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5"/>
  </p:notesMasterIdLst>
  <p:sldIdLst>
    <p:sldId id="257" r:id="rId3"/>
    <p:sldId id="332" r:id="rId4"/>
    <p:sldId id="324" r:id="rId5"/>
    <p:sldId id="360" r:id="rId6"/>
    <p:sldId id="361" r:id="rId7"/>
    <p:sldId id="337" r:id="rId8"/>
    <p:sldId id="282" r:id="rId9"/>
    <p:sldId id="356" r:id="rId10"/>
    <p:sldId id="357" r:id="rId11"/>
    <p:sldId id="358" r:id="rId12"/>
    <p:sldId id="359" r:id="rId13"/>
    <p:sldId id="34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54" d="100"/>
          <a:sy n="54" d="100"/>
        </p:scale>
        <p:origin x="7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618C2-75AF-432B-AE34-947A4AB0950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8BC60-267D-4491-9841-3F3248CB7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9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0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33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48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21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9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761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73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77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4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9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9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0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3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FDD4EB0-29A1-77BC-3A52-EE607F35379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107" y="0"/>
            <a:ext cx="1474436" cy="147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0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77C97E2-BADB-FC64-4FD3-43C3EF24987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107" y="0"/>
            <a:ext cx="1474436" cy="147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7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7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7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DD856-84CB-69AD-E0C5-7BA36474C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970" y="368652"/>
            <a:ext cx="3379562" cy="1427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0EC79F-5911-7E57-9A8E-B7F535A70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5530" y="4303683"/>
            <a:ext cx="2780017" cy="11156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1ECD3E-2BE3-3A4B-D384-40223F1EFE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20531">
            <a:off x="1792902" y="2223230"/>
            <a:ext cx="8882642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289107" y="82401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967563" y="925616"/>
            <a:ext cx="107566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Long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2 290 m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tốc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24,3 km/h.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toa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khỏi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FE137-C349-590C-6334-EC820D1E3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880" y="3017480"/>
            <a:ext cx="5666018" cy="3118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47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255182"/>
            <a:ext cx="11350906" cy="6373150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2E4AC5-C072-CF35-39F7-26D623676CED}"/>
              </a:ext>
            </a:extLst>
          </p:cNvPr>
          <p:cNvSpPr txBox="1"/>
          <p:nvPr/>
        </p:nvSpPr>
        <p:spPr>
          <a:xfrm>
            <a:off x="478465" y="829339"/>
            <a:ext cx="109834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0,1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lúc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vào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đến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lúc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toa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cuối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khỏi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quãng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đường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chiều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dài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đoàn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̀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chiều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dài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Quãng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đường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mà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được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là:</a:t>
            </a:r>
            <a:b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24,3 × 0,1 = 2,43 (km);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2,43 km = 2 430 m</a:t>
            </a:r>
            <a:b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Chiều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dài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đoàn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là:</a:t>
            </a:r>
            <a:b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2 430 – 2 290 = 140 (m)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140 m.</a:t>
            </a:r>
          </a:p>
          <a:p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60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3D4C3-2C27-514A-89E8-2045D2BF5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9E84D-7265-6149-B5CE-5A8662D4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447967"/>
            <a:ext cx="5727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-271673"/>
            <a:ext cx="8496300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55" y="3038475"/>
            <a:ext cx="4341252" cy="3473001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289260" y="1724480"/>
            <a:ext cx="43135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6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6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tốc</a:t>
            </a:r>
            <a:endParaRPr kumimoji="0" lang="vi-VN" sz="3600" b="1" i="0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1444035" y="3514328"/>
            <a:ext cx="6130030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km/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m/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m/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17D59F-0B78-3D83-1A80-5D3BE23153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23" y="226162"/>
            <a:ext cx="2577010" cy="25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-271673"/>
            <a:ext cx="8496300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55" y="3038475"/>
            <a:ext cx="4341252" cy="3473001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1807535" y="1724480"/>
            <a:ext cx="53162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tính vận tốc ta lấy quãng đường chia cho thời gian. Đúng hay sai?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1444035" y="3514328"/>
            <a:ext cx="6130030" cy="89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17D59F-0B78-3D83-1A80-5D3BE23153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23" y="226162"/>
            <a:ext cx="2577010" cy="25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9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-271674"/>
            <a:ext cx="9810750" cy="791061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55" y="3038475"/>
            <a:ext cx="4341252" cy="3473001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129771" y="2064722"/>
            <a:ext cx="57489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 số thích hợp vào chỗ chấm:</a:t>
            </a:r>
          </a:p>
          <a:p>
            <a:pPr lvl="0" algn="ctr">
              <a:defRPr/>
            </a:pPr>
            <a:r>
              <a:rPr lang="vi-VN" sz="28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người đi xe đạp trong 2 giờ được 27km. Vận tốc của người đi xe đạp là …. km/giờ.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1741746" y="4194811"/>
            <a:ext cx="6130030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13,5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17D59F-0B78-3D83-1A80-5D3BE23153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23" y="226162"/>
            <a:ext cx="2577010" cy="25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33BCAA-932A-4146-856C-D820FA6ABEE1}"/>
              </a:ext>
            </a:extLst>
          </p:cNvPr>
          <p:cNvSpPr/>
          <p:nvPr/>
        </p:nvSpPr>
        <p:spPr>
          <a:xfrm rot="21401413">
            <a:off x="490576" y="1602677"/>
            <a:ext cx="5484725" cy="43396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 w="7620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srgbClr val="F79646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27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F46A2658-29A4-584F-A326-C24DBE1FAEA8}"/>
              </a:ext>
            </a:extLst>
          </p:cNvPr>
          <p:cNvSpPr/>
          <p:nvPr/>
        </p:nvSpPr>
        <p:spPr>
          <a:xfrm rot="692155">
            <a:off x="10112471" y="286435"/>
            <a:ext cx="1536541" cy="1379729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1562100" y="819291"/>
            <a:ext cx="100167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</a:p>
          <a:p>
            <a:pPr algn="just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Trong cuộc đua xe đạp trên một đoạn đường, anh Hoà đi với vận tốc 9 m/s, anh Bình đi với vận tốc 36 km/h. Như vậy:</a:t>
            </a:r>
          </a:p>
          <a:p>
            <a:pPr algn="just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A. Anh Hoà đi nhanh hơn anh Bình.</a:t>
            </a:r>
          </a:p>
          <a:p>
            <a:pPr algn="just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B. Anh Bình đi nhanh hơn anh Hoà.</a:t>
            </a:r>
          </a:p>
          <a:p>
            <a:pPr algn="just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C. Anh Hoà và anh Bình đi với vận tốc như nhau.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11A552-2A50-92C9-19C9-31BE4D51E1E7}"/>
              </a:ext>
            </a:extLst>
          </p:cNvPr>
          <p:cNvSpPr txBox="1"/>
          <p:nvPr/>
        </p:nvSpPr>
        <p:spPr>
          <a:xfrm>
            <a:off x="1233377" y="4146698"/>
            <a:ext cx="10132828" cy="1078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 36 km/h = 36 000 m / 3 600 s = 36 m / 3,6 s = 10 m/s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 vậy, anh Bình đi nhanh hơn anh Hoà.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F9D246-C361-A426-5BD2-63C1009CC9FF}"/>
              </a:ext>
            </a:extLst>
          </p:cNvPr>
          <p:cNvSpPr/>
          <p:nvPr/>
        </p:nvSpPr>
        <p:spPr>
          <a:xfrm>
            <a:off x="1477926" y="2711302"/>
            <a:ext cx="531627" cy="478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F46A2658-29A4-584F-A326-C24DBE1FAEA8}"/>
              </a:ext>
            </a:extLst>
          </p:cNvPr>
          <p:cNvSpPr/>
          <p:nvPr/>
        </p:nvSpPr>
        <p:spPr>
          <a:xfrm rot="692155">
            <a:off x="11326779" y="94778"/>
            <a:ext cx="1047625" cy="987556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1562099" y="819291"/>
            <a:ext cx="98041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ã</a:t>
            </a: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đường từ nhà Việt đến trường dài 1,75 km. Khi tan học, Việt đi bộ về nhà với vận tốc 3 km/h. Sau đó 12 phút, Việt gặp bố đến đón và cùng bố đi xe máy về nhà. Hỏi qu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ã</a:t>
            </a: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đường Việt cùng bố đi xe máy về nhà dài bao nhiêu ki-lô-mét?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850DA-15E1-E9E8-53DA-FEE54195010B}"/>
              </a:ext>
            </a:extLst>
          </p:cNvPr>
          <p:cNvSpPr txBox="1"/>
          <p:nvPr/>
        </p:nvSpPr>
        <p:spPr>
          <a:xfrm>
            <a:off x="1669312" y="2923953"/>
            <a:ext cx="97606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Đổi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0,2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Quãng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đường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Việt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là:</a:t>
            </a:r>
            <a:b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0,2 = 0,6 (km)</a:t>
            </a:r>
            <a:b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Quãng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đường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Việt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bô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́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máy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là:</a:t>
            </a:r>
            <a:b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1,75 – 0,6 = 1,15 (km)</a:t>
            </a:r>
          </a:p>
          <a:p>
            <a:pPr algn="r"/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1,15 km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9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1562100" y="819291"/>
            <a:ext cx="10172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Qu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ã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ng đường sông AB dài 80 km. Một tàu thuỷ đi từ bến A đến bến B với vận tốc 32 km/h. Biết rằng tàu cập bến B lúc 12 giờ 15 phút. Hồi tàu th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uỷ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đó khởi hành từ bến A lúc mấy giờ?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9BFDE-6ADB-2127-CD75-7A394A78F226}"/>
              </a:ext>
            </a:extLst>
          </p:cNvPr>
          <p:cNvSpPr txBox="1"/>
          <p:nvPr/>
        </p:nvSpPr>
        <p:spPr>
          <a:xfrm>
            <a:off x="584348" y="2954301"/>
            <a:ext cx="114109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Thời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thuỷ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bến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đến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bến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là:</a:t>
            </a:r>
            <a:b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: 32 = 2,5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2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thuỷ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khởi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hành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bến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lúc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b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2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9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09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340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微软雅黑</vt:lpstr>
      <vt:lpstr>#9Slide07 Cadena</vt:lpstr>
      <vt:lpstr>Arial</vt:lpstr>
      <vt:lpstr>Calibri</vt:lpstr>
      <vt:lpstr>Calibri Light</vt:lpstr>
      <vt:lpstr>Cambria</vt:lpstr>
      <vt:lpstr>等线 Light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</cp:lastModifiedBy>
  <cp:revision>26</cp:revision>
  <dcterms:created xsi:type="dcterms:W3CDTF">2024-02-13T07:57:29Z</dcterms:created>
  <dcterms:modified xsi:type="dcterms:W3CDTF">2025-05-15T09:28:15Z</dcterms:modified>
</cp:coreProperties>
</file>