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23" r:id="rId2"/>
    <p:sldId id="306" r:id="rId3"/>
    <p:sldId id="314" r:id="rId4"/>
    <p:sldId id="285" r:id="rId5"/>
    <p:sldId id="286" r:id="rId6"/>
    <p:sldId id="321" r:id="rId7"/>
    <p:sldId id="289" r:id="rId8"/>
    <p:sldId id="322" r:id="rId9"/>
    <p:sldId id="3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1E2B-BA7A-4636-B300-4783895CF41C}" type="datetimeFigureOut">
              <a:rPr lang="en-US" smtClean="0"/>
              <a:t>16/5/2025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290-0A5A-47EB-906A-E0B30A013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3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D34B836-989F-FE88-646A-5438DBAB6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6"/>
            <a:ext cx="12192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6DAED44-192E-BDE9-F6FD-D8BC0F949785}"/>
              </a:ext>
            </a:extLst>
          </p:cNvPr>
          <p:cNvSpPr txBox="1">
            <a:spLocks/>
          </p:cNvSpPr>
          <p:nvPr/>
        </p:nvSpPr>
        <p:spPr>
          <a:xfrm>
            <a:off x="2667000" y="1066801"/>
            <a:ext cx="7620000" cy="3024188"/>
          </a:xfrm>
          <a:prstGeom prst="rect">
            <a:avLst/>
          </a:prstGeom>
        </p:spPr>
        <p:txBody>
          <a:bodyPr lIns="68580" tIns="34291" rIns="68580" bIns="34291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LIỆT CHÀO MỪNG </a:t>
            </a:r>
          </a:p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THẦY, CÔ VỀ DỰ GIỜ</a:t>
            </a:r>
          </a:p>
          <a:p>
            <a:pPr>
              <a:defRPr/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E8BBB166-2FA3-B4B5-7E6D-CBA0AA797C05}"/>
              </a:ext>
            </a:extLst>
          </p:cNvPr>
          <p:cNvSpPr/>
          <p:nvPr/>
        </p:nvSpPr>
        <p:spPr>
          <a:xfrm>
            <a:off x="3379789" y="4138613"/>
            <a:ext cx="6145212" cy="1036835"/>
          </a:xfrm>
          <a:prstGeom prst="rect">
            <a:avLst/>
          </a:prstGeom>
        </p:spPr>
        <p:txBody>
          <a:bodyPr lIns="51449" tIns="25724" rIns="51449" bIns="25724">
            <a:spAutoFit/>
          </a:bodyPr>
          <a:lstStyle/>
          <a:p>
            <a:pPr algn="ctr">
              <a:defRPr/>
            </a:pP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Vũ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Diễm</a:t>
            </a:r>
            <a:endParaRPr lang="en-US" altLang="zh-CN" sz="3200" b="1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Hùng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Thắng</a:t>
            </a:r>
            <a:endParaRPr lang="en-US" sz="32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22792" y="249437"/>
            <a:ext cx="10363200" cy="523208"/>
            <a:chOff x="141963" y="315612"/>
            <a:chExt cx="15687938" cy="523208"/>
          </a:xfrm>
          <a:solidFill>
            <a:schemeClr val="accent6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141963" y="324847"/>
              <a:ext cx="677544" cy="463347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9507" y="315612"/>
              <a:ext cx="15010394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Quan</a:t>
              </a:r>
              <a:r>
                <a:rPr lang="en-US" sz="2800" b="1" dirty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sát</a:t>
              </a:r>
              <a:r>
                <a:rPr lang="en-US" sz="2800" b="1" dirty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tranh</a:t>
              </a:r>
              <a:r>
                <a:rPr lang="en-US" sz="2800" b="1" dirty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và</a:t>
              </a:r>
              <a:r>
                <a:rPr lang="en-US" sz="2800" b="1" dirty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cho</a:t>
              </a:r>
              <a:r>
                <a:rPr lang="en-US" sz="2800" b="1" dirty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biết</a:t>
              </a:r>
              <a:r>
                <a:rPr lang="en-US" sz="2800" b="1" dirty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em</a:t>
              </a:r>
              <a:r>
                <a:rPr lang="en-US" sz="2800" b="1" dirty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thấy</a:t>
              </a:r>
              <a:r>
                <a:rPr lang="en-US" sz="2800" b="1" dirty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những</a:t>
              </a:r>
              <a:r>
                <a:rPr lang="en-US" sz="2800" b="1" dirty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gì</a:t>
              </a:r>
              <a:r>
                <a:rPr lang="en-US" sz="2800" b="1" dirty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trong</a:t>
              </a:r>
              <a:r>
                <a:rPr lang="en-US" sz="2800" b="1" dirty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tranh</a:t>
              </a:r>
              <a:endParaRPr lang="en-US" sz="28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96608"/>
            <a:ext cx="10354603" cy="57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158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2390" y="-84016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>
                <a:solidFill>
                  <a:srgbClr val="E20CA5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2257" y="189140"/>
            <a:ext cx="10227833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ĐẤT NƯỚC VÀ CON NGƯỜI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48000" y="2971801"/>
            <a:ext cx="7620000" cy="180510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16"/>
          <p:cNvSpPr/>
          <p:nvPr/>
        </p:nvSpPr>
        <p:spPr>
          <a:xfrm rot="269291">
            <a:off x="1355374" y="3547504"/>
            <a:ext cx="1377723" cy="130810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C868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 rot="489815">
            <a:off x="1680060" y="3483997"/>
            <a:ext cx="1360900" cy="1201439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84292" y="2971801"/>
            <a:ext cx="1654973" cy="1612907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25141" y="3117407"/>
            <a:ext cx="990600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32261" y="3393460"/>
            <a:ext cx="660519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DU LỊCH BIỂN VIỆT NAM</a:t>
            </a:r>
          </a:p>
        </p:txBody>
      </p:sp>
    </p:spTree>
    <p:extLst>
      <p:ext uri="{BB962C8B-B14F-4D97-AF65-F5344CB8AC3E}">
        <p14:creationId xmlns:p14="http://schemas.microsoft.com/office/powerpoint/2010/main" val="376434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7423" y="273732"/>
            <a:ext cx="11564577" cy="65842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Du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lịch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</a:t>
            </a:r>
            <a:endParaRPr lang="en-US" sz="4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Nẵng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thoả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lội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vỏ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sò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Mũi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Né,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mênh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món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diệu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ta.                                                                      (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Cẩm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Anh )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574" y="549689"/>
            <a:ext cx="1602334" cy="604655"/>
            <a:chOff x="147304" y="315612"/>
            <a:chExt cx="1602334" cy="604655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4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4262" y="1411259"/>
            <a:ext cx="8838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Hóa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Nẵng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Hòa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bãi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nổi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bãi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sơ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5" y="183358"/>
            <a:ext cx="2153327" cy="1572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9" y="2885258"/>
            <a:ext cx="2509976" cy="311333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63963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924800" y="4674319"/>
            <a:ext cx="2537685" cy="1981200"/>
            <a:chOff x="2667000" y="4962620"/>
            <a:chExt cx="2537685" cy="19812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533" y="5553094"/>
              <a:ext cx="969152" cy="13491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5566948"/>
              <a:ext cx="969152" cy="130490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248" y="4962620"/>
              <a:ext cx="969152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4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7423" y="273732"/>
            <a:ext cx="11564577" cy="65842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Du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lịch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</a:t>
            </a:r>
            <a:endParaRPr lang="en-US" sz="4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Nẵng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thỏa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lội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vỏ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sò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Mũi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Né,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mênh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món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diệu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ta.                                                                      (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Cẩm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Anh )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574" y="549689"/>
            <a:ext cx="1602334" cy="604655"/>
            <a:chOff x="147304" y="315612"/>
            <a:chExt cx="1602334" cy="604655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16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41564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4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93818" y="5404631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074" name="Picture 2" descr="Ba bãi biển hoang sơ tại Bình Đị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65690"/>
            <a:ext cx="7275793" cy="409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16277" y="5478407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khâm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80" name="Picture 8" descr="Vịnh Hạ Long vào top 25 điểm du lịch đẹp nhất thế giới - VnExpress Du lị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8" y="1164881"/>
            <a:ext cx="7608250" cy="41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7423" y="273732"/>
            <a:ext cx="11564577" cy="65842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Du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lịch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</a:t>
            </a:r>
            <a:endParaRPr lang="en-US" sz="4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Nẵng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thỏa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lội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vỏ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sò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Mũi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Né,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mênh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món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diệu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ta.                                                                      (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Cẩm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Anh )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574" y="549689"/>
            <a:ext cx="1602334" cy="604655"/>
            <a:chOff x="147304" y="315612"/>
            <a:chExt cx="1602334" cy="604655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88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175389"/>
            <a:ext cx="11125200" cy="64442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Du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</a:p>
          <a:p>
            <a:pPr algn="just">
              <a:defRPr/>
            </a:pPr>
            <a:r>
              <a:rPr lang="en-US" sz="28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2112" y="173182"/>
            <a:ext cx="1602334" cy="604655"/>
            <a:chOff x="147304" y="315612"/>
            <a:chExt cx="1602334" cy="604655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7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685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Arial-Rounded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TÂY DU KÝ</dc:title>
  <dc:creator>Windows User</dc:creator>
  <cp:lastModifiedBy>Lương Thành Trung</cp:lastModifiedBy>
  <cp:revision>154</cp:revision>
  <dcterms:created xsi:type="dcterms:W3CDTF">2020-05-04T22:33:34Z</dcterms:created>
  <dcterms:modified xsi:type="dcterms:W3CDTF">2025-05-16T08:00:25Z</dcterms:modified>
</cp:coreProperties>
</file>