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handoutMasterIdLst>
    <p:handoutMasterId r:id="rId19"/>
  </p:handoutMasterIdLst>
  <p:sldIdLst>
    <p:sldId id="262" r:id="rId4"/>
    <p:sldId id="256" r:id="rId5"/>
    <p:sldId id="2007577121" r:id="rId6"/>
    <p:sldId id="258" r:id="rId7"/>
    <p:sldId id="259" r:id="rId8"/>
    <p:sldId id="2007577095" r:id="rId9"/>
    <p:sldId id="2007577096" r:id="rId10"/>
    <p:sldId id="2007577110" r:id="rId11"/>
    <p:sldId id="2007577111" r:id="rId12"/>
    <p:sldId id="2007577104" r:id="rId13"/>
    <p:sldId id="2007577106" r:id="rId14"/>
    <p:sldId id="2007577107" r:id="rId15"/>
    <p:sldId id="2007577108" r:id="rId16"/>
    <p:sldId id="2007577112" r:id="rId17"/>
    <p:sldId id="20075770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90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74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14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7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31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2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64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34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27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69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73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9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401802-2CD5-4D2C-B861-B6597225E212}"/>
              </a:ext>
            </a:extLst>
          </p:cNvPr>
          <p:cNvSpPr txBox="1"/>
          <p:nvPr userDrawn="1"/>
        </p:nvSpPr>
        <p:spPr>
          <a:xfrm>
            <a:off x="1244010" y="6502009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2266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6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slide" Target="slide7.xml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image" Target="../media/image38.gif"/><Relationship Id="rId1" Type="http://schemas.openxmlformats.org/officeDocument/2006/relationships/slideLayout" Target="../slideLayouts/slideLayout26.xml"/><Relationship Id="rId6" Type="http://schemas.openxmlformats.org/officeDocument/2006/relationships/slide" Target="slide3.xml"/><Relationship Id="rId11" Type="http://schemas.openxmlformats.org/officeDocument/2006/relationships/image" Target="../media/image35.png"/><Relationship Id="rId5" Type="http://schemas.openxmlformats.org/officeDocument/2006/relationships/image" Target="../media/image32.gif"/><Relationship Id="rId15" Type="http://schemas.openxmlformats.org/officeDocument/2006/relationships/image" Target="../media/image37.png"/><Relationship Id="rId10" Type="http://schemas.openxmlformats.org/officeDocument/2006/relationships/slide" Target="slide5.xml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0.png"/><Relationship Id="rId9" Type="http://schemas.openxmlformats.org/officeDocument/2006/relationships/image" Target="../media/image4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0.png"/><Relationship Id="rId9" Type="http://schemas.openxmlformats.org/officeDocument/2006/relationships/image" Target="../media/image4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0.png"/><Relationship Id="rId9" Type="http://schemas.openxmlformats.org/officeDocument/2006/relationships/image" Target="../media/image4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3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48" y="2183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48" y="1420382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16" y="1076473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04" y="3623327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48" y="2437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1" y="2871206"/>
            <a:ext cx="2811387" cy="1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8774" y="2549890"/>
            <a:ext cx="9243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TRÒ CHƠI: NUÔI CÁ</a:t>
            </a:r>
          </a:p>
        </p:txBody>
      </p:sp>
    </p:spTree>
    <p:extLst>
      <p:ext uri="{BB962C8B-B14F-4D97-AF65-F5344CB8AC3E}">
        <p14:creationId xmlns:p14="http://schemas.microsoft.com/office/powerpoint/2010/main" val="4356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301 L 0.00898 0.00324 C 0.00625 -0.01505 0.00989 -0.00347 0.00377 -0.01435 C 0.00299 -0.01551 0.00299 -0.01713 0.00208 -0.01829 C 0.00052 -0.01991 -0.00144 -0.02083 -0.00313 -0.02222 C -0.00508 -0.02685 -0.00508 -0.02708 -0.00834 -0.03148 C -0.01381 -0.03889 -0.01055 -0.03218 -0.01355 -0.03958 C -0.01315 -0.0507 -0.01407 -0.06204 -0.01185 -0.07292 C -0.01159 -0.07454 -0.00834 -0.07454 -0.00664 -0.07546 C 0.00664 -0.08426 -0.00925 -0.0757 0.00377 -0.08218 C 0.00494 -0.08357 0.00625 -0.08472 0.00729 -0.08611 C 0.01145 -0.09283 0.01054 -0.10972 0.0108 -0.11134 C 0.01432 -0.11111 0.01796 -0.11134 0.02122 -0.11019 C 0.02291 -0.10949 0.02448 -0.10787 0.02474 -0.10602 C 0.02474 -0.1044 0.02513 -0.08843 0.02122 -0.08218 C 0.02018 -0.08079 0.01862 -0.07963 0.0177 -0.07824 C 0.01028 -0.06713 0.02226 -0.08171 0.0125 -0.07014 C 0.01289 -0.0632 0.01315 -0.05602 0.01432 -0.04884 C 0.01497 -0.04421 0.01692 -0.04514 0.01953 -0.04097 C 0.02083 -0.03843 0.02161 -0.03565 0.02291 -0.03287 C 0.02343 -0.03148 0.02421 -0.03033 0.02474 -0.02894 C 0.02708 -0.01921 0.02604 -0.02454 0.02825 -0.01296 C 0.02734 -0.00556 0.0302 0.00278 0.02291 0.00833 C 0.02148 0.00926 0.01953 0.00995 0.0177 0.01111 C 0.0164 0.01088 0.00338 0.01018 0.00208 0.00694 C -0.00039 0.00162 0.00494 0.00092 0.00898 0.00046 C 0.0095 0.00023 0.00898 0.00254 0.00898 0.00301 Z " pathEditMode="relative" rAng="0" ptsTypes="AAAAAAAAAAAAAAAAAAAAAAAAA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463 L -0.00274 0.00463 C -0.00404 -0.00996 -0.00222 -0.0007 -0.00521 -0.00926 C -0.0056 -0.01019 -0.0056 -0.01158 -0.00599 -0.0125 C -0.00677 -0.01366 -0.00769 -0.01459 -0.0086 -0.01551 C -0.00951 -0.01922 -0.00951 -0.01945 -0.01107 -0.02315 C -0.01368 -0.02894 -0.01211 -0.02362 -0.01355 -0.0294 C -0.01342 -0.03843 -0.01381 -0.04746 -0.01276 -0.05602 C -0.01263 -0.05741 -0.01107 -0.05741 -0.01029 -0.05811 C -0.00378 -0.06505 -0.01146 -0.05834 -0.00521 -0.06343 C -0.00469 -0.06459 -0.00404 -0.06574 -0.00352 -0.06667 C -0.00157 -0.07199 -0.00196 -0.08542 -0.00183 -0.08681 C -0.00013 -0.08658 0.00169 -0.08681 0.00325 -0.08588 C 0.00403 -0.08542 0.00481 -0.08403 0.00494 -0.08264 C 0.00494 -0.08125 0.00507 -0.06852 0.00325 -0.06343 C 0.00273 -0.0625 0.00195 -0.06158 0.00156 -0.06042 C -0.00209 -0.05162 0.00377 -0.0632 -0.00105 -0.05394 C -0.00079 -0.04838 -0.00065 -0.0426 -0.00013 -0.03681 C 0.00013 -0.03311 0.00117 -0.03403 0.00234 -0.03056 C 0.00299 -0.02848 0.00338 -0.02616 0.00403 -0.02408 C 0.00429 -0.02315 0.00468 -0.02223 0.00494 -0.02084 C 0.00599 -0.0132 0.00546 -0.01737 0.00664 -0.00811 C 0.00612 -0.00232 0.00755 0.00439 0.00403 0.00879 C 0.00325 0.00972 0.00234 0.01018 0.00156 0.01111 C 0.00091 0.01088 -0.00547 0.01041 -0.00599 0.00787 C -0.00717 0.00347 -0.00469 0.00301 -0.00274 0.00254 C -0.00248 0.00231 -0.00274 0.00416 -0.00274 0.00463 Z " pathEditMode="relative" rAng="0" ptsTypes="AAAAAAAAAAAAAAAAAAAAAAAAA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0044 L 0.01054 0.00463 C 0.00755 -0.01064 0.01145 -0.00092 0.00494 -0.00995 C 0.00403 -0.01111 0.00403 -0.01226 0.00312 -0.01319 C 0.00143 -0.01458 -0.00066 -0.0155 -0.00248 -0.01666 C -0.00456 -0.02037 -0.00456 -0.0206 -0.00808 -0.0243 C -0.01381 -0.03032 -0.01042 -0.02476 -0.01355 -0.03078 C -0.01316 -0.04004 -0.01407 -0.04953 -0.01172 -0.05833 C -0.01146 -0.05972 -0.00808 -0.05972 -0.00612 -0.06064 C 0.00794 -0.06782 -0.00899 -0.06088 0.00494 -0.0662 C 0.00612 -0.06736 0.00755 -0.06828 0.00872 -0.06944 C 0.01302 -0.075 0.0121 -0.08888 0.01237 -0.09027 C 0.01614 -0.09004 0.02005 -0.09027 0.02356 -0.08935 C 0.02539 -0.08865 0.02695 -0.08726 0.02721 -0.08588 C 0.02721 -0.08449 0.02773 -0.07129 0.02356 -0.0662 C 0.02239 -0.06504 0.0207 -0.06412 0.01979 -0.06273 C 0.01184 -0.0537 0.0246 -0.06574 0.01419 -0.05625 C 0.01471 -0.05046 0.01497 -0.04444 0.01614 -0.03865 C 0.01679 -0.03472 0.01888 -0.03564 0.02161 -0.03194 C 0.02304 -0.02986 0.02395 -0.02754 0.02539 -0.02546 C 0.02578 -0.0243 0.02669 -0.02338 0.02721 -0.02199 C 0.02981 -0.01412 0.02864 -0.01851 0.03099 -0.00879 C 0.02994 -0.00277 0.03307 0.00417 0.02539 0.0088 C 0.02369 0.00973 0.02161 0.01019 0.01979 0.01112 C 0.01835 0.01088 0.00442 0.01042 0.00312 0.00764 C 0.00052 0.00325 0.00612 0.00278 0.01054 0.00209 C 0.01093 0.00209 0.01054 0.00394 0.01054 0.0044 Z " pathEditMode="relative" rAng="0" ptsTypes="AAAAAAAAAAAAAAAAA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-0.00078 0.00255 C -0.00234 -0.01759 -0.00026 -0.00486 -0.00378 -0.01666 C -0.00417 -0.01805 -0.00417 -0.01967 -0.00469 -0.02106 C -0.0056 -0.02291 -0.00664 -0.02384 -0.00768 -0.02546 C -0.00885 -0.03032 -0.00885 -0.03055 -0.01068 -0.03565 C -0.01367 -0.04352 -0.01185 -0.03634 -0.01354 -0.04421 C -0.01341 -0.05648 -0.0138 -0.06875 -0.01263 -0.08055 C -0.0125 -0.08241 -0.01068 -0.08241 -0.00963 -0.08356 C -0.00208 -0.09305 -0.0112 -0.08379 -0.00378 -0.09074 C -0.00312 -0.09236 -0.00234 -0.09375 -0.00169 -0.09514 C 0.00065 -0.10254 0.00013 -0.12083 0.00026 -0.12268 C 0.00221 -0.12245 0.0043 -0.12268 0.00612 -0.12129 C 0.00716 -0.1206 0.00794 -0.11875 0.00807 -0.1169 C 0.00807 -0.11504 0.00833 -0.09768 0.00612 -0.09074 C 0.00547 -0.08935 0.00469 -0.08819 0.00417 -0.08634 C -4.16667E-7 -0.07453 0.00677 -0.09028 0.00117 -0.07778 C 0.00143 -0.07014 0.00156 -0.06227 0.00221 -0.0544 C 0.0026 -0.0493 0.00365 -0.05046 0.00521 -0.04583 C 0.00586 -0.04305 0.00638 -0.03981 0.00716 -0.03703 C 0.00742 -0.03565 0.00781 -0.03426 0.00807 -0.03264 C 0.00951 -0.02199 0.00885 -0.02801 0.01016 -0.01528 C 0.00964 -0.00717 0.0112 0.00185 0.00716 0.0081 C 0.00625 0.00926 0.00521 0.00996 0.00417 0.01111 C 0.00339 0.01088 -0.00404 0.01019 -0.00469 0.00672 C -0.00612 0.00093 -0.00312 -2.22222E-6 -0.00078 -0.00069 C -0.00052 -0.00092 -0.00078 0.00162 -0.00078 0.00232 Z " pathEditMode="relative" rAng="0" ptsTypes="AAAAAAAAAAAAAAAAAAA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523 0.00052 -0.00903 -0.00312 -0.02408 C -0.00364 -0.02593 -0.00364 -0.02801 -0.00416 -0.02963 C -0.00508 -0.03195 -0.00625 -0.03334 -0.00729 -0.03519 C -0.00846 -0.04144 -0.00846 -0.0419 -0.01041 -0.04815 C -0.01367 -0.05834 -0.01172 -0.04908 -0.01354 -0.05926 C -0.01328 -0.07477 -0.0138 -0.09051 -0.0125 -0.10556 C -0.01237 -0.10787 -0.01041 -0.10787 -0.00937 -0.10926 C -0.00143 -0.1213 -0.01094 -0.10949 -0.00312 -0.11852 C -0.00247 -0.12037 -0.00169 -0.12223 -0.00104 -0.12408 C 0.00143 -0.13334 0.00091 -0.15672 0.00104 -0.15926 C 0.00313 -0.1588 0.00534 -0.15926 0.00729 -0.15741 C 0.00834 -0.15648 0.00925 -0.15417 0.00938 -0.15185 C 0.00938 -0.14931 0.00964 -0.12732 0.00729 -0.11852 C 0.00664 -0.11667 0.00573 -0.11505 0.00521 -0.11297 C 0.00078 -0.09769 0.00794 -0.11783 0.00209 -0.10185 C 0.00235 -0.09213 0.00248 -0.08218 0.00313 -0.07223 C 0.00352 -0.06574 0.00469 -0.06713 0.00625 -0.06111 C 0.00703 -0.05764 0.00755 -0.05371 0.00834 -0.05 C 0.0086 -0.04815 0.00912 -0.04653 0.00938 -0.04445 C 0.01081 -0.03102 0.01016 -0.03843 0.01146 -0.02223 C 0.01094 -0.01204 0.01263 -0.00047 0.00834 0.0074 C 0.00742 0.00879 0.00625 0.00972 0.00521 0.01111 C 0.00443 0.01088 -0.00338 0.00995 -0.00416 0.00555 C -0.0056 -0.00185 -0.00247 -0.00278 0 -0.00371 C 0.00026 -0.00394 0 -0.0007 0 0 Z " pathEditMode="relative" ptsTypes="AAAAAAAAAAAAAAAAA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407F17-B1FF-4756-A1DC-0429AC5FC587}"/>
              </a:ext>
            </a:extLst>
          </p:cNvPr>
          <p:cNvGrpSpPr/>
          <p:nvPr/>
        </p:nvGrpSpPr>
        <p:grpSpPr>
          <a:xfrm>
            <a:off x="1981903" y="1239306"/>
            <a:ext cx="3309257" cy="2067343"/>
            <a:chOff x="1727200" y="1321743"/>
            <a:chExt cx="3309257" cy="2067343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AE2A5292-3850-4B99-A7C7-DDD5761BE007}"/>
                </a:ext>
              </a:extLst>
            </p:cNvPr>
            <p:cNvCxnSpPr>
              <a:endCxn id="20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5C66000A-F14A-4874-9B02-DAB44C250321}"/>
                </a:ext>
              </a:extLst>
            </p:cNvPr>
            <p:cNvCxnSpPr>
              <a:cxnSpLocks/>
              <a:stCxn id="20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rapezoid 30">
            <a:extLst>
              <a:ext uri="{FF2B5EF4-FFF2-40B4-BE49-F238E27FC236}">
                <a16:creationId xmlns:a16="http://schemas.microsoft.com/office/drawing/2014/main" xmlns="" id="{445B8F09-54E1-49F1-B58F-EB95E3005964}"/>
              </a:ext>
            </a:extLst>
          </p:cNvPr>
          <p:cNvSpPr/>
          <p:nvPr/>
        </p:nvSpPr>
        <p:spPr>
          <a:xfrm>
            <a:off x="1981903" y="2269572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xmlns="" id="{A4F363D7-DCD1-488C-8B0B-74678334E604}"/>
              </a:ext>
            </a:extLst>
          </p:cNvPr>
          <p:cNvSpPr/>
          <p:nvPr/>
        </p:nvSpPr>
        <p:spPr>
          <a:xfrm>
            <a:off x="1976914" y="2252409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5231C65-EA97-413F-990C-179FE574AA22}"/>
              </a:ext>
            </a:extLst>
          </p:cNvPr>
          <p:cNvGrpSpPr/>
          <p:nvPr/>
        </p:nvGrpSpPr>
        <p:grpSpPr>
          <a:xfrm>
            <a:off x="1093343" y="481388"/>
            <a:ext cx="7362616" cy="523220"/>
            <a:chOff x="4975091" y="695644"/>
            <a:chExt cx="7362616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xmlns="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6" name="Trapezoid 30">
            <a:extLst>
              <a:ext uri="{FF2B5EF4-FFF2-40B4-BE49-F238E27FC236}">
                <a16:creationId xmlns:a16="http://schemas.microsoft.com/office/drawing/2014/main" xmlns="" id="{BCFFB043-8B7A-41F6-B845-F9B66E9135AD}"/>
              </a:ext>
            </a:extLst>
          </p:cNvPr>
          <p:cNvSpPr/>
          <p:nvPr/>
        </p:nvSpPr>
        <p:spPr>
          <a:xfrm rot="6664295">
            <a:off x="2120987" y="1660453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D5C7BA8-D421-4A60-9537-80A6CC79F726}"/>
              </a:ext>
            </a:extLst>
          </p:cNvPr>
          <p:cNvSpPr/>
          <p:nvPr/>
        </p:nvSpPr>
        <p:spPr>
          <a:xfrm>
            <a:off x="5685223" y="1829265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3BCD5C1-F4F8-485B-940E-F39073DA2BCD}"/>
              </a:ext>
            </a:extLst>
          </p:cNvPr>
          <p:cNvGrpSpPr/>
          <p:nvPr/>
        </p:nvGrpSpPr>
        <p:grpSpPr>
          <a:xfrm>
            <a:off x="1093343" y="3620168"/>
            <a:ext cx="7530931" cy="523220"/>
            <a:chOff x="4975091" y="695644"/>
            <a:chExt cx="7530931" cy="5232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17" name="TextBox 35">
              <a:extLst>
                <a:ext uri="{FF2B5EF4-FFF2-40B4-BE49-F238E27FC236}">
                  <a16:creationId xmlns:a16="http://schemas.microsoft.com/office/drawing/2014/main" xmlns="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1093343" y="4481328"/>
            <a:ext cx="9801225" cy="20866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CC41BB8-9140-485A-BDF5-B75DA9C8DCCD}"/>
              </a:ext>
            </a:extLst>
          </p:cNvPr>
          <p:cNvGrpSpPr/>
          <p:nvPr/>
        </p:nvGrpSpPr>
        <p:grpSpPr>
          <a:xfrm>
            <a:off x="3527045" y="4057490"/>
            <a:ext cx="1268361" cy="584473"/>
            <a:chOff x="3272342" y="3892277"/>
            <a:chExt cx="1268361" cy="58447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87776B5-DA05-4ED5-A834-8C0633D1DC5E}"/>
              </a:ext>
            </a:extLst>
          </p:cNvPr>
          <p:cNvGrpSpPr/>
          <p:nvPr/>
        </p:nvGrpSpPr>
        <p:grpSpPr>
          <a:xfrm>
            <a:off x="6922927" y="4061889"/>
            <a:ext cx="2911205" cy="791438"/>
            <a:chOff x="3272342" y="3892277"/>
            <a:chExt cx="2911207" cy="7914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F3284B69-B012-4E6A-A049-731DADCF3C95}"/>
              </a:ext>
            </a:extLst>
          </p:cNvPr>
          <p:cNvSpPr/>
          <p:nvPr/>
        </p:nvSpPr>
        <p:spPr>
          <a:xfrm>
            <a:off x="644285" y="55225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F55854EA-0DDE-4057-A60B-BCE3DDFECA2B}"/>
              </a:ext>
            </a:extLst>
          </p:cNvPr>
          <p:cNvSpPr txBox="1"/>
          <p:nvPr/>
        </p:nvSpPr>
        <p:spPr>
          <a:xfrm>
            <a:off x="1195907" y="401808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285" y="1301429"/>
            <a:ext cx="7631361" cy="3876829"/>
          </a:xfrm>
          <a:prstGeom prst="rect">
            <a:avLst/>
          </a:prstGeom>
        </p:spPr>
      </p:pic>
      <p:pic>
        <p:nvPicPr>
          <p:cNvPr id="5" name="Picture 4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xmlns="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07" y="2513307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C1B55B1C-6B98-4633-910F-F9793CAC2563}"/>
              </a:ext>
            </a:extLst>
          </p:cNvPr>
          <p:cNvSpPr/>
          <p:nvPr/>
        </p:nvSpPr>
        <p:spPr>
          <a:xfrm>
            <a:off x="1042642" y="58392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63D5C945-9A70-4F2E-8317-E1955D27E501}"/>
              </a:ext>
            </a:extLst>
          </p:cNvPr>
          <p:cNvSpPr txBox="1"/>
          <p:nvPr/>
        </p:nvSpPr>
        <p:spPr>
          <a:xfrm>
            <a:off x="1599353" y="483297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6000D67-69D5-4B03-8529-4EF108A23AF0}"/>
              </a:ext>
            </a:extLst>
          </p:cNvPr>
          <p:cNvGrpSpPr/>
          <p:nvPr/>
        </p:nvGrpSpPr>
        <p:grpSpPr>
          <a:xfrm>
            <a:off x="1149743" y="1220363"/>
            <a:ext cx="4382737" cy="3253140"/>
            <a:chOff x="816428" y="1554834"/>
            <a:chExt cx="4382737" cy="32531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xmlns="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xmlns="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xmlns="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35" name="Isosceles Triangle 34">
                      <a:extLst>
                        <a:ext uri="{FF2B5EF4-FFF2-40B4-BE49-F238E27FC236}">
                          <a16:creationId xmlns:a16="http://schemas.microsoft.com/office/drawing/2014/main" xmlns="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vi-V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xmlns="" id="{68914D03-DD21-4468-8E85-9EF0E32307AA}"/>
                        </a:ext>
                      </a:extLst>
                    </p:cNvPr>
                    <p:cNvCxnSpPr>
                      <a:endCxn id="35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xmlns="" id="{F570252E-93B7-4F0E-941E-3A94D953DC05}"/>
                        </a:ext>
                      </a:extLst>
                    </p:cNvPr>
                    <p:cNvCxnSpPr>
                      <a:cxnSpLocks/>
                      <a:stCxn id="35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xmlns="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TextBox 19">
                  <a:extLst>
                    <a:ext uri="{FF2B5EF4-FFF2-40B4-BE49-F238E27FC236}">
                      <a16:creationId xmlns:a16="http://schemas.microsoft.com/office/drawing/2014/main" xmlns="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9" name="TextBox 20">
                  <a:extLst>
                    <a:ext uri="{FF2B5EF4-FFF2-40B4-BE49-F238E27FC236}">
                      <a16:creationId xmlns:a16="http://schemas.microsoft.com/office/drawing/2014/main" xmlns="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30" name="TextBox 21">
                  <a:extLst>
                    <a:ext uri="{FF2B5EF4-FFF2-40B4-BE49-F238E27FC236}">
                      <a16:creationId xmlns:a16="http://schemas.microsoft.com/office/drawing/2014/main" xmlns="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31" name="TextBox 22">
                  <a:extLst>
                    <a:ext uri="{FF2B5EF4-FFF2-40B4-BE49-F238E27FC236}">
                      <a16:creationId xmlns:a16="http://schemas.microsoft.com/office/drawing/2014/main" xmlns="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32" name="TextBox 23">
                  <a:extLst>
                    <a:ext uri="{FF2B5EF4-FFF2-40B4-BE49-F238E27FC236}">
                      <a16:creationId xmlns:a16="http://schemas.microsoft.com/office/drawing/2014/main" xmlns="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3EB243E-9F05-43DD-BE5C-1CDA58C1FE8C}"/>
              </a:ext>
            </a:extLst>
          </p:cNvPr>
          <p:cNvGrpSpPr/>
          <p:nvPr/>
        </p:nvGrpSpPr>
        <p:grpSpPr>
          <a:xfrm>
            <a:off x="6202757" y="1220363"/>
            <a:ext cx="4563829" cy="3253140"/>
            <a:chOff x="6376944" y="1554833"/>
            <a:chExt cx="4563829" cy="325314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0" name="Isosceles Triangle 19">
                  <a:extLst>
                    <a:ext uri="{FF2B5EF4-FFF2-40B4-BE49-F238E27FC236}">
                      <a16:creationId xmlns:a16="http://schemas.microsoft.com/office/drawing/2014/main" xmlns="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>
                  <a:extLst>
                    <a:ext uri="{FF2B5EF4-FFF2-40B4-BE49-F238E27FC236}">
                      <a16:creationId xmlns:a16="http://schemas.microsoft.com/office/drawing/2014/main" xmlns="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04AAA585-CBB5-44FE-801B-B88896213581}"/>
                    </a:ext>
                  </a:extLst>
                </p:cNvPr>
                <p:cNvCxnSpPr>
                  <a:stCxn id="20" idx="0"/>
                  <a:endCxn id="21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32">
                <a:extLst>
                  <a:ext uri="{FF2B5EF4-FFF2-40B4-BE49-F238E27FC236}">
                    <a16:creationId xmlns:a16="http://schemas.microsoft.com/office/drawing/2014/main" xmlns="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16" name="TextBox 33">
                <a:extLst>
                  <a:ext uri="{FF2B5EF4-FFF2-40B4-BE49-F238E27FC236}">
                    <a16:creationId xmlns:a16="http://schemas.microsoft.com/office/drawing/2014/main" xmlns="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17" name="TextBox 34">
                <a:extLst>
                  <a:ext uri="{FF2B5EF4-FFF2-40B4-BE49-F238E27FC236}">
                    <a16:creationId xmlns:a16="http://schemas.microsoft.com/office/drawing/2014/main" xmlns="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18" name="TextBox 35">
                <a:extLst>
                  <a:ext uri="{FF2B5EF4-FFF2-40B4-BE49-F238E27FC236}">
                    <a16:creationId xmlns:a16="http://schemas.microsoft.com/office/drawing/2014/main" xmlns="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19" name="TextBox 36">
                <a:extLst>
                  <a:ext uri="{FF2B5EF4-FFF2-40B4-BE49-F238E27FC236}">
                    <a16:creationId xmlns:a16="http://schemas.microsoft.com/office/drawing/2014/main" xmlns="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59E5393-C26B-42C5-840E-F40B4C275B2D}"/>
              </a:ext>
            </a:extLst>
          </p:cNvPr>
          <p:cNvGrpSpPr/>
          <p:nvPr/>
        </p:nvGrpSpPr>
        <p:grpSpPr>
          <a:xfrm>
            <a:off x="2149386" y="4650644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48">
              <a:extLst>
                <a:ext uri="{FF2B5EF4-FFF2-40B4-BE49-F238E27FC236}">
                  <a16:creationId xmlns:a16="http://schemas.microsoft.com/office/drawing/2014/main" xmlns="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393EF72-ACD0-4CEB-B7FA-B9579E6173A2}"/>
              </a:ext>
            </a:extLst>
          </p:cNvPr>
          <p:cNvGrpSpPr/>
          <p:nvPr/>
        </p:nvGrpSpPr>
        <p:grpSpPr>
          <a:xfrm>
            <a:off x="7789420" y="4650644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TextBox 51">
              <a:extLst>
                <a:ext uri="{FF2B5EF4-FFF2-40B4-BE49-F238E27FC236}">
                  <a16:creationId xmlns:a16="http://schemas.microsoft.com/office/drawing/2014/main" xmlns="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FF90D620-C64D-453F-BCDD-813AE705C339}"/>
              </a:ext>
            </a:extLst>
          </p:cNvPr>
          <p:cNvSpPr/>
          <p:nvPr/>
        </p:nvSpPr>
        <p:spPr>
          <a:xfrm>
            <a:off x="949415" y="8012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1446B80B-EA3E-4A8B-842A-CAD427395D45}"/>
              </a:ext>
            </a:extLst>
          </p:cNvPr>
          <p:cNvSpPr txBox="1"/>
          <p:nvPr/>
        </p:nvSpPr>
        <p:spPr>
          <a:xfrm>
            <a:off x="1386737" y="607679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508910" y="2042741"/>
            <a:ext cx="8926657" cy="3149549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625113C2-F4EA-4EDE-80CC-95D20728B940}"/>
              </a:ext>
            </a:extLst>
          </p:cNvPr>
          <p:cNvSpPr txBox="1"/>
          <p:nvPr/>
        </p:nvSpPr>
        <p:spPr>
          <a:xfrm>
            <a:off x="598385" y="5462891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9BB9830-9CB8-450A-9FD2-84999F356C40}"/>
              </a:ext>
            </a:extLst>
          </p:cNvPr>
          <p:cNvGrpSpPr/>
          <p:nvPr/>
        </p:nvGrpSpPr>
        <p:grpSpPr>
          <a:xfrm>
            <a:off x="1416210" y="1409474"/>
            <a:ext cx="3899353" cy="4616060"/>
            <a:chOff x="1806575" y="789787"/>
            <a:chExt cx="3899353" cy="461606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17">
            <a:extLst>
              <a:ext uri="{FF2B5EF4-FFF2-40B4-BE49-F238E27FC236}">
                <a16:creationId xmlns:a16="http://schemas.microsoft.com/office/drawing/2014/main" xmlns="" id="{101D9058-8F5B-4FC3-9CDB-C1343A9931F0}"/>
              </a:ext>
            </a:extLst>
          </p:cNvPr>
          <p:cNvSpPr txBox="1"/>
          <p:nvPr/>
        </p:nvSpPr>
        <p:spPr>
          <a:xfrm>
            <a:off x="2518176" y="577285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xmlns="" id="{530A13C4-8CD5-496B-B24A-00F357C4C2D4}"/>
              </a:ext>
            </a:extLst>
          </p:cNvPr>
          <p:cNvSpPr txBox="1"/>
          <p:nvPr/>
        </p:nvSpPr>
        <p:spPr>
          <a:xfrm>
            <a:off x="8765215" y="5772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1AACCA0-29A5-49C4-84B4-ABD2E5E9C2B5}"/>
              </a:ext>
            </a:extLst>
          </p:cNvPr>
          <p:cNvGrpSpPr/>
          <p:nvPr/>
        </p:nvGrpSpPr>
        <p:grpSpPr>
          <a:xfrm>
            <a:off x="6514806" y="1970570"/>
            <a:ext cx="5047794" cy="3953693"/>
            <a:chOff x="6096000" y="1195463"/>
            <a:chExt cx="5047794" cy="395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B8D524E5-F89E-4D91-ADCF-0DF5452EA366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592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1" y="2871206"/>
            <a:ext cx="2811387" cy="1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0162" y="1112555"/>
            <a:ext cx="725880" cy="700510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1122" y="3429001"/>
            <a:ext cx="762000" cy="762000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6836" y="1938023"/>
            <a:ext cx="746300" cy="728978"/>
          </a:xfrm>
          <a:prstGeom prst="rect">
            <a:avLst/>
          </a:prstGeom>
        </p:spPr>
      </p:pic>
      <p:pic>
        <p:nvPicPr>
          <p:cNvPr id="24" name="Picture 2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265" y="1346607"/>
            <a:ext cx="765235" cy="746979"/>
          </a:xfrm>
          <a:prstGeom prst="rect">
            <a:avLst/>
          </a:prstGeom>
        </p:spPr>
      </p:pic>
      <p:pic>
        <p:nvPicPr>
          <p:cNvPr id="25" name="Picture 2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5765" y="2368013"/>
            <a:ext cx="816035" cy="757193"/>
          </a:xfrm>
          <a:prstGeom prst="rect">
            <a:avLst/>
          </a:prstGeom>
        </p:spPr>
      </p:pic>
      <p:pic>
        <p:nvPicPr>
          <p:cNvPr id="26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19" y="550936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3" descr="Cookie monster clip art 1 3 - WikiClipArt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48" y="2183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 descr="Cookie monster clip art 1 3 - WikiClipArt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48" y="1420382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Cookie monster clip art 1 3 - WikiClipAr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16" y="1076473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ookie monster clip art 1 3 - WikiClipArt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04" y="3623327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ookie monster clip art 1 3 - WikiClipArt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48" y="2437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301 L 0.00898 0.00324 C 0.00625 -0.01505 0.00989 -0.00347 0.00377 -0.01435 C 0.00299 -0.01551 0.00299 -0.01713 0.00208 -0.01829 C 0.00052 -0.01991 -0.00144 -0.02083 -0.00313 -0.02222 C -0.00508 -0.02685 -0.00508 -0.02708 -0.00834 -0.03148 C -0.01381 -0.03889 -0.01055 -0.03218 -0.01355 -0.03958 C -0.01315 -0.0507 -0.01407 -0.06204 -0.01185 -0.07292 C -0.01159 -0.07454 -0.00834 -0.07454 -0.00664 -0.07546 C 0.00664 -0.08426 -0.00925 -0.0757 0.00377 -0.08218 C 0.00494 -0.08357 0.00625 -0.08472 0.00729 -0.08611 C 0.01145 -0.09283 0.01054 -0.10972 0.0108 -0.11134 C 0.01432 -0.11111 0.01796 -0.11134 0.02122 -0.11019 C 0.02291 -0.10949 0.02448 -0.10787 0.02474 -0.10602 C 0.02474 -0.1044 0.02513 -0.08843 0.02122 -0.08218 C 0.02018 -0.08079 0.01862 -0.07963 0.0177 -0.07824 C 0.01028 -0.06713 0.02226 -0.08171 0.0125 -0.07014 C 0.01289 -0.0632 0.01315 -0.05602 0.01432 -0.04884 C 0.01497 -0.04421 0.01692 -0.04514 0.01953 -0.04097 C 0.02083 -0.03843 0.02161 -0.03565 0.02291 -0.03287 C 0.02343 -0.03148 0.02421 -0.03033 0.02474 -0.02894 C 0.02708 -0.01921 0.02604 -0.02454 0.02825 -0.01296 C 0.02734 -0.00556 0.0302 0.00278 0.02291 0.00833 C 0.02148 0.00926 0.01953 0.00995 0.0177 0.01111 C 0.0164 0.01088 0.00338 0.01018 0.00208 0.00694 C -0.00039 0.00162 0.00494 0.00092 0.00898 0.00046 C 0.0095 0.00023 0.00898 0.00254 0.00898 0.00301 Z " pathEditMode="relative" rAng="0" ptsTypes="AAAAAAAAAAAAAAAAAAAAAAAAAAA">
                                      <p:cBhvr>
                                        <p:cTn id="6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463 L -0.00274 0.00463 C -0.00404 -0.00996 -0.00222 -0.0007 -0.00521 -0.00926 C -0.0056 -0.01019 -0.0056 -0.01158 -0.00599 -0.0125 C -0.00677 -0.01366 -0.00769 -0.01459 -0.0086 -0.01551 C -0.00951 -0.01922 -0.00951 -0.01945 -0.01107 -0.02315 C -0.01368 -0.02894 -0.01211 -0.02362 -0.01355 -0.0294 C -0.01342 -0.03843 -0.01381 -0.04746 -0.01276 -0.05602 C -0.01263 -0.05741 -0.01107 -0.05741 -0.01029 -0.05811 C -0.00378 -0.06505 -0.01146 -0.05834 -0.00521 -0.06343 C -0.00469 -0.06459 -0.00404 -0.06574 -0.00352 -0.06667 C -0.00157 -0.07199 -0.00196 -0.08542 -0.00183 -0.08681 C -0.00013 -0.08658 0.00169 -0.08681 0.00325 -0.08588 C 0.00403 -0.08542 0.00481 -0.08403 0.00494 -0.08264 C 0.00494 -0.08125 0.00507 -0.06852 0.00325 -0.06343 C 0.00273 -0.0625 0.00195 -0.06158 0.00156 -0.06042 C -0.00209 -0.05162 0.00377 -0.0632 -0.00105 -0.05394 C -0.00079 -0.04838 -0.00065 -0.0426 -0.00013 -0.03681 C 0.00013 -0.03311 0.00117 -0.03403 0.00234 -0.03056 C 0.00299 -0.02848 0.00338 -0.02616 0.00403 -0.02408 C 0.00429 -0.02315 0.00468 -0.02223 0.00494 -0.02084 C 0.00599 -0.0132 0.00546 -0.01737 0.00664 -0.00811 C 0.00612 -0.00232 0.00755 0.00439 0.00403 0.00879 C 0.00325 0.00972 0.00234 0.01018 0.00156 0.01111 C 0.00091 0.01088 -0.00547 0.01041 -0.00599 0.00787 C -0.00717 0.00347 -0.00469 0.00301 -0.00274 0.00254 C -0.00248 0.00231 -0.00274 0.00416 -0.00274 0.00463 Z " pathEditMode="relative" rAng="0" ptsTypes="AAAAAAAAAAAAAAAAAAAAAAAAA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0044 L 0.01054 0.00463 C 0.00755 -0.01064 0.01145 -0.00092 0.00494 -0.00995 C 0.00403 -0.01111 0.00403 -0.01226 0.00312 -0.01319 C 0.00143 -0.01458 -0.00066 -0.0155 -0.00248 -0.01666 C -0.00456 -0.02037 -0.00456 -0.0206 -0.00808 -0.0243 C -0.01381 -0.03032 -0.01042 -0.02476 -0.01355 -0.03078 C -0.01316 -0.04004 -0.01407 -0.04953 -0.01172 -0.05833 C -0.01146 -0.05972 -0.00808 -0.05972 -0.00612 -0.06064 C 0.00794 -0.06782 -0.00899 -0.06088 0.00494 -0.0662 C 0.00612 -0.06736 0.00755 -0.06828 0.00872 -0.06944 C 0.01302 -0.075 0.0121 -0.08888 0.01237 -0.09027 C 0.01614 -0.09004 0.02005 -0.09027 0.02356 -0.08935 C 0.02539 -0.08865 0.02695 -0.08726 0.02721 -0.08588 C 0.02721 -0.08449 0.02773 -0.07129 0.02356 -0.0662 C 0.02239 -0.06504 0.0207 -0.06412 0.01979 -0.06273 C 0.01184 -0.0537 0.0246 -0.06574 0.01419 -0.05625 C 0.01471 -0.05046 0.01497 -0.04444 0.01614 -0.03865 C 0.01679 -0.03472 0.01888 -0.03564 0.02161 -0.03194 C 0.02304 -0.02986 0.02395 -0.02754 0.02539 -0.02546 C 0.02578 -0.0243 0.02669 -0.02338 0.02721 -0.02199 C 0.02981 -0.01412 0.02864 -0.01851 0.03099 -0.00879 C 0.02994 -0.00277 0.03307 0.00417 0.02539 0.0088 C 0.02369 0.00973 0.02161 0.01019 0.01979 0.01112 C 0.01835 0.01088 0.00442 0.01042 0.00312 0.00764 C 0.00052 0.00325 0.00612 0.00278 0.01054 0.00209 C 0.01093 0.00209 0.01054 0.00394 0.01054 0.0044 Z " pathEditMode="relative" rAng="0" ptsTypes="AAAAAAAAAAAAAAAAAAAAAAAAAAA">
                                      <p:cBhvr>
                                        <p:cTn id="10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-0.00078 0.00255 C -0.00234 -0.01759 -0.00026 -0.00486 -0.00378 -0.01666 C -0.00417 -0.01805 -0.00417 -0.01967 -0.00469 -0.02106 C -0.0056 -0.02291 -0.00664 -0.02384 -0.00768 -0.02546 C -0.00885 -0.03032 -0.00885 -0.03055 -0.01068 -0.03565 C -0.01367 -0.04352 -0.01185 -0.03634 -0.01354 -0.04421 C -0.01341 -0.05648 -0.0138 -0.06875 -0.01263 -0.08055 C -0.0125 -0.08241 -0.01068 -0.08241 -0.00963 -0.08356 C -0.00208 -0.09305 -0.0112 -0.08379 -0.00378 -0.09074 C -0.00312 -0.09236 -0.00234 -0.09375 -0.00169 -0.09514 C 0.00065 -0.10254 0.00013 -0.12083 0.00026 -0.12268 C 0.00221 -0.12245 0.0043 -0.12268 0.00612 -0.12129 C 0.00716 -0.1206 0.00794 -0.11875 0.00807 -0.1169 C 0.00807 -0.11504 0.00833 -0.09768 0.00612 -0.09074 C 0.00547 -0.08935 0.00469 -0.08819 0.00417 -0.08634 C -4.16667E-7 -0.07453 0.00677 -0.09028 0.00117 -0.07778 C 0.00143 -0.07014 0.00156 -0.06227 0.00221 -0.0544 C 0.0026 -0.0493 0.00365 -0.05046 0.00521 -0.04583 C 0.00586 -0.04305 0.00638 -0.03981 0.00716 -0.03703 C 0.00742 -0.03565 0.00781 -0.03426 0.00807 -0.03264 C 0.00951 -0.02199 0.00885 -0.02801 0.01016 -0.01528 C 0.00964 -0.00717 0.0112 0.00185 0.00716 0.0081 C 0.00625 0.00926 0.00521 0.00996 0.00417 0.01111 C 0.00339 0.01088 -0.00404 0.01019 -0.00469 0.00672 C -0.00612 0.00093 -0.00312 -2.22222E-6 -0.00078 -0.00069 C -0.00052 -0.00092 -0.00078 0.00162 -0.00078 0.00232 Z " pathEditMode="relative" rAng="0" ptsTypes="AAAAAAAAAAAAAAAAAAAAAAAAAAA">
                                      <p:cBhvr>
                                        <p:cTn id="1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523 0.00052 -0.00903 -0.00312 -0.02408 C -0.00364 -0.02593 -0.00364 -0.02801 -0.00416 -0.02963 C -0.00508 -0.03195 -0.00625 -0.03334 -0.00729 -0.03519 C -0.00846 -0.04144 -0.00846 -0.0419 -0.01041 -0.04815 C -0.01367 -0.05834 -0.01172 -0.04908 -0.01354 -0.05926 C -0.01328 -0.07477 -0.0138 -0.09051 -0.0125 -0.10556 C -0.01237 -0.10787 -0.01041 -0.10787 -0.00937 -0.10926 C -0.00143 -0.1213 -0.01094 -0.10949 -0.00312 -0.11852 C -0.00247 -0.12037 -0.00169 -0.12223 -0.00104 -0.12408 C 0.00143 -0.13334 0.00091 -0.15672 0.00104 -0.15926 C 0.00313 -0.1588 0.00534 -0.15926 0.00729 -0.15741 C 0.00834 -0.15648 0.00925 -0.15417 0.00938 -0.15185 C 0.00938 -0.14931 0.00964 -0.12732 0.00729 -0.11852 C 0.00664 -0.11667 0.00573 -0.11505 0.00521 -0.11297 C 0.00078 -0.09769 0.00794 -0.11783 0.00209 -0.10185 C 0.00235 -0.09213 0.00248 -0.08218 0.00313 -0.07223 C 0.00352 -0.06574 0.00469 -0.06713 0.00625 -0.06111 C 0.00703 -0.05764 0.00755 -0.05371 0.00834 -0.05 C 0.0086 -0.04815 0.00912 -0.04653 0.00938 -0.04445 C 0.01081 -0.03102 0.01016 -0.03843 0.01146 -0.02223 C 0.01094 -0.01204 0.01263 -0.00047 0.00834 0.0074 C 0.00742 0.00879 0.00625 0.00972 0.00521 0.01111 C 0.00443 0.01088 -0.00338 0.00995 -0.00416 0.00555 C -0.0056 -0.00185 -0.00247 -0.00278 0 -0.00371 C 0.00026 -0.00394 0 -0.0007 0 0 Z " pathEditMode="relative" ptsTypes="AAAAAAAAAAAAAAAAAAAAAAAAAAA">
                                      <p:cBhvr>
                                        <p:cTn id="14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00023 L 0.00938 -0.00371 C 0.01068 -0.0044 0.01211 -0.00463 0.01354 -0.00556 C 0.01459 -0.00648 0.0155 -0.00834 0.01667 -0.00926 C 0.01797 -0.01065 0.01953 -0.01158 0.02084 -0.01297 C 0.02201 -0.01459 0.02266 -0.01713 0.02396 -0.01852 C 0.02917 -0.02547 0.02709 -0.01852 0.03125 -0.02778 C 0.03268 -0.03148 0.0336 -0.03588 0.03542 -0.03889 C 0.03737 -0.04259 0.03945 -0.04537 0.04063 -0.05 C 0.04141 -0.05371 0.04193 -0.05741 0.04271 -0.06111 L 0.04375 -0.06667 C 0.04245 -0.09653 0.04414 -0.08449 0.04063 -0.10371 L 0.03959 -0.10926 L 0.03854 -0.11482 C 0.03919 -0.13472 0.03959 -0.1544 0.04063 -0.17408 C 0.04076 -0.17685 0.0431 -0.18565 0.04375 -0.18704 C 0.04453 -0.18935 0.04597 -0.19051 0.04688 -0.19259 C 0.04805 -0.1956 0.04883 -0.19884 0.05 -0.20185 C 0.05065 -0.20394 0.05104 -0.20602 0.05209 -0.20741 C 0.05287 -0.2088 0.05417 -0.20834 0.05521 -0.20926 C 0.05729 -0.21158 0.05912 -0.21482 0.06146 -0.21667 C 0.07604 -0.22986 0.0599 -0.21505 0.07292 -0.22778 C 0.07422 -0.22917 0.07578 -0.23009 0.07709 -0.23148 C 0.08438 -0.24097 0.07539 -0.23357 0.08438 -0.24259 C 0.08529 -0.24375 0.08646 -0.24375 0.0875 -0.24445 C 0.08854 -0.2456 0.08945 -0.24722 0.09063 -0.24815 C 0.09193 -0.24954 0.09336 -0.2507 0.09479 -0.25185 C 0.09505 -0.25371 0.09518 -0.25579 0.09584 -0.25741 C 0.09662 -0.25972 0.09792 -0.26111 0.09896 -0.26297 C 0.09974 -0.26482 0.10013 -0.2669 0.10104 -0.26852 C 0.10195 -0.2706 0.10326 -0.27222 0.10417 -0.27408 L 0.11042 -0.29074 C 0.11107 -0.29259 0.11198 -0.29422 0.1125 -0.2963 C 0.11276 -0.29815 0.11289 -0.30023 0.11354 -0.30185 C 0.11472 -0.30579 0.11771 -0.31297 0.11771 -0.31273 C 0.11797 -0.31551 0.1181 -0.31829 0.11875 -0.32037 C 0.11979 -0.32454 0.12149 -0.32778 0.12292 -0.33148 C 0.12357 -0.3331 0.125 -0.33472 0.125 -0.33704 L 0.125 -0.34259 " pathEditMode="relative" rAng="0" ptsTypes="AAAAAAAAAAAAAAAAAAAAAAAAAAAAAAAAAAAA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34259 L 0.125 -0.34236 C 0.12709 -0.33866 0.12969 -0.33449 0.1319 -0.33009 C 0.13268 -0.32778 0.1336 -0.32523 0.13451 -0.32269 C 0.14102 -0.30972 0.1349 -0.32616 0.1418 -0.30996 C 0.14492 -0.30255 0.14701 -0.29329 0.15052 -0.28611 C 0.15482 -0.27778 0.15182 -0.28426 0.15534 -0.27523 C 0.16003 -0.26088 0.15573 -0.27639 0.16055 -0.25509 C 0.16224 -0.24769 0.16576 -0.23334 0.16576 -0.2331 C 0.16875 -0.20324 0.16445 -0.24051 0.16836 -0.21875 C 0.16914 -0.21435 0.17005 -0.20047 0.17044 -0.19676 C 0.17044 -0.19375 0.17136 -0.19074 0.17227 -0.18773 C 0.17175 -0.16806 0.17175 -0.14884 0.17136 -0.12917 C 0.17097 -0.12315 0.16966 -0.1169 0.16966 -0.11088 L 0.16836 -0.09815 C 0.16875 -0.08241 0.16875 -0.06667 0.16966 -0.0507 C 0.16966 -0.0463 0.17175 -0.03588 0.17227 -0.03264 C 0.17305 -0.0213 0.17227 -0.02616 0.17487 -0.01783 C 0.17487 -0.01505 0.17526 -0.01158 0.17565 -0.00857 C 0.17617 -0.00602 0.17695 -0.00394 0.17748 -0.00139 C 0.17787 0.00023 0.17787 0.00231 0.17826 0.00416 C 0.17878 0.00903 0.17878 0.01389 0.17917 0.01852 C 0.17956 0.02245 0.17917 0.02824 0.18086 0.02963 L 0.18399 0.03171 " pathEditMode="relative" rAng="0" ptsTypes="AAAAAAAAAAAAAAAAAAAAAA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19 0.04676 L 0.19219 0.04745 C 0.2112 0.0412 0.19232 0.04745 0.203 0.04213 C 0.20625 0.04074 0.21315 0.03773 0.21315 0.03796 C 0.21419 0.03634 0.21537 0.03449 0.21641 0.03333 C 0.21719 0.03241 0.21823 0.03194 0.21901 0.03125 C 0.2211 0.02824 0.22357 0.02361 0.22591 0.02014 C 0.2263 0.0169 0.22682 0.01366 0.22761 0.01134 C 0.22813 0.00856 0.2293 0.00717 0.23008 0.0044 C 0.23125 -0.00139 0.2319 -0.00787 0.23334 -0.01343 L 0.23685 -0.02662 C 0.2375 -0.02871 0.23763 -0.03148 0.23841 -0.0331 C 0.24024 -0.03773 0.24167 -0.04306 0.24349 -0.04653 C 0.24766 -0.05509 0.2457 -0.05139 0.24948 -0.05764 C 0.25248 -0.07014 0.24948 -0.05949 0.25456 -0.0713 C 0.25573 -0.07408 0.25651 -0.07755 0.25794 -0.08009 C 0.25886 -0.08218 0.26029 -0.08264 0.26133 -0.08449 C 0.26341 -0.08912 0.26524 -0.09468 0.26719 -0.10023 L 0.26979 -0.10672 C 0.27057 -0.10903 0.27162 -0.11088 0.27227 -0.11343 C 0.28047 -0.14607 0.27214 -0.11181 0.27735 -0.13565 C 0.27774 -0.1382 0.27865 -0.14005 0.27917 -0.14213 C 0.28386 -0.16736 0.27448 -0.12547 0.28151 -0.15764 C 0.2819 -0.16019 0.28281 -0.16227 0.28334 -0.16459 C 0.28477 -0.17269 0.28294 -0.17199 0.28659 -0.17778 C 0.28737 -0.17917 0.28841 -0.17917 0.28919 -0.18009 C 0.28998 -0.18148 0.29089 -0.1838 0.29167 -0.18449 C 0.29284 -0.18588 0.29401 -0.18588 0.29518 -0.18658 C 0.30365 -0.19375 0.29662 -0.19005 0.30703 -0.19306 C 0.31354 -0.19097 0.31094 -0.19121 0.31563 -0.19121 " pathEditMode="relative" rAng="0" ptsTypes="AAAAAAAAAAAAAAAAAAAAAAAAAAAA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72 -0.1625 L 0.33672 -0.16204 C 0.34284 -0.16482 0.34909 -0.16644 0.35521 -0.16875 C 0.36159 -0.17153 0.35573 -0.17292 0.36315 -0.17847 C 0.36576 -0.18079 0.36849 -0.18033 0.3711 -0.18148 C 0.37526 -0.18357 0.3793 -0.18588 0.38347 -0.18797 C 0.38802 -0.19468 0.3974 -0.20857 0.40209 -0.2132 C 0.41237 -0.22477 0.40807 -0.21875 0.41524 -0.22917 C 0.41615 -0.23241 0.41667 -0.23866 0.41797 -0.23866 C 0.41966 -0.23866 0.4211 -0.23357 0.4224 -0.22917 C 0.42292 -0.22732 0.42279 -0.22292 0.42331 -0.21968 C 0.42383 -0.21528 0.42695 -0.2007 0.42774 -0.19746 C 0.4293 -0.1669 0.42722 -0.19375 0.43034 -0.17199 C 0.4306 -0.16922 0.4306 -0.16528 0.43125 -0.1625 C 0.4319 -0.15972 0.43294 -0.15857 0.43386 -0.15625 C 0.43438 -0.15209 0.43477 -0.14746 0.43568 -0.14352 C 0.43685 -0.13797 0.43906 -0.13634 0.44089 -0.1338 C 0.44362 -0.13519 0.44662 -0.13241 0.44883 -0.13704 C 0.45052 -0.14097 0.45052 -0.15023 0.45156 -0.15625 C 0.45195 -0.15972 0.45274 -0.1625 0.45326 -0.16574 C 0.45365 -0.16875 0.45365 -0.17246 0.45417 -0.17523 C 0.45482 -0.17917 0.45599 -0.18148 0.45677 -0.18472 C 0.45794 -0.19699 0.4582 -0.20255 0.4612 -0.2132 C 0.46211 -0.21644 0.46263 -0.2213 0.46393 -0.22292 C 0.4655 -0.2257 0.46745 -0.22523 0.46914 -0.22593 C 0.47057 -0.22847 0.47214 -0.23125 0.47357 -0.23241 C 0.47526 -0.23426 0.47722 -0.2331 0.47891 -0.23565 C 0.48008 -0.2375 0.48047 -0.24259 0.48151 -0.24514 C 0.48776 -0.26134 0.48242 -0.24422 0.48776 -0.25463 C 0.48959 -0.25857 0.49154 -0.26204 0.4931 -0.26736 C 0.49388 -0.27037 0.49466 -0.27477 0.4957 -0.27685 C 0.49675 -0.27917 0.49805 -0.27871 0.49922 -0.28009 C 0.50104 -0.28195 0.50274 -0.28403 0.50456 -0.28634 C 0.50547 -0.28797 0.50625 -0.29121 0.50716 -0.29259 C 0.50847 -0.29537 0.51003 -0.29699 0.51159 -0.29908 C 0.51237 -0.30023 0.51341 -0.30093 0.51432 -0.30232 C 0.51654 -0.30648 0.51706 -0.30926 0.51875 -0.31482 " pathEditMode="relative" rAng="0" ptsTypes="AAAAAAAAAAAAAAAAAAAAAAAAAAAAAAAAAAA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25 -0.27222 L 0.53125 -0.27222 L 0.55456 -0.27176 C 0.5582 -0.27176 0.56263 -0.27107 0.56654 -0.27037 C 0.56732 -0.27014 0.5681 -0.26991 0.56888 -0.26968 C 0.56979 -0.26922 0.57057 -0.26875 0.57136 -0.26829 C 0.57214 -0.26597 0.57318 -0.26389 0.57383 -0.26158 C 0.57448 -0.25695 0.57461 -0.25602 0.57617 -0.25093 C 0.57643 -0.25 0.57669 -0.24954 0.57695 -0.24861 C 0.57709 -0.24792 0.578 -0.24468 0.57852 -0.24375 C 0.57943 -0.24213 0.58073 -0.24097 0.58177 -0.23935 C 0.58294 -0.23773 0.58399 -0.23611 0.58581 -0.23519 C 0.58659 -0.23472 0.58737 -0.23472 0.58828 -0.23449 C 0.58906 -0.2338 0.58972 -0.2331 0.59063 -0.2331 C 0.59167 -0.23241 0.59284 -0.23241 0.59388 -0.23218 C 0.5974 -0.23148 0.59922 -0.23148 0.60274 -0.23079 C 0.60352 -0.23056 0.60443 -0.23033 0.60508 -0.23009 C 0.6069 -0.22917 0.60873 -0.22778 0.61003 -0.22639 C 0.61055 -0.2257 0.61107 -0.225 0.61159 -0.22431 C 0.61172 -0.22338 0.61185 -0.22222 0.61237 -0.22153 C 0.61302 -0.21898 0.61459 -0.21412 0.61732 -0.21273 C 0.61797 -0.21227 0.61875 -0.21181 0.61953 -0.21134 C 0.62084 -0.21088 0.62396 -0.21019 0.62526 -0.20996 C 0.62682 -0.20949 0.62839 -0.2088 0.63008 -0.20857 L 0.63724 -0.20625 C 0.63815 -0.20602 0.6388 -0.20602 0.63972 -0.20556 C 0.64063 -0.20509 0.64115 -0.2044 0.64219 -0.20417 C 0.64584 -0.20255 0.64557 -0.20255 0.64792 -0.20255 " pathEditMode="relative" rAng="0" ptsTypes="AAAAAAAAAAAAAAAAAAAAAAAAAA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D5E632AF-C9BC-44BE-9CEA-4661A66B5763}"/>
              </a:ext>
            </a:extLst>
          </p:cNvPr>
          <p:cNvSpPr/>
          <p:nvPr/>
        </p:nvSpPr>
        <p:spPr>
          <a:xfrm>
            <a:off x="1435395" y="794623"/>
            <a:ext cx="3285461" cy="2437675"/>
          </a:xfrm>
          <a:prstGeom prst="triangle">
            <a:avLst>
              <a:gd name="adj" fmla="val 325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8FC4AF-0C2B-4E07-B7EB-CD4EBAFCEEC8}"/>
              </a:ext>
            </a:extLst>
          </p:cNvPr>
          <p:cNvSpPr txBox="1"/>
          <p:nvPr/>
        </p:nvSpPr>
        <p:spPr>
          <a:xfrm>
            <a:off x="4747687" y="1555661"/>
            <a:ext cx="616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0799" y="79462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2806" y="520117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398" y="418320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48699" y="394825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79400" y="489229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Diagonal Corners Snipped 14">
            <a:extLst>
              <a:ext uri="{FF2B5EF4-FFF2-40B4-BE49-F238E27FC236}">
                <a16:creationId xmlns:a16="http://schemas.microsoft.com/office/drawing/2014/main" xmlns="" id="{B8D4CC1D-76F4-43F6-BC66-2F24EFC3429C}"/>
              </a:ext>
            </a:extLst>
          </p:cNvPr>
          <p:cNvSpPr/>
          <p:nvPr/>
        </p:nvSpPr>
        <p:spPr>
          <a:xfrm>
            <a:off x="1236306" y="901360"/>
            <a:ext cx="3964736" cy="2296392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0C7658B-0302-4E0A-8E0E-9B467A1509CE}"/>
              </a:ext>
            </a:extLst>
          </p:cNvPr>
          <p:cNvSpPr txBox="1"/>
          <p:nvPr/>
        </p:nvSpPr>
        <p:spPr>
          <a:xfrm>
            <a:off x="6271840" y="1404561"/>
            <a:ext cx="412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2846" y="782995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552" y="512031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22182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26650" y="388059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481144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A8F49FF1-617B-4C1D-8FDA-117CA38E00F6}"/>
              </a:ext>
            </a:extLst>
          </p:cNvPr>
          <p:cNvSpPr/>
          <p:nvPr/>
        </p:nvSpPr>
        <p:spPr>
          <a:xfrm>
            <a:off x="2142407" y="708001"/>
            <a:ext cx="3125972" cy="2873296"/>
          </a:xfrm>
          <a:prstGeom prst="rightArrow">
            <a:avLst>
              <a:gd name="adj1" fmla="val 50000"/>
              <a:gd name="adj2" fmla="val 4741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C46D85-E8A9-43BC-8D07-1B8954890238}"/>
              </a:ext>
            </a:extLst>
          </p:cNvPr>
          <p:cNvSpPr txBox="1"/>
          <p:nvPr/>
        </p:nvSpPr>
        <p:spPr>
          <a:xfrm>
            <a:off x="6104976" y="1555661"/>
            <a:ext cx="467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0799" y="79462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72 ÔN TẬP HÌNH HỌC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+mj-lt"/>
              </a:rPr>
              <a:t>ÔN TẬP CUỐI NĂM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1036294" y="684515"/>
            <a:ext cx="7684819" cy="523220"/>
            <a:chOff x="4975091" y="695644"/>
            <a:chExt cx="7684819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0D1739-2440-448C-AB5E-A44E0927A123}"/>
              </a:ext>
            </a:extLst>
          </p:cNvPr>
          <p:cNvGrpSpPr/>
          <p:nvPr/>
        </p:nvGrpSpPr>
        <p:grpSpPr>
          <a:xfrm>
            <a:off x="1546187" y="1594658"/>
            <a:ext cx="4873809" cy="3357158"/>
            <a:chOff x="925019" y="1469389"/>
            <a:chExt cx="4873809" cy="3357158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94AB701B-95E9-49F6-8F21-9A3E22BAAC36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93">
              <a:extLst>
                <a:ext uri="{FF2B5EF4-FFF2-40B4-BE49-F238E27FC236}">
                  <a16:creationId xmlns:a16="http://schemas.microsoft.com/office/drawing/2014/main" xmlns="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5" name="TextBox 194">
              <a:extLst>
                <a:ext uri="{FF2B5EF4-FFF2-40B4-BE49-F238E27FC236}">
                  <a16:creationId xmlns:a16="http://schemas.microsoft.com/office/drawing/2014/main" xmlns="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6" name="TextBox 195">
              <a:extLst>
                <a:ext uri="{FF2B5EF4-FFF2-40B4-BE49-F238E27FC236}">
                  <a16:creationId xmlns:a16="http://schemas.microsoft.com/office/drawing/2014/main" xmlns="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7" name="TextBox 196">
              <a:extLst>
                <a:ext uri="{FF2B5EF4-FFF2-40B4-BE49-F238E27FC236}">
                  <a16:creationId xmlns:a16="http://schemas.microsoft.com/office/drawing/2014/main" xmlns="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7569022" y="3902592"/>
            <a:ext cx="1993304" cy="206700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802607" y="206785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819982" y="207420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971259" y="211437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DE33E84-D4B0-4F0A-B199-F36C8764C0DE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969701" y="446798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979022" y="447481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4981322-AE18-4E65-8F80-24DFDF9831DB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1969701" y="446798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6C3F6B5-8938-40C9-A8E1-AF4AB12B8E5C}"/>
              </a:ext>
            </a:extLst>
          </p:cNvPr>
          <p:cNvSpPr/>
          <p:nvPr/>
        </p:nvSpPr>
        <p:spPr>
          <a:xfrm>
            <a:off x="5721005" y="209595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1030283" y="828466"/>
            <a:ext cx="7840311" cy="523220"/>
            <a:chOff x="4975091" y="695644"/>
            <a:chExt cx="7840311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562414" y="2943942"/>
            <a:ext cx="2599302" cy="26954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6C3F6B5-8938-40C9-A8E1-AF4AB12B8E5C}"/>
              </a:ext>
            </a:extLst>
          </p:cNvPr>
          <p:cNvSpPr/>
          <p:nvPr/>
        </p:nvSpPr>
        <p:spPr>
          <a:xfrm>
            <a:off x="3110056" y="5435472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C97A785-58EC-48E2-99E6-2A888E13D758}"/>
              </a:ext>
            </a:extLst>
          </p:cNvPr>
          <p:cNvGrpSpPr/>
          <p:nvPr/>
        </p:nvGrpSpPr>
        <p:grpSpPr>
          <a:xfrm>
            <a:off x="1291585" y="1749241"/>
            <a:ext cx="7031772" cy="2693725"/>
            <a:chOff x="258765" y="3524531"/>
            <a:chExt cx="7031772" cy="26937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8F7F6A05-2B45-4704-9159-C0E380EFB93F}"/>
                </a:ext>
              </a:extLst>
            </p:cNvPr>
            <p:cNvCxnSpPr>
              <a:cxnSpLocks/>
              <a:stCxn id="8" idx="0"/>
              <a:endCxn id="8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6E2F57F2-C65C-4838-A8EE-3FD9064469A5}"/>
                </a:ext>
              </a:extLst>
            </p:cNvPr>
            <p:cNvCxnSpPr>
              <a:cxnSpLocks/>
              <a:stCxn id="10" idx="0"/>
              <a:endCxn id="10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879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255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Microsoft YaHei</vt:lpstr>
      <vt:lpstr>Arial</vt:lpstr>
      <vt:lpstr>Arial-Rounded</vt:lpstr>
      <vt:lpstr>Bungee Inline</vt:lpstr>
      <vt:lpstr>Calibri</vt:lpstr>
      <vt:lpstr>Montserrat Alternates Black</vt:lpstr>
      <vt:lpstr>UTM Avo</vt:lpstr>
      <vt:lpstr>UTM Avo</vt:lpstr>
      <vt:lpstr>等线</vt:lpstr>
      <vt:lpstr>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21</cp:revision>
  <dcterms:created xsi:type="dcterms:W3CDTF">2021-07-24T01:07:49Z</dcterms:created>
  <dcterms:modified xsi:type="dcterms:W3CDTF">2025-05-15T01:15:32Z</dcterms:modified>
</cp:coreProperties>
</file>