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7" r:id="rId4"/>
  </p:sldMasterIdLst>
  <p:handoutMasterIdLst>
    <p:handoutMasterId r:id="rId24"/>
  </p:handoutMasterIdLst>
  <p:sldIdLst>
    <p:sldId id="2007577109" r:id="rId5"/>
    <p:sldId id="263" r:id="rId6"/>
    <p:sldId id="256" r:id="rId7"/>
    <p:sldId id="257" r:id="rId8"/>
    <p:sldId id="268" r:id="rId9"/>
    <p:sldId id="267" r:id="rId10"/>
    <p:sldId id="266" r:id="rId11"/>
    <p:sldId id="265" r:id="rId12"/>
    <p:sldId id="264" r:id="rId13"/>
    <p:sldId id="2007577095" r:id="rId14"/>
    <p:sldId id="2007577096" r:id="rId15"/>
    <p:sldId id="2007577099" r:id="rId16"/>
    <p:sldId id="2007577110" r:id="rId17"/>
    <p:sldId id="2007577104" r:id="rId18"/>
    <p:sldId id="2007577106" r:id="rId19"/>
    <p:sldId id="2007577111" r:id="rId20"/>
    <p:sldId id="2007577112" r:id="rId21"/>
    <p:sldId id="2007577107" r:id="rId22"/>
    <p:sldId id="200757709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34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4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88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1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28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18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87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5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2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90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5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96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47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897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29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3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003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35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68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855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0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6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microsoft.com/office/2007/relationships/hdphoto" Target="../media/hdphoto10.wdp"/><Relationship Id="rId26" Type="http://schemas.openxmlformats.org/officeDocument/2006/relationships/image" Target="../media/image48.png"/><Relationship Id="rId39" Type="http://schemas.openxmlformats.org/officeDocument/2006/relationships/slide" Target="slide5.xml"/><Relationship Id="rId3" Type="http://schemas.openxmlformats.org/officeDocument/2006/relationships/image" Target="../media/image36.png"/><Relationship Id="rId21" Type="http://schemas.microsoft.com/office/2007/relationships/hdphoto" Target="../media/hdphoto11.wdp"/><Relationship Id="rId34" Type="http://schemas.openxmlformats.org/officeDocument/2006/relationships/image" Target="../media/image52.png"/><Relationship Id="rId42" Type="http://schemas.openxmlformats.org/officeDocument/2006/relationships/slide" Target="slide6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38.png"/><Relationship Id="rId12" Type="http://schemas.microsoft.com/office/2007/relationships/hdphoto" Target="../media/hdphoto7.wdp"/><Relationship Id="rId17" Type="http://schemas.openxmlformats.org/officeDocument/2006/relationships/image" Target="../media/image43.png"/><Relationship Id="rId25" Type="http://schemas.microsoft.com/office/2007/relationships/hdphoto" Target="../media/hdphoto13.wdp"/><Relationship Id="rId33" Type="http://schemas.openxmlformats.org/officeDocument/2006/relationships/slide" Target="slide9.xml"/><Relationship Id="rId38" Type="http://schemas.microsoft.com/office/2007/relationships/hdphoto" Target="../media/hdphoto18.wdp"/><Relationship Id="rId46" Type="http://schemas.openxmlformats.org/officeDocument/2006/relationships/image" Target="../media/image56.png"/><Relationship Id="rId2" Type="http://schemas.openxmlformats.org/officeDocument/2006/relationships/image" Target="../media/image35.jpg"/><Relationship Id="rId16" Type="http://schemas.microsoft.com/office/2007/relationships/hdphoto" Target="../media/hdphoto9.wdp"/><Relationship Id="rId20" Type="http://schemas.openxmlformats.org/officeDocument/2006/relationships/image" Target="../media/image45.png"/><Relationship Id="rId29" Type="http://schemas.openxmlformats.org/officeDocument/2006/relationships/image" Target="../media/image50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26.xml"/><Relationship Id="rId6" Type="http://schemas.microsoft.com/office/2007/relationships/hdphoto" Target="../media/hdphoto4.wdp"/><Relationship Id="rId11" Type="http://schemas.openxmlformats.org/officeDocument/2006/relationships/image" Target="../media/image40.png"/><Relationship Id="rId24" Type="http://schemas.openxmlformats.org/officeDocument/2006/relationships/image" Target="../media/image47.png"/><Relationship Id="rId32" Type="http://schemas.microsoft.com/office/2007/relationships/hdphoto" Target="../media/hdphoto16.wdp"/><Relationship Id="rId37" Type="http://schemas.openxmlformats.org/officeDocument/2006/relationships/image" Target="../media/image53.png"/><Relationship Id="rId40" Type="http://schemas.openxmlformats.org/officeDocument/2006/relationships/image" Target="../media/image54.png"/><Relationship Id="rId45" Type="http://schemas.openxmlformats.org/officeDocument/2006/relationships/slide" Target="slide7.xml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23" Type="http://schemas.microsoft.com/office/2007/relationships/hdphoto" Target="../media/hdphoto12.wdp"/><Relationship Id="rId28" Type="http://schemas.openxmlformats.org/officeDocument/2006/relationships/image" Target="../media/image49.png"/><Relationship Id="rId36" Type="http://schemas.openxmlformats.org/officeDocument/2006/relationships/slide" Target="slide4.xml"/><Relationship Id="rId49" Type="http://schemas.openxmlformats.org/officeDocument/2006/relationships/image" Target="../media/image57.png"/><Relationship Id="rId10" Type="http://schemas.microsoft.com/office/2007/relationships/hdphoto" Target="../media/hdphoto6.wdp"/><Relationship Id="rId19" Type="http://schemas.openxmlformats.org/officeDocument/2006/relationships/image" Target="../media/image44.png"/><Relationship Id="rId31" Type="http://schemas.openxmlformats.org/officeDocument/2006/relationships/image" Target="../media/image51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39.png"/><Relationship Id="rId14" Type="http://schemas.microsoft.com/office/2007/relationships/hdphoto" Target="../media/hdphoto8.wdp"/><Relationship Id="rId22" Type="http://schemas.openxmlformats.org/officeDocument/2006/relationships/image" Target="../media/image46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55.png"/><Relationship Id="rId48" Type="http://schemas.openxmlformats.org/officeDocument/2006/relationships/slide" Target="slide8.xml"/><Relationship Id="rId8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0.png"/><Relationship Id="rId5" Type="http://schemas.microsoft.com/office/2007/relationships/hdphoto" Target="../media/hdphoto23.wdp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0.png"/><Relationship Id="rId5" Type="http://schemas.microsoft.com/office/2007/relationships/hdphoto" Target="../media/hdphoto23.wdp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0.png"/><Relationship Id="rId5" Type="http://schemas.microsoft.com/office/2007/relationships/hdphoto" Target="../media/hdphoto23.wdp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0.png"/><Relationship Id="rId5" Type="http://schemas.microsoft.com/office/2007/relationships/hdphoto" Target="../media/hdphoto23.wdp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0.png"/><Relationship Id="rId5" Type="http://schemas.microsoft.com/office/2007/relationships/hdphoto" Target="../media/hdphoto23.wdp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0.png"/><Relationship Id="rId5" Type="http://schemas.microsoft.com/office/2007/relationships/hdphoto" Target="../media/hdphoto23.wdp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 71 ÔN TẬP PHÉP NHÂN, PHÉP CHIA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+mj-lt"/>
              </a:rPr>
              <a:t>ÔN TẬP CUỐI NĂM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24E434-6B34-49A8-9285-17E4F07CD3C4}"/>
              </a:ext>
            </a:extLst>
          </p:cNvPr>
          <p:cNvGrpSpPr/>
          <p:nvPr/>
        </p:nvGrpSpPr>
        <p:grpSpPr>
          <a:xfrm>
            <a:off x="911211" y="35198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FDF2D50-BD11-42DC-9375-272C1CCFF7EE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A313F1-2C02-4362-9B26-FB14C8E4C2E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5EF0596-E36F-4FEB-8AF3-C5BD57961BEE}"/>
              </a:ext>
            </a:extLst>
          </p:cNvPr>
          <p:cNvGrpSpPr/>
          <p:nvPr/>
        </p:nvGrpSpPr>
        <p:grpSpPr>
          <a:xfrm>
            <a:off x="651949" y="467601"/>
            <a:ext cx="10450303" cy="5997128"/>
            <a:chOff x="651949" y="425071"/>
            <a:chExt cx="10450303" cy="599712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96B016D-A831-4196-80B5-FF9EB7C4D2F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68DE42E5-0068-4C7A-86A4-9FB47A665A2A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251A1E8-E7F1-4B38-90BA-6964C807E0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32A816B-2F45-4A62-A0AA-A2CCC24176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2BE96A5-9553-4152-B53A-434CCFE439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08960B7-E52C-4CE6-86DD-E35465EF6C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2BA424B-240D-4F4B-96AC-74FA1D53601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CFEEE0-56CD-4759-9DB5-28A43CC067C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C82872F-BAF4-4B8A-8B58-07C9C0126D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2350582-AF2E-4EFC-8EA0-68B595D1DC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C84C80C-96A5-4A5F-ADF6-DB2B9C2D29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38CB9B-782C-443B-BCA5-337DF26852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5099E1A7-6D41-4F59-A3C0-B0AD8905A152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CE84D19-71E8-496E-B8EF-067C8DE09A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1A72CB-8A64-4593-AFCB-C028C212BE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FE0E77-5376-4CA8-B3DD-50CE7000CC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8A44950-F43F-486A-A142-051D8117AA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E723535-1DCD-4290-9D8F-CE5F3D2D81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00E0FDE-EE22-4B31-B6D5-19F408E5FC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1CE4DF-06CA-45A8-9912-2135A86880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49FF3C8-8473-4E85-9E13-DBAF825473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5A616E3-0B60-478A-916F-7DAB29C0DA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862C1B2-4C0B-4A03-9358-F3C7B3304C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5FACD7DF-9710-4159-B85A-C999DDDB28EC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2898892-30C2-46B7-96A5-A5501F4AFBE7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36D5A28-562D-4F1E-BDFA-E8D58586FF9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CF72C1F7-DC86-4454-818D-BCAF3B9B438D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37D3C78-CA3F-4920-9200-13BCF6147A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1D9DBB7-9199-49D4-87F1-D3DF7BCD8E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7A48DB2-E41F-4892-9A13-6F41E6287F9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0647E137-E218-4D84-B6BA-4D15062B6A03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46CFF60-5B64-4FD7-92BF-331B47BCD8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B0C44D-06FD-467B-B340-D712144688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F7FD564-6E9C-4C55-A0D4-042D466064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4067CC43-C94B-4D1C-86D7-9E98EFDAD4CC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309F936-DCAB-43DA-BF1D-E138D3D9C6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A3E631D-85E0-400A-8123-70FEFE030F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A457E7F-1818-4B00-BA37-E83327B257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FD9A6DD3-F20E-43B0-9D87-75FACFC812B4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8BC4C44-EF13-466C-8F37-6071373016F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82C390-CE9C-42B5-8E6A-52A85474E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08091DF-6AB4-4DFB-A866-876D75B0F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BB3EEB92-5FDD-46A4-A51D-7E282F635F5F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A950C88-5C33-4D83-B992-B8A98574DD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00BB36-9871-439C-808F-6D17D75AD9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9D75D9D-5303-47B1-9C90-236ECFC57A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AA0CF3AD-9926-4524-B16B-92D3A3D4F694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1F8E28-4A33-4CFB-9452-3A77A4CFAD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FE92CF01-770D-42F1-82A7-C18BCABCF0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DAC2BC0-DEA6-45C2-A591-B3E12057BC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DAA304-AC5F-450D-9A77-2CEA2DAC5E93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23302289-967F-4A7C-9344-58817AF2692E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3D31A00-5EF5-4B92-9431-CDDE7796B319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2F8875F-FC78-4579-81D7-3AE41DC42A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F94B1F3-E221-4D37-B362-82DC5E86AE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5A716BE-B916-4B92-B83B-157D17EBB9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915CB52-CC51-4548-8C87-8435D243D8F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73B0D30B-F8B0-41EA-BCBF-5CFAC55525EF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6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61C1823-D945-4708-9255-F7F907555C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CA109E7-2AAD-4DD1-B01A-42CD426D745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858387-4A2E-4A24-ACA9-0DEDACC4DD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48BEB0-6B48-4BF4-9396-1C3A56518B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0641FD1-EFC9-477D-BF47-E131AB7C03F1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36E6F37-EB74-4B1F-A0DC-894C469D26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F5CD886-5FE5-4BD3-A7C4-1C37B966BD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801045-EB62-4677-8391-36C6951E1C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F70CF73-CADC-4E09-A64B-4C3752E354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ECD6266-21A8-405F-8D23-A4457D84A6E9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C07C9E9-C95C-44C7-A42C-C84BD28B51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1B2FA06-4CA8-4217-A6D8-F2A74B50B2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05701B4-F2DD-4033-98D1-92ECE128F7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5B90EE6-5793-4CEB-93BF-7CCFBFBABB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C5A3367-9E9E-47AE-BD7D-0BD836272EBD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D45B47B-14BB-4213-ABDC-15FFBE3274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15C8206-B56F-42C1-9286-E31B131235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9D5EDB0-BD00-43BE-BB28-1737950AB0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49F01EE-9CEF-4082-B6FD-1C0E8EAFCE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B84C120-ADAD-4363-BF20-9CC8C19204D3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312B05AE-366D-4C06-9F18-4CBE515D93A3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C05B07C-1CF1-4D91-ABBF-EFAF1B21691F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16963D1-FB08-44FB-AF53-3C5DD43CE0F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A53D4EB-FA88-45A6-9271-1271FADDC4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3557390-6E8D-49C6-B71D-6FA3BEF65C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F2F96A2-87D1-466D-AE75-B70259FC06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FAC18B8-C539-425C-A060-961E301C7F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F99F92-2CAC-45BD-803B-2C0F7375C8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E8215F2-974A-42C5-823A-C0F7ABC5D08B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3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49B2AB8-0A25-42E6-8674-72634E3685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159968D-79FE-422E-843F-1197DFE4AFD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B972EB2-99DD-488D-B9F0-64872854E3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B870067-1097-40FD-9CBC-6E2BAEB170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43A47C9-ED24-4B79-8233-23AE4BB0BC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D499581-9900-495A-A157-46DD931D52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8E85026-7FFE-40C2-98D5-DF5BA5A2F3B1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32DF2B-9C3C-43F5-91A0-8EA0BB2C76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D89C689-74E6-4B11-B574-2F23D50285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9DD3FC-0F73-4DEB-B6D0-E32C42BB77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59BA13-CF5D-41AE-B7CC-9ED81215C3D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093F6C2-1E5C-414D-80F3-FC5E5D1356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43BA8E-6BA0-4F74-B94A-930D2EF22C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D086041-1652-4A20-A7F8-A3D0F50842A5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2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52CECEF-78E2-4C1A-B395-8AEF3F810C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9AE5645-5763-4A06-9BC7-F19DCE6983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F17D20C-A96D-42E7-94B7-63FCC81D74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FAD9F6-672E-44B5-81D3-623501D15C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D2853AB-D797-4340-AE5B-0F0BF9F011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9A025C2-9CDF-490F-896B-BFB81CE7A0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1FBA91-0745-4701-A7A3-4C72EA19E118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20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E88EC10D-3561-4C04-82AE-441DC569E4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4E1055D-0EEB-475D-BFAE-CE6F7DD38E83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8DAD748-B44A-43D8-AE5C-5C50130D5643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AC8A5768-98FE-480A-8F28-BD2374A930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5A75FC-08B8-46F7-84A0-B75D48D1487E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F7E251E-C79B-410D-BE1C-F408D1062F91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0E09A7B1-921E-441E-953B-61348BB6F4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0CC4F6-9B7E-41CE-B125-842915A43822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ED85AE8-5ECE-4658-B46D-6D5E1A2A30F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4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9AE64C63-24EB-4596-B4B0-FA5B6C41BF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6CECC3-B315-4621-B1F9-63DBCD768425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25" name="Connector: Curved 124">
            <a:extLst>
              <a:ext uri="{FF2B5EF4-FFF2-40B4-BE49-F238E27FC236}">
                <a16:creationId xmlns:a16="http://schemas.microsoft.com/office/drawing/2014/main" id="{493C2E60-FE39-4289-80B8-8657B4F038FB}"/>
              </a:ext>
            </a:extLst>
          </p:cNvPr>
          <p:cNvCxnSpPr>
            <a:cxnSpLocks/>
            <a:stCxn id="104" idx="3"/>
            <a:endCxn id="16" idx="1"/>
          </p:cNvCxnSpPr>
          <p:nvPr/>
        </p:nvCxnSpPr>
        <p:spPr>
          <a:xfrm>
            <a:off x="3925894" y="154290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6" name="Connector: Curved 125">
            <a:extLst>
              <a:ext uri="{FF2B5EF4-FFF2-40B4-BE49-F238E27FC236}">
                <a16:creationId xmlns:a16="http://schemas.microsoft.com/office/drawing/2014/main" id="{ECD288D5-683C-46E1-A8F8-87BEFA4C7C1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946778" y="305278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7" name="Connector: Curved 126">
            <a:extLst>
              <a:ext uri="{FF2B5EF4-FFF2-40B4-BE49-F238E27FC236}">
                <a16:creationId xmlns:a16="http://schemas.microsoft.com/office/drawing/2014/main" id="{6C5E9BF2-CFD3-4056-ADB1-0DA57B6FF354}"/>
              </a:ext>
            </a:extLst>
          </p:cNvPr>
          <p:cNvCxnSpPr>
            <a:cxnSpLocks/>
            <a:stCxn id="51" idx="3"/>
            <a:endCxn id="20" idx="1"/>
          </p:cNvCxnSpPr>
          <p:nvPr/>
        </p:nvCxnSpPr>
        <p:spPr>
          <a:xfrm flipV="1">
            <a:off x="4929707" y="122254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Connector: Curved 127">
            <a:extLst>
              <a:ext uri="{FF2B5EF4-FFF2-40B4-BE49-F238E27FC236}">
                <a16:creationId xmlns:a16="http://schemas.microsoft.com/office/drawing/2014/main" id="{53FA4E1C-77E0-429B-B1EF-FDB6719D75D9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 flipV="1">
            <a:off x="5286498" y="249266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8ECB59-167F-4285-B74F-E63447C54035}"/>
              </a:ext>
            </a:extLst>
          </p:cNvPr>
          <p:cNvSpPr/>
          <p:nvPr/>
        </p:nvSpPr>
        <p:spPr>
          <a:xfrm>
            <a:off x="875173" y="8088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8E7D03-2D99-4D10-A90C-8258299E010D}"/>
              </a:ext>
            </a:extLst>
          </p:cNvPr>
          <p:cNvSpPr txBox="1"/>
          <p:nvPr/>
        </p:nvSpPr>
        <p:spPr>
          <a:xfrm>
            <a:off x="1312496" y="808825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F422BB-AF25-4B1B-B95C-E13427FBCB82}"/>
              </a:ext>
            </a:extLst>
          </p:cNvPr>
          <p:cNvSpPr/>
          <p:nvPr/>
        </p:nvSpPr>
        <p:spPr>
          <a:xfrm>
            <a:off x="4688406" y="1951445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0E9308-02B6-4FB8-9AA0-1E99C0D7DE09}"/>
              </a:ext>
            </a:extLst>
          </p:cNvPr>
          <p:cNvSpPr txBox="1"/>
          <p:nvPr/>
        </p:nvSpPr>
        <p:spPr>
          <a:xfrm>
            <a:off x="1776006" y="1332045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101349-0DDF-4B45-BF30-D634A052C85A}"/>
              </a:ext>
            </a:extLst>
          </p:cNvPr>
          <p:cNvSpPr/>
          <p:nvPr/>
        </p:nvSpPr>
        <p:spPr>
          <a:xfrm>
            <a:off x="1312495" y="4399231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0A21D2-0DBB-4D22-97E9-F629BE32F83A}"/>
              </a:ext>
            </a:extLst>
          </p:cNvPr>
          <p:cNvSpPr/>
          <p:nvPr/>
        </p:nvSpPr>
        <p:spPr>
          <a:xfrm>
            <a:off x="6661009" y="4399231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4699779-B7C5-4486-A6F0-9B5CADF9D298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E1ACBB-FDC7-45CE-89CD-E7FEF742E47A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163B6D-A1BA-45DE-A9C8-0EAFCFE94E28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7585687-E4FE-4947-B815-A63E3865FB7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6EBC6C-FC34-47A9-A48F-EE076F04F03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189C7B-3DA2-400F-A861-382909B75928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9C867EF-164D-43BD-8F2F-B98548D2ED8D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0042B9-F800-442D-9C49-DF240A4A187A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DE37E27-FF2E-4E59-BCFA-D31F0413EB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E62EBC-68B0-442A-AAF4-DCA163F6BB52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30D849-0615-45C0-942E-82A44A47052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F628F1-301B-4CFC-9D07-4DAEAA83A849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2B67E1-5986-4B5F-9E43-7D57C6A2F5DD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A74ADD-BD2D-463E-8C2B-7B14C506AC03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0615DA-F51A-4F0F-BD26-978E2F7A07BB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29348EF-E1F9-4858-BFBB-0A7520DE8F3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B83FD3-AC97-48EC-BF0B-348BC8D898D5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76C4370-2697-4943-9CF2-3342C9979E8E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8B4DE3-1934-4523-9E98-264B9D2F4BED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20F0283-5F8F-4313-B9EA-C7732BBC038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976E82A-F8C9-467C-AA7B-49425182267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E46CA63-28C6-4BA8-AD19-30CA7FEA4269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F299D48-2591-455D-87C1-07B359D4D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DB48B28-3D0C-4DB1-AB56-D98341F185B9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F2706F-9047-4A56-824D-A297F3CB8BB4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9E2818E-1D0F-48C5-96DB-E7DBF9CB9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449CF2-AA59-42A6-8180-AFADBAF5FE41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D0A125B-5B89-4285-BE84-8497BAA0D601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A29EA3-4953-4268-862C-EB2E8B15126E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E64F39-D863-40ED-B0C6-FAB105FC1D88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F01B81-2034-4A8B-8B7D-522A6910AE6B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F4D9B3-B4B4-404C-B7AA-EB2AFC7DF74C}"/>
              </a:ext>
            </a:extLst>
          </p:cNvPr>
          <p:cNvSpPr/>
          <p:nvPr/>
        </p:nvSpPr>
        <p:spPr>
          <a:xfrm>
            <a:off x="824292" y="57616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81AD5-AB97-4057-9E37-FB4517DD4ADC}"/>
              </a:ext>
            </a:extLst>
          </p:cNvPr>
          <p:cNvSpPr txBox="1"/>
          <p:nvPr/>
        </p:nvSpPr>
        <p:spPr>
          <a:xfrm>
            <a:off x="1233981" y="382574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ECFAA-D582-43E3-B2A4-6416E11E2364}"/>
              </a:ext>
            </a:extLst>
          </p:cNvPr>
          <p:cNvSpPr txBox="1"/>
          <p:nvPr/>
        </p:nvSpPr>
        <p:spPr>
          <a:xfrm>
            <a:off x="920922" y="2285274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711343ED-CB92-469B-8016-693BB1B9B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895" y="1013484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2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C0E3AEF-8BD1-4397-A2E9-78FA1B2BA2A0}"/>
              </a:ext>
            </a:extLst>
          </p:cNvPr>
          <p:cNvSpPr/>
          <p:nvPr/>
        </p:nvSpPr>
        <p:spPr>
          <a:xfrm>
            <a:off x="1127768" y="8477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B249D-8FDF-49BA-BF93-B2FAE03A7136}"/>
              </a:ext>
            </a:extLst>
          </p:cNvPr>
          <p:cNvSpPr txBox="1"/>
          <p:nvPr/>
        </p:nvSpPr>
        <p:spPr>
          <a:xfrm>
            <a:off x="1565090" y="435491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731DD-90D6-45C9-974A-59AF21FD6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5" t="2634" r="1432" b="1857"/>
          <a:stretch/>
        </p:blipFill>
        <p:spPr>
          <a:xfrm>
            <a:off x="871870" y="1956392"/>
            <a:ext cx="5582094" cy="3668232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376B60-6EBB-4D3A-AFF6-8783C7183DB5}"/>
              </a:ext>
            </a:extLst>
          </p:cNvPr>
          <p:cNvSpPr txBox="1"/>
          <p:nvPr/>
        </p:nvSpPr>
        <p:spPr>
          <a:xfrm>
            <a:off x="6234223" y="2793776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73152"/>
            <a:ext cx="4267200" cy="39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1" y="4012128"/>
            <a:ext cx="324878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FF0000"/>
                </a:solidFill>
                <a:latin typeface="Segoe UI Semibold" pitchFamily="34" charset="0"/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3053717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488960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4755182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89454" y="537168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13652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3936395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1549" y="4241800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379550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1813" y="5510103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115414" y="3452932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306497" y="3630635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5" y="4403494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x 8 = ?</a:t>
            </a:r>
          </a:p>
          <a:p>
            <a:pPr algn="ctr"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8000"/>
            <a:ext cx="4064000" cy="28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x 9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 : 3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16735"/>
            <a:ext cx="3725333" cy="25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7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x 8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386735"/>
            <a:ext cx="3623733" cy="249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x 3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2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1" y="1365569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x 7 = ?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3725334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  <a:p>
            <a:pPr defTabSz="121917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299850"/>
            <a:ext cx="3749839" cy="2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4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346</Words>
  <Application>Microsoft Office PowerPoint</Application>
  <PresentationFormat>Widescreen</PresentationFormat>
  <Paragraphs>66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等线</vt:lpstr>
      <vt:lpstr>Microsoft YaHei</vt:lpstr>
      <vt:lpstr>Arial</vt:lpstr>
      <vt:lpstr>Arial-Rounded</vt:lpstr>
      <vt:lpstr>Calibri</vt:lpstr>
      <vt:lpstr>Segoe UI Semibold</vt:lpstr>
      <vt:lpstr>Times New Roman</vt:lpstr>
      <vt:lpstr>UTM Avo</vt:lpstr>
      <vt:lpstr>Office Theme</vt:lpstr>
      <vt:lpstr>5_Office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20</cp:revision>
  <dcterms:created xsi:type="dcterms:W3CDTF">2021-07-24T01:07:49Z</dcterms:created>
  <dcterms:modified xsi:type="dcterms:W3CDTF">2021-08-05T01:59:07Z</dcterms:modified>
</cp:coreProperties>
</file>