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38" r:id="rId3"/>
  </p:sldMasterIdLst>
  <p:notesMasterIdLst>
    <p:notesMasterId r:id="rId19"/>
  </p:notesMasterIdLst>
  <p:sldIdLst>
    <p:sldId id="452" r:id="rId4"/>
    <p:sldId id="441" r:id="rId5"/>
    <p:sldId id="449" r:id="rId6"/>
    <p:sldId id="453" r:id="rId7"/>
    <p:sldId id="427" r:id="rId8"/>
    <p:sldId id="428" r:id="rId9"/>
    <p:sldId id="426" r:id="rId10"/>
    <p:sldId id="444" r:id="rId11"/>
    <p:sldId id="445" r:id="rId12"/>
    <p:sldId id="446" r:id="rId13"/>
    <p:sldId id="447" r:id="rId14"/>
    <p:sldId id="438" r:id="rId15"/>
    <p:sldId id="433" r:id="rId16"/>
    <p:sldId id="448" r:id="rId17"/>
    <p:sldId id="455"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5"/>
    <a:srgbClr val="FF0066"/>
    <a:srgbClr val="0000CC"/>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p:scale>
          <a:sx n="58" d="100"/>
          <a:sy n="58" d="100"/>
        </p:scale>
        <p:origin x="-35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C2F34"/>
                </a:solidFill>
                <a:effectLst/>
                <a:latin typeface="-apple-system"/>
              </a:rPr>
              <a:t>Y-</a:t>
            </a:r>
            <a:r>
              <a:rPr lang="en-US" b="0" i="0" dirty="0" err="1">
                <a:solidFill>
                  <a:srgbClr val="2C2F34"/>
                </a:solidFill>
                <a:effectLst/>
                <a:latin typeface="-apple-system"/>
              </a:rPr>
              <a:t>éc</a:t>
            </a:r>
            <a:r>
              <a:rPr lang="en-US" b="0" i="0" dirty="0">
                <a:solidFill>
                  <a:srgbClr val="2C2F34"/>
                </a:solidFill>
                <a:effectLst/>
                <a:latin typeface="-apple-system"/>
              </a:rPr>
              <a:t>-</a:t>
            </a:r>
            <a:r>
              <a:rPr lang="en-US" b="0" i="0" dirty="0" err="1">
                <a:solidFill>
                  <a:srgbClr val="2C2F34"/>
                </a:solidFill>
                <a:effectLst/>
                <a:latin typeface="-apple-system"/>
              </a:rPr>
              <a:t>xanh</a:t>
            </a:r>
            <a:r>
              <a:rPr lang="en-US" b="0" i="0" dirty="0">
                <a:solidFill>
                  <a:srgbClr val="2C2F34"/>
                </a:solidFill>
                <a:effectLst/>
                <a:latin typeface="-apple-system"/>
              </a:rPr>
              <a:t> </a:t>
            </a:r>
            <a:r>
              <a:rPr lang="en-US" b="0" i="0" dirty="0" err="1">
                <a:solidFill>
                  <a:srgbClr val="2C2F34"/>
                </a:solidFill>
                <a:effectLst/>
                <a:latin typeface="-apple-system"/>
              </a:rPr>
              <a:t>tên</a:t>
            </a:r>
            <a:r>
              <a:rPr lang="en-US" b="0" i="0" dirty="0">
                <a:solidFill>
                  <a:srgbClr val="2C2F34"/>
                </a:solidFill>
                <a:effectLst/>
                <a:latin typeface="-apple-system"/>
              </a:rPr>
              <a:t> </a:t>
            </a:r>
            <a:r>
              <a:rPr lang="en-US" b="0" i="0" dirty="0" err="1">
                <a:solidFill>
                  <a:srgbClr val="2C2F34"/>
                </a:solidFill>
                <a:effectLst/>
                <a:latin typeface="-apple-system"/>
              </a:rPr>
              <a:t>thật</a:t>
            </a:r>
            <a:r>
              <a:rPr lang="en-US" b="0" i="0" dirty="0">
                <a:solidFill>
                  <a:srgbClr val="2C2F34"/>
                </a:solidFill>
                <a:effectLst/>
                <a:latin typeface="-apple-system"/>
              </a:rPr>
              <a:t> </a:t>
            </a:r>
            <a:r>
              <a:rPr lang="en-US" b="0" i="0" dirty="0" err="1">
                <a:solidFill>
                  <a:srgbClr val="2C2F34"/>
                </a:solidFill>
                <a:effectLst/>
                <a:latin typeface="-apple-system"/>
              </a:rPr>
              <a:t>là</a:t>
            </a:r>
            <a:r>
              <a:rPr lang="en-US" b="0" i="0" dirty="0">
                <a:solidFill>
                  <a:srgbClr val="2C2F34"/>
                </a:solidFill>
                <a:effectLst/>
                <a:latin typeface="-apple-system"/>
              </a:rPr>
              <a:t> Alexandre </a:t>
            </a:r>
            <a:r>
              <a:rPr lang="en-US" b="0" i="0" dirty="0" err="1">
                <a:solidFill>
                  <a:srgbClr val="2C2F34"/>
                </a:solidFill>
                <a:effectLst/>
                <a:latin typeface="-apple-system"/>
              </a:rPr>
              <a:t>Yersin</a:t>
            </a:r>
            <a:r>
              <a:rPr lang="en-US" b="0" i="0" dirty="0">
                <a:solidFill>
                  <a:srgbClr val="2C2F34"/>
                </a:solidFill>
                <a:effectLst/>
                <a:latin typeface="-apple-system"/>
              </a:rPr>
              <a:t>, </a:t>
            </a:r>
            <a:r>
              <a:rPr lang="en-US" b="0" i="0" dirty="0" err="1">
                <a:solidFill>
                  <a:srgbClr val="2C2F34"/>
                </a:solidFill>
                <a:effectLst/>
                <a:latin typeface="-apple-system"/>
              </a:rPr>
              <a:t>sinh</a:t>
            </a:r>
            <a:r>
              <a:rPr lang="en-US" b="0" i="0" dirty="0">
                <a:solidFill>
                  <a:srgbClr val="2C2F34"/>
                </a:solidFill>
                <a:effectLst/>
                <a:latin typeface="-apple-system"/>
              </a:rPr>
              <a:t> </a:t>
            </a:r>
            <a:r>
              <a:rPr lang="en-US" b="0" i="0" dirty="0" err="1">
                <a:solidFill>
                  <a:srgbClr val="2C2F34"/>
                </a:solidFill>
                <a:effectLst/>
                <a:latin typeface="-apple-system"/>
              </a:rPr>
              <a:t>ngày</a:t>
            </a:r>
            <a:r>
              <a:rPr lang="en-US" b="0" i="0" dirty="0">
                <a:solidFill>
                  <a:srgbClr val="2C2F34"/>
                </a:solidFill>
                <a:effectLst/>
                <a:latin typeface="-apple-system"/>
              </a:rPr>
              <a:t> 22/9/1863 </a:t>
            </a:r>
            <a:r>
              <a:rPr lang="en-US" b="0" i="0" dirty="0" err="1">
                <a:solidFill>
                  <a:srgbClr val="2C2F34"/>
                </a:solidFill>
                <a:effectLst/>
                <a:latin typeface="-apple-system"/>
              </a:rPr>
              <a:t>tại</a:t>
            </a:r>
            <a:r>
              <a:rPr lang="en-US" b="0" i="0" dirty="0">
                <a:solidFill>
                  <a:srgbClr val="2C2F34"/>
                </a:solidFill>
                <a:effectLst/>
                <a:latin typeface="-apple-system"/>
              </a:rPr>
              <a:t> </a:t>
            </a:r>
            <a:r>
              <a:rPr lang="en-US" b="0" i="0" dirty="0" err="1">
                <a:solidFill>
                  <a:srgbClr val="2C2F34"/>
                </a:solidFill>
                <a:effectLst/>
                <a:latin typeface="-apple-system"/>
              </a:rPr>
              <a:t>Lavaux</a:t>
            </a:r>
            <a:r>
              <a:rPr lang="en-US" b="0" i="0" dirty="0">
                <a:solidFill>
                  <a:srgbClr val="2C2F34"/>
                </a:solidFill>
                <a:effectLst/>
                <a:latin typeface="-apple-system"/>
              </a:rPr>
              <a:t>, </a:t>
            </a:r>
            <a:r>
              <a:rPr lang="en-US" b="0" i="0" dirty="0" err="1">
                <a:solidFill>
                  <a:srgbClr val="2C2F34"/>
                </a:solidFill>
                <a:effectLst/>
                <a:latin typeface="-apple-system"/>
              </a:rPr>
              <a:t>Thụy</a:t>
            </a:r>
            <a:r>
              <a:rPr lang="en-US" b="0" i="0" dirty="0">
                <a:solidFill>
                  <a:srgbClr val="2C2F34"/>
                </a:solidFill>
                <a:effectLst/>
                <a:latin typeface="-apple-system"/>
              </a:rPr>
              <a:t> </a:t>
            </a:r>
            <a:r>
              <a:rPr lang="en-US" b="0" i="0" dirty="0" err="1">
                <a:solidFill>
                  <a:srgbClr val="2C2F34"/>
                </a:solidFill>
                <a:effectLst/>
                <a:latin typeface="-apple-system"/>
              </a:rPr>
              <a:t>Sĩ</a:t>
            </a:r>
            <a:r>
              <a:rPr lang="en-US" b="0" i="0" dirty="0">
                <a:solidFill>
                  <a:srgbClr val="2C2F34"/>
                </a:solidFill>
                <a:effectLst/>
                <a:latin typeface="-apple-system"/>
              </a:rPr>
              <a:t>.</a:t>
            </a:r>
            <a:r>
              <a:rPr lang="vi-VN" b="1" i="0" dirty="0">
                <a:solidFill>
                  <a:srgbClr val="2C2F34"/>
                </a:solidFill>
                <a:effectLst/>
                <a:latin typeface="Roboto" panose="02000000000000000000" pitchFamily="2" charset="0"/>
              </a:rPr>
              <a:t> Y-éc-xanh là người đã để lại nhiều nghiên cứu vĩ đại cho lĩnh vực y học, nông nghiệp Việt Nam, coi Việt Nam là quê hương thứ hai của mình.</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49455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13</a:t>
            </a:fld>
            <a:endParaRPr lang="en-US" altLang="en-US"/>
          </a:p>
        </p:txBody>
      </p:sp>
    </p:spTree>
    <p:extLst>
      <p:ext uri="{BB962C8B-B14F-4D97-AF65-F5344CB8AC3E}">
        <p14:creationId xmlns:p14="http://schemas.microsoft.com/office/powerpoint/2010/main" val="97427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nl-NL" sz="1800" dirty="0">
                <a:effectLst/>
                <a:latin typeface="Times New Roman" panose="02020603050405020304" pitchFamily="18" charset="0"/>
                <a:ea typeface="Times New Roman" panose="02020603050405020304" pitchFamily="18" charset="0"/>
              </a:rPr>
              <a:t>HS làm việc nhóm 2: Các nhóm đọc thầm gợi ý và cảm nghĩ về những người nổi tiếng.</a:t>
            </a:r>
            <a:endParaRPr lang="en-US" sz="1800" dirty="0">
              <a:effectLst/>
              <a:latin typeface="Times New Roman" panose="02020603050405020304" pitchFamily="18" charset="0"/>
              <a:ea typeface="Times New Roman" panose="02020603050405020304" pitchFamily="18" charset="0"/>
            </a:endParaRPr>
          </a:p>
          <a:p>
            <a:pPr algn="just"/>
            <a:r>
              <a:rPr lang="nl-NL" sz="1800" dirty="0">
                <a:effectLst/>
                <a:latin typeface="Times New Roman" panose="02020603050405020304" pitchFamily="18" charset="0"/>
                <a:ea typeface="Times New Roman" panose="02020603050405020304" pitchFamily="18" charset="0"/>
              </a:rPr>
              <a:t>- Mời các nhóm trình bày.</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14</a:t>
            </a:fld>
            <a:endParaRPr lang="en-US" altLang="en-US"/>
          </a:p>
        </p:txBody>
      </p:sp>
    </p:spTree>
    <p:extLst>
      <p:ext uri="{BB962C8B-B14F-4D97-AF65-F5344CB8AC3E}">
        <p14:creationId xmlns:p14="http://schemas.microsoft.com/office/powerpoint/2010/main" val="270061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52524" rtl="0" eaLnBrk="1" fontAlgn="auto" latinLnBrk="0" hangingPunct="1">
              <a:lnSpc>
                <a:spcPct val="100000"/>
              </a:lnSpc>
              <a:spcBef>
                <a:spcPts val="0"/>
              </a:spcBef>
              <a:spcAft>
                <a:spcPts val="0"/>
              </a:spcAft>
              <a:buClrTx/>
              <a:buSzTx/>
              <a:buFontTx/>
              <a:buNone/>
              <a:tabLst/>
              <a:defRPr/>
            </a:pPr>
            <a:fld id="{58D46B89-F200-43AA-B36B-6A2EF4B500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252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1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34875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4.</a:t>
            </a: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73878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tổ</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2,3 HS </a:t>
            </a:r>
            <a:r>
              <a:rPr lang="en-US" sz="1800" dirty="0" err="1">
                <a:effectLst/>
                <a:latin typeface="Times New Roman" panose="02020603050405020304" pitchFamily="18" charset="0"/>
                <a:ea typeface="Times New Roman" panose="02020603050405020304" pitchFamily="18" charset="0"/>
              </a:rPr>
              <a:t>luyện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tiếp</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15494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346083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416886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81886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35434" y="-121196"/>
            <a:ext cx="16839602" cy="9460267"/>
          </a:xfrm>
          <a:prstGeom prst="rect">
            <a:avLst/>
          </a:prstGeom>
          <a:noFill/>
          <a:ln>
            <a:noFill/>
          </a:ln>
        </p:spPr>
      </p:pic>
      <p:sp>
        <p:nvSpPr>
          <p:cNvPr id="13" name="Google Shape;13;p7"/>
          <p:cNvSpPr txBox="1">
            <a:spLocks noGrp="1"/>
          </p:cNvSpPr>
          <p:nvPr>
            <p:ph type="ctrTitle"/>
          </p:nvPr>
        </p:nvSpPr>
        <p:spPr>
          <a:xfrm>
            <a:off x="2034580" y="1496484"/>
            <a:ext cx="12207479" cy="318346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2034580" y="4802717"/>
            <a:ext cx="12207479" cy="220768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333"/>
              </a:spcBef>
              <a:spcAft>
                <a:spcPts val="0"/>
              </a:spcAft>
              <a:buClr>
                <a:schemeClr val="dk1"/>
              </a:buClr>
              <a:buSzPts val="2400"/>
              <a:buNone/>
              <a:defRPr sz="3200"/>
            </a:lvl1pPr>
            <a:lvl2pPr lvl="1" algn="ctr">
              <a:lnSpc>
                <a:spcPct val="90000"/>
              </a:lnSpc>
              <a:spcBef>
                <a:spcPts val="667"/>
              </a:spcBef>
              <a:spcAft>
                <a:spcPts val="0"/>
              </a:spcAft>
              <a:buClr>
                <a:schemeClr val="dk1"/>
              </a:buClr>
              <a:buSzPts val="2000"/>
              <a:buNone/>
              <a:defRPr sz="2667"/>
            </a:lvl2pPr>
            <a:lvl3pPr lvl="2" algn="ctr">
              <a:lnSpc>
                <a:spcPct val="90000"/>
              </a:lnSpc>
              <a:spcBef>
                <a:spcPts val="667"/>
              </a:spcBef>
              <a:spcAft>
                <a:spcPts val="0"/>
              </a:spcAft>
              <a:buClr>
                <a:schemeClr val="dk1"/>
              </a:buClr>
              <a:buSzPts val="1800"/>
              <a:buNone/>
              <a:defRPr sz="2400"/>
            </a:lvl3pPr>
            <a:lvl4pPr lvl="3" algn="ctr">
              <a:lnSpc>
                <a:spcPct val="90000"/>
              </a:lnSpc>
              <a:spcBef>
                <a:spcPts val="667"/>
              </a:spcBef>
              <a:spcAft>
                <a:spcPts val="0"/>
              </a:spcAft>
              <a:buClr>
                <a:schemeClr val="dk1"/>
              </a:buClr>
              <a:buSzPts val="1600"/>
              <a:buNone/>
              <a:defRPr sz="2133"/>
            </a:lvl4pPr>
            <a:lvl5pPr lvl="4" algn="ctr">
              <a:lnSpc>
                <a:spcPct val="90000"/>
              </a:lnSpc>
              <a:spcBef>
                <a:spcPts val="667"/>
              </a:spcBef>
              <a:spcAft>
                <a:spcPts val="0"/>
              </a:spcAft>
              <a:buClr>
                <a:schemeClr val="dk1"/>
              </a:buClr>
              <a:buSzPts val="1600"/>
              <a:buNone/>
              <a:defRPr sz="2133"/>
            </a:lvl5pPr>
            <a:lvl6pPr lvl="5" algn="ctr">
              <a:lnSpc>
                <a:spcPct val="90000"/>
              </a:lnSpc>
              <a:spcBef>
                <a:spcPts val="667"/>
              </a:spcBef>
              <a:spcAft>
                <a:spcPts val="0"/>
              </a:spcAft>
              <a:buClr>
                <a:schemeClr val="dk1"/>
              </a:buClr>
              <a:buSzPts val="1600"/>
              <a:buNone/>
              <a:defRPr sz="2133"/>
            </a:lvl6pPr>
            <a:lvl7pPr lvl="6" algn="ctr">
              <a:lnSpc>
                <a:spcPct val="90000"/>
              </a:lnSpc>
              <a:spcBef>
                <a:spcPts val="667"/>
              </a:spcBef>
              <a:spcAft>
                <a:spcPts val="0"/>
              </a:spcAft>
              <a:buClr>
                <a:schemeClr val="dk1"/>
              </a:buClr>
              <a:buSzPts val="1600"/>
              <a:buNone/>
              <a:defRPr sz="2133"/>
            </a:lvl7pPr>
            <a:lvl8pPr lvl="7" algn="ctr">
              <a:lnSpc>
                <a:spcPct val="90000"/>
              </a:lnSpc>
              <a:spcBef>
                <a:spcPts val="667"/>
              </a:spcBef>
              <a:spcAft>
                <a:spcPts val="0"/>
              </a:spcAft>
              <a:buClr>
                <a:schemeClr val="dk1"/>
              </a:buClr>
              <a:buSzPts val="1600"/>
              <a:buNone/>
              <a:defRPr sz="2133"/>
            </a:lvl8pPr>
            <a:lvl9pPr lvl="8" algn="ctr">
              <a:lnSpc>
                <a:spcPct val="90000"/>
              </a:lnSpc>
              <a:spcBef>
                <a:spcPts val="667"/>
              </a:spcBef>
              <a:spcAft>
                <a:spcPts val="0"/>
              </a:spcAft>
              <a:buClr>
                <a:schemeClr val="dk1"/>
              </a:buClr>
              <a:buSzPts val="1600"/>
              <a:buNone/>
              <a:defRPr sz="2133"/>
            </a:lvl9pPr>
          </a:lstStyle>
          <a:p>
            <a:r>
              <a:rPr lang="en-US"/>
              <a:t>Click to edit Master subtitle style</a:t>
            </a:r>
            <a:endParaRPr/>
          </a:p>
        </p:txBody>
      </p:sp>
      <p:sp>
        <p:nvSpPr>
          <p:cNvPr id="15" name="Google Shape;15;p7"/>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6" name="Google Shape;16;p7"/>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Google Shape;17;p7"/>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8" name="Google Shape;18;p7"/>
          <p:cNvSpPr/>
          <p:nvPr/>
        </p:nvSpPr>
        <p:spPr>
          <a:xfrm>
            <a:off x="3510265" y="2574127"/>
            <a:ext cx="1137472" cy="1136029"/>
          </a:xfrm>
          <a:prstGeom prst="ellipse">
            <a:avLst/>
          </a:prstGeom>
          <a:solidFill>
            <a:srgbClr val="FEE5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white"/>
              </a:solidFill>
              <a:effectLst/>
              <a:uLnTx/>
              <a:uFillTx/>
              <a:latin typeface="Arial"/>
              <a:ea typeface="Arial"/>
              <a:cs typeface="Arial"/>
              <a:sym typeface="Arial"/>
            </a:endParaRPr>
          </a:p>
        </p:txBody>
      </p:sp>
      <p:sp>
        <p:nvSpPr>
          <p:cNvPr id="9" name="Oval 8">
            <a:extLst>
              <a:ext uri="{FF2B5EF4-FFF2-40B4-BE49-F238E27FC236}">
                <a16:creationId xmlns:a16="http://schemas.microsoft.com/office/drawing/2014/main" xmlns="" id="{1146B2CB-5A67-4AB8-9A1B-7AE29B183FB4}"/>
              </a:ext>
            </a:extLst>
          </p:cNvPr>
          <p:cNvSpPr/>
          <p:nvPr userDrawn="1"/>
        </p:nvSpPr>
        <p:spPr>
          <a:xfrm>
            <a:off x="3510265" y="2574127"/>
            <a:ext cx="1137472" cy="1136029"/>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xmlns="" id="{27822692-4B90-4792-A69F-BD90DEDA2304}"/>
              </a:ext>
            </a:extLst>
          </p:cNvPr>
          <p:cNvSpPr/>
          <p:nvPr userDrawn="1"/>
        </p:nvSpPr>
        <p:spPr>
          <a:xfrm>
            <a:off x="14799764" y="28756"/>
            <a:ext cx="1612308" cy="1909313"/>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16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7525"/>
            <a:ext cx="16267131" cy="9088953"/>
          </a:xfrm>
          <a:prstGeom prst="rect">
            <a:avLst/>
          </a:prstGeom>
          <a:noFill/>
          <a:ln>
            <a:noFill/>
          </a:ln>
        </p:spPr>
      </p:pic>
      <p:sp>
        <p:nvSpPr>
          <p:cNvPr id="23" name="Google Shape;23;p8"/>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4" name="Google Shape;24;p8"/>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5" name="Google Shape;25;p8"/>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3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12710" y="2672"/>
            <a:ext cx="16241712" cy="9138659"/>
          </a:xfrm>
          <a:prstGeom prst="rect">
            <a:avLst/>
          </a:prstGeom>
          <a:noFill/>
          <a:ln>
            <a:noFill/>
          </a:ln>
        </p:spPr>
      </p:pic>
    </p:spTree>
    <p:extLst>
      <p:ext uri="{BB962C8B-B14F-4D97-AF65-F5344CB8AC3E}">
        <p14:creationId xmlns:p14="http://schemas.microsoft.com/office/powerpoint/2010/main" val="3302466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12710" y="2673"/>
            <a:ext cx="16241712" cy="9138657"/>
          </a:xfrm>
          <a:prstGeom prst="rect">
            <a:avLst/>
          </a:prstGeom>
          <a:noFill/>
          <a:ln>
            <a:noFill/>
          </a:ln>
        </p:spPr>
      </p:pic>
      <p:sp>
        <p:nvSpPr>
          <p:cNvPr id="37" name="Google Shape;37;p10"/>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8" name="Google Shape;38;p10"/>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9" name="Google Shape;39;p10"/>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33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grpSp>
        <p:nvGrpSpPr>
          <p:cNvPr id="2" name="Group 1">
            <a:extLst>
              <a:ext uri="{FF2B5EF4-FFF2-40B4-BE49-F238E27FC236}">
                <a16:creationId xmlns:a16="http://schemas.microsoft.com/office/drawing/2014/main" xmlns="" id="{82DF05B7-5AD4-4011-8F07-E3E118C02D90}"/>
              </a:ext>
            </a:extLst>
          </p:cNvPr>
          <p:cNvGrpSpPr/>
          <p:nvPr userDrawn="1"/>
        </p:nvGrpSpPr>
        <p:grpSpPr>
          <a:xfrm>
            <a:off x="-169548" y="-169333"/>
            <a:ext cx="16598780" cy="9313333"/>
            <a:chOff x="-127000" y="-127000"/>
            <a:chExt cx="12433300" cy="6985000"/>
          </a:xfrm>
        </p:grpSpPr>
        <p:pic>
          <p:nvPicPr>
            <p:cNvPr id="49" name="Google Shape;49;p11"/>
            <p:cNvPicPr preferRelativeResize="0"/>
            <p:nvPr/>
          </p:nvPicPr>
          <p:blipFill rotWithShape="1">
            <a:blip r:embed="rId2">
              <a:alphaModFix/>
            </a:blip>
            <a:srcRect/>
            <a:stretch/>
          </p:blipFill>
          <p:spPr>
            <a:xfrm>
              <a:off x="-127000" y="-127000"/>
              <a:ext cx="12433300" cy="6985000"/>
            </a:xfrm>
            <a:prstGeom prst="rect">
              <a:avLst/>
            </a:prstGeom>
            <a:noFill/>
            <a:ln>
              <a:noFill/>
            </a:ln>
          </p:spPr>
        </p:pic>
        <p:sp>
          <p:nvSpPr>
            <p:cNvPr id="11" name="Oval 10">
              <a:extLst>
                <a:ext uri="{FF2B5EF4-FFF2-40B4-BE49-F238E27FC236}">
                  <a16:creationId xmlns:a16="http://schemas.microsoft.com/office/drawing/2014/main" xmlns="" id="{27822692-4B90-4792-A69F-BD90DEDA2304}"/>
                </a:ext>
              </a:extLst>
            </p:cNvPr>
            <p:cNvSpPr/>
            <p:nvPr userDrawn="1"/>
          </p:nvSpPr>
          <p:spPr>
            <a:xfrm>
              <a:off x="10984302" y="103338"/>
              <a:ext cx="1207698" cy="1431985"/>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4317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87F1B-B08B-4C93-AE5F-58786A2D1DEC}"/>
              </a:ext>
            </a:extLst>
          </p:cNvPr>
          <p:cNvSpPr>
            <a:spLocks noGrp="1"/>
          </p:cNvSpPr>
          <p:nvPr>
            <p:ph type="ctrTitle"/>
          </p:nvPr>
        </p:nvSpPr>
        <p:spPr>
          <a:xfrm>
            <a:off x="2034580" y="1496484"/>
            <a:ext cx="12207479"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2DA3B26E-AD21-45B1-BD50-E2729326960F}"/>
              </a:ext>
            </a:extLst>
          </p:cNvPr>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4ECD2A28-F062-4A80-85AC-784AD7A45A06}"/>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752430E4-5445-423A-973F-7BD98BBB92DF}"/>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E32D6DA-6083-476B-AF20-69F8494F4E76}"/>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264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866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33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0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9350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100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6520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713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827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302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16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52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52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778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775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25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EBD93E1-4C1A-47C6-8612-C96E89CB0C21}"/>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00F8C21C-1434-4EC2-B07D-184E9A9CE509}"/>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3F052029-953D-49BF-A27A-B628F77C3E6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645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05549-18E4-4FF4-8A4A-464CF835DDC4}"/>
              </a:ext>
            </a:extLst>
          </p:cNvPr>
          <p:cNvSpPr>
            <a:spLocks noGrp="1"/>
          </p:cNvSpPr>
          <p:nvPr>
            <p:ph type="title"/>
          </p:nvPr>
        </p:nvSpPr>
        <p:spPr>
          <a:xfrm>
            <a:off x="1121140" y="609600"/>
            <a:ext cx="5249639"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D679EF31-7AE1-4B15-86B7-1B716958A868}"/>
              </a:ext>
            </a:extLst>
          </p:cNvPr>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E28D484-EEB1-4CD1-9CA4-8E5E390545C6}"/>
              </a:ext>
            </a:extLst>
          </p:cNvPr>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AAAB7A07-75ED-4447-BE96-6A1C6061960D}"/>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CC869ADA-CFAF-4C06-97FC-0F5ACBBB7817}"/>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4F0E88DF-B673-4429-BE0F-AC1E54DC526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653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FDFC62-57BD-480A-8DC7-FF6D64219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DCD36E7-B084-4D62-BA1A-AAEFB4F52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6DA692-0A8D-4147-B96A-B4F40CAD5D2C}"/>
              </a:ext>
            </a:extLst>
          </p:cNvPr>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0E32237-B96D-44AF-A747-723472F8E531}"/>
              </a:ext>
            </a:extLst>
          </p:cNvPr>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AD042C2-3EEF-4F9F-B201-27B8183A7BDF}"/>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644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664935"/>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611552"/>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900769"/>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7963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278225"/>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446022"/>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668457"/>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379534"/>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24102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150607"/>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182911"/>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and Content" userDrawn="1">
  <p:cSld name="3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1219170" rtl="0" eaLnBrk="1" fontAlgn="auto" latinLnBrk="0" hangingPunct="1">
              <a:lnSpc>
                <a:spcPct val="100000"/>
              </a:lnSpc>
              <a:spcBef>
                <a:spcPts val="0"/>
              </a:spcBef>
              <a:spcAft>
                <a:spcPts val="0"/>
              </a:spcAft>
              <a:buClrTx/>
              <a:buSzPts val="1400"/>
              <a:buFontTx/>
              <a:buNone/>
              <a:tabLst/>
              <a:defRPr/>
            </a:pPr>
            <a:fld id="{FE1C8935-5503-46B3-AA64-FDD06962785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Pts val="1400"/>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1219170" rtl="0" eaLnBrk="1" fontAlgn="auto" latinLnBrk="0" hangingPunct="1">
              <a:lnSpc>
                <a:spcPct val="100000"/>
              </a:lnSpc>
              <a:spcBef>
                <a:spcPts val="0"/>
              </a:spcBef>
              <a:spcAft>
                <a:spcPts val="0"/>
              </a:spcAft>
              <a:buClrTx/>
              <a:buSzPts val="1400"/>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9306B73E-E889-4101-943F-C932486AC50A}"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124945"/>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C2F762F7-28C6-4B3A-9174-3CAF58F1977C}"/>
              </a:ext>
            </a:extLst>
          </p:cNvPr>
          <p:cNvSpPr>
            <a:spLocks noGrp="1"/>
          </p:cNvSpPr>
          <p:nvPr>
            <p:ph type="dt" sz="half" idx="10"/>
          </p:nvPr>
        </p:nvSpPr>
        <p:spPr/>
        <p:txBody>
          <a:bodyPr/>
          <a:lstStyle>
            <a:lvl1pPr>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EE46AF4-99C7-4B69-8E9F-EEF8C02D9869}"/>
              </a:ext>
            </a:extLst>
          </p:cNvPr>
          <p:cNvSpPr>
            <a:spLocks noGrp="1"/>
          </p:cNvSpPr>
          <p:nvPr>
            <p:ph type="ftr" sz="quarter" idx="11"/>
          </p:nvPr>
        </p:nvSpPr>
        <p:spPr/>
        <p:txBody>
          <a:bodyPr/>
          <a:lstStyle>
            <a:lvl1pPr>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94C9CBF-3D99-40E5-BD60-F18B4F6E87E2}"/>
              </a:ext>
            </a:extLst>
          </p:cNvPr>
          <p:cNvSpPr>
            <a:spLocks noGrp="1"/>
          </p:cNvSpPr>
          <p:nvPr>
            <p:ph type="sldNum" sz="quarter" idx="12"/>
          </p:nvPr>
        </p:nvSpPr>
        <p:spPr/>
        <p:txBody>
          <a:bodyPr/>
          <a:lstStyle>
            <a:lvl1pPr>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AE93A6A2-585F-45B8-A939-C0DCFE2A82F8}" type="slidenum">
              <a:rPr kumimoji="0" lang="en-US" alt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alt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97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5275" indent="0" algn="ctr">
              <a:buNone/>
              <a:defRPr>
                <a:solidFill>
                  <a:schemeClr val="tx1">
                    <a:tint val="75000"/>
                  </a:schemeClr>
                </a:solidFill>
              </a:defRPr>
            </a:lvl2pPr>
            <a:lvl3pPr marL="1450550" indent="0" algn="ctr">
              <a:buNone/>
              <a:defRPr>
                <a:solidFill>
                  <a:schemeClr val="tx1">
                    <a:tint val="75000"/>
                  </a:schemeClr>
                </a:solidFill>
              </a:defRPr>
            </a:lvl3pPr>
            <a:lvl4pPr marL="2175827" indent="0" algn="ctr">
              <a:buNone/>
              <a:defRPr>
                <a:solidFill>
                  <a:schemeClr val="tx1">
                    <a:tint val="75000"/>
                  </a:schemeClr>
                </a:solidFill>
              </a:defRPr>
            </a:lvl4pPr>
            <a:lvl5pPr marL="2901103" indent="0" algn="ctr">
              <a:buNone/>
              <a:defRPr>
                <a:solidFill>
                  <a:schemeClr val="tx1">
                    <a:tint val="75000"/>
                  </a:schemeClr>
                </a:solidFill>
              </a:defRPr>
            </a:lvl5pPr>
            <a:lvl6pPr marL="3626379" indent="0" algn="ctr">
              <a:buNone/>
              <a:defRPr>
                <a:solidFill>
                  <a:schemeClr val="tx1">
                    <a:tint val="75000"/>
                  </a:schemeClr>
                </a:solidFill>
              </a:defRPr>
            </a:lvl6pPr>
            <a:lvl7pPr marL="4351654" indent="0" algn="ctr">
              <a:buNone/>
              <a:defRPr>
                <a:solidFill>
                  <a:schemeClr val="tx1">
                    <a:tint val="75000"/>
                  </a:schemeClr>
                </a:solidFill>
              </a:defRPr>
            </a:lvl7pPr>
            <a:lvl8pPr marL="5076929" indent="0" algn="ctr">
              <a:buNone/>
              <a:defRPr>
                <a:solidFill>
                  <a:schemeClr val="tx1">
                    <a:tint val="75000"/>
                  </a:schemeClr>
                </a:solidFill>
              </a:defRPr>
            </a:lvl8pPr>
            <a:lvl9pPr marL="580220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811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57300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92"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196">
                <a:solidFill>
                  <a:schemeClr val="tx1">
                    <a:tint val="75000"/>
                  </a:schemeClr>
                </a:solidFill>
              </a:defRPr>
            </a:lvl1pPr>
            <a:lvl2pPr marL="725275" indent="0">
              <a:buNone/>
              <a:defRPr sz="2896">
                <a:solidFill>
                  <a:schemeClr val="tx1">
                    <a:tint val="75000"/>
                  </a:schemeClr>
                </a:solidFill>
              </a:defRPr>
            </a:lvl2pPr>
            <a:lvl3pPr marL="1450550" indent="0">
              <a:buNone/>
              <a:defRPr sz="2497">
                <a:solidFill>
                  <a:schemeClr val="tx1">
                    <a:tint val="75000"/>
                  </a:schemeClr>
                </a:solidFill>
              </a:defRPr>
            </a:lvl3pPr>
            <a:lvl4pPr marL="2175827" indent="0">
              <a:buNone/>
              <a:defRPr sz="2197">
                <a:solidFill>
                  <a:schemeClr val="tx1">
                    <a:tint val="75000"/>
                  </a:schemeClr>
                </a:solidFill>
              </a:defRPr>
            </a:lvl4pPr>
            <a:lvl5pPr marL="2901103" indent="0">
              <a:buNone/>
              <a:defRPr sz="2197">
                <a:solidFill>
                  <a:schemeClr val="tx1">
                    <a:tint val="75000"/>
                  </a:schemeClr>
                </a:solidFill>
              </a:defRPr>
            </a:lvl5pPr>
            <a:lvl6pPr marL="3626379" indent="0">
              <a:buNone/>
              <a:defRPr sz="2197">
                <a:solidFill>
                  <a:schemeClr val="tx1">
                    <a:tint val="75000"/>
                  </a:schemeClr>
                </a:solidFill>
              </a:defRPr>
            </a:lvl6pPr>
            <a:lvl7pPr marL="4351654" indent="0">
              <a:buNone/>
              <a:defRPr sz="2197">
                <a:solidFill>
                  <a:schemeClr val="tx1">
                    <a:tint val="75000"/>
                  </a:schemeClr>
                </a:solidFill>
              </a:defRPr>
            </a:lvl7pPr>
            <a:lvl8pPr marL="5076929" indent="0">
              <a:buNone/>
              <a:defRPr sz="2197">
                <a:solidFill>
                  <a:schemeClr val="tx1">
                    <a:tint val="75000"/>
                  </a:schemeClr>
                </a:solidFill>
              </a:defRPr>
            </a:lvl8pPr>
            <a:lvl9pPr marL="5802206" indent="0">
              <a:buNone/>
              <a:defRPr sz="21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4513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1"/>
            <a:ext cx="12899800" cy="8045451"/>
          </a:xfrm>
        </p:spPr>
        <p:txBody>
          <a:bodyPr/>
          <a:lstStyle>
            <a:lvl1pPr>
              <a:defRPr sz="4395"/>
            </a:lvl1pPr>
            <a:lvl2pPr>
              <a:defRPr sz="3795"/>
            </a:lvl2pPr>
            <a:lvl3pPr>
              <a:defRPr sz="3196"/>
            </a:lvl3pPr>
            <a:lvl4pPr>
              <a:defRPr sz="2896"/>
            </a:lvl4pPr>
            <a:lvl5pPr>
              <a:defRPr sz="2896"/>
            </a:lvl5pPr>
            <a:lvl6pPr>
              <a:defRPr sz="2896"/>
            </a:lvl6pPr>
            <a:lvl7pPr>
              <a:defRPr sz="2896"/>
            </a:lvl7pPr>
            <a:lvl8pPr>
              <a:defRPr sz="2896"/>
            </a:lvl8pPr>
            <a:lvl9pPr>
              <a:defRPr sz="2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8" y="2844801"/>
            <a:ext cx="12902627" cy="8045451"/>
          </a:xfrm>
        </p:spPr>
        <p:txBody>
          <a:bodyPr/>
          <a:lstStyle>
            <a:lvl1pPr>
              <a:defRPr sz="4395"/>
            </a:lvl1pPr>
            <a:lvl2pPr>
              <a:defRPr sz="3795"/>
            </a:lvl2pPr>
            <a:lvl3pPr>
              <a:defRPr sz="3196"/>
            </a:lvl3pPr>
            <a:lvl4pPr>
              <a:defRPr sz="2896"/>
            </a:lvl4pPr>
            <a:lvl5pPr>
              <a:defRPr sz="2896"/>
            </a:lvl5pPr>
            <a:lvl6pPr>
              <a:defRPr sz="2896"/>
            </a:lvl6pPr>
            <a:lvl7pPr>
              <a:defRPr sz="2896"/>
            </a:lvl7pPr>
            <a:lvl8pPr>
              <a:defRPr sz="2896"/>
            </a:lvl8pPr>
            <a:lvl9pPr>
              <a:defRPr sz="2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3109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795" b="1"/>
            </a:lvl1pPr>
            <a:lvl2pPr marL="725275" indent="0">
              <a:buNone/>
              <a:defRPr sz="3196" b="1"/>
            </a:lvl2pPr>
            <a:lvl3pPr marL="1450550" indent="0">
              <a:buNone/>
              <a:defRPr sz="2896" b="1"/>
            </a:lvl3pPr>
            <a:lvl4pPr marL="2175827" indent="0">
              <a:buNone/>
              <a:defRPr sz="2497" b="1"/>
            </a:lvl4pPr>
            <a:lvl5pPr marL="2901103" indent="0">
              <a:buNone/>
              <a:defRPr sz="2497" b="1"/>
            </a:lvl5pPr>
            <a:lvl6pPr marL="3626379" indent="0">
              <a:buNone/>
              <a:defRPr sz="2497" b="1"/>
            </a:lvl6pPr>
            <a:lvl7pPr marL="4351654" indent="0">
              <a:buNone/>
              <a:defRPr sz="2497" b="1"/>
            </a:lvl7pPr>
            <a:lvl8pPr marL="5076929" indent="0">
              <a:buNone/>
              <a:defRPr sz="2497" b="1"/>
            </a:lvl8pPr>
            <a:lvl9pPr marL="5802206" indent="0">
              <a:buNone/>
              <a:defRPr sz="2497"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795"/>
            </a:lvl1pPr>
            <a:lvl2pPr>
              <a:defRPr sz="3196"/>
            </a:lvl2pPr>
            <a:lvl3pPr>
              <a:defRPr sz="28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795" b="1"/>
            </a:lvl1pPr>
            <a:lvl2pPr marL="725275" indent="0">
              <a:buNone/>
              <a:defRPr sz="3196" b="1"/>
            </a:lvl2pPr>
            <a:lvl3pPr marL="1450550" indent="0">
              <a:buNone/>
              <a:defRPr sz="2896" b="1"/>
            </a:lvl3pPr>
            <a:lvl4pPr marL="2175827" indent="0">
              <a:buNone/>
              <a:defRPr sz="2497" b="1"/>
            </a:lvl4pPr>
            <a:lvl5pPr marL="2901103" indent="0">
              <a:buNone/>
              <a:defRPr sz="2497" b="1"/>
            </a:lvl5pPr>
            <a:lvl6pPr marL="3626379" indent="0">
              <a:buNone/>
              <a:defRPr sz="2497" b="1"/>
            </a:lvl6pPr>
            <a:lvl7pPr marL="4351654" indent="0">
              <a:buNone/>
              <a:defRPr sz="2497" b="1"/>
            </a:lvl7pPr>
            <a:lvl8pPr marL="5076929" indent="0">
              <a:buNone/>
              <a:defRPr sz="2497" b="1"/>
            </a:lvl8pPr>
            <a:lvl9pPr marL="5802206" indent="0">
              <a:buNone/>
              <a:defRPr sz="2497"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795"/>
            </a:lvl1pPr>
            <a:lvl2pPr>
              <a:defRPr sz="3196"/>
            </a:lvl2pPr>
            <a:lvl3pPr>
              <a:defRPr sz="2896"/>
            </a:lvl3pPr>
            <a:lvl4pPr>
              <a:defRPr sz="2497"/>
            </a:lvl4pPr>
            <a:lvl5pPr>
              <a:defRPr sz="2497"/>
            </a:lvl5pPr>
            <a:lvl6pPr>
              <a:defRPr sz="2497"/>
            </a:lvl6pPr>
            <a:lvl7pPr>
              <a:defRPr sz="2497"/>
            </a:lvl7pPr>
            <a:lvl8pPr>
              <a:defRPr sz="2497"/>
            </a:lvl8pPr>
            <a:lvl9pPr>
              <a:defRPr sz="24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2255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0152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8390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96" b="1"/>
            </a:lvl1pPr>
          </a:lstStyle>
          <a:p>
            <a:r>
              <a:rPr lang="en-US"/>
              <a:t>Click to edit Master title style</a:t>
            </a:r>
          </a:p>
        </p:txBody>
      </p:sp>
      <p:sp>
        <p:nvSpPr>
          <p:cNvPr id="3" name="Content Placeholder 2"/>
          <p:cNvSpPr>
            <a:spLocks noGrp="1"/>
          </p:cNvSpPr>
          <p:nvPr>
            <p:ph idx="1"/>
          </p:nvPr>
        </p:nvSpPr>
        <p:spPr>
          <a:xfrm>
            <a:off x="6363714" y="364069"/>
            <a:ext cx="9099093" cy="7804151"/>
          </a:xfrm>
        </p:spPr>
        <p:txBody>
          <a:bodyPr/>
          <a:lstStyle>
            <a:lvl1pPr>
              <a:defRPr sz="5093"/>
            </a:lvl1pPr>
            <a:lvl2pPr>
              <a:defRPr sz="4395"/>
            </a:lvl2pPr>
            <a:lvl3pPr>
              <a:defRPr sz="3795"/>
            </a:lvl3pPr>
            <a:lvl4pPr>
              <a:defRPr sz="3196"/>
            </a:lvl4pPr>
            <a:lvl5pPr>
              <a:defRPr sz="3196"/>
            </a:lvl5pPr>
            <a:lvl6pPr>
              <a:defRPr sz="3196"/>
            </a:lvl6pPr>
            <a:lvl7pPr>
              <a:defRPr sz="3196"/>
            </a:lvl7pPr>
            <a:lvl8pPr>
              <a:defRPr sz="3196"/>
            </a:lvl8pPr>
            <a:lvl9pPr>
              <a:defRPr sz="31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9"/>
            <a:ext cx="5354902" cy="6254751"/>
          </a:xfrm>
        </p:spPr>
        <p:txBody>
          <a:bodyPr/>
          <a:lstStyle>
            <a:lvl1pPr marL="0" indent="0">
              <a:buNone/>
              <a:defRPr sz="2197"/>
            </a:lvl1pPr>
            <a:lvl2pPr marL="725275" indent="0">
              <a:buNone/>
              <a:defRPr sz="1897"/>
            </a:lvl2pPr>
            <a:lvl3pPr marL="1450550" indent="0">
              <a:buNone/>
              <a:defRPr sz="1597"/>
            </a:lvl3pPr>
            <a:lvl4pPr marL="2175827" indent="0">
              <a:buNone/>
              <a:defRPr sz="1399"/>
            </a:lvl4pPr>
            <a:lvl5pPr marL="2901103" indent="0">
              <a:buNone/>
              <a:defRPr sz="1399"/>
            </a:lvl5pPr>
            <a:lvl6pPr marL="3626379" indent="0">
              <a:buNone/>
              <a:defRPr sz="1399"/>
            </a:lvl6pPr>
            <a:lvl7pPr marL="4351654" indent="0">
              <a:buNone/>
              <a:defRPr sz="1399"/>
            </a:lvl7pPr>
            <a:lvl8pPr marL="5076929" indent="0">
              <a:buNone/>
              <a:defRPr sz="1399"/>
            </a:lvl8pPr>
            <a:lvl9pPr marL="5802206" indent="0">
              <a:buNone/>
              <a:defRPr sz="1399"/>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34555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96" b="1"/>
            </a:lvl1pPr>
          </a:lstStyle>
          <a:p>
            <a:r>
              <a:rPr lang="en-US"/>
              <a:t>Click to edit Master title style</a:t>
            </a:r>
          </a:p>
        </p:txBody>
      </p:sp>
      <p:sp>
        <p:nvSpPr>
          <p:cNvPr id="3" name="Picture Placeholder 2"/>
          <p:cNvSpPr>
            <a:spLocks noGrp="1"/>
          </p:cNvSpPr>
          <p:nvPr>
            <p:ph type="pic" idx="1"/>
          </p:nvPr>
        </p:nvSpPr>
        <p:spPr>
          <a:xfrm>
            <a:off x="3190336" y="817033"/>
            <a:ext cx="9765983" cy="5486400"/>
          </a:xfrm>
        </p:spPr>
        <p:txBody>
          <a:bodyPr/>
          <a:lstStyle>
            <a:lvl1pPr marL="0" indent="0">
              <a:buNone/>
              <a:defRPr sz="5093"/>
            </a:lvl1pPr>
            <a:lvl2pPr marL="725275" indent="0">
              <a:buNone/>
              <a:defRPr sz="4395"/>
            </a:lvl2pPr>
            <a:lvl3pPr marL="1450550" indent="0">
              <a:buNone/>
              <a:defRPr sz="3795"/>
            </a:lvl3pPr>
            <a:lvl4pPr marL="2175827" indent="0">
              <a:buNone/>
              <a:defRPr sz="3196"/>
            </a:lvl4pPr>
            <a:lvl5pPr marL="2901103" indent="0">
              <a:buNone/>
              <a:defRPr sz="3196"/>
            </a:lvl5pPr>
            <a:lvl6pPr marL="3626379" indent="0">
              <a:buNone/>
              <a:defRPr sz="3196"/>
            </a:lvl6pPr>
            <a:lvl7pPr marL="4351654" indent="0">
              <a:buNone/>
              <a:defRPr sz="3196"/>
            </a:lvl7pPr>
            <a:lvl8pPr marL="5076929" indent="0">
              <a:buNone/>
              <a:defRPr sz="3196"/>
            </a:lvl8pPr>
            <a:lvl9pPr marL="5802206" indent="0">
              <a:buNone/>
              <a:defRPr sz="3196"/>
            </a:lvl9pPr>
          </a:lstStyle>
          <a:p>
            <a:endParaRPr lang="en-US"/>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197"/>
            </a:lvl1pPr>
            <a:lvl2pPr marL="725275" indent="0">
              <a:buNone/>
              <a:defRPr sz="1897"/>
            </a:lvl2pPr>
            <a:lvl3pPr marL="1450550" indent="0">
              <a:buNone/>
              <a:defRPr sz="1597"/>
            </a:lvl3pPr>
            <a:lvl4pPr marL="2175827" indent="0">
              <a:buNone/>
              <a:defRPr sz="1399"/>
            </a:lvl4pPr>
            <a:lvl5pPr marL="2901103" indent="0">
              <a:buNone/>
              <a:defRPr sz="1399"/>
            </a:lvl5pPr>
            <a:lvl6pPr marL="3626379" indent="0">
              <a:buNone/>
              <a:defRPr sz="1399"/>
            </a:lvl6pPr>
            <a:lvl7pPr marL="4351654" indent="0">
              <a:buNone/>
              <a:defRPr sz="1399"/>
            </a:lvl7pPr>
            <a:lvl8pPr marL="5076929" indent="0">
              <a:buNone/>
              <a:defRPr sz="1399"/>
            </a:lvl8pPr>
            <a:lvl9pPr marL="5802206" indent="0">
              <a:buNone/>
              <a:defRPr sz="1399"/>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30739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7244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6"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39" y="488951"/>
            <a:ext cx="19286121"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82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7.jp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E7EED9B-E93C-464A-9491-98D9F55AF973}"/>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5113E-767D-4B6C-A536-D7BEAB93EC47}"/>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DF9656-87A1-4099-9730-CA7CA4F623B8}"/>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34862825-F999-48A1-A8CC-DBC54813CE2D}" type="datetimeFigureOut">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5/12/2025</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AEFA484-0020-43C0-B906-C5A595C7EA78}"/>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68E28AE9-B291-483D-8954-A030AE8F6364}"/>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D6FF1ABF-F1A9-490F-94B1-9CBA863E7824}"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049160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 id="2147483724" r:id="rId3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52" tIns="72626" rIns="145252" bIns="72626" rtlCol="0" anchor="ctr"/>
          <a:lstStyle>
            <a:lvl1pPr algn="l">
              <a:defRPr sz="1897">
                <a:solidFill>
                  <a:schemeClr val="tx1">
                    <a:tint val="75000"/>
                  </a:schemeClr>
                </a:solidFill>
              </a:defRPr>
            </a:lvl1pPr>
          </a:lstStyle>
          <a:p>
            <a:pPr marL="0" marR="0" lvl="0" indent="0" algn="l" defTabSz="1450550" rtl="0" eaLnBrk="1" fontAlgn="auto" latinLnBrk="0" hangingPunct="1">
              <a:lnSpc>
                <a:spcPct val="100000"/>
              </a:lnSpc>
              <a:spcBef>
                <a:spcPts val="0"/>
              </a:spcBef>
              <a:spcAft>
                <a:spcPts val="0"/>
              </a:spcAft>
              <a:buClrTx/>
              <a:buSzTx/>
              <a:buFontTx/>
              <a:buNone/>
              <a:tabLst/>
              <a:defRPr/>
            </a:pPr>
            <a:fld id="{774B3276-3901-471F-8285-C92A8E75787C}" type="datetimeFigureOut">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450550" rtl="0" eaLnBrk="1" fontAlgn="auto" latinLnBrk="0" hangingPunct="1">
                <a:lnSpc>
                  <a:spcPct val="100000"/>
                </a:lnSpc>
                <a:spcBef>
                  <a:spcPts val="0"/>
                </a:spcBef>
                <a:spcAft>
                  <a:spcPts val="0"/>
                </a:spcAft>
                <a:buClrTx/>
                <a:buSzTx/>
                <a:buFontTx/>
                <a:buNone/>
                <a:tabLst/>
                <a:defRPr/>
              </a:pPr>
              <a:t>5/12/2025</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52" tIns="72626" rIns="145252" bIns="72626" rtlCol="0" anchor="ctr"/>
          <a:lstStyle>
            <a:lvl1pPr algn="ctr">
              <a:defRPr sz="1897">
                <a:solidFill>
                  <a:schemeClr val="tx1">
                    <a:tint val="75000"/>
                  </a:schemeClr>
                </a:solidFill>
              </a:defRPr>
            </a:lvl1pPr>
          </a:lstStyle>
          <a:p>
            <a:pPr marL="0" marR="0" lvl="0" indent="0" algn="ctr" defTabSz="1450550" rtl="0" eaLnBrk="1" fontAlgn="auto" latinLnBrk="0" hangingPunct="1">
              <a:lnSpc>
                <a:spcPct val="100000"/>
              </a:lnSpc>
              <a:spcBef>
                <a:spcPts val="0"/>
              </a:spcBef>
              <a:spcAft>
                <a:spcPts val="0"/>
              </a:spcAft>
              <a:buClrTx/>
              <a:buSzTx/>
              <a:buFontTx/>
              <a:buNone/>
              <a:tabLst/>
              <a:defRPr/>
            </a:pPr>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52" tIns="72626" rIns="145252" bIns="72626" rtlCol="0" anchor="ctr"/>
          <a:lstStyle>
            <a:lvl1pPr algn="r">
              <a:defRPr sz="1897">
                <a:solidFill>
                  <a:schemeClr val="tx1">
                    <a:tint val="75000"/>
                  </a:schemeClr>
                </a:solidFill>
              </a:defRPr>
            </a:lvl1pPr>
          </a:lstStyle>
          <a:p>
            <a:pPr marL="0" marR="0" lvl="0" indent="0" algn="r" defTabSz="1450550" rtl="0" eaLnBrk="1" fontAlgn="auto" latinLnBrk="0" hangingPunct="1">
              <a:lnSpc>
                <a:spcPct val="100000"/>
              </a:lnSpc>
              <a:spcBef>
                <a:spcPts val="0"/>
              </a:spcBef>
              <a:spcAft>
                <a:spcPts val="0"/>
              </a:spcAft>
              <a:buClrTx/>
              <a:buSzTx/>
              <a:buFontTx/>
              <a:buNone/>
              <a:tabLst/>
              <a:defRPr/>
            </a:pPr>
            <a:fld id="{4356E0E0-0191-4DF9-B347-48BEABCB12B3}" type="slidenum">
              <a:rPr kumimoji="0" lang="en-US" sz="1897"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450550" rtl="0" eaLnBrk="1" fontAlgn="auto" latinLnBrk="0" hangingPunct="1">
                <a:lnSpc>
                  <a:spcPct val="100000"/>
                </a:lnSpc>
                <a:spcBef>
                  <a:spcPts val="0"/>
                </a:spcBef>
                <a:spcAft>
                  <a:spcPts val="0"/>
                </a:spcAft>
                <a:buClrTx/>
                <a:buSzTx/>
                <a:buFontTx/>
                <a:buNone/>
                <a:tabLst/>
                <a:defRPr/>
              </a:pPr>
              <a:t>‹#›</a:t>
            </a:fld>
            <a:endParaRPr kumimoji="0" lang="en-US" sz="1897"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434729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1450550" rtl="0" eaLnBrk="1" latinLnBrk="0" hangingPunct="1">
        <a:spcBef>
          <a:spcPct val="0"/>
        </a:spcBef>
        <a:buNone/>
        <a:defRPr sz="6990" kern="1200">
          <a:solidFill>
            <a:schemeClr val="tx1"/>
          </a:solidFill>
          <a:latin typeface="+mj-lt"/>
          <a:ea typeface="+mj-ea"/>
          <a:cs typeface="+mj-cs"/>
        </a:defRPr>
      </a:lvl1pPr>
    </p:titleStyle>
    <p:bodyStyle>
      <a:lvl1pPr marL="543957" indent="-543957" algn="l" defTabSz="1450550" rtl="0" eaLnBrk="1" latinLnBrk="0" hangingPunct="1">
        <a:spcBef>
          <a:spcPct val="20000"/>
        </a:spcBef>
        <a:buFont typeface="Arial" pitchFamily="34" charset="0"/>
        <a:buChar char="•"/>
        <a:defRPr sz="5093" kern="1200">
          <a:solidFill>
            <a:schemeClr val="tx1"/>
          </a:solidFill>
          <a:latin typeface="+mn-lt"/>
          <a:ea typeface="+mn-ea"/>
          <a:cs typeface="+mn-cs"/>
        </a:defRPr>
      </a:lvl1pPr>
      <a:lvl2pPr marL="1178573" indent="-453298" algn="l" defTabSz="1450550" rtl="0" eaLnBrk="1" latinLnBrk="0" hangingPunct="1">
        <a:spcBef>
          <a:spcPct val="20000"/>
        </a:spcBef>
        <a:buFont typeface="Arial" pitchFamily="34" charset="0"/>
        <a:buChar char="–"/>
        <a:defRPr sz="4395" kern="1200">
          <a:solidFill>
            <a:schemeClr val="tx1"/>
          </a:solidFill>
          <a:latin typeface="+mn-lt"/>
          <a:ea typeface="+mn-ea"/>
          <a:cs typeface="+mn-cs"/>
        </a:defRPr>
      </a:lvl2pPr>
      <a:lvl3pPr marL="1813189" indent="-362638" algn="l" defTabSz="1450550" rtl="0" eaLnBrk="1" latinLnBrk="0" hangingPunct="1">
        <a:spcBef>
          <a:spcPct val="20000"/>
        </a:spcBef>
        <a:buFont typeface="Arial" pitchFamily="34" charset="0"/>
        <a:buChar char="•"/>
        <a:defRPr sz="3795" kern="1200">
          <a:solidFill>
            <a:schemeClr val="tx1"/>
          </a:solidFill>
          <a:latin typeface="+mn-lt"/>
          <a:ea typeface="+mn-ea"/>
          <a:cs typeface="+mn-cs"/>
        </a:defRPr>
      </a:lvl3pPr>
      <a:lvl4pPr marL="2538466"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4pPr>
      <a:lvl5pPr marL="3263741"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5pPr>
      <a:lvl6pPr marL="3989016"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6pPr>
      <a:lvl7pPr marL="4714291"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7pPr>
      <a:lvl8pPr marL="5439568"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8pPr>
      <a:lvl9pPr marL="6164845" indent="-362638" algn="l" defTabSz="1450550" rtl="0" eaLnBrk="1" latinLnBrk="0" hangingPunct="1">
        <a:spcBef>
          <a:spcPct val="20000"/>
        </a:spcBef>
        <a:buFont typeface="Arial" pitchFamily="34" charset="0"/>
        <a:buChar char="•"/>
        <a:defRPr sz="3196" kern="1200">
          <a:solidFill>
            <a:schemeClr val="tx1"/>
          </a:solidFill>
          <a:latin typeface="+mn-lt"/>
          <a:ea typeface="+mn-ea"/>
          <a:cs typeface="+mn-cs"/>
        </a:defRPr>
      </a:lvl9pPr>
    </p:bodyStyle>
    <p:otherStyle>
      <a:defPPr>
        <a:defRPr lang="en-US"/>
      </a:defPPr>
      <a:lvl1pPr marL="0" algn="l" defTabSz="1450550" rtl="0" eaLnBrk="1" latinLnBrk="0" hangingPunct="1">
        <a:defRPr sz="2896" kern="1200">
          <a:solidFill>
            <a:schemeClr val="tx1"/>
          </a:solidFill>
          <a:latin typeface="+mn-lt"/>
          <a:ea typeface="+mn-ea"/>
          <a:cs typeface="+mn-cs"/>
        </a:defRPr>
      </a:lvl1pPr>
      <a:lvl2pPr marL="725275" algn="l" defTabSz="1450550" rtl="0" eaLnBrk="1" latinLnBrk="0" hangingPunct="1">
        <a:defRPr sz="2896" kern="1200">
          <a:solidFill>
            <a:schemeClr val="tx1"/>
          </a:solidFill>
          <a:latin typeface="+mn-lt"/>
          <a:ea typeface="+mn-ea"/>
          <a:cs typeface="+mn-cs"/>
        </a:defRPr>
      </a:lvl2pPr>
      <a:lvl3pPr marL="1450550" algn="l" defTabSz="1450550" rtl="0" eaLnBrk="1" latinLnBrk="0" hangingPunct="1">
        <a:defRPr sz="2896" kern="1200">
          <a:solidFill>
            <a:schemeClr val="tx1"/>
          </a:solidFill>
          <a:latin typeface="+mn-lt"/>
          <a:ea typeface="+mn-ea"/>
          <a:cs typeface="+mn-cs"/>
        </a:defRPr>
      </a:lvl3pPr>
      <a:lvl4pPr marL="2175827" algn="l" defTabSz="1450550" rtl="0" eaLnBrk="1" latinLnBrk="0" hangingPunct="1">
        <a:defRPr sz="2896" kern="1200">
          <a:solidFill>
            <a:schemeClr val="tx1"/>
          </a:solidFill>
          <a:latin typeface="+mn-lt"/>
          <a:ea typeface="+mn-ea"/>
          <a:cs typeface="+mn-cs"/>
        </a:defRPr>
      </a:lvl4pPr>
      <a:lvl5pPr marL="2901103" algn="l" defTabSz="1450550" rtl="0" eaLnBrk="1" latinLnBrk="0" hangingPunct="1">
        <a:defRPr sz="2896" kern="1200">
          <a:solidFill>
            <a:schemeClr val="tx1"/>
          </a:solidFill>
          <a:latin typeface="+mn-lt"/>
          <a:ea typeface="+mn-ea"/>
          <a:cs typeface="+mn-cs"/>
        </a:defRPr>
      </a:lvl5pPr>
      <a:lvl6pPr marL="3626379" algn="l" defTabSz="1450550" rtl="0" eaLnBrk="1" latinLnBrk="0" hangingPunct="1">
        <a:defRPr sz="2896" kern="1200">
          <a:solidFill>
            <a:schemeClr val="tx1"/>
          </a:solidFill>
          <a:latin typeface="+mn-lt"/>
          <a:ea typeface="+mn-ea"/>
          <a:cs typeface="+mn-cs"/>
        </a:defRPr>
      </a:lvl6pPr>
      <a:lvl7pPr marL="4351654" algn="l" defTabSz="1450550" rtl="0" eaLnBrk="1" latinLnBrk="0" hangingPunct="1">
        <a:defRPr sz="2896" kern="1200">
          <a:solidFill>
            <a:schemeClr val="tx1"/>
          </a:solidFill>
          <a:latin typeface="+mn-lt"/>
          <a:ea typeface="+mn-ea"/>
          <a:cs typeface="+mn-cs"/>
        </a:defRPr>
      </a:lvl7pPr>
      <a:lvl8pPr marL="5076929" algn="l" defTabSz="1450550" rtl="0" eaLnBrk="1" latinLnBrk="0" hangingPunct="1">
        <a:defRPr sz="2896" kern="1200">
          <a:solidFill>
            <a:schemeClr val="tx1"/>
          </a:solidFill>
          <a:latin typeface="+mn-lt"/>
          <a:ea typeface="+mn-ea"/>
          <a:cs typeface="+mn-cs"/>
        </a:defRPr>
      </a:lvl8pPr>
      <a:lvl9pPr marL="5802206" algn="l" defTabSz="1450550" rtl="0" eaLnBrk="1" latinLnBrk="0" hangingPunct="1">
        <a:defRPr sz="28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image" Target="../media/image11.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8.emf"/><Relationship Id="rId9" Type="http://schemas.openxmlformats.org/officeDocument/2006/relationships/image" Target="../media/image12.wmf"/><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xmlns="" id="{25981571-988F-4289-BCA5-CB120677B6FF}"/>
              </a:ext>
            </a:extLst>
          </p:cNvPr>
          <p:cNvSpPr>
            <a:spLocks noChangeArrowheads="1"/>
          </p:cNvSpPr>
          <p:nvPr/>
        </p:nvSpPr>
        <p:spPr bwMode="auto">
          <a:xfrm>
            <a:off x="3058319" y="64912"/>
            <a:ext cx="10464800" cy="115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1219170" rtl="0" eaLnBrk="1" fontAlgn="auto" latinLnBrk="0" hangingPunct="1">
              <a:lnSpc>
                <a:spcPct val="100000"/>
              </a:lnSpc>
              <a:spcBef>
                <a:spcPct val="0"/>
              </a:spcBef>
              <a:spcAft>
                <a:spcPts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TRƯỜNG TIỂU HỌC </a:t>
            </a:r>
            <a:r>
              <a:rPr lang="en-US" altLang="en-US" sz="3733" b="1" dirty="0" smtClean="0">
                <a:solidFill>
                  <a:prstClr val="black"/>
                </a:solidFill>
                <a:latin typeface="Times New Roman" panose="02020603050405020304" pitchFamily="18" charset="0"/>
                <a:cs typeface="Times New Roman" panose="02020603050405020304" pitchFamily="18" charset="0"/>
              </a:rPr>
              <a:t>HÙNG THẮNG</a:t>
            </a:r>
            <a:endParaRPr kumimoji="0" lang="en-US" altLang="en-US" sz="3733"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3075" name="Group 5">
            <a:extLst>
              <a:ext uri="{FF2B5EF4-FFF2-40B4-BE49-F238E27FC236}">
                <a16:creationId xmlns:a16="http://schemas.microsoft.com/office/drawing/2014/main" xmlns="" id="{B65660E0-E9CD-4C6A-9178-9A70F9567A69}"/>
              </a:ext>
            </a:extLst>
          </p:cNvPr>
          <p:cNvGrpSpPr>
            <a:grpSpLocks/>
          </p:cNvGrpSpPr>
          <p:nvPr/>
        </p:nvGrpSpPr>
        <p:grpSpPr bwMode="auto">
          <a:xfrm>
            <a:off x="6411121" y="2779889"/>
            <a:ext cx="3143956" cy="2729088"/>
            <a:chOff x="576" y="96"/>
            <a:chExt cx="4320" cy="4128"/>
          </a:xfrm>
        </p:grpSpPr>
        <p:sp>
          <p:nvSpPr>
            <p:cNvPr id="3088" name="Freeform 6">
              <a:extLst>
                <a:ext uri="{FF2B5EF4-FFF2-40B4-BE49-F238E27FC236}">
                  <a16:creationId xmlns:a16="http://schemas.microsoft.com/office/drawing/2014/main" xmlns="" id="{6CFC46ED-5214-476A-B85B-169F52C04180}"/>
                </a:ext>
              </a:extLst>
            </p:cNvPr>
            <p:cNvSpPr>
              <a:spLocks/>
            </p:cNvSpPr>
            <p:nvPr/>
          </p:nvSpPr>
          <p:spPr bwMode="auto">
            <a:xfrm>
              <a:off x="772" y="283"/>
              <a:ext cx="3928" cy="3754"/>
            </a:xfrm>
            <a:custGeom>
              <a:avLst/>
              <a:gdLst>
                <a:gd name="T0" fmla="*/ 2147483646 w 646"/>
                <a:gd name="T1" fmla="*/ 2147483646 h 646"/>
                <a:gd name="T2" fmla="*/ 2147483646 w 646"/>
                <a:gd name="T3" fmla="*/ 2147483646 h 646"/>
                <a:gd name="T4" fmla="*/ 2147483646 w 646"/>
                <a:gd name="T5" fmla="*/ 2147483646 h 646"/>
                <a:gd name="T6" fmla="*/ 2147483646 w 646"/>
                <a:gd name="T7" fmla="*/ 2147483646 h 646"/>
                <a:gd name="T8" fmla="*/ 2147483646 w 646"/>
                <a:gd name="T9" fmla="*/ 2147483646 h 646"/>
                <a:gd name="T10" fmla="*/ 0 60000 65536"/>
                <a:gd name="T11" fmla="*/ 0 60000 65536"/>
                <a:gd name="T12" fmla="*/ 0 60000 65536"/>
                <a:gd name="T13" fmla="*/ 0 60000 65536"/>
                <a:gd name="T14" fmla="*/ 0 60000 65536"/>
                <a:gd name="T15" fmla="*/ 0 w 646"/>
                <a:gd name="T16" fmla="*/ 0 h 646"/>
                <a:gd name="T17" fmla="*/ 646 w 646"/>
                <a:gd name="T18" fmla="*/ 646 h 646"/>
              </a:gdLst>
              <a:ahLst/>
              <a:cxnLst>
                <a:cxn ang="T10">
                  <a:pos x="T0" y="T1"/>
                </a:cxn>
                <a:cxn ang="T11">
                  <a:pos x="T2" y="T3"/>
                </a:cxn>
                <a:cxn ang="T12">
                  <a:pos x="T4" y="T5"/>
                </a:cxn>
                <a:cxn ang="T13">
                  <a:pos x="T6" y="T7"/>
                </a:cxn>
                <a:cxn ang="T14">
                  <a:pos x="T8" y="T9"/>
                </a:cxn>
              </a:cxnLst>
              <a:rect l="T15" t="T16" r="T17" b="T18"/>
              <a:pathLst>
                <a:path w="646" h="646">
                  <a:moveTo>
                    <a:pt x="92" y="491"/>
                  </a:moveTo>
                  <a:cubicBezTo>
                    <a:pt x="0" y="364"/>
                    <a:pt x="28" y="185"/>
                    <a:pt x="155" y="92"/>
                  </a:cubicBezTo>
                  <a:cubicBezTo>
                    <a:pt x="282" y="0"/>
                    <a:pt x="461" y="28"/>
                    <a:pt x="554" y="155"/>
                  </a:cubicBezTo>
                  <a:cubicBezTo>
                    <a:pt x="646" y="282"/>
                    <a:pt x="618" y="461"/>
                    <a:pt x="491" y="554"/>
                  </a:cubicBezTo>
                  <a:cubicBezTo>
                    <a:pt x="364" y="646"/>
                    <a:pt x="185" y="618"/>
                    <a:pt x="92" y="491"/>
                  </a:cubicBez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9" name="Freeform 7">
              <a:extLst>
                <a:ext uri="{FF2B5EF4-FFF2-40B4-BE49-F238E27FC236}">
                  <a16:creationId xmlns:a16="http://schemas.microsoft.com/office/drawing/2014/main" xmlns="" id="{070F42F8-44E0-41C7-BDDE-04DD9DAB7379}"/>
                </a:ext>
              </a:extLst>
            </p:cNvPr>
            <p:cNvSpPr>
              <a:spLocks noEditPoints="1"/>
            </p:cNvSpPr>
            <p:nvPr/>
          </p:nvSpPr>
          <p:spPr bwMode="auto">
            <a:xfrm>
              <a:off x="910" y="416"/>
              <a:ext cx="3652" cy="3488"/>
            </a:xfrm>
            <a:custGeom>
              <a:avLst/>
              <a:gdLst>
                <a:gd name="T0" fmla="*/ 2147483646 w 600"/>
                <a:gd name="T1" fmla="*/ 2147483646 h 600"/>
                <a:gd name="T2" fmla="*/ 2147483646 w 600"/>
                <a:gd name="T3" fmla="*/ 2147483646 h 600"/>
                <a:gd name="T4" fmla="*/ 2147483646 w 600"/>
                <a:gd name="T5" fmla="*/ 2147483646 h 600"/>
                <a:gd name="T6" fmla="*/ 2147483646 w 600"/>
                <a:gd name="T7" fmla="*/ 2147483646 h 600"/>
                <a:gd name="T8" fmla="*/ 2147483646 w 600"/>
                <a:gd name="T9" fmla="*/ 2147483646 h 600"/>
                <a:gd name="T10" fmla="*/ 2147483646 w 600"/>
                <a:gd name="T11" fmla="*/ 2147483646 h 600"/>
                <a:gd name="T12" fmla="*/ 2147483646 w 600"/>
                <a:gd name="T13" fmla="*/ 2147483646 h 600"/>
                <a:gd name="T14" fmla="*/ 2147483646 w 600"/>
                <a:gd name="T15" fmla="*/ 2147483646 h 600"/>
                <a:gd name="T16" fmla="*/ 2147483646 w 600"/>
                <a:gd name="T17" fmla="*/ 2147483646 h 600"/>
                <a:gd name="T18" fmla="*/ 2147483646 w 600"/>
                <a:gd name="T19" fmla="*/ 2147483646 h 600"/>
                <a:gd name="T20" fmla="*/ 2147483646 w 600"/>
                <a:gd name="T21" fmla="*/ 2147483646 h 600"/>
                <a:gd name="T22" fmla="*/ 2147483646 w 600"/>
                <a:gd name="T23" fmla="*/ 2147483646 h 600"/>
                <a:gd name="T24" fmla="*/ 2147483646 w 600"/>
                <a:gd name="T25" fmla="*/ 2147483646 h 600"/>
                <a:gd name="T26" fmla="*/ 2147483646 w 600"/>
                <a:gd name="T27" fmla="*/ 2147483646 h 600"/>
                <a:gd name="T28" fmla="*/ 2147483646 w 600"/>
                <a:gd name="T29" fmla="*/ 2147483646 h 600"/>
                <a:gd name="T30" fmla="*/ 2147483646 w 600"/>
                <a:gd name="T31" fmla="*/ 2147483646 h 600"/>
                <a:gd name="T32" fmla="*/ 2147483646 w 600"/>
                <a:gd name="T33" fmla="*/ 2147483646 h 600"/>
                <a:gd name="T34" fmla="*/ 2147483646 w 600"/>
                <a:gd name="T35" fmla="*/ 2147483646 h 600"/>
                <a:gd name="T36" fmla="*/ 2147483646 w 600"/>
                <a:gd name="T37" fmla="*/ 2147483646 h 600"/>
                <a:gd name="T38" fmla="*/ 2147483646 w 600"/>
                <a:gd name="T39" fmla="*/ 2147483646 h 600"/>
                <a:gd name="T40" fmla="*/ 2147483646 w 600"/>
                <a:gd name="T41" fmla="*/ 2147483646 h 600"/>
                <a:gd name="T42" fmla="*/ 2147483646 w 600"/>
                <a:gd name="T43" fmla="*/ 2147483646 h 600"/>
                <a:gd name="T44" fmla="*/ 2147483646 w 600"/>
                <a:gd name="T45" fmla="*/ 2147483646 h 600"/>
                <a:gd name="T46" fmla="*/ 2147483646 w 600"/>
                <a:gd name="T47" fmla="*/ 2147483646 h 600"/>
                <a:gd name="T48" fmla="*/ 2147483646 w 600"/>
                <a:gd name="T49" fmla="*/ 2147483646 h 600"/>
                <a:gd name="T50" fmla="*/ 2147483646 w 600"/>
                <a:gd name="T51" fmla="*/ 2147483646 h 600"/>
                <a:gd name="T52" fmla="*/ 2147483646 w 600"/>
                <a:gd name="T53" fmla="*/ 2147483646 h 600"/>
                <a:gd name="T54" fmla="*/ 2147483646 w 600"/>
                <a:gd name="T55" fmla="*/ 2147483646 h 600"/>
                <a:gd name="T56" fmla="*/ 2147483646 w 600"/>
                <a:gd name="T57" fmla="*/ 2147483646 h 600"/>
                <a:gd name="T58" fmla="*/ 2147483646 w 600"/>
                <a:gd name="T59" fmla="*/ 2147483646 h 600"/>
                <a:gd name="T60" fmla="*/ 2147483646 w 600"/>
                <a:gd name="T61" fmla="*/ 2147483646 h 600"/>
                <a:gd name="T62" fmla="*/ 2147483646 w 600"/>
                <a:gd name="T63" fmla="*/ 2147483646 h 600"/>
                <a:gd name="T64" fmla="*/ 2147483646 w 600"/>
                <a:gd name="T65" fmla="*/ 2147483646 h 600"/>
                <a:gd name="T66" fmla="*/ 2147483646 w 600"/>
                <a:gd name="T67" fmla="*/ 2147483646 h 600"/>
                <a:gd name="T68" fmla="*/ 2147483646 w 600"/>
                <a:gd name="T69" fmla="*/ 2147483646 h 600"/>
                <a:gd name="T70" fmla="*/ 2147483646 w 600"/>
                <a:gd name="T71" fmla="*/ 2147483646 h 600"/>
                <a:gd name="T72" fmla="*/ 2147483646 w 600"/>
                <a:gd name="T73" fmla="*/ 2147483646 h 600"/>
                <a:gd name="T74" fmla="*/ 2147483646 w 600"/>
                <a:gd name="T75" fmla="*/ 2147483646 h 600"/>
                <a:gd name="T76" fmla="*/ 2147483646 w 600"/>
                <a:gd name="T77" fmla="*/ 2147483646 h 600"/>
                <a:gd name="T78" fmla="*/ 2147483646 w 600"/>
                <a:gd name="T79" fmla="*/ 2147483646 h 600"/>
                <a:gd name="T80" fmla="*/ 2147483646 w 600"/>
                <a:gd name="T81" fmla="*/ 2147483646 h 600"/>
                <a:gd name="T82" fmla="*/ 2147483646 w 600"/>
                <a:gd name="T83" fmla="*/ 2147483646 h 600"/>
                <a:gd name="T84" fmla="*/ 2147483646 w 600"/>
                <a:gd name="T85" fmla="*/ 2147483646 h 600"/>
                <a:gd name="T86" fmla="*/ 2147483646 w 600"/>
                <a:gd name="T87" fmla="*/ 2147483646 h 600"/>
                <a:gd name="T88" fmla="*/ 2147483646 w 600"/>
                <a:gd name="T89" fmla="*/ 2147483646 h 600"/>
                <a:gd name="T90" fmla="*/ 2147483646 w 600"/>
                <a:gd name="T91" fmla="*/ 2147483646 h 600"/>
                <a:gd name="T92" fmla="*/ 2147483646 w 600"/>
                <a:gd name="T93" fmla="*/ 2147483646 h 600"/>
                <a:gd name="T94" fmla="*/ 2147483646 w 600"/>
                <a:gd name="T95" fmla="*/ 2147483646 h 600"/>
                <a:gd name="T96" fmla="*/ 2147483646 w 600"/>
                <a:gd name="T97" fmla="*/ 2147483646 h 600"/>
                <a:gd name="T98" fmla="*/ 2147483646 w 600"/>
                <a:gd name="T99" fmla="*/ 2147483646 h 600"/>
                <a:gd name="T100" fmla="*/ 2147483646 w 600"/>
                <a:gd name="T101" fmla="*/ 2147483646 h 600"/>
                <a:gd name="T102" fmla="*/ 2147483646 w 600"/>
                <a:gd name="T103" fmla="*/ 2147483646 h 600"/>
                <a:gd name="T104" fmla="*/ 2147483646 w 600"/>
                <a:gd name="T105" fmla="*/ 2147483646 h 600"/>
                <a:gd name="T106" fmla="*/ 2147483646 w 600"/>
                <a:gd name="T107" fmla="*/ 2147483646 h 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0"/>
                <a:gd name="T163" fmla="*/ 0 h 600"/>
                <a:gd name="T164" fmla="*/ 600 w 600"/>
                <a:gd name="T165" fmla="*/ 600 h 6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0" h="600">
                  <a:moveTo>
                    <a:pt x="69" y="468"/>
                  </a:moveTo>
                  <a:lnTo>
                    <a:pt x="69" y="468"/>
                  </a:lnTo>
                  <a:lnTo>
                    <a:pt x="70" y="467"/>
                  </a:lnTo>
                  <a:lnTo>
                    <a:pt x="69" y="468"/>
                  </a:lnTo>
                  <a:close/>
                  <a:moveTo>
                    <a:pt x="69" y="468"/>
                  </a:moveTo>
                  <a:lnTo>
                    <a:pt x="69" y="468"/>
                  </a:lnTo>
                  <a:close/>
                  <a:moveTo>
                    <a:pt x="69" y="468"/>
                  </a:moveTo>
                  <a:cubicBezTo>
                    <a:pt x="56" y="450"/>
                    <a:pt x="45" y="431"/>
                    <a:pt x="37" y="412"/>
                  </a:cubicBezTo>
                  <a:lnTo>
                    <a:pt x="39" y="411"/>
                  </a:lnTo>
                  <a:cubicBezTo>
                    <a:pt x="47" y="430"/>
                    <a:pt x="57" y="449"/>
                    <a:pt x="70" y="467"/>
                  </a:cubicBezTo>
                  <a:lnTo>
                    <a:pt x="69" y="468"/>
                  </a:lnTo>
                  <a:close/>
                  <a:moveTo>
                    <a:pt x="37" y="412"/>
                  </a:moveTo>
                  <a:cubicBezTo>
                    <a:pt x="28" y="392"/>
                    <a:pt x="22" y="372"/>
                    <a:pt x="19" y="352"/>
                  </a:cubicBezTo>
                  <a:lnTo>
                    <a:pt x="21" y="351"/>
                  </a:lnTo>
                  <a:cubicBezTo>
                    <a:pt x="25" y="372"/>
                    <a:pt x="30" y="392"/>
                    <a:pt x="39" y="411"/>
                  </a:cubicBezTo>
                  <a:lnTo>
                    <a:pt x="37" y="412"/>
                  </a:lnTo>
                  <a:close/>
                  <a:moveTo>
                    <a:pt x="19" y="352"/>
                  </a:moveTo>
                  <a:cubicBezTo>
                    <a:pt x="0" y="247"/>
                    <a:pt x="40" y="135"/>
                    <a:pt x="132" y="69"/>
                  </a:cubicBezTo>
                  <a:lnTo>
                    <a:pt x="133" y="70"/>
                  </a:lnTo>
                  <a:cubicBezTo>
                    <a:pt x="42" y="136"/>
                    <a:pt x="2" y="247"/>
                    <a:pt x="21" y="351"/>
                  </a:cubicBezTo>
                  <a:lnTo>
                    <a:pt x="19" y="352"/>
                  </a:lnTo>
                  <a:close/>
                  <a:moveTo>
                    <a:pt x="133" y="70"/>
                  </a:moveTo>
                  <a:lnTo>
                    <a:pt x="133" y="70"/>
                  </a:lnTo>
                  <a:lnTo>
                    <a:pt x="132" y="69"/>
                  </a:lnTo>
                  <a:lnTo>
                    <a:pt x="133" y="70"/>
                  </a:lnTo>
                  <a:close/>
                  <a:moveTo>
                    <a:pt x="132" y="69"/>
                  </a:moveTo>
                  <a:lnTo>
                    <a:pt x="132" y="69"/>
                  </a:lnTo>
                  <a:lnTo>
                    <a:pt x="133" y="70"/>
                  </a:lnTo>
                  <a:lnTo>
                    <a:pt x="132" y="69"/>
                  </a:lnTo>
                  <a:close/>
                  <a:moveTo>
                    <a:pt x="132" y="69"/>
                  </a:moveTo>
                  <a:lnTo>
                    <a:pt x="132" y="69"/>
                  </a:lnTo>
                  <a:close/>
                  <a:moveTo>
                    <a:pt x="132" y="69"/>
                  </a:moveTo>
                  <a:cubicBezTo>
                    <a:pt x="150" y="56"/>
                    <a:pt x="169" y="45"/>
                    <a:pt x="188" y="37"/>
                  </a:cubicBezTo>
                  <a:lnTo>
                    <a:pt x="189" y="39"/>
                  </a:lnTo>
                  <a:cubicBezTo>
                    <a:pt x="170" y="47"/>
                    <a:pt x="151" y="57"/>
                    <a:pt x="133" y="70"/>
                  </a:cubicBezTo>
                  <a:lnTo>
                    <a:pt x="132" y="69"/>
                  </a:lnTo>
                  <a:close/>
                  <a:moveTo>
                    <a:pt x="188" y="37"/>
                  </a:moveTo>
                  <a:cubicBezTo>
                    <a:pt x="208" y="28"/>
                    <a:pt x="228" y="22"/>
                    <a:pt x="248" y="19"/>
                  </a:cubicBezTo>
                  <a:lnTo>
                    <a:pt x="249" y="21"/>
                  </a:lnTo>
                  <a:cubicBezTo>
                    <a:pt x="228" y="25"/>
                    <a:pt x="208" y="30"/>
                    <a:pt x="189" y="39"/>
                  </a:cubicBezTo>
                  <a:lnTo>
                    <a:pt x="188" y="37"/>
                  </a:lnTo>
                  <a:close/>
                  <a:moveTo>
                    <a:pt x="248" y="19"/>
                  </a:moveTo>
                  <a:cubicBezTo>
                    <a:pt x="353" y="0"/>
                    <a:pt x="465" y="40"/>
                    <a:pt x="531" y="132"/>
                  </a:cubicBezTo>
                  <a:lnTo>
                    <a:pt x="530" y="133"/>
                  </a:lnTo>
                  <a:cubicBezTo>
                    <a:pt x="464" y="42"/>
                    <a:pt x="353" y="2"/>
                    <a:pt x="249" y="21"/>
                  </a:cubicBezTo>
                  <a:lnTo>
                    <a:pt x="248" y="19"/>
                  </a:lnTo>
                  <a:close/>
                  <a:moveTo>
                    <a:pt x="530" y="133"/>
                  </a:moveTo>
                  <a:lnTo>
                    <a:pt x="530" y="133"/>
                  </a:lnTo>
                  <a:lnTo>
                    <a:pt x="531" y="132"/>
                  </a:lnTo>
                  <a:lnTo>
                    <a:pt x="530" y="133"/>
                  </a:lnTo>
                  <a:close/>
                  <a:moveTo>
                    <a:pt x="531" y="132"/>
                  </a:moveTo>
                  <a:lnTo>
                    <a:pt x="531" y="132"/>
                  </a:lnTo>
                  <a:lnTo>
                    <a:pt x="530" y="133"/>
                  </a:lnTo>
                  <a:lnTo>
                    <a:pt x="531" y="132"/>
                  </a:lnTo>
                  <a:close/>
                  <a:moveTo>
                    <a:pt x="531" y="132"/>
                  </a:moveTo>
                  <a:lnTo>
                    <a:pt x="531" y="132"/>
                  </a:lnTo>
                  <a:close/>
                  <a:moveTo>
                    <a:pt x="531" y="132"/>
                  </a:moveTo>
                  <a:cubicBezTo>
                    <a:pt x="544" y="150"/>
                    <a:pt x="555" y="169"/>
                    <a:pt x="563" y="188"/>
                  </a:cubicBezTo>
                  <a:lnTo>
                    <a:pt x="561" y="189"/>
                  </a:lnTo>
                  <a:cubicBezTo>
                    <a:pt x="553" y="170"/>
                    <a:pt x="543" y="151"/>
                    <a:pt x="530" y="133"/>
                  </a:cubicBezTo>
                  <a:lnTo>
                    <a:pt x="531" y="132"/>
                  </a:lnTo>
                  <a:close/>
                  <a:moveTo>
                    <a:pt x="563" y="188"/>
                  </a:moveTo>
                  <a:cubicBezTo>
                    <a:pt x="572" y="208"/>
                    <a:pt x="578" y="228"/>
                    <a:pt x="581" y="248"/>
                  </a:cubicBezTo>
                  <a:lnTo>
                    <a:pt x="579" y="249"/>
                  </a:lnTo>
                  <a:cubicBezTo>
                    <a:pt x="575" y="228"/>
                    <a:pt x="570" y="208"/>
                    <a:pt x="561" y="189"/>
                  </a:cubicBezTo>
                  <a:lnTo>
                    <a:pt x="563" y="188"/>
                  </a:lnTo>
                  <a:close/>
                  <a:moveTo>
                    <a:pt x="581" y="248"/>
                  </a:moveTo>
                  <a:cubicBezTo>
                    <a:pt x="600" y="353"/>
                    <a:pt x="560" y="465"/>
                    <a:pt x="468" y="531"/>
                  </a:cubicBezTo>
                  <a:lnTo>
                    <a:pt x="467" y="530"/>
                  </a:lnTo>
                  <a:cubicBezTo>
                    <a:pt x="558" y="464"/>
                    <a:pt x="598" y="353"/>
                    <a:pt x="579" y="249"/>
                  </a:cubicBezTo>
                  <a:lnTo>
                    <a:pt x="581" y="248"/>
                  </a:lnTo>
                  <a:close/>
                  <a:moveTo>
                    <a:pt x="467" y="530"/>
                  </a:moveTo>
                  <a:lnTo>
                    <a:pt x="467" y="530"/>
                  </a:lnTo>
                  <a:lnTo>
                    <a:pt x="468" y="531"/>
                  </a:lnTo>
                  <a:lnTo>
                    <a:pt x="467" y="530"/>
                  </a:lnTo>
                  <a:close/>
                  <a:moveTo>
                    <a:pt x="468" y="531"/>
                  </a:moveTo>
                  <a:lnTo>
                    <a:pt x="468" y="531"/>
                  </a:lnTo>
                  <a:lnTo>
                    <a:pt x="467" y="530"/>
                  </a:lnTo>
                  <a:lnTo>
                    <a:pt x="468" y="531"/>
                  </a:lnTo>
                  <a:close/>
                  <a:moveTo>
                    <a:pt x="468" y="531"/>
                  </a:moveTo>
                  <a:lnTo>
                    <a:pt x="468" y="531"/>
                  </a:lnTo>
                  <a:close/>
                  <a:moveTo>
                    <a:pt x="468" y="531"/>
                  </a:moveTo>
                  <a:cubicBezTo>
                    <a:pt x="450" y="544"/>
                    <a:pt x="431" y="555"/>
                    <a:pt x="412" y="563"/>
                  </a:cubicBezTo>
                  <a:lnTo>
                    <a:pt x="411" y="561"/>
                  </a:lnTo>
                  <a:cubicBezTo>
                    <a:pt x="430" y="553"/>
                    <a:pt x="449" y="543"/>
                    <a:pt x="467" y="530"/>
                  </a:cubicBezTo>
                  <a:lnTo>
                    <a:pt x="468" y="531"/>
                  </a:lnTo>
                  <a:close/>
                  <a:moveTo>
                    <a:pt x="412" y="563"/>
                  </a:moveTo>
                  <a:cubicBezTo>
                    <a:pt x="392" y="572"/>
                    <a:pt x="372" y="578"/>
                    <a:pt x="352" y="581"/>
                  </a:cubicBezTo>
                  <a:lnTo>
                    <a:pt x="351" y="579"/>
                  </a:lnTo>
                  <a:cubicBezTo>
                    <a:pt x="372" y="575"/>
                    <a:pt x="392" y="570"/>
                    <a:pt x="411" y="561"/>
                  </a:cubicBezTo>
                  <a:lnTo>
                    <a:pt x="412" y="563"/>
                  </a:lnTo>
                  <a:close/>
                  <a:moveTo>
                    <a:pt x="352" y="581"/>
                  </a:moveTo>
                  <a:cubicBezTo>
                    <a:pt x="247" y="600"/>
                    <a:pt x="135" y="560"/>
                    <a:pt x="69" y="468"/>
                  </a:cubicBezTo>
                  <a:lnTo>
                    <a:pt x="70" y="467"/>
                  </a:lnTo>
                  <a:cubicBezTo>
                    <a:pt x="136" y="558"/>
                    <a:pt x="247" y="598"/>
                    <a:pt x="351" y="579"/>
                  </a:cubicBezTo>
                  <a:lnTo>
                    <a:pt x="352" y="581"/>
                  </a:lnTo>
                  <a:close/>
                  <a:moveTo>
                    <a:pt x="70" y="467"/>
                  </a:moveTo>
                  <a:lnTo>
                    <a:pt x="70" y="467"/>
                  </a:lnTo>
                  <a:lnTo>
                    <a:pt x="69" y="468"/>
                  </a:lnTo>
                  <a:lnTo>
                    <a:pt x="70" y="467"/>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0" name="Freeform 8">
              <a:extLst>
                <a:ext uri="{FF2B5EF4-FFF2-40B4-BE49-F238E27FC236}">
                  <a16:creationId xmlns:a16="http://schemas.microsoft.com/office/drawing/2014/main" xmlns="" id="{D7B62535-57DB-4695-8B63-05EF11354D68}"/>
                </a:ext>
              </a:extLst>
            </p:cNvPr>
            <p:cNvSpPr>
              <a:spLocks/>
            </p:cNvSpPr>
            <p:nvPr/>
          </p:nvSpPr>
          <p:spPr bwMode="auto">
            <a:xfrm>
              <a:off x="1313" y="799"/>
              <a:ext cx="2846" cy="2722"/>
            </a:xfrm>
            <a:custGeom>
              <a:avLst/>
              <a:gdLst>
                <a:gd name="T0" fmla="*/ 2147483646 w 468"/>
                <a:gd name="T1" fmla="*/ 2147483646 h 468"/>
                <a:gd name="T2" fmla="*/ 2147483646 w 468"/>
                <a:gd name="T3" fmla="*/ 2147483646 h 468"/>
                <a:gd name="T4" fmla="*/ 2147483646 w 468"/>
                <a:gd name="T5" fmla="*/ 2147483646 h 468"/>
                <a:gd name="T6" fmla="*/ 2147483646 w 468"/>
                <a:gd name="T7" fmla="*/ 2147483646 h 468"/>
                <a:gd name="T8" fmla="*/ 2147483646 w 468"/>
                <a:gd name="T9" fmla="*/ 2147483646 h 468"/>
                <a:gd name="T10" fmla="*/ 0 60000 65536"/>
                <a:gd name="T11" fmla="*/ 0 60000 65536"/>
                <a:gd name="T12" fmla="*/ 0 60000 65536"/>
                <a:gd name="T13" fmla="*/ 0 60000 65536"/>
                <a:gd name="T14" fmla="*/ 0 60000 65536"/>
                <a:gd name="T15" fmla="*/ 0 w 468"/>
                <a:gd name="T16" fmla="*/ 0 h 468"/>
                <a:gd name="T17" fmla="*/ 468 w 468"/>
                <a:gd name="T18" fmla="*/ 468 h 468"/>
              </a:gdLst>
              <a:ahLst/>
              <a:cxnLst>
                <a:cxn ang="T10">
                  <a:pos x="T0" y="T1"/>
                </a:cxn>
                <a:cxn ang="T11">
                  <a:pos x="T2" y="T3"/>
                </a:cxn>
                <a:cxn ang="T12">
                  <a:pos x="T4" y="T5"/>
                </a:cxn>
                <a:cxn ang="T13">
                  <a:pos x="T6" y="T7"/>
                </a:cxn>
                <a:cxn ang="T14">
                  <a:pos x="T8" y="T9"/>
                </a:cxn>
              </a:cxnLst>
              <a:rect l="T15" t="T16" r="T17" b="T18"/>
              <a:pathLst>
                <a:path w="468" h="468">
                  <a:moveTo>
                    <a:pt x="375" y="78"/>
                  </a:moveTo>
                  <a:cubicBezTo>
                    <a:pt x="461" y="155"/>
                    <a:pt x="468" y="289"/>
                    <a:pt x="390" y="375"/>
                  </a:cubicBezTo>
                  <a:cubicBezTo>
                    <a:pt x="313" y="461"/>
                    <a:pt x="179" y="468"/>
                    <a:pt x="93" y="390"/>
                  </a:cubicBezTo>
                  <a:cubicBezTo>
                    <a:pt x="7" y="313"/>
                    <a:pt x="0" y="179"/>
                    <a:pt x="78" y="93"/>
                  </a:cubicBezTo>
                  <a:cubicBezTo>
                    <a:pt x="155" y="7"/>
                    <a:pt x="289" y="0"/>
                    <a:pt x="375" y="78"/>
                  </a:cubicBez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1" name="Freeform 9">
              <a:extLst>
                <a:ext uri="{FF2B5EF4-FFF2-40B4-BE49-F238E27FC236}">
                  <a16:creationId xmlns:a16="http://schemas.microsoft.com/office/drawing/2014/main" xmlns="" id="{AA67D664-3C6B-43B7-977B-97186E98F5D8}"/>
                </a:ext>
              </a:extLst>
            </p:cNvPr>
            <p:cNvSpPr>
              <a:spLocks noEditPoints="1"/>
            </p:cNvSpPr>
            <p:nvPr/>
          </p:nvSpPr>
          <p:spPr bwMode="auto">
            <a:xfrm>
              <a:off x="1434" y="915"/>
              <a:ext cx="2604" cy="2490"/>
            </a:xfrm>
            <a:custGeom>
              <a:avLst/>
              <a:gdLst>
                <a:gd name="T0" fmla="*/ 2147483646 w 428"/>
                <a:gd name="T1" fmla="*/ 2147483646 h 428"/>
                <a:gd name="T2" fmla="*/ 2147483646 w 428"/>
                <a:gd name="T3" fmla="*/ 2147483646 h 428"/>
                <a:gd name="T4" fmla="*/ 2147483646 w 428"/>
                <a:gd name="T5" fmla="*/ 2147483646 h 428"/>
                <a:gd name="T6" fmla="*/ 2147483646 w 428"/>
                <a:gd name="T7" fmla="*/ 2147483646 h 428"/>
                <a:gd name="T8" fmla="*/ 2147483646 w 428"/>
                <a:gd name="T9" fmla="*/ 2147483646 h 428"/>
                <a:gd name="T10" fmla="*/ 2147483646 w 428"/>
                <a:gd name="T11" fmla="*/ 2147483646 h 428"/>
                <a:gd name="T12" fmla="*/ 2147483646 w 428"/>
                <a:gd name="T13" fmla="*/ 2147483646 h 428"/>
                <a:gd name="T14" fmla="*/ 2147483646 w 428"/>
                <a:gd name="T15" fmla="*/ 2147483646 h 428"/>
                <a:gd name="T16" fmla="*/ 2147483646 w 428"/>
                <a:gd name="T17" fmla="*/ 2147483646 h 428"/>
                <a:gd name="T18" fmla="*/ 2147483646 w 428"/>
                <a:gd name="T19" fmla="*/ 2147483646 h 428"/>
                <a:gd name="T20" fmla="*/ 2147483646 w 428"/>
                <a:gd name="T21" fmla="*/ 2147483646 h 428"/>
                <a:gd name="T22" fmla="*/ 2147483646 w 428"/>
                <a:gd name="T23" fmla="*/ 2147483646 h 428"/>
                <a:gd name="T24" fmla="*/ 2147483646 w 428"/>
                <a:gd name="T25" fmla="*/ 2147483646 h 428"/>
                <a:gd name="T26" fmla="*/ 2147483646 w 428"/>
                <a:gd name="T27" fmla="*/ 2147483646 h 428"/>
                <a:gd name="T28" fmla="*/ 2147483646 w 428"/>
                <a:gd name="T29" fmla="*/ 2147483646 h 428"/>
                <a:gd name="T30" fmla="*/ 2147483646 w 428"/>
                <a:gd name="T31" fmla="*/ 2147483646 h 428"/>
                <a:gd name="T32" fmla="*/ 2147483646 w 428"/>
                <a:gd name="T33" fmla="*/ 2147483646 h 428"/>
                <a:gd name="T34" fmla="*/ 2147483646 w 428"/>
                <a:gd name="T35" fmla="*/ 2147483646 h 428"/>
                <a:gd name="T36" fmla="*/ 2147483646 w 428"/>
                <a:gd name="T37" fmla="*/ 2147483646 h 428"/>
                <a:gd name="T38" fmla="*/ 2147483646 w 428"/>
                <a:gd name="T39" fmla="*/ 2147483646 h 428"/>
                <a:gd name="T40" fmla="*/ 2147483646 w 428"/>
                <a:gd name="T41" fmla="*/ 2147483646 h 428"/>
                <a:gd name="T42" fmla="*/ 2147483646 w 428"/>
                <a:gd name="T43" fmla="*/ 2147483646 h 428"/>
                <a:gd name="T44" fmla="*/ 2147483646 w 428"/>
                <a:gd name="T45" fmla="*/ 2147483646 h 428"/>
                <a:gd name="T46" fmla="*/ 2147483646 w 428"/>
                <a:gd name="T47" fmla="*/ 2147483646 h 428"/>
                <a:gd name="T48" fmla="*/ 2147483646 w 428"/>
                <a:gd name="T49" fmla="*/ 2147483646 h 428"/>
                <a:gd name="T50" fmla="*/ 2147483646 w 428"/>
                <a:gd name="T51" fmla="*/ 2147483646 h 428"/>
                <a:gd name="T52" fmla="*/ 2147483646 w 428"/>
                <a:gd name="T53" fmla="*/ 2147483646 h 428"/>
                <a:gd name="T54" fmla="*/ 2147483646 w 428"/>
                <a:gd name="T55" fmla="*/ 2147483646 h 428"/>
                <a:gd name="T56" fmla="*/ 2147483646 w 428"/>
                <a:gd name="T57" fmla="*/ 2147483646 h 428"/>
                <a:gd name="T58" fmla="*/ 2147483646 w 428"/>
                <a:gd name="T59" fmla="*/ 2147483646 h 428"/>
                <a:gd name="T60" fmla="*/ 2147483646 w 428"/>
                <a:gd name="T61" fmla="*/ 2147483646 h 428"/>
                <a:gd name="T62" fmla="*/ 2147483646 w 428"/>
                <a:gd name="T63" fmla="*/ 2147483646 h 428"/>
                <a:gd name="T64" fmla="*/ 2147483646 w 428"/>
                <a:gd name="T65" fmla="*/ 2147483646 h 428"/>
                <a:gd name="T66" fmla="*/ 2147483646 w 428"/>
                <a:gd name="T67" fmla="*/ 2147483646 h 428"/>
                <a:gd name="T68" fmla="*/ 2147483646 w 428"/>
                <a:gd name="T69" fmla="*/ 2147483646 h 428"/>
                <a:gd name="T70" fmla="*/ 2147483646 w 428"/>
                <a:gd name="T71" fmla="*/ 2147483646 h 428"/>
                <a:gd name="T72" fmla="*/ 2147483646 w 428"/>
                <a:gd name="T73" fmla="*/ 2147483646 h 428"/>
                <a:gd name="T74" fmla="*/ 2147483646 w 428"/>
                <a:gd name="T75" fmla="*/ 2147483646 h 428"/>
                <a:gd name="T76" fmla="*/ 2147483646 w 428"/>
                <a:gd name="T77" fmla="*/ 2147483646 h 428"/>
                <a:gd name="T78" fmla="*/ 2147483646 w 428"/>
                <a:gd name="T79" fmla="*/ 2147483646 h 428"/>
                <a:gd name="T80" fmla="*/ 2147483646 w 428"/>
                <a:gd name="T81" fmla="*/ 2147483646 h 428"/>
                <a:gd name="T82" fmla="*/ 2147483646 w 428"/>
                <a:gd name="T83" fmla="*/ 2147483646 h 4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428"/>
                <a:gd name="T128" fmla="*/ 428 w 428"/>
                <a:gd name="T129" fmla="*/ 428 h 4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428">
                  <a:moveTo>
                    <a:pt x="355" y="57"/>
                  </a:moveTo>
                  <a:cubicBezTo>
                    <a:pt x="355" y="57"/>
                    <a:pt x="355" y="57"/>
                    <a:pt x="355" y="57"/>
                  </a:cubicBezTo>
                  <a:lnTo>
                    <a:pt x="354" y="59"/>
                  </a:lnTo>
                  <a:cubicBezTo>
                    <a:pt x="354" y="59"/>
                    <a:pt x="354" y="59"/>
                    <a:pt x="354" y="59"/>
                  </a:cubicBezTo>
                  <a:lnTo>
                    <a:pt x="355" y="57"/>
                  </a:lnTo>
                  <a:close/>
                  <a:moveTo>
                    <a:pt x="354" y="59"/>
                  </a:moveTo>
                  <a:lnTo>
                    <a:pt x="354" y="59"/>
                  </a:lnTo>
                  <a:lnTo>
                    <a:pt x="355" y="58"/>
                  </a:lnTo>
                  <a:lnTo>
                    <a:pt x="354" y="59"/>
                  </a:lnTo>
                  <a:close/>
                  <a:moveTo>
                    <a:pt x="355" y="57"/>
                  </a:moveTo>
                  <a:cubicBezTo>
                    <a:pt x="399" y="96"/>
                    <a:pt x="422" y="149"/>
                    <a:pt x="425" y="203"/>
                  </a:cubicBezTo>
                  <a:lnTo>
                    <a:pt x="423" y="203"/>
                  </a:lnTo>
                  <a:cubicBezTo>
                    <a:pt x="420" y="150"/>
                    <a:pt x="397" y="97"/>
                    <a:pt x="354" y="59"/>
                  </a:cubicBezTo>
                  <a:lnTo>
                    <a:pt x="355" y="57"/>
                  </a:lnTo>
                  <a:close/>
                  <a:moveTo>
                    <a:pt x="425" y="203"/>
                  </a:moveTo>
                  <a:cubicBezTo>
                    <a:pt x="428" y="257"/>
                    <a:pt x="410" y="312"/>
                    <a:pt x="371" y="355"/>
                  </a:cubicBezTo>
                  <a:lnTo>
                    <a:pt x="369" y="354"/>
                  </a:lnTo>
                  <a:cubicBezTo>
                    <a:pt x="408" y="311"/>
                    <a:pt x="425" y="257"/>
                    <a:pt x="423" y="203"/>
                  </a:cubicBezTo>
                  <a:lnTo>
                    <a:pt x="425" y="203"/>
                  </a:lnTo>
                  <a:close/>
                  <a:moveTo>
                    <a:pt x="369" y="354"/>
                  </a:moveTo>
                  <a:lnTo>
                    <a:pt x="369" y="354"/>
                  </a:lnTo>
                  <a:lnTo>
                    <a:pt x="370" y="355"/>
                  </a:lnTo>
                  <a:lnTo>
                    <a:pt x="369" y="354"/>
                  </a:lnTo>
                  <a:close/>
                  <a:moveTo>
                    <a:pt x="371" y="355"/>
                  </a:moveTo>
                  <a:lnTo>
                    <a:pt x="371" y="355"/>
                  </a:lnTo>
                  <a:lnTo>
                    <a:pt x="369" y="354"/>
                  </a:lnTo>
                  <a:lnTo>
                    <a:pt x="371" y="355"/>
                  </a:lnTo>
                  <a:close/>
                  <a:moveTo>
                    <a:pt x="369" y="354"/>
                  </a:moveTo>
                  <a:lnTo>
                    <a:pt x="369" y="354"/>
                  </a:lnTo>
                  <a:lnTo>
                    <a:pt x="370" y="355"/>
                  </a:lnTo>
                  <a:lnTo>
                    <a:pt x="369" y="354"/>
                  </a:lnTo>
                  <a:close/>
                  <a:moveTo>
                    <a:pt x="371" y="355"/>
                  </a:moveTo>
                  <a:cubicBezTo>
                    <a:pt x="371" y="355"/>
                    <a:pt x="371" y="355"/>
                    <a:pt x="371" y="355"/>
                  </a:cubicBezTo>
                  <a:lnTo>
                    <a:pt x="369" y="354"/>
                  </a:lnTo>
                  <a:cubicBezTo>
                    <a:pt x="369" y="354"/>
                    <a:pt x="369" y="354"/>
                    <a:pt x="369" y="354"/>
                  </a:cubicBezTo>
                  <a:lnTo>
                    <a:pt x="371" y="355"/>
                  </a:lnTo>
                  <a:close/>
                  <a:moveTo>
                    <a:pt x="369" y="354"/>
                  </a:moveTo>
                  <a:lnTo>
                    <a:pt x="369" y="354"/>
                  </a:lnTo>
                  <a:lnTo>
                    <a:pt x="370" y="355"/>
                  </a:lnTo>
                  <a:lnTo>
                    <a:pt x="369" y="354"/>
                  </a:lnTo>
                  <a:close/>
                  <a:moveTo>
                    <a:pt x="371" y="355"/>
                  </a:moveTo>
                  <a:cubicBezTo>
                    <a:pt x="332" y="399"/>
                    <a:pt x="279" y="422"/>
                    <a:pt x="225" y="425"/>
                  </a:cubicBezTo>
                  <a:lnTo>
                    <a:pt x="225" y="423"/>
                  </a:lnTo>
                  <a:cubicBezTo>
                    <a:pt x="278" y="420"/>
                    <a:pt x="331" y="397"/>
                    <a:pt x="369" y="354"/>
                  </a:cubicBezTo>
                  <a:lnTo>
                    <a:pt x="371" y="355"/>
                  </a:lnTo>
                  <a:close/>
                  <a:moveTo>
                    <a:pt x="225" y="425"/>
                  </a:moveTo>
                  <a:cubicBezTo>
                    <a:pt x="171" y="428"/>
                    <a:pt x="116" y="410"/>
                    <a:pt x="73" y="371"/>
                  </a:cubicBezTo>
                  <a:lnTo>
                    <a:pt x="74" y="369"/>
                  </a:lnTo>
                  <a:cubicBezTo>
                    <a:pt x="117" y="408"/>
                    <a:pt x="171" y="425"/>
                    <a:pt x="225" y="423"/>
                  </a:cubicBezTo>
                  <a:lnTo>
                    <a:pt x="225" y="425"/>
                  </a:lnTo>
                  <a:close/>
                  <a:moveTo>
                    <a:pt x="74" y="369"/>
                  </a:moveTo>
                  <a:lnTo>
                    <a:pt x="74" y="369"/>
                  </a:lnTo>
                  <a:lnTo>
                    <a:pt x="73" y="370"/>
                  </a:lnTo>
                  <a:lnTo>
                    <a:pt x="74" y="369"/>
                  </a:lnTo>
                  <a:close/>
                  <a:moveTo>
                    <a:pt x="73" y="371"/>
                  </a:moveTo>
                  <a:lnTo>
                    <a:pt x="73" y="371"/>
                  </a:lnTo>
                  <a:lnTo>
                    <a:pt x="74" y="369"/>
                  </a:lnTo>
                  <a:lnTo>
                    <a:pt x="73" y="371"/>
                  </a:lnTo>
                  <a:close/>
                  <a:moveTo>
                    <a:pt x="74" y="369"/>
                  </a:moveTo>
                  <a:lnTo>
                    <a:pt x="74" y="369"/>
                  </a:lnTo>
                  <a:lnTo>
                    <a:pt x="73" y="370"/>
                  </a:lnTo>
                  <a:lnTo>
                    <a:pt x="74" y="369"/>
                  </a:lnTo>
                  <a:close/>
                  <a:moveTo>
                    <a:pt x="73" y="371"/>
                  </a:moveTo>
                  <a:cubicBezTo>
                    <a:pt x="73" y="371"/>
                    <a:pt x="73" y="371"/>
                    <a:pt x="73" y="371"/>
                  </a:cubicBezTo>
                  <a:lnTo>
                    <a:pt x="74" y="369"/>
                  </a:lnTo>
                  <a:cubicBezTo>
                    <a:pt x="74" y="369"/>
                    <a:pt x="74" y="369"/>
                    <a:pt x="74" y="369"/>
                  </a:cubicBezTo>
                  <a:lnTo>
                    <a:pt x="73" y="371"/>
                  </a:lnTo>
                  <a:close/>
                  <a:moveTo>
                    <a:pt x="74" y="369"/>
                  </a:moveTo>
                  <a:lnTo>
                    <a:pt x="74" y="369"/>
                  </a:lnTo>
                  <a:lnTo>
                    <a:pt x="73" y="370"/>
                  </a:lnTo>
                  <a:lnTo>
                    <a:pt x="74" y="369"/>
                  </a:lnTo>
                  <a:close/>
                  <a:moveTo>
                    <a:pt x="73" y="371"/>
                  </a:moveTo>
                  <a:cubicBezTo>
                    <a:pt x="29" y="332"/>
                    <a:pt x="6" y="279"/>
                    <a:pt x="3" y="225"/>
                  </a:cubicBezTo>
                  <a:lnTo>
                    <a:pt x="5" y="225"/>
                  </a:lnTo>
                  <a:cubicBezTo>
                    <a:pt x="8" y="278"/>
                    <a:pt x="31" y="331"/>
                    <a:pt x="74" y="369"/>
                  </a:cubicBezTo>
                  <a:lnTo>
                    <a:pt x="73" y="371"/>
                  </a:lnTo>
                  <a:close/>
                  <a:moveTo>
                    <a:pt x="3" y="225"/>
                  </a:moveTo>
                  <a:cubicBezTo>
                    <a:pt x="0" y="171"/>
                    <a:pt x="18" y="116"/>
                    <a:pt x="57" y="73"/>
                  </a:cubicBezTo>
                  <a:lnTo>
                    <a:pt x="59" y="74"/>
                  </a:lnTo>
                  <a:cubicBezTo>
                    <a:pt x="20" y="117"/>
                    <a:pt x="3" y="171"/>
                    <a:pt x="5" y="225"/>
                  </a:cubicBezTo>
                  <a:lnTo>
                    <a:pt x="3" y="225"/>
                  </a:lnTo>
                  <a:close/>
                  <a:moveTo>
                    <a:pt x="59" y="74"/>
                  </a:moveTo>
                  <a:lnTo>
                    <a:pt x="59" y="74"/>
                  </a:lnTo>
                  <a:lnTo>
                    <a:pt x="58" y="73"/>
                  </a:lnTo>
                  <a:lnTo>
                    <a:pt x="59" y="74"/>
                  </a:lnTo>
                  <a:close/>
                  <a:moveTo>
                    <a:pt x="57" y="73"/>
                  </a:moveTo>
                  <a:lnTo>
                    <a:pt x="57" y="73"/>
                  </a:lnTo>
                  <a:lnTo>
                    <a:pt x="59" y="74"/>
                  </a:lnTo>
                  <a:lnTo>
                    <a:pt x="57" y="73"/>
                  </a:lnTo>
                  <a:close/>
                  <a:moveTo>
                    <a:pt x="59" y="74"/>
                  </a:moveTo>
                  <a:lnTo>
                    <a:pt x="59" y="74"/>
                  </a:lnTo>
                  <a:lnTo>
                    <a:pt x="58" y="73"/>
                  </a:lnTo>
                  <a:lnTo>
                    <a:pt x="59" y="74"/>
                  </a:lnTo>
                  <a:close/>
                  <a:moveTo>
                    <a:pt x="57" y="73"/>
                  </a:moveTo>
                  <a:cubicBezTo>
                    <a:pt x="57" y="73"/>
                    <a:pt x="57" y="73"/>
                    <a:pt x="57" y="73"/>
                  </a:cubicBezTo>
                  <a:lnTo>
                    <a:pt x="59" y="74"/>
                  </a:lnTo>
                  <a:cubicBezTo>
                    <a:pt x="59" y="74"/>
                    <a:pt x="59" y="74"/>
                    <a:pt x="59" y="74"/>
                  </a:cubicBezTo>
                  <a:lnTo>
                    <a:pt x="57" y="73"/>
                  </a:lnTo>
                  <a:close/>
                  <a:moveTo>
                    <a:pt x="59" y="74"/>
                  </a:moveTo>
                  <a:lnTo>
                    <a:pt x="59" y="74"/>
                  </a:lnTo>
                  <a:lnTo>
                    <a:pt x="58" y="73"/>
                  </a:lnTo>
                  <a:lnTo>
                    <a:pt x="59" y="74"/>
                  </a:lnTo>
                  <a:close/>
                  <a:moveTo>
                    <a:pt x="57" y="73"/>
                  </a:moveTo>
                  <a:cubicBezTo>
                    <a:pt x="96" y="29"/>
                    <a:pt x="149" y="6"/>
                    <a:pt x="203" y="3"/>
                  </a:cubicBezTo>
                  <a:lnTo>
                    <a:pt x="203" y="5"/>
                  </a:lnTo>
                  <a:cubicBezTo>
                    <a:pt x="150" y="8"/>
                    <a:pt x="97" y="31"/>
                    <a:pt x="59" y="74"/>
                  </a:cubicBezTo>
                  <a:lnTo>
                    <a:pt x="57" y="73"/>
                  </a:lnTo>
                  <a:close/>
                  <a:moveTo>
                    <a:pt x="203" y="3"/>
                  </a:moveTo>
                  <a:cubicBezTo>
                    <a:pt x="257" y="0"/>
                    <a:pt x="312" y="18"/>
                    <a:pt x="355" y="57"/>
                  </a:cubicBezTo>
                  <a:lnTo>
                    <a:pt x="354" y="59"/>
                  </a:lnTo>
                  <a:cubicBezTo>
                    <a:pt x="311" y="20"/>
                    <a:pt x="257" y="3"/>
                    <a:pt x="203" y="5"/>
                  </a:cubicBezTo>
                  <a:lnTo>
                    <a:pt x="203" y="3"/>
                  </a:lnTo>
                  <a:close/>
                  <a:moveTo>
                    <a:pt x="354" y="59"/>
                  </a:moveTo>
                  <a:lnTo>
                    <a:pt x="354" y="59"/>
                  </a:lnTo>
                  <a:lnTo>
                    <a:pt x="355" y="58"/>
                  </a:lnTo>
                  <a:lnTo>
                    <a:pt x="354" y="59"/>
                  </a:lnTo>
                  <a:close/>
                  <a:moveTo>
                    <a:pt x="355" y="57"/>
                  </a:moveTo>
                  <a:lnTo>
                    <a:pt x="355" y="57"/>
                  </a:lnTo>
                  <a:lnTo>
                    <a:pt x="354" y="59"/>
                  </a:lnTo>
                  <a:lnTo>
                    <a:pt x="355" y="57"/>
                  </a:lnTo>
                  <a:close/>
                  <a:moveTo>
                    <a:pt x="354" y="59"/>
                  </a:moveTo>
                  <a:lnTo>
                    <a:pt x="354" y="59"/>
                  </a:lnTo>
                  <a:lnTo>
                    <a:pt x="355" y="58"/>
                  </a:lnTo>
                  <a:lnTo>
                    <a:pt x="354" y="59"/>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2" name="Freeform 10">
              <a:extLst>
                <a:ext uri="{FF2B5EF4-FFF2-40B4-BE49-F238E27FC236}">
                  <a16:creationId xmlns:a16="http://schemas.microsoft.com/office/drawing/2014/main" xmlns="" id="{617EC640-6466-488C-BA3D-924978DFE7E8}"/>
                </a:ext>
              </a:extLst>
            </p:cNvPr>
            <p:cNvSpPr>
              <a:spLocks noEditPoints="1"/>
            </p:cNvSpPr>
            <p:nvPr/>
          </p:nvSpPr>
          <p:spPr bwMode="auto">
            <a:xfrm>
              <a:off x="637" y="154"/>
              <a:ext cx="4198" cy="4012"/>
            </a:xfrm>
            <a:custGeom>
              <a:avLst/>
              <a:gdLst>
                <a:gd name="T0" fmla="*/ 0 w 690"/>
                <a:gd name="T1" fmla="*/ 2147483646 h 690"/>
                <a:gd name="T2" fmla="*/ 2147483646 w 690"/>
                <a:gd name="T3" fmla="*/ 2147483646 h 690"/>
                <a:gd name="T4" fmla="*/ 0 w 690"/>
                <a:gd name="T5" fmla="*/ 2147483646 h 690"/>
                <a:gd name="T6" fmla="*/ 2147483646 w 690"/>
                <a:gd name="T7" fmla="*/ 2147483646 h 690"/>
                <a:gd name="T8" fmla="*/ 0 w 690"/>
                <a:gd name="T9" fmla="*/ 2147483646 h 690"/>
                <a:gd name="T10" fmla="*/ 2147483646 w 690"/>
                <a:gd name="T11" fmla="*/ 0 h 690"/>
                <a:gd name="T12" fmla="*/ 2147483646 w 690"/>
                <a:gd name="T13" fmla="*/ 2147483646 h 690"/>
                <a:gd name="T14" fmla="*/ 2147483646 w 690"/>
                <a:gd name="T15" fmla="*/ 0 h 690"/>
                <a:gd name="T16" fmla="*/ 2147483646 w 690"/>
                <a:gd name="T17" fmla="*/ 2147483646 h 690"/>
                <a:gd name="T18" fmla="*/ 2147483646 w 690"/>
                <a:gd name="T19" fmla="*/ 0 h 690"/>
                <a:gd name="T20" fmla="*/ 2147483646 w 690"/>
                <a:gd name="T21" fmla="*/ 0 h 690"/>
                <a:gd name="T22" fmla="*/ 2147483646 w 690"/>
                <a:gd name="T23" fmla="*/ 2147483646 h 690"/>
                <a:gd name="T24" fmla="*/ 2147483646 w 690"/>
                <a:gd name="T25" fmla="*/ 0 h 690"/>
                <a:gd name="T26" fmla="*/ 2147483646 w 690"/>
                <a:gd name="T27" fmla="*/ 2147483646 h 690"/>
                <a:gd name="T28" fmla="*/ 2147483646 w 690"/>
                <a:gd name="T29" fmla="*/ 0 h 690"/>
                <a:gd name="T30" fmla="*/ 2147483646 w 690"/>
                <a:gd name="T31" fmla="*/ 2147483646 h 690"/>
                <a:gd name="T32" fmla="*/ 2147483646 w 690"/>
                <a:gd name="T33" fmla="*/ 2147483646 h 690"/>
                <a:gd name="T34" fmla="*/ 2147483646 w 690"/>
                <a:gd name="T35" fmla="*/ 2147483646 h 690"/>
                <a:gd name="T36" fmla="*/ 2147483646 w 690"/>
                <a:gd name="T37" fmla="*/ 2147483646 h 690"/>
                <a:gd name="T38" fmla="*/ 2147483646 w 690"/>
                <a:gd name="T39" fmla="*/ 2147483646 h 690"/>
                <a:gd name="T40" fmla="*/ 2147483646 w 690"/>
                <a:gd name="T41" fmla="*/ 2147483646 h 690"/>
                <a:gd name="T42" fmla="*/ 2147483646 w 690"/>
                <a:gd name="T43" fmla="*/ 2147483646 h 690"/>
                <a:gd name="T44" fmla="*/ 2147483646 w 690"/>
                <a:gd name="T45" fmla="*/ 2147483646 h 690"/>
                <a:gd name="T46" fmla="*/ 2147483646 w 690"/>
                <a:gd name="T47" fmla="*/ 2147483646 h 690"/>
                <a:gd name="T48" fmla="*/ 2147483646 w 690"/>
                <a:gd name="T49" fmla="*/ 2147483646 h 690"/>
                <a:gd name="T50" fmla="*/ 2147483646 w 690"/>
                <a:gd name="T51" fmla="*/ 2147483646 h 690"/>
                <a:gd name="T52" fmla="*/ 2147483646 w 690"/>
                <a:gd name="T53" fmla="*/ 2147483646 h 690"/>
                <a:gd name="T54" fmla="*/ 2147483646 w 690"/>
                <a:gd name="T55" fmla="*/ 2147483646 h 690"/>
                <a:gd name="T56" fmla="*/ 2147483646 w 690"/>
                <a:gd name="T57" fmla="*/ 2147483646 h 690"/>
                <a:gd name="T58" fmla="*/ 2147483646 w 690"/>
                <a:gd name="T59" fmla="*/ 2147483646 h 690"/>
                <a:gd name="T60" fmla="*/ 2147483646 w 690"/>
                <a:gd name="T61" fmla="*/ 2147483646 h 690"/>
                <a:gd name="T62" fmla="*/ 2147483646 w 690"/>
                <a:gd name="T63" fmla="*/ 2147483646 h 690"/>
                <a:gd name="T64" fmla="*/ 2147483646 w 690"/>
                <a:gd name="T65" fmla="*/ 2147483646 h 690"/>
                <a:gd name="T66" fmla="*/ 2147483646 w 690"/>
                <a:gd name="T67" fmla="*/ 2147483646 h 690"/>
                <a:gd name="T68" fmla="*/ 2147483646 w 690"/>
                <a:gd name="T69" fmla="*/ 2147483646 h 690"/>
                <a:gd name="T70" fmla="*/ 0 w 690"/>
                <a:gd name="T71" fmla="*/ 2147483646 h 690"/>
                <a:gd name="T72" fmla="*/ 2147483646 w 690"/>
                <a:gd name="T73" fmla="*/ 2147483646 h 690"/>
                <a:gd name="T74" fmla="*/ 0 w 690"/>
                <a:gd name="T75" fmla="*/ 2147483646 h 690"/>
                <a:gd name="T76" fmla="*/ 2147483646 w 690"/>
                <a:gd name="T77" fmla="*/ 2147483646 h 690"/>
                <a:gd name="T78" fmla="*/ 0 w 690"/>
                <a:gd name="T79" fmla="*/ 2147483646 h 69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0"/>
                <a:gd name="T121" fmla="*/ 0 h 690"/>
                <a:gd name="T122" fmla="*/ 690 w 690"/>
                <a:gd name="T123" fmla="*/ 690 h 69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0" h="690">
                  <a:moveTo>
                    <a:pt x="0" y="345"/>
                  </a:moveTo>
                  <a:lnTo>
                    <a:pt x="0" y="345"/>
                  </a:lnTo>
                  <a:lnTo>
                    <a:pt x="2" y="345"/>
                  </a:lnTo>
                  <a:lnTo>
                    <a:pt x="0" y="345"/>
                  </a:lnTo>
                  <a:close/>
                  <a:moveTo>
                    <a:pt x="0" y="345"/>
                  </a:moveTo>
                  <a:cubicBezTo>
                    <a:pt x="0" y="250"/>
                    <a:pt x="38" y="163"/>
                    <a:pt x="101" y="101"/>
                  </a:cubicBezTo>
                  <a:lnTo>
                    <a:pt x="102" y="102"/>
                  </a:lnTo>
                  <a:cubicBezTo>
                    <a:pt x="40" y="165"/>
                    <a:pt x="2" y="250"/>
                    <a:pt x="2" y="345"/>
                  </a:cubicBezTo>
                  <a:lnTo>
                    <a:pt x="0" y="345"/>
                  </a:lnTo>
                  <a:close/>
                  <a:moveTo>
                    <a:pt x="101" y="101"/>
                  </a:moveTo>
                  <a:cubicBezTo>
                    <a:pt x="163" y="38"/>
                    <a:pt x="250" y="0"/>
                    <a:pt x="345" y="0"/>
                  </a:cubicBezTo>
                  <a:lnTo>
                    <a:pt x="345" y="2"/>
                  </a:lnTo>
                  <a:cubicBezTo>
                    <a:pt x="250" y="2"/>
                    <a:pt x="165" y="40"/>
                    <a:pt x="102" y="102"/>
                  </a:cubicBezTo>
                  <a:lnTo>
                    <a:pt x="101" y="101"/>
                  </a:lnTo>
                  <a:close/>
                  <a:moveTo>
                    <a:pt x="345" y="0"/>
                  </a:moveTo>
                  <a:lnTo>
                    <a:pt x="345" y="0"/>
                  </a:lnTo>
                  <a:lnTo>
                    <a:pt x="345" y="2"/>
                  </a:lnTo>
                  <a:lnTo>
                    <a:pt x="345" y="0"/>
                  </a:lnTo>
                  <a:close/>
                  <a:moveTo>
                    <a:pt x="345" y="0"/>
                  </a:moveTo>
                  <a:lnTo>
                    <a:pt x="345" y="0"/>
                  </a:lnTo>
                  <a:lnTo>
                    <a:pt x="345" y="2"/>
                  </a:lnTo>
                  <a:lnTo>
                    <a:pt x="345" y="0"/>
                  </a:lnTo>
                  <a:close/>
                  <a:moveTo>
                    <a:pt x="345" y="0"/>
                  </a:moveTo>
                  <a:cubicBezTo>
                    <a:pt x="440" y="0"/>
                    <a:pt x="527" y="38"/>
                    <a:pt x="589" y="101"/>
                  </a:cubicBezTo>
                  <a:lnTo>
                    <a:pt x="588" y="102"/>
                  </a:lnTo>
                  <a:cubicBezTo>
                    <a:pt x="525" y="40"/>
                    <a:pt x="440" y="2"/>
                    <a:pt x="345" y="2"/>
                  </a:cubicBezTo>
                  <a:lnTo>
                    <a:pt x="345" y="0"/>
                  </a:lnTo>
                  <a:close/>
                  <a:moveTo>
                    <a:pt x="589" y="101"/>
                  </a:moveTo>
                  <a:cubicBezTo>
                    <a:pt x="652" y="163"/>
                    <a:pt x="690" y="250"/>
                    <a:pt x="690" y="345"/>
                  </a:cubicBezTo>
                  <a:lnTo>
                    <a:pt x="688" y="345"/>
                  </a:lnTo>
                  <a:cubicBezTo>
                    <a:pt x="688" y="250"/>
                    <a:pt x="650" y="165"/>
                    <a:pt x="588" y="102"/>
                  </a:cubicBezTo>
                  <a:lnTo>
                    <a:pt x="589" y="101"/>
                  </a:lnTo>
                  <a:close/>
                  <a:moveTo>
                    <a:pt x="690" y="345"/>
                  </a:moveTo>
                  <a:lnTo>
                    <a:pt x="690" y="345"/>
                  </a:lnTo>
                  <a:lnTo>
                    <a:pt x="688" y="345"/>
                  </a:lnTo>
                  <a:lnTo>
                    <a:pt x="690" y="345"/>
                  </a:lnTo>
                  <a:close/>
                  <a:moveTo>
                    <a:pt x="690" y="345"/>
                  </a:moveTo>
                  <a:lnTo>
                    <a:pt x="690" y="345"/>
                  </a:lnTo>
                  <a:lnTo>
                    <a:pt x="688" y="345"/>
                  </a:lnTo>
                  <a:lnTo>
                    <a:pt x="690" y="345"/>
                  </a:lnTo>
                  <a:close/>
                  <a:moveTo>
                    <a:pt x="690" y="345"/>
                  </a:moveTo>
                  <a:cubicBezTo>
                    <a:pt x="690" y="440"/>
                    <a:pt x="652" y="527"/>
                    <a:pt x="589" y="589"/>
                  </a:cubicBezTo>
                  <a:lnTo>
                    <a:pt x="588" y="588"/>
                  </a:lnTo>
                  <a:cubicBezTo>
                    <a:pt x="650" y="525"/>
                    <a:pt x="688" y="440"/>
                    <a:pt x="688" y="345"/>
                  </a:cubicBezTo>
                  <a:lnTo>
                    <a:pt x="690" y="345"/>
                  </a:lnTo>
                  <a:close/>
                  <a:moveTo>
                    <a:pt x="589" y="589"/>
                  </a:moveTo>
                  <a:cubicBezTo>
                    <a:pt x="527" y="652"/>
                    <a:pt x="440" y="690"/>
                    <a:pt x="345" y="690"/>
                  </a:cubicBezTo>
                  <a:lnTo>
                    <a:pt x="345" y="688"/>
                  </a:lnTo>
                  <a:cubicBezTo>
                    <a:pt x="440" y="688"/>
                    <a:pt x="525" y="650"/>
                    <a:pt x="588" y="588"/>
                  </a:cubicBezTo>
                  <a:lnTo>
                    <a:pt x="589" y="589"/>
                  </a:lnTo>
                  <a:close/>
                  <a:moveTo>
                    <a:pt x="345" y="690"/>
                  </a:moveTo>
                  <a:lnTo>
                    <a:pt x="345" y="690"/>
                  </a:lnTo>
                  <a:lnTo>
                    <a:pt x="345" y="688"/>
                  </a:lnTo>
                  <a:lnTo>
                    <a:pt x="345" y="690"/>
                  </a:lnTo>
                  <a:close/>
                  <a:moveTo>
                    <a:pt x="345" y="690"/>
                  </a:moveTo>
                  <a:lnTo>
                    <a:pt x="345" y="690"/>
                  </a:lnTo>
                  <a:lnTo>
                    <a:pt x="345" y="688"/>
                  </a:lnTo>
                  <a:lnTo>
                    <a:pt x="345" y="690"/>
                  </a:lnTo>
                  <a:close/>
                  <a:moveTo>
                    <a:pt x="345" y="690"/>
                  </a:moveTo>
                  <a:cubicBezTo>
                    <a:pt x="250" y="690"/>
                    <a:pt x="163" y="652"/>
                    <a:pt x="101" y="589"/>
                  </a:cubicBezTo>
                  <a:lnTo>
                    <a:pt x="102" y="588"/>
                  </a:lnTo>
                  <a:cubicBezTo>
                    <a:pt x="165" y="650"/>
                    <a:pt x="250" y="688"/>
                    <a:pt x="345" y="688"/>
                  </a:cubicBezTo>
                  <a:lnTo>
                    <a:pt x="345" y="690"/>
                  </a:lnTo>
                  <a:close/>
                  <a:moveTo>
                    <a:pt x="101" y="589"/>
                  </a:moveTo>
                  <a:cubicBezTo>
                    <a:pt x="38" y="527"/>
                    <a:pt x="0" y="440"/>
                    <a:pt x="0" y="345"/>
                  </a:cubicBezTo>
                  <a:lnTo>
                    <a:pt x="2" y="345"/>
                  </a:lnTo>
                  <a:cubicBezTo>
                    <a:pt x="2" y="440"/>
                    <a:pt x="40" y="525"/>
                    <a:pt x="102" y="588"/>
                  </a:cubicBezTo>
                  <a:lnTo>
                    <a:pt x="101" y="589"/>
                  </a:lnTo>
                  <a:close/>
                  <a:moveTo>
                    <a:pt x="0" y="345"/>
                  </a:moveTo>
                  <a:lnTo>
                    <a:pt x="0" y="345"/>
                  </a:lnTo>
                  <a:lnTo>
                    <a:pt x="2" y="345"/>
                  </a:lnTo>
                  <a:lnTo>
                    <a:pt x="0" y="345"/>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3" name="Freeform 11">
              <a:extLst>
                <a:ext uri="{FF2B5EF4-FFF2-40B4-BE49-F238E27FC236}">
                  <a16:creationId xmlns:a16="http://schemas.microsoft.com/office/drawing/2014/main" xmlns="" id="{6491E41A-2D75-478E-8783-43762FB734B5}"/>
                </a:ext>
              </a:extLst>
            </p:cNvPr>
            <p:cNvSpPr>
              <a:spLocks noEditPoints="1"/>
            </p:cNvSpPr>
            <p:nvPr/>
          </p:nvSpPr>
          <p:spPr bwMode="auto">
            <a:xfrm>
              <a:off x="808" y="318"/>
              <a:ext cx="3856" cy="3684"/>
            </a:xfrm>
            <a:custGeom>
              <a:avLst/>
              <a:gdLst>
                <a:gd name="T0" fmla="*/ 0 w 634"/>
                <a:gd name="T1" fmla="*/ 2147483646 h 634"/>
                <a:gd name="T2" fmla="*/ 2147483646 w 634"/>
                <a:gd name="T3" fmla="*/ 2147483646 h 634"/>
                <a:gd name="T4" fmla="*/ 0 w 634"/>
                <a:gd name="T5" fmla="*/ 2147483646 h 634"/>
                <a:gd name="T6" fmla="*/ 2147483646 w 634"/>
                <a:gd name="T7" fmla="*/ 2147483646 h 634"/>
                <a:gd name="T8" fmla="*/ 0 w 634"/>
                <a:gd name="T9" fmla="*/ 2147483646 h 634"/>
                <a:gd name="T10" fmla="*/ 2147483646 w 634"/>
                <a:gd name="T11" fmla="*/ 0 h 634"/>
                <a:gd name="T12" fmla="*/ 2147483646 w 634"/>
                <a:gd name="T13" fmla="*/ 2147483646 h 634"/>
                <a:gd name="T14" fmla="*/ 2147483646 w 634"/>
                <a:gd name="T15" fmla="*/ 0 h 634"/>
                <a:gd name="T16" fmla="*/ 2147483646 w 634"/>
                <a:gd name="T17" fmla="*/ 2147483646 h 634"/>
                <a:gd name="T18" fmla="*/ 2147483646 w 634"/>
                <a:gd name="T19" fmla="*/ 0 h 634"/>
                <a:gd name="T20" fmla="*/ 2147483646 w 634"/>
                <a:gd name="T21" fmla="*/ 0 h 634"/>
                <a:gd name="T22" fmla="*/ 2147483646 w 634"/>
                <a:gd name="T23" fmla="*/ 2147483646 h 634"/>
                <a:gd name="T24" fmla="*/ 2147483646 w 634"/>
                <a:gd name="T25" fmla="*/ 0 h 634"/>
                <a:gd name="T26" fmla="*/ 2147483646 w 634"/>
                <a:gd name="T27" fmla="*/ 2147483646 h 634"/>
                <a:gd name="T28" fmla="*/ 2147483646 w 634"/>
                <a:gd name="T29" fmla="*/ 0 h 634"/>
                <a:gd name="T30" fmla="*/ 2147483646 w 634"/>
                <a:gd name="T31" fmla="*/ 2147483646 h 634"/>
                <a:gd name="T32" fmla="*/ 2147483646 w 634"/>
                <a:gd name="T33" fmla="*/ 2147483646 h 634"/>
                <a:gd name="T34" fmla="*/ 2147483646 w 634"/>
                <a:gd name="T35" fmla="*/ 2147483646 h 634"/>
                <a:gd name="T36" fmla="*/ 2147483646 w 634"/>
                <a:gd name="T37" fmla="*/ 2147483646 h 634"/>
                <a:gd name="T38" fmla="*/ 2147483646 w 634"/>
                <a:gd name="T39" fmla="*/ 2147483646 h 634"/>
                <a:gd name="T40" fmla="*/ 2147483646 w 634"/>
                <a:gd name="T41" fmla="*/ 2147483646 h 634"/>
                <a:gd name="T42" fmla="*/ 2147483646 w 634"/>
                <a:gd name="T43" fmla="*/ 2147483646 h 634"/>
                <a:gd name="T44" fmla="*/ 2147483646 w 634"/>
                <a:gd name="T45" fmla="*/ 2147483646 h 634"/>
                <a:gd name="T46" fmla="*/ 2147483646 w 634"/>
                <a:gd name="T47" fmla="*/ 2147483646 h 634"/>
                <a:gd name="T48" fmla="*/ 2147483646 w 634"/>
                <a:gd name="T49" fmla="*/ 2147483646 h 634"/>
                <a:gd name="T50" fmla="*/ 2147483646 w 634"/>
                <a:gd name="T51" fmla="*/ 2147483646 h 634"/>
                <a:gd name="T52" fmla="*/ 2147483646 w 634"/>
                <a:gd name="T53" fmla="*/ 2147483646 h 634"/>
                <a:gd name="T54" fmla="*/ 2147483646 w 634"/>
                <a:gd name="T55" fmla="*/ 2147483646 h 634"/>
                <a:gd name="T56" fmla="*/ 2147483646 w 634"/>
                <a:gd name="T57" fmla="*/ 2147483646 h 634"/>
                <a:gd name="T58" fmla="*/ 2147483646 w 634"/>
                <a:gd name="T59" fmla="*/ 2147483646 h 634"/>
                <a:gd name="T60" fmla="*/ 2147483646 w 634"/>
                <a:gd name="T61" fmla="*/ 2147483646 h 634"/>
                <a:gd name="T62" fmla="*/ 2147483646 w 634"/>
                <a:gd name="T63" fmla="*/ 2147483646 h 634"/>
                <a:gd name="T64" fmla="*/ 2147483646 w 634"/>
                <a:gd name="T65" fmla="*/ 2147483646 h 634"/>
                <a:gd name="T66" fmla="*/ 2147483646 w 634"/>
                <a:gd name="T67" fmla="*/ 2147483646 h 634"/>
                <a:gd name="T68" fmla="*/ 2147483646 w 634"/>
                <a:gd name="T69" fmla="*/ 2147483646 h 634"/>
                <a:gd name="T70" fmla="*/ 0 w 634"/>
                <a:gd name="T71" fmla="*/ 2147483646 h 634"/>
                <a:gd name="T72" fmla="*/ 2147483646 w 634"/>
                <a:gd name="T73" fmla="*/ 2147483646 h 634"/>
                <a:gd name="T74" fmla="*/ 0 w 634"/>
                <a:gd name="T75" fmla="*/ 2147483646 h 634"/>
                <a:gd name="T76" fmla="*/ 2147483646 w 634"/>
                <a:gd name="T77" fmla="*/ 2147483646 h 634"/>
                <a:gd name="T78" fmla="*/ 0 w 634"/>
                <a:gd name="T79" fmla="*/ 2147483646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634"/>
                <a:gd name="T122" fmla="*/ 634 w 634"/>
                <a:gd name="T123" fmla="*/ 634 h 6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634">
                  <a:moveTo>
                    <a:pt x="0" y="317"/>
                  </a:moveTo>
                  <a:lnTo>
                    <a:pt x="0" y="317"/>
                  </a:lnTo>
                  <a:lnTo>
                    <a:pt x="2" y="317"/>
                  </a:lnTo>
                  <a:lnTo>
                    <a:pt x="0" y="317"/>
                  </a:lnTo>
                  <a:close/>
                  <a:moveTo>
                    <a:pt x="0" y="317"/>
                  </a:moveTo>
                  <a:cubicBezTo>
                    <a:pt x="0" y="230"/>
                    <a:pt x="36" y="151"/>
                    <a:pt x="93" y="93"/>
                  </a:cubicBezTo>
                  <a:lnTo>
                    <a:pt x="94" y="94"/>
                  </a:lnTo>
                  <a:cubicBezTo>
                    <a:pt x="37" y="151"/>
                    <a:pt x="2" y="230"/>
                    <a:pt x="2" y="317"/>
                  </a:cubicBezTo>
                  <a:lnTo>
                    <a:pt x="0" y="317"/>
                  </a:lnTo>
                  <a:close/>
                  <a:moveTo>
                    <a:pt x="93" y="93"/>
                  </a:moveTo>
                  <a:cubicBezTo>
                    <a:pt x="151" y="36"/>
                    <a:pt x="230" y="0"/>
                    <a:pt x="317" y="0"/>
                  </a:cubicBezTo>
                  <a:lnTo>
                    <a:pt x="317" y="2"/>
                  </a:lnTo>
                  <a:cubicBezTo>
                    <a:pt x="230" y="2"/>
                    <a:pt x="151" y="37"/>
                    <a:pt x="94" y="94"/>
                  </a:cubicBezTo>
                  <a:lnTo>
                    <a:pt x="93" y="93"/>
                  </a:lnTo>
                  <a:close/>
                  <a:moveTo>
                    <a:pt x="317" y="0"/>
                  </a:moveTo>
                  <a:lnTo>
                    <a:pt x="317" y="0"/>
                  </a:lnTo>
                  <a:lnTo>
                    <a:pt x="317" y="2"/>
                  </a:lnTo>
                  <a:lnTo>
                    <a:pt x="317" y="0"/>
                  </a:lnTo>
                  <a:close/>
                  <a:moveTo>
                    <a:pt x="317" y="0"/>
                  </a:moveTo>
                  <a:lnTo>
                    <a:pt x="317" y="0"/>
                  </a:lnTo>
                  <a:lnTo>
                    <a:pt x="317" y="2"/>
                  </a:lnTo>
                  <a:lnTo>
                    <a:pt x="317" y="0"/>
                  </a:lnTo>
                  <a:close/>
                  <a:moveTo>
                    <a:pt x="317" y="0"/>
                  </a:moveTo>
                  <a:cubicBezTo>
                    <a:pt x="404" y="0"/>
                    <a:pt x="483" y="36"/>
                    <a:pt x="541" y="93"/>
                  </a:cubicBezTo>
                  <a:lnTo>
                    <a:pt x="540" y="94"/>
                  </a:lnTo>
                  <a:cubicBezTo>
                    <a:pt x="483" y="37"/>
                    <a:pt x="404" y="2"/>
                    <a:pt x="317" y="2"/>
                  </a:cubicBezTo>
                  <a:lnTo>
                    <a:pt x="317" y="0"/>
                  </a:lnTo>
                  <a:close/>
                  <a:moveTo>
                    <a:pt x="541" y="93"/>
                  </a:moveTo>
                  <a:cubicBezTo>
                    <a:pt x="598" y="151"/>
                    <a:pt x="634" y="230"/>
                    <a:pt x="634" y="317"/>
                  </a:cubicBezTo>
                  <a:lnTo>
                    <a:pt x="632" y="317"/>
                  </a:lnTo>
                  <a:cubicBezTo>
                    <a:pt x="632" y="230"/>
                    <a:pt x="597" y="151"/>
                    <a:pt x="540" y="94"/>
                  </a:cubicBezTo>
                  <a:lnTo>
                    <a:pt x="541" y="93"/>
                  </a:lnTo>
                  <a:close/>
                  <a:moveTo>
                    <a:pt x="634" y="317"/>
                  </a:moveTo>
                  <a:lnTo>
                    <a:pt x="634" y="317"/>
                  </a:lnTo>
                  <a:lnTo>
                    <a:pt x="632" y="317"/>
                  </a:lnTo>
                  <a:lnTo>
                    <a:pt x="634" y="317"/>
                  </a:lnTo>
                  <a:close/>
                  <a:moveTo>
                    <a:pt x="634" y="317"/>
                  </a:moveTo>
                  <a:lnTo>
                    <a:pt x="634" y="317"/>
                  </a:lnTo>
                  <a:lnTo>
                    <a:pt x="632" y="317"/>
                  </a:lnTo>
                  <a:lnTo>
                    <a:pt x="634" y="317"/>
                  </a:lnTo>
                  <a:close/>
                  <a:moveTo>
                    <a:pt x="634" y="317"/>
                  </a:moveTo>
                  <a:cubicBezTo>
                    <a:pt x="634" y="404"/>
                    <a:pt x="598" y="483"/>
                    <a:pt x="541" y="541"/>
                  </a:cubicBezTo>
                  <a:lnTo>
                    <a:pt x="540" y="540"/>
                  </a:lnTo>
                  <a:cubicBezTo>
                    <a:pt x="597" y="483"/>
                    <a:pt x="632" y="404"/>
                    <a:pt x="632" y="317"/>
                  </a:cubicBezTo>
                  <a:lnTo>
                    <a:pt x="634" y="317"/>
                  </a:lnTo>
                  <a:close/>
                  <a:moveTo>
                    <a:pt x="541" y="541"/>
                  </a:moveTo>
                  <a:cubicBezTo>
                    <a:pt x="483" y="598"/>
                    <a:pt x="404" y="634"/>
                    <a:pt x="317" y="634"/>
                  </a:cubicBezTo>
                  <a:lnTo>
                    <a:pt x="317" y="632"/>
                  </a:lnTo>
                  <a:cubicBezTo>
                    <a:pt x="404" y="632"/>
                    <a:pt x="483" y="597"/>
                    <a:pt x="540" y="540"/>
                  </a:cubicBezTo>
                  <a:lnTo>
                    <a:pt x="541" y="541"/>
                  </a:lnTo>
                  <a:close/>
                  <a:moveTo>
                    <a:pt x="317" y="634"/>
                  </a:moveTo>
                  <a:lnTo>
                    <a:pt x="317" y="634"/>
                  </a:lnTo>
                  <a:lnTo>
                    <a:pt x="317" y="632"/>
                  </a:lnTo>
                  <a:lnTo>
                    <a:pt x="317" y="634"/>
                  </a:lnTo>
                  <a:close/>
                  <a:moveTo>
                    <a:pt x="317" y="634"/>
                  </a:moveTo>
                  <a:lnTo>
                    <a:pt x="317" y="634"/>
                  </a:lnTo>
                  <a:lnTo>
                    <a:pt x="317" y="632"/>
                  </a:lnTo>
                  <a:lnTo>
                    <a:pt x="317" y="634"/>
                  </a:lnTo>
                  <a:close/>
                  <a:moveTo>
                    <a:pt x="317" y="634"/>
                  </a:moveTo>
                  <a:cubicBezTo>
                    <a:pt x="230" y="634"/>
                    <a:pt x="151" y="598"/>
                    <a:pt x="93" y="541"/>
                  </a:cubicBezTo>
                  <a:lnTo>
                    <a:pt x="94" y="540"/>
                  </a:lnTo>
                  <a:cubicBezTo>
                    <a:pt x="151" y="597"/>
                    <a:pt x="230" y="632"/>
                    <a:pt x="317" y="632"/>
                  </a:cubicBezTo>
                  <a:lnTo>
                    <a:pt x="317" y="634"/>
                  </a:lnTo>
                  <a:close/>
                  <a:moveTo>
                    <a:pt x="93" y="541"/>
                  </a:moveTo>
                  <a:cubicBezTo>
                    <a:pt x="36" y="483"/>
                    <a:pt x="0" y="404"/>
                    <a:pt x="0" y="317"/>
                  </a:cubicBezTo>
                  <a:lnTo>
                    <a:pt x="2" y="317"/>
                  </a:lnTo>
                  <a:cubicBezTo>
                    <a:pt x="2" y="404"/>
                    <a:pt x="37" y="483"/>
                    <a:pt x="94" y="540"/>
                  </a:cubicBezTo>
                  <a:lnTo>
                    <a:pt x="93" y="541"/>
                  </a:lnTo>
                  <a:close/>
                  <a:moveTo>
                    <a:pt x="0" y="317"/>
                  </a:moveTo>
                  <a:lnTo>
                    <a:pt x="0" y="317"/>
                  </a:lnTo>
                  <a:lnTo>
                    <a:pt x="2" y="317"/>
                  </a:lnTo>
                  <a:lnTo>
                    <a:pt x="0" y="317"/>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4" name="Freeform 12">
              <a:extLst>
                <a:ext uri="{FF2B5EF4-FFF2-40B4-BE49-F238E27FC236}">
                  <a16:creationId xmlns:a16="http://schemas.microsoft.com/office/drawing/2014/main" xmlns="" id="{49481A47-D0EB-4185-9062-1BD6AAD0F914}"/>
                </a:ext>
              </a:extLst>
            </p:cNvPr>
            <p:cNvSpPr>
              <a:spLocks noEditPoints="1"/>
            </p:cNvSpPr>
            <p:nvPr/>
          </p:nvSpPr>
          <p:spPr bwMode="auto">
            <a:xfrm>
              <a:off x="576" y="96"/>
              <a:ext cx="4320" cy="4128"/>
            </a:xfrm>
            <a:custGeom>
              <a:avLst/>
              <a:gdLst>
                <a:gd name="T0" fmla="*/ 0 w 710"/>
                <a:gd name="T1" fmla="*/ 2147483646 h 710"/>
                <a:gd name="T2" fmla="*/ 2147483646 w 710"/>
                <a:gd name="T3" fmla="*/ 2147483646 h 710"/>
                <a:gd name="T4" fmla="*/ 0 w 710"/>
                <a:gd name="T5" fmla="*/ 2147483646 h 710"/>
                <a:gd name="T6" fmla="*/ 2147483646 w 710"/>
                <a:gd name="T7" fmla="*/ 2147483646 h 710"/>
                <a:gd name="T8" fmla="*/ 0 w 710"/>
                <a:gd name="T9" fmla="*/ 2147483646 h 710"/>
                <a:gd name="T10" fmla="*/ 2147483646 w 710"/>
                <a:gd name="T11" fmla="*/ 0 h 710"/>
                <a:gd name="T12" fmla="*/ 2147483646 w 710"/>
                <a:gd name="T13" fmla="*/ 2147483646 h 710"/>
                <a:gd name="T14" fmla="*/ 2147483646 w 710"/>
                <a:gd name="T15" fmla="*/ 0 h 710"/>
                <a:gd name="T16" fmla="*/ 2147483646 w 710"/>
                <a:gd name="T17" fmla="*/ 2147483646 h 710"/>
                <a:gd name="T18" fmla="*/ 2147483646 w 710"/>
                <a:gd name="T19" fmla="*/ 0 h 710"/>
                <a:gd name="T20" fmla="*/ 2147483646 w 710"/>
                <a:gd name="T21" fmla="*/ 0 h 710"/>
                <a:gd name="T22" fmla="*/ 2147483646 w 710"/>
                <a:gd name="T23" fmla="*/ 2147483646 h 710"/>
                <a:gd name="T24" fmla="*/ 2147483646 w 710"/>
                <a:gd name="T25" fmla="*/ 0 h 710"/>
                <a:gd name="T26" fmla="*/ 2147483646 w 710"/>
                <a:gd name="T27" fmla="*/ 2147483646 h 710"/>
                <a:gd name="T28" fmla="*/ 2147483646 w 710"/>
                <a:gd name="T29" fmla="*/ 0 h 710"/>
                <a:gd name="T30" fmla="*/ 2147483646 w 710"/>
                <a:gd name="T31" fmla="*/ 2147483646 h 710"/>
                <a:gd name="T32" fmla="*/ 2147483646 w 710"/>
                <a:gd name="T33" fmla="*/ 2147483646 h 710"/>
                <a:gd name="T34" fmla="*/ 2147483646 w 710"/>
                <a:gd name="T35" fmla="*/ 2147483646 h 710"/>
                <a:gd name="T36" fmla="*/ 2147483646 w 710"/>
                <a:gd name="T37" fmla="*/ 2147483646 h 710"/>
                <a:gd name="T38" fmla="*/ 2147483646 w 710"/>
                <a:gd name="T39" fmla="*/ 2147483646 h 710"/>
                <a:gd name="T40" fmla="*/ 2147483646 w 710"/>
                <a:gd name="T41" fmla="*/ 2147483646 h 710"/>
                <a:gd name="T42" fmla="*/ 2147483646 w 710"/>
                <a:gd name="T43" fmla="*/ 2147483646 h 710"/>
                <a:gd name="T44" fmla="*/ 2147483646 w 710"/>
                <a:gd name="T45" fmla="*/ 2147483646 h 710"/>
                <a:gd name="T46" fmla="*/ 2147483646 w 710"/>
                <a:gd name="T47" fmla="*/ 2147483646 h 710"/>
                <a:gd name="T48" fmla="*/ 2147483646 w 710"/>
                <a:gd name="T49" fmla="*/ 2147483646 h 710"/>
                <a:gd name="T50" fmla="*/ 2147483646 w 710"/>
                <a:gd name="T51" fmla="*/ 2147483646 h 710"/>
                <a:gd name="T52" fmla="*/ 2147483646 w 710"/>
                <a:gd name="T53" fmla="*/ 2147483646 h 710"/>
                <a:gd name="T54" fmla="*/ 2147483646 w 710"/>
                <a:gd name="T55" fmla="*/ 2147483646 h 710"/>
                <a:gd name="T56" fmla="*/ 2147483646 w 710"/>
                <a:gd name="T57" fmla="*/ 2147483646 h 710"/>
                <a:gd name="T58" fmla="*/ 2147483646 w 710"/>
                <a:gd name="T59" fmla="*/ 2147483646 h 710"/>
                <a:gd name="T60" fmla="*/ 2147483646 w 710"/>
                <a:gd name="T61" fmla="*/ 2147483646 h 710"/>
                <a:gd name="T62" fmla="*/ 2147483646 w 710"/>
                <a:gd name="T63" fmla="*/ 2147483646 h 710"/>
                <a:gd name="T64" fmla="*/ 2147483646 w 710"/>
                <a:gd name="T65" fmla="*/ 2147483646 h 710"/>
                <a:gd name="T66" fmla="*/ 2147483646 w 710"/>
                <a:gd name="T67" fmla="*/ 2147483646 h 710"/>
                <a:gd name="T68" fmla="*/ 2147483646 w 710"/>
                <a:gd name="T69" fmla="*/ 2147483646 h 710"/>
                <a:gd name="T70" fmla="*/ 0 w 710"/>
                <a:gd name="T71" fmla="*/ 2147483646 h 710"/>
                <a:gd name="T72" fmla="*/ 2147483646 w 710"/>
                <a:gd name="T73" fmla="*/ 2147483646 h 710"/>
                <a:gd name="T74" fmla="*/ 0 w 710"/>
                <a:gd name="T75" fmla="*/ 2147483646 h 710"/>
                <a:gd name="T76" fmla="*/ 2147483646 w 710"/>
                <a:gd name="T77" fmla="*/ 2147483646 h 710"/>
                <a:gd name="T78" fmla="*/ 0 w 710"/>
                <a:gd name="T79" fmla="*/ 2147483646 h 7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0"/>
                <a:gd name="T121" fmla="*/ 0 h 710"/>
                <a:gd name="T122" fmla="*/ 710 w 710"/>
                <a:gd name="T123" fmla="*/ 710 h 7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0" h="710">
                  <a:moveTo>
                    <a:pt x="0" y="355"/>
                  </a:moveTo>
                  <a:lnTo>
                    <a:pt x="0" y="355"/>
                  </a:lnTo>
                  <a:lnTo>
                    <a:pt x="2" y="355"/>
                  </a:lnTo>
                  <a:lnTo>
                    <a:pt x="0" y="355"/>
                  </a:lnTo>
                  <a:close/>
                  <a:moveTo>
                    <a:pt x="0" y="355"/>
                  </a:moveTo>
                  <a:cubicBezTo>
                    <a:pt x="0" y="257"/>
                    <a:pt x="40" y="168"/>
                    <a:pt x="104" y="104"/>
                  </a:cubicBezTo>
                  <a:lnTo>
                    <a:pt x="106" y="106"/>
                  </a:lnTo>
                  <a:cubicBezTo>
                    <a:pt x="42" y="170"/>
                    <a:pt x="2" y="258"/>
                    <a:pt x="2" y="355"/>
                  </a:cubicBezTo>
                  <a:lnTo>
                    <a:pt x="0" y="355"/>
                  </a:lnTo>
                  <a:close/>
                  <a:moveTo>
                    <a:pt x="104" y="104"/>
                  </a:moveTo>
                  <a:cubicBezTo>
                    <a:pt x="168" y="40"/>
                    <a:pt x="257" y="0"/>
                    <a:pt x="355" y="0"/>
                  </a:cubicBezTo>
                  <a:lnTo>
                    <a:pt x="355" y="2"/>
                  </a:lnTo>
                  <a:cubicBezTo>
                    <a:pt x="258" y="2"/>
                    <a:pt x="170" y="42"/>
                    <a:pt x="106" y="106"/>
                  </a:cubicBezTo>
                  <a:lnTo>
                    <a:pt x="104" y="104"/>
                  </a:lnTo>
                  <a:close/>
                  <a:moveTo>
                    <a:pt x="355" y="0"/>
                  </a:moveTo>
                  <a:lnTo>
                    <a:pt x="355" y="0"/>
                  </a:lnTo>
                  <a:lnTo>
                    <a:pt x="355" y="2"/>
                  </a:lnTo>
                  <a:lnTo>
                    <a:pt x="355" y="0"/>
                  </a:lnTo>
                  <a:close/>
                  <a:moveTo>
                    <a:pt x="355" y="0"/>
                  </a:moveTo>
                  <a:lnTo>
                    <a:pt x="355" y="0"/>
                  </a:lnTo>
                  <a:lnTo>
                    <a:pt x="355" y="2"/>
                  </a:lnTo>
                  <a:lnTo>
                    <a:pt x="355" y="0"/>
                  </a:lnTo>
                  <a:close/>
                  <a:moveTo>
                    <a:pt x="355" y="0"/>
                  </a:moveTo>
                  <a:cubicBezTo>
                    <a:pt x="453" y="0"/>
                    <a:pt x="542" y="40"/>
                    <a:pt x="606" y="104"/>
                  </a:cubicBezTo>
                  <a:lnTo>
                    <a:pt x="604" y="106"/>
                  </a:lnTo>
                  <a:cubicBezTo>
                    <a:pt x="540" y="42"/>
                    <a:pt x="452" y="2"/>
                    <a:pt x="355" y="2"/>
                  </a:cubicBezTo>
                  <a:lnTo>
                    <a:pt x="355" y="0"/>
                  </a:lnTo>
                  <a:close/>
                  <a:moveTo>
                    <a:pt x="606" y="104"/>
                  </a:moveTo>
                  <a:cubicBezTo>
                    <a:pt x="670" y="168"/>
                    <a:pt x="710" y="257"/>
                    <a:pt x="710" y="355"/>
                  </a:cubicBezTo>
                  <a:lnTo>
                    <a:pt x="708" y="355"/>
                  </a:lnTo>
                  <a:cubicBezTo>
                    <a:pt x="708" y="258"/>
                    <a:pt x="668" y="170"/>
                    <a:pt x="604" y="106"/>
                  </a:cubicBezTo>
                  <a:lnTo>
                    <a:pt x="606" y="104"/>
                  </a:lnTo>
                  <a:close/>
                  <a:moveTo>
                    <a:pt x="710" y="355"/>
                  </a:moveTo>
                  <a:lnTo>
                    <a:pt x="710" y="355"/>
                  </a:lnTo>
                  <a:lnTo>
                    <a:pt x="708" y="355"/>
                  </a:lnTo>
                  <a:lnTo>
                    <a:pt x="710" y="355"/>
                  </a:lnTo>
                  <a:close/>
                  <a:moveTo>
                    <a:pt x="710" y="355"/>
                  </a:moveTo>
                  <a:lnTo>
                    <a:pt x="710" y="355"/>
                  </a:lnTo>
                  <a:lnTo>
                    <a:pt x="708" y="355"/>
                  </a:lnTo>
                  <a:lnTo>
                    <a:pt x="710" y="355"/>
                  </a:lnTo>
                  <a:close/>
                  <a:moveTo>
                    <a:pt x="710" y="355"/>
                  </a:moveTo>
                  <a:cubicBezTo>
                    <a:pt x="710" y="453"/>
                    <a:pt x="670" y="542"/>
                    <a:pt x="606" y="606"/>
                  </a:cubicBezTo>
                  <a:lnTo>
                    <a:pt x="604" y="604"/>
                  </a:lnTo>
                  <a:cubicBezTo>
                    <a:pt x="668" y="540"/>
                    <a:pt x="708" y="452"/>
                    <a:pt x="708" y="355"/>
                  </a:cubicBezTo>
                  <a:lnTo>
                    <a:pt x="710" y="355"/>
                  </a:lnTo>
                  <a:close/>
                  <a:moveTo>
                    <a:pt x="606" y="606"/>
                  </a:moveTo>
                  <a:cubicBezTo>
                    <a:pt x="542" y="670"/>
                    <a:pt x="453" y="710"/>
                    <a:pt x="355" y="710"/>
                  </a:cubicBezTo>
                  <a:lnTo>
                    <a:pt x="355" y="708"/>
                  </a:lnTo>
                  <a:cubicBezTo>
                    <a:pt x="452" y="708"/>
                    <a:pt x="540" y="668"/>
                    <a:pt x="604" y="604"/>
                  </a:cubicBezTo>
                  <a:lnTo>
                    <a:pt x="606" y="606"/>
                  </a:lnTo>
                  <a:close/>
                  <a:moveTo>
                    <a:pt x="355" y="710"/>
                  </a:moveTo>
                  <a:lnTo>
                    <a:pt x="355" y="710"/>
                  </a:lnTo>
                  <a:lnTo>
                    <a:pt x="355" y="708"/>
                  </a:lnTo>
                  <a:lnTo>
                    <a:pt x="355" y="710"/>
                  </a:lnTo>
                  <a:close/>
                  <a:moveTo>
                    <a:pt x="355" y="710"/>
                  </a:moveTo>
                  <a:lnTo>
                    <a:pt x="355" y="710"/>
                  </a:lnTo>
                  <a:lnTo>
                    <a:pt x="355" y="708"/>
                  </a:lnTo>
                  <a:lnTo>
                    <a:pt x="355" y="710"/>
                  </a:lnTo>
                  <a:close/>
                  <a:moveTo>
                    <a:pt x="355" y="710"/>
                  </a:moveTo>
                  <a:cubicBezTo>
                    <a:pt x="257" y="710"/>
                    <a:pt x="168" y="670"/>
                    <a:pt x="104" y="606"/>
                  </a:cubicBezTo>
                  <a:lnTo>
                    <a:pt x="106" y="604"/>
                  </a:lnTo>
                  <a:cubicBezTo>
                    <a:pt x="170" y="668"/>
                    <a:pt x="258" y="708"/>
                    <a:pt x="355" y="708"/>
                  </a:cubicBezTo>
                  <a:lnTo>
                    <a:pt x="355" y="710"/>
                  </a:lnTo>
                  <a:close/>
                  <a:moveTo>
                    <a:pt x="104" y="606"/>
                  </a:moveTo>
                  <a:cubicBezTo>
                    <a:pt x="40" y="542"/>
                    <a:pt x="0" y="453"/>
                    <a:pt x="0" y="355"/>
                  </a:cubicBezTo>
                  <a:lnTo>
                    <a:pt x="2" y="355"/>
                  </a:lnTo>
                  <a:cubicBezTo>
                    <a:pt x="2" y="452"/>
                    <a:pt x="42" y="540"/>
                    <a:pt x="106" y="604"/>
                  </a:cubicBezTo>
                  <a:lnTo>
                    <a:pt x="104" y="606"/>
                  </a:lnTo>
                  <a:close/>
                  <a:moveTo>
                    <a:pt x="0" y="355"/>
                  </a:moveTo>
                  <a:lnTo>
                    <a:pt x="0" y="355"/>
                  </a:lnTo>
                  <a:lnTo>
                    <a:pt x="2" y="355"/>
                  </a:lnTo>
                  <a:lnTo>
                    <a:pt x="0" y="355"/>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5" name="Freeform 13">
              <a:extLst>
                <a:ext uri="{FF2B5EF4-FFF2-40B4-BE49-F238E27FC236}">
                  <a16:creationId xmlns:a16="http://schemas.microsoft.com/office/drawing/2014/main" xmlns="" id="{54629995-D74E-47AC-BCE5-9B0BFC4B6963}"/>
                </a:ext>
              </a:extLst>
            </p:cNvPr>
            <p:cNvSpPr>
              <a:spLocks noEditPoints="1"/>
            </p:cNvSpPr>
            <p:nvPr/>
          </p:nvSpPr>
          <p:spPr bwMode="auto">
            <a:xfrm>
              <a:off x="2171" y="533"/>
              <a:ext cx="1033" cy="406"/>
            </a:xfrm>
            <a:custGeom>
              <a:avLst/>
              <a:gdLst>
                <a:gd name="T0" fmla="*/ 2147483646 w 170"/>
                <a:gd name="T1" fmla="*/ 2147483646 h 70"/>
                <a:gd name="T2" fmla="*/ 2147483646 w 170"/>
                <a:gd name="T3" fmla="*/ 2147483646 h 70"/>
                <a:gd name="T4" fmla="*/ 2147483646 w 170"/>
                <a:gd name="T5" fmla="*/ 2147483646 h 70"/>
                <a:gd name="T6" fmla="*/ 2147483646 w 170"/>
                <a:gd name="T7" fmla="*/ 2147483646 h 70"/>
                <a:gd name="T8" fmla="*/ 2147483646 w 170"/>
                <a:gd name="T9" fmla="*/ 0 h 70"/>
                <a:gd name="T10" fmla="*/ 2147483646 w 170"/>
                <a:gd name="T11" fmla="*/ 2147483646 h 70"/>
                <a:gd name="T12" fmla="*/ 2147483646 w 170"/>
                <a:gd name="T13" fmla="*/ 2147483646 h 70"/>
                <a:gd name="T14" fmla="*/ 2147483646 w 170"/>
                <a:gd name="T15" fmla="*/ 2147483646 h 70"/>
                <a:gd name="T16" fmla="*/ 2147483646 w 170"/>
                <a:gd name="T17" fmla="*/ 2147483646 h 70"/>
                <a:gd name="T18" fmla="*/ 0 w 170"/>
                <a:gd name="T19" fmla="*/ 2147483646 h 70"/>
                <a:gd name="T20" fmla="*/ 2147483646 w 170"/>
                <a:gd name="T21" fmla="*/ 2147483646 h 70"/>
                <a:gd name="T22" fmla="*/ 2147483646 w 170"/>
                <a:gd name="T23" fmla="*/ 2147483646 h 70"/>
                <a:gd name="T24" fmla="*/ 2147483646 w 170"/>
                <a:gd name="T25" fmla="*/ 2147483646 h 70"/>
                <a:gd name="T26" fmla="*/ 2147483646 w 170"/>
                <a:gd name="T27" fmla="*/ 2147483646 h 70"/>
                <a:gd name="T28" fmla="*/ 2147483646 w 170"/>
                <a:gd name="T29" fmla="*/ 2147483646 h 70"/>
                <a:gd name="T30" fmla="*/ 2147483646 w 170"/>
                <a:gd name="T31" fmla="*/ 2147483646 h 70"/>
                <a:gd name="T32" fmla="*/ 2147483646 w 170"/>
                <a:gd name="T33" fmla="*/ 2147483646 h 70"/>
                <a:gd name="T34" fmla="*/ 2147483646 w 170"/>
                <a:gd name="T35" fmla="*/ 2147483646 h 70"/>
                <a:gd name="T36" fmla="*/ 2147483646 w 170"/>
                <a:gd name="T37" fmla="*/ 2147483646 h 70"/>
                <a:gd name="T38" fmla="*/ 2147483646 w 170"/>
                <a:gd name="T39" fmla="*/ 2147483646 h 70"/>
                <a:gd name="T40" fmla="*/ 2147483646 w 170"/>
                <a:gd name="T41" fmla="*/ 2147483646 h 70"/>
                <a:gd name="T42" fmla="*/ 2147483646 w 170"/>
                <a:gd name="T43" fmla="*/ 2147483646 h 70"/>
                <a:gd name="T44" fmla="*/ 2147483646 w 170"/>
                <a:gd name="T45" fmla="*/ 2147483646 h 70"/>
                <a:gd name="T46" fmla="*/ 2147483646 w 170"/>
                <a:gd name="T47" fmla="*/ 2147483646 h 70"/>
                <a:gd name="T48" fmla="*/ 2147483646 w 170"/>
                <a:gd name="T49" fmla="*/ 2147483646 h 70"/>
                <a:gd name="T50" fmla="*/ 2147483646 w 170"/>
                <a:gd name="T51" fmla="*/ 2147483646 h 70"/>
                <a:gd name="T52" fmla="*/ 2147483646 w 170"/>
                <a:gd name="T53" fmla="*/ 2147483646 h 70"/>
                <a:gd name="T54" fmla="*/ 2147483646 w 170"/>
                <a:gd name="T55" fmla="*/ 2147483646 h 70"/>
                <a:gd name="T56" fmla="*/ 2147483646 w 170"/>
                <a:gd name="T57" fmla="*/ 2147483646 h 70"/>
                <a:gd name="T58" fmla="*/ 2147483646 w 170"/>
                <a:gd name="T59" fmla="*/ 2147483646 h 70"/>
                <a:gd name="T60" fmla="*/ 2147483646 w 170"/>
                <a:gd name="T61" fmla="*/ 2147483646 h 70"/>
                <a:gd name="T62" fmla="*/ 2147483646 w 170"/>
                <a:gd name="T63" fmla="*/ 2147483646 h 70"/>
                <a:gd name="T64" fmla="*/ 2147483646 w 170"/>
                <a:gd name="T65" fmla="*/ 2147483646 h 70"/>
                <a:gd name="T66" fmla="*/ 2147483646 w 170"/>
                <a:gd name="T67" fmla="*/ 2147483646 h 70"/>
                <a:gd name="T68" fmla="*/ 2147483646 w 170"/>
                <a:gd name="T69" fmla="*/ 2147483646 h 70"/>
                <a:gd name="T70" fmla="*/ 2147483646 w 170"/>
                <a:gd name="T71" fmla="*/ 2147483646 h 70"/>
                <a:gd name="T72" fmla="*/ 2147483646 w 170"/>
                <a:gd name="T73" fmla="*/ 2147483646 h 70"/>
                <a:gd name="T74" fmla="*/ 2147483646 w 170"/>
                <a:gd name="T75" fmla="*/ 2147483646 h 70"/>
                <a:gd name="T76" fmla="*/ 2147483646 w 170"/>
                <a:gd name="T77" fmla="*/ 2147483646 h 70"/>
                <a:gd name="T78" fmla="*/ 2147483646 w 170"/>
                <a:gd name="T79" fmla="*/ 2147483646 h 70"/>
                <a:gd name="T80" fmla="*/ 2147483646 w 170"/>
                <a:gd name="T81" fmla="*/ 2147483646 h 70"/>
                <a:gd name="T82" fmla="*/ 2147483646 w 170"/>
                <a:gd name="T83" fmla="*/ 2147483646 h 70"/>
                <a:gd name="T84" fmla="*/ 2147483646 w 170"/>
                <a:gd name="T85" fmla="*/ 2147483646 h 70"/>
                <a:gd name="T86" fmla="*/ 2147483646 w 170"/>
                <a:gd name="T87" fmla="*/ 2147483646 h 70"/>
                <a:gd name="T88" fmla="*/ 2147483646 w 170"/>
                <a:gd name="T89" fmla="*/ 2147483646 h 70"/>
                <a:gd name="T90" fmla="*/ 2147483646 w 170"/>
                <a:gd name="T91" fmla="*/ 2147483646 h 70"/>
                <a:gd name="T92" fmla="*/ 2147483646 w 170"/>
                <a:gd name="T93" fmla="*/ 2147483646 h 70"/>
                <a:gd name="T94" fmla="*/ 2147483646 w 170"/>
                <a:gd name="T95" fmla="*/ 2147483646 h 70"/>
                <a:gd name="T96" fmla="*/ 2147483646 w 170"/>
                <a:gd name="T97" fmla="*/ 2147483646 h 70"/>
                <a:gd name="T98" fmla="*/ 2147483646 w 170"/>
                <a:gd name="T99" fmla="*/ 2147483646 h 70"/>
                <a:gd name="T100" fmla="*/ 2147483646 w 170"/>
                <a:gd name="T101" fmla="*/ 2147483646 h 70"/>
                <a:gd name="T102" fmla="*/ 2147483646 w 170"/>
                <a:gd name="T103" fmla="*/ 2147483646 h 70"/>
                <a:gd name="T104" fmla="*/ 2147483646 w 170"/>
                <a:gd name="T105" fmla="*/ 2147483646 h 70"/>
                <a:gd name="T106" fmla="*/ 2147483646 w 170"/>
                <a:gd name="T107" fmla="*/ 2147483646 h 70"/>
                <a:gd name="T108" fmla="*/ 2147483646 w 170"/>
                <a:gd name="T109" fmla="*/ 2147483646 h 70"/>
                <a:gd name="T110" fmla="*/ 2147483646 w 170"/>
                <a:gd name="T111" fmla="*/ 2147483646 h 70"/>
                <a:gd name="T112" fmla="*/ 2147483646 w 170"/>
                <a:gd name="T113" fmla="*/ 2147483646 h 70"/>
                <a:gd name="T114" fmla="*/ 2147483646 w 170"/>
                <a:gd name="T115" fmla="*/ 2147483646 h 70"/>
                <a:gd name="T116" fmla="*/ 2147483646 w 170"/>
                <a:gd name="T117" fmla="*/ 2147483646 h 70"/>
                <a:gd name="T118" fmla="*/ 2147483646 w 170"/>
                <a:gd name="T119" fmla="*/ 2147483646 h 70"/>
                <a:gd name="T120" fmla="*/ 2147483646 w 170"/>
                <a:gd name="T121" fmla="*/ 2147483646 h 70"/>
                <a:gd name="T122" fmla="*/ 2147483646 w 170"/>
                <a:gd name="T123" fmla="*/ 214748364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6" name="Freeform 14">
              <a:extLst>
                <a:ext uri="{FF2B5EF4-FFF2-40B4-BE49-F238E27FC236}">
                  <a16:creationId xmlns:a16="http://schemas.microsoft.com/office/drawing/2014/main" xmlns="" id="{AFD1C03D-9AEC-4289-AED1-67062F18630B}"/>
                </a:ext>
              </a:extLst>
            </p:cNvPr>
            <p:cNvSpPr>
              <a:spLocks noEditPoints="1"/>
            </p:cNvSpPr>
            <p:nvPr/>
          </p:nvSpPr>
          <p:spPr bwMode="auto">
            <a:xfrm>
              <a:off x="2171" y="533"/>
              <a:ext cx="1033" cy="406"/>
            </a:xfrm>
            <a:custGeom>
              <a:avLst/>
              <a:gdLst>
                <a:gd name="T0" fmla="*/ 2147483646 w 170"/>
                <a:gd name="T1" fmla="*/ 2147483646 h 70"/>
                <a:gd name="T2" fmla="*/ 2147483646 w 170"/>
                <a:gd name="T3" fmla="*/ 2147483646 h 70"/>
                <a:gd name="T4" fmla="*/ 2147483646 w 170"/>
                <a:gd name="T5" fmla="*/ 2147483646 h 70"/>
                <a:gd name="T6" fmla="*/ 2147483646 w 170"/>
                <a:gd name="T7" fmla="*/ 2147483646 h 70"/>
                <a:gd name="T8" fmla="*/ 2147483646 w 170"/>
                <a:gd name="T9" fmla="*/ 0 h 70"/>
                <a:gd name="T10" fmla="*/ 2147483646 w 170"/>
                <a:gd name="T11" fmla="*/ 2147483646 h 70"/>
                <a:gd name="T12" fmla="*/ 2147483646 w 170"/>
                <a:gd name="T13" fmla="*/ 2147483646 h 70"/>
                <a:gd name="T14" fmla="*/ 2147483646 w 170"/>
                <a:gd name="T15" fmla="*/ 2147483646 h 70"/>
                <a:gd name="T16" fmla="*/ 2147483646 w 170"/>
                <a:gd name="T17" fmla="*/ 2147483646 h 70"/>
                <a:gd name="T18" fmla="*/ 0 w 170"/>
                <a:gd name="T19" fmla="*/ 2147483646 h 70"/>
                <a:gd name="T20" fmla="*/ 2147483646 w 170"/>
                <a:gd name="T21" fmla="*/ 2147483646 h 70"/>
                <a:gd name="T22" fmla="*/ 2147483646 w 170"/>
                <a:gd name="T23" fmla="*/ 2147483646 h 70"/>
                <a:gd name="T24" fmla="*/ 2147483646 w 170"/>
                <a:gd name="T25" fmla="*/ 2147483646 h 70"/>
                <a:gd name="T26" fmla="*/ 2147483646 w 170"/>
                <a:gd name="T27" fmla="*/ 2147483646 h 70"/>
                <a:gd name="T28" fmla="*/ 2147483646 w 170"/>
                <a:gd name="T29" fmla="*/ 2147483646 h 70"/>
                <a:gd name="T30" fmla="*/ 2147483646 w 170"/>
                <a:gd name="T31" fmla="*/ 2147483646 h 70"/>
                <a:gd name="T32" fmla="*/ 2147483646 w 170"/>
                <a:gd name="T33" fmla="*/ 2147483646 h 70"/>
                <a:gd name="T34" fmla="*/ 2147483646 w 170"/>
                <a:gd name="T35" fmla="*/ 2147483646 h 70"/>
                <a:gd name="T36" fmla="*/ 2147483646 w 170"/>
                <a:gd name="T37" fmla="*/ 2147483646 h 70"/>
                <a:gd name="T38" fmla="*/ 2147483646 w 170"/>
                <a:gd name="T39" fmla="*/ 2147483646 h 70"/>
                <a:gd name="T40" fmla="*/ 2147483646 w 170"/>
                <a:gd name="T41" fmla="*/ 2147483646 h 70"/>
                <a:gd name="T42" fmla="*/ 2147483646 w 170"/>
                <a:gd name="T43" fmla="*/ 2147483646 h 70"/>
                <a:gd name="T44" fmla="*/ 2147483646 w 170"/>
                <a:gd name="T45" fmla="*/ 2147483646 h 70"/>
                <a:gd name="T46" fmla="*/ 2147483646 w 170"/>
                <a:gd name="T47" fmla="*/ 2147483646 h 70"/>
                <a:gd name="T48" fmla="*/ 2147483646 w 170"/>
                <a:gd name="T49" fmla="*/ 2147483646 h 70"/>
                <a:gd name="T50" fmla="*/ 2147483646 w 170"/>
                <a:gd name="T51" fmla="*/ 2147483646 h 70"/>
                <a:gd name="T52" fmla="*/ 2147483646 w 170"/>
                <a:gd name="T53" fmla="*/ 2147483646 h 70"/>
                <a:gd name="T54" fmla="*/ 2147483646 w 170"/>
                <a:gd name="T55" fmla="*/ 2147483646 h 70"/>
                <a:gd name="T56" fmla="*/ 2147483646 w 170"/>
                <a:gd name="T57" fmla="*/ 2147483646 h 70"/>
                <a:gd name="T58" fmla="*/ 2147483646 w 170"/>
                <a:gd name="T59" fmla="*/ 2147483646 h 70"/>
                <a:gd name="T60" fmla="*/ 2147483646 w 170"/>
                <a:gd name="T61" fmla="*/ 2147483646 h 70"/>
                <a:gd name="T62" fmla="*/ 2147483646 w 170"/>
                <a:gd name="T63" fmla="*/ 2147483646 h 70"/>
                <a:gd name="T64" fmla="*/ 2147483646 w 170"/>
                <a:gd name="T65" fmla="*/ 2147483646 h 70"/>
                <a:gd name="T66" fmla="*/ 2147483646 w 170"/>
                <a:gd name="T67" fmla="*/ 2147483646 h 70"/>
                <a:gd name="T68" fmla="*/ 2147483646 w 170"/>
                <a:gd name="T69" fmla="*/ 2147483646 h 70"/>
                <a:gd name="T70" fmla="*/ 2147483646 w 170"/>
                <a:gd name="T71" fmla="*/ 2147483646 h 70"/>
                <a:gd name="T72" fmla="*/ 2147483646 w 170"/>
                <a:gd name="T73" fmla="*/ 2147483646 h 70"/>
                <a:gd name="T74" fmla="*/ 2147483646 w 170"/>
                <a:gd name="T75" fmla="*/ 2147483646 h 70"/>
                <a:gd name="T76" fmla="*/ 2147483646 w 170"/>
                <a:gd name="T77" fmla="*/ 2147483646 h 70"/>
                <a:gd name="T78" fmla="*/ 2147483646 w 170"/>
                <a:gd name="T79" fmla="*/ 2147483646 h 70"/>
                <a:gd name="T80" fmla="*/ 2147483646 w 170"/>
                <a:gd name="T81" fmla="*/ 2147483646 h 70"/>
                <a:gd name="T82" fmla="*/ 2147483646 w 170"/>
                <a:gd name="T83" fmla="*/ 2147483646 h 70"/>
                <a:gd name="T84" fmla="*/ 2147483646 w 170"/>
                <a:gd name="T85" fmla="*/ 2147483646 h 70"/>
                <a:gd name="T86" fmla="*/ 2147483646 w 170"/>
                <a:gd name="T87" fmla="*/ 2147483646 h 70"/>
                <a:gd name="T88" fmla="*/ 2147483646 w 170"/>
                <a:gd name="T89" fmla="*/ 2147483646 h 70"/>
                <a:gd name="T90" fmla="*/ 2147483646 w 170"/>
                <a:gd name="T91" fmla="*/ 2147483646 h 70"/>
                <a:gd name="T92" fmla="*/ 2147483646 w 170"/>
                <a:gd name="T93" fmla="*/ 2147483646 h 70"/>
                <a:gd name="T94" fmla="*/ 2147483646 w 170"/>
                <a:gd name="T95" fmla="*/ 2147483646 h 70"/>
                <a:gd name="T96" fmla="*/ 2147483646 w 170"/>
                <a:gd name="T97" fmla="*/ 2147483646 h 70"/>
                <a:gd name="T98" fmla="*/ 2147483646 w 170"/>
                <a:gd name="T99" fmla="*/ 2147483646 h 70"/>
                <a:gd name="T100" fmla="*/ 2147483646 w 170"/>
                <a:gd name="T101" fmla="*/ 2147483646 h 70"/>
                <a:gd name="T102" fmla="*/ 2147483646 w 170"/>
                <a:gd name="T103" fmla="*/ 2147483646 h 70"/>
                <a:gd name="T104" fmla="*/ 2147483646 w 170"/>
                <a:gd name="T105" fmla="*/ 2147483646 h 70"/>
                <a:gd name="T106" fmla="*/ 2147483646 w 170"/>
                <a:gd name="T107" fmla="*/ 2147483646 h 70"/>
                <a:gd name="T108" fmla="*/ 2147483646 w 170"/>
                <a:gd name="T109" fmla="*/ 2147483646 h 70"/>
                <a:gd name="T110" fmla="*/ 2147483646 w 170"/>
                <a:gd name="T111" fmla="*/ 2147483646 h 70"/>
                <a:gd name="T112" fmla="*/ 2147483646 w 170"/>
                <a:gd name="T113" fmla="*/ 2147483646 h 70"/>
                <a:gd name="T114" fmla="*/ 2147483646 w 170"/>
                <a:gd name="T115" fmla="*/ 2147483646 h 70"/>
                <a:gd name="T116" fmla="*/ 2147483646 w 170"/>
                <a:gd name="T117" fmla="*/ 2147483646 h 70"/>
                <a:gd name="T118" fmla="*/ 2147483646 w 170"/>
                <a:gd name="T119" fmla="*/ 2147483646 h 70"/>
                <a:gd name="T120" fmla="*/ 2147483646 w 170"/>
                <a:gd name="T121" fmla="*/ 2147483646 h 70"/>
                <a:gd name="T122" fmla="*/ 2147483646 w 170"/>
                <a:gd name="T123" fmla="*/ 214748364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170" y="20"/>
                  </a:moveTo>
                  <a:lnTo>
                    <a:pt x="103" y="19"/>
                  </a:lnTo>
                  <a:lnTo>
                    <a:pt x="104" y="9"/>
                  </a:lnTo>
                  <a:lnTo>
                    <a:pt x="111" y="1"/>
                  </a:lnTo>
                  <a:lnTo>
                    <a:pt x="87" y="0"/>
                  </a:lnTo>
                  <a:lnTo>
                    <a:pt x="78" y="7"/>
                  </a:lnTo>
                  <a:lnTo>
                    <a:pt x="78" y="21"/>
                  </a:lnTo>
                  <a:cubicBezTo>
                    <a:pt x="78" y="21"/>
                    <a:pt x="63" y="22"/>
                    <a:pt x="58" y="29"/>
                  </a:cubicBezTo>
                  <a:cubicBezTo>
                    <a:pt x="52" y="36"/>
                    <a:pt x="49" y="48"/>
                    <a:pt x="44" y="50"/>
                  </a:cubicBezTo>
                  <a:cubicBezTo>
                    <a:pt x="39" y="53"/>
                    <a:pt x="0" y="70"/>
                    <a:pt x="0" y="70"/>
                  </a:cubicBezTo>
                  <a:lnTo>
                    <a:pt x="42" y="68"/>
                  </a:lnTo>
                  <a:cubicBezTo>
                    <a:pt x="47" y="67"/>
                    <a:pt x="52" y="65"/>
                    <a:pt x="54" y="62"/>
                  </a:cubicBezTo>
                  <a:cubicBezTo>
                    <a:pt x="58" y="57"/>
                    <a:pt x="65" y="47"/>
                    <a:pt x="68" y="46"/>
                  </a:cubicBezTo>
                  <a:cubicBezTo>
                    <a:pt x="72" y="45"/>
                    <a:pt x="82" y="44"/>
                    <a:pt x="82" y="44"/>
                  </a:cubicBezTo>
                  <a:lnTo>
                    <a:pt x="83" y="57"/>
                  </a:lnTo>
                  <a:lnTo>
                    <a:pt x="92" y="66"/>
                  </a:lnTo>
                  <a:lnTo>
                    <a:pt x="112" y="66"/>
                  </a:lnTo>
                  <a:lnTo>
                    <a:pt x="104" y="55"/>
                  </a:lnTo>
                  <a:lnTo>
                    <a:pt x="103" y="41"/>
                  </a:lnTo>
                  <a:lnTo>
                    <a:pt x="161" y="48"/>
                  </a:lnTo>
                  <a:lnTo>
                    <a:pt x="170" y="20"/>
                  </a:lnTo>
                  <a:close/>
                  <a:moveTo>
                    <a:pt x="162" y="24"/>
                  </a:moveTo>
                  <a:lnTo>
                    <a:pt x="156" y="43"/>
                  </a:lnTo>
                  <a:moveTo>
                    <a:pt x="154" y="27"/>
                  </a:moveTo>
                  <a:lnTo>
                    <a:pt x="120" y="29"/>
                  </a:lnTo>
                  <a:moveTo>
                    <a:pt x="153" y="34"/>
                  </a:moveTo>
                  <a:lnTo>
                    <a:pt x="121" y="32"/>
                  </a:lnTo>
                  <a:moveTo>
                    <a:pt x="150" y="42"/>
                  </a:moveTo>
                  <a:lnTo>
                    <a:pt x="120" y="35"/>
                  </a:lnTo>
                  <a:moveTo>
                    <a:pt x="104" y="27"/>
                  </a:moveTo>
                  <a:lnTo>
                    <a:pt x="78" y="29"/>
                  </a:lnTo>
                  <a:moveTo>
                    <a:pt x="102" y="32"/>
                  </a:moveTo>
                  <a:lnTo>
                    <a:pt x="78" y="35"/>
                  </a:lnTo>
                  <a:moveTo>
                    <a:pt x="101" y="38"/>
                  </a:moveTo>
                  <a:lnTo>
                    <a:pt x="78" y="37"/>
                  </a:lnTo>
                  <a:moveTo>
                    <a:pt x="65" y="40"/>
                  </a:moveTo>
                  <a:lnTo>
                    <a:pt x="50" y="57"/>
                  </a:lnTo>
                  <a:moveTo>
                    <a:pt x="30" y="61"/>
                  </a:moveTo>
                  <a:lnTo>
                    <a:pt x="14" y="66"/>
                  </a:lnTo>
                  <a:moveTo>
                    <a:pt x="98" y="5"/>
                  </a:moveTo>
                  <a:lnTo>
                    <a:pt x="88" y="5"/>
                  </a:lnTo>
                  <a:moveTo>
                    <a:pt x="96" y="18"/>
                  </a:moveTo>
                  <a:lnTo>
                    <a:pt x="95" y="10"/>
                  </a:lnTo>
                  <a:moveTo>
                    <a:pt x="84" y="17"/>
                  </a:moveTo>
                  <a:lnTo>
                    <a:pt x="84" y="9"/>
                  </a:lnTo>
                  <a:moveTo>
                    <a:pt x="102" y="63"/>
                  </a:moveTo>
                  <a:lnTo>
                    <a:pt x="97" y="57"/>
                  </a:lnTo>
                  <a:moveTo>
                    <a:pt x="94" y="63"/>
                  </a:moveTo>
                  <a:lnTo>
                    <a:pt x="90" y="58"/>
                  </a:lnTo>
                  <a:moveTo>
                    <a:pt x="97" y="52"/>
                  </a:moveTo>
                  <a:lnTo>
                    <a:pt x="96" y="42"/>
                  </a:lnTo>
                  <a:moveTo>
                    <a:pt x="90" y="52"/>
                  </a:moveTo>
                  <a:lnTo>
                    <a:pt x="89" y="43"/>
                  </a:lnTo>
                  <a:moveTo>
                    <a:pt x="46" y="59"/>
                  </a:moveTo>
                  <a:cubicBezTo>
                    <a:pt x="46" y="58"/>
                    <a:pt x="45" y="57"/>
                    <a:pt x="43" y="57"/>
                  </a:cubicBezTo>
                  <a:cubicBezTo>
                    <a:pt x="42" y="57"/>
                    <a:pt x="41" y="59"/>
                    <a:pt x="41" y="60"/>
                  </a:cubicBezTo>
                  <a:cubicBezTo>
                    <a:pt x="41" y="62"/>
                    <a:pt x="42" y="63"/>
                    <a:pt x="44" y="63"/>
                  </a:cubicBezTo>
                  <a:cubicBezTo>
                    <a:pt x="45" y="62"/>
                    <a:pt x="47" y="61"/>
                    <a:pt x="46" y="59"/>
                  </a:cubicBezTo>
                  <a:close/>
                  <a:moveTo>
                    <a:pt x="15" y="66"/>
                  </a:moveTo>
                  <a:lnTo>
                    <a:pt x="29" y="64"/>
                  </a:lnTo>
                  <a:moveTo>
                    <a:pt x="50" y="57"/>
                  </a:moveTo>
                  <a:lnTo>
                    <a:pt x="67" y="33"/>
                  </a:lnTo>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7" name="Freeform 15">
              <a:extLst>
                <a:ext uri="{FF2B5EF4-FFF2-40B4-BE49-F238E27FC236}">
                  <a16:creationId xmlns:a16="http://schemas.microsoft.com/office/drawing/2014/main" xmlns="" id="{798FA511-C943-4D61-ABF2-923CCC22E60E}"/>
                </a:ext>
              </a:extLst>
            </p:cNvPr>
            <p:cNvSpPr>
              <a:spLocks noEditPoints="1"/>
            </p:cNvSpPr>
            <p:nvPr/>
          </p:nvSpPr>
          <p:spPr bwMode="auto">
            <a:xfrm>
              <a:off x="1525" y="672"/>
              <a:ext cx="718" cy="819"/>
            </a:xfrm>
            <a:custGeom>
              <a:avLst/>
              <a:gdLst>
                <a:gd name="T0" fmla="*/ 2147483646 w 118"/>
                <a:gd name="T1" fmla="*/ 0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0 w 118"/>
                <a:gd name="T19" fmla="*/ 2147483646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2147483646 w 118"/>
                <a:gd name="T39" fmla="*/ 2147483646 h 141"/>
                <a:gd name="T40" fmla="*/ 2147483646 w 118"/>
                <a:gd name="T41" fmla="*/ 0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8" name="Freeform 16">
              <a:extLst>
                <a:ext uri="{FF2B5EF4-FFF2-40B4-BE49-F238E27FC236}">
                  <a16:creationId xmlns:a16="http://schemas.microsoft.com/office/drawing/2014/main" xmlns="" id="{4DC8569A-DF21-48C0-9D44-A83741785F68}"/>
                </a:ext>
              </a:extLst>
            </p:cNvPr>
            <p:cNvSpPr>
              <a:spLocks noEditPoints="1"/>
            </p:cNvSpPr>
            <p:nvPr/>
          </p:nvSpPr>
          <p:spPr bwMode="auto">
            <a:xfrm>
              <a:off x="1525" y="672"/>
              <a:ext cx="718" cy="819"/>
            </a:xfrm>
            <a:custGeom>
              <a:avLst/>
              <a:gdLst>
                <a:gd name="T0" fmla="*/ 2147483646 w 118"/>
                <a:gd name="T1" fmla="*/ 0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0 w 118"/>
                <a:gd name="T19" fmla="*/ 2147483646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2147483646 w 118"/>
                <a:gd name="T39" fmla="*/ 2147483646 h 141"/>
                <a:gd name="T40" fmla="*/ 2147483646 w 118"/>
                <a:gd name="T41" fmla="*/ 0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109" y="0"/>
                  </a:moveTo>
                  <a:lnTo>
                    <a:pt x="54" y="39"/>
                  </a:lnTo>
                  <a:lnTo>
                    <a:pt x="48" y="30"/>
                  </a:lnTo>
                  <a:lnTo>
                    <a:pt x="49" y="20"/>
                  </a:lnTo>
                  <a:lnTo>
                    <a:pt x="30" y="33"/>
                  </a:lnTo>
                  <a:lnTo>
                    <a:pt x="26" y="43"/>
                  </a:lnTo>
                  <a:lnTo>
                    <a:pt x="34" y="55"/>
                  </a:lnTo>
                  <a:cubicBezTo>
                    <a:pt x="34" y="55"/>
                    <a:pt x="24" y="65"/>
                    <a:pt x="23" y="74"/>
                  </a:cubicBezTo>
                  <a:cubicBezTo>
                    <a:pt x="22" y="83"/>
                    <a:pt x="27" y="94"/>
                    <a:pt x="25" y="99"/>
                  </a:cubicBezTo>
                  <a:cubicBezTo>
                    <a:pt x="22" y="104"/>
                    <a:pt x="0" y="141"/>
                    <a:pt x="0" y="141"/>
                  </a:cubicBezTo>
                  <a:lnTo>
                    <a:pt x="33" y="114"/>
                  </a:lnTo>
                  <a:cubicBezTo>
                    <a:pt x="37" y="110"/>
                    <a:pt x="39" y="106"/>
                    <a:pt x="39" y="102"/>
                  </a:cubicBezTo>
                  <a:cubicBezTo>
                    <a:pt x="40" y="96"/>
                    <a:pt x="39" y="84"/>
                    <a:pt x="41" y="82"/>
                  </a:cubicBezTo>
                  <a:cubicBezTo>
                    <a:pt x="44" y="78"/>
                    <a:pt x="51" y="72"/>
                    <a:pt x="51" y="72"/>
                  </a:cubicBezTo>
                  <a:lnTo>
                    <a:pt x="60" y="81"/>
                  </a:lnTo>
                  <a:lnTo>
                    <a:pt x="72" y="83"/>
                  </a:lnTo>
                  <a:lnTo>
                    <a:pt x="89" y="72"/>
                  </a:lnTo>
                  <a:lnTo>
                    <a:pt x="76" y="67"/>
                  </a:lnTo>
                  <a:lnTo>
                    <a:pt x="67" y="57"/>
                  </a:lnTo>
                  <a:lnTo>
                    <a:pt x="118" y="29"/>
                  </a:lnTo>
                  <a:lnTo>
                    <a:pt x="109" y="0"/>
                  </a:lnTo>
                  <a:close/>
                  <a:moveTo>
                    <a:pt x="104" y="8"/>
                  </a:moveTo>
                  <a:lnTo>
                    <a:pt x="111" y="27"/>
                  </a:lnTo>
                  <a:moveTo>
                    <a:pt x="100" y="15"/>
                  </a:moveTo>
                  <a:lnTo>
                    <a:pt x="73" y="37"/>
                  </a:lnTo>
                  <a:moveTo>
                    <a:pt x="103" y="22"/>
                  </a:moveTo>
                  <a:lnTo>
                    <a:pt x="76" y="39"/>
                  </a:lnTo>
                  <a:moveTo>
                    <a:pt x="105" y="30"/>
                  </a:moveTo>
                  <a:lnTo>
                    <a:pt x="77" y="42"/>
                  </a:lnTo>
                  <a:moveTo>
                    <a:pt x="59" y="45"/>
                  </a:moveTo>
                  <a:lnTo>
                    <a:pt x="39" y="62"/>
                  </a:lnTo>
                  <a:moveTo>
                    <a:pt x="60" y="51"/>
                  </a:moveTo>
                  <a:lnTo>
                    <a:pt x="42" y="67"/>
                  </a:lnTo>
                  <a:moveTo>
                    <a:pt x="63" y="56"/>
                  </a:moveTo>
                  <a:lnTo>
                    <a:pt x="44" y="68"/>
                  </a:lnTo>
                  <a:moveTo>
                    <a:pt x="36" y="78"/>
                  </a:moveTo>
                  <a:lnTo>
                    <a:pt x="33" y="101"/>
                  </a:lnTo>
                  <a:moveTo>
                    <a:pt x="19" y="116"/>
                  </a:moveTo>
                  <a:lnTo>
                    <a:pt x="10" y="129"/>
                  </a:lnTo>
                  <a:moveTo>
                    <a:pt x="41" y="30"/>
                  </a:moveTo>
                  <a:lnTo>
                    <a:pt x="33" y="36"/>
                  </a:lnTo>
                  <a:moveTo>
                    <a:pt x="48" y="42"/>
                  </a:moveTo>
                  <a:lnTo>
                    <a:pt x="42" y="36"/>
                  </a:lnTo>
                  <a:moveTo>
                    <a:pt x="38" y="49"/>
                  </a:moveTo>
                  <a:lnTo>
                    <a:pt x="33" y="42"/>
                  </a:lnTo>
                  <a:moveTo>
                    <a:pt x="78" y="75"/>
                  </a:moveTo>
                  <a:lnTo>
                    <a:pt x="71" y="73"/>
                  </a:lnTo>
                  <a:moveTo>
                    <a:pt x="72" y="80"/>
                  </a:moveTo>
                  <a:lnTo>
                    <a:pt x="66" y="78"/>
                  </a:lnTo>
                  <a:moveTo>
                    <a:pt x="68" y="69"/>
                  </a:moveTo>
                  <a:lnTo>
                    <a:pt x="62" y="62"/>
                  </a:lnTo>
                  <a:moveTo>
                    <a:pt x="63" y="73"/>
                  </a:moveTo>
                  <a:lnTo>
                    <a:pt x="57" y="67"/>
                  </a:lnTo>
                  <a:moveTo>
                    <a:pt x="32" y="105"/>
                  </a:moveTo>
                  <a:cubicBezTo>
                    <a:pt x="31" y="104"/>
                    <a:pt x="29" y="104"/>
                    <a:pt x="28" y="105"/>
                  </a:cubicBezTo>
                  <a:cubicBezTo>
                    <a:pt x="27" y="106"/>
                    <a:pt x="26" y="108"/>
                    <a:pt x="27" y="109"/>
                  </a:cubicBezTo>
                  <a:cubicBezTo>
                    <a:pt x="29" y="110"/>
                    <a:pt x="30" y="110"/>
                    <a:pt x="31" y="109"/>
                  </a:cubicBezTo>
                  <a:cubicBezTo>
                    <a:pt x="33" y="108"/>
                    <a:pt x="33" y="106"/>
                    <a:pt x="32" y="105"/>
                  </a:cubicBezTo>
                  <a:close/>
                  <a:moveTo>
                    <a:pt x="10" y="129"/>
                  </a:moveTo>
                  <a:lnTo>
                    <a:pt x="21" y="119"/>
                  </a:lnTo>
                  <a:moveTo>
                    <a:pt x="33" y="100"/>
                  </a:moveTo>
                  <a:lnTo>
                    <a:pt x="32" y="71"/>
                  </a:lnTo>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9" name="Freeform 17">
              <a:extLst>
                <a:ext uri="{FF2B5EF4-FFF2-40B4-BE49-F238E27FC236}">
                  <a16:creationId xmlns:a16="http://schemas.microsoft.com/office/drawing/2014/main" xmlns="" id="{1E9AA4FC-9C71-4E00-AC6B-F65737068933}"/>
                </a:ext>
              </a:extLst>
            </p:cNvPr>
            <p:cNvSpPr>
              <a:spLocks noEditPoints="1"/>
            </p:cNvSpPr>
            <p:nvPr/>
          </p:nvSpPr>
          <p:spPr bwMode="auto">
            <a:xfrm>
              <a:off x="1106" y="1264"/>
              <a:ext cx="432" cy="1035"/>
            </a:xfrm>
            <a:custGeom>
              <a:avLst/>
              <a:gdLst>
                <a:gd name="T0" fmla="*/ 2147483646 w 71"/>
                <a:gd name="T1" fmla="*/ 0 h 178"/>
                <a:gd name="T2" fmla="*/ 2147483646 w 71"/>
                <a:gd name="T3" fmla="*/ 2147483646 h 178"/>
                <a:gd name="T4" fmla="*/ 2147483646 w 71"/>
                <a:gd name="T5" fmla="*/ 2147483646 h 178"/>
                <a:gd name="T6" fmla="*/ 2147483646 w 71"/>
                <a:gd name="T7" fmla="*/ 2147483646 h 178"/>
                <a:gd name="T8" fmla="*/ 0 w 71"/>
                <a:gd name="T9" fmla="*/ 2147483646 h 178"/>
                <a:gd name="T10" fmla="*/ 2147483646 w 71"/>
                <a:gd name="T11" fmla="*/ 2147483646 h 178"/>
                <a:gd name="T12" fmla="*/ 2147483646 w 71"/>
                <a:gd name="T13" fmla="*/ 2147483646 h 178"/>
                <a:gd name="T14" fmla="*/ 2147483646 w 71"/>
                <a:gd name="T15" fmla="*/ 2147483646 h 178"/>
                <a:gd name="T16" fmla="*/ 2147483646 w 71"/>
                <a:gd name="T17" fmla="*/ 2147483646 h 178"/>
                <a:gd name="T18" fmla="*/ 2147483646 w 71"/>
                <a:gd name="T19" fmla="*/ 2147483646 h 178"/>
                <a:gd name="T20" fmla="*/ 2147483646 w 71"/>
                <a:gd name="T21" fmla="*/ 2147483646 h 178"/>
                <a:gd name="T22" fmla="*/ 2147483646 w 71"/>
                <a:gd name="T23" fmla="*/ 2147483646 h 178"/>
                <a:gd name="T24" fmla="*/ 2147483646 w 71"/>
                <a:gd name="T25" fmla="*/ 2147483646 h 178"/>
                <a:gd name="T26" fmla="*/ 2147483646 w 71"/>
                <a:gd name="T27" fmla="*/ 2147483646 h 178"/>
                <a:gd name="T28" fmla="*/ 2147483646 w 71"/>
                <a:gd name="T29" fmla="*/ 2147483646 h 178"/>
                <a:gd name="T30" fmla="*/ 2147483646 w 71"/>
                <a:gd name="T31" fmla="*/ 2147483646 h 178"/>
                <a:gd name="T32" fmla="*/ 2147483646 w 71"/>
                <a:gd name="T33" fmla="*/ 2147483646 h 178"/>
                <a:gd name="T34" fmla="*/ 2147483646 w 71"/>
                <a:gd name="T35" fmla="*/ 2147483646 h 178"/>
                <a:gd name="T36" fmla="*/ 2147483646 w 71"/>
                <a:gd name="T37" fmla="*/ 2147483646 h 178"/>
                <a:gd name="T38" fmla="*/ 2147483646 w 71"/>
                <a:gd name="T39" fmla="*/ 2147483646 h 178"/>
                <a:gd name="T40" fmla="*/ 2147483646 w 71"/>
                <a:gd name="T41" fmla="*/ 0 h 178"/>
                <a:gd name="T42" fmla="*/ 2147483646 w 71"/>
                <a:gd name="T43" fmla="*/ 2147483646 h 178"/>
                <a:gd name="T44" fmla="*/ 2147483646 w 71"/>
                <a:gd name="T45" fmla="*/ 2147483646 h 178"/>
                <a:gd name="T46" fmla="*/ 2147483646 w 71"/>
                <a:gd name="T47" fmla="*/ 2147483646 h 178"/>
                <a:gd name="T48" fmla="*/ 2147483646 w 71"/>
                <a:gd name="T49" fmla="*/ 2147483646 h 178"/>
                <a:gd name="T50" fmla="*/ 2147483646 w 71"/>
                <a:gd name="T51" fmla="*/ 2147483646 h 178"/>
                <a:gd name="T52" fmla="*/ 2147483646 w 71"/>
                <a:gd name="T53" fmla="*/ 2147483646 h 178"/>
                <a:gd name="T54" fmla="*/ 2147483646 w 71"/>
                <a:gd name="T55" fmla="*/ 2147483646 h 178"/>
                <a:gd name="T56" fmla="*/ 2147483646 w 71"/>
                <a:gd name="T57" fmla="*/ 2147483646 h 178"/>
                <a:gd name="T58" fmla="*/ 2147483646 w 71"/>
                <a:gd name="T59" fmla="*/ 2147483646 h 178"/>
                <a:gd name="T60" fmla="*/ 2147483646 w 71"/>
                <a:gd name="T61" fmla="*/ 2147483646 h 178"/>
                <a:gd name="T62" fmla="*/ 2147483646 w 71"/>
                <a:gd name="T63" fmla="*/ 2147483646 h 178"/>
                <a:gd name="T64" fmla="*/ 2147483646 w 71"/>
                <a:gd name="T65" fmla="*/ 2147483646 h 178"/>
                <a:gd name="T66" fmla="*/ 2147483646 w 71"/>
                <a:gd name="T67" fmla="*/ 2147483646 h 178"/>
                <a:gd name="T68" fmla="*/ 2147483646 w 71"/>
                <a:gd name="T69" fmla="*/ 2147483646 h 178"/>
                <a:gd name="T70" fmla="*/ 2147483646 w 71"/>
                <a:gd name="T71" fmla="*/ 2147483646 h 178"/>
                <a:gd name="T72" fmla="*/ 2147483646 w 71"/>
                <a:gd name="T73" fmla="*/ 2147483646 h 178"/>
                <a:gd name="T74" fmla="*/ 2147483646 w 71"/>
                <a:gd name="T75" fmla="*/ 2147483646 h 178"/>
                <a:gd name="T76" fmla="*/ 2147483646 w 71"/>
                <a:gd name="T77" fmla="*/ 2147483646 h 178"/>
                <a:gd name="T78" fmla="*/ 2147483646 w 71"/>
                <a:gd name="T79" fmla="*/ 2147483646 h 178"/>
                <a:gd name="T80" fmla="*/ 2147483646 w 71"/>
                <a:gd name="T81" fmla="*/ 2147483646 h 178"/>
                <a:gd name="T82" fmla="*/ 2147483646 w 71"/>
                <a:gd name="T83" fmla="*/ 2147483646 h 178"/>
                <a:gd name="T84" fmla="*/ 2147483646 w 71"/>
                <a:gd name="T85" fmla="*/ 2147483646 h 178"/>
                <a:gd name="T86" fmla="*/ 2147483646 w 71"/>
                <a:gd name="T87" fmla="*/ 2147483646 h 178"/>
                <a:gd name="T88" fmla="*/ 2147483646 w 71"/>
                <a:gd name="T89" fmla="*/ 2147483646 h 178"/>
                <a:gd name="T90" fmla="*/ 2147483646 w 71"/>
                <a:gd name="T91" fmla="*/ 2147483646 h 178"/>
                <a:gd name="T92" fmla="*/ 2147483646 w 71"/>
                <a:gd name="T93" fmla="*/ 2147483646 h 178"/>
                <a:gd name="T94" fmla="*/ 2147483646 w 71"/>
                <a:gd name="T95" fmla="*/ 2147483646 h 178"/>
                <a:gd name="T96" fmla="*/ 2147483646 w 71"/>
                <a:gd name="T97" fmla="*/ 2147483646 h 178"/>
                <a:gd name="T98" fmla="*/ 2147483646 w 71"/>
                <a:gd name="T99" fmla="*/ 2147483646 h 178"/>
                <a:gd name="T100" fmla="*/ 2147483646 w 71"/>
                <a:gd name="T101" fmla="*/ 2147483646 h 178"/>
                <a:gd name="T102" fmla="*/ 2147483646 w 71"/>
                <a:gd name="T103" fmla="*/ 2147483646 h 178"/>
                <a:gd name="T104" fmla="*/ 2147483646 w 71"/>
                <a:gd name="T105" fmla="*/ 2147483646 h 178"/>
                <a:gd name="T106" fmla="*/ 2147483646 w 71"/>
                <a:gd name="T107" fmla="*/ 2147483646 h 178"/>
                <a:gd name="T108" fmla="*/ 2147483646 w 71"/>
                <a:gd name="T109" fmla="*/ 2147483646 h 178"/>
                <a:gd name="T110" fmla="*/ 2147483646 w 71"/>
                <a:gd name="T111" fmla="*/ 2147483646 h 178"/>
                <a:gd name="T112" fmla="*/ 2147483646 w 71"/>
                <a:gd name="T113" fmla="*/ 2147483646 h 178"/>
                <a:gd name="T114" fmla="*/ 2147483646 w 71"/>
                <a:gd name="T115" fmla="*/ 2147483646 h 178"/>
                <a:gd name="T116" fmla="*/ 2147483646 w 71"/>
                <a:gd name="T117" fmla="*/ 2147483646 h 178"/>
                <a:gd name="T118" fmla="*/ 2147483646 w 71"/>
                <a:gd name="T119" fmla="*/ 2147483646 h 178"/>
                <a:gd name="T120" fmla="*/ 2147483646 w 71"/>
                <a:gd name="T121" fmla="*/ 2147483646 h 178"/>
                <a:gd name="T122" fmla="*/ 2147483646 w 71"/>
                <a:gd name="T123" fmla="*/ 2147483646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45" y="0"/>
                  </a:moveTo>
                  <a:lnTo>
                    <a:pt x="23" y="63"/>
                  </a:lnTo>
                  <a:lnTo>
                    <a:pt x="13" y="60"/>
                  </a:lnTo>
                  <a:lnTo>
                    <a:pt x="8" y="51"/>
                  </a:lnTo>
                  <a:lnTo>
                    <a:pt x="0" y="73"/>
                  </a:lnTo>
                  <a:lnTo>
                    <a:pt x="3" y="83"/>
                  </a:lnTo>
                  <a:lnTo>
                    <a:pt x="17" y="89"/>
                  </a:lnTo>
                  <a:cubicBezTo>
                    <a:pt x="17" y="89"/>
                    <a:pt x="14" y="103"/>
                    <a:pt x="19" y="110"/>
                  </a:cubicBezTo>
                  <a:cubicBezTo>
                    <a:pt x="23" y="118"/>
                    <a:pt x="33" y="124"/>
                    <a:pt x="35" y="130"/>
                  </a:cubicBezTo>
                  <a:cubicBezTo>
                    <a:pt x="36" y="135"/>
                    <a:pt x="40" y="178"/>
                    <a:pt x="40" y="178"/>
                  </a:cubicBezTo>
                  <a:lnTo>
                    <a:pt x="51" y="137"/>
                  </a:lnTo>
                  <a:cubicBezTo>
                    <a:pt x="51" y="131"/>
                    <a:pt x="51" y="127"/>
                    <a:pt x="49" y="124"/>
                  </a:cubicBezTo>
                  <a:cubicBezTo>
                    <a:pt x="45" y="118"/>
                    <a:pt x="38" y="109"/>
                    <a:pt x="38" y="106"/>
                  </a:cubicBezTo>
                  <a:cubicBezTo>
                    <a:pt x="38" y="101"/>
                    <a:pt x="40" y="92"/>
                    <a:pt x="40" y="92"/>
                  </a:cubicBezTo>
                  <a:lnTo>
                    <a:pt x="53" y="94"/>
                  </a:lnTo>
                  <a:lnTo>
                    <a:pt x="64" y="89"/>
                  </a:lnTo>
                  <a:lnTo>
                    <a:pt x="71" y="69"/>
                  </a:lnTo>
                  <a:lnTo>
                    <a:pt x="57" y="74"/>
                  </a:lnTo>
                  <a:lnTo>
                    <a:pt x="44" y="71"/>
                  </a:lnTo>
                  <a:lnTo>
                    <a:pt x="69" y="18"/>
                  </a:lnTo>
                  <a:lnTo>
                    <a:pt x="45" y="0"/>
                  </a:lnTo>
                  <a:close/>
                  <a:moveTo>
                    <a:pt x="46" y="9"/>
                  </a:moveTo>
                  <a:lnTo>
                    <a:pt x="62" y="21"/>
                  </a:lnTo>
                  <a:moveTo>
                    <a:pt x="46" y="18"/>
                  </a:moveTo>
                  <a:lnTo>
                    <a:pt x="37" y="50"/>
                  </a:lnTo>
                  <a:moveTo>
                    <a:pt x="52" y="21"/>
                  </a:moveTo>
                  <a:lnTo>
                    <a:pt x="40" y="51"/>
                  </a:lnTo>
                  <a:moveTo>
                    <a:pt x="59" y="27"/>
                  </a:moveTo>
                  <a:lnTo>
                    <a:pt x="43" y="53"/>
                  </a:lnTo>
                  <a:moveTo>
                    <a:pt x="30" y="66"/>
                  </a:moveTo>
                  <a:lnTo>
                    <a:pt x="25" y="91"/>
                  </a:lnTo>
                  <a:moveTo>
                    <a:pt x="35" y="69"/>
                  </a:moveTo>
                  <a:lnTo>
                    <a:pt x="30" y="93"/>
                  </a:lnTo>
                  <a:moveTo>
                    <a:pt x="41" y="72"/>
                  </a:moveTo>
                  <a:lnTo>
                    <a:pt x="33" y="93"/>
                  </a:lnTo>
                  <a:moveTo>
                    <a:pt x="32" y="106"/>
                  </a:moveTo>
                  <a:lnTo>
                    <a:pt x="42" y="126"/>
                  </a:lnTo>
                  <a:moveTo>
                    <a:pt x="40" y="146"/>
                  </a:moveTo>
                  <a:lnTo>
                    <a:pt x="40" y="163"/>
                  </a:lnTo>
                  <a:moveTo>
                    <a:pt x="8" y="64"/>
                  </a:moveTo>
                  <a:lnTo>
                    <a:pt x="5" y="74"/>
                  </a:lnTo>
                  <a:moveTo>
                    <a:pt x="20" y="70"/>
                  </a:moveTo>
                  <a:lnTo>
                    <a:pt x="11" y="69"/>
                  </a:lnTo>
                  <a:moveTo>
                    <a:pt x="15" y="81"/>
                  </a:moveTo>
                  <a:lnTo>
                    <a:pt x="8" y="79"/>
                  </a:lnTo>
                  <a:moveTo>
                    <a:pt x="64" y="79"/>
                  </a:moveTo>
                  <a:lnTo>
                    <a:pt x="57" y="81"/>
                  </a:lnTo>
                  <a:moveTo>
                    <a:pt x="62" y="86"/>
                  </a:moveTo>
                  <a:lnTo>
                    <a:pt x="56" y="88"/>
                  </a:lnTo>
                  <a:moveTo>
                    <a:pt x="52" y="79"/>
                  </a:moveTo>
                  <a:lnTo>
                    <a:pt x="43" y="77"/>
                  </a:lnTo>
                  <a:moveTo>
                    <a:pt x="51" y="86"/>
                  </a:moveTo>
                  <a:lnTo>
                    <a:pt x="42" y="84"/>
                  </a:lnTo>
                  <a:moveTo>
                    <a:pt x="44" y="130"/>
                  </a:moveTo>
                  <a:cubicBezTo>
                    <a:pt x="42" y="130"/>
                    <a:pt x="41" y="131"/>
                    <a:pt x="41" y="132"/>
                  </a:cubicBezTo>
                  <a:cubicBezTo>
                    <a:pt x="40" y="134"/>
                    <a:pt x="41" y="135"/>
                    <a:pt x="43" y="136"/>
                  </a:cubicBezTo>
                  <a:cubicBezTo>
                    <a:pt x="44" y="136"/>
                    <a:pt x="46" y="135"/>
                    <a:pt x="46" y="134"/>
                  </a:cubicBezTo>
                  <a:cubicBezTo>
                    <a:pt x="46" y="132"/>
                    <a:pt x="45" y="131"/>
                    <a:pt x="44" y="130"/>
                  </a:cubicBezTo>
                  <a:close/>
                  <a:moveTo>
                    <a:pt x="41" y="162"/>
                  </a:moveTo>
                  <a:lnTo>
                    <a:pt x="43" y="148"/>
                  </a:lnTo>
                  <a:moveTo>
                    <a:pt x="42" y="126"/>
                  </a:moveTo>
                  <a:lnTo>
                    <a:pt x="25" y="103"/>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0" name="Freeform 18">
              <a:extLst>
                <a:ext uri="{FF2B5EF4-FFF2-40B4-BE49-F238E27FC236}">
                  <a16:creationId xmlns:a16="http://schemas.microsoft.com/office/drawing/2014/main" xmlns="" id="{D040AD7B-52C9-430F-99D6-ADD2AB91525F}"/>
                </a:ext>
              </a:extLst>
            </p:cNvPr>
            <p:cNvSpPr>
              <a:spLocks noEditPoints="1"/>
            </p:cNvSpPr>
            <p:nvPr/>
          </p:nvSpPr>
          <p:spPr bwMode="auto">
            <a:xfrm>
              <a:off x="1099" y="1259"/>
              <a:ext cx="444" cy="1040"/>
            </a:xfrm>
            <a:custGeom>
              <a:avLst/>
              <a:gdLst>
                <a:gd name="T0" fmla="*/ 2147483646 w 73"/>
                <a:gd name="T1" fmla="*/ 2147483646 h 179"/>
                <a:gd name="T2" fmla="*/ 2147483646 w 73"/>
                <a:gd name="T3" fmla="*/ 2147483646 h 179"/>
                <a:gd name="T4" fmla="*/ 2147483646 w 73"/>
                <a:gd name="T5" fmla="*/ 2147483646 h 179"/>
                <a:gd name="T6" fmla="*/ 2147483646 w 73"/>
                <a:gd name="T7" fmla="*/ 2147483646 h 179"/>
                <a:gd name="T8" fmla="*/ 0 w 73"/>
                <a:gd name="T9" fmla="*/ 2147483646 h 179"/>
                <a:gd name="T10" fmla="*/ 0 w 73"/>
                <a:gd name="T11" fmla="*/ 2147483646 h 179"/>
                <a:gd name="T12" fmla="*/ 2147483646 w 73"/>
                <a:gd name="T13" fmla="*/ 2147483646 h 179"/>
                <a:gd name="T14" fmla="*/ 2147483646 w 73"/>
                <a:gd name="T15" fmla="*/ 2147483646 h 179"/>
                <a:gd name="T16" fmla="*/ 2147483646 w 73"/>
                <a:gd name="T17" fmla="*/ 2147483646 h 179"/>
                <a:gd name="T18" fmla="*/ 2147483646 w 73"/>
                <a:gd name="T19" fmla="*/ 2147483646 h 179"/>
                <a:gd name="T20" fmla="*/ 2147483646 w 73"/>
                <a:gd name="T21" fmla="*/ 2147483646 h 179"/>
                <a:gd name="T22" fmla="*/ 2147483646 w 73"/>
                <a:gd name="T23" fmla="*/ 2147483646 h 179"/>
                <a:gd name="T24" fmla="*/ 2147483646 w 73"/>
                <a:gd name="T25" fmla="*/ 2147483646 h 179"/>
                <a:gd name="T26" fmla="*/ 2147483646 w 73"/>
                <a:gd name="T27" fmla="*/ 2147483646 h 179"/>
                <a:gd name="T28" fmla="*/ 2147483646 w 73"/>
                <a:gd name="T29" fmla="*/ 2147483646 h 179"/>
                <a:gd name="T30" fmla="*/ 2147483646 w 73"/>
                <a:gd name="T31" fmla="*/ 2147483646 h 179"/>
                <a:gd name="T32" fmla="*/ 2147483646 w 73"/>
                <a:gd name="T33" fmla="*/ 2147483646 h 179"/>
                <a:gd name="T34" fmla="*/ 2147483646 w 73"/>
                <a:gd name="T35" fmla="*/ 2147483646 h 179"/>
                <a:gd name="T36" fmla="*/ 2147483646 w 73"/>
                <a:gd name="T37" fmla="*/ 2147483646 h 179"/>
                <a:gd name="T38" fmla="*/ 2147483646 w 73"/>
                <a:gd name="T39" fmla="*/ 2147483646 h 179"/>
                <a:gd name="T40" fmla="*/ 2147483646 w 73"/>
                <a:gd name="T41" fmla="*/ 2147483646 h 179"/>
                <a:gd name="T42" fmla="*/ 2147483646 w 73"/>
                <a:gd name="T43" fmla="*/ 2147483646 h 179"/>
                <a:gd name="T44" fmla="*/ 2147483646 w 73"/>
                <a:gd name="T45" fmla="*/ 2147483646 h 179"/>
                <a:gd name="T46" fmla="*/ 2147483646 w 73"/>
                <a:gd name="T47" fmla="*/ 2147483646 h 179"/>
                <a:gd name="T48" fmla="*/ 2147483646 w 73"/>
                <a:gd name="T49" fmla="*/ 2147483646 h 179"/>
                <a:gd name="T50" fmla="*/ 2147483646 w 73"/>
                <a:gd name="T51" fmla="*/ 2147483646 h 179"/>
                <a:gd name="T52" fmla="*/ 2147483646 w 73"/>
                <a:gd name="T53" fmla="*/ 2147483646 h 179"/>
                <a:gd name="T54" fmla="*/ 2147483646 w 73"/>
                <a:gd name="T55" fmla="*/ 0 h 179"/>
                <a:gd name="T56" fmla="*/ 2147483646 w 73"/>
                <a:gd name="T57" fmla="*/ 2147483646 h 179"/>
                <a:gd name="T58" fmla="*/ 2147483646 w 73"/>
                <a:gd name="T59" fmla="*/ 2147483646 h 179"/>
                <a:gd name="T60" fmla="*/ 2147483646 w 73"/>
                <a:gd name="T61" fmla="*/ 2147483646 h 179"/>
                <a:gd name="T62" fmla="*/ 2147483646 w 73"/>
                <a:gd name="T63" fmla="*/ 2147483646 h 179"/>
                <a:gd name="T64" fmla="*/ 2147483646 w 73"/>
                <a:gd name="T65" fmla="*/ 2147483646 h 179"/>
                <a:gd name="T66" fmla="*/ 2147483646 w 73"/>
                <a:gd name="T67" fmla="*/ 2147483646 h 179"/>
                <a:gd name="T68" fmla="*/ 2147483646 w 73"/>
                <a:gd name="T69" fmla="*/ 2147483646 h 179"/>
                <a:gd name="T70" fmla="*/ 2147483646 w 73"/>
                <a:gd name="T71" fmla="*/ 2147483646 h 179"/>
                <a:gd name="T72" fmla="*/ 2147483646 w 73"/>
                <a:gd name="T73" fmla="*/ 2147483646 h 179"/>
                <a:gd name="T74" fmla="*/ 2147483646 w 73"/>
                <a:gd name="T75" fmla="*/ 2147483646 h 179"/>
                <a:gd name="T76" fmla="*/ 2147483646 w 73"/>
                <a:gd name="T77" fmla="*/ 2147483646 h 179"/>
                <a:gd name="T78" fmla="*/ 2147483646 w 73"/>
                <a:gd name="T79" fmla="*/ 2147483646 h 179"/>
                <a:gd name="T80" fmla="*/ 2147483646 w 73"/>
                <a:gd name="T81" fmla="*/ 2147483646 h 179"/>
                <a:gd name="T82" fmla="*/ 2147483646 w 73"/>
                <a:gd name="T83" fmla="*/ 2147483646 h 179"/>
                <a:gd name="T84" fmla="*/ 2147483646 w 73"/>
                <a:gd name="T85" fmla="*/ 2147483646 h 179"/>
                <a:gd name="T86" fmla="*/ 2147483646 w 73"/>
                <a:gd name="T87" fmla="*/ 2147483646 h 179"/>
                <a:gd name="T88" fmla="*/ 2147483646 w 73"/>
                <a:gd name="T89" fmla="*/ 2147483646 h 179"/>
                <a:gd name="T90" fmla="*/ 2147483646 w 73"/>
                <a:gd name="T91" fmla="*/ 2147483646 h 179"/>
                <a:gd name="T92" fmla="*/ 2147483646 w 73"/>
                <a:gd name="T93" fmla="*/ 2147483646 h 179"/>
                <a:gd name="T94" fmla="*/ 2147483646 w 73"/>
                <a:gd name="T95" fmla="*/ 2147483646 h 179"/>
                <a:gd name="T96" fmla="*/ 2147483646 w 73"/>
                <a:gd name="T97" fmla="*/ 2147483646 h 179"/>
                <a:gd name="T98" fmla="*/ 2147483646 w 73"/>
                <a:gd name="T99" fmla="*/ 2147483646 h 179"/>
                <a:gd name="T100" fmla="*/ 2147483646 w 73"/>
                <a:gd name="T101" fmla="*/ 2147483646 h 179"/>
                <a:gd name="T102" fmla="*/ 2147483646 w 73"/>
                <a:gd name="T103" fmla="*/ 2147483646 h 179"/>
                <a:gd name="T104" fmla="*/ 2147483646 w 73"/>
                <a:gd name="T105" fmla="*/ 2147483646 h 179"/>
                <a:gd name="T106" fmla="*/ 2147483646 w 73"/>
                <a:gd name="T107" fmla="*/ 2147483646 h 179"/>
                <a:gd name="T108" fmla="*/ 2147483646 w 73"/>
                <a:gd name="T109" fmla="*/ 2147483646 h 179"/>
                <a:gd name="T110" fmla="*/ 2147483646 w 73"/>
                <a:gd name="T111" fmla="*/ 2147483646 h 179"/>
                <a:gd name="T112" fmla="*/ 2147483646 w 73"/>
                <a:gd name="T113" fmla="*/ 2147483646 h 179"/>
                <a:gd name="T114" fmla="*/ 2147483646 w 73"/>
                <a:gd name="T115" fmla="*/ 2147483646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46" y="1"/>
                  </a:moveTo>
                  <a:lnTo>
                    <a:pt x="25" y="65"/>
                  </a:lnTo>
                  <a:lnTo>
                    <a:pt x="23" y="64"/>
                  </a:lnTo>
                  <a:lnTo>
                    <a:pt x="45" y="1"/>
                  </a:lnTo>
                  <a:lnTo>
                    <a:pt x="46" y="1"/>
                  </a:lnTo>
                  <a:close/>
                  <a:moveTo>
                    <a:pt x="25" y="65"/>
                  </a:moveTo>
                  <a:lnTo>
                    <a:pt x="24" y="65"/>
                  </a:lnTo>
                  <a:lnTo>
                    <a:pt x="24" y="64"/>
                  </a:lnTo>
                  <a:lnTo>
                    <a:pt x="25" y="65"/>
                  </a:lnTo>
                  <a:close/>
                  <a:moveTo>
                    <a:pt x="24" y="65"/>
                  </a:moveTo>
                  <a:lnTo>
                    <a:pt x="14" y="62"/>
                  </a:lnTo>
                  <a:lnTo>
                    <a:pt x="14" y="60"/>
                  </a:lnTo>
                  <a:lnTo>
                    <a:pt x="24" y="64"/>
                  </a:lnTo>
                  <a:lnTo>
                    <a:pt x="24" y="65"/>
                  </a:lnTo>
                  <a:close/>
                  <a:moveTo>
                    <a:pt x="14" y="62"/>
                  </a:moveTo>
                  <a:lnTo>
                    <a:pt x="14" y="61"/>
                  </a:lnTo>
                  <a:lnTo>
                    <a:pt x="14" y="62"/>
                  </a:lnTo>
                  <a:close/>
                  <a:moveTo>
                    <a:pt x="14" y="61"/>
                  </a:moveTo>
                  <a:lnTo>
                    <a:pt x="8" y="52"/>
                  </a:lnTo>
                  <a:lnTo>
                    <a:pt x="10" y="51"/>
                  </a:lnTo>
                  <a:lnTo>
                    <a:pt x="15" y="61"/>
                  </a:lnTo>
                  <a:lnTo>
                    <a:pt x="14" y="61"/>
                  </a:lnTo>
                  <a:close/>
                  <a:moveTo>
                    <a:pt x="8" y="52"/>
                  </a:moveTo>
                  <a:lnTo>
                    <a:pt x="9" y="50"/>
                  </a:lnTo>
                  <a:lnTo>
                    <a:pt x="10" y="51"/>
                  </a:lnTo>
                  <a:lnTo>
                    <a:pt x="9" y="52"/>
                  </a:lnTo>
                  <a:lnTo>
                    <a:pt x="8" y="52"/>
                  </a:lnTo>
                  <a:close/>
                  <a:moveTo>
                    <a:pt x="10" y="52"/>
                  </a:moveTo>
                  <a:lnTo>
                    <a:pt x="2" y="74"/>
                  </a:lnTo>
                  <a:lnTo>
                    <a:pt x="0" y="74"/>
                  </a:lnTo>
                  <a:lnTo>
                    <a:pt x="8" y="52"/>
                  </a:lnTo>
                  <a:lnTo>
                    <a:pt x="10" y="52"/>
                  </a:lnTo>
                  <a:close/>
                  <a:moveTo>
                    <a:pt x="0" y="74"/>
                  </a:moveTo>
                  <a:lnTo>
                    <a:pt x="0" y="74"/>
                  </a:lnTo>
                  <a:lnTo>
                    <a:pt x="1" y="74"/>
                  </a:lnTo>
                  <a:lnTo>
                    <a:pt x="0" y="74"/>
                  </a:lnTo>
                  <a:close/>
                  <a:moveTo>
                    <a:pt x="2" y="74"/>
                  </a:moveTo>
                  <a:lnTo>
                    <a:pt x="5" y="84"/>
                  </a:lnTo>
                  <a:lnTo>
                    <a:pt x="4" y="85"/>
                  </a:lnTo>
                  <a:lnTo>
                    <a:pt x="0" y="74"/>
                  </a:lnTo>
                  <a:lnTo>
                    <a:pt x="2" y="74"/>
                  </a:lnTo>
                  <a:close/>
                  <a:moveTo>
                    <a:pt x="4" y="85"/>
                  </a:moveTo>
                  <a:lnTo>
                    <a:pt x="4" y="85"/>
                  </a:lnTo>
                  <a:lnTo>
                    <a:pt x="4" y="84"/>
                  </a:lnTo>
                  <a:lnTo>
                    <a:pt x="4" y="85"/>
                  </a:lnTo>
                  <a:close/>
                  <a:moveTo>
                    <a:pt x="5" y="84"/>
                  </a:moveTo>
                  <a:lnTo>
                    <a:pt x="18" y="89"/>
                  </a:lnTo>
                  <a:lnTo>
                    <a:pt x="18" y="90"/>
                  </a:lnTo>
                  <a:lnTo>
                    <a:pt x="4" y="85"/>
                  </a:lnTo>
                  <a:lnTo>
                    <a:pt x="5" y="84"/>
                  </a:lnTo>
                  <a:close/>
                  <a:moveTo>
                    <a:pt x="18" y="89"/>
                  </a:moveTo>
                  <a:lnTo>
                    <a:pt x="19" y="89"/>
                  </a:lnTo>
                  <a:lnTo>
                    <a:pt x="18" y="90"/>
                  </a:lnTo>
                  <a:lnTo>
                    <a:pt x="18" y="89"/>
                  </a:lnTo>
                  <a:close/>
                  <a:moveTo>
                    <a:pt x="18" y="90"/>
                  </a:moveTo>
                  <a:cubicBezTo>
                    <a:pt x="18" y="90"/>
                    <a:pt x="16" y="103"/>
                    <a:pt x="20" y="111"/>
                  </a:cubicBezTo>
                  <a:lnTo>
                    <a:pt x="19" y="111"/>
                  </a:lnTo>
                  <a:cubicBezTo>
                    <a:pt x="14" y="104"/>
                    <a:pt x="17" y="90"/>
                    <a:pt x="17" y="90"/>
                  </a:cubicBezTo>
                  <a:lnTo>
                    <a:pt x="18" y="90"/>
                  </a:lnTo>
                  <a:close/>
                  <a:moveTo>
                    <a:pt x="20" y="111"/>
                  </a:moveTo>
                  <a:lnTo>
                    <a:pt x="20" y="111"/>
                  </a:lnTo>
                  <a:lnTo>
                    <a:pt x="19" y="111"/>
                  </a:lnTo>
                  <a:lnTo>
                    <a:pt x="20" y="111"/>
                  </a:lnTo>
                  <a:close/>
                  <a:moveTo>
                    <a:pt x="20" y="111"/>
                  </a:moveTo>
                  <a:cubicBezTo>
                    <a:pt x="22" y="114"/>
                    <a:pt x="25" y="117"/>
                    <a:pt x="28" y="120"/>
                  </a:cubicBezTo>
                  <a:lnTo>
                    <a:pt x="27" y="121"/>
                  </a:lnTo>
                  <a:cubicBezTo>
                    <a:pt x="24" y="118"/>
                    <a:pt x="21" y="115"/>
                    <a:pt x="19" y="111"/>
                  </a:cubicBezTo>
                  <a:lnTo>
                    <a:pt x="20" y="111"/>
                  </a:lnTo>
                  <a:close/>
                  <a:moveTo>
                    <a:pt x="28" y="120"/>
                  </a:moveTo>
                  <a:cubicBezTo>
                    <a:pt x="32" y="124"/>
                    <a:pt x="36" y="127"/>
                    <a:pt x="36" y="130"/>
                  </a:cubicBezTo>
                  <a:lnTo>
                    <a:pt x="35" y="131"/>
                  </a:lnTo>
                  <a:cubicBezTo>
                    <a:pt x="34" y="128"/>
                    <a:pt x="31" y="125"/>
                    <a:pt x="27" y="121"/>
                  </a:cubicBezTo>
                  <a:lnTo>
                    <a:pt x="28" y="120"/>
                  </a:lnTo>
                  <a:close/>
                  <a:moveTo>
                    <a:pt x="36" y="130"/>
                  </a:moveTo>
                  <a:cubicBezTo>
                    <a:pt x="38" y="136"/>
                    <a:pt x="41" y="178"/>
                    <a:pt x="41" y="178"/>
                  </a:cubicBezTo>
                  <a:lnTo>
                    <a:pt x="40" y="179"/>
                  </a:lnTo>
                  <a:cubicBezTo>
                    <a:pt x="40" y="179"/>
                    <a:pt x="36" y="136"/>
                    <a:pt x="35" y="131"/>
                  </a:cubicBezTo>
                  <a:lnTo>
                    <a:pt x="36" y="130"/>
                  </a:lnTo>
                  <a:close/>
                  <a:moveTo>
                    <a:pt x="41" y="179"/>
                  </a:moveTo>
                  <a:lnTo>
                    <a:pt x="40" y="179"/>
                  </a:lnTo>
                  <a:lnTo>
                    <a:pt x="41" y="179"/>
                  </a:lnTo>
                  <a:close/>
                  <a:moveTo>
                    <a:pt x="40" y="178"/>
                  </a:moveTo>
                  <a:lnTo>
                    <a:pt x="51" y="138"/>
                  </a:lnTo>
                  <a:lnTo>
                    <a:pt x="52" y="138"/>
                  </a:lnTo>
                  <a:lnTo>
                    <a:pt x="41" y="179"/>
                  </a:lnTo>
                  <a:lnTo>
                    <a:pt x="40" y="178"/>
                  </a:lnTo>
                  <a:close/>
                  <a:moveTo>
                    <a:pt x="52" y="138"/>
                  </a:moveTo>
                  <a:lnTo>
                    <a:pt x="52" y="138"/>
                  </a:lnTo>
                  <a:close/>
                  <a:moveTo>
                    <a:pt x="51" y="138"/>
                  </a:moveTo>
                  <a:cubicBezTo>
                    <a:pt x="51" y="135"/>
                    <a:pt x="51" y="133"/>
                    <a:pt x="51" y="130"/>
                  </a:cubicBezTo>
                  <a:lnTo>
                    <a:pt x="52" y="130"/>
                  </a:lnTo>
                  <a:cubicBezTo>
                    <a:pt x="53" y="133"/>
                    <a:pt x="53" y="135"/>
                    <a:pt x="52" y="138"/>
                  </a:cubicBezTo>
                  <a:lnTo>
                    <a:pt x="51" y="138"/>
                  </a:lnTo>
                  <a:close/>
                  <a:moveTo>
                    <a:pt x="51" y="130"/>
                  </a:moveTo>
                  <a:cubicBezTo>
                    <a:pt x="51" y="128"/>
                    <a:pt x="50" y="126"/>
                    <a:pt x="49" y="125"/>
                  </a:cubicBezTo>
                  <a:lnTo>
                    <a:pt x="50" y="124"/>
                  </a:lnTo>
                  <a:cubicBezTo>
                    <a:pt x="51" y="126"/>
                    <a:pt x="52" y="128"/>
                    <a:pt x="52" y="130"/>
                  </a:cubicBezTo>
                  <a:lnTo>
                    <a:pt x="51" y="130"/>
                  </a:lnTo>
                  <a:close/>
                  <a:moveTo>
                    <a:pt x="49" y="125"/>
                  </a:moveTo>
                  <a:cubicBezTo>
                    <a:pt x="49" y="125"/>
                    <a:pt x="49" y="125"/>
                    <a:pt x="49" y="125"/>
                  </a:cubicBezTo>
                  <a:lnTo>
                    <a:pt x="50" y="124"/>
                  </a:lnTo>
                  <a:cubicBezTo>
                    <a:pt x="50" y="124"/>
                    <a:pt x="50" y="124"/>
                    <a:pt x="50" y="124"/>
                  </a:cubicBezTo>
                  <a:lnTo>
                    <a:pt x="49" y="125"/>
                  </a:lnTo>
                  <a:close/>
                  <a:moveTo>
                    <a:pt x="50" y="124"/>
                  </a:moveTo>
                  <a:lnTo>
                    <a:pt x="50" y="124"/>
                  </a:lnTo>
                  <a:close/>
                  <a:moveTo>
                    <a:pt x="49" y="125"/>
                  </a:moveTo>
                  <a:cubicBezTo>
                    <a:pt x="48" y="124"/>
                    <a:pt x="47" y="122"/>
                    <a:pt x="46" y="121"/>
                  </a:cubicBezTo>
                  <a:lnTo>
                    <a:pt x="47" y="120"/>
                  </a:lnTo>
                  <a:cubicBezTo>
                    <a:pt x="48" y="121"/>
                    <a:pt x="49" y="123"/>
                    <a:pt x="50" y="124"/>
                  </a:cubicBezTo>
                  <a:lnTo>
                    <a:pt x="49" y="125"/>
                  </a:lnTo>
                  <a:close/>
                  <a:moveTo>
                    <a:pt x="46" y="121"/>
                  </a:moveTo>
                  <a:cubicBezTo>
                    <a:pt x="43" y="116"/>
                    <a:pt x="38" y="110"/>
                    <a:pt x="38" y="107"/>
                  </a:cubicBezTo>
                  <a:lnTo>
                    <a:pt x="39" y="107"/>
                  </a:lnTo>
                  <a:cubicBezTo>
                    <a:pt x="39" y="109"/>
                    <a:pt x="44" y="115"/>
                    <a:pt x="47" y="120"/>
                  </a:cubicBezTo>
                  <a:lnTo>
                    <a:pt x="46" y="121"/>
                  </a:lnTo>
                  <a:close/>
                  <a:moveTo>
                    <a:pt x="38" y="107"/>
                  </a:moveTo>
                  <a:cubicBezTo>
                    <a:pt x="38" y="102"/>
                    <a:pt x="40" y="93"/>
                    <a:pt x="40" y="93"/>
                  </a:cubicBezTo>
                  <a:lnTo>
                    <a:pt x="42" y="93"/>
                  </a:lnTo>
                  <a:cubicBezTo>
                    <a:pt x="42" y="93"/>
                    <a:pt x="39" y="103"/>
                    <a:pt x="39" y="107"/>
                  </a:cubicBezTo>
                  <a:lnTo>
                    <a:pt x="38" y="107"/>
                  </a:lnTo>
                  <a:close/>
                  <a:moveTo>
                    <a:pt x="40" y="93"/>
                  </a:moveTo>
                  <a:lnTo>
                    <a:pt x="41" y="92"/>
                  </a:lnTo>
                  <a:lnTo>
                    <a:pt x="41" y="93"/>
                  </a:lnTo>
                  <a:lnTo>
                    <a:pt x="40" y="93"/>
                  </a:lnTo>
                  <a:close/>
                  <a:moveTo>
                    <a:pt x="41" y="92"/>
                  </a:moveTo>
                  <a:lnTo>
                    <a:pt x="54" y="95"/>
                  </a:lnTo>
                  <a:lnTo>
                    <a:pt x="54" y="96"/>
                  </a:lnTo>
                  <a:lnTo>
                    <a:pt x="41" y="94"/>
                  </a:lnTo>
                  <a:lnTo>
                    <a:pt x="41" y="92"/>
                  </a:lnTo>
                  <a:close/>
                  <a:moveTo>
                    <a:pt x="54" y="96"/>
                  </a:moveTo>
                  <a:lnTo>
                    <a:pt x="54" y="96"/>
                  </a:lnTo>
                  <a:lnTo>
                    <a:pt x="54" y="95"/>
                  </a:lnTo>
                  <a:lnTo>
                    <a:pt x="54" y="96"/>
                  </a:lnTo>
                  <a:close/>
                  <a:moveTo>
                    <a:pt x="53" y="95"/>
                  </a:moveTo>
                  <a:lnTo>
                    <a:pt x="65" y="89"/>
                  </a:lnTo>
                  <a:lnTo>
                    <a:pt x="65" y="90"/>
                  </a:lnTo>
                  <a:lnTo>
                    <a:pt x="54" y="96"/>
                  </a:lnTo>
                  <a:lnTo>
                    <a:pt x="53" y="95"/>
                  </a:lnTo>
                  <a:close/>
                  <a:moveTo>
                    <a:pt x="66" y="90"/>
                  </a:moveTo>
                  <a:lnTo>
                    <a:pt x="65" y="90"/>
                  </a:lnTo>
                  <a:lnTo>
                    <a:pt x="66" y="90"/>
                  </a:lnTo>
                  <a:close/>
                  <a:moveTo>
                    <a:pt x="64" y="89"/>
                  </a:moveTo>
                  <a:lnTo>
                    <a:pt x="71" y="70"/>
                  </a:lnTo>
                  <a:lnTo>
                    <a:pt x="72" y="71"/>
                  </a:lnTo>
                  <a:lnTo>
                    <a:pt x="66" y="90"/>
                  </a:lnTo>
                  <a:lnTo>
                    <a:pt x="64" y="89"/>
                  </a:lnTo>
                  <a:close/>
                  <a:moveTo>
                    <a:pt x="71" y="70"/>
                  </a:moveTo>
                  <a:lnTo>
                    <a:pt x="73" y="69"/>
                  </a:lnTo>
                  <a:lnTo>
                    <a:pt x="72" y="71"/>
                  </a:lnTo>
                  <a:lnTo>
                    <a:pt x="72" y="70"/>
                  </a:lnTo>
                  <a:lnTo>
                    <a:pt x="71" y="70"/>
                  </a:lnTo>
                  <a:close/>
                  <a:moveTo>
                    <a:pt x="72" y="71"/>
                  </a:moveTo>
                  <a:lnTo>
                    <a:pt x="59" y="76"/>
                  </a:lnTo>
                  <a:lnTo>
                    <a:pt x="58" y="74"/>
                  </a:lnTo>
                  <a:lnTo>
                    <a:pt x="71" y="70"/>
                  </a:lnTo>
                  <a:lnTo>
                    <a:pt x="72" y="71"/>
                  </a:lnTo>
                  <a:close/>
                  <a:moveTo>
                    <a:pt x="59" y="76"/>
                  </a:moveTo>
                  <a:lnTo>
                    <a:pt x="58" y="76"/>
                  </a:lnTo>
                  <a:lnTo>
                    <a:pt x="58" y="75"/>
                  </a:lnTo>
                  <a:lnTo>
                    <a:pt x="59" y="76"/>
                  </a:lnTo>
                  <a:close/>
                  <a:moveTo>
                    <a:pt x="58" y="76"/>
                  </a:moveTo>
                  <a:lnTo>
                    <a:pt x="45" y="73"/>
                  </a:lnTo>
                  <a:lnTo>
                    <a:pt x="45" y="71"/>
                  </a:lnTo>
                  <a:lnTo>
                    <a:pt x="59" y="74"/>
                  </a:lnTo>
                  <a:lnTo>
                    <a:pt x="58" y="76"/>
                  </a:lnTo>
                  <a:close/>
                  <a:moveTo>
                    <a:pt x="45" y="73"/>
                  </a:moveTo>
                  <a:lnTo>
                    <a:pt x="44" y="72"/>
                  </a:lnTo>
                  <a:lnTo>
                    <a:pt x="45" y="72"/>
                  </a:lnTo>
                  <a:lnTo>
                    <a:pt x="45" y="73"/>
                  </a:lnTo>
                  <a:close/>
                  <a:moveTo>
                    <a:pt x="44" y="72"/>
                  </a:moveTo>
                  <a:lnTo>
                    <a:pt x="69" y="18"/>
                  </a:lnTo>
                  <a:lnTo>
                    <a:pt x="70" y="19"/>
                  </a:lnTo>
                  <a:lnTo>
                    <a:pt x="46" y="72"/>
                  </a:lnTo>
                  <a:lnTo>
                    <a:pt x="44" y="72"/>
                  </a:lnTo>
                  <a:close/>
                  <a:moveTo>
                    <a:pt x="70" y="18"/>
                  </a:moveTo>
                  <a:lnTo>
                    <a:pt x="71" y="18"/>
                  </a:lnTo>
                  <a:lnTo>
                    <a:pt x="70" y="19"/>
                  </a:lnTo>
                  <a:lnTo>
                    <a:pt x="70" y="18"/>
                  </a:lnTo>
                  <a:close/>
                  <a:moveTo>
                    <a:pt x="69" y="19"/>
                  </a:moveTo>
                  <a:lnTo>
                    <a:pt x="45" y="2"/>
                  </a:lnTo>
                  <a:lnTo>
                    <a:pt x="46" y="1"/>
                  </a:lnTo>
                  <a:lnTo>
                    <a:pt x="70" y="18"/>
                  </a:lnTo>
                  <a:lnTo>
                    <a:pt x="69" y="19"/>
                  </a:lnTo>
                  <a:close/>
                  <a:moveTo>
                    <a:pt x="45" y="1"/>
                  </a:moveTo>
                  <a:lnTo>
                    <a:pt x="45" y="0"/>
                  </a:lnTo>
                  <a:lnTo>
                    <a:pt x="46" y="1"/>
                  </a:lnTo>
                  <a:lnTo>
                    <a:pt x="45" y="1"/>
                  </a:lnTo>
                  <a:close/>
                  <a:moveTo>
                    <a:pt x="47" y="9"/>
                  </a:moveTo>
                  <a:lnTo>
                    <a:pt x="64" y="21"/>
                  </a:lnTo>
                  <a:lnTo>
                    <a:pt x="63" y="22"/>
                  </a:lnTo>
                  <a:lnTo>
                    <a:pt x="46" y="11"/>
                  </a:lnTo>
                  <a:lnTo>
                    <a:pt x="47" y="9"/>
                  </a:lnTo>
                  <a:close/>
                  <a:moveTo>
                    <a:pt x="48" y="19"/>
                  </a:moveTo>
                  <a:lnTo>
                    <a:pt x="39" y="51"/>
                  </a:lnTo>
                  <a:lnTo>
                    <a:pt x="38" y="51"/>
                  </a:lnTo>
                  <a:lnTo>
                    <a:pt x="46" y="18"/>
                  </a:lnTo>
                  <a:lnTo>
                    <a:pt x="48" y="19"/>
                  </a:lnTo>
                  <a:close/>
                  <a:moveTo>
                    <a:pt x="54" y="22"/>
                  </a:moveTo>
                  <a:lnTo>
                    <a:pt x="42" y="52"/>
                  </a:lnTo>
                  <a:lnTo>
                    <a:pt x="41" y="52"/>
                  </a:lnTo>
                  <a:lnTo>
                    <a:pt x="53" y="22"/>
                  </a:lnTo>
                  <a:lnTo>
                    <a:pt x="54" y="22"/>
                  </a:lnTo>
                  <a:close/>
                  <a:moveTo>
                    <a:pt x="61" y="28"/>
                  </a:moveTo>
                  <a:lnTo>
                    <a:pt x="45" y="54"/>
                  </a:lnTo>
                  <a:lnTo>
                    <a:pt x="44" y="54"/>
                  </a:lnTo>
                  <a:lnTo>
                    <a:pt x="59" y="27"/>
                  </a:lnTo>
                  <a:lnTo>
                    <a:pt x="61" y="28"/>
                  </a:lnTo>
                  <a:close/>
                  <a:moveTo>
                    <a:pt x="32" y="67"/>
                  </a:moveTo>
                  <a:lnTo>
                    <a:pt x="26" y="92"/>
                  </a:lnTo>
                  <a:lnTo>
                    <a:pt x="25" y="92"/>
                  </a:lnTo>
                  <a:lnTo>
                    <a:pt x="31" y="66"/>
                  </a:lnTo>
                  <a:lnTo>
                    <a:pt x="32" y="67"/>
                  </a:lnTo>
                  <a:close/>
                  <a:moveTo>
                    <a:pt x="37" y="71"/>
                  </a:moveTo>
                  <a:lnTo>
                    <a:pt x="32" y="94"/>
                  </a:lnTo>
                  <a:lnTo>
                    <a:pt x="30" y="94"/>
                  </a:lnTo>
                  <a:lnTo>
                    <a:pt x="35" y="70"/>
                  </a:lnTo>
                  <a:lnTo>
                    <a:pt x="37" y="71"/>
                  </a:lnTo>
                  <a:close/>
                  <a:moveTo>
                    <a:pt x="42" y="73"/>
                  </a:moveTo>
                  <a:lnTo>
                    <a:pt x="34" y="94"/>
                  </a:lnTo>
                  <a:lnTo>
                    <a:pt x="33" y="94"/>
                  </a:lnTo>
                  <a:lnTo>
                    <a:pt x="41" y="72"/>
                  </a:lnTo>
                  <a:lnTo>
                    <a:pt x="42" y="73"/>
                  </a:lnTo>
                  <a:close/>
                  <a:moveTo>
                    <a:pt x="33" y="107"/>
                  </a:moveTo>
                  <a:lnTo>
                    <a:pt x="44" y="126"/>
                  </a:lnTo>
                  <a:lnTo>
                    <a:pt x="43" y="127"/>
                  </a:lnTo>
                  <a:lnTo>
                    <a:pt x="32" y="108"/>
                  </a:lnTo>
                  <a:lnTo>
                    <a:pt x="33" y="107"/>
                  </a:lnTo>
                  <a:close/>
                  <a:moveTo>
                    <a:pt x="42" y="147"/>
                  </a:moveTo>
                  <a:lnTo>
                    <a:pt x="42" y="164"/>
                  </a:lnTo>
                  <a:lnTo>
                    <a:pt x="41" y="164"/>
                  </a:lnTo>
                  <a:lnTo>
                    <a:pt x="41" y="147"/>
                  </a:lnTo>
                  <a:lnTo>
                    <a:pt x="42" y="147"/>
                  </a:lnTo>
                  <a:close/>
                  <a:moveTo>
                    <a:pt x="9" y="65"/>
                  </a:moveTo>
                  <a:lnTo>
                    <a:pt x="6" y="75"/>
                  </a:lnTo>
                  <a:lnTo>
                    <a:pt x="5" y="75"/>
                  </a:lnTo>
                  <a:lnTo>
                    <a:pt x="8" y="65"/>
                  </a:lnTo>
                  <a:lnTo>
                    <a:pt x="9" y="65"/>
                  </a:lnTo>
                  <a:close/>
                  <a:moveTo>
                    <a:pt x="21" y="72"/>
                  </a:moveTo>
                  <a:lnTo>
                    <a:pt x="12" y="71"/>
                  </a:lnTo>
                  <a:lnTo>
                    <a:pt x="13" y="69"/>
                  </a:lnTo>
                  <a:lnTo>
                    <a:pt x="21" y="70"/>
                  </a:lnTo>
                  <a:lnTo>
                    <a:pt x="21" y="72"/>
                  </a:lnTo>
                  <a:close/>
                  <a:moveTo>
                    <a:pt x="16" y="83"/>
                  </a:moveTo>
                  <a:lnTo>
                    <a:pt x="8" y="80"/>
                  </a:lnTo>
                  <a:lnTo>
                    <a:pt x="9" y="79"/>
                  </a:lnTo>
                  <a:lnTo>
                    <a:pt x="17" y="81"/>
                  </a:lnTo>
                  <a:lnTo>
                    <a:pt x="16" y="83"/>
                  </a:lnTo>
                  <a:close/>
                  <a:moveTo>
                    <a:pt x="65" y="80"/>
                  </a:moveTo>
                  <a:lnTo>
                    <a:pt x="59" y="83"/>
                  </a:lnTo>
                  <a:lnTo>
                    <a:pt x="58" y="82"/>
                  </a:lnTo>
                  <a:lnTo>
                    <a:pt x="65" y="79"/>
                  </a:lnTo>
                  <a:lnTo>
                    <a:pt x="65" y="80"/>
                  </a:lnTo>
                  <a:close/>
                  <a:moveTo>
                    <a:pt x="63" y="88"/>
                  </a:moveTo>
                  <a:lnTo>
                    <a:pt x="58" y="90"/>
                  </a:lnTo>
                  <a:lnTo>
                    <a:pt x="57" y="89"/>
                  </a:lnTo>
                  <a:lnTo>
                    <a:pt x="63" y="86"/>
                  </a:lnTo>
                  <a:lnTo>
                    <a:pt x="63" y="88"/>
                  </a:lnTo>
                  <a:close/>
                  <a:moveTo>
                    <a:pt x="53" y="81"/>
                  </a:moveTo>
                  <a:lnTo>
                    <a:pt x="44" y="79"/>
                  </a:lnTo>
                  <a:lnTo>
                    <a:pt x="44" y="78"/>
                  </a:lnTo>
                  <a:lnTo>
                    <a:pt x="53" y="80"/>
                  </a:lnTo>
                  <a:lnTo>
                    <a:pt x="53" y="81"/>
                  </a:lnTo>
                  <a:close/>
                  <a:moveTo>
                    <a:pt x="52" y="88"/>
                  </a:moveTo>
                  <a:lnTo>
                    <a:pt x="42" y="86"/>
                  </a:lnTo>
                  <a:lnTo>
                    <a:pt x="43" y="85"/>
                  </a:lnTo>
                  <a:lnTo>
                    <a:pt x="52" y="86"/>
                  </a:lnTo>
                  <a:lnTo>
                    <a:pt x="52" y="88"/>
                  </a:lnTo>
                  <a:close/>
                  <a:moveTo>
                    <a:pt x="45" y="132"/>
                  </a:moveTo>
                  <a:lnTo>
                    <a:pt x="45" y="132"/>
                  </a:lnTo>
                  <a:lnTo>
                    <a:pt x="45" y="130"/>
                  </a:lnTo>
                  <a:lnTo>
                    <a:pt x="45" y="132"/>
                  </a:lnTo>
                  <a:close/>
                  <a:moveTo>
                    <a:pt x="45" y="130"/>
                  </a:moveTo>
                  <a:lnTo>
                    <a:pt x="45" y="130"/>
                  </a:lnTo>
                  <a:lnTo>
                    <a:pt x="45" y="131"/>
                  </a:lnTo>
                  <a:lnTo>
                    <a:pt x="45" y="130"/>
                  </a:lnTo>
                  <a:close/>
                  <a:moveTo>
                    <a:pt x="45" y="132"/>
                  </a:moveTo>
                  <a:cubicBezTo>
                    <a:pt x="45" y="132"/>
                    <a:pt x="44" y="132"/>
                    <a:pt x="44" y="132"/>
                  </a:cubicBezTo>
                  <a:lnTo>
                    <a:pt x="44" y="130"/>
                  </a:lnTo>
                  <a:cubicBezTo>
                    <a:pt x="45" y="130"/>
                    <a:pt x="45" y="130"/>
                    <a:pt x="45" y="130"/>
                  </a:cubicBezTo>
                  <a:lnTo>
                    <a:pt x="45" y="132"/>
                  </a:lnTo>
                  <a:close/>
                  <a:moveTo>
                    <a:pt x="44" y="132"/>
                  </a:moveTo>
                  <a:lnTo>
                    <a:pt x="44" y="132"/>
                  </a:lnTo>
                  <a:lnTo>
                    <a:pt x="44" y="131"/>
                  </a:lnTo>
                  <a:lnTo>
                    <a:pt x="44" y="132"/>
                  </a:lnTo>
                  <a:close/>
                  <a:moveTo>
                    <a:pt x="44" y="132"/>
                  </a:moveTo>
                  <a:cubicBezTo>
                    <a:pt x="44" y="132"/>
                    <a:pt x="44" y="132"/>
                    <a:pt x="44" y="132"/>
                  </a:cubicBezTo>
                  <a:lnTo>
                    <a:pt x="43" y="131"/>
                  </a:lnTo>
                  <a:cubicBezTo>
                    <a:pt x="44" y="130"/>
                    <a:pt x="44" y="130"/>
                    <a:pt x="44" y="130"/>
                  </a:cubicBezTo>
                  <a:lnTo>
                    <a:pt x="44" y="132"/>
                  </a:lnTo>
                  <a:close/>
                  <a:moveTo>
                    <a:pt x="44" y="132"/>
                  </a:moveTo>
                  <a:cubicBezTo>
                    <a:pt x="43" y="132"/>
                    <a:pt x="42" y="133"/>
                    <a:pt x="42" y="134"/>
                  </a:cubicBezTo>
                  <a:lnTo>
                    <a:pt x="41" y="133"/>
                  </a:lnTo>
                  <a:cubicBezTo>
                    <a:pt x="41" y="132"/>
                    <a:pt x="42" y="131"/>
                    <a:pt x="43" y="131"/>
                  </a:cubicBezTo>
                  <a:lnTo>
                    <a:pt x="44" y="132"/>
                  </a:lnTo>
                  <a:close/>
                  <a:moveTo>
                    <a:pt x="42" y="134"/>
                  </a:moveTo>
                  <a:lnTo>
                    <a:pt x="42" y="134"/>
                  </a:lnTo>
                  <a:lnTo>
                    <a:pt x="41" y="133"/>
                  </a:lnTo>
                  <a:lnTo>
                    <a:pt x="42" y="134"/>
                  </a:lnTo>
                  <a:close/>
                  <a:moveTo>
                    <a:pt x="41" y="133"/>
                  </a:moveTo>
                  <a:lnTo>
                    <a:pt x="41" y="133"/>
                  </a:lnTo>
                  <a:lnTo>
                    <a:pt x="42" y="133"/>
                  </a:lnTo>
                  <a:lnTo>
                    <a:pt x="41" y="133"/>
                  </a:lnTo>
                  <a:close/>
                  <a:moveTo>
                    <a:pt x="42" y="134"/>
                  </a:moveTo>
                  <a:cubicBezTo>
                    <a:pt x="42" y="134"/>
                    <a:pt x="42" y="135"/>
                    <a:pt x="43" y="135"/>
                  </a:cubicBezTo>
                  <a:lnTo>
                    <a:pt x="41" y="136"/>
                  </a:lnTo>
                  <a:cubicBezTo>
                    <a:pt x="41" y="135"/>
                    <a:pt x="41" y="134"/>
                    <a:pt x="41" y="133"/>
                  </a:cubicBezTo>
                  <a:lnTo>
                    <a:pt x="42" y="134"/>
                  </a:lnTo>
                  <a:close/>
                  <a:moveTo>
                    <a:pt x="43" y="135"/>
                  </a:moveTo>
                  <a:cubicBezTo>
                    <a:pt x="43" y="136"/>
                    <a:pt x="43" y="136"/>
                    <a:pt x="44" y="136"/>
                  </a:cubicBezTo>
                  <a:lnTo>
                    <a:pt x="44" y="138"/>
                  </a:lnTo>
                  <a:cubicBezTo>
                    <a:pt x="43" y="137"/>
                    <a:pt x="42" y="137"/>
                    <a:pt x="41" y="136"/>
                  </a:cubicBezTo>
                  <a:lnTo>
                    <a:pt x="43" y="135"/>
                  </a:lnTo>
                  <a:close/>
                  <a:moveTo>
                    <a:pt x="44" y="136"/>
                  </a:moveTo>
                  <a:lnTo>
                    <a:pt x="44" y="136"/>
                  </a:lnTo>
                  <a:lnTo>
                    <a:pt x="44" y="137"/>
                  </a:lnTo>
                  <a:lnTo>
                    <a:pt x="44" y="136"/>
                  </a:lnTo>
                  <a:close/>
                  <a:moveTo>
                    <a:pt x="44" y="136"/>
                  </a:moveTo>
                  <a:cubicBezTo>
                    <a:pt x="44" y="136"/>
                    <a:pt x="44" y="136"/>
                    <a:pt x="44" y="136"/>
                  </a:cubicBezTo>
                  <a:lnTo>
                    <a:pt x="44" y="138"/>
                  </a:lnTo>
                  <a:cubicBezTo>
                    <a:pt x="44" y="138"/>
                    <a:pt x="44" y="138"/>
                    <a:pt x="44" y="138"/>
                  </a:cubicBezTo>
                  <a:lnTo>
                    <a:pt x="44" y="136"/>
                  </a:lnTo>
                  <a:close/>
                  <a:moveTo>
                    <a:pt x="44" y="136"/>
                  </a:moveTo>
                  <a:lnTo>
                    <a:pt x="44" y="136"/>
                  </a:lnTo>
                  <a:lnTo>
                    <a:pt x="44" y="137"/>
                  </a:lnTo>
                  <a:lnTo>
                    <a:pt x="44" y="136"/>
                  </a:lnTo>
                  <a:close/>
                  <a:moveTo>
                    <a:pt x="44" y="136"/>
                  </a:moveTo>
                  <a:lnTo>
                    <a:pt x="44" y="136"/>
                  </a:lnTo>
                  <a:lnTo>
                    <a:pt x="44" y="138"/>
                  </a:lnTo>
                  <a:lnTo>
                    <a:pt x="44" y="136"/>
                  </a:lnTo>
                  <a:close/>
                  <a:moveTo>
                    <a:pt x="44" y="138"/>
                  </a:moveTo>
                  <a:lnTo>
                    <a:pt x="44" y="138"/>
                  </a:lnTo>
                  <a:lnTo>
                    <a:pt x="44" y="137"/>
                  </a:lnTo>
                  <a:lnTo>
                    <a:pt x="44" y="138"/>
                  </a:lnTo>
                  <a:close/>
                  <a:moveTo>
                    <a:pt x="44" y="136"/>
                  </a:moveTo>
                  <a:cubicBezTo>
                    <a:pt x="44" y="136"/>
                    <a:pt x="44" y="136"/>
                    <a:pt x="44" y="136"/>
                  </a:cubicBezTo>
                  <a:lnTo>
                    <a:pt x="44" y="138"/>
                  </a:lnTo>
                  <a:cubicBezTo>
                    <a:pt x="44" y="138"/>
                    <a:pt x="44" y="138"/>
                    <a:pt x="44" y="138"/>
                  </a:cubicBezTo>
                  <a:lnTo>
                    <a:pt x="44" y="136"/>
                  </a:lnTo>
                  <a:close/>
                  <a:moveTo>
                    <a:pt x="44" y="136"/>
                  </a:moveTo>
                  <a:cubicBezTo>
                    <a:pt x="45" y="136"/>
                    <a:pt x="45" y="136"/>
                    <a:pt x="45" y="136"/>
                  </a:cubicBezTo>
                  <a:lnTo>
                    <a:pt x="45" y="137"/>
                  </a:lnTo>
                  <a:cubicBezTo>
                    <a:pt x="45" y="138"/>
                    <a:pt x="45" y="138"/>
                    <a:pt x="44" y="138"/>
                  </a:cubicBezTo>
                  <a:lnTo>
                    <a:pt x="44" y="136"/>
                  </a:lnTo>
                  <a:close/>
                  <a:moveTo>
                    <a:pt x="45" y="136"/>
                  </a:moveTo>
                  <a:cubicBezTo>
                    <a:pt x="46" y="136"/>
                    <a:pt x="46" y="135"/>
                    <a:pt x="46" y="134"/>
                  </a:cubicBezTo>
                  <a:lnTo>
                    <a:pt x="48" y="135"/>
                  </a:lnTo>
                  <a:cubicBezTo>
                    <a:pt x="47" y="136"/>
                    <a:pt x="46" y="137"/>
                    <a:pt x="45" y="137"/>
                  </a:cubicBezTo>
                  <a:lnTo>
                    <a:pt x="45" y="136"/>
                  </a:lnTo>
                  <a:close/>
                  <a:moveTo>
                    <a:pt x="46" y="134"/>
                  </a:moveTo>
                  <a:lnTo>
                    <a:pt x="46" y="134"/>
                  </a:lnTo>
                  <a:lnTo>
                    <a:pt x="47" y="135"/>
                  </a:lnTo>
                  <a:lnTo>
                    <a:pt x="46" y="134"/>
                  </a:lnTo>
                  <a:close/>
                  <a:moveTo>
                    <a:pt x="46" y="134"/>
                  </a:moveTo>
                  <a:cubicBezTo>
                    <a:pt x="46" y="134"/>
                    <a:pt x="46" y="134"/>
                    <a:pt x="46" y="134"/>
                  </a:cubicBezTo>
                  <a:lnTo>
                    <a:pt x="48" y="135"/>
                  </a:lnTo>
                  <a:cubicBezTo>
                    <a:pt x="48" y="135"/>
                    <a:pt x="48" y="135"/>
                    <a:pt x="48" y="135"/>
                  </a:cubicBezTo>
                  <a:lnTo>
                    <a:pt x="46" y="134"/>
                  </a:lnTo>
                  <a:close/>
                  <a:moveTo>
                    <a:pt x="48" y="135"/>
                  </a:moveTo>
                  <a:lnTo>
                    <a:pt x="48" y="135"/>
                  </a:lnTo>
                  <a:lnTo>
                    <a:pt x="47" y="135"/>
                  </a:lnTo>
                  <a:lnTo>
                    <a:pt x="48" y="135"/>
                  </a:lnTo>
                  <a:close/>
                  <a:moveTo>
                    <a:pt x="46" y="134"/>
                  </a:moveTo>
                  <a:cubicBezTo>
                    <a:pt x="46" y="134"/>
                    <a:pt x="46" y="133"/>
                    <a:pt x="46" y="133"/>
                  </a:cubicBezTo>
                  <a:lnTo>
                    <a:pt x="47" y="132"/>
                  </a:lnTo>
                  <a:cubicBezTo>
                    <a:pt x="48" y="133"/>
                    <a:pt x="48" y="134"/>
                    <a:pt x="48" y="135"/>
                  </a:cubicBezTo>
                  <a:lnTo>
                    <a:pt x="46" y="134"/>
                  </a:lnTo>
                  <a:close/>
                  <a:moveTo>
                    <a:pt x="47" y="132"/>
                  </a:moveTo>
                  <a:lnTo>
                    <a:pt x="47" y="132"/>
                  </a:lnTo>
                  <a:close/>
                  <a:moveTo>
                    <a:pt x="46" y="133"/>
                  </a:moveTo>
                  <a:cubicBezTo>
                    <a:pt x="46" y="132"/>
                    <a:pt x="45" y="132"/>
                    <a:pt x="45" y="132"/>
                  </a:cubicBezTo>
                  <a:lnTo>
                    <a:pt x="45" y="130"/>
                  </a:lnTo>
                  <a:cubicBezTo>
                    <a:pt x="46" y="131"/>
                    <a:pt x="47" y="131"/>
                    <a:pt x="47" y="132"/>
                  </a:cubicBezTo>
                  <a:lnTo>
                    <a:pt x="46" y="133"/>
                  </a:lnTo>
                  <a:close/>
                  <a:moveTo>
                    <a:pt x="45" y="130"/>
                  </a:moveTo>
                  <a:lnTo>
                    <a:pt x="45" y="130"/>
                  </a:lnTo>
                  <a:lnTo>
                    <a:pt x="45" y="131"/>
                  </a:lnTo>
                  <a:lnTo>
                    <a:pt x="45" y="130"/>
                  </a:lnTo>
                  <a:close/>
                  <a:moveTo>
                    <a:pt x="45" y="132"/>
                  </a:moveTo>
                  <a:lnTo>
                    <a:pt x="45" y="132"/>
                  </a:lnTo>
                  <a:lnTo>
                    <a:pt x="45" y="130"/>
                  </a:lnTo>
                  <a:lnTo>
                    <a:pt x="45" y="132"/>
                  </a:lnTo>
                  <a:close/>
                  <a:moveTo>
                    <a:pt x="41" y="163"/>
                  </a:moveTo>
                  <a:lnTo>
                    <a:pt x="43" y="149"/>
                  </a:lnTo>
                  <a:lnTo>
                    <a:pt x="45" y="149"/>
                  </a:lnTo>
                  <a:lnTo>
                    <a:pt x="42" y="164"/>
                  </a:lnTo>
                  <a:lnTo>
                    <a:pt x="41" y="163"/>
                  </a:lnTo>
                  <a:close/>
                  <a:moveTo>
                    <a:pt x="43" y="127"/>
                  </a:moveTo>
                  <a:lnTo>
                    <a:pt x="25" y="104"/>
                  </a:lnTo>
                  <a:lnTo>
                    <a:pt x="26" y="103"/>
                  </a:lnTo>
                  <a:lnTo>
                    <a:pt x="44" y="126"/>
                  </a:lnTo>
                  <a:lnTo>
                    <a:pt x="43" y="127"/>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1" name="Freeform 19">
              <a:extLst>
                <a:ext uri="{FF2B5EF4-FFF2-40B4-BE49-F238E27FC236}">
                  <a16:creationId xmlns:a16="http://schemas.microsoft.com/office/drawing/2014/main" xmlns="" id="{6353241D-F7B0-42B3-A2EB-519B5246862D}"/>
                </a:ext>
              </a:extLst>
            </p:cNvPr>
            <p:cNvSpPr>
              <a:spLocks noEditPoints="1"/>
            </p:cNvSpPr>
            <p:nvPr/>
          </p:nvSpPr>
          <p:spPr bwMode="auto">
            <a:xfrm>
              <a:off x="1088" y="2200"/>
              <a:ext cx="608" cy="849"/>
            </a:xfrm>
            <a:custGeom>
              <a:avLst/>
              <a:gdLst>
                <a:gd name="T0" fmla="*/ 0 w 100"/>
                <a:gd name="T1" fmla="*/ 0 h 146"/>
                <a:gd name="T2" fmla="*/ 2147483646 w 100"/>
                <a:gd name="T3" fmla="*/ 2147483646 h 146"/>
                <a:gd name="T4" fmla="*/ 2147483646 w 100"/>
                <a:gd name="T5" fmla="*/ 2147483646 h 146"/>
                <a:gd name="T6" fmla="*/ 0 w 100"/>
                <a:gd name="T7" fmla="*/ 2147483646 h 146"/>
                <a:gd name="T8" fmla="*/ 2147483646 w 100"/>
                <a:gd name="T9" fmla="*/ 2147483646 h 146"/>
                <a:gd name="T10" fmla="*/ 2147483646 w 100"/>
                <a:gd name="T11" fmla="*/ 2147483646 h 146"/>
                <a:gd name="T12" fmla="*/ 2147483646 w 100"/>
                <a:gd name="T13" fmla="*/ 2147483646 h 146"/>
                <a:gd name="T14" fmla="*/ 2147483646 w 100"/>
                <a:gd name="T15" fmla="*/ 2147483646 h 146"/>
                <a:gd name="T16" fmla="*/ 2147483646 w 100"/>
                <a:gd name="T17" fmla="*/ 2147483646 h 146"/>
                <a:gd name="T18" fmla="*/ 2147483646 w 100"/>
                <a:gd name="T19" fmla="*/ 2147483646 h 146"/>
                <a:gd name="T20" fmla="*/ 2147483646 w 100"/>
                <a:gd name="T21" fmla="*/ 2147483646 h 146"/>
                <a:gd name="T22" fmla="*/ 2147483646 w 100"/>
                <a:gd name="T23" fmla="*/ 2147483646 h 146"/>
                <a:gd name="T24" fmla="*/ 2147483646 w 100"/>
                <a:gd name="T25" fmla="*/ 2147483646 h 146"/>
                <a:gd name="T26" fmla="*/ 2147483646 w 100"/>
                <a:gd name="T27" fmla="*/ 2147483646 h 146"/>
                <a:gd name="T28" fmla="*/ 2147483646 w 100"/>
                <a:gd name="T29" fmla="*/ 2147483646 h 146"/>
                <a:gd name="T30" fmla="*/ 2147483646 w 100"/>
                <a:gd name="T31" fmla="*/ 2147483646 h 146"/>
                <a:gd name="T32" fmla="*/ 2147483646 w 100"/>
                <a:gd name="T33" fmla="*/ 2147483646 h 146"/>
                <a:gd name="T34" fmla="*/ 2147483646 w 100"/>
                <a:gd name="T35" fmla="*/ 2147483646 h 146"/>
                <a:gd name="T36" fmla="*/ 2147483646 w 100"/>
                <a:gd name="T37" fmla="*/ 2147483646 h 146"/>
                <a:gd name="T38" fmla="*/ 2147483646 w 100"/>
                <a:gd name="T39" fmla="*/ 0 h 146"/>
                <a:gd name="T40" fmla="*/ 0 w 100"/>
                <a:gd name="T41" fmla="*/ 0 h 146"/>
                <a:gd name="T42" fmla="*/ 2147483646 w 100"/>
                <a:gd name="T43" fmla="*/ 2147483646 h 146"/>
                <a:gd name="T44" fmla="*/ 2147483646 w 100"/>
                <a:gd name="T45" fmla="*/ 2147483646 h 146"/>
                <a:gd name="T46" fmla="*/ 2147483646 w 100"/>
                <a:gd name="T47" fmla="*/ 2147483646 h 146"/>
                <a:gd name="T48" fmla="*/ 2147483646 w 100"/>
                <a:gd name="T49" fmla="*/ 2147483646 h 146"/>
                <a:gd name="T50" fmla="*/ 2147483646 w 100"/>
                <a:gd name="T51" fmla="*/ 2147483646 h 146"/>
                <a:gd name="T52" fmla="*/ 2147483646 w 100"/>
                <a:gd name="T53" fmla="*/ 2147483646 h 146"/>
                <a:gd name="T54" fmla="*/ 2147483646 w 100"/>
                <a:gd name="T55" fmla="*/ 2147483646 h 146"/>
                <a:gd name="T56" fmla="*/ 2147483646 w 100"/>
                <a:gd name="T57" fmla="*/ 2147483646 h 146"/>
                <a:gd name="T58" fmla="*/ 2147483646 w 100"/>
                <a:gd name="T59" fmla="*/ 2147483646 h 146"/>
                <a:gd name="T60" fmla="*/ 2147483646 w 100"/>
                <a:gd name="T61" fmla="*/ 2147483646 h 146"/>
                <a:gd name="T62" fmla="*/ 2147483646 w 100"/>
                <a:gd name="T63" fmla="*/ 2147483646 h 146"/>
                <a:gd name="T64" fmla="*/ 2147483646 w 100"/>
                <a:gd name="T65" fmla="*/ 2147483646 h 146"/>
                <a:gd name="T66" fmla="*/ 2147483646 w 100"/>
                <a:gd name="T67" fmla="*/ 2147483646 h 146"/>
                <a:gd name="T68" fmla="*/ 2147483646 w 100"/>
                <a:gd name="T69" fmla="*/ 2147483646 h 146"/>
                <a:gd name="T70" fmla="*/ 2147483646 w 100"/>
                <a:gd name="T71" fmla="*/ 2147483646 h 146"/>
                <a:gd name="T72" fmla="*/ 2147483646 w 100"/>
                <a:gd name="T73" fmla="*/ 2147483646 h 146"/>
                <a:gd name="T74" fmla="*/ 2147483646 w 100"/>
                <a:gd name="T75" fmla="*/ 2147483646 h 146"/>
                <a:gd name="T76" fmla="*/ 2147483646 w 100"/>
                <a:gd name="T77" fmla="*/ 2147483646 h 146"/>
                <a:gd name="T78" fmla="*/ 2147483646 w 100"/>
                <a:gd name="T79" fmla="*/ 2147483646 h 146"/>
                <a:gd name="T80" fmla="*/ 2147483646 w 100"/>
                <a:gd name="T81" fmla="*/ 2147483646 h 146"/>
                <a:gd name="T82" fmla="*/ 2147483646 w 100"/>
                <a:gd name="T83" fmla="*/ 2147483646 h 146"/>
                <a:gd name="T84" fmla="*/ 2147483646 w 100"/>
                <a:gd name="T85" fmla="*/ 2147483646 h 146"/>
                <a:gd name="T86" fmla="*/ 2147483646 w 100"/>
                <a:gd name="T87" fmla="*/ 2147483646 h 146"/>
                <a:gd name="T88" fmla="*/ 2147483646 w 100"/>
                <a:gd name="T89" fmla="*/ 2147483646 h 146"/>
                <a:gd name="T90" fmla="*/ 2147483646 w 100"/>
                <a:gd name="T91" fmla="*/ 2147483646 h 146"/>
                <a:gd name="T92" fmla="*/ 2147483646 w 100"/>
                <a:gd name="T93" fmla="*/ 2147483646 h 146"/>
                <a:gd name="T94" fmla="*/ 2147483646 w 100"/>
                <a:gd name="T95" fmla="*/ 2147483646 h 146"/>
                <a:gd name="T96" fmla="*/ 2147483646 w 100"/>
                <a:gd name="T97" fmla="*/ 2147483646 h 146"/>
                <a:gd name="T98" fmla="*/ 2147483646 w 100"/>
                <a:gd name="T99" fmla="*/ 2147483646 h 146"/>
                <a:gd name="T100" fmla="*/ 2147483646 w 100"/>
                <a:gd name="T101" fmla="*/ 2147483646 h 146"/>
                <a:gd name="T102" fmla="*/ 2147483646 w 100"/>
                <a:gd name="T103" fmla="*/ 2147483646 h 146"/>
                <a:gd name="T104" fmla="*/ 2147483646 w 100"/>
                <a:gd name="T105" fmla="*/ 2147483646 h 146"/>
                <a:gd name="T106" fmla="*/ 2147483646 w 100"/>
                <a:gd name="T107" fmla="*/ 2147483646 h 146"/>
                <a:gd name="T108" fmla="*/ 2147483646 w 100"/>
                <a:gd name="T109" fmla="*/ 2147483646 h 146"/>
                <a:gd name="T110" fmla="*/ 2147483646 w 100"/>
                <a:gd name="T111" fmla="*/ 2147483646 h 146"/>
                <a:gd name="T112" fmla="*/ 2147483646 w 100"/>
                <a:gd name="T113" fmla="*/ 2147483646 h 146"/>
                <a:gd name="T114" fmla="*/ 2147483646 w 100"/>
                <a:gd name="T115" fmla="*/ 2147483646 h 146"/>
                <a:gd name="T116" fmla="*/ 2147483646 w 100"/>
                <a:gd name="T117" fmla="*/ 2147483646 h 146"/>
                <a:gd name="T118" fmla="*/ 2147483646 w 100"/>
                <a:gd name="T119" fmla="*/ 2147483646 h 146"/>
                <a:gd name="T120" fmla="*/ 2147483646 w 100"/>
                <a:gd name="T121" fmla="*/ 2147483646 h 146"/>
                <a:gd name="T122" fmla="*/ 2147483646 w 100"/>
                <a:gd name="T123" fmla="*/ 2147483646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0" y="0"/>
                  </a:moveTo>
                  <a:lnTo>
                    <a:pt x="19" y="64"/>
                  </a:lnTo>
                  <a:lnTo>
                    <a:pt x="10" y="67"/>
                  </a:lnTo>
                  <a:lnTo>
                    <a:pt x="0" y="62"/>
                  </a:lnTo>
                  <a:lnTo>
                    <a:pt x="6" y="85"/>
                  </a:lnTo>
                  <a:lnTo>
                    <a:pt x="15" y="91"/>
                  </a:lnTo>
                  <a:lnTo>
                    <a:pt x="29" y="88"/>
                  </a:lnTo>
                  <a:cubicBezTo>
                    <a:pt x="29" y="88"/>
                    <a:pt x="35" y="101"/>
                    <a:pt x="43" y="104"/>
                  </a:cubicBezTo>
                  <a:cubicBezTo>
                    <a:pt x="52" y="107"/>
                    <a:pt x="64" y="107"/>
                    <a:pt x="68" y="110"/>
                  </a:cubicBezTo>
                  <a:cubicBezTo>
                    <a:pt x="72" y="114"/>
                    <a:pt x="100" y="146"/>
                    <a:pt x="100" y="146"/>
                  </a:cubicBezTo>
                  <a:lnTo>
                    <a:pt x="85" y="107"/>
                  </a:lnTo>
                  <a:cubicBezTo>
                    <a:pt x="82" y="102"/>
                    <a:pt x="79" y="99"/>
                    <a:pt x="76" y="97"/>
                  </a:cubicBezTo>
                  <a:cubicBezTo>
                    <a:pt x="70" y="95"/>
                    <a:pt x="58" y="92"/>
                    <a:pt x="56" y="89"/>
                  </a:cubicBezTo>
                  <a:cubicBezTo>
                    <a:pt x="54" y="86"/>
                    <a:pt x="50" y="77"/>
                    <a:pt x="50" y="77"/>
                  </a:cubicBezTo>
                  <a:lnTo>
                    <a:pt x="62" y="71"/>
                  </a:lnTo>
                  <a:lnTo>
                    <a:pt x="68" y="60"/>
                  </a:lnTo>
                  <a:lnTo>
                    <a:pt x="62" y="41"/>
                  </a:lnTo>
                  <a:lnTo>
                    <a:pt x="54" y="52"/>
                  </a:lnTo>
                  <a:lnTo>
                    <a:pt x="41" y="57"/>
                  </a:lnTo>
                  <a:lnTo>
                    <a:pt x="30" y="0"/>
                  </a:lnTo>
                  <a:lnTo>
                    <a:pt x="0" y="0"/>
                  </a:lnTo>
                  <a:close/>
                  <a:moveTo>
                    <a:pt x="6" y="6"/>
                  </a:moveTo>
                  <a:lnTo>
                    <a:pt x="26" y="6"/>
                  </a:lnTo>
                  <a:moveTo>
                    <a:pt x="11" y="13"/>
                  </a:moveTo>
                  <a:lnTo>
                    <a:pt x="23" y="45"/>
                  </a:lnTo>
                  <a:moveTo>
                    <a:pt x="18" y="12"/>
                  </a:moveTo>
                  <a:lnTo>
                    <a:pt x="26" y="43"/>
                  </a:lnTo>
                  <a:moveTo>
                    <a:pt x="27" y="13"/>
                  </a:moveTo>
                  <a:lnTo>
                    <a:pt x="30" y="43"/>
                  </a:lnTo>
                  <a:moveTo>
                    <a:pt x="27" y="61"/>
                  </a:moveTo>
                  <a:lnTo>
                    <a:pt x="37" y="85"/>
                  </a:lnTo>
                  <a:moveTo>
                    <a:pt x="33" y="61"/>
                  </a:moveTo>
                  <a:lnTo>
                    <a:pt x="42" y="83"/>
                  </a:lnTo>
                  <a:moveTo>
                    <a:pt x="38" y="60"/>
                  </a:moveTo>
                  <a:lnTo>
                    <a:pt x="45" y="82"/>
                  </a:lnTo>
                  <a:moveTo>
                    <a:pt x="52" y="93"/>
                  </a:moveTo>
                  <a:lnTo>
                    <a:pt x="72" y="103"/>
                  </a:lnTo>
                  <a:moveTo>
                    <a:pt x="82" y="121"/>
                  </a:moveTo>
                  <a:lnTo>
                    <a:pt x="92" y="134"/>
                  </a:lnTo>
                  <a:moveTo>
                    <a:pt x="8" y="73"/>
                  </a:moveTo>
                  <a:lnTo>
                    <a:pt x="11" y="83"/>
                  </a:lnTo>
                  <a:moveTo>
                    <a:pt x="21" y="71"/>
                  </a:moveTo>
                  <a:lnTo>
                    <a:pt x="13" y="75"/>
                  </a:lnTo>
                  <a:moveTo>
                    <a:pt x="24" y="83"/>
                  </a:moveTo>
                  <a:lnTo>
                    <a:pt x="16" y="85"/>
                  </a:lnTo>
                  <a:moveTo>
                    <a:pt x="62" y="52"/>
                  </a:moveTo>
                  <a:lnTo>
                    <a:pt x="58" y="58"/>
                  </a:lnTo>
                  <a:moveTo>
                    <a:pt x="64" y="59"/>
                  </a:moveTo>
                  <a:lnTo>
                    <a:pt x="61" y="64"/>
                  </a:lnTo>
                  <a:moveTo>
                    <a:pt x="52" y="59"/>
                  </a:moveTo>
                  <a:lnTo>
                    <a:pt x="44" y="63"/>
                  </a:lnTo>
                  <a:moveTo>
                    <a:pt x="55" y="66"/>
                  </a:moveTo>
                  <a:lnTo>
                    <a:pt x="47" y="70"/>
                  </a:lnTo>
                  <a:moveTo>
                    <a:pt x="76" y="106"/>
                  </a:moveTo>
                  <a:cubicBezTo>
                    <a:pt x="74" y="106"/>
                    <a:pt x="74" y="108"/>
                    <a:pt x="74" y="109"/>
                  </a:cubicBezTo>
                  <a:cubicBezTo>
                    <a:pt x="75" y="111"/>
                    <a:pt x="77" y="111"/>
                    <a:pt x="78" y="111"/>
                  </a:cubicBezTo>
                  <a:cubicBezTo>
                    <a:pt x="79" y="110"/>
                    <a:pt x="80" y="108"/>
                    <a:pt x="79" y="107"/>
                  </a:cubicBezTo>
                  <a:cubicBezTo>
                    <a:pt x="79" y="106"/>
                    <a:pt x="77" y="105"/>
                    <a:pt x="76" y="106"/>
                  </a:cubicBezTo>
                  <a:close/>
                  <a:moveTo>
                    <a:pt x="92" y="133"/>
                  </a:moveTo>
                  <a:lnTo>
                    <a:pt x="86" y="120"/>
                  </a:lnTo>
                  <a:moveTo>
                    <a:pt x="72" y="103"/>
                  </a:moveTo>
                  <a:lnTo>
                    <a:pt x="44" y="95"/>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2" name="Freeform 20">
              <a:extLst>
                <a:ext uri="{FF2B5EF4-FFF2-40B4-BE49-F238E27FC236}">
                  <a16:creationId xmlns:a16="http://schemas.microsoft.com/office/drawing/2014/main" xmlns="" id="{60370982-1522-4BD6-B356-A54FCE7B913C}"/>
                </a:ext>
              </a:extLst>
            </p:cNvPr>
            <p:cNvSpPr>
              <a:spLocks noEditPoints="1"/>
            </p:cNvSpPr>
            <p:nvPr/>
          </p:nvSpPr>
          <p:spPr bwMode="auto">
            <a:xfrm>
              <a:off x="1081" y="2195"/>
              <a:ext cx="620" cy="861"/>
            </a:xfrm>
            <a:custGeom>
              <a:avLst/>
              <a:gdLst>
                <a:gd name="T0" fmla="*/ 2147483646 w 102"/>
                <a:gd name="T1" fmla="*/ 2147483646 h 148"/>
                <a:gd name="T2" fmla="*/ 2147483646 w 102"/>
                <a:gd name="T3" fmla="*/ 2147483646 h 148"/>
                <a:gd name="T4" fmla="*/ 2147483646 w 102"/>
                <a:gd name="T5" fmla="*/ 2147483646 h 148"/>
                <a:gd name="T6" fmla="*/ 0 w 102"/>
                <a:gd name="T7" fmla="*/ 2147483646 h 148"/>
                <a:gd name="T8" fmla="*/ 2147483646 w 102"/>
                <a:gd name="T9" fmla="*/ 2147483646 h 148"/>
                <a:gd name="T10" fmla="*/ 2147483646 w 102"/>
                <a:gd name="T11" fmla="*/ 2147483646 h 148"/>
                <a:gd name="T12" fmla="*/ 2147483646 w 102"/>
                <a:gd name="T13" fmla="*/ 2147483646 h 148"/>
                <a:gd name="T14" fmla="*/ 2147483646 w 102"/>
                <a:gd name="T15" fmla="*/ 2147483646 h 148"/>
                <a:gd name="T16" fmla="*/ 2147483646 w 102"/>
                <a:gd name="T17" fmla="*/ 2147483646 h 148"/>
                <a:gd name="T18" fmla="*/ 2147483646 w 102"/>
                <a:gd name="T19" fmla="*/ 2147483646 h 148"/>
                <a:gd name="T20" fmla="*/ 2147483646 w 102"/>
                <a:gd name="T21" fmla="*/ 2147483646 h 148"/>
                <a:gd name="T22" fmla="*/ 2147483646 w 102"/>
                <a:gd name="T23" fmla="*/ 2147483646 h 148"/>
                <a:gd name="T24" fmla="*/ 2147483646 w 102"/>
                <a:gd name="T25" fmla="*/ 2147483646 h 148"/>
                <a:gd name="T26" fmla="*/ 2147483646 w 102"/>
                <a:gd name="T27" fmla="*/ 2147483646 h 148"/>
                <a:gd name="T28" fmla="*/ 2147483646 w 102"/>
                <a:gd name="T29" fmla="*/ 2147483646 h 148"/>
                <a:gd name="T30" fmla="*/ 2147483646 w 102"/>
                <a:gd name="T31" fmla="*/ 2147483646 h 148"/>
                <a:gd name="T32" fmla="*/ 2147483646 w 102"/>
                <a:gd name="T33" fmla="*/ 2147483646 h 148"/>
                <a:gd name="T34" fmla="*/ 2147483646 w 102"/>
                <a:gd name="T35" fmla="*/ 2147483646 h 148"/>
                <a:gd name="T36" fmla="*/ 2147483646 w 102"/>
                <a:gd name="T37" fmla="*/ 2147483646 h 148"/>
                <a:gd name="T38" fmla="*/ 2147483646 w 102"/>
                <a:gd name="T39" fmla="*/ 2147483646 h 148"/>
                <a:gd name="T40" fmla="*/ 2147483646 w 102"/>
                <a:gd name="T41" fmla="*/ 2147483646 h 148"/>
                <a:gd name="T42" fmla="*/ 2147483646 w 102"/>
                <a:gd name="T43" fmla="*/ 2147483646 h 148"/>
                <a:gd name="T44" fmla="*/ 2147483646 w 102"/>
                <a:gd name="T45" fmla="*/ 2147483646 h 148"/>
                <a:gd name="T46" fmla="*/ 2147483646 w 102"/>
                <a:gd name="T47" fmla="*/ 2147483646 h 148"/>
                <a:gd name="T48" fmla="*/ 2147483646 w 102"/>
                <a:gd name="T49" fmla="*/ 2147483646 h 148"/>
                <a:gd name="T50" fmla="*/ 2147483646 w 102"/>
                <a:gd name="T51" fmla="*/ 2147483646 h 148"/>
                <a:gd name="T52" fmla="*/ 2147483646 w 102"/>
                <a:gd name="T53" fmla="*/ 0 h 148"/>
                <a:gd name="T54" fmla="*/ 2147483646 w 102"/>
                <a:gd name="T55" fmla="*/ 0 h 148"/>
                <a:gd name="T56" fmla="*/ 2147483646 w 102"/>
                <a:gd name="T57" fmla="*/ 2147483646 h 148"/>
                <a:gd name="T58" fmla="*/ 2147483646 w 102"/>
                <a:gd name="T59" fmla="*/ 2147483646 h 148"/>
                <a:gd name="T60" fmla="*/ 2147483646 w 102"/>
                <a:gd name="T61" fmla="*/ 2147483646 h 148"/>
                <a:gd name="T62" fmla="*/ 2147483646 w 102"/>
                <a:gd name="T63" fmla="*/ 2147483646 h 148"/>
                <a:gd name="T64" fmla="*/ 2147483646 w 102"/>
                <a:gd name="T65" fmla="*/ 2147483646 h 148"/>
                <a:gd name="T66" fmla="*/ 2147483646 w 102"/>
                <a:gd name="T67" fmla="*/ 2147483646 h 148"/>
                <a:gd name="T68" fmla="*/ 2147483646 w 102"/>
                <a:gd name="T69" fmla="*/ 2147483646 h 148"/>
                <a:gd name="T70" fmla="*/ 2147483646 w 102"/>
                <a:gd name="T71" fmla="*/ 2147483646 h 148"/>
                <a:gd name="T72" fmla="*/ 2147483646 w 102"/>
                <a:gd name="T73" fmla="*/ 2147483646 h 148"/>
                <a:gd name="T74" fmla="*/ 2147483646 w 102"/>
                <a:gd name="T75" fmla="*/ 2147483646 h 148"/>
                <a:gd name="T76" fmla="*/ 2147483646 w 102"/>
                <a:gd name="T77" fmla="*/ 2147483646 h 148"/>
                <a:gd name="T78" fmla="*/ 2147483646 w 102"/>
                <a:gd name="T79" fmla="*/ 2147483646 h 148"/>
                <a:gd name="T80" fmla="*/ 2147483646 w 102"/>
                <a:gd name="T81" fmla="*/ 2147483646 h 148"/>
                <a:gd name="T82" fmla="*/ 2147483646 w 102"/>
                <a:gd name="T83" fmla="*/ 2147483646 h 148"/>
                <a:gd name="T84" fmla="*/ 2147483646 w 102"/>
                <a:gd name="T85" fmla="*/ 2147483646 h 148"/>
                <a:gd name="T86" fmla="*/ 2147483646 w 102"/>
                <a:gd name="T87" fmla="*/ 2147483646 h 148"/>
                <a:gd name="T88" fmla="*/ 2147483646 w 102"/>
                <a:gd name="T89" fmla="*/ 2147483646 h 148"/>
                <a:gd name="T90" fmla="*/ 2147483646 w 102"/>
                <a:gd name="T91" fmla="*/ 2147483646 h 148"/>
                <a:gd name="T92" fmla="*/ 2147483646 w 102"/>
                <a:gd name="T93" fmla="*/ 2147483646 h 148"/>
                <a:gd name="T94" fmla="*/ 2147483646 w 102"/>
                <a:gd name="T95" fmla="*/ 2147483646 h 148"/>
                <a:gd name="T96" fmla="*/ 2147483646 w 102"/>
                <a:gd name="T97" fmla="*/ 2147483646 h 148"/>
                <a:gd name="T98" fmla="*/ 2147483646 w 102"/>
                <a:gd name="T99" fmla="*/ 2147483646 h 148"/>
                <a:gd name="T100" fmla="*/ 2147483646 w 102"/>
                <a:gd name="T101" fmla="*/ 2147483646 h 148"/>
                <a:gd name="T102" fmla="*/ 2147483646 w 102"/>
                <a:gd name="T103" fmla="*/ 2147483646 h 148"/>
                <a:gd name="T104" fmla="*/ 2147483646 w 102"/>
                <a:gd name="T105" fmla="*/ 2147483646 h 148"/>
                <a:gd name="T106" fmla="*/ 2147483646 w 102"/>
                <a:gd name="T107" fmla="*/ 2147483646 h 148"/>
                <a:gd name="T108" fmla="*/ 2147483646 w 102"/>
                <a:gd name="T109" fmla="*/ 2147483646 h 148"/>
                <a:gd name="T110" fmla="*/ 2147483646 w 102"/>
                <a:gd name="T111" fmla="*/ 2147483646 h 148"/>
                <a:gd name="T112" fmla="*/ 2147483646 w 102"/>
                <a:gd name="T113" fmla="*/ 214748364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2" y="1"/>
                  </a:moveTo>
                  <a:lnTo>
                    <a:pt x="21" y="65"/>
                  </a:lnTo>
                  <a:lnTo>
                    <a:pt x="20" y="65"/>
                  </a:lnTo>
                  <a:lnTo>
                    <a:pt x="0" y="1"/>
                  </a:lnTo>
                  <a:lnTo>
                    <a:pt x="2" y="1"/>
                  </a:lnTo>
                  <a:close/>
                  <a:moveTo>
                    <a:pt x="21" y="65"/>
                  </a:moveTo>
                  <a:lnTo>
                    <a:pt x="21" y="65"/>
                  </a:lnTo>
                  <a:lnTo>
                    <a:pt x="20" y="65"/>
                  </a:lnTo>
                  <a:lnTo>
                    <a:pt x="21" y="65"/>
                  </a:lnTo>
                  <a:close/>
                  <a:moveTo>
                    <a:pt x="21" y="65"/>
                  </a:moveTo>
                  <a:lnTo>
                    <a:pt x="11" y="68"/>
                  </a:lnTo>
                  <a:lnTo>
                    <a:pt x="10" y="67"/>
                  </a:lnTo>
                  <a:lnTo>
                    <a:pt x="20" y="64"/>
                  </a:lnTo>
                  <a:lnTo>
                    <a:pt x="21" y="65"/>
                  </a:lnTo>
                  <a:close/>
                  <a:moveTo>
                    <a:pt x="11" y="68"/>
                  </a:moveTo>
                  <a:lnTo>
                    <a:pt x="10" y="68"/>
                  </a:lnTo>
                  <a:lnTo>
                    <a:pt x="11" y="68"/>
                  </a:lnTo>
                  <a:close/>
                  <a:moveTo>
                    <a:pt x="10" y="68"/>
                  </a:moveTo>
                  <a:lnTo>
                    <a:pt x="1" y="64"/>
                  </a:lnTo>
                  <a:lnTo>
                    <a:pt x="1" y="63"/>
                  </a:lnTo>
                  <a:lnTo>
                    <a:pt x="11" y="67"/>
                  </a:lnTo>
                  <a:lnTo>
                    <a:pt x="10" y="68"/>
                  </a:lnTo>
                  <a:close/>
                  <a:moveTo>
                    <a:pt x="0" y="63"/>
                  </a:moveTo>
                  <a:lnTo>
                    <a:pt x="0" y="62"/>
                  </a:lnTo>
                  <a:lnTo>
                    <a:pt x="1" y="63"/>
                  </a:lnTo>
                  <a:lnTo>
                    <a:pt x="0" y="63"/>
                  </a:lnTo>
                  <a:close/>
                  <a:moveTo>
                    <a:pt x="2" y="63"/>
                  </a:moveTo>
                  <a:lnTo>
                    <a:pt x="8" y="86"/>
                  </a:lnTo>
                  <a:lnTo>
                    <a:pt x="7" y="86"/>
                  </a:lnTo>
                  <a:lnTo>
                    <a:pt x="0" y="63"/>
                  </a:lnTo>
                  <a:lnTo>
                    <a:pt x="2" y="63"/>
                  </a:lnTo>
                  <a:close/>
                  <a:moveTo>
                    <a:pt x="7" y="87"/>
                  </a:moveTo>
                  <a:lnTo>
                    <a:pt x="7" y="86"/>
                  </a:lnTo>
                  <a:lnTo>
                    <a:pt x="7" y="87"/>
                  </a:lnTo>
                  <a:close/>
                  <a:moveTo>
                    <a:pt x="8" y="85"/>
                  </a:moveTo>
                  <a:lnTo>
                    <a:pt x="17" y="92"/>
                  </a:lnTo>
                  <a:lnTo>
                    <a:pt x="16" y="93"/>
                  </a:lnTo>
                  <a:lnTo>
                    <a:pt x="7" y="87"/>
                  </a:lnTo>
                  <a:lnTo>
                    <a:pt x="8" y="85"/>
                  </a:lnTo>
                  <a:close/>
                  <a:moveTo>
                    <a:pt x="17" y="93"/>
                  </a:moveTo>
                  <a:lnTo>
                    <a:pt x="16" y="93"/>
                  </a:lnTo>
                  <a:lnTo>
                    <a:pt x="16" y="92"/>
                  </a:lnTo>
                  <a:lnTo>
                    <a:pt x="17" y="93"/>
                  </a:lnTo>
                  <a:close/>
                  <a:moveTo>
                    <a:pt x="16" y="92"/>
                  </a:moveTo>
                  <a:lnTo>
                    <a:pt x="30" y="88"/>
                  </a:lnTo>
                  <a:lnTo>
                    <a:pt x="31" y="90"/>
                  </a:lnTo>
                  <a:lnTo>
                    <a:pt x="17" y="93"/>
                  </a:lnTo>
                  <a:lnTo>
                    <a:pt x="16" y="92"/>
                  </a:lnTo>
                  <a:close/>
                  <a:moveTo>
                    <a:pt x="30" y="88"/>
                  </a:moveTo>
                  <a:lnTo>
                    <a:pt x="31" y="88"/>
                  </a:lnTo>
                  <a:lnTo>
                    <a:pt x="31" y="89"/>
                  </a:lnTo>
                  <a:lnTo>
                    <a:pt x="30" y="89"/>
                  </a:lnTo>
                  <a:lnTo>
                    <a:pt x="30" y="88"/>
                  </a:lnTo>
                  <a:close/>
                  <a:moveTo>
                    <a:pt x="31" y="89"/>
                  </a:moveTo>
                  <a:cubicBezTo>
                    <a:pt x="31" y="89"/>
                    <a:pt x="37" y="101"/>
                    <a:pt x="45" y="104"/>
                  </a:cubicBezTo>
                  <a:lnTo>
                    <a:pt x="44" y="106"/>
                  </a:lnTo>
                  <a:cubicBezTo>
                    <a:pt x="36" y="102"/>
                    <a:pt x="30" y="89"/>
                    <a:pt x="30" y="89"/>
                  </a:cubicBezTo>
                  <a:lnTo>
                    <a:pt x="31" y="89"/>
                  </a:lnTo>
                  <a:close/>
                  <a:moveTo>
                    <a:pt x="45" y="104"/>
                  </a:moveTo>
                  <a:lnTo>
                    <a:pt x="45" y="104"/>
                  </a:lnTo>
                  <a:lnTo>
                    <a:pt x="44" y="106"/>
                  </a:lnTo>
                  <a:lnTo>
                    <a:pt x="45" y="104"/>
                  </a:lnTo>
                  <a:close/>
                  <a:moveTo>
                    <a:pt x="45" y="104"/>
                  </a:moveTo>
                  <a:cubicBezTo>
                    <a:pt x="48" y="106"/>
                    <a:pt x="53" y="107"/>
                    <a:pt x="57" y="107"/>
                  </a:cubicBezTo>
                  <a:lnTo>
                    <a:pt x="57" y="109"/>
                  </a:lnTo>
                  <a:cubicBezTo>
                    <a:pt x="53" y="108"/>
                    <a:pt x="48" y="107"/>
                    <a:pt x="44" y="106"/>
                  </a:cubicBezTo>
                  <a:lnTo>
                    <a:pt x="45" y="104"/>
                  </a:lnTo>
                  <a:close/>
                  <a:moveTo>
                    <a:pt x="57" y="107"/>
                  </a:moveTo>
                  <a:cubicBezTo>
                    <a:pt x="62" y="108"/>
                    <a:pt x="67" y="109"/>
                    <a:pt x="69" y="111"/>
                  </a:cubicBezTo>
                  <a:lnTo>
                    <a:pt x="68" y="112"/>
                  </a:lnTo>
                  <a:cubicBezTo>
                    <a:pt x="66" y="110"/>
                    <a:pt x="62" y="109"/>
                    <a:pt x="57" y="109"/>
                  </a:cubicBezTo>
                  <a:lnTo>
                    <a:pt x="57" y="107"/>
                  </a:lnTo>
                  <a:close/>
                  <a:moveTo>
                    <a:pt x="69" y="111"/>
                  </a:moveTo>
                  <a:cubicBezTo>
                    <a:pt x="74" y="114"/>
                    <a:pt x="101" y="147"/>
                    <a:pt x="102" y="147"/>
                  </a:cubicBezTo>
                  <a:lnTo>
                    <a:pt x="100" y="148"/>
                  </a:lnTo>
                  <a:cubicBezTo>
                    <a:pt x="100" y="148"/>
                    <a:pt x="73" y="116"/>
                    <a:pt x="68" y="112"/>
                  </a:cubicBezTo>
                  <a:lnTo>
                    <a:pt x="69" y="111"/>
                  </a:lnTo>
                  <a:close/>
                  <a:moveTo>
                    <a:pt x="102" y="147"/>
                  </a:moveTo>
                  <a:lnTo>
                    <a:pt x="100" y="148"/>
                  </a:lnTo>
                  <a:lnTo>
                    <a:pt x="101" y="147"/>
                  </a:lnTo>
                  <a:lnTo>
                    <a:pt x="102" y="147"/>
                  </a:lnTo>
                  <a:close/>
                  <a:moveTo>
                    <a:pt x="100" y="148"/>
                  </a:moveTo>
                  <a:lnTo>
                    <a:pt x="85" y="108"/>
                  </a:lnTo>
                  <a:lnTo>
                    <a:pt x="87" y="108"/>
                  </a:lnTo>
                  <a:lnTo>
                    <a:pt x="102" y="147"/>
                  </a:lnTo>
                  <a:lnTo>
                    <a:pt x="100" y="148"/>
                  </a:lnTo>
                  <a:close/>
                  <a:moveTo>
                    <a:pt x="87" y="108"/>
                  </a:moveTo>
                  <a:lnTo>
                    <a:pt x="87" y="108"/>
                  </a:lnTo>
                  <a:lnTo>
                    <a:pt x="86" y="108"/>
                  </a:lnTo>
                  <a:lnTo>
                    <a:pt x="87" y="108"/>
                  </a:lnTo>
                  <a:close/>
                  <a:moveTo>
                    <a:pt x="86" y="108"/>
                  </a:moveTo>
                  <a:cubicBezTo>
                    <a:pt x="84" y="106"/>
                    <a:pt x="83" y="104"/>
                    <a:pt x="81" y="102"/>
                  </a:cubicBezTo>
                  <a:lnTo>
                    <a:pt x="82" y="101"/>
                  </a:lnTo>
                  <a:cubicBezTo>
                    <a:pt x="84" y="103"/>
                    <a:pt x="85" y="105"/>
                    <a:pt x="87" y="108"/>
                  </a:cubicBezTo>
                  <a:lnTo>
                    <a:pt x="86" y="108"/>
                  </a:lnTo>
                  <a:close/>
                  <a:moveTo>
                    <a:pt x="81" y="102"/>
                  </a:moveTo>
                  <a:cubicBezTo>
                    <a:pt x="80" y="101"/>
                    <a:pt x="78" y="100"/>
                    <a:pt x="76" y="99"/>
                  </a:cubicBezTo>
                  <a:lnTo>
                    <a:pt x="77" y="98"/>
                  </a:lnTo>
                  <a:cubicBezTo>
                    <a:pt x="79" y="98"/>
                    <a:pt x="81" y="100"/>
                    <a:pt x="82" y="101"/>
                  </a:cubicBezTo>
                  <a:lnTo>
                    <a:pt x="81" y="102"/>
                  </a:lnTo>
                  <a:close/>
                  <a:moveTo>
                    <a:pt x="76" y="99"/>
                  </a:moveTo>
                  <a:lnTo>
                    <a:pt x="76" y="99"/>
                  </a:lnTo>
                  <a:lnTo>
                    <a:pt x="77" y="98"/>
                  </a:lnTo>
                  <a:lnTo>
                    <a:pt x="76" y="99"/>
                  </a:lnTo>
                  <a:close/>
                  <a:moveTo>
                    <a:pt x="76" y="99"/>
                  </a:moveTo>
                  <a:lnTo>
                    <a:pt x="76" y="99"/>
                  </a:lnTo>
                  <a:lnTo>
                    <a:pt x="77" y="98"/>
                  </a:lnTo>
                  <a:lnTo>
                    <a:pt x="76" y="99"/>
                  </a:lnTo>
                  <a:close/>
                  <a:moveTo>
                    <a:pt x="77" y="98"/>
                  </a:moveTo>
                  <a:lnTo>
                    <a:pt x="77" y="98"/>
                  </a:lnTo>
                  <a:close/>
                  <a:moveTo>
                    <a:pt x="76" y="99"/>
                  </a:moveTo>
                  <a:cubicBezTo>
                    <a:pt x="75" y="98"/>
                    <a:pt x="73" y="98"/>
                    <a:pt x="72" y="97"/>
                  </a:cubicBezTo>
                  <a:lnTo>
                    <a:pt x="72" y="96"/>
                  </a:lnTo>
                  <a:cubicBezTo>
                    <a:pt x="74" y="97"/>
                    <a:pt x="76" y="97"/>
                    <a:pt x="77" y="98"/>
                  </a:cubicBezTo>
                  <a:lnTo>
                    <a:pt x="76" y="99"/>
                  </a:lnTo>
                  <a:close/>
                  <a:moveTo>
                    <a:pt x="72" y="97"/>
                  </a:moveTo>
                  <a:cubicBezTo>
                    <a:pt x="66" y="95"/>
                    <a:pt x="58" y="93"/>
                    <a:pt x="57" y="91"/>
                  </a:cubicBezTo>
                  <a:lnTo>
                    <a:pt x="58" y="90"/>
                  </a:lnTo>
                  <a:cubicBezTo>
                    <a:pt x="59" y="92"/>
                    <a:pt x="66" y="94"/>
                    <a:pt x="72" y="96"/>
                  </a:cubicBezTo>
                  <a:lnTo>
                    <a:pt x="72" y="97"/>
                  </a:lnTo>
                  <a:close/>
                  <a:moveTo>
                    <a:pt x="57" y="91"/>
                  </a:moveTo>
                  <a:cubicBezTo>
                    <a:pt x="54" y="87"/>
                    <a:pt x="50" y="78"/>
                    <a:pt x="50" y="78"/>
                  </a:cubicBezTo>
                  <a:lnTo>
                    <a:pt x="52" y="77"/>
                  </a:lnTo>
                  <a:cubicBezTo>
                    <a:pt x="52" y="77"/>
                    <a:pt x="55" y="87"/>
                    <a:pt x="58" y="90"/>
                  </a:cubicBezTo>
                  <a:lnTo>
                    <a:pt x="57" y="91"/>
                  </a:lnTo>
                  <a:close/>
                  <a:moveTo>
                    <a:pt x="50" y="78"/>
                  </a:moveTo>
                  <a:lnTo>
                    <a:pt x="50" y="77"/>
                  </a:lnTo>
                  <a:lnTo>
                    <a:pt x="51" y="77"/>
                  </a:lnTo>
                  <a:lnTo>
                    <a:pt x="51" y="78"/>
                  </a:lnTo>
                  <a:lnTo>
                    <a:pt x="50" y="78"/>
                  </a:lnTo>
                  <a:close/>
                  <a:moveTo>
                    <a:pt x="51" y="77"/>
                  </a:moveTo>
                  <a:lnTo>
                    <a:pt x="63" y="72"/>
                  </a:lnTo>
                  <a:lnTo>
                    <a:pt x="63" y="73"/>
                  </a:lnTo>
                  <a:lnTo>
                    <a:pt x="51" y="78"/>
                  </a:lnTo>
                  <a:lnTo>
                    <a:pt x="51" y="77"/>
                  </a:lnTo>
                  <a:close/>
                  <a:moveTo>
                    <a:pt x="63" y="73"/>
                  </a:moveTo>
                  <a:lnTo>
                    <a:pt x="63" y="73"/>
                  </a:lnTo>
                  <a:lnTo>
                    <a:pt x="63" y="72"/>
                  </a:lnTo>
                  <a:lnTo>
                    <a:pt x="63" y="73"/>
                  </a:lnTo>
                  <a:close/>
                  <a:moveTo>
                    <a:pt x="62" y="72"/>
                  </a:moveTo>
                  <a:lnTo>
                    <a:pt x="68" y="61"/>
                  </a:lnTo>
                  <a:lnTo>
                    <a:pt x="69" y="61"/>
                  </a:lnTo>
                  <a:lnTo>
                    <a:pt x="63" y="73"/>
                  </a:lnTo>
                  <a:lnTo>
                    <a:pt x="62" y="72"/>
                  </a:lnTo>
                  <a:close/>
                  <a:moveTo>
                    <a:pt x="69" y="61"/>
                  </a:moveTo>
                  <a:lnTo>
                    <a:pt x="69" y="61"/>
                  </a:lnTo>
                  <a:close/>
                  <a:moveTo>
                    <a:pt x="68" y="61"/>
                  </a:moveTo>
                  <a:lnTo>
                    <a:pt x="62" y="42"/>
                  </a:lnTo>
                  <a:lnTo>
                    <a:pt x="63" y="41"/>
                  </a:lnTo>
                  <a:lnTo>
                    <a:pt x="69" y="61"/>
                  </a:lnTo>
                  <a:lnTo>
                    <a:pt x="68" y="61"/>
                  </a:lnTo>
                  <a:close/>
                  <a:moveTo>
                    <a:pt x="62" y="41"/>
                  </a:moveTo>
                  <a:lnTo>
                    <a:pt x="63" y="40"/>
                  </a:lnTo>
                  <a:lnTo>
                    <a:pt x="63" y="41"/>
                  </a:lnTo>
                  <a:lnTo>
                    <a:pt x="63" y="42"/>
                  </a:lnTo>
                  <a:lnTo>
                    <a:pt x="62" y="41"/>
                  </a:lnTo>
                  <a:close/>
                  <a:moveTo>
                    <a:pt x="63" y="42"/>
                  </a:moveTo>
                  <a:lnTo>
                    <a:pt x="55" y="53"/>
                  </a:lnTo>
                  <a:lnTo>
                    <a:pt x="54" y="53"/>
                  </a:lnTo>
                  <a:lnTo>
                    <a:pt x="62" y="41"/>
                  </a:lnTo>
                  <a:lnTo>
                    <a:pt x="63" y="42"/>
                  </a:lnTo>
                  <a:close/>
                  <a:moveTo>
                    <a:pt x="55" y="53"/>
                  </a:moveTo>
                  <a:lnTo>
                    <a:pt x="55" y="54"/>
                  </a:lnTo>
                  <a:lnTo>
                    <a:pt x="55" y="53"/>
                  </a:lnTo>
                  <a:close/>
                  <a:moveTo>
                    <a:pt x="55" y="54"/>
                  </a:moveTo>
                  <a:lnTo>
                    <a:pt x="42" y="59"/>
                  </a:lnTo>
                  <a:lnTo>
                    <a:pt x="42" y="58"/>
                  </a:lnTo>
                  <a:lnTo>
                    <a:pt x="54" y="52"/>
                  </a:lnTo>
                  <a:lnTo>
                    <a:pt x="55" y="54"/>
                  </a:lnTo>
                  <a:close/>
                  <a:moveTo>
                    <a:pt x="42" y="59"/>
                  </a:moveTo>
                  <a:lnTo>
                    <a:pt x="41" y="60"/>
                  </a:lnTo>
                  <a:lnTo>
                    <a:pt x="41" y="59"/>
                  </a:lnTo>
                  <a:lnTo>
                    <a:pt x="42" y="58"/>
                  </a:lnTo>
                  <a:lnTo>
                    <a:pt x="42" y="59"/>
                  </a:lnTo>
                  <a:close/>
                  <a:moveTo>
                    <a:pt x="41" y="59"/>
                  </a:moveTo>
                  <a:lnTo>
                    <a:pt x="30" y="1"/>
                  </a:lnTo>
                  <a:lnTo>
                    <a:pt x="31" y="1"/>
                  </a:lnTo>
                  <a:lnTo>
                    <a:pt x="43" y="58"/>
                  </a:lnTo>
                  <a:lnTo>
                    <a:pt x="41" y="59"/>
                  </a:lnTo>
                  <a:close/>
                  <a:moveTo>
                    <a:pt x="31" y="0"/>
                  </a:moveTo>
                  <a:lnTo>
                    <a:pt x="31" y="0"/>
                  </a:lnTo>
                  <a:lnTo>
                    <a:pt x="31" y="1"/>
                  </a:lnTo>
                  <a:lnTo>
                    <a:pt x="31" y="0"/>
                  </a:lnTo>
                  <a:close/>
                  <a:moveTo>
                    <a:pt x="31" y="2"/>
                  </a:moveTo>
                  <a:lnTo>
                    <a:pt x="1" y="2"/>
                  </a:lnTo>
                  <a:lnTo>
                    <a:pt x="1" y="0"/>
                  </a:lnTo>
                  <a:lnTo>
                    <a:pt x="31" y="0"/>
                  </a:lnTo>
                  <a:lnTo>
                    <a:pt x="31" y="2"/>
                  </a:lnTo>
                  <a:close/>
                  <a:moveTo>
                    <a:pt x="0" y="1"/>
                  </a:moveTo>
                  <a:lnTo>
                    <a:pt x="0" y="0"/>
                  </a:lnTo>
                  <a:lnTo>
                    <a:pt x="1" y="0"/>
                  </a:lnTo>
                  <a:lnTo>
                    <a:pt x="1" y="1"/>
                  </a:lnTo>
                  <a:lnTo>
                    <a:pt x="0" y="1"/>
                  </a:lnTo>
                  <a:close/>
                  <a:moveTo>
                    <a:pt x="7" y="7"/>
                  </a:moveTo>
                  <a:lnTo>
                    <a:pt x="27" y="6"/>
                  </a:lnTo>
                  <a:lnTo>
                    <a:pt x="27" y="8"/>
                  </a:lnTo>
                  <a:lnTo>
                    <a:pt x="7" y="8"/>
                  </a:lnTo>
                  <a:lnTo>
                    <a:pt x="7" y="7"/>
                  </a:lnTo>
                  <a:close/>
                  <a:moveTo>
                    <a:pt x="13" y="14"/>
                  </a:moveTo>
                  <a:lnTo>
                    <a:pt x="25" y="45"/>
                  </a:lnTo>
                  <a:lnTo>
                    <a:pt x="24" y="46"/>
                  </a:lnTo>
                  <a:lnTo>
                    <a:pt x="12" y="14"/>
                  </a:lnTo>
                  <a:lnTo>
                    <a:pt x="13" y="14"/>
                  </a:lnTo>
                  <a:close/>
                  <a:moveTo>
                    <a:pt x="20" y="13"/>
                  </a:moveTo>
                  <a:lnTo>
                    <a:pt x="28" y="44"/>
                  </a:lnTo>
                  <a:lnTo>
                    <a:pt x="27" y="45"/>
                  </a:lnTo>
                  <a:lnTo>
                    <a:pt x="19" y="13"/>
                  </a:lnTo>
                  <a:lnTo>
                    <a:pt x="20" y="13"/>
                  </a:lnTo>
                  <a:close/>
                  <a:moveTo>
                    <a:pt x="29" y="14"/>
                  </a:moveTo>
                  <a:lnTo>
                    <a:pt x="32" y="44"/>
                  </a:lnTo>
                  <a:lnTo>
                    <a:pt x="30" y="44"/>
                  </a:lnTo>
                  <a:lnTo>
                    <a:pt x="27" y="14"/>
                  </a:lnTo>
                  <a:lnTo>
                    <a:pt x="29" y="14"/>
                  </a:lnTo>
                  <a:close/>
                  <a:moveTo>
                    <a:pt x="28" y="62"/>
                  </a:moveTo>
                  <a:lnTo>
                    <a:pt x="39" y="86"/>
                  </a:lnTo>
                  <a:lnTo>
                    <a:pt x="37" y="86"/>
                  </a:lnTo>
                  <a:lnTo>
                    <a:pt x="27" y="62"/>
                  </a:lnTo>
                  <a:lnTo>
                    <a:pt x="28" y="62"/>
                  </a:lnTo>
                  <a:close/>
                  <a:moveTo>
                    <a:pt x="35" y="62"/>
                  </a:moveTo>
                  <a:lnTo>
                    <a:pt x="44" y="84"/>
                  </a:lnTo>
                  <a:lnTo>
                    <a:pt x="43" y="85"/>
                  </a:lnTo>
                  <a:lnTo>
                    <a:pt x="33" y="63"/>
                  </a:lnTo>
                  <a:lnTo>
                    <a:pt x="35" y="62"/>
                  </a:lnTo>
                  <a:close/>
                  <a:moveTo>
                    <a:pt x="40" y="61"/>
                  </a:moveTo>
                  <a:lnTo>
                    <a:pt x="46" y="83"/>
                  </a:lnTo>
                  <a:lnTo>
                    <a:pt x="45" y="83"/>
                  </a:lnTo>
                  <a:lnTo>
                    <a:pt x="39" y="61"/>
                  </a:lnTo>
                  <a:lnTo>
                    <a:pt x="40" y="61"/>
                  </a:lnTo>
                  <a:close/>
                  <a:moveTo>
                    <a:pt x="53" y="94"/>
                  </a:moveTo>
                  <a:lnTo>
                    <a:pt x="73" y="103"/>
                  </a:lnTo>
                  <a:lnTo>
                    <a:pt x="73" y="105"/>
                  </a:lnTo>
                  <a:lnTo>
                    <a:pt x="52" y="95"/>
                  </a:lnTo>
                  <a:lnTo>
                    <a:pt x="53" y="94"/>
                  </a:lnTo>
                  <a:close/>
                  <a:moveTo>
                    <a:pt x="84" y="121"/>
                  </a:moveTo>
                  <a:lnTo>
                    <a:pt x="94" y="134"/>
                  </a:lnTo>
                  <a:lnTo>
                    <a:pt x="92" y="135"/>
                  </a:lnTo>
                  <a:lnTo>
                    <a:pt x="83" y="122"/>
                  </a:lnTo>
                  <a:lnTo>
                    <a:pt x="84" y="121"/>
                  </a:lnTo>
                  <a:close/>
                  <a:moveTo>
                    <a:pt x="9" y="74"/>
                  </a:moveTo>
                  <a:lnTo>
                    <a:pt x="13" y="84"/>
                  </a:lnTo>
                  <a:lnTo>
                    <a:pt x="11" y="84"/>
                  </a:lnTo>
                  <a:lnTo>
                    <a:pt x="8" y="75"/>
                  </a:lnTo>
                  <a:lnTo>
                    <a:pt x="9" y="74"/>
                  </a:lnTo>
                  <a:close/>
                  <a:moveTo>
                    <a:pt x="22" y="72"/>
                  </a:moveTo>
                  <a:lnTo>
                    <a:pt x="15" y="77"/>
                  </a:lnTo>
                  <a:lnTo>
                    <a:pt x="14" y="75"/>
                  </a:lnTo>
                  <a:lnTo>
                    <a:pt x="22" y="71"/>
                  </a:lnTo>
                  <a:lnTo>
                    <a:pt x="22" y="72"/>
                  </a:lnTo>
                  <a:close/>
                  <a:moveTo>
                    <a:pt x="25" y="84"/>
                  </a:moveTo>
                  <a:lnTo>
                    <a:pt x="17" y="87"/>
                  </a:lnTo>
                  <a:lnTo>
                    <a:pt x="17" y="85"/>
                  </a:lnTo>
                  <a:lnTo>
                    <a:pt x="25" y="83"/>
                  </a:lnTo>
                  <a:lnTo>
                    <a:pt x="25" y="84"/>
                  </a:lnTo>
                  <a:close/>
                  <a:moveTo>
                    <a:pt x="63" y="53"/>
                  </a:moveTo>
                  <a:lnTo>
                    <a:pt x="59" y="59"/>
                  </a:lnTo>
                  <a:lnTo>
                    <a:pt x="58" y="59"/>
                  </a:lnTo>
                  <a:lnTo>
                    <a:pt x="62" y="53"/>
                  </a:lnTo>
                  <a:lnTo>
                    <a:pt x="63" y="53"/>
                  </a:lnTo>
                  <a:close/>
                  <a:moveTo>
                    <a:pt x="66" y="61"/>
                  </a:moveTo>
                  <a:lnTo>
                    <a:pt x="63" y="66"/>
                  </a:lnTo>
                  <a:lnTo>
                    <a:pt x="62" y="65"/>
                  </a:lnTo>
                  <a:lnTo>
                    <a:pt x="65" y="60"/>
                  </a:lnTo>
                  <a:lnTo>
                    <a:pt x="66" y="61"/>
                  </a:lnTo>
                  <a:close/>
                  <a:moveTo>
                    <a:pt x="54" y="61"/>
                  </a:moveTo>
                  <a:lnTo>
                    <a:pt x="45" y="65"/>
                  </a:lnTo>
                  <a:lnTo>
                    <a:pt x="45" y="64"/>
                  </a:lnTo>
                  <a:lnTo>
                    <a:pt x="53" y="60"/>
                  </a:lnTo>
                  <a:lnTo>
                    <a:pt x="54" y="61"/>
                  </a:lnTo>
                  <a:close/>
                  <a:moveTo>
                    <a:pt x="57" y="68"/>
                  </a:moveTo>
                  <a:lnTo>
                    <a:pt x="48" y="71"/>
                  </a:lnTo>
                  <a:lnTo>
                    <a:pt x="48" y="70"/>
                  </a:lnTo>
                  <a:lnTo>
                    <a:pt x="56" y="66"/>
                  </a:lnTo>
                  <a:lnTo>
                    <a:pt x="57" y="68"/>
                  </a:lnTo>
                  <a:close/>
                  <a:moveTo>
                    <a:pt x="77" y="107"/>
                  </a:moveTo>
                  <a:lnTo>
                    <a:pt x="77" y="107"/>
                  </a:lnTo>
                  <a:lnTo>
                    <a:pt x="76" y="106"/>
                  </a:lnTo>
                  <a:lnTo>
                    <a:pt x="77" y="107"/>
                  </a:lnTo>
                  <a:close/>
                  <a:moveTo>
                    <a:pt x="76" y="106"/>
                  </a:moveTo>
                  <a:lnTo>
                    <a:pt x="76" y="106"/>
                  </a:lnTo>
                  <a:lnTo>
                    <a:pt x="77" y="107"/>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cubicBezTo>
                    <a:pt x="77" y="108"/>
                    <a:pt x="76" y="108"/>
                    <a:pt x="76" y="108"/>
                  </a:cubicBezTo>
                  <a:lnTo>
                    <a:pt x="75" y="107"/>
                  </a:lnTo>
                  <a:cubicBezTo>
                    <a:pt x="75" y="107"/>
                    <a:pt x="76" y="106"/>
                    <a:pt x="76" y="106"/>
                  </a:cubicBezTo>
                  <a:lnTo>
                    <a:pt x="77" y="107"/>
                  </a:lnTo>
                  <a:close/>
                  <a:moveTo>
                    <a:pt x="76" y="108"/>
                  </a:moveTo>
                  <a:cubicBezTo>
                    <a:pt x="76" y="108"/>
                    <a:pt x="76" y="109"/>
                    <a:pt x="76" y="110"/>
                  </a:cubicBezTo>
                  <a:lnTo>
                    <a:pt x="75" y="111"/>
                  </a:lnTo>
                  <a:cubicBezTo>
                    <a:pt x="74" y="109"/>
                    <a:pt x="74" y="108"/>
                    <a:pt x="75" y="107"/>
                  </a:cubicBezTo>
                  <a:lnTo>
                    <a:pt x="76" y="108"/>
                  </a:lnTo>
                  <a:close/>
                  <a:moveTo>
                    <a:pt x="75" y="111"/>
                  </a:moveTo>
                  <a:lnTo>
                    <a:pt x="75" y="111"/>
                  </a:lnTo>
                  <a:lnTo>
                    <a:pt x="75" y="110"/>
                  </a:lnTo>
                  <a:lnTo>
                    <a:pt x="75" y="111"/>
                  </a:lnTo>
                  <a:close/>
                  <a:moveTo>
                    <a:pt x="76" y="110"/>
                  </a:moveTo>
                  <a:lnTo>
                    <a:pt x="76" y="110"/>
                  </a:lnTo>
                  <a:lnTo>
                    <a:pt x="75" y="111"/>
                  </a:lnTo>
                  <a:lnTo>
                    <a:pt x="76" y="110"/>
                  </a:lnTo>
                  <a:close/>
                  <a:moveTo>
                    <a:pt x="76" y="110"/>
                  </a:moveTo>
                  <a:cubicBezTo>
                    <a:pt x="76" y="110"/>
                    <a:pt x="77" y="111"/>
                    <a:pt x="77" y="111"/>
                  </a:cubicBezTo>
                  <a:lnTo>
                    <a:pt x="77" y="112"/>
                  </a:lnTo>
                  <a:cubicBezTo>
                    <a:pt x="76" y="112"/>
                    <a:pt x="75" y="111"/>
                    <a:pt x="75" y="111"/>
                  </a:cubicBezTo>
                  <a:lnTo>
                    <a:pt x="76" y="110"/>
                  </a:lnTo>
                  <a:close/>
                  <a:moveTo>
                    <a:pt x="77" y="111"/>
                  </a:moveTo>
                  <a:cubicBezTo>
                    <a:pt x="78" y="111"/>
                    <a:pt x="78" y="111"/>
                    <a:pt x="79" y="111"/>
                  </a:cubicBezTo>
                  <a:lnTo>
                    <a:pt x="79" y="112"/>
                  </a:lnTo>
                  <a:cubicBezTo>
                    <a:pt x="78" y="113"/>
                    <a:pt x="78" y="113"/>
                    <a:pt x="77" y="112"/>
                  </a:cubicBezTo>
                  <a:lnTo>
                    <a:pt x="77" y="111"/>
                  </a:lnTo>
                  <a:close/>
                  <a:moveTo>
                    <a:pt x="79" y="112"/>
                  </a:moveTo>
                  <a:lnTo>
                    <a:pt x="79" y="112"/>
                  </a:lnTo>
                  <a:close/>
                  <a:moveTo>
                    <a:pt x="79" y="111"/>
                  </a:moveTo>
                  <a:lnTo>
                    <a:pt x="79" y="111"/>
                  </a:lnTo>
                  <a:lnTo>
                    <a:pt x="79" y="112"/>
                  </a:lnTo>
                  <a:lnTo>
                    <a:pt x="79" y="111"/>
                  </a:lnTo>
                  <a:close/>
                  <a:moveTo>
                    <a:pt x="79" y="111"/>
                  </a:moveTo>
                  <a:lnTo>
                    <a:pt x="79" y="111"/>
                  </a:lnTo>
                  <a:lnTo>
                    <a:pt x="79" y="112"/>
                  </a:lnTo>
                  <a:lnTo>
                    <a:pt x="79" y="111"/>
                  </a:lnTo>
                  <a:close/>
                  <a:moveTo>
                    <a:pt x="79" y="111"/>
                  </a:moveTo>
                  <a:lnTo>
                    <a:pt x="79" y="111"/>
                  </a:lnTo>
                  <a:lnTo>
                    <a:pt x="79" y="112"/>
                  </a:lnTo>
                  <a:lnTo>
                    <a:pt x="79" y="111"/>
                  </a:lnTo>
                  <a:close/>
                  <a:moveTo>
                    <a:pt x="79" y="112"/>
                  </a:moveTo>
                  <a:lnTo>
                    <a:pt x="79" y="112"/>
                  </a:lnTo>
                  <a:close/>
                  <a:moveTo>
                    <a:pt x="79" y="111"/>
                  </a:moveTo>
                  <a:cubicBezTo>
                    <a:pt x="79" y="111"/>
                    <a:pt x="79" y="111"/>
                    <a:pt x="79" y="111"/>
                  </a:cubicBezTo>
                  <a:lnTo>
                    <a:pt x="80" y="112"/>
                  </a:lnTo>
                  <a:cubicBezTo>
                    <a:pt x="80" y="112"/>
                    <a:pt x="80" y="112"/>
                    <a:pt x="79" y="112"/>
                  </a:cubicBezTo>
                  <a:lnTo>
                    <a:pt x="79" y="111"/>
                  </a:lnTo>
                  <a:close/>
                  <a:moveTo>
                    <a:pt x="79" y="111"/>
                  </a:moveTo>
                  <a:cubicBezTo>
                    <a:pt x="79" y="111"/>
                    <a:pt x="79" y="111"/>
                    <a:pt x="79" y="110"/>
                  </a:cubicBezTo>
                  <a:lnTo>
                    <a:pt x="81" y="111"/>
                  </a:lnTo>
                  <a:cubicBezTo>
                    <a:pt x="80" y="112"/>
                    <a:pt x="80" y="112"/>
                    <a:pt x="80" y="112"/>
                  </a:cubicBezTo>
                  <a:lnTo>
                    <a:pt x="79" y="111"/>
                  </a:lnTo>
                  <a:close/>
                  <a:moveTo>
                    <a:pt x="81" y="111"/>
                  </a:moveTo>
                  <a:lnTo>
                    <a:pt x="81" y="111"/>
                  </a:lnTo>
                  <a:lnTo>
                    <a:pt x="80" y="111"/>
                  </a:lnTo>
                  <a:lnTo>
                    <a:pt x="81" y="111"/>
                  </a:lnTo>
                  <a:close/>
                  <a:moveTo>
                    <a:pt x="79" y="110"/>
                  </a:moveTo>
                  <a:cubicBezTo>
                    <a:pt x="80" y="110"/>
                    <a:pt x="80" y="109"/>
                    <a:pt x="80" y="108"/>
                  </a:cubicBezTo>
                  <a:lnTo>
                    <a:pt x="81" y="108"/>
                  </a:lnTo>
                  <a:cubicBezTo>
                    <a:pt x="82" y="109"/>
                    <a:pt x="81" y="110"/>
                    <a:pt x="81" y="111"/>
                  </a:cubicBezTo>
                  <a:lnTo>
                    <a:pt x="79" y="110"/>
                  </a:lnTo>
                  <a:close/>
                  <a:moveTo>
                    <a:pt x="80" y="108"/>
                  </a:moveTo>
                  <a:cubicBezTo>
                    <a:pt x="80" y="108"/>
                    <a:pt x="80" y="108"/>
                    <a:pt x="80" y="108"/>
                  </a:cubicBezTo>
                  <a:lnTo>
                    <a:pt x="81" y="108"/>
                  </a:lnTo>
                  <a:cubicBezTo>
                    <a:pt x="81" y="108"/>
                    <a:pt x="81" y="108"/>
                    <a:pt x="81" y="108"/>
                  </a:cubicBezTo>
                  <a:lnTo>
                    <a:pt x="80" y="108"/>
                  </a:lnTo>
                  <a:close/>
                  <a:moveTo>
                    <a:pt x="80" y="108"/>
                  </a:moveTo>
                  <a:lnTo>
                    <a:pt x="80" y="108"/>
                  </a:lnTo>
                  <a:close/>
                  <a:moveTo>
                    <a:pt x="80" y="108"/>
                  </a:moveTo>
                  <a:cubicBezTo>
                    <a:pt x="79" y="108"/>
                    <a:pt x="79" y="107"/>
                    <a:pt x="79" y="107"/>
                  </a:cubicBezTo>
                  <a:lnTo>
                    <a:pt x="79" y="106"/>
                  </a:lnTo>
                  <a:cubicBezTo>
                    <a:pt x="80" y="106"/>
                    <a:pt x="81" y="107"/>
                    <a:pt x="81" y="108"/>
                  </a:cubicBezTo>
                  <a:lnTo>
                    <a:pt x="80" y="108"/>
                  </a:lnTo>
                  <a:close/>
                  <a:moveTo>
                    <a:pt x="79" y="107"/>
                  </a:moveTo>
                  <a:cubicBezTo>
                    <a:pt x="78" y="107"/>
                    <a:pt x="78" y="107"/>
                    <a:pt x="77" y="107"/>
                  </a:cubicBezTo>
                  <a:lnTo>
                    <a:pt x="76" y="106"/>
                  </a:lnTo>
                  <a:cubicBezTo>
                    <a:pt x="77" y="105"/>
                    <a:pt x="78" y="105"/>
                    <a:pt x="79" y="106"/>
                  </a:cubicBezTo>
                  <a:lnTo>
                    <a:pt x="79" y="107"/>
                  </a:lnTo>
                  <a:close/>
                  <a:moveTo>
                    <a:pt x="76" y="106"/>
                  </a:moveTo>
                  <a:lnTo>
                    <a:pt x="76" y="106"/>
                  </a:lnTo>
                  <a:lnTo>
                    <a:pt x="77" y="106"/>
                  </a:lnTo>
                  <a:lnTo>
                    <a:pt x="76" y="106"/>
                  </a:lnTo>
                  <a:close/>
                  <a:moveTo>
                    <a:pt x="77" y="107"/>
                  </a:moveTo>
                  <a:cubicBezTo>
                    <a:pt x="77" y="107"/>
                    <a:pt x="77" y="107"/>
                    <a:pt x="77" y="107"/>
                  </a:cubicBezTo>
                  <a:lnTo>
                    <a:pt x="76" y="106"/>
                  </a:lnTo>
                  <a:cubicBezTo>
                    <a:pt x="76" y="106"/>
                    <a:pt x="76" y="106"/>
                    <a:pt x="76" y="106"/>
                  </a:cubicBezTo>
                  <a:lnTo>
                    <a:pt x="77" y="107"/>
                  </a:lnTo>
                  <a:close/>
                  <a:moveTo>
                    <a:pt x="77" y="107"/>
                  </a:moveTo>
                  <a:lnTo>
                    <a:pt x="77" y="107"/>
                  </a:lnTo>
                  <a:close/>
                  <a:moveTo>
                    <a:pt x="92" y="135"/>
                  </a:moveTo>
                  <a:lnTo>
                    <a:pt x="86" y="122"/>
                  </a:lnTo>
                  <a:lnTo>
                    <a:pt x="87" y="121"/>
                  </a:lnTo>
                  <a:lnTo>
                    <a:pt x="94" y="134"/>
                  </a:lnTo>
                  <a:lnTo>
                    <a:pt x="92" y="135"/>
                  </a:lnTo>
                  <a:close/>
                  <a:moveTo>
                    <a:pt x="73" y="105"/>
                  </a:moveTo>
                  <a:lnTo>
                    <a:pt x="45" y="96"/>
                  </a:lnTo>
                  <a:lnTo>
                    <a:pt x="45" y="95"/>
                  </a:lnTo>
                  <a:lnTo>
                    <a:pt x="73" y="103"/>
                  </a:lnTo>
                  <a:lnTo>
                    <a:pt x="73" y="105"/>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3" name="Freeform 21">
              <a:extLst>
                <a:ext uri="{FF2B5EF4-FFF2-40B4-BE49-F238E27FC236}">
                  <a16:creationId xmlns:a16="http://schemas.microsoft.com/office/drawing/2014/main" xmlns="" id="{FCCF80E6-3E1B-4035-B09A-CBA472A42A03}"/>
                </a:ext>
              </a:extLst>
            </p:cNvPr>
            <p:cNvSpPr>
              <a:spLocks noEditPoints="1"/>
            </p:cNvSpPr>
            <p:nvPr/>
          </p:nvSpPr>
          <p:spPr bwMode="auto">
            <a:xfrm>
              <a:off x="1428" y="3015"/>
              <a:ext cx="1016" cy="483"/>
            </a:xfrm>
            <a:custGeom>
              <a:avLst/>
              <a:gdLst>
                <a:gd name="T0" fmla="*/ 0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2147483646 h 83"/>
                <a:gd name="T10" fmla="*/ 2147483646 w 167"/>
                <a:gd name="T11" fmla="*/ 2147483646 h 83"/>
                <a:gd name="T12" fmla="*/ 2147483646 w 167"/>
                <a:gd name="T13" fmla="*/ 2147483646 h 83"/>
                <a:gd name="T14" fmla="*/ 2147483646 w 167"/>
                <a:gd name="T15" fmla="*/ 2147483646 h 83"/>
                <a:gd name="T16" fmla="*/ 2147483646 w 167"/>
                <a:gd name="T17" fmla="*/ 2147483646 h 83"/>
                <a:gd name="T18" fmla="*/ 2147483646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0 h 83"/>
                <a:gd name="T40" fmla="*/ 0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4" name="Freeform 22">
              <a:extLst>
                <a:ext uri="{FF2B5EF4-FFF2-40B4-BE49-F238E27FC236}">
                  <a16:creationId xmlns:a16="http://schemas.microsoft.com/office/drawing/2014/main" xmlns="" id="{0986337B-28CC-47B1-8019-D65C27A46CC6}"/>
                </a:ext>
              </a:extLst>
            </p:cNvPr>
            <p:cNvSpPr>
              <a:spLocks noEditPoints="1"/>
            </p:cNvSpPr>
            <p:nvPr/>
          </p:nvSpPr>
          <p:spPr bwMode="auto">
            <a:xfrm>
              <a:off x="1428" y="3015"/>
              <a:ext cx="1016" cy="483"/>
            </a:xfrm>
            <a:custGeom>
              <a:avLst/>
              <a:gdLst>
                <a:gd name="T0" fmla="*/ 0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2147483646 h 83"/>
                <a:gd name="T10" fmla="*/ 2147483646 w 167"/>
                <a:gd name="T11" fmla="*/ 2147483646 h 83"/>
                <a:gd name="T12" fmla="*/ 2147483646 w 167"/>
                <a:gd name="T13" fmla="*/ 2147483646 h 83"/>
                <a:gd name="T14" fmla="*/ 2147483646 w 167"/>
                <a:gd name="T15" fmla="*/ 2147483646 h 83"/>
                <a:gd name="T16" fmla="*/ 2147483646 w 167"/>
                <a:gd name="T17" fmla="*/ 2147483646 h 83"/>
                <a:gd name="T18" fmla="*/ 2147483646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0 h 83"/>
                <a:gd name="T40" fmla="*/ 0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0" y="18"/>
                  </a:moveTo>
                  <a:lnTo>
                    <a:pt x="53" y="58"/>
                  </a:lnTo>
                  <a:lnTo>
                    <a:pt x="47" y="66"/>
                  </a:lnTo>
                  <a:lnTo>
                    <a:pt x="36" y="68"/>
                  </a:lnTo>
                  <a:lnTo>
                    <a:pt x="55" y="83"/>
                  </a:lnTo>
                  <a:lnTo>
                    <a:pt x="66" y="83"/>
                  </a:lnTo>
                  <a:lnTo>
                    <a:pt x="75" y="72"/>
                  </a:lnTo>
                  <a:cubicBezTo>
                    <a:pt x="75" y="72"/>
                    <a:pt x="87" y="79"/>
                    <a:pt x="96" y="77"/>
                  </a:cubicBezTo>
                  <a:cubicBezTo>
                    <a:pt x="105" y="74"/>
                    <a:pt x="114" y="67"/>
                    <a:pt x="120" y="67"/>
                  </a:cubicBezTo>
                  <a:cubicBezTo>
                    <a:pt x="125" y="68"/>
                    <a:pt x="167" y="78"/>
                    <a:pt x="167" y="78"/>
                  </a:cubicBezTo>
                  <a:lnTo>
                    <a:pt x="132" y="54"/>
                  </a:lnTo>
                  <a:cubicBezTo>
                    <a:pt x="127" y="52"/>
                    <a:pt x="122" y="51"/>
                    <a:pt x="118" y="52"/>
                  </a:cubicBezTo>
                  <a:cubicBezTo>
                    <a:pt x="112" y="54"/>
                    <a:pt x="101" y="58"/>
                    <a:pt x="98" y="57"/>
                  </a:cubicBezTo>
                  <a:cubicBezTo>
                    <a:pt x="94" y="56"/>
                    <a:pt x="85" y="51"/>
                    <a:pt x="85" y="51"/>
                  </a:cubicBezTo>
                  <a:lnTo>
                    <a:pt x="92" y="39"/>
                  </a:lnTo>
                  <a:lnTo>
                    <a:pt x="90" y="27"/>
                  </a:lnTo>
                  <a:lnTo>
                    <a:pt x="74" y="15"/>
                  </a:lnTo>
                  <a:lnTo>
                    <a:pt x="74" y="29"/>
                  </a:lnTo>
                  <a:lnTo>
                    <a:pt x="67" y="40"/>
                  </a:lnTo>
                  <a:lnTo>
                    <a:pt x="24" y="0"/>
                  </a:lnTo>
                  <a:lnTo>
                    <a:pt x="0" y="18"/>
                  </a:lnTo>
                  <a:close/>
                  <a:moveTo>
                    <a:pt x="8" y="20"/>
                  </a:moveTo>
                  <a:lnTo>
                    <a:pt x="25" y="8"/>
                  </a:lnTo>
                  <a:moveTo>
                    <a:pt x="17" y="22"/>
                  </a:moveTo>
                  <a:lnTo>
                    <a:pt x="45" y="40"/>
                  </a:lnTo>
                  <a:moveTo>
                    <a:pt x="22" y="17"/>
                  </a:moveTo>
                  <a:lnTo>
                    <a:pt x="47" y="38"/>
                  </a:lnTo>
                  <a:moveTo>
                    <a:pt x="29" y="12"/>
                  </a:moveTo>
                  <a:lnTo>
                    <a:pt x="49" y="35"/>
                  </a:lnTo>
                  <a:moveTo>
                    <a:pt x="57" y="52"/>
                  </a:moveTo>
                  <a:lnTo>
                    <a:pt x="80" y="65"/>
                  </a:lnTo>
                  <a:moveTo>
                    <a:pt x="63" y="48"/>
                  </a:moveTo>
                  <a:lnTo>
                    <a:pt x="83" y="61"/>
                  </a:lnTo>
                  <a:moveTo>
                    <a:pt x="66" y="44"/>
                  </a:moveTo>
                  <a:lnTo>
                    <a:pt x="84" y="58"/>
                  </a:lnTo>
                  <a:moveTo>
                    <a:pt x="96" y="63"/>
                  </a:moveTo>
                  <a:lnTo>
                    <a:pt x="118" y="59"/>
                  </a:lnTo>
                  <a:moveTo>
                    <a:pt x="137" y="67"/>
                  </a:moveTo>
                  <a:lnTo>
                    <a:pt x="153" y="72"/>
                  </a:lnTo>
                  <a:moveTo>
                    <a:pt x="49" y="73"/>
                  </a:moveTo>
                  <a:lnTo>
                    <a:pt x="57" y="79"/>
                  </a:lnTo>
                  <a:moveTo>
                    <a:pt x="59" y="63"/>
                  </a:moveTo>
                  <a:lnTo>
                    <a:pt x="55" y="71"/>
                  </a:lnTo>
                  <a:moveTo>
                    <a:pt x="68" y="71"/>
                  </a:moveTo>
                  <a:lnTo>
                    <a:pt x="63" y="77"/>
                  </a:lnTo>
                  <a:moveTo>
                    <a:pt x="80" y="24"/>
                  </a:moveTo>
                  <a:lnTo>
                    <a:pt x="81" y="31"/>
                  </a:lnTo>
                  <a:moveTo>
                    <a:pt x="87" y="28"/>
                  </a:moveTo>
                  <a:lnTo>
                    <a:pt x="87" y="34"/>
                  </a:lnTo>
                  <a:moveTo>
                    <a:pt x="77" y="35"/>
                  </a:moveTo>
                  <a:lnTo>
                    <a:pt x="73" y="43"/>
                  </a:lnTo>
                  <a:moveTo>
                    <a:pt x="83" y="39"/>
                  </a:moveTo>
                  <a:lnTo>
                    <a:pt x="79" y="47"/>
                  </a:lnTo>
                  <a:moveTo>
                    <a:pt x="123" y="59"/>
                  </a:moveTo>
                  <a:cubicBezTo>
                    <a:pt x="122" y="60"/>
                    <a:pt x="123" y="62"/>
                    <a:pt x="124" y="63"/>
                  </a:cubicBezTo>
                  <a:cubicBezTo>
                    <a:pt x="126" y="63"/>
                    <a:pt x="127" y="63"/>
                    <a:pt x="128" y="62"/>
                  </a:cubicBezTo>
                  <a:cubicBezTo>
                    <a:pt x="129" y="60"/>
                    <a:pt x="128" y="59"/>
                    <a:pt x="127" y="58"/>
                  </a:cubicBezTo>
                  <a:cubicBezTo>
                    <a:pt x="126" y="57"/>
                    <a:pt x="124" y="57"/>
                    <a:pt x="123" y="59"/>
                  </a:cubicBezTo>
                  <a:close/>
                  <a:moveTo>
                    <a:pt x="153" y="72"/>
                  </a:moveTo>
                  <a:lnTo>
                    <a:pt x="140" y="65"/>
                  </a:lnTo>
                  <a:moveTo>
                    <a:pt x="118" y="59"/>
                  </a:moveTo>
                  <a:lnTo>
                    <a:pt x="91" y="69"/>
                  </a:lnTo>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5" name="Freeform 23">
              <a:extLst>
                <a:ext uri="{FF2B5EF4-FFF2-40B4-BE49-F238E27FC236}">
                  <a16:creationId xmlns:a16="http://schemas.microsoft.com/office/drawing/2014/main" xmlns="" id="{95716BDA-BBA0-4B34-8D9D-97BF06B64C8C}"/>
                </a:ext>
              </a:extLst>
            </p:cNvPr>
            <p:cNvSpPr>
              <a:spLocks noEditPoints="1"/>
            </p:cNvSpPr>
            <p:nvPr/>
          </p:nvSpPr>
          <p:spPr bwMode="auto">
            <a:xfrm>
              <a:off x="2268" y="3381"/>
              <a:ext cx="1033" cy="406"/>
            </a:xfrm>
            <a:custGeom>
              <a:avLst/>
              <a:gdLst>
                <a:gd name="T0" fmla="*/ 0 w 170"/>
                <a:gd name="T1" fmla="*/ 2147483646 h 70"/>
                <a:gd name="T2" fmla="*/ 2147483646 w 170"/>
                <a:gd name="T3" fmla="*/ 2147483646 h 70"/>
                <a:gd name="T4" fmla="*/ 2147483646 w 170"/>
                <a:gd name="T5" fmla="*/ 2147483646 h 70"/>
                <a:gd name="T6" fmla="*/ 2147483646 w 170"/>
                <a:gd name="T7" fmla="*/ 2147483646 h 70"/>
                <a:gd name="T8" fmla="*/ 2147483646 w 170"/>
                <a:gd name="T9" fmla="*/ 2147483646 h 70"/>
                <a:gd name="T10" fmla="*/ 2147483646 w 170"/>
                <a:gd name="T11" fmla="*/ 2147483646 h 70"/>
                <a:gd name="T12" fmla="*/ 2147483646 w 170"/>
                <a:gd name="T13" fmla="*/ 2147483646 h 70"/>
                <a:gd name="T14" fmla="*/ 2147483646 w 170"/>
                <a:gd name="T15" fmla="*/ 2147483646 h 70"/>
                <a:gd name="T16" fmla="*/ 2147483646 w 170"/>
                <a:gd name="T17" fmla="*/ 2147483646 h 70"/>
                <a:gd name="T18" fmla="*/ 2147483646 w 170"/>
                <a:gd name="T19" fmla="*/ 0 h 70"/>
                <a:gd name="T20" fmla="*/ 2147483646 w 170"/>
                <a:gd name="T21" fmla="*/ 2147483646 h 70"/>
                <a:gd name="T22" fmla="*/ 2147483646 w 170"/>
                <a:gd name="T23" fmla="*/ 2147483646 h 70"/>
                <a:gd name="T24" fmla="*/ 2147483646 w 170"/>
                <a:gd name="T25" fmla="*/ 2147483646 h 70"/>
                <a:gd name="T26" fmla="*/ 2147483646 w 170"/>
                <a:gd name="T27" fmla="*/ 2147483646 h 70"/>
                <a:gd name="T28" fmla="*/ 2147483646 w 170"/>
                <a:gd name="T29" fmla="*/ 2147483646 h 70"/>
                <a:gd name="T30" fmla="*/ 2147483646 w 170"/>
                <a:gd name="T31" fmla="*/ 2147483646 h 70"/>
                <a:gd name="T32" fmla="*/ 2147483646 w 170"/>
                <a:gd name="T33" fmla="*/ 2147483646 h 70"/>
                <a:gd name="T34" fmla="*/ 2147483646 w 170"/>
                <a:gd name="T35" fmla="*/ 2147483646 h 70"/>
                <a:gd name="T36" fmla="*/ 2147483646 w 170"/>
                <a:gd name="T37" fmla="*/ 2147483646 h 70"/>
                <a:gd name="T38" fmla="*/ 2147483646 w 170"/>
                <a:gd name="T39" fmla="*/ 2147483646 h 70"/>
                <a:gd name="T40" fmla="*/ 0 w 170"/>
                <a:gd name="T41" fmla="*/ 2147483646 h 70"/>
                <a:gd name="T42" fmla="*/ 2147483646 w 170"/>
                <a:gd name="T43" fmla="*/ 2147483646 h 70"/>
                <a:gd name="T44" fmla="*/ 2147483646 w 170"/>
                <a:gd name="T45" fmla="*/ 2147483646 h 70"/>
                <a:gd name="T46" fmla="*/ 2147483646 w 170"/>
                <a:gd name="T47" fmla="*/ 2147483646 h 70"/>
                <a:gd name="T48" fmla="*/ 2147483646 w 170"/>
                <a:gd name="T49" fmla="*/ 2147483646 h 70"/>
                <a:gd name="T50" fmla="*/ 2147483646 w 170"/>
                <a:gd name="T51" fmla="*/ 2147483646 h 70"/>
                <a:gd name="T52" fmla="*/ 2147483646 w 170"/>
                <a:gd name="T53" fmla="*/ 2147483646 h 70"/>
                <a:gd name="T54" fmla="*/ 2147483646 w 170"/>
                <a:gd name="T55" fmla="*/ 2147483646 h 70"/>
                <a:gd name="T56" fmla="*/ 2147483646 w 170"/>
                <a:gd name="T57" fmla="*/ 2147483646 h 70"/>
                <a:gd name="T58" fmla="*/ 2147483646 w 170"/>
                <a:gd name="T59" fmla="*/ 2147483646 h 70"/>
                <a:gd name="T60" fmla="*/ 2147483646 w 170"/>
                <a:gd name="T61" fmla="*/ 2147483646 h 70"/>
                <a:gd name="T62" fmla="*/ 2147483646 w 170"/>
                <a:gd name="T63" fmla="*/ 2147483646 h 70"/>
                <a:gd name="T64" fmla="*/ 2147483646 w 170"/>
                <a:gd name="T65" fmla="*/ 2147483646 h 70"/>
                <a:gd name="T66" fmla="*/ 2147483646 w 170"/>
                <a:gd name="T67" fmla="*/ 2147483646 h 70"/>
                <a:gd name="T68" fmla="*/ 2147483646 w 170"/>
                <a:gd name="T69" fmla="*/ 2147483646 h 70"/>
                <a:gd name="T70" fmla="*/ 2147483646 w 170"/>
                <a:gd name="T71" fmla="*/ 2147483646 h 70"/>
                <a:gd name="T72" fmla="*/ 2147483646 w 170"/>
                <a:gd name="T73" fmla="*/ 2147483646 h 70"/>
                <a:gd name="T74" fmla="*/ 2147483646 w 170"/>
                <a:gd name="T75" fmla="*/ 2147483646 h 70"/>
                <a:gd name="T76" fmla="*/ 2147483646 w 170"/>
                <a:gd name="T77" fmla="*/ 2147483646 h 70"/>
                <a:gd name="T78" fmla="*/ 2147483646 w 170"/>
                <a:gd name="T79" fmla="*/ 2147483646 h 70"/>
                <a:gd name="T80" fmla="*/ 2147483646 w 170"/>
                <a:gd name="T81" fmla="*/ 2147483646 h 70"/>
                <a:gd name="T82" fmla="*/ 2147483646 w 170"/>
                <a:gd name="T83" fmla="*/ 2147483646 h 70"/>
                <a:gd name="T84" fmla="*/ 2147483646 w 170"/>
                <a:gd name="T85" fmla="*/ 2147483646 h 70"/>
                <a:gd name="T86" fmla="*/ 2147483646 w 170"/>
                <a:gd name="T87" fmla="*/ 2147483646 h 70"/>
                <a:gd name="T88" fmla="*/ 2147483646 w 170"/>
                <a:gd name="T89" fmla="*/ 2147483646 h 70"/>
                <a:gd name="T90" fmla="*/ 2147483646 w 170"/>
                <a:gd name="T91" fmla="*/ 2147483646 h 70"/>
                <a:gd name="T92" fmla="*/ 2147483646 w 170"/>
                <a:gd name="T93" fmla="*/ 2147483646 h 70"/>
                <a:gd name="T94" fmla="*/ 2147483646 w 170"/>
                <a:gd name="T95" fmla="*/ 2147483646 h 70"/>
                <a:gd name="T96" fmla="*/ 2147483646 w 170"/>
                <a:gd name="T97" fmla="*/ 2147483646 h 70"/>
                <a:gd name="T98" fmla="*/ 2147483646 w 170"/>
                <a:gd name="T99" fmla="*/ 2147483646 h 70"/>
                <a:gd name="T100" fmla="*/ 2147483646 w 170"/>
                <a:gd name="T101" fmla="*/ 2147483646 h 70"/>
                <a:gd name="T102" fmla="*/ 2147483646 w 170"/>
                <a:gd name="T103" fmla="*/ 2147483646 h 70"/>
                <a:gd name="T104" fmla="*/ 2147483646 w 170"/>
                <a:gd name="T105" fmla="*/ 2147483646 h 70"/>
                <a:gd name="T106" fmla="*/ 2147483646 w 170"/>
                <a:gd name="T107" fmla="*/ 2147483646 h 70"/>
                <a:gd name="T108" fmla="*/ 2147483646 w 170"/>
                <a:gd name="T109" fmla="*/ 2147483646 h 70"/>
                <a:gd name="T110" fmla="*/ 2147483646 w 170"/>
                <a:gd name="T111" fmla="*/ 2147483646 h 70"/>
                <a:gd name="T112" fmla="*/ 2147483646 w 170"/>
                <a:gd name="T113" fmla="*/ 2147483646 h 70"/>
                <a:gd name="T114" fmla="*/ 2147483646 w 170"/>
                <a:gd name="T115" fmla="*/ 2147483646 h 70"/>
                <a:gd name="T116" fmla="*/ 2147483646 w 170"/>
                <a:gd name="T117" fmla="*/ 2147483646 h 70"/>
                <a:gd name="T118" fmla="*/ 2147483646 w 170"/>
                <a:gd name="T119" fmla="*/ 2147483646 h 70"/>
                <a:gd name="T120" fmla="*/ 2147483646 w 170"/>
                <a:gd name="T121" fmla="*/ 2147483646 h 70"/>
                <a:gd name="T122" fmla="*/ 2147483646 w 170"/>
                <a:gd name="T123" fmla="*/ 2147483646 h 7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0"/>
                <a:gd name="T187" fmla="*/ 0 h 70"/>
                <a:gd name="T188" fmla="*/ 170 w 170"/>
                <a:gd name="T189" fmla="*/ 70 h 7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0" h="70">
                  <a:moveTo>
                    <a:pt x="0" y="50"/>
                  </a:moveTo>
                  <a:lnTo>
                    <a:pt x="67" y="51"/>
                  </a:lnTo>
                  <a:lnTo>
                    <a:pt x="66" y="61"/>
                  </a:lnTo>
                  <a:lnTo>
                    <a:pt x="59" y="69"/>
                  </a:lnTo>
                  <a:lnTo>
                    <a:pt x="83" y="70"/>
                  </a:lnTo>
                  <a:lnTo>
                    <a:pt x="92" y="63"/>
                  </a:lnTo>
                  <a:lnTo>
                    <a:pt x="92" y="49"/>
                  </a:lnTo>
                  <a:cubicBezTo>
                    <a:pt x="92" y="49"/>
                    <a:pt x="107" y="48"/>
                    <a:pt x="112" y="41"/>
                  </a:cubicBezTo>
                  <a:cubicBezTo>
                    <a:pt x="118" y="34"/>
                    <a:pt x="121" y="22"/>
                    <a:pt x="126" y="20"/>
                  </a:cubicBezTo>
                  <a:cubicBezTo>
                    <a:pt x="131" y="17"/>
                    <a:pt x="170" y="0"/>
                    <a:pt x="170" y="0"/>
                  </a:cubicBezTo>
                  <a:lnTo>
                    <a:pt x="128" y="2"/>
                  </a:lnTo>
                  <a:cubicBezTo>
                    <a:pt x="123" y="3"/>
                    <a:pt x="118" y="5"/>
                    <a:pt x="116" y="8"/>
                  </a:cubicBezTo>
                  <a:cubicBezTo>
                    <a:pt x="112" y="13"/>
                    <a:pt x="105" y="23"/>
                    <a:pt x="102" y="24"/>
                  </a:cubicBezTo>
                  <a:cubicBezTo>
                    <a:pt x="98" y="25"/>
                    <a:pt x="88" y="26"/>
                    <a:pt x="88" y="26"/>
                  </a:cubicBezTo>
                  <a:lnTo>
                    <a:pt x="87" y="13"/>
                  </a:lnTo>
                  <a:lnTo>
                    <a:pt x="78" y="4"/>
                  </a:lnTo>
                  <a:lnTo>
                    <a:pt x="58" y="4"/>
                  </a:lnTo>
                  <a:lnTo>
                    <a:pt x="66" y="15"/>
                  </a:lnTo>
                  <a:lnTo>
                    <a:pt x="67" y="29"/>
                  </a:lnTo>
                  <a:lnTo>
                    <a:pt x="9" y="22"/>
                  </a:lnTo>
                  <a:lnTo>
                    <a:pt x="0" y="50"/>
                  </a:lnTo>
                  <a:close/>
                  <a:moveTo>
                    <a:pt x="8" y="46"/>
                  </a:moveTo>
                  <a:lnTo>
                    <a:pt x="14" y="27"/>
                  </a:lnTo>
                  <a:moveTo>
                    <a:pt x="16" y="43"/>
                  </a:moveTo>
                  <a:lnTo>
                    <a:pt x="50" y="41"/>
                  </a:lnTo>
                  <a:moveTo>
                    <a:pt x="17" y="36"/>
                  </a:moveTo>
                  <a:lnTo>
                    <a:pt x="49" y="38"/>
                  </a:lnTo>
                  <a:moveTo>
                    <a:pt x="20" y="28"/>
                  </a:moveTo>
                  <a:lnTo>
                    <a:pt x="50" y="35"/>
                  </a:lnTo>
                  <a:moveTo>
                    <a:pt x="66" y="43"/>
                  </a:moveTo>
                  <a:lnTo>
                    <a:pt x="92" y="41"/>
                  </a:lnTo>
                  <a:moveTo>
                    <a:pt x="68" y="38"/>
                  </a:moveTo>
                  <a:lnTo>
                    <a:pt x="92" y="35"/>
                  </a:lnTo>
                  <a:moveTo>
                    <a:pt x="69" y="32"/>
                  </a:moveTo>
                  <a:lnTo>
                    <a:pt x="92" y="33"/>
                  </a:lnTo>
                  <a:moveTo>
                    <a:pt x="105" y="30"/>
                  </a:moveTo>
                  <a:lnTo>
                    <a:pt x="120" y="13"/>
                  </a:lnTo>
                  <a:moveTo>
                    <a:pt x="140" y="9"/>
                  </a:moveTo>
                  <a:lnTo>
                    <a:pt x="156" y="4"/>
                  </a:lnTo>
                  <a:moveTo>
                    <a:pt x="72" y="65"/>
                  </a:moveTo>
                  <a:lnTo>
                    <a:pt x="82" y="65"/>
                  </a:lnTo>
                  <a:moveTo>
                    <a:pt x="74" y="52"/>
                  </a:moveTo>
                  <a:lnTo>
                    <a:pt x="75" y="60"/>
                  </a:lnTo>
                  <a:moveTo>
                    <a:pt x="86" y="53"/>
                  </a:moveTo>
                  <a:lnTo>
                    <a:pt x="86" y="61"/>
                  </a:lnTo>
                  <a:moveTo>
                    <a:pt x="68" y="7"/>
                  </a:moveTo>
                  <a:lnTo>
                    <a:pt x="73" y="13"/>
                  </a:lnTo>
                  <a:moveTo>
                    <a:pt x="76" y="7"/>
                  </a:moveTo>
                  <a:lnTo>
                    <a:pt x="80" y="12"/>
                  </a:lnTo>
                  <a:moveTo>
                    <a:pt x="73" y="18"/>
                  </a:moveTo>
                  <a:lnTo>
                    <a:pt x="74" y="28"/>
                  </a:lnTo>
                  <a:moveTo>
                    <a:pt x="80" y="18"/>
                  </a:moveTo>
                  <a:lnTo>
                    <a:pt x="81" y="27"/>
                  </a:lnTo>
                  <a:moveTo>
                    <a:pt x="124" y="10"/>
                  </a:moveTo>
                  <a:cubicBezTo>
                    <a:pt x="124" y="12"/>
                    <a:pt x="125" y="13"/>
                    <a:pt x="127" y="13"/>
                  </a:cubicBezTo>
                  <a:cubicBezTo>
                    <a:pt x="128" y="13"/>
                    <a:pt x="129" y="11"/>
                    <a:pt x="129" y="10"/>
                  </a:cubicBezTo>
                  <a:cubicBezTo>
                    <a:pt x="129" y="8"/>
                    <a:pt x="128" y="7"/>
                    <a:pt x="126" y="7"/>
                  </a:cubicBezTo>
                  <a:cubicBezTo>
                    <a:pt x="125" y="8"/>
                    <a:pt x="123" y="9"/>
                    <a:pt x="124" y="10"/>
                  </a:cubicBezTo>
                  <a:close/>
                  <a:moveTo>
                    <a:pt x="155" y="4"/>
                  </a:moveTo>
                  <a:lnTo>
                    <a:pt x="141" y="6"/>
                  </a:lnTo>
                  <a:moveTo>
                    <a:pt x="120" y="13"/>
                  </a:moveTo>
                  <a:lnTo>
                    <a:pt x="103" y="37"/>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6" name="Freeform 24">
              <a:extLst>
                <a:ext uri="{FF2B5EF4-FFF2-40B4-BE49-F238E27FC236}">
                  <a16:creationId xmlns:a16="http://schemas.microsoft.com/office/drawing/2014/main" xmlns="" id="{1AEA5F58-28DB-42F5-9D9A-CE635A761B39}"/>
                </a:ext>
              </a:extLst>
            </p:cNvPr>
            <p:cNvSpPr>
              <a:spLocks noEditPoints="1"/>
            </p:cNvSpPr>
            <p:nvPr/>
          </p:nvSpPr>
          <p:spPr bwMode="auto">
            <a:xfrm>
              <a:off x="2262" y="3376"/>
              <a:ext cx="1039" cy="417"/>
            </a:xfrm>
            <a:custGeom>
              <a:avLst/>
              <a:gdLst>
                <a:gd name="T0" fmla="*/ 2147483646 w 171"/>
                <a:gd name="T1" fmla="*/ 2147483646 h 72"/>
                <a:gd name="T2" fmla="*/ 2147483646 w 171"/>
                <a:gd name="T3" fmla="*/ 2147483646 h 72"/>
                <a:gd name="T4" fmla="*/ 2147483646 w 171"/>
                <a:gd name="T5" fmla="*/ 2147483646 h 72"/>
                <a:gd name="T6" fmla="*/ 2147483646 w 171"/>
                <a:gd name="T7" fmla="*/ 2147483646 h 72"/>
                <a:gd name="T8" fmla="*/ 2147483646 w 171"/>
                <a:gd name="T9" fmla="*/ 2147483646 h 72"/>
                <a:gd name="T10" fmla="*/ 2147483646 w 171"/>
                <a:gd name="T11" fmla="*/ 2147483646 h 72"/>
                <a:gd name="T12" fmla="*/ 2147483646 w 171"/>
                <a:gd name="T13" fmla="*/ 2147483646 h 72"/>
                <a:gd name="T14" fmla="*/ 2147483646 w 171"/>
                <a:gd name="T15" fmla="*/ 2147483646 h 72"/>
                <a:gd name="T16" fmla="*/ 2147483646 w 171"/>
                <a:gd name="T17" fmla="*/ 2147483646 h 72"/>
                <a:gd name="T18" fmla="*/ 2147483646 w 171"/>
                <a:gd name="T19" fmla="*/ 2147483646 h 72"/>
                <a:gd name="T20" fmla="*/ 2147483646 w 171"/>
                <a:gd name="T21" fmla="*/ 2147483646 h 72"/>
                <a:gd name="T22" fmla="*/ 2147483646 w 171"/>
                <a:gd name="T23" fmla="*/ 2147483646 h 72"/>
                <a:gd name="T24" fmla="*/ 2147483646 w 171"/>
                <a:gd name="T25" fmla="*/ 0 h 72"/>
                <a:gd name="T26" fmla="*/ 2147483646 w 171"/>
                <a:gd name="T27" fmla="*/ 0 h 72"/>
                <a:gd name="T28" fmla="*/ 2147483646 w 171"/>
                <a:gd name="T29" fmla="*/ 2147483646 h 72"/>
                <a:gd name="T30" fmla="*/ 2147483646 w 171"/>
                <a:gd name="T31" fmla="*/ 2147483646 h 72"/>
                <a:gd name="T32" fmla="*/ 2147483646 w 171"/>
                <a:gd name="T33" fmla="*/ 2147483646 h 72"/>
                <a:gd name="T34" fmla="*/ 2147483646 w 171"/>
                <a:gd name="T35" fmla="*/ 2147483646 h 72"/>
                <a:gd name="T36" fmla="*/ 2147483646 w 171"/>
                <a:gd name="T37" fmla="*/ 2147483646 h 72"/>
                <a:gd name="T38" fmla="*/ 2147483646 w 171"/>
                <a:gd name="T39" fmla="*/ 2147483646 h 72"/>
                <a:gd name="T40" fmla="*/ 2147483646 w 171"/>
                <a:gd name="T41" fmla="*/ 2147483646 h 72"/>
                <a:gd name="T42" fmla="*/ 2147483646 w 171"/>
                <a:gd name="T43" fmla="*/ 2147483646 h 72"/>
                <a:gd name="T44" fmla="*/ 2147483646 w 171"/>
                <a:gd name="T45" fmla="*/ 2147483646 h 72"/>
                <a:gd name="T46" fmla="*/ 2147483646 w 171"/>
                <a:gd name="T47" fmla="*/ 2147483646 h 72"/>
                <a:gd name="T48" fmla="*/ 2147483646 w 171"/>
                <a:gd name="T49" fmla="*/ 2147483646 h 72"/>
                <a:gd name="T50" fmla="*/ 2147483646 w 171"/>
                <a:gd name="T51" fmla="*/ 2147483646 h 72"/>
                <a:gd name="T52" fmla="*/ 2147483646 w 171"/>
                <a:gd name="T53" fmla="*/ 2147483646 h 72"/>
                <a:gd name="T54" fmla="*/ 2147483646 w 171"/>
                <a:gd name="T55" fmla="*/ 2147483646 h 72"/>
                <a:gd name="T56" fmla="*/ 0 w 171"/>
                <a:gd name="T57" fmla="*/ 2147483646 h 72"/>
                <a:gd name="T58" fmla="*/ 2147483646 w 171"/>
                <a:gd name="T59" fmla="*/ 2147483646 h 72"/>
                <a:gd name="T60" fmla="*/ 2147483646 w 171"/>
                <a:gd name="T61" fmla="*/ 2147483646 h 72"/>
                <a:gd name="T62" fmla="*/ 2147483646 w 171"/>
                <a:gd name="T63" fmla="*/ 2147483646 h 72"/>
                <a:gd name="T64" fmla="*/ 2147483646 w 171"/>
                <a:gd name="T65" fmla="*/ 2147483646 h 72"/>
                <a:gd name="T66" fmla="*/ 2147483646 w 171"/>
                <a:gd name="T67" fmla="*/ 2147483646 h 72"/>
                <a:gd name="T68" fmla="*/ 2147483646 w 171"/>
                <a:gd name="T69" fmla="*/ 2147483646 h 72"/>
                <a:gd name="T70" fmla="*/ 2147483646 w 171"/>
                <a:gd name="T71" fmla="*/ 2147483646 h 72"/>
                <a:gd name="T72" fmla="*/ 2147483646 w 171"/>
                <a:gd name="T73" fmla="*/ 2147483646 h 72"/>
                <a:gd name="T74" fmla="*/ 2147483646 w 171"/>
                <a:gd name="T75" fmla="*/ 2147483646 h 72"/>
                <a:gd name="T76" fmla="*/ 2147483646 w 171"/>
                <a:gd name="T77" fmla="*/ 2147483646 h 72"/>
                <a:gd name="T78" fmla="*/ 2147483646 w 171"/>
                <a:gd name="T79" fmla="*/ 2147483646 h 72"/>
                <a:gd name="T80" fmla="*/ 2147483646 w 171"/>
                <a:gd name="T81" fmla="*/ 2147483646 h 72"/>
                <a:gd name="T82" fmla="*/ 2147483646 w 171"/>
                <a:gd name="T83" fmla="*/ 2147483646 h 72"/>
                <a:gd name="T84" fmla="*/ 2147483646 w 171"/>
                <a:gd name="T85" fmla="*/ 2147483646 h 72"/>
                <a:gd name="T86" fmla="*/ 2147483646 w 171"/>
                <a:gd name="T87" fmla="*/ 2147483646 h 72"/>
                <a:gd name="T88" fmla="*/ 2147483646 w 171"/>
                <a:gd name="T89" fmla="*/ 2147483646 h 72"/>
                <a:gd name="T90" fmla="*/ 2147483646 w 171"/>
                <a:gd name="T91" fmla="*/ 2147483646 h 72"/>
                <a:gd name="T92" fmla="*/ 2147483646 w 171"/>
                <a:gd name="T93" fmla="*/ 2147483646 h 72"/>
                <a:gd name="T94" fmla="*/ 2147483646 w 171"/>
                <a:gd name="T95" fmla="*/ 2147483646 h 72"/>
                <a:gd name="T96" fmla="*/ 2147483646 w 171"/>
                <a:gd name="T97" fmla="*/ 2147483646 h 72"/>
                <a:gd name="T98" fmla="*/ 2147483646 w 171"/>
                <a:gd name="T99" fmla="*/ 2147483646 h 72"/>
                <a:gd name="T100" fmla="*/ 2147483646 w 171"/>
                <a:gd name="T101" fmla="*/ 2147483646 h 72"/>
                <a:gd name="T102" fmla="*/ 2147483646 w 171"/>
                <a:gd name="T103" fmla="*/ 2147483646 h 72"/>
                <a:gd name="T104" fmla="*/ 2147483646 w 171"/>
                <a:gd name="T105" fmla="*/ 2147483646 h 72"/>
                <a:gd name="T106" fmla="*/ 2147483646 w 171"/>
                <a:gd name="T107" fmla="*/ 2147483646 h 72"/>
                <a:gd name="T108" fmla="*/ 2147483646 w 171"/>
                <a:gd name="T109" fmla="*/ 2147483646 h 72"/>
                <a:gd name="T110" fmla="*/ 2147483646 w 171"/>
                <a:gd name="T111" fmla="*/ 2147483646 h 72"/>
                <a:gd name="T112" fmla="*/ 2147483646 w 171"/>
                <a:gd name="T113" fmla="*/ 2147483646 h 72"/>
                <a:gd name="T114" fmla="*/ 2147483646 w 171"/>
                <a:gd name="T115" fmla="*/ 2147483646 h 72"/>
                <a:gd name="T116" fmla="*/ 2147483646 w 171"/>
                <a:gd name="T117" fmla="*/ 2147483646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1"/>
                <a:gd name="T178" fmla="*/ 0 h 72"/>
                <a:gd name="T179" fmla="*/ 171 w 171"/>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1" h="72">
                  <a:moveTo>
                    <a:pt x="1" y="50"/>
                  </a:moveTo>
                  <a:lnTo>
                    <a:pt x="68" y="51"/>
                  </a:lnTo>
                  <a:lnTo>
                    <a:pt x="68" y="53"/>
                  </a:lnTo>
                  <a:lnTo>
                    <a:pt x="1" y="52"/>
                  </a:lnTo>
                  <a:lnTo>
                    <a:pt x="1" y="50"/>
                  </a:lnTo>
                  <a:close/>
                  <a:moveTo>
                    <a:pt x="68" y="51"/>
                  </a:moveTo>
                  <a:lnTo>
                    <a:pt x="68" y="51"/>
                  </a:lnTo>
                  <a:lnTo>
                    <a:pt x="68" y="52"/>
                  </a:lnTo>
                  <a:lnTo>
                    <a:pt x="68" y="51"/>
                  </a:lnTo>
                  <a:close/>
                  <a:moveTo>
                    <a:pt x="68" y="52"/>
                  </a:moveTo>
                  <a:lnTo>
                    <a:pt x="68" y="62"/>
                  </a:lnTo>
                  <a:lnTo>
                    <a:pt x="67" y="62"/>
                  </a:lnTo>
                  <a:lnTo>
                    <a:pt x="67" y="52"/>
                  </a:lnTo>
                  <a:lnTo>
                    <a:pt x="68" y="52"/>
                  </a:lnTo>
                  <a:close/>
                  <a:moveTo>
                    <a:pt x="68" y="62"/>
                  </a:moveTo>
                  <a:lnTo>
                    <a:pt x="68" y="63"/>
                  </a:lnTo>
                  <a:lnTo>
                    <a:pt x="67" y="62"/>
                  </a:lnTo>
                  <a:lnTo>
                    <a:pt x="68" y="62"/>
                  </a:lnTo>
                  <a:close/>
                  <a:moveTo>
                    <a:pt x="68" y="63"/>
                  </a:moveTo>
                  <a:lnTo>
                    <a:pt x="61" y="71"/>
                  </a:lnTo>
                  <a:lnTo>
                    <a:pt x="60" y="70"/>
                  </a:lnTo>
                  <a:lnTo>
                    <a:pt x="67" y="62"/>
                  </a:lnTo>
                  <a:lnTo>
                    <a:pt x="68" y="63"/>
                  </a:lnTo>
                  <a:close/>
                  <a:moveTo>
                    <a:pt x="60" y="71"/>
                  </a:moveTo>
                  <a:lnTo>
                    <a:pt x="59" y="71"/>
                  </a:lnTo>
                  <a:lnTo>
                    <a:pt x="60" y="70"/>
                  </a:lnTo>
                  <a:lnTo>
                    <a:pt x="60" y="71"/>
                  </a:lnTo>
                  <a:close/>
                  <a:moveTo>
                    <a:pt x="60" y="69"/>
                  </a:moveTo>
                  <a:lnTo>
                    <a:pt x="84" y="70"/>
                  </a:lnTo>
                  <a:lnTo>
                    <a:pt x="84" y="72"/>
                  </a:lnTo>
                  <a:lnTo>
                    <a:pt x="60" y="71"/>
                  </a:lnTo>
                  <a:lnTo>
                    <a:pt x="60" y="69"/>
                  </a:lnTo>
                  <a:close/>
                  <a:moveTo>
                    <a:pt x="84" y="72"/>
                  </a:moveTo>
                  <a:lnTo>
                    <a:pt x="84" y="72"/>
                  </a:lnTo>
                  <a:lnTo>
                    <a:pt x="84" y="71"/>
                  </a:lnTo>
                  <a:lnTo>
                    <a:pt x="84" y="72"/>
                  </a:lnTo>
                  <a:close/>
                  <a:moveTo>
                    <a:pt x="83" y="70"/>
                  </a:moveTo>
                  <a:lnTo>
                    <a:pt x="92" y="64"/>
                  </a:lnTo>
                  <a:lnTo>
                    <a:pt x="93" y="65"/>
                  </a:lnTo>
                  <a:lnTo>
                    <a:pt x="84" y="72"/>
                  </a:lnTo>
                  <a:lnTo>
                    <a:pt x="83" y="70"/>
                  </a:lnTo>
                  <a:close/>
                  <a:moveTo>
                    <a:pt x="93" y="65"/>
                  </a:moveTo>
                  <a:lnTo>
                    <a:pt x="93" y="65"/>
                  </a:lnTo>
                  <a:lnTo>
                    <a:pt x="93" y="64"/>
                  </a:lnTo>
                  <a:lnTo>
                    <a:pt x="93" y="65"/>
                  </a:lnTo>
                  <a:close/>
                  <a:moveTo>
                    <a:pt x="92" y="64"/>
                  </a:moveTo>
                  <a:lnTo>
                    <a:pt x="93" y="50"/>
                  </a:lnTo>
                  <a:lnTo>
                    <a:pt x="94" y="50"/>
                  </a:lnTo>
                  <a:lnTo>
                    <a:pt x="93" y="65"/>
                  </a:lnTo>
                  <a:lnTo>
                    <a:pt x="92" y="64"/>
                  </a:lnTo>
                  <a:close/>
                  <a:moveTo>
                    <a:pt x="93" y="50"/>
                  </a:moveTo>
                  <a:lnTo>
                    <a:pt x="93" y="49"/>
                  </a:lnTo>
                  <a:lnTo>
                    <a:pt x="93" y="50"/>
                  </a:lnTo>
                  <a:close/>
                  <a:moveTo>
                    <a:pt x="93" y="49"/>
                  </a:moveTo>
                  <a:cubicBezTo>
                    <a:pt x="93" y="49"/>
                    <a:pt x="107" y="48"/>
                    <a:pt x="113" y="41"/>
                  </a:cubicBezTo>
                  <a:lnTo>
                    <a:pt x="114" y="42"/>
                  </a:lnTo>
                  <a:cubicBezTo>
                    <a:pt x="108" y="49"/>
                    <a:pt x="94" y="51"/>
                    <a:pt x="94" y="51"/>
                  </a:cubicBezTo>
                  <a:lnTo>
                    <a:pt x="93" y="49"/>
                  </a:lnTo>
                  <a:close/>
                  <a:moveTo>
                    <a:pt x="113" y="41"/>
                  </a:moveTo>
                  <a:lnTo>
                    <a:pt x="113" y="41"/>
                  </a:lnTo>
                  <a:lnTo>
                    <a:pt x="113" y="42"/>
                  </a:lnTo>
                  <a:lnTo>
                    <a:pt x="113" y="41"/>
                  </a:lnTo>
                  <a:close/>
                  <a:moveTo>
                    <a:pt x="113" y="41"/>
                  </a:moveTo>
                  <a:lnTo>
                    <a:pt x="113" y="41"/>
                  </a:lnTo>
                  <a:lnTo>
                    <a:pt x="114" y="42"/>
                  </a:lnTo>
                  <a:lnTo>
                    <a:pt x="113" y="41"/>
                  </a:lnTo>
                  <a:close/>
                  <a:moveTo>
                    <a:pt x="114" y="42"/>
                  </a:moveTo>
                  <a:lnTo>
                    <a:pt x="114" y="42"/>
                  </a:lnTo>
                  <a:lnTo>
                    <a:pt x="113" y="42"/>
                  </a:lnTo>
                  <a:lnTo>
                    <a:pt x="114" y="42"/>
                  </a:lnTo>
                  <a:close/>
                  <a:moveTo>
                    <a:pt x="113" y="41"/>
                  </a:moveTo>
                  <a:cubicBezTo>
                    <a:pt x="115" y="38"/>
                    <a:pt x="117" y="34"/>
                    <a:pt x="119" y="31"/>
                  </a:cubicBezTo>
                  <a:lnTo>
                    <a:pt x="121" y="31"/>
                  </a:lnTo>
                  <a:cubicBezTo>
                    <a:pt x="119" y="35"/>
                    <a:pt x="117" y="39"/>
                    <a:pt x="114" y="42"/>
                  </a:cubicBezTo>
                  <a:lnTo>
                    <a:pt x="113" y="41"/>
                  </a:lnTo>
                  <a:close/>
                  <a:moveTo>
                    <a:pt x="119" y="31"/>
                  </a:moveTo>
                  <a:cubicBezTo>
                    <a:pt x="122" y="26"/>
                    <a:pt x="124" y="22"/>
                    <a:pt x="126" y="20"/>
                  </a:cubicBezTo>
                  <a:lnTo>
                    <a:pt x="127" y="21"/>
                  </a:lnTo>
                  <a:cubicBezTo>
                    <a:pt x="125" y="23"/>
                    <a:pt x="123" y="27"/>
                    <a:pt x="121" y="31"/>
                  </a:cubicBezTo>
                  <a:lnTo>
                    <a:pt x="119" y="31"/>
                  </a:lnTo>
                  <a:close/>
                  <a:moveTo>
                    <a:pt x="126" y="20"/>
                  </a:moveTo>
                  <a:cubicBezTo>
                    <a:pt x="131" y="17"/>
                    <a:pt x="171" y="0"/>
                    <a:pt x="171" y="0"/>
                  </a:cubicBezTo>
                  <a:lnTo>
                    <a:pt x="171" y="2"/>
                  </a:lnTo>
                  <a:cubicBezTo>
                    <a:pt x="171" y="2"/>
                    <a:pt x="132" y="18"/>
                    <a:pt x="127" y="21"/>
                  </a:cubicBezTo>
                  <a:lnTo>
                    <a:pt x="126" y="20"/>
                  </a:lnTo>
                  <a:close/>
                  <a:moveTo>
                    <a:pt x="171" y="0"/>
                  </a:moveTo>
                  <a:lnTo>
                    <a:pt x="171" y="2"/>
                  </a:lnTo>
                  <a:lnTo>
                    <a:pt x="171" y="1"/>
                  </a:lnTo>
                  <a:lnTo>
                    <a:pt x="171" y="0"/>
                  </a:lnTo>
                  <a:close/>
                  <a:moveTo>
                    <a:pt x="171" y="2"/>
                  </a:moveTo>
                  <a:lnTo>
                    <a:pt x="129" y="4"/>
                  </a:lnTo>
                  <a:lnTo>
                    <a:pt x="129" y="2"/>
                  </a:lnTo>
                  <a:lnTo>
                    <a:pt x="171" y="0"/>
                  </a:lnTo>
                  <a:lnTo>
                    <a:pt x="171" y="2"/>
                  </a:lnTo>
                  <a:close/>
                  <a:moveTo>
                    <a:pt x="129" y="2"/>
                  </a:moveTo>
                  <a:lnTo>
                    <a:pt x="129" y="2"/>
                  </a:lnTo>
                  <a:lnTo>
                    <a:pt x="129" y="3"/>
                  </a:lnTo>
                  <a:lnTo>
                    <a:pt x="129" y="2"/>
                  </a:lnTo>
                  <a:close/>
                  <a:moveTo>
                    <a:pt x="129" y="4"/>
                  </a:moveTo>
                  <a:cubicBezTo>
                    <a:pt x="126" y="4"/>
                    <a:pt x="124" y="5"/>
                    <a:pt x="122" y="6"/>
                  </a:cubicBezTo>
                  <a:lnTo>
                    <a:pt x="121" y="5"/>
                  </a:lnTo>
                  <a:cubicBezTo>
                    <a:pt x="124" y="4"/>
                    <a:pt x="126" y="3"/>
                    <a:pt x="129" y="2"/>
                  </a:cubicBezTo>
                  <a:lnTo>
                    <a:pt x="129" y="4"/>
                  </a:lnTo>
                  <a:close/>
                  <a:moveTo>
                    <a:pt x="122" y="6"/>
                  </a:moveTo>
                  <a:cubicBezTo>
                    <a:pt x="120" y="7"/>
                    <a:pt x="118" y="8"/>
                    <a:pt x="117" y="9"/>
                  </a:cubicBezTo>
                  <a:lnTo>
                    <a:pt x="116" y="9"/>
                  </a:lnTo>
                  <a:cubicBezTo>
                    <a:pt x="117" y="7"/>
                    <a:pt x="119" y="6"/>
                    <a:pt x="121" y="5"/>
                  </a:cubicBezTo>
                  <a:lnTo>
                    <a:pt x="122" y="6"/>
                  </a:lnTo>
                  <a:close/>
                  <a:moveTo>
                    <a:pt x="117" y="9"/>
                  </a:moveTo>
                  <a:lnTo>
                    <a:pt x="117" y="9"/>
                  </a:lnTo>
                  <a:close/>
                  <a:moveTo>
                    <a:pt x="117" y="9"/>
                  </a:moveTo>
                  <a:cubicBezTo>
                    <a:pt x="117" y="9"/>
                    <a:pt x="117" y="9"/>
                    <a:pt x="117" y="9"/>
                  </a:cubicBezTo>
                  <a:lnTo>
                    <a:pt x="116" y="9"/>
                  </a:lnTo>
                  <a:cubicBezTo>
                    <a:pt x="116" y="9"/>
                    <a:pt x="116" y="9"/>
                    <a:pt x="116" y="9"/>
                  </a:cubicBezTo>
                  <a:lnTo>
                    <a:pt x="117" y="9"/>
                  </a:lnTo>
                  <a:close/>
                  <a:moveTo>
                    <a:pt x="117" y="9"/>
                  </a:moveTo>
                  <a:lnTo>
                    <a:pt x="117" y="9"/>
                  </a:lnTo>
                  <a:close/>
                  <a:moveTo>
                    <a:pt x="117" y="9"/>
                  </a:moveTo>
                  <a:cubicBezTo>
                    <a:pt x="117" y="11"/>
                    <a:pt x="116" y="12"/>
                    <a:pt x="114" y="13"/>
                  </a:cubicBezTo>
                  <a:lnTo>
                    <a:pt x="113" y="13"/>
                  </a:lnTo>
                  <a:cubicBezTo>
                    <a:pt x="114" y="11"/>
                    <a:pt x="115" y="10"/>
                    <a:pt x="116" y="9"/>
                  </a:cubicBezTo>
                  <a:lnTo>
                    <a:pt x="117" y="9"/>
                  </a:lnTo>
                  <a:close/>
                  <a:moveTo>
                    <a:pt x="114" y="13"/>
                  </a:moveTo>
                  <a:cubicBezTo>
                    <a:pt x="111" y="19"/>
                    <a:pt x="106" y="25"/>
                    <a:pt x="104" y="26"/>
                  </a:cubicBezTo>
                  <a:lnTo>
                    <a:pt x="103" y="24"/>
                  </a:lnTo>
                  <a:cubicBezTo>
                    <a:pt x="105" y="23"/>
                    <a:pt x="110" y="18"/>
                    <a:pt x="113" y="13"/>
                  </a:cubicBezTo>
                  <a:lnTo>
                    <a:pt x="114" y="13"/>
                  </a:lnTo>
                  <a:close/>
                  <a:moveTo>
                    <a:pt x="104" y="26"/>
                  </a:moveTo>
                  <a:cubicBezTo>
                    <a:pt x="99" y="27"/>
                    <a:pt x="89" y="28"/>
                    <a:pt x="89" y="28"/>
                  </a:cubicBezTo>
                  <a:lnTo>
                    <a:pt x="89" y="26"/>
                  </a:lnTo>
                  <a:cubicBezTo>
                    <a:pt x="89" y="26"/>
                    <a:pt x="99" y="26"/>
                    <a:pt x="103" y="24"/>
                  </a:cubicBezTo>
                  <a:lnTo>
                    <a:pt x="104" y="26"/>
                  </a:lnTo>
                  <a:close/>
                  <a:moveTo>
                    <a:pt x="89" y="28"/>
                  </a:moveTo>
                  <a:lnTo>
                    <a:pt x="89" y="28"/>
                  </a:lnTo>
                  <a:lnTo>
                    <a:pt x="89" y="27"/>
                  </a:lnTo>
                  <a:lnTo>
                    <a:pt x="89" y="28"/>
                  </a:lnTo>
                  <a:close/>
                  <a:moveTo>
                    <a:pt x="89" y="27"/>
                  </a:moveTo>
                  <a:lnTo>
                    <a:pt x="87" y="14"/>
                  </a:lnTo>
                  <a:lnTo>
                    <a:pt x="89" y="14"/>
                  </a:lnTo>
                  <a:lnTo>
                    <a:pt x="90" y="27"/>
                  </a:lnTo>
                  <a:lnTo>
                    <a:pt x="89" y="27"/>
                  </a:lnTo>
                  <a:close/>
                  <a:moveTo>
                    <a:pt x="88" y="14"/>
                  </a:moveTo>
                  <a:lnTo>
                    <a:pt x="89" y="14"/>
                  </a:lnTo>
                  <a:lnTo>
                    <a:pt x="88" y="14"/>
                  </a:lnTo>
                  <a:close/>
                  <a:moveTo>
                    <a:pt x="87" y="15"/>
                  </a:moveTo>
                  <a:lnTo>
                    <a:pt x="78" y="6"/>
                  </a:lnTo>
                  <a:lnTo>
                    <a:pt x="79" y="5"/>
                  </a:lnTo>
                  <a:lnTo>
                    <a:pt x="88" y="14"/>
                  </a:lnTo>
                  <a:lnTo>
                    <a:pt x="87" y="15"/>
                  </a:lnTo>
                  <a:close/>
                  <a:moveTo>
                    <a:pt x="79" y="4"/>
                  </a:moveTo>
                  <a:lnTo>
                    <a:pt x="79" y="5"/>
                  </a:lnTo>
                  <a:lnTo>
                    <a:pt x="79" y="4"/>
                  </a:lnTo>
                  <a:close/>
                  <a:moveTo>
                    <a:pt x="79" y="6"/>
                  </a:moveTo>
                  <a:lnTo>
                    <a:pt x="59" y="6"/>
                  </a:lnTo>
                  <a:lnTo>
                    <a:pt x="59" y="4"/>
                  </a:lnTo>
                  <a:lnTo>
                    <a:pt x="79" y="4"/>
                  </a:lnTo>
                  <a:lnTo>
                    <a:pt x="79" y="6"/>
                  </a:lnTo>
                  <a:close/>
                  <a:moveTo>
                    <a:pt x="58" y="5"/>
                  </a:moveTo>
                  <a:lnTo>
                    <a:pt x="57" y="4"/>
                  </a:lnTo>
                  <a:lnTo>
                    <a:pt x="59" y="4"/>
                  </a:lnTo>
                  <a:lnTo>
                    <a:pt x="59" y="5"/>
                  </a:lnTo>
                  <a:lnTo>
                    <a:pt x="58" y="5"/>
                  </a:lnTo>
                  <a:close/>
                  <a:moveTo>
                    <a:pt x="59" y="4"/>
                  </a:moveTo>
                  <a:lnTo>
                    <a:pt x="68" y="16"/>
                  </a:lnTo>
                  <a:lnTo>
                    <a:pt x="66" y="16"/>
                  </a:lnTo>
                  <a:lnTo>
                    <a:pt x="58" y="5"/>
                  </a:lnTo>
                  <a:lnTo>
                    <a:pt x="59" y="4"/>
                  </a:lnTo>
                  <a:close/>
                  <a:moveTo>
                    <a:pt x="68" y="16"/>
                  </a:moveTo>
                  <a:lnTo>
                    <a:pt x="68" y="16"/>
                  </a:lnTo>
                  <a:lnTo>
                    <a:pt x="67" y="16"/>
                  </a:lnTo>
                  <a:lnTo>
                    <a:pt x="68" y="16"/>
                  </a:lnTo>
                  <a:close/>
                  <a:moveTo>
                    <a:pt x="68" y="16"/>
                  </a:moveTo>
                  <a:lnTo>
                    <a:pt x="69" y="30"/>
                  </a:lnTo>
                  <a:lnTo>
                    <a:pt x="67" y="30"/>
                  </a:lnTo>
                  <a:lnTo>
                    <a:pt x="66" y="16"/>
                  </a:lnTo>
                  <a:lnTo>
                    <a:pt x="68" y="16"/>
                  </a:lnTo>
                  <a:close/>
                  <a:moveTo>
                    <a:pt x="69" y="30"/>
                  </a:moveTo>
                  <a:lnTo>
                    <a:pt x="69" y="31"/>
                  </a:lnTo>
                  <a:lnTo>
                    <a:pt x="68" y="30"/>
                  </a:lnTo>
                  <a:lnTo>
                    <a:pt x="69" y="30"/>
                  </a:lnTo>
                  <a:close/>
                  <a:moveTo>
                    <a:pt x="68" y="30"/>
                  </a:moveTo>
                  <a:lnTo>
                    <a:pt x="10" y="23"/>
                  </a:lnTo>
                  <a:lnTo>
                    <a:pt x="10" y="22"/>
                  </a:lnTo>
                  <a:lnTo>
                    <a:pt x="68" y="29"/>
                  </a:lnTo>
                  <a:lnTo>
                    <a:pt x="68" y="30"/>
                  </a:lnTo>
                  <a:close/>
                  <a:moveTo>
                    <a:pt x="9" y="22"/>
                  </a:moveTo>
                  <a:lnTo>
                    <a:pt x="9" y="22"/>
                  </a:lnTo>
                  <a:lnTo>
                    <a:pt x="10" y="22"/>
                  </a:lnTo>
                  <a:lnTo>
                    <a:pt x="10" y="23"/>
                  </a:lnTo>
                  <a:lnTo>
                    <a:pt x="9" y="22"/>
                  </a:lnTo>
                  <a:close/>
                  <a:moveTo>
                    <a:pt x="11" y="23"/>
                  </a:moveTo>
                  <a:lnTo>
                    <a:pt x="1" y="51"/>
                  </a:lnTo>
                  <a:lnTo>
                    <a:pt x="0" y="51"/>
                  </a:lnTo>
                  <a:lnTo>
                    <a:pt x="9" y="22"/>
                  </a:lnTo>
                  <a:lnTo>
                    <a:pt x="11" y="23"/>
                  </a:lnTo>
                  <a:close/>
                  <a:moveTo>
                    <a:pt x="1" y="52"/>
                  </a:moveTo>
                  <a:lnTo>
                    <a:pt x="0" y="52"/>
                  </a:lnTo>
                  <a:lnTo>
                    <a:pt x="0" y="51"/>
                  </a:lnTo>
                  <a:lnTo>
                    <a:pt x="1" y="51"/>
                  </a:lnTo>
                  <a:lnTo>
                    <a:pt x="1" y="52"/>
                  </a:lnTo>
                  <a:close/>
                  <a:moveTo>
                    <a:pt x="8" y="47"/>
                  </a:moveTo>
                  <a:lnTo>
                    <a:pt x="14" y="28"/>
                  </a:lnTo>
                  <a:lnTo>
                    <a:pt x="16" y="28"/>
                  </a:lnTo>
                  <a:lnTo>
                    <a:pt x="10" y="47"/>
                  </a:lnTo>
                  <a:lnTo>
                    <a:pt x="8" y="47"/>
                  </a:lnTo>
                  <a:close/>
                  <a:moveTo>
                    <a:pt x="17" y="44"/>
                  </a:moveTo>
                  <a:lnTo>
                    <a:pt x="51" y="42"/>
                  </a:lnTo>
                  <a:lnTo>
                    <a:pt x="51" y="43"/>
                  </a:lnTo>
                  <a:lnTo>
                    <a:pt x="17" y="45"/>
                  </a:lnTo>
                  <a:lnTo>
                    <a:pt x="17" y="44"/>
                  </a:lnTo>
                  <a:close/>
                  <a:moveTo>
                    <a:pt x="18" y="36"/>
                  </a:moveTo>
                  <a:lnTo>
                    <a:pt x="50" y="38"/>
                  </a:lnTo>
                  <a:lnTo>
                    <a:pt x="50" y="40"/>
                  </a:lnTo>
                  <a:lnTo>
                    <a:pt x="18" y="38"/>
                  </a:lnTo>
                  <a:lnTo>
                    <a:pt x="18" y="36"/>
                  </a:lnTo>
                  <a:close/>
                  <a:moveTo>
                    <a:pt x="22" y="28"/>
                  </a:moveTo>
                  <a:lnTo>
                    <a:pt x="51" y="35"/>
                  </a:lnTo>
                  <a:lnTo>
                    <a:pt x="51" y="37"/>
                  </a:lnTo>
                  <a:lnTo>
                    <a:pt x="21" y="30"/>
                  </a:lnTo>
                  <a:lnTo>
                    <a:pt x="22" y="28"/>
                  </a:lnTo>
                  <a:close/>
                  <a:moveTo>
                    <a:pt x="67" y="44"/>
                  </a:moveTo>
                  <a:lnTo>
                    <a:pt x="93" y="41"/>
                  </a:lnTo>
                  <a:lnTo>
                    <a:pt x="93" y="43"/>
                  </a:lnTo>
                  <a:lnTo>
                    <a:pt x="67" y="45"/>
                  </a:lnTo>
                  <a:lnTo>
                    <a:pt x="67" y="44"/>
                  </a:lnTo>
                  <a:close/>
                  <a:moveTo>
                    <a:pt x="69" y="38"/>
                  </a:moveTo>
                  <a:lnTo>
                    <a:pt x="93" y="36"/>
                  </a:lnTo>
                  <a:lnTo>
                    <a:pt x="93" y="37"/>
                  </a:lnTo>
                  <a:lnTo>
                    <a:pt x="70" y="39"/>
                  </a:lnTo>
                  <a:lnTo>
                    <a:pt x="69" y="38"/>
                  </a:lnTo>
                  <a:close/>
                  <a:moveTo>
                    <a:pt x="70" y="32"/>
                  </a:moveTo>
                  <a:lnTo>
                    <a:pt x="93" y="33"/>
                  </a:lnTo>
                  <a:lnTo>
                    <a:pt x="93" y="34"/>
                  </a:lnTo>
                  <a:lnTo>
                    <a:pt x="70" y="34"/>
                  </a:lnTo>
                  <a:lnTo>
                    <a:pt x="70" y="32"/>
                  </a:lnTo>
                  <a:close/>
                  <a:moveTo>
                    <a:pt x="105" y="30"/>
                  </a:moveTo>
                  <a:lnTo>
                    <a:pt x="120" y="14"/>
                  </a:lnTo>
                  <a:lnTo>
                    <a:pt x="121" y="15"/>
                  </a:lnTo>
                  <a:lnTo>
                    <a:pt x="106" y="31"/>
                  </a:lnTo>
                  <a:lnTo>
                    <a:pt x="105" y="30"/>
                  </a:lnTo>
                  <a:close/>
                  <a:moveTo>
                    <a:pt x="141" y="9"/>
                  </a:moveTo>
                  <a:lnTo>
                    <a:pt x="156" y="4"/>
                  </a:lnTo>
                  <a:lnTo>
                    <a:pt x="157" y="5"/>
                  </a:lnTo>
                  <a:lnTo>
                    <a:pt x="141" y="11"/>
                  </a:lnTo>
                  <a:lnTo>
                    <a:pt x="141" y="9"/>
                  </a:lnTo>
                  <a:close/>
                  <a:moveTo>
                    <a:pt x="73" y="66"/>
                  </a:moveTo>
                  <a:lnTo>
                    <a:pt x="83" y="65"/>
                  </a:lnTo>
                  <a:lnTo>
                    <a:pt x="83" y="67"/>
                  </a:lnTo>
                  <a:lnTo>
                    <a:pt x="73" y="67"/>
                  </a:lnTo>
                  <a:lnTo>
                    <a:pt x="73" y="66"/>
                  </a:lnTo>
                  <a:close/>
                  <a:moveTo>
                    <a:pt x="75" y="53"/>
                  </a:moveTo>
                  <a:lnTo>
                    <a:pt x="77" y="61"/>
                  </a:lnTo>
                  <a:lnTo>
                    <a:pt x="76" y="61"/>
                  </a:lnTo>
                  <a:lnTo>
                    <a:pt x="74" y="53"/>
                  </a:lnTo>
                  <a:lnTo>
                    <a:pt x="75" y="53"/>
                  </a:lnTo>
                  <a:close/>
                  <a:moveTo>
                    <a:pt x="88" y="54"/>
                  </a:moveTo>
                  <a:lnTo>
                    <a:pt x="88" y="62"/>
                  </a:lnTo>
                  <a:lnTo>
                    <a:pt x="86" y="62"/>
                  </a:lnTo>
                  <a:lnTo>
                    <a:pt x="86" y="54"/>
                  </a:lnTo>
                  <a:lnTo>
                    <a:pt x="88" y="54"/>
                  </a:lnTo>
                  <a:close/>
                  <a:moveTo>
                    <a:pt x="70" y="8"/>
                  </a:moveTo>
                  <a:lnTo>
                    <a:pt x="75" y="13"/>
                  </a:lnTo>
                  <a:lnTo>
                    <a:pt x="73" y="14"/>
                  </a:lnTo>
                  <a:lnTo>
                    <a:pt x="69" y="9"/>
                  </a:lnTo>
                  <a:lnTo>
                    <a:pt x="70" y="8"/>
                  </a:lnTo>
                  <a:close/>
                  <a:moveTo>
                    <a:pt x="78" y="7"/>
                  </a:moveTo>
                  <a:lnTo>
                    <a:pt x="82" y="12"/>
                  </a:lnTo>
                  <a:lnTo>
                    <a:pt x="80" y="13"/>
                  </a:lnTo>
                  <a:lnTo>
                    <a:pt x="76" y="8"/>
                  </a:lnTo>
                  <a:lnTo>
                    <a:pt x="78" y="7"/>
                  </a:lnTo>
                  <a:close/>
                  <a:moveTo>
                    <a:pt x="74" y="19"/>
                  </a:moveTo>
                  <a:lnTo>
                    <a:pt x="75" y="29"/>
                  </a:lnTo>
                  <a:lnTo>
                    <a:pt x="74" y="29"/>
                  </a:lnTo>
                  <a:lnTo>
                    <a:pt x="73" y="19"/>
                  </a:lnTo>
                  <a:lnTo>
                    <a:pt x="74" y="19"/>
                  </a:lnTo>
                  <a:close/>
                  <a:moveTo>
                    <a:pt x="81" y="19"/>
                  </a:moveTo>
                  <a:lnTo>
                    <a:pt x="83" y="28"/>
                  </a:lnTo>
                  <a:lnTo>
                    <a:pt x="81" y="28"/>
                  </a:lnTo>
                  <a:lnTo>
                    <a:pt x="80" y="19"/>
                  </a:lnTo>
                  <a:lnTo>
                    <a:pt x="81" y="19"/>
                  </a:lnTo>
                  <a:close/>
                  <a:moveTo>
                    <a:pt x="125" y="11"/>
                  </a:moveTo>
                  <a:cubicBezTo>
                    <a:pt x="125" y="11"/>
                    <a:pt x="125" y="11"/>
                    <a:pt x="125" y="11"/>
                  </a:cubicBezTo>
                  <a:lnTo>
                    <a:pt x="124" y="12"/>
                  </a:lnTo>
                  <a:cubicBezTo>
                    <a:pt x="124" y="12"/>
                    <a:pt x="124" y="12"/>
                    <a:pt x="124" y="12"/>
                  </a:cubicBezTo>
                  <a:lnTo>
                    <a:pt x="125" y="11"/>
                  </a:lnTo>
                  <a:close/>
                  <a:moveTo>
                    <a:pt x="124" y="12"/>
                  </a:moveTo>
                  <a:lnTo>
                    <a:pt x="124" y="12"/>
                  </a:lnTo>
                  <a:lnTo>
                    <a:pt x="125" y="12"/>
                  </a:lnTo>
                  <a:lnTo>
                    <a:pt x="124" y="12"/>
                  </a:lnTo>
                  <a:close/>
                  <a:moveTo>
                    <a:pt x="125" y="11"/>
                  </a:moveTo>
                  <a:cubicBezTo>
                    <a:pt x="125" y="12"/>
                    <a:pt x="125" y="12"/>
                    <a:pt x="126" y="12"/>
                  </a:cubicBezTo>
                  <a:lnTo>
                    <a:pt x="124" y="12"/>
                  </a:lnTo>
                  <a:cubicBezTo>
                    <a:pt x="124" y="12"/>
                    <a:pt x="124" y="12"/>
                    <a:pt x="124" y="12"/>
                  </a:cubicBezTo>
                  <a:lnTo>
                    <a:pt x="125" y="11"/>
                  </a:lnTo>
                  <a:close/>
                  <a:moveTo>
                    <a:pt x="126" y="12"/>
                  </a:moveTo>
                  <a:cubicBezTo>
                    <a:pt x="126" y="12"/>
                    <a:pt x="126" y="12"/>
                    <a:pt x="126" y="12"/>
                  </a:cubicBezTo>
                  <a:lnTo>
                    <a:pt x="124" y="13"/>
                  </a:lnTo>
                  <a:cubicBezTo>
                    <a:pt x="124" y="13"/>
                    <a:pt x="124" y="13"/>
                    <a:pt x="124" y="12"/>
                  </a:cubicBezTo>
                  <a:lnTo>
                    <a:pt x="126" y="12"/>
                  </a:lnTo>
                  <a:close/>
                  <a:moveTo>
                    <a:pt x="126" y="12"/>
                  </a:moveTo>
                  <a:cubicBezTo>
                    <a:pt x="126" y="13"/>
                    <a:pt x="127" y="13"/>
                    <a:pt x="128" y="13"/>
                  </a:cubicBezTo>
                  <a:lnTo>
                    <a:pt x="128" y="15"/>
                  </a:lnTo>
                  <a:cubicBezTo>
                    <a:pt x="126" y="15"/>
                    <a:pt x="125" y="14"/>
                    <a:pt x="124" y="13"/>
                  </a:cubicBezTo>
                  <a:lnTo>
                    <a:pt x="126" y="12"/>
                  </a:lnTo>
                  <a:close/>
                  <a:moveTo>
                    <a:pt x="128" y="15"/>
                  </a:moveTo>
                  <a:lnTo>
                    <a:pt x="128" y="15"/>
                  </a:lnTo>
                  <a:lnTo>
                    <a:pt x="128" y="14"/>
                  </a:lnTo>
                  <a:lnTo>
                    <a:pt x="128" y="15"/>
                  </a:lnTo>
                  <a:close/>
                  <a:moveTo>
                    <a:pt x="128" y="13"/>
                  </a:moveTo>
                  <a:lnTo>
                    <a:pt x="128" y="13"/>
                  </a:lnTo>
                  <a:lnTo>
                    <a:pt x="128" y="15"/>
                  </a:lnTo>
                  <a:lnTo>
                    <a:pt x="128" y="13"/>
                  </a:lnTo>
                  <a:close/>
                  <a:moveTo>
                    <a:pt x="128" y="15"/>
                  </a:moveTo>
                  <a:lnTo>
                    <a:pt x="128" y="15"/>
                  </a:lnTo>
                  <a:lnTo>
                    <a:pt x="128" y="14"/>
                  </a:lnTo>
                  <a:lnTo>
                    <a:pt x="128" y="15"/>
                  </a:lnTo>
                  <a:close/>
                  <a:moveTo>
                    <a:pt x="128" y="13"/>
                  </a:moveTo>
                  <a:cubicBezTo>
                    <a:pt x="128" y="13"/>
                    <a:pt x="129" y="13"/>
                    <a:pt x="129" y="12"/>
                  </a:cubicBezTo>
                  <a:lnTo>
                    <a:pt x="130" y="13"/>
                  </a:lnTo>
                  <a:cubicBezTo>
                    <a:pt x="130" y="14"/>
                    <a:pt x="129" y="15"/>
                    <a:pt x="128" y="15"/>
                  </a:cubicBezTo>
                  <a:lnTo>
                    <a:pt x="128" y="13"/>
                  </a:lnTo>
                  <a:close/>
                  <a:moveTo>
                    <a:pt x="129" y="12"/>
                  </a:moveTo>
                  <a:cubicBezTo>
                    <a:pt x="129" y="12"/>
                    <a:pt x="130" y="12"/>
                    <a:pt x="130" y="11"/>
                  </a:cubicBezTo>
                  <a:lnTo>
                    <a:pt x="131" y="11"/>
                  </a:lnTo>
                  <a:cubicBezTo>
                    <a:pt x="131" y="12"/>
                    <a:pt x="131" y="13"/>
                    <a:pt x="130" y="13"/>
                  </a:cubicBezTo>
                  <a:lnTo>
                    <a:pt x="129" y="12"/>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0" y="11"/>
                  </a:moveTo>
                  <a:lnTo>
                    <a:pt x="130" y="11"/>
                  </a:lnTo>
                  <a:close/>
                  <a:moveTo>
                    <a:pt x="130" y="11"/>
                  </a:moveTo>
                  <a:cubicBezTo>
                    <a:pt x="130" y="11"/>
                    <a:pt x="130" y="11"/>
                    <a:pt x="130" y="11"/>
                  </a:cubicBezTo>
                  <a:lnTo>
                    <a:pt x="131" y="11"/>
                  </a:lnTo>
                  <a:cubicBezTo>
                    <a:pt x="131" y="11"/>
                    <a:pt x="131" y="11"/>
                    <a:pt x="131" y="11"/>
                  </a:cubicBezTo>
                  <a:lnTo>
                    <a:pt x="130" y="11"/>
                  </a:lnTo>
                  <a:close/>
                  <a:moveTo>
                    <a:pt x="131" y="11"/>
                  </a:moveTo>
                  <a:lnTo>
                    <a:pt x="131" y="11"/>
                  </a:lnTo>
                  <a:lnTo>
                    <a:pt x="130" y="11"/>
                  </a:lnTo>
                  <a:lnTo>
                    <a:pt x="131" y="11"/>
                  </a:lnTo>
                  <a:close/>
                  <a:moveTo>
                    <a:pt x="130" y="11"/>
                  </a:moveTo>
                  <a:cubicBezTo>
                    <a:pt x="130" y="11"/>
                    <a:pt x="129" y="11"/>
                    <a:pt x="129" y="10"/>
                  </a:cubicBezTo>
                  <a:lnTo>
                    <a:pt x="131" y="10"/>
                  </a:lnTo>
                  <a:cubicBezTo>
                    <a:pt x="131" y="10"/>
                    <a:pt x="131" y="11"/>
                    <a:pt x="131" y="11"/>
                  </a:cubicBezTo>
                  <a:lnTo>
                    <a:pt x="130" y="11"/>
                  </a:lnTo>
                  <a:close/>
                  <a:moveTo>
                    <a:pt x="131" y="10"/>
                  </a:moveTo>
                  <a:lnTo>
                    <a:pt x="131" y="10"/>
                  </a:lnTo>
                  <a:lnTo>
                    <a:pt x="130" y="10"/>
                  </a:lnTo>
                  <a:lnTo>
                    <a:pt x="131" y="10"/>
                  </a:lnTo>
                  <a:close/>
                  <a:moveTo>
                    <a:pt x="129" y="10"/>
                  </a:moveTo>
                  <a:cubicBezTo>
                    <a:pt x="129" y="10"/>
                    <a:pt x="129" y="10"/>
                    <a:pt x="129" y="10"/>
                  </a:cubicBezTo>
                  <a:lnTo>
                    <a:pt x="130" y="9"/>
                  </a:lnTo>
                  <a:cubicBezTo>
                    <a:pt x="131" y="10"/>
                    <a:pt x="131" y="10"/>
                    <a:pt x="131" y="10"/>
                  </a:cubicBezTo>
                  <a:lnTo>
                    <a:pt x="129" y="10"/>
                  </a:lnTo>
                  <a:close/>
                  <a:moveTo>
                    <a:pt x="129" y="10"/>
                  </a:moveTo>
                  <a:cubicBezTo>
                    <a:pt x="129" y="9"/>
                    <a:pt x="128" y="9"/>
                    <a:pt x="127" y="9"/>
                  </a:cubicBezTo>
                  <a:lnTo>
                    <a:pt x="127" y="8"/>
                  </a:lnTo>
                  <a:cubicBezTo>
                    <a:pt x="128" y="8"/>
                    <a:pt x="130" y="8"/>
                    <a:pt x="130" y="9"/>
                  </a:cubicBezTo>
                  <a:lnTo>
                    <a:pt x="129" y="10"/>
                  </a:lnTo>
                  <a:close/>
                  <a:moveTo>
                    <a:pt x="127" y="9"/>
                  </a:moveTo>
                  <a:lnTo>
                    <a:pt x="127" y="9"/>
                  </a:lnTo>
                  <a:lnTo>
                    <a:pt x="127" y="8"/>
                  </a:lnTo>
                  <a:lnTo>
                    <a:pt x="127" y="9"/>
                  </a:lnTo>
                  <a:close/>
                  <a:moveTo>
                    <a:pt x="127" y="8"/>
                  </a:moveTo>
                  <a:lnTo>
                    <a:pt x="127" y="8"/>
                  </a:lnTo>
                  <a:close/>
                  <a:moveTo>
                    <a:pt x="127" y="9"/>
                  </a:moveTo>
                  <a:cubicBezTo>
                    <a:pt x="127" y="9"/>
                    <a:pt x="126" y="10"/>
                    <a:pt x="126" y="10"/>
                  </a:cubicBezTo>
                  <a:lnTo>
                    <a:pt x="125" y="9"/>
                  </a:lnTo>
                  <a:cubicBezTo>
                    <a:pt x="125" y="8"/>
                    <a:pt x="126" y="8"/>
                    <a:pt x="127" y="8"/>
                  </a:cubicBezTo>
                  <a:lnTo>
                    <a:pt x="127" y="9"/>
                  </a:lnTo>
                  <a:close/>
                  <a:moveTo>
                    <a:pt x="126" y="10"/>
                  </a:moveTo>
                  <a:cubicBezTo>
                    <a:pt x="126" y="10"/>
                    <a:pt x="125" y="11"/>
                    <a:pt x="125" y="11"/>
                  </a:cubicBezTo>
                  <a:lnTo>
                    <a:pt x="124" y="12"/>
                  </a:lnTo>
                  <a:cubicBezTo>
                    <a:pt x="124" y="11"/>
                    <a:pt x="124" y="10"/>
                    <a:pt x="125" y="9"/>
                  </a:cubicBezTo>
                  <a:lnTo>
                    <a:pt x="126" y="10"/>
                  </a:lnTo>
                  <a:close/>
                  <a:moveTo>
                    <a:pt x="124" y="12"/>
                  </a:moveTo>
                  <a:lnTo>
                    <a:pt x="124" y="12"/>
                  </a:lnTo>
                  <a:lnTo>
                    <a:pt x="125" y="11"/>
                  </a:lnTo>
                  <a:lnTo>
                    <a:pt x="124" y="12"/>
                  </a:lnTo>
                  <a:close/>
                  <a:moveTo>
                    <a:pt x="125" y="11"/>
                  </a:moveTo>
                  <a:lnTo>
                    <a:pt x="125" y="11"/>
                  </a:lnTo>
                  <a:lnTo>
                    <a:pt x="124" y="12"/>
                  </a:lnTo>
                  <a:lnTo>
                    <a:pt x="125" y="11"/>
                  </a:lnTo>
                  <a:close/>
                  <a:moveTo>
                    <a:pt x="125" y="11"/>
                  </a:moveTo>
                  <a:lnTo>
                    <a:pt x="125" y="11"/>
                  </a:lnTo>
                  <a:close/>
                  <a:moveTo>
                    <a:pt x="156" y="5"/>
                  </a:moveTo>
                  <a:lnTo>
                    <a:pt x="142" y="7"/>
                  </a:lnTo>
                  <a:lnTo>
                    <a:pt x="142" y="6"/>
                  </a:lnTo>
                  <a:lnTo>
                    <a:pt x="156" y="4"/>
                  </a:lnTo>
                  <a:lnTo>
                    <a:pt x="156" y="5"/>
                  </a:lnTo>
                  <a:close/>
                  <a:moveTo>
                    <a:pt x="122" y="15"/>
                  </a:moveTo>
                  <a:lnTo>
                    <a:pt x="105" y="39"/>
                  </a:lnTo>
                  <a:lnTo>
                    <a:pt x="104" y="38"/>
                  </a:lnTo>
                  <a:lnTo>
                    <a:pt x="120" y="14"/>
                  </a:lnTo>
                  <a:lnTo>
                    <a:pt x="122" y="15"/>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7" name="Freeform 25">
              <a:extLst>
                <a:ext uri="{FF2B5EF4-FFF2-40B4-BE49-F238E27FC236}">
                  <a16:creationId xmlns:a16="http://schemas.microsoft.com/office/drawing/2014/main" xmlns="" id="{F3F0AAE7-A29A-49E0-A059-C5732DAA8E7D}"/>
                </a:ext>
              </a:extLst>
            </p:cNvPr>
            <p:cNvSpPr>
              <a:spLocks noEditPoints="1"/>
            </p:cNvSpPr>
            <p:nvPr/>
          </p:nvSpPr>
          <p:spPr bwMode="auto">
            <a:xfrm>
              <a:off x="3229" y="2829"/>
              <a:ext cx="718" cy="819"/>
            </a:xfrm>
            <a:custGeom>
              <a:avLst/>
              <a:gdLst>
                <a:gd name="T0" fmla="*/ 2147483646 w 118"/>
                <a:gd name="T1" fmla="*/ 2147483646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2147483646 w 118"/>
                <a:gd name="T19" fmla="*/ 0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0 w 118"/>
                <a:gd name="T39" fmla="*/ 2147483646 h 141"/>
                <a:gd name="T40" fmla="*/ 2147483646 w 118"/>
                <a:gd name="T41" fmla="*/ 2147483646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8" name="Freeform 26">
              <a:extLst>
                <a:ext uri="{FF2B5EF4-FFF2-40B4-BE49-F238E27FC236}">
                  <a16:creationId xmlns:a16="http://schemas.microsoft.com/office/drawing/2014/main" xmlns="" id="{4A3EE477-0588-4056-A4E7-839983D9F653}"/>
                </a:ext>
              </a:extLst>
            </p:cNvPr>
            <p:cNvSpPr>
              <a:spLocks noEditPoints="1"/>
            </p:cNvSpPr>
            <p:nvPr/>
          </p:nvSpPr>
          <p:spPr bwMode="auto">
            <a:xfrm>
              <a:off x="3229" y="2829"/>
              <a:ext cx="718" cy="819"/>
            </a:xfrm>
            <a:custGeom>
              <a:avLst/>
              <a:gdLst>
                <a:gd name="T0" fmla="*/ 2147483646 w 118"/>
                <a:gd name="T1" fmla="*/ 2147483646 h 141"/>
                <a:gd name="T2" fmla="*/ 2147483646 w 118"/>
                <a:gd name="T3" fmla="*/ 2147483646 h 141"/>
                <a:gd name="T4" fmla="*/ 2147483646 w 118"/>
                <a:gd name="T5" fmla="*/ 2147483646 h 141"/>
                <a:gd name="T6" fmla="*/ 2147483646 w 118"/>
                <a:gd name="T7" fmla="*/ 2147483646 h 141"/>
                <a:gd name="T8" fmla="*/ 2147483646 w 118"/>
                <a:gd name="T9" fmla="*/ 2147483646 h 141"/>
                <a:gd name="T10" fmla="*/ 2147483646 w 118"/>
                <a:gd name="T11" fmla="*/ 2147483646 h 141"/>
                <a:gd name="T12" fmla="*/ 2147483646 w 118"/>
                <a:gd name="T13" fmla="*/ 2147483646 h 141"/>
                <a:gd name="T14" fmla="*/ 2147483646 w 118"/>
                <a:gd name="T15" fmla="*/ 2147483646 h 141"/>
                <a:gd name="T16" fmla="*/ 2147483646 w 118"/>
                <a:gd name="T17" fmla="*/ 2147483646 h 141"/>
                <a:gd name="T18" fmla="*/ 2147483646 w 118"/>
                <a:gd name="T19" fmla="*/ 0 h 141"/>
                <a:gd name="T20" fmla="*/ 2147483646 w 118"/>
                <a:gd name="T21" fmla="*/ 2147483646 h 141"/>
                <a:gd name="T22" fmla="*/ 2147483646 w 118"/>
                <a:gd name="T23" fmla="*/ 2147483646 h 141"/>
                <a:gd name="T24" fmla="*/ 2147483646 w 118"/>
                <a:gd name="T25" fmla="*/ 2147483646 h 141"/>
                <a:gd name="T26" fmla="*/ 2147483646 w 118"/>
                <a:gd name="T27" fmla="*/ 2147483646 h 141"/>
                <a:gd name="T28" fmla="*/ 2147483646 w 118"/>
                <a:gd name="T29" fmla="*/ 2147483646 h 141"/>
                <a:gd name="T30" fmla="*/ 2147483646 w 118"/>
                <a:gd name="T31" fmla="*/ 2147483646 h 141"/>
                <a:gd name="T32" fmla="*/ 2147483646 w 118"/>
                <a:gd name="T33" fmla="*/ 2147483646 h 141"/>
                <a:gd name="T34" fmla="*/ 2147483646 w 118"/>
                <a:gd name="T35" fmla="*/ 2147483646 h 141"/>
                <a:gd name="T36" fmla="*/ 2147483646 w 118"/>
                <a:gd name="T37" fmla="*/ 2147483646 h 141"/>
                <a:gd name="T38" fmla="*/ 0 w 118"/>
                <a:gd name="T39" fmla="*/ 2147483646 h 141"/>
                <a:gd name="T40" fmla="*/ 2147483646 w 118"/>
                <a:gd name="T41" fmla="*/ 2147483646 h 141"/>
                <a:gd name="T42" fmla="*/ 2147483646 w 118"/>
                <a:gd name="T43" fmla="*/ 2147483646 h 141"/>
                <a:gd name="T44" fmla="*/ 2147483646 w 118"/>
                <a:gd name="T45" fmla="*/ 2147483646 h 141"/>
                <a:gd name="T46" fmla="*/ 2147483646 w 118"/>
                <a:gd name="T47" fmla="*/ 2147483646 h 141"/>
                <a:gd name="T48" fmla="*/ 2147483646 w 118"/>
                <a:gd name="T49" fmla="*/ 2147483646 h 141"/>
                <a:gd name="T50" fmla="*/ 2147483646 w 118"/>
                <a:gd name="T51" fmla="*/ 2147483646 h 141"/>
                <a:gd name="T52" fmla="*/ 2147483646 w 118"/>
                <a:gd name="T53" fmla="*/ 2147483646 h 141"/>
                <a:gd name="T54" fmla="*/ 2147483646 w 118"/>
                <a:gd name="T55" fmla="*/ 2147483646 h 141"/>
                <a:gd name="T56" fmla="*/ 2147483646 w 118"/>
                <a:gd name="T57" fmla="*/ 2147483646 h 141"/>
                <a:gd name="T58" fmla="*/ 2147483646 w 118"/>
                <a:gd name="T59" fmla="*/ 2147483646 h 141"/>
                <a:gd name="T60" fmla="*/ 2147483646 w 118"/>
                <a:gd name="T61" fmla="*/ 2147483646 h 141"/>
                <a:gd name="T62" fmla="*/ 2147483646 w 118"/>
                <a:gd name="T63" fmla="*/ 2147483646 h 141"/>
                <a:gd name="T64" fmla="*/ 2147483646 w 118"/>
                <a:gd name="T65" fmla="*/ 2147483646 h 141"/>
                <a:gd name="T66" fmla="*/ 2147483646 w 118"/>
                <a:gd name="T67" fmla="*/ 2147483646 h 141"/>
                <a:gd name="T68" fmla="*/ 2147483646 w 118"/>
                <a:gd name="T69" fmla="*/ 2147483646 h 141"/>
                <a:gd name="T70" fmla="*/ 2147483646 w 118"/>
                <a:gd name="T71" fmla="*/ 2147483646 h 141"/>
                <a:gd name="T72" fmla="*/ 2147483646 w 118"/>
                <a:gd name="T73" fmla="*/ 2147483646 h 141"/>
                <a:gd name="T74" fmla="*/ 2147483646 w 118"/>
                <a:gd name="T75" fmla="*/ 2147483646 h 141"/>
                <a:gd name="T76" fmla="*/ 2147483646 w 118"/>
                <a:gd name="T77" fmla="*/ 2147483646 h 141"/>
                <a:gd name="T78" fmla="*/ 2147483646 w 118"/>
                <a:gd name="T79" fmla="*/ 2147483646 h 141"/>
                <a:gd name="T80" fmla="*/ 2147483646 w 118"/>
                <a:gd name="T81" fmla="*/ 2147483646 h 141"/>
                <a:gd name="T82" fmla="*/ 2147483646 w 118"/>
                <a:gd name="T83" fmla="*/ 2147483646 h 141"/>
                <a:gd name="T84" fmla="*/ 2147483646 w 118"/>
                <a:gd name="T85" fmla="*/ 2147483646 h 141"/>
                <a:gd name="T86" fmla="*/ 2147483646 w 118"/>
                <a:gd name="T87" fmla="*/ 2147483646 h 141"/>
                <a:gd name="T88" fmla="*/ 2147483646 w 118"/>
                <a:gd name="T89" fmla="*/ 2147483646 h 141"/>
                <a:gd name="T90" fmla="*/ 2147483646 w 118"/>
                <a:gd name="T91" fmla="*/ 2147483646 h 141"/>
                <a:gd name="T92" fmla="*/ 2147483646 w 118"/>
                <a:gd name="T93" fmla="*/ 2147483646 h 141"/>
                <a:gd name="T94" fmla="*/ 2147483646 w 118"/>
                <a:gd name="T95" fmla="*/ 2147483646 h 141"/>
                <a:gd name="T96" fmla="*/ 2147483646 w 118"/>
                <a:gd name="T97" fmla="*/ 2147483646 h 141"/>
                <a:gd name="T98" fmla="*/ 2147483646 w 118"/>
                <a:gd name="T99" fmla="*/ 2147483646 h 141"/>
                <a:gd name="T100" fmla="*/ 2147483646 w 118"/>
                <a:gd name="T101" fmla="*/ 2147483646 h 141"/>
                <a:gd name="T102" fmla="*/ 2147483646 w 118"/>
                <a:gd name="T103" fmla="*/ 2147483646 h 141"/>
                <a:gd name="T104" fmla="*/ 2147483646 w 118"/>
                <a:gd name="T105" fmla="*/ 2147483646 h 141"/>
                <a:gd name="T106" fmla="*/ 2147483646 w 118"/>
                <a:gd name="T107" fmla="*/ 2147483646 h 141"/>
                <a:gd name="T108" fmla="*/ 2147483646 w 118"/>
                <a:gd name="T109" fmla="*/ 2147483646 h 141"/>
                <a:gd name="T110" fmla="*/ 2147483646 w 118"/>
                <a:gd name="T111" fmla="*/ 2147483646 h 141"/>
                <a:gd name="T112" fmla="*/ 2147483646 w 118"/>
                <a:gd name="T113" fmla="*/ 2147483646 h 141"/>
                <a:gd name="T114" fmla="*/ 2147483646 w 118"/>
                <a:gd name="T115" fmla="*/ 2147483646 h 141"/>
                <a:gd name="T116" fmla="*/ 2147483646 w 118"/>
                <a:gd name="T117" fmla="*/ 2147483646 h 141"/>
                <a:gd name="T118" fmla="*/ 2147483646 w 118"/>
                <a:gd name="T119" fmla="*/ 2147483646 h 141"/>
                <a:gd name="T120" fmla="*/ 2147483646 w 118"/>
                <a:gd name="T121" fmla="*/ 2147483646 h 141"/>
                <a:gd name="T122" fmla="*/ 2147483646 w 118"/>
                <a:gd name="T123" fmla="*/ 2147483646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8"/>
                <a:gd name="T187" fmla="*/ 0 h 141"/>
                <a:gd name="T188" fmla="*/ 118 w 118"/>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8" h="141">
                  <a:moveTo>
                    <a:pt x="9" y="141"/>
                  </a:moveTo>
                  <a:lnTo>
                    <a:pt x="64" y="102"/>
                  </a:lnTo>
                  <a:lnTo>
                    <a:pt x="70" y="111"/>
                  </a:lnTo>
                  <a:lnTo>
                    <a:pt x="69" y="121"/>
                  </a:lnTo>
                  <a:lnTo>
                    <a:pt x="88" y="108"/>
                  </a:lnTo>
                  <a:lnTo>
                    <a:pt x="92" y="98"/>
                  </a:lnTo>
                  <a:lnTo>
                    <a:pt x="84" y="86"/>
                  </a:lnTo>
                  <a:cubicBezTo>
                    <a:pt x="84" y="86"/>
                    <a:pt x="94" y="76"/>
                    <a:pt x="95" y="67"/>
                  </a:cubicBezTo>
                  <a:cubicBezTo>
                    <a:pt x="96" y="58"/>
                    <a:pt x="91" y="47"/>
                    <a:pt x="93" y="42"/>
                  </a:cubicBezTo>
                  <a:cubicBezTo>
                    <a:pt x="96" y="37"/>
                    <a:pt x="118" y="0"/>
                    <a:pt x="118" y="0"/>
                  </a:cubicBezTo>
                  <a:lnTo>
                    <a:pt x="85" y="27"/>
                  </a:lnTo>
                  <a:cubicBezTo>
                    <a:pt x="81" y="31"/>
                    <a:pt x="79" y="35"/>
                    <a:pt x="79" y="39"/>
                  </a:cubicBezTo>
                  <a:cubicBezTo>
                    <a:pt x="78" y="45"/>
                    <a:pt x="79" y="57"/>
                    <a:pt x="77" y="59"/>
                  </a:cubicBezTo>
                  <a:cubicBezTo>
                    <a:pt x="74" y="63"/>
                    <a:pt x="67" y="69"/>
                    <a:pt x="67" y="69"/>
                  </a:cubicBezTo>
                  <a:lnTo>
                    <a:pt x="58" y="60"/>
                  </a:lnTo>
                  <a:lnTo>
                    <a:pt x="46" y="58"/>
                  </a:lnTo>
                  <a:lnTo>
                    <a:pt x="29" y="69"/>
                  </a:lnTo>
                  <a:lnTo>
                    <a:pt x="42" y="74"/>
                  </a:lnTo>
                  <a:lnTo>
                    <a:pt x="51" y="84"/>
                  </a:lnTo>
                  <a:lnTo>
                    <a:pt x="0" y="112"/>
                  </a:lnTo>
                  <a:lnTo>
                    <a:pt x="9" y="141"/>
                  </a:lnTo>
                  <a:close/>
                  <a:moveTo>
                    <a:pt x="14" y="133"/>
                  </a:moveTo>
                  <a:lnTo>
                    <a:pt x="7" y="114"/>
                  </a:lnTo>
                  <a:moveTo>
                    <a:pt x="18" y="126"/>
                  </a:moveTo>
                  <a:lnTo>
                    <a:pt x="45" y="104"/>
                  </a:lnTo>
                  <a:moveTo>
                    <a:pt x="15" y="119"/>
                  </a:moveTo>
                  <a:lnTo>
                    <a:pt x="42" y="102"/>
                  </a:lnTo>
                  <a:moveTo>
                    <a:pt x="13" y="111"/>
                  </a:moveTo>
                  <a:lnTo>
                    <a:pt x="41" y="99"/>
                  </a:lnTo>
                  <a:moveTo>
                    <a:pt x="59" y="96"/>
                  </a:moveTo>
                  <a:lnTo>
                    <a:pt x="79" y="79"/>
                  </a:lnTo>
                  <a:moveTo>
                    <a:pt x="58" y="90"/>
                  </a:moveTo>
                  <a:lnTo>
                    <a:pt x="76" y="74"/>
                  </a:lnTo>
                  <a:moveTo>
                    <a:pt x="55" y="85"/>
                  </a:moveTo>
                  <a:lnTo>
                    <a:pt x="74" y="73"/>
                  </a:lnTo>
                  <a:moveTo>
                    <a:pt x="82" y="63"/>
                  </a:moveTo>
                  <a:lnTo>
                    <a:pt x="85" y="40"/>
                  </a:lnTo>
                  <a:moveTo>
                    <a:pt x="99" y="25"/>
                  </a:moveTo>
                  <a:lnTo>
                    <a:pt x="108" y="12"/>
                  </a:lnTo>
                  <a:moveTo>
                    <a:pt x="77" y="111"/>
                  </a:moveTo>
                  <a:lnTo>
                    <a:pt x="85" y="105"/>
                  </a:lnTo>
                  <a:moveTo>
                    <a:pt x="70" y="99"/>
                  </a:moveTo>
                  <a:lnTo>
                    <a:pt x="76" y="105"/>
                  </a:lnTo>
                  <a:moveTo>
                    <a:pt x="80" y="92"/>
                  </a:moveTo>
                  <a:lnTo>
                    <a:pt x="85" y="99"/>
                  </a:lnTo>
                  <a:moveTo>
                    <a:pt x="40" y="66"/>
                  </a:moveTo>
                  <a:lnTo>
                    <a:pt x="47" y="68"/>
                  </a:lnTo>
                  <a:moveTo>
                    <a:pt x="46" y="61"/>
                  </a:moveTo>
                  <a:lnTo>
                    <a:pt x="52" y="63"/>
                  </a:lnTo>
                  <a:moveTo>
                    <a:pt x="50" y="72"/>
                  </a:moveTo>
                  <a:lnTo>
                    <a:pt x="56" y="79"/>
                  </a:lnTo>
                  <a:moveTo>
                    <a:pt x="55" y="68"/>
                  </a:moveTo>
                  <a:lnTo>
                    <a:pt x="61" y="74"/>
                  </a:lnTo>
                  <a:moveTo>
                    <a:pt x="86" y="36"/>
                  </a:moveTo>
                  <a:cubicBezTo>
                    <a:pt x="87" y="37"/>
                    <a:pt x="89" y="37"/>
                    <a:pt x="90" y="36"/>
                  </a:cubicBezTo>
                  <a:cubicBezTo>
                    <a:pt x="91" y="35"/>
                    <a:pt x="92" y="33"/>
                    <a:pt x="91" y="32"/>
                  </a:cubicBezTo>
                  <a:cubicBezTo>
                    <a:pt x="89" y="31"/>
                    <a:pt x="88" y="31"/>
                    <a:pt x="87" y="32"/>
                  </a:cubicBezTo>
                  <a:cubicBezTo>
                    <a:pt x="85" y="33"/>
                    <a:pt x="85" y="35"/>
                    <a:pt x="86" y="36"/>
                  </a:cubicBezTo>
                  <a:close/>
                  <a:moveTo>
                    <a:pt x="108" y="12"/>
                  </a:moveTo>
                  <a:lnTo>
                    <a:pt x="97" y="22"/>
                  </a:lnTo>
                  <a:moveTo>
                    <a:pt x="85" y="41"/>
                  </a:moveTo>
                  <a:lnTo>
                    <a:pt x="86" y="70"/>
                  </a:lnTo>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9" name="Freeform 27">
              <a:extLst>
                <a:ext uri="{FF2B5EF4-FFF2-40B4-BE49-F238E27FC236}">
                  <a16:creationId xmlns:a16="http://schemas.microsoft.com/office/drawing/2014/main" xmlns="" id="{2D43E34A-D929-4E16-BC99-49D2D328E350}"/>
                </a:ext>
              </a:extLst>
            </p:cNvPr>
            <p:cNvSpPr>
              <a:spLocks noEditPoints="1"/>
            </p:cNvSpPr>
            <p:nvPr/>
          </p:nvSpPr>
          <p:spPr bwMode="auto">
            <a:xfrm>
              <a:off x="3934" y="2021"/>
              <a:ext cx="432" cy="1035"/>
            </a:xfrm>
            <a:custGeom>
              <a:avLst/>
              <a:gdLst>
                <a:gd name="T0" fmla="*/ 2147483646 w 71"/>
                <a:gd name="T1" fmla="*/ 2147483646 h 178"/>
                <a:gd name="T2" fmla="*/ 2147483646 w 71"/>
                <a:gd name="T3" fmla="*/ 2147483646 h 178"/>
                <a:gd name="T4" fmla="*/ 2147483646 w 71"/>
                <a:gd name="T5" fmla="*/ 2147483646 h 178"/>
                <a:gd name="T6" fmla="*/ 2147483646 w 71"/>
                <a:gd name="T7" fmla="*/ 2147483646 h 178"/>
                <a:gd name="T8" fmla="*/ 2147483646 w 71"/>
                <a:gd name="T9" fmla="*/ 2147483646 h 178"/>
                <a:gd name="T10" fmla="*/ 2147483646 w 71"/>
                <a:gd name="T11" fmla="*/ 2147483646 h 178"/>
                <a:gd name="T12" fmla="*/ 2147483646 w 71"/>
                <a:gd name="T13" fmla="*/ 2147483646 h 178"/>
                <a:gd name="T14" fmla="*/ 2147483646 w 71"/>
                <a:gd name="T15" fmla="*/ 2147483646 h 178"/>
                <a:gd name="T16" fmla="*/ 2147483646 w 71"/>
                <a:gd name="T17" fmla="*/ 2147483646 h 178"/>
                <a:gd name="T18" fmla="*/ 2147483646 w 71"/>
                <a:gd name="T19" fmla="*/ 0 h 178"/>
                <a:gd name="T20" fmla="*/ 2147483646 w 71"/>
                <a:gd name="T21" fmla="*/ 2147483646 h 178"/>
                <a:gd name="T22" fmla="*/ 2147483646 w 71"/>
                <a:gd name="T23" fmla="*/ 2147483646 h 178"/>
                <a:gd name="T24" fmla="*/ 2147483646 w 71"/>
                <a:gd name="T25" fmla="*/ 2147483646 h 178"/>
                <a:gd name="T26" fmla="*/ 2147483646 w 71"/>
                <a:gd name="T27" fmla="*/ 2147483646 h 178"/>
                <a:gd name="T28" fmla="*/ 2147483646 w 71"/>
                <a:gd name="T29" fmla="*/ 2147483646 h 178"/>
                <a:gd name="T30" fmla="*/ 2147483646 w 71"/>
                <a:gd name="T31" fmla="*/ 2147483646 h 178"/>
                <a:gd name="T32" fmla="*/ 0 w 71"/>
                <a:gd name="T33" fmla="*/ 2147483646 h 178"/>
                <a:gd name="T34" fmla="*/ 2147483646 w 71"/>
                <a:gd name="T35" fmla="*/ 2147483646 h 178"/>
                <a:gd name="T36" fmla="*/ 2147483646 w 71"/>
                <a:gd name="T37" fmla="*/ 2147483646 h 178"/>
                <a:gd name="T38" fmla="*/ 2147483646 w 71"/>
                <a:gd name="T39" fmla="*/ 2147483646 h 178"/>
                <a:gd name="T40" fmla="*/ 2147483646 w 71"/>
                <a:gd name="T41" fmla="*/ 2147483646 h 178"/>
                <a:gd name="T42" fmla="*/ 2147483646 w 71"/>
                <a:gd name="T43" fmla="*/ 2147483646 h 178"/>
                <a:gd name="T44" fmla="*/ 2147483646 w 71"/>
                <a:gd name="T45" fmla="*/ 2147483646 h 178"/>
                <a:gd name="T46" fmla="*/ 2147483646 w 71"/>
                <a:gd name="T47" fmla="*/ 2147483646 h 178"/>
                <a:gd name="T48" fmla="*/ 2147483646 w 71"/>
                <a:gd name="T49" fmla="*/ 2147483646 h 178"/>
                <a:gd name="T50" fmla="*/ 2147483646 w 71"/>
                <a:gd name="T51" fmla="*/ 2147483646 h 178"/>
                <a:gd name="T52" fmla="*/ 2147483646 w 71"/>
                <a:gd name="T53" fmla="*/ 2147483646 h 178"/>
                <a:gd name="T54" fmla="*/ 2147483646 w 71"/>
                <a:gd name="T55" fmla="*/ 2147483646 h 178"/>
                <a:gd name="T56" fmla="*/ 2147483646 w 71"/>
                <a:gd name="T57" fmla="*/ 2147483646 h 178"/>
                <a:gd name="T58" fmla="*/ 2147483646 w 71"/>
                <a:gd name="T59" fmla="*/ 2147483646 h 178"/>
                <a:gd name="T60" fmla="*/ 2147483646 w 71"/>
                <a:gd name="T61" fmla="*/ 2147483646 h 178"/>
                <a:gd name="T62" fmla="*/ 2147483646 w 71"/>
                <a:gd name="T63" fmla="*/ 2147483646 h 178"/>
                <a:gd name="T64" fmla="*/ 2147483646 w 71"/>
                <a:gd name="T65" fmla="*/ 2147483646 h 178"/>
                <a:gd name="T66" fmla="*/ 2147483646 w 71"/>
                <a:gd name="T67" fmla="*/ 2147483646 h 178"/>
                <a:gd name="T68" fmla="*/ 2147483646 w 71"/>
                <a:gd name="T69" fmla="*/ 2147483646 h 178"/>
                <a:gd name="T70" fmla="*/ 2147483646 w 71"/>
                <a:gd name="T71" fmla="*/ 2147483646 h 178"/>
                <a:gd name="T72" fmla="*/ 2147483646 w 71"/>
                <a:gd name="T73" fmla="*/ 2147483646 h 178"/>
                <a:gd name="T74" fmla="*/ 2147483646 w 71"/>
                <a:gd name="T75" fmla="*/ 2147483646 h 178"/>
                <a:gd name="T76" fmla="*/ 2147483646 w 71"/>
                <a:gd name="T77" fmla="*/ 2147483646 h 178"/>
                <a:gd name="T78" fmla="*/ 2147483646 w 71"/>
                <a:gd name="T79" fmla="*/ 2147483646 h 178"/>
                <a:gd name="T80" fmla="*/ 2147483646 w 71"/>
                <a:gd name="T81" fmla="*/ 2147483646 h 178"/>
                <a:gd name="T82" fmla="*/ 2147483646 w 71"/>
                <a:gd name="T83" fmla="*/ 2147483646 h 178"/>
                <a:gd name="T84" fmla="*/ 2147483646 w 71"/>
                <a:gd name="T85" fmla="*/ 2147483646 h 178"/>
                <a:gd name="T86" fmla="*/ 2147483646 w 71"/>
                <a:gd name="T87" fmla="*/ 2147483646 h 178"/>
                <a:gd name="T88" fmla="*/ 2147483646 w 71"/>
                <a:gd name="T89" fmla="*/ 2147483646 h 178"/>
                <a:gd name="T90" fmla="*/ 2147483646 w 71"/>
                <a:gd name="T91" fmla="*/ 2147483646 h 178"/>
                <a:gd name="T92" fmla="*/ 2147483646 w 71"/>
                <a:gd name="T93" fmla="*/ 2147483646 h 178"/>
                <a:gd name="T94" fmla="*/ 2147483646 w 71"/>
                <a:gd name="T95" fmla="*/ 2147483646 h 178"/>
                <a:gd name="T96" fmla="*/ 2147483646 w 71"/>
                <a:gd name="T97" fmla="*/ 2147483646 h 178"/>
                <a:gd name="T98" fmla="*/ 2147483646 w 71"/>
                <a:gd name="T99" fmla="*/ 2147483646 h 178"/>
                <a:gd name="T100" fmla="*/ 2147483646 w 71"/>
                <a:gd name="T101" fmla="*/ 2147483646 h 178"/>
                <a:gd name="T102" fmla="*/ 2147483646 w 71"/>
                <a:gd name="T103" fmla="*/ 2147483646 h 178"/>
                <a:gd name="T104" fmla="*/ 2147483646 w 71"/>
                <a:gd name="T105" fmla="*/ 2147483646 h 178"/>
                <a:gd name="T106" fmla="*/ 2147483646 w 71"/>
                <a:gd name="T107" fmla="*/ 2147483646 h 178"/>
                <a:gd name="T108" fmla="*/ 2147483646 w 71"/>
                <a:gd name="T109" fmla="*/ 2147483646 h 178"/>
                <a:gd name="T110" fmla="*/ 2147483646 w 71"/>
                <a:gd name="T111" fmla="*/ 2147483646 h 178"/>
                <a:gd name="T112" fmla="*/ 2147483646 w 71"/>
                <a:gd name="T113" fmla="*/ 2147483646 h 178"/>
                <a:gd name="T114" fmla="*/ 2147483646 w 71"/>
                <a:gd name="T115" fmla="*/ 2147483646 h 178"/>
                <a:gd name="T116" fmla="*/ 2147483646 w 71"/>
                <a:gd name="T117" fmla="*/ 2147483646 h 178"/>
                <a:gd name="T118" fmla="*/ 2147483646 w 71"/>
                <a:gd name="T119" fmla="*/ 2147483646 h 178"/>
                <a:gd name="T120" fmla="*/ 2147483646 w 71"/>
                <a:gd name="T121" fmla="*/ 2147483646 h 178"/>
                <a:gd name="T122" fmla="*/ 2147483646 w 71"/>
                <a:gd name="T123" fmla="*/ 2147483646 h 1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178"/>
                <a:gd name="T188" fmla="*/ 71 w 71"/>
                <a:gd name="T189" fmla="*/ 178 h 1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178">
                  <a:moveTo>
                    <a:pt x="26" y="178"/>
                  </a:moveTo>
                  <a:lnTo>
                    <a:pt x="48" y="115"/>
                  </a:lnTo>
                  <a:lnTo>
                    <a:pt x="58" y="118"/>
                  </a:lnTo>
                  <a:lnTo>
                    <a:pt x="63" y="127"/>
                  </a:lnTo>
                  <a:lnTo>
                    <a:pt x="71" y="105"/>
                  </a:lnTo>
                  <a:lnTo>
                    <a:pt x="68" y="95"/>
                  </a:lnTo>
                  <a:lnTo>
                    <a:pt x="54" y="89"/>
                  </a:lnTo>
                  <a:cubicBezTo>
                    <a:pt x="54" y="89"/>
                    <a:pt x="57" y="75"/>
                    <a:pt x="52" y="68"/>
                  </a:cubicBezTo>
                  <a:cubicBezTo>
                    <a:pt x="48" y="60"/>
                    <a:pt x="38" y="54"/>
                    <a:pt x="36" y="48"/>
                  </a:cubicBezTo>
                  <a:cubicBezTo>
                    <a:pt x="35" y="43"/>
                    <a:pt x="31" y="0"/>
                    <a:pt x="31" y="0"/>
                  </a:cubicBezTo>
                  <a:lnTo>
                    <a:pt x="20" y="41"/>
                  </a:lnTo>
                  <a:cubicBezTo>
                    <a:pt x="20" y="47"/>
                    <a:pt x="20" y="51"/>
                    <a:pt x="22" y="54"/>
                  </a:cubicBezTo>
                  <a:cubicBezTo>
                    <a:pt x="26" y="60"/>
                    <a:pt x="33" y="69"/>
                    <a:pt x="33" y="72"/>
                  </a:cubicBezTo>
                  <a:cubicBezTo>
                    <a:pt x="33" y="77"/>
                    <a:pt x="31" y="86"/>
                    <a:pt x="31" y="86"/>
                  </a:cubicBezTo>
                  <a:lnTo>
                    <a:pt x="18" y="84"/>
                  </a:lnTo>
                  <a:lnTo>
                    <a:pt x="7" y="89"/>
                  </a:lnTo>
                  <a:lnTo>
                    <a:pt x="0" y="109"/>
                  </a:lnTo>
                  <a:lnTo>
                    <a:pt x="14" y="104"/>
                  </a:lnTo>
                  <a:lnTo>
                    <a:pt x="27" y="107"/>
                  </a:lnTo>
                  <a:lnTo>
                    <a:pt x="2" y="160"/>
                  </a:lnTo>
                  <a:lnTo>
                    <a:pt x="26" y="178"/>
                  </a:lnTo>
                  <a:close/>
                  <a:moveTo>
                    <a:pt x="25" y="169"/>
                  </a:moveTo>
                  <a:lnTo>
                    <a:pt x="9" y="157"/>
                  </a:lnTo>
                  <a:moveTo>
                    <a:pt x="25" y="160"/>
                  </a:moveTo>
                  <a:lnTo>
                    <a:pt x="34" y="128"/>
                  </a:lnTo>
                  <a:moveTo>
                    <a:pt x="19" y="157"/>
                  </a:moveTo>
                  <a:lnTo>
                    <a:pt x="31" y="127"/>
                  </a:lnTo>
                  <a:moveTo>
                    <a:pt x="12" y="151"/>
                  </a:moveTo>
                  <a:lnTo>
                    <a:pt x="28" y="125"/>
                  </a:lnTo>
                  <a:moveTo>
                    <a:pt x="41" y="112"/>
                  </a:moveTo>
                  <a:lnTo>
                    <a:pt x="46" y="87"/>
                  </a:lnTo>
                  <a:moveTo>
                    <a:pt x="36" y="109"/>
                  </a:moveTo>
                  <a:lnTo>
                    <a:pt x="41" y="85"/>
                  </a:lnTo>
                  <a:moveTo>
                    <a:pt x="30" y="106"/>
                  </a:moveTo>
                  <a:lnTo>
                    <a:pt x="38" y="85"/>
                  </a:lnTo>
                  <a:moveTo>
                    <a:pt x="39" y="72"/>
                  </a:moveTo>
                  <a:lnTo>
                    <a:pt x="29" y="52"/>
                  </a:lnTo>
                  <a:moveTo>
                    <a:pt x="31" y="32"/>
                  </a:moveTo>
                  <a:lnTo>
                    <a:pt x="31" y="15"/>
                  </a:lnTo>
                  <a:moveTo>
                    <a:pt x="63" y="114"/>
                  </a:moveTo>
                  <a:lnTo>
                    <a:pt x="66" y="104"/>
                  </a:lnTo>
                  <a:moveTo>
                    <a:pt x="51" y="108"/>
                  </a:moveTo>
                  <a:lnTo>
                    <a:pt x="60" y="109"/>
                  </a:lnTo>
                  <a:moveTo>
                    <a:pt x="56" y="97"/>
                  </a:moveTo>
                  <a:lnTo>
                    <a:pt x="63" y="99"/>
                  </a:lnTo>
                  <a:moveTo>
                    <a:pt x="7" y="99"/>
                  </a:moveTo>
                  <a:lnTo>
                    <a:pt x="14" y="97"/>
                  </a:lnTo>
                  <a:moveTo>
                    <a:pt x="9" y="92"/>
                  </a:moveTo>
                  <a:lnTo>
                    <a:pt x="15" y="90"/>
                  </a:lnTo>
                  <a:moveTo>
                    <a:pt x="19" y="99"/>
                  </a:moveTo>
                  <a:lnTo>
                    <a:pt x="28" y="101"/>
                  </a:lnTo>
                  <a:moveTo>
                    <a:pt x="20" y="92"/>
                  </a:moveTo>
                  <a:lnTo>
                    <a:pt x="29" y="94"/>
                  </a:lnTo>
                  <a:moveTo>
                    <a:pt x="27" y="48"/>
                  </a:moveTo>
                  <a:cubicBezTo>
                    <a:pt x="29" y="48"/>
                    <a:pt x="30" y="47"/>
                    <a:pt x="30" y="46"/>
                  </a:cubicBezTo>
                  <a:cubicBezTo>
                    <a:pt x="31" y="44"/>
                    <a:pt x="30" y="43"/>
                    <a:pt x="28" y="42"/>
                  </a:cubicBezTo>
                  <a:cubicBezTo>
                    <a:pt x="27" y="42"/>
                    <a:pt x="25" y="43"/>
                    <a:pt x="25" y="44"/>
                  </a:cubicBezTo>
                  <a:cubicBezTo>
                    <a:pt x="25" y="46"/>
                    <a:pt x="26" y="47"/>
                    <a:pt x="27" y="48"/>
                  </a:cubicBezTo>
                  <a:close/>
                  <a:moveTo>
                    <a:pt x="30" y="16"/>
                  </a:moveTo>
                  <a:lnTo>
                    <a:pt x="28" y="30"/>
                  </a:lnTo>
                  <a:moveTo>
                    <a:pt x="29" y="52"/>
                  </a:moveTo>
                  <a:lnTo>
                    <a:pt x="46" y="75"/>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0" name="Freeform 28">
              <a:extLst>
                <a:ext uri="{FF2B5EF4-FFF2-40B4-BE49-F238E27FC236}">
                  <a16:creationId xmlns:a16="http://schemas.microsoft.com/office/drawing/2014/main" xmlns="" id="{634CA2E9-B72C-45E7-AE55-6C69A791AF24}"/>
                </a:ext>
              </a:extLst>
            </p:cNvPr>
            <p:cNvSpPr>
              <a:spLocks noEditPoints="1"/>
            </p:cNvSpPr>
            <p:nvPr/>
          </p:nvSpPr>
          <p:spPr bwMode="auto">
            <a:xfrm>
              <a:off x="3929" y="2021"/>
              <a:ext cx="444" cy="1040"/>
            </a:xfrm>
            <a:custGeom>
              <a:avLst/>
              <a:gdLst>
                <a:gd name="T0" fmla="*/ 2147483646 w 73"/>
                <a:gd name="T1" fmla="*/ 2147483646 h 179"/>
                <a:gd name="T2" fmla="*/ 2147483646 w 73"/>
                <a:gd name="T3" fmla="*/ 2147483646 h 179"/>
                <a:gd name="T4" fmla="*/ 2147483646 w 73"/>
                <a:gd name="T5" fmla="*/ 2147483646 h 179"/>
                <a:gd name="T6" fmla="*/ 2147483646 w 73"/>
                <a:gd name="T7" fmla="*/ 2147483646 h 179"/>
                <a:gd name="T8" fmla="*/ 2147483646 w 73"/>
                <a:gd name="T9" fmla="*/ 2147483646 h 179"/>
                <a:gd name="T10" fmla="*/ 2147483646 w 73"/>
                <a:gd name="T11" fmla="*/ 2147483646 h 179"/>
                <a:gd name="T12" fmla="*/ 2147483646 w 73"/>
                <a:gd name="T13" fmla="*/ 2147483646 h 179"/>
                <a:gd name="T14" fmla="*/ 2147483646 w 73"/>
                <a:gd name="T15" fmla="*/ 2147483646 h 179"/>
                <a:gd name="T16" fmla="*/ 2147483646 w 73"/>
                <a:gd name="T17" fmla="*/ 2147483646 h 179"/>
                <a:gd name="T18" fmla="*/ 2147483646 w 73"/>
                <a:gd name="T19" fmla="*/ 2147483646 h 179"/>
                <a:gd name="T20" fmla="*/ 2147483646 w 73"/>
                <a:gd name="T21" fmla="*/ 2147483646 h 179"/>
                <a:gd name="T22" fmla="*/ 2147483646 w 73"/>
                <a:gd name="T23" fmla="*/ 0 h 179"/>
                <a:gd name="T24" fmla="*/ 2147483646 w 73"/>
                <a:gd name="T25" fmla="*/ 2147483646 h 179"/>
                <a:gd name="T26" fmla="*/ 2147483646 w 73"/>
                <a:gd name="T27" fmla="*/ 2147483646 h 179"/>
                <a:gd name="T28" fmla="*/ 2147483646 w 73"/>
                <a:gd name="T29" fmla="*/ 2147483646 h 179"/>
                <a:gd name="T30" fmla="*/ 2147483646 w 73"/>
                <a:gd name="T31" fmla="*/ 2147483646 h 179"/>
                <a:gd name="T32" fmla="*/ 2147483646 w 73"/>
                <a:gd name="T33" fmla="*/ 2147483646 h 179"/>
                <a:gd name="T34" fmla="*/ 2147483646 w 73"/>
                <a:gd name="T35" fmla="*/ 2147483646 h 179"/>
                <a:gd name="T36" fmla="*/ 2147483646 w 73"/>
                <a:gd name="T37" fmla="*/ 2147483646 h 179"/>
                <a:gd name="T38" fmla="*/ 2147483646 w 73"/>
                <a:gd name="T39" fmla="*/ 2147483646 h 179"/>
                <a:gd name="T40" fmla="*/ 2147483646 w 73"/>
                <a:gd name="T41" fmla="*/ 2147483646 h 179"/>
                <a:gd name="T42" fmla="*/ 2147483646 w 73"/>
                <a:gd name="T43" fmla="*/ 2147483646 h 179"/>
                <a:gd name="T44" fmla="*/ 2147483646 w 73"/>
                <a:gd name="T45" fmla="*/ 2147483646 h 179"/>
                <a:gd name="T46" fmla="*/ 2147483646 w 73"/>
                <a:gd name="T47" fmla="*/ 2147483646 h 179"/>
                <a:gd name="T48" fmla="*/ 2147483646 w 73"/>
                <a:gd name="T49" fmla="*/ 2147483646 h 179"/>
                <a:gd name="T50" fmla="*/ 2147483646 w 73"/>
                <a:gd name="T51" fmla="*/ 2147483646 h 179"/>
                <a:gd name="T52" fmla="*/ 2147483646 w 73"/>
                <a:gd name="T53" fmla="*/ 2147483646 h 179"/>
                <a:gd name="T54" fmla="*/ 2147483646 w 73"/>
                <a:gd name="T55" fmla="*/ 2147483646 h 179"/>
                <a:gd name="T56" fmla="*/ 2147483646 w 73"/>
                <a:gd name="T57" fmla="*/ 2147483646 h 179"/>
                <a:gd name="T58" fmla="*/ 2147483646 w 73"/>
                <a:gd name="T59" fmla="*/ 2147483646 h 179"/>
                <a:gd name="T60" fmla="*/ 2147483646 w 73"/>
                <a:gd name="T61" fmla="*/ 2147483646 h 179"/>
                <a:gd name="T62" fmla="*/ 2147483646 w 73"/>
                <a:gd name="T63" fmla="*/ 2147483646 h 179"/>
                <a:gd name="T64" fmla="*/ 2147483646 w 73"/>
                <a:gd name="T65" fmla="*/ 2147483646 h 179"/>
                <a:gd name="T66" fmla="*/ 2147483646 w 73"/>
                <a:gd name="T67" fmla="*/ 2147483646 h 179"/>
                <a:gd name="T68" fmla="*/ 2147483646 w 73"/>
                <a:gd name="T69" fmla="*/ 2147483646 h 179"/>
                <a:gd name="T70" fmla="*/ 2147483646 w 73"/>
                <a:gd name="T71" fmla="*/ 2147483646 h 179"/>
                <a:gd name="T72" fmla="*/ 2147483646 w 73"/>
                <a:gd name="T73" fmla="*/ 2147483646 h 179"/>
                <a:gd name="T74" fmla="*/ 2147483646 w 73"/>
                <a:gd name="T75" fmla="*/ 2147483646 h 179"/>
                <a:gd name="T76" fmla="*/ 2147483646 w 73"/>
                <a:gd name="T77" fmla="*/ 2147483646 h 179"/>
                <a:gd name="T78" fmla="*/ 2147483646 w 73"/>
                <a:gd name="T79" fmla="*/ 2147483646 h 179"/>
                <a:gd name="T80" fmla="*/ 2147483646 w 73"/>
                <a:gd name="T81" fmla="*/ 2147483646 h 179"/>
                <a:gd name="T82" fmla="*/ 2147483646 w 73"/>
                <a:gd name="T83" fmla="*/ 2147483646 h 179"/>
                <a:gd name="T84" fmla="*/ 2147483646 w 73"/>
                <a:gd name="T85" fmla="*/ 2147483646 h 179"/>
                <a:gd name="T86" fmla="*/ 2147483646 w 73"/>
                <a:gd name="T87" fmla="*/ 2147483646 h 179"/>
                <a:gd name="T88" fmla="*/ 2147483646 w 73"/>
                <a:gd name="T89" fmla="*/ 2147483646 h 179"/>
                <a:gd name="T90" fmla="*/ 2147483646 w 73"/>
                <a:gd name="T91" fmla="*/ 2147483646 h 179"/>
                <a:gd name="T92" fmla="*/ 2147483646 w 73"/>
                <a:gd name="T93" fmla="*/ 2147483646 h 179"/>
                <a:gd name="T94" fmla="*/ 2147483646 w 73"/>
                <a:gd name="T95" fmla="*/ 2147483646 h 179"/>
                <a:gd name="T96" fmla="*/ 2147483646 w 73"/>
                <a:gd name="T97" fmla="*/ 2147483646 h 179"/>
                <a:gd name="T98" fmla="*/ 2147483646 w 73"/>
                <a:gd name="T99" fmla="*/ 2147483646 h 179"/>
                <a:gd name="T100" fmla="*/ 2147483646 w 73"/>
                <a:gd name="T101" fmla="*/ 2147483646 h 179"/>
                <a:gd name="T102" fmla="*/ 2147483646 w 73"/>
                <a:gd name="T103" fmla="*/ 2147483646 h 179"/>
                <a:gd name="T104" fmla="*/ 2147483646 w 73"/>
                <a:gd name="T105" fmla="*/ 2147483646 h 179"/>
                <a:gd name="T106" fmla="*/ 2147483646 w 73"/>
                <a:gd name="T107" fmla="*/ 2147483646 h 179"/>
                <a:gd name="T108" fmla="*/ 2147483646 w 73"/>
                <a:gd name="T109" fmla="*/ 2147483646 h 179"/>
                <a:gd name="T110" fmla="*/ 2147483646 w 73"/>
                <a:gd name="T111" fmla="*/ 2147483646 h 179"/>
                <a:gd name="T112" fmla="*/ 2147483646 w 73"/>
                <a:gd name="T113" fmla="*/ 2147483646 h 179"/>
                <a:gd name="T114" fmla="*/ 2147483646 w 73"/>
                <a:gd name="T115" fmla="*/ 2147483646 h 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
                <a:gd name="T175" fmla="*/ 0 h 179"/>
                <a:gd name="T176" fmla="*/ 73 w 73"/>
                <a:gd name="T177" fmla="*/ 179 h 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 h="179">
                  <a:moveTo>
                    <a:pt x="27" y="178"/>
                  </a:moveTo>
                  <a:lnTo>
                    <a:pt x="48" y="114"/>
                  </a:lnTo>
                  <a:lnTo>
                    <a:pt x="50" y="115"/>
                  </a:lnTo>
                  <a:lnTo>
                    <a:pt x="28" y="178"/>
                  </a:lnTo>
                  <a:lnTo>
                    <a:pt x="27" y="178"/>
                  </a:lnTo>
                  <a:close/>
                  <a:moveTo>
                    <a:pt x="48" y="114"/>
                  </a:moveTo>
                  <a:lnTo>
                    <a:pt x="49" y="114"/>
                  </a:lnTo>
                  <a:lnTo>
                    <a:pt x="49" y="115"/>
                  </a:lnTo>
                  <a:lnTo>
                    <a:pt x="48" y="114"/>
                  </a:lnTo>
                  <a:close/>
                  <a:moveTo>
                    <a:pt x="49" y="114"/>
                  </a:moveTo>
                  <a:lnTo>
                    <a:pt x="59" y="117"/>
                  </a:lnTo>
                  <a:lnTo>
                    <a:pt x="59" y="119"/>
                  </a:lnTo>
                  <a:lnTo>
                    <a:pt x="49" y="115"/>
                  </a:lnTo>
                  <a:lnTo>
                    <a:pt x="49" y="114"/>
                  </a:lnTo>
                  <a:close/>
                  <a:moveTo>
                    <a:pt x="59" y="117"/>
                  </a:moveTo>
                  <a:lnTo>
                    <a:pt x="59" y="118"/>
                  </a:lnTo>
                  <a:lnTo>
                    <a:pt x="59" y="117"/>
                  </a:lnTo>
                  <a:close/>
                  <a:moveTo>
                    <a:pt x="59" y="118"/>
                  </a:moveTo>
                  <a:lnTo>
                    <a:pt x="65" y="127"/>
                  </a:lnTo>
                  <a:lnTo>
                    <a:pt x="63" y="128"/>
                  </a:lnTo>
                  <a:lnTo>
                    <a:pt x="58" y="118"/>
                  </a:lnTo>
                  <a:lnTo>
                    <a:pt x="59" y="118"/>
                  </a:lnTo>
                  <a:close/>
                  <a:moveTo>
                    <a:pt x="65" y="127"/>
                  </a:moveTo>
                  <a:lnTo>
                    <a:pt x="64" y="129"/>
                  </a:lnTo>
                  <a:lnTo>
                    <a:pt x="63" y="128"/>
                  </a:lnTo>
                  <a:lnTo>
                    <a:pt x="64" y="127"/>
                  </a:lnTo>
                  <a:lnTo>
                    <a:pt x="65" y="127"/>
                  </a:lnTo>
                  <a:close/>
                  <a:moveTo>
                    <a:pt x="63" y="127"/>
                  </a:moveTo>
                  <a:lnTo>
                    <a:pt x="71" y="105"/>
                  </a:lnTo>
                  <a:lnTo>
                    <a:pt x="73" y="105"/>
                  </a:lnTo>
                  <a:lnTo>
                    <a:pt x="65" y="127"/>
                  </a:lnTo>
                  <a:lnTo>
                    <a:pt x="63" y="127"/>
                  </a:lnTo>
                  <a:close/>
                  <a:moveTo>
                    <a:pt x="73" y="105"/>
                  </a:moveTo>
                  <a:lnTo>
                    <a:pt x="73" y="105"/>
                  </a:lnTo>
                  <a:lnTo>
                    <a:pt x="72" y="105"/>
                  </a:lnTo>
                  <a:lnTo>
                    <a:pt x="73" y="105"/>
                  </a:lnTo>
                  <a:close/>
                  <a:moveTo>
                    <a:pt x="71" y="105"/>
                  </a:moveTo>
                  <a:lnTo>
                    <a:pt x="68" y="95"/>
                  </a:lnTo>
                  <a:lnTo>
                    <a:pt x="69" y="94"/>
                  </a:lnTo>
                  <a:lnTo>
                    <a:pt x="73" y="105"/>
                  </a:lnTo>
                  <a:lnTo>
                    <a:pt x="71" y="105"/>
                  </a:lnTo>
                  <a:close/>
                  <a:moveTo>
                    <a:pt x="69" y="94"/>
                  </a:moveTo>
                  <a:lnTo>
                    <a:pt x="69" y="94"/>
                  </a:lnTo>
                  <a:lnTo>
                    <a:pt x="69" y="95"/>
                  </a:lnTo>
                  <a:lnTo>
                    <a:pt x="69" y="94"/>
                  </a:lnTo>
                  <a:close/>
                  <a:moveTo>
                    <a:pt x="68" y="95"/>
                  </a:moveTo>
                  <a:lnTo>
                    <a:pt x="55" y="90"/>
                  </a:lnTo>
                  <a:lnTo>
                    <a:pt x="55" y="89"/>
                  </a:lnTo>
                  <a:lnTo>
                    <a:pt x="69" y="94"/>
                  </a:lnTo>
                  <a:lnTo>
                    <a:pt x="68" y="95"/>
                  </a:lnTo>
                  <a:close/>
                  <a:moveTo>
                    <a:pt x="55" y="90"/>
                  </a:moveTo>
                  <a:lnTo>
                    <a:pt x="54" y="90"/>
                  </a:lnTo>
                  <a:lnTo>
                    <a:pt x="55" y="89"/>
                  </a:lnTo>
                  <a:lnTo>
                    <a:pt x="55" y="90"/>
                  </a:lnTo>
                  <a:close/>
                  <a:moveTo>
                    <a:pt x="55" y="89"/>
                  </a:moveTo>
                  <a:cubicBezTo>
                    <a:pt x="55" y="89"/>
                    <a:pt x="57" y="76"/>
                    <a:pt x="53" y="68"/>
                  </a:cubicBezTo>
                  <a:lnTo>
                    <a:pt x="54" y="68"/>
                  </a:lnTo>
                  <a:cubicBezTo>
                    <a:pt x="59" y="75"/>
                    <a:pt x="56" y="89"/>
                    <a:pt x="56" y="89"/>
                  </a:cubicBezTo>
                  <a:lnTo>
                    <a:pt x="55" y="89"/>
                  </a:lnTo>
                  <a:close/>
                  <a:moveTo>
                    <a:pt x="53" y="68"/>
                  </a:moveTo>
                  <a:lnTo>
                    <a:pt x="53" y="68"/>
                  </a:lnTo>
                  <a:lnTo>
                    <a:pt x="54" y="68"/>
                  </a:lnTo>
                  <a:lnTo>
                    <a:pt x="53" y="68"/>
                  </a:lnTo>
                  <a:close/>
                  <a:moveTo>
                    <a:pt x="53" y="68"/>
                  </a:moveTo>
                  <a:cubicBezTo>
                    <a:pt x="51" y="65"/>
                    <a:pt x="48" y="62"/>
                    <a:pt x="45" y="59"/>
                  </a:cubicBezTo>
                  <a:lnTo>
                    <a:pt x="46" y="58"/>
                  </a:lnTo>
                  <a:cubicBezTo>
                    <a:pt x="49" y="61"/>
                    <a:pt x="52" y="64"/>
                    <a:pt x="54" y="68"/>
                  </a:cubicBezTo>
                  <a:lnTo>
                    <a:pt x="53" y="68"/>
                  </a:lnTo>
                  <a:close/>
                  <a:moveTo>
                    <a:pt x="45" y="59"/>
                  </a:moveTo>
                  <a:cubicBezTo>
                    <a:pt x="41" y="55"/>
                    <a:pt x="37" y="52"/>
                    <a:pt x="37" y="49"/>
                  </a:cubicBezTo>
                  <a:lnTo>
                    <a:pt x="38" y="48"/>
                  </a:lnTo>
                  <a:cubicBezTo>
                    <a:pt x="39" y="51"/>
                    <a:pt x="42" y="54"/>
                    <a:pt x="46" y="58"/>
                  </a:cubicBezTo>
                  <a:lnTo>
                    <a:pt x="45" y="59"/>
                  </a:lnTo>
                  <a:close/>
                  <a:moveTo>
                    <a:pt x="37" y="49"/>
                  </a:moveTo>
                  <a:cubicBezTo>
                    <a:pt x="35" y="43"/>
                    <a:pt x="32" y="1"/>
                    <a:pt x="32" y="1"/>
                  </a:cubicBezTo>
                  <a:lnTo>
                    <a:pt x="33" y="0"/>
                  </a:lnTo>
                  <a:cubicBezTo>
                    <a:pt x="33" y="0"/>
                    <a:pt x="37" y="43"/>
                    <a:pt x="38" y="48"/>
                  </a:cubicBezTo>
                  <a:lnTo>
                    <a:pt x="37" y="49"/>
                  </a:lnTo>
                  <a:close/>
                  <a:moveTo>
                    <a:pt x="32" y="0"/>
                  </a:moveTo>
                  <a:lnTo>
                    <a:pt x="33" y="0"/>
                  </a:lnTo>
                  <a:lnTo>
                    <a:pt x="32" y="0"/>
                  </a:lnTo>
                  <a:close/>
                  <a:moveTo>
                    <a:pt x="33" y="1"/>
                  </a:moveTo>
                  <a:lnTo>
                    <a:pt x="22" y="41"/>
                  </a:lnTo>
                  <a:lnTo>
                    <a:pt x="21" y="41"/>
                  </a:lnTo>
                  <a:lnTo>
                    <a:pt x="32" y="0"/>
                  </a:lnTo>
                  <a:lnTo>
                    <a:pt x="33" y="1"/>
                  </a:lnTo>
                  <a:close/>
                  <a:moveTo>
                    <a:pt x="21" y="41"/>
                  </a:moveTo>
                  <a:lnTo>
                    <a:pt x="21" y="41"/>
                  </a:lnTo>
                  <a:close/>
                  <a:moveTo>
                    <a:pt x="22" y="41"/>
                  </a:moveTo>
                  <a:cubicBezTo>
                    <a:pt x="22" y="44"/>
                    <a:pt x="22" y="46"/>
                    <a:pt x="22" y="49"/>
                  </a:cubicBezTo>
                  <a:lnTo>
                    <a:pt x="21" y="49"/>
                  </a:lnTo>
                  <a:cubicBezTo>
                    <a:pt x="20" y="46"/>
                    <a:pt x="20" y="44"/>
                    <a:pt x="21" y="41"/>
                  </a:cubicBezTo>
                  <a:lnTo>
                    <a:pt x="22" y="41"/>
                  </a:lnTo>
                  <a:close/>
                  <a:moveTo>
                    <a:pt x="22" y="49"/>
                  </a:moveTo>
                  <a:cubicBezTo>
                    <a:pt x="22" y="51"/>
                    <a:pt x="23" y="53"/>
                    <a:pt x="24" y="54"/>
                  </a:cubicBezTo>
                  <a:lnTo>
                    <a:pt x="23" y="55"/>
                  </a:lnTo>
                  <a:cubicBezTo>
                    <a:pt x="22" y="53"/>
                    <a:pt x="21" y="51"/>
                    <a:pt x="21" y="49"/>
                  </a:cubicBezTo>
                  <a:lnTo>
                    <a:pt x="22" y="49"/>
                  </a:lnTo>
                  <a:close/>
                  <a:moveTo>
                    <a:pt x="24" y="54"/>
                  </a:moveTo>
                  <a:cubicBezTo>
                    <a:pt x="24" y="54"/>
                    <a:pt x="24" y="54"/>
                    <a:pt x="24" y="54"/>
                  </a:cubicBezTo>
                  <a:lnTo>
                    <a:pt x="23" y="55"/>
                  </a:lnTo>
                  <a:cubicBezTo>
                    <a:pt x="23" y="55"/>
                    <a:pt x="23" y="55"/>
                    <a:pt x="23" y="55"/>
                  </a:cubicBezTo>
                  <a:lnTo>
                    <a:pt x="24" y="54"/>
                  </a:lnTo>
                  <a:close/>
                  <a:moveTo>
                    <a:pt x="23" y="55"/>
                  </a:moveTo>
                  <a:lnTo>
                    <a:pt x="23" y="55"/>
                  </a:lnTo>
                  <a:close/>
                  <a:moveTo>
                    <a:pt x="24" y="54"/>
                  </a:moveTo>
                  <a:cubicBezTo>
                    <a:pt x="25" y="55"/>
                    <a:pt x="26" y="57"/>
                    <a:pt x="27" y="58"/>
                  </a:cubicBezTo>
                  <a:lnTo>
                    <a:pt x="26" y="59"/>
                  </a:lnTo>
                  <a:cubicBezTo>
                    <a:pt x="25" y="58"/>
                    <a:pt x="24" y="56"/>
                    <a:pt x="23" y="55"/>
                  </a:cubicBezTo>
                  <a:lnTo>
                    <a:pt x="24" y="54"/>
                  </a:lnTo>
                  <a:close/>
                  <a:moveTo>
                    <a:pt x="27" y="58"/>
                  </a:moveTo>
                  <a:cubicBezTo>
                    <a:pt x="30" y="63"/>
                    <a:pt x="35" y="69"/>
                    <a:pt x="35" y="72"/>
                  </a:cubicBezTo>
                  <a:lnTo>
                    <a:pt x="34" y="72"/>
                  </a:lnTo>
                  <a:cubicBezTo>
                    <a:pt x="34" y="70"/>
                    <a:pt x="29" y="64"/>
                    <a:pt x="26" y="59"/>
                  </a:cubicBezTo>
                  <a:lnTo>
                    <a:pt x="27" y="58"/>
                  </a:lnTo>
                  <a:close/>
                  <a:moveTo>
                    <a:pt x="35" y="72"/>
                  </a:moveTo>
                  <a:cubicBezTo>
                    <a:pt x="35" y="77"/>
                    <a:pt x="33" y="86"/>
                    <a:pt x="33" y="86"/>
                  </a:cubicBezTo>
                  <a:lnTo>
                    <a:pt x="31" y="86"/>
                  </a:lnTo>
                  <a:cubicBezTo>
                    <a:pt x="31" y="86"/>
                    <a:pt x="34" y="76"/>
                    <a:pt x="34" y="72"/>
                  </a:cubicBezTo>
                  <a:lnTo>
                    <a:pt x="35" y="72"/>
                  </a:lnTo>
                  <a:close/>
                  <a:moveTo>
                    <a:pt x="33" y="86"/>
                  </a:moveTo>
                  <a:lnTo>
                    <a:pt x="32" y="87"/>
                  </a:lnTo>
                  <a:lnTo>
                    <a:pt x="32" y="86"/>
                  </a:lnTo>
                  <a:lnTo>
                    <a:pt x="33" y="86"/>
                  </a:lnTo>
                  <a:close/>
                  <a:moveTo>
                    <a:pt x="32" y="87"/>
                  </a:moveTo>
                  <a:lnTo>
                    <a:pt x="19" y="84"/>
                  </a:lnTo>
                  <a:lnTo>
                    <a:pt x="19" y="83"/>
                  </a:lnTo>
                  <a:lnTo>
                    <a:pt x="32" y="85"/>
                  </a:lnTo>
                  <a:lnTo>
                    <a:pt x="32" y="87"/>
                  </a:lnTo>
                  <a:close/>
                  <a:moveTo>
                    <a:pt x="19" y="83"/>
                  </a:moveTo>
                  <a:lnTo>
                    <a:pt x="19" y="83"/>
                  </a:lnTo>
                  <a:lnTo>
                    <a:pt x="19" y="84"/>
                  </a:lnTo>
                  <a:lnTo>
                    <a:pt x="19" y="83"/>
                  </a:lnTo>
                  <a:close/>
                  <a:moveTo>
                    <a:pt x="20" y="84"/>
                  </a:moveTo>
                  <a:lnTo>
                    <a:pt x="8" y="90"/>
                  </a:lnTo>
                  <a:lnTo>
                    <a:pt x="8" y="89"/>
                  </a:lnTo>
                  <a:lnTo>
                    <a:pt x="19" y="83"/>
                  </a:lnTo>
                  <a:lnTo>
                    <a:pt x="20" y="84"/>
                  </a:lnTo>
                  <a:close/>
                  <a:moveTo>
                    <a:pt x="7" y="89"/>
                  </a:moveTo>
                  <a:lnTo>
                    <a:pt x="8" y="89"/>
                  </a:lnTo>
                  <a:lnTo>
                    <a:pt x="7" y="89"/>
                  </a:lnTo>
                  <a:close/>
                  <a:moveTo>
                    <a:pt x="9" y="90"/>
                  </a:moveTo>
                  <a:lnTo>
                    <a:pt x="2" y="109"/>
                  </a:lnTo>
                  <a:lnTo>
                    <a:pt x="1" y="108"/>
                  </a:lnTo>
                  <a:lnTo>
                    <a:pt x="7" y="89"/>
                  </a:lnTo>
                  <a:lnTo>
                    <a:pt x="9" y="90"/>
                  </a:lnTo>
                  <a:close/>
                  <a:moveTo>
                    <a:pt x="2" y="109"/>
                  </a:moveTo>
                  <a:lnTo>
                    <a:pt x="0" y="110"/>
                  </a:lnTo>
                  <a:lnTo>
                    <a:pt x="1" y="108"/>
                  </a:lnTo>
                  <a:lnTo>
                    <a:pt x="1" y="109"/>
                  </a:lnTo>
                  <a:lnTo>
                    <a:pt x="2" y="109"/>
                  </a:lnTo>
                  <a:close/>
                  <a:moveTo>
                    <a:pt x="1" y="108"/>
                  </a:moveTo>
                  <a:lnTo>
                    <a:pt x="14" y="103"/>
                  </a:lnTo>
                  <a:lnTo>
                    <a:pt x="15" y="105"/>
                  </a:lnTo>
                  <a:lnTo>
                    <a:pt x="2" y="109"/>
                  </a:lnTo>
                  <a:lnTo>
                    <a:pt x="1" y="108"/>
                  </a:lnTo>
                  <a:close/>
                  <a:moveTo>
                    <a:pt x="14" y="103"/>
                  </a:moveTo>
                  <a:lnTo>
                    <a:pt x="15" y="103"/>
                  </a:lnTo>
                  <a:lnTo>
                    <a:pt x="15" y="104"/>
                  </a:lnTo>
                  <a:lnTo>
                    <a:pt x="14" y="103"/>
                  </a:lnTo>
                  <a:close/>
                  <a:moveTo>
                    <a:pt x="15" y="103"/>
                  </a:moveTo>
                  <a:lnTo>
                    <a:pt x="28" y="106"/>
                  </a:lnTo>
                  <a:lnTo>
                    <a:pt x="28" y="108"/>
                  </a:lnTo>
                  <a:lnTo>
                    <a:pt x="14" y="105"/>
                  </a:lnTo>
                  <a:lnTo>
                    <a:pt x="15" y="103"/>
                  </a:lnTo>
                  <a:close/>
                  <a:moveTo>
                    <a:pt x="28" y="106"/>
                  </a:moveTo>
                  <a:lnTo>
                    <a:pt x="29" y="107"/>
                  </a:lnTo>
                  <a:lnTo>
                    <a:pt x="28" y="107"/>
                  </a:lnTo>
                  <a:lnTo>
                    <a:pt x="28" y="106"/>
                  </a:lnTo>
                  <a:close/>
                  <a:moveTo>
                    <a:pt x="29" y="107"/>
                  </a:moveTo>
                  <a:lnTo>
                    <a:pt x="4" y="161"/>
                  </a:lnTo>
                  <a:lnTo>
                    <a:pt x="3" y="160"/>
                  </a:lnTo>
                  <a:lnTo>
                    <a:pt x="27" y="107"/>
                  </a:lnTo>
                  <a:lnTo>
                    <a:pt x="29" y="107"/>
                  </a:lnTo>
                  <a:close/>
                  <a:moveTo>
                    <a:pt x="3" y="161"/>
                  </a:moveTo>
                  <a:lnTo>
                    <a:pt x="2" y="161"/>
                  </a:lnTo>
                  <a:lnTo>
                    <a:pt x="3" y="160"/>
                  </a:lnTo>
                  <a:lnTo>
                    <a:pt x="3" y="161"/>
                  </a:lnTo>
                  <a:close/>
                  <a:moveTo>
                    <a:pt x="4" y="160"/>
                  </a:moveTo>
                  <a:lnTo>
                    <a:pt x="28" y="177"/>
                  </a:lnTo>
                  <a:lnTo>
                    <a:pt x="27" y="178"/>
                  </a:lnTo>
                  <a:lnTo>
                    <a:pt x="3" y="161"/>
                  </a:lnTo>
                  <a:lnTo>
                    <a:pt x="4" y="160"/>
                  </a:lnTo>
                  <a:close/>
                  <a:moveTo>
                    <a:pt x="28" y="178"/>
                  </a:moveTo>
                  <a:lnTo>
                    <a:pt x="28" y="179"/>
                  </a:lnTo>
                  <a:lnTo>
                    <a:pt x="27" y="178"/>
                  </a:lnTo>
                  <a:lnTo>
                    <a:pt x="28" y="178"/>
                  </a:lnTo>
                  <a:close/>
                  <a:moveTo>
                    <a:pt x="26" y="170"/>
                  </a:moveTo>
                  <a:lnTo>
                    <a:pt x="9" y="158"/>
                  </a:lnTo>
                  <a:lnTo>
                    <a:pt x="10" y="157"/>
                  </a:lnTo>
                  <a:lnTo>
                    <a:pt x="27" y="168"/>
                  </a:lnTo>
                  <a:lnTo>
                    <a:pt x="26" y="170"/>
                  </a:lnTo>
                  <a:close/>
                  <a:moveTo>
                    <a:pt x="25" y="160"/>
                  </a:moveTo>
                  <a:lnTo>
                    <a:pt x="34" y="128"/>
                  </a:lnTo>
                  <a:lnTo>
                    <a:pt x="35" y="128"/>
                  </a:lnTo>
                  <a:lnTo>
                    <a:pt x="27" y="161"/>
                  </a:lnTo>
                  <a:lnTo>
                    <a:pt x="25" y="160"/>
                  </a:lnTo>
                  <a:close/>
                  <a:moveTo>
                    <a:pt x="19" y="157"/>
                  </a:moveTo>
                  <a:lnTo>
                    <a:pt x="31" y="127"/>
                  </a:lnTo>
                  <a:lnTo>
                    <a:pt x="32" y="127"/>
                  </a:lnTo>
                  <a:lnTo>
                    <a:pt x="20" y="157"/>
                  </a:lnTo>
                  <a:lnTo>
                    <a:pt x="19" y="157"/>
                  </a:lnTo>
                  <a:close/>
                  <a:moveTo>
                    <a:pt x="12" y="151"/>
                  </a:moveTo>
                  <a:lnTo>
                    <a:pt x="28" y="125"/>
                  </a:lnTo>
                  <a:lnTo>
                    <a:pt x="29" y="125"/>
                  </a:lnTo>
                  <a:lnTo>
                    <a:pt x="14" y="152"/>
                  </a:lnTo>
                  <a:lnTo>
                    <a:pt x="12" y="151"/>
                  </a:lnTo>
                  <a:close/>
                  <a:moveTo>
                    <a:pt x="41" y="112"/>
                  </a:moveTo>
                  <a:lnTo>
                    <a:pt x="47" y="87"/>
                  </a:lnTo>
                  <a:lnTo>
                    <a:pt x="48" y="87"/>
                  </a:lnTo>
                  <a:lnTo>
                    <a:pt x="42" y="113"/>
                  </a:lnTo>
                  <a:lnTo>
                    <a:pt x="41" y="112"/>
                  </a:lnTo>
                  <a:close/>
                  <a:moveTo>
                    <a:pt x="36" y="108"/>
                  </a:moveTo>
                  <a:lnTo>
                    <a:pt x="41" y="85"/>
                  </a:lnTo>
                  <a:lnTo>
                    <a:pt x="43" y="85"/>
                  </a:lnTo>
                  <a:lnTo>
                    <a:pt x="38" y="109"/>
                  </a:lnTo>
                  <a:lnTo>
                    <a:pt x="36" y="108"/>
                  </a:lnTo>
                  <a:close/>
                  <a:moveTo>
                    <a:pt x="31" y="106"/>
                  </a:moveTo>
                  <a:lnTo>
                    <a:pt x="39" y="85"/>
                  </a:lnTo>
                  <a:lnTo>
                    <a:pt x="40" y="85"/>
                  </a:lnTo>
                  <a:lnTo>
                    <a:pt x="32" y="107"/>
                  </a:lnTo>
                  <a:lnTo>
                    <a:pt x="31" y="106"/>
                  </a:lnTo>
                  <a:close/>
                  <a:moveTo>
                    <a:pt x="40" y="72"/>
                  </a:moveTo>
                  <a:lnTo>
                    <a:pt x="29" y="53"/>
                  </a:lnTo>
                  <a:lnTo>
                    <a:pt x="30" y="52"/>
                  </a:lnTo>
                  <a:lnTo>
                    <a:pt x="41" y="71"/>
                  </a:lnTo>
                  <a:lnTo>
                    <a:pt x="40" y="72"/>
                  </a:lnTo>
                  <a:close/>
                  <a:moveTo>
                    <a:pt x="31" y="32"/>
                  </a:moveTo>
                  <a:lnTo>
                    <a:pt x="31" y="15"/>
                  </a:lnTo>
                  <a:lnTo>
                    <a:pt x="32" y="15"/>
                  </a:lnTo>
                  <a:lnTo>
                    <a:pt x="32" y="32"/>
                  </a:lnTo>
                  <a:lnTo>
                    <a:pt x="31" y="32"/>
                  </a:lnTo>
                  <a:close/>
                  <a:moveTo>
                    <a:pt x="64" y="114"/>
                  </a:moveTo>
                  <a:lnTo>
                    <a:pt x="67" y="104"/>
                  </a:lnTo>
                  <a:lnTo>
                    <a:pt x="68" y="104"/>
                  </a:lnTo>
                  <a:lnTo>
                    <a:pt x="65" y="114"/>
                  </a:lnTo>
                  <a:lnTo>
                    <a:pt x="64" y="114"/>
                  </a:lnTo>
                  <a:close/>
                  <a:moveTo>
                    <a:pt x="52" y="107"/>
                  </a:moveTo>
                  <a:lnTo>
                    <a:pt x="61" y="108"/>
                  </a:lnTo>
                  <a:lnTo>
                    <a:pt x="60" y="110"/>
                  </a:lnTo>
                  <a:lnTo>
                    <a:pt x="52" y="109"/>
                  </a:lnTo>
                  <a:lnTo>
                    <a:pt x="52" y="107"/>
                  </a:lnTo>
                  <a:close/>
                  <a:moveTo>
                    <a:pt x="57" y="96"/>
                  </a:moveTo>
                  <a:lnTo>
                    <a:pt x="65" y="99"/>
                  </a:lnTo>
                  <a:lnTo>
                    <a:pt x="64" y="100"/>
                  </a:lnTo>
                  <a:lnTo>
                    <a:pt x="56" y="98"/>
                  </a:lnTo>
                  <a:lnTo>
                    <a:pt x="57" y="96"/>
                  </a:lnTo>
                  <a:close/>
                  <a:moveTo>
                    <a:pt x="8" y="99"/>
                  </a:moveTo>
                  <a:lnTo>
                    <a:pt x="14" y="96"/>
                  </a:lnTo>
                  <a:lnTo>
                    <a:pt x="15" y="97"/>
                  </a:lnTo>
                  <a:lnTo>
                    <a:pt x="8" y="100"/>
                  </a:lnTo>
                  <a:lnTo>
                    <a:pt x="8" y="99"/>
                  </a:lnTo>
                  <a:close/>
                  <a:moveTo>
                    <a:pt x="10" y="91"/>
                  </a:moveTo>
                  <a:lnTo>
                    <a:pt x="15" y="89"/>
                  </a:lnTo>
                  <a:lnTo>
                    <a:pt x="16" y="90"/>
                  </a:lnTo>
                  <a:lnTo>
                    <a:pt x="10" y="93"/>
                  </a:lnTo>
                  <a:lnTo>
                    <a:pt x="10" y="91"/>
                  </a:lnTo>
                  <a:close/>
                  <a:moveTo>
                    <a:pt x="20" y="98"/>
                  </a:moveTo>
                  <a:lnTo>
                    <a:pt x="29" y="100"/>
                  </a:lnTo>
                  <a:lnTo>
                    <a:pt x="29" y="101"/>
                  </a:lnTo>
                  <a:lnTo>
                    <a:pt x="20" y="99"/>
                  </a:lnTo>
                  <a:lnTo>
                    <a:pt x="20" y="98"/>
                  </a:lnTo>
                  <a:close/>
                  <a:moveTo>
                    <a:pt x="21" y="91"/>
                  </a:moveTo>
                  <a:lnTo>
                    <a:pt x="31" y="93"/>
                  </a:lnTo>
                  <a:lnTo>
                    <a:pt x="30" y="94"/>
                  </a:lnTo>
                  <a:lnTo>
                    <a:pt x="21" y="93"/>
                  </a:lnTo>
                  <a:lnTo>
                    <a:pt x="21" y="91"/>
                  </a:lnTo>
                  <a:close/>
                  <a:moveTo>
                    <a:pt x="28" y="47"/>
                  </a:moveTo>
                  <a:lnTo>
                    <a:pt x="28" y="47"/>
                  </a:lnTo>
                  <a:lnTo>
                    <a:pt x="28" y="49"/>
                  </a:lnTo>
                  <a:lnTo>
                    <a:pt x="28" y="47"/>
                  </a:lnTo>
                  <a:close/>
                  <a:moveTo>
                    <a:pt x="28" y="49"/>
                  </a:moveTo>
                  <a:lnTo>
                    <a:pt x="28" y="49"/>
                  </a:lnTo>
                  <a:lnTo>
                    <a:pt x="28" y="48"/>
                  </a:lnTo>
                  <a:lnTo>
                    <a:pt x="28" y="49"/>
                  </a:lnTo>
                  <a:close/>
                  <a:moveTo>
                    <a:pt x="28" y="47"/>
                  </a:moveTo>
                  <a:cubicBezTo>
                    <a:pt x="28" y="47"/>
                    <a:pt x="29" y="47"/>
                    <a:pt x="29" y="47"/>
                  </a:cubicBezTo>
                  <a:lnTo>
                    <a:pt x="29" y="49"/>
                  </a:lnTo>
                  <a:cubicBezTo>
                    <a:pt x="28" y="49"/>
                    <a:pt x="28" y="49"/>
                    <a:pt x="28" y="49"/>
                  </a:cubicBezTo>
                  <a:lnTo>
                    <a:pt x="28" y="47"/>
                  </a:lnTo>
                  <a:close/>
                  <a:moveTo>
                    <a:pt x="29" y="47"/>
                  </a:moveTo>
                  <a:lnTo>
                    <a:pt x="29" y="47"/>
                  </a:lnTo>
                  <a:lnTo>
                    <a:pt x="29" y="48"/>
                  </a:lnTo>
                  <a:lnTo>
                    <a:pt x="29" y="47"/>
                  </a:lnTo>
                  <a:close/>
                  <a:moveTo>
                    <a:pt x="29" y="47"/>
                  </a:moveTo>
                  <a:cubicBezTo>
                    <a:pt x="29" y="47"/>
                    <a:pt x="29" y="47"/>
                    <a:pt x="29" y="47"/>
                  </a:cubicBezTo>
                  <a:lnTo>
                    <a:pt x="30" y="48"/>
                  </a:lnTo>
                  <a:cubicBezTo>
                    <a:pt x="29" y="49"/>
                    <a:pt x="29" y="49"/>
                    <a:pt x="29" y="49"/>
                  </a:cubicBezTo>
                  <a:lnTo>
                    <a:pt x="29" y="47"/>
                  </a:lnTo>
                  <a:close/>
                  <a:moveTo>
                    <a:pt x="29" y="47"/>
                  </a:moveTo>
                  <a:cubicBezTo>
                    <a:pt x="30" y="47"/>
                    <a:pt x="31" y="46"/>
                    <a:pt x="31" y="45"/>
                  </a:cubicBezTo>
                  <a:lnTo>
                    <a:pt x="32" y="46"/>
                  </a:lnTo>
                  <a:cubicBezTo>
                    <a:pt x="32" y="47"/>
                    <a:pt x="31" y="48"/>
                    <a:pt x="30" y="48"/>
                  </a:cubicBezTo>
                  <a:lnTo>
                    <a:pt x="29" y="47"/>
                  </a:lnTo>
                  <a:close/>
                  <a:moveTo>
                    <a:pt x="31" y="45"/>
                  </a:moveTo>
                  <a:lnTo>
                    <a:pt x="31" y="45"/>
                  </a:lnTo>
                  <a:lnTo>
                    <a:pt x="32" y="46"/>
                  </a:lnTo>
                  <a:lnTo>
                    <a:pt x="31" y="45"/>
                  </a:lnTo>
                  <a:close/>
                  <a:moveTo>
                    <a:pt x="32" y="46"/>
                  </a:moveTo>
                  <a:lnTo>
                    <a:pt x="32" y="46"/>
                  </a:lnTo>
                  <a:lnTo>
                    <a:pt x="31" y="46"/>
                  </a:lnTo>
                  <a:lnTo>
                    <a:pt x="32" y="46"/>
                  </a:lnTo>
                  <a:close/>
                  <a:moveTo>
                    <a:pt x="31" y="45"/>
                  </a:moveTo>
                  <a:cubicBezTo>
                    <a:pt x="31" y="45"/>
                    <a:pt x="31" y="44"/>
                    <a:pt x="30" y="44"/>
                  </a:cubicBezTo>
                  <a:lnTo>
                    <a:pt x="32" y="43"/>
                  </a:lnTo>
                  <a:cubicBezTo>
                    <a:pt x="32" y="44"/>
                    <a:pt x="32" y="45"/>
                    <a:pt x="32" y="46"/>
                  </a:cubicBezTo>
                  <a:lnTo>
                    <a:pt x="31" y="45"/>
                  </a:lnTo>
                  <a:close/>
                  <a:moveTo>
                    <a:pt x="30" y="44"/>
                  </a:moveTo>
                  <a:cubicBezTo>
                    <a:pt x="30" y="43"/>
                    <a:pt x="30" y="43"/>
                    <a:pt x="29" y="43"/>
                  </a:cubicBezTo>
                  <a:lnTo>
                    <a:pt x="29" y="41"/>
                  </a:lnTo>
                  <a:cubicBezTo>
                    <a:pt x="30" y="42"/>
                    <a:pt x="31" y="42"/>
                    <a:pt x="32" y="43"/>
                  </a:cubicBezTo>
                  <a:lnTo>
                    <a:pt x="30" y="44"/>
                  </a:lnTo>
                  <a:close/>
                  <a:moveTo>
                    <a:pt x="29" y="43"/>
                  </a:moveTo>
                  <a:lnTo>
                    <a:pt x="29" y="43"/>
                  </a:lnTo>
                  <a:lnTo>
                    <a:pt x="29" y="42"/>
                  </a:lnTo>
                  <a:lnTo>
                    <a:pt x="29" y="43"/>
                  </a:lnTo>
                  <a:close/>
                  <a:moveTo>
                    <a:pt x="29" y="43"/>
                  </a:moveTo>
                  <a:cubicBezTo>
                    <a:pt x="29" y="43"/>
                    <a:pt x="29" y="43"/>
                    <a:pt x="29" y="43"/>
                  </a:cubicBezTo>
                  <a:lnTo>
                    <a:pt x="29" y="41"/>
                  </a:lnTo>
                  <a:cubicBezTo>
                    <a:pt x="29" y="41"/>
                    <a:pt x="29" y="41"/>
                    <a:pt x="29" y="41"/>
                  </a:cubicBezTo>
                  <a:lnTo>
                    <a:pt x="29" y="43"/>
                  </a:lnTo>
                  <a:close/>
                  <a:moveTo>
                    <a:pt x="29" y="43"/>
                  </a:moveTo>
                  <a:lnTo>
                    <a:pt x="29" y="43"/>
                  </a:lnTo>
                  <a:lnTo>
                    <a:pt x="29" y="42"/>
                  </a:lnTo>
                  <a:lnTo>
                    <a:pt x="29" y="43"/>
                  </a:lnTo>
                  <a:close/>
                  <a:moveTo>
                    <a:pt x="29" y="43"/>
                  </a:moveTo>
                  <a:lnTo>
                    <a:pt x="29" y="43"/>
                  </a:lnTo>
                  <a:lnTo>
                    <a:pt x="29" y="41"/>
                  </a:lnTo>
                  <a:lnTo>
                    <a:pt x="29" y="43"/>
                  </a:lnTo>
                  <a:close/>
                  <a:moveTo>
                    <a:pt x="29" y="41"/>
                  </a:moveTo>
                  <a:lnTo>
                    <a:pt x="29" y="41"/>
                  </a:lnTo>
                  <a:lnTo>
                    <a:pt x="29" y="42"/>
                  </a:lnTo>
                  <a:lnTo>
                    <a:pt x="29" y="41"/>
                  </a:lnTo>
                  <a:close/>
                  <a:moveTo>
                    <a:pt x="29" y="43"/>
                  </a:moveTo>
                  <a:cubicBezTo>
                    <a:pt x="29" y="43"/>
                    <a:pt x="29" y="43"/>
                    <a:pt x="29" y="43"/>
                  </a:cubicBezTo>
                  <a:lnTo>
                    <a:pt x="29" y="41"/>
                  </a:lnTo>
                  <a:cubicBezTo>
                    <a:pt x="29" y="41"/>
                    <a:pt x="29" y="41"/>
                    <a:pt x="29" y="41"/>
                  </a:cubicBezTo>
                  <a:lnTo>
                    <a:pt x="29" y="43"/>
                  </a:lnTo>
                  <a:close/>
                  <a:moveTo>
                    <a:pt x="29" y="43"/>
                  </a:moveTo>
                  <a:cubicBezTo>
                    <a:pt x="28" y="43"/>
                    <a:pt x="28" y="43"/>
                    <a:pt x="28" y="43"/>
                  </a:cubicBezTo>
                  <a:lnTo>
                    <a:pt x="28" y="42"/>
                  </a:lnTo>
                  <a:cubicBezTo>
                    <a:pt x="28" y="41"/>
                    <a:pt x="28" y="41"/>
                    <a:pt x="29" y="41"/>
                  </a:cubicBezTo>
                  <a:lnTo>
                    <a:pt x="29" y="43"/>
                  </a:lnTo>
                  <a:close/>
                  <a:moveTo>
                    <a:pt x="28" y="43"/>
                  </a:moveTo>
                  <a:cubicBezTo>
                    <a:pt x="27" y="43"/>
                    <a:pt x="27" y="44"/>
                    <a:pt x="27" y="45"/>
                  </a:cubicBezTo>
                  <a:lnTo>
                    <a:pt x="25" y="44"/>
                  </a:lnTo>
                  <a:cubicBezTo>
                    <a:pt x="26" y="43"/>
                    <a:pt x="27" y="42"/>
                    <a:pt x="28" y="42"/>
                  </a:cubicBezTo>
                  <a:lnTo>
                    <a:pt x="28" y="43"/>
                  </a:lnTo>
                  <a:close/>
                  <a:moveTo>
                    <a:pt x="27" y="45"/>
                  </a:moveTo>
                  <a:lnTo>
                    <a:pt x="27" y="45"/>
                  </a:lnTo>
                  <a:lnTo>
                    <a:pt x="26" y="44"/>
                  </a:lnTo>
                  <a:lnTo>
                    <a:pt x="27" y="45"/>
                  </a:lnTo>
                  <a:close/>
                  <a:moveTo>
                    <a:pt x="27" y="45"/>
                  </a:moveTo>
                  <a:cubicBezTo>
                    <a:pt x="27" y="45"/>
                    <a:pt x="27" y="45"/>
                    <a:pt x="27" y="45"/>
                  </a:cubicBezTo>
                  <a:lnTo>
                    <a:pt x="25" y="44"/>
                  </a:lnTo>
                  <a:cubicBezTo>
                    <a:pt x="25" y="44"/>
                    <a:pt x="25" y="44"/>
                    <a:pt x="25" y="44"/>
                  </a:cubicBezTo>
                  <a:lnTo>
                    <a:pt x="27" y="45"/>
                  </a:lnTo>
                  <a:close/>
                  <a:moveTo>
                    <a:pt x="25" y="44"/>
                  </a:moveTo>
                  <a:lnTo>
                    <a:pt x="25" y="44"/>
                  </a:lnTo>
                  <a:lnTo>
                    <a:pt x="26" y="44"/>
                  </a:lnTo>
                  <a:lnTo>
                    <a:pt x="25" y="44"/>
                  </a:lnTo>
                  <a:close/>
                  <a:moveTo>
                    <a:pt x="27" y="45"/>
                  </a:moveTo>
                  <a:cubicBezTo>
                    <a:pt x="27" y="45"/>
                    <a:pt x="27" y="46"/>
                    <a:pt x="27" y="46"/>
                  </a:cubicBezTo>
                  <a:lnTo>
                    <a:pt x="26" y="47"/>
                  </a:lnTo>
                  <a:cubicBezTo>
                    <a:pt x="25" y="46"/>
                    <a:pt x="25" y="45"/>
                    <a:pt x="25" y="44"/>
                  </a:cubicBezTo>
                  <a:lnTo>
                    <a:pt x="27" y="45"/>
                  </a:lnTo>
                  <a:close/>
                  <a:moveTo>
                    <a:pt x="26" y="47"/>
                  </a:moveTo>
                  <a:lnTo>
                    <a:pt x="26" y="47"/>
                  </a:lnTo>
                  <a:close/>
                  <a:moveTo>
                    <a:pt x="27" y="46"/>
                  </a:moveTo>
                  <a:cubicBezTo>
                    <a:pt x="27" y="47"/>
                    <a:pt x="28" y="47"/>
                    <a:pt x="28" y="47"/>
                  </a:cubicBezTo>
                  <a:lnTo>
                    <a:pt x="28" y="49"/>
                  </a:lnTo>
                  <a:cubicBezTo>
                    <a:pt x="27" y="48"/>
                    <a:pt x="26" y="48"/>
                    <a:pt x="26" y="47"/>
                  </a:cubicBezTo>
                  <a:lnTo>
                    <a:pt x="27" y="46"/>
                  </a:lnTo>
                  <a:close/>
                  <a:moveTo>
                    <a:pt x="28" y="49"/>
                  </a:moveTo>
                  <a:lnTo>
                    <a:pt x="28" y="49"/>
                  </a:lnTo>
                  <a:lnTo>
                    <a:pt x="28" y="48"/>
                  </a:lnTo>
                  <a:lnTo>
                    <a:pt x="28" y="49"/>
                  </a:lnTo>
                  <a:close/>
                  <a:moveTo>
                    <a:pt x="28" y="47"/>
                  </a:moveTo>
                  <a:lnTo>
                    <a:pt x="28" y="47"/>
                  </a:lnTo>
                  <a:lnTo>
                    <a:pt x="28" y="49"/>
                  </a:lnTo>
                  <a:lnTo>
                    <a:pt x="28" y="47"/>
                  </a:lnTo>
                  <a:close/>
                  <a:moveTo>
                    <a:pt x="32" y="16"/>
                  </a:moveTo>
                  <a:lnTo>
                    <a:pt x="30" y="30"/>
                  </a:lnTo>
                  <a:lnTo>
                    <a:pt x="28" y="30"/>
                  </a:lnTo>
                  <a:lnTo>
                    <a:pt x="31" y="15"/>
                  </a:lnTo>
                  <a:lnTo>
                    <a:pt x="32" y="16"/>
                  </a:lnTo>
                  <a:close/>
                  <a:moveTo>
                    <a:pt x="30" y="52"/>
                  </a:moveTo>
                  <a:lnTo>
                    <a:pt x="48" y="75"/>
                  </a:lnTo>
                  <a:lnTo>
                    <a:pt x="47" y="76"/>
                  </a:lnTo>
                  <a:lnTo>
                    <a:pt x="29" y="53"/>
                  </a:lnTo>
                  <a:lnTo>
                    <a:pt x="30" y="52"/>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1" name="Freeform 29">
              <a:extLst>
                <a:ext uri="{FF2B5EF4-FFF2-40B4-BE49-F238E27FC236}">
                  <a16:creationId xmlns:a16="http://schemas.microsoft.com/office/drawing/2014/main" xmlns="" id="{B34C5682-D99A-48A7-AC74-AA78C89A9061}"/>
                </a:ext>
              </a:extLst>
            </p:cNvPr>
            <p:cNvSpPr>
              <a:spLocks noEditPoints="1"/>
            </p:cNvSpPr>
            <p:nvPr/>
          </p:nvSpPr>
          <p:spPr bwMode="auto">
            <a:xfrm>
              <a:off x="3776" y="1271"/>
              <a:ext cx="609" cy="849"/>
            </a:xfrm>
            <a:custGeom>
              <a:avLst/>
              <a:gdLst>
                <a:gd name="T0" fmla="*/ 2147483646 w 100"/>
                <a:gd name="T1" fmla="*/ 2147483646 h 146"/>
                <a:gd name="T2" fmla="*/ 2147483646 w 100"/>
                <a:gd name="T3" fmla="*/ 2147483646 h 146"/>
                <a:gd name="T4" fmla="*/ 2147483646 w 100"/>
                <a:gd name="T5" fmla="*/ 2147483646 h 146"/>
                <a:gd name="T6" fmla="*/ 2147483646 w 100"/>
                <a:gd name="T7" fmla="*/ 2147483646 h 146"/>
                <a:gd name="T8" fmla="*/ 2147483646 w 100"/>
                <a:gd name="T9" fmla="*/ 2147483646 h 146"/>
                <a:gd name="T10" fmla="*/ 2147483646 w 100"/>
                <a:gd name="T11" fmla="*/ 2147483646 h 146"/>
                <a:gd name="T12" fmla="*/ 2147483646 w 100"/>
                <a:gd name="T13" fmla="*/ 2147483646 h 146"/>
                <a:gd name="T14" fmla="*/ 2147483646 w 100"/>
                <a:gd name="T15" fmla="*/ 2147483646 h 146"/>
                <a:gd name="T16" fmla="*/ 2147483646 w 100"/>
                <a:gd name="T17" fmla="*/ 2147483646 h 146"/>
                <a:gd name="T18" fmla="*/ 0 w 100"/>
                <a:gd name="T19" fmla="*/ 0 h 146"/>
                <a:gd name="T20" fmla="*/ 2147483646 w 100"/>
                <a:gd name="T21" fmla="*/ 2147483646 h 146"/>
                <a:gd name="T22" fmla="*/ 2147483646 w 100"/>
                <a:gd name="T23" fmla="*/ 2147483646 h 146"/>
                <a:gd name="T24" fmla="*/ 2147483646 w 100"/>
                <a:gd name="T25" fmla="*/ 2147483646 h 146"/>
                <a:gd name="T26" fmla="*/ 2147483646 w 100"/>
                <a:gd name="T27" fmla="*/ 2147483646 h 146"/>
                <a:gd name="T28" fmla="*/ 2147483646 w 100"/>
                <a:gd name="T29" fmla="*/ 2147483646 h 146"/>
                <a:gd name="T30" fmla="*/ 2147483646 w 100"/>
                <a:gd name="T31" fmla="*/ 2147483646 h 146"/>
                <a:gd name="T32" fmla="*/ 2147483646 w 100"/>
                <a:gd name="T33" fmla="*/ 2147483646 h 146"/>
                <a:gd name="T34" fmla="*/ 2147483646 w 100"/>
                <a:gd name="T35" fmla="*/ 2147483646 h 146"/>
                <a:gd name="T36" fmla="*/ 2147483646 w 100"/>
                <a:gd name="T37" fmla="*/ 2147483646 h 146"/>
                <a:gd name="T38" fmla="*/ 2147483646 w 100"/>
                <a:gd name="T39" fmla="*/ 2147483646 h 146"/>
                <a:gd name="T40" fmla="*/ 2147483646 w 100"/>
                <a:gd name="T41" fmla="*/ 2147483646 h 146"/>
                <a:gd name="T42" fmla="*/ 2147483646 w 100"/>
                <a:gd name="T43" fmla="*/ 2147483646 h 146"/>
                <a:gd name="T44" fmla="*/ 2147483646 w 100"/>
                <a:gd name="T45" fmla="*/ 2147483646 h 146"/>
                <a:gd name="T46" fmla="*/ 2147483646 w 100"/>
                <a:gd name="T47" fmla="*/ 2147483646 h 146"/>
                <a:gd name="T48" fmla="*/ 2147483646 w 100"/>
                <a:gd name="T49" fmla="*/ 2147483646 h 146"/>
                <a:gd name="T50" fmla="*/ 2147483646 w 100"/>
                <a:gd name="T51" fmla="*/ 2147483646 h 146"/>
                <a:gd name="T52" fmla="*/ 2147483646 w 100"/>
                <a:gd name="T53" fmla="*/ 2147483646 h 146"/>
                <a:gd name="T54" fmla="*/ 2147483646 w 100"/>
                <a:gd name="T55" fmla="*/ 2147483646 h 146"/>
                <a:gd name="T56" fmla="*/ 2147483646 w 100"/>
                <a:gd name="T57" fmla="*/ 2147483646 h 146"/>
                <a:gd name="T58" fmla="*/ 2147483646 w 100"/>
                <a:gd name="T59" fmla="*/ 2147483646 h 146"/>
                <a:gd name="T60" fmla="*/ 2147483646 w 100"/>
                <a:gd name="T61" fmla="*/ 2147483646 h 146"/>
                <a:gd name="T62" fmla="*/ 2147483646 w 100"/>
                <a:gd name="T63" fmla="*/ 2147483646 h 146"/>
                <a:gd name="T64" fmla="*/ 2147483646 w 100"/>
                <a:gd name="T65" fmla="*/ 2147483646 h 146"/>
                <a:gd name="T66" fmla="*/ 2147483646 w 100"/>
                <a:gd name="T67" fmla="*/ 2147483646 h 146"/>
                <a:gd name="T68" fmla="*/ 2147483646 w 100"/>
                <a:gd name="T69" fmla="*/ 2147483646 h 146"/>
                <a:gd name="T70" fmla="*/ 2147483646 w 100"/>
                <a:gd name="T71" fmla="*/ 2147483646 h 146"/>
                <a:gd name="T72" fmla="*/ 2147483646 w 100"/>
                <a:gd name="T73" fmla="*/ 2147483646 h 146"/>
                <a:gd name="T74" fmla="*/ 2147483646 w 100"/>
                <a:gd name="T75" fmla="*/ 2147483646 h 146"/>
                <a:gd name="T76" fmla="*/ 2147483646 w 100"/>
                <a:gd name="T77" fmla="*/ 2147483646 h 146"/>
                <a:gd name="T78" fmla="*/ 2147483646 w 100"/>
                <a:gd name="T79" fmla="*/ 2147483646 h 146"/>
                <a:gd name="T80" fmla="*/ 2147483646 w 100"/>
                <a:gd name="T81" fmla="*/ 2147483646 h 146"/>
                <a:gd name="T82" fmla="*/ 2147483646 w 100"/>
                <a:gd name="T83" fmla="*/ 2147483646 h 146"/>
                <a:gd name="T84" fmla="*/ 2147483646 w 100"/>
                <a:gd name="T85" fmla="*/ 2147483646 h 146"/>
                <a:gd name="T86" fmla="*/ 2147483646 w 100"/>
                <a:gd name="T87" fmla="*/ 2147483646 h 146"/>
                <a:gd name="T88" fmla="*/ 2147483646 w 100"/>
                <a:gd name="T89" fmla="*/ 2147483646 h 146"/>
                <a:gd name="T90" fmla="*/ 2147483646 w 100"/>
                <a:gd name="T91" fmla="*/ 2147483646 h 146"/>
                <a:gd name="T92" fmla="*/ 2147483646 w 100"/>
                <a:gd name="T93" fmla="*/ 2147483646 h 146"/>
                <a:gd name="T94" fmla="*/ 2147483646 w 100"/>
                <a:gd name="T95" fmla="*/ 2147483646 h 146"/>
                <a:gd name="T96" fmla="*/ 2147483646 w 100"/>
                <a:gd name="T97" fmla="*/ 2147483646 h 146"/>
                <a:gd name="T98" fmla="*/ 2147483646 w 100"/>
                <a:gd name="T99" fmla="*/ 2147483646 h 146"/>
                <a:gd name="T100" fmla="*/ 2147483646 w 100"/>
                <a:gd name="T101" fmla="*/ 2147483646 h 146"/>
                <a:gd name="T102" fmla="*/ 2147483646 w 100"/>
                <a:gd name="T103" fmla="*/ 2147483646 h 146"/>
                <a:gd name="T104" fmla="*/ 2147483646 w 100"/>
                <a:gd name="T105" fmla="*/ 2147483646 h 146"/>
                <a:gd name="T106" fmla="*/ 2147483646 w 100"/>
                <a:gd name="T107" fmla="*/ 2147483646 h 146"/>
                <a:gd name="T108" fmla="*/ 2147483646 w 100"/>
                <a:gd name="T109" fmla="*/ 2147483646 h 146"/>
                <a:gd name="T110" fmla="*/ 2147483646 w 100"/>
                <a:gd name="T111" fmla="*/ 2147483646 h 146"/>
                <a:gd name="T112" fmla="*/ 2147483646 w 100"/>
                <a:gd name="T113" fmla="*/ 2147483646 h 146"/>
                <a:gd name="T114" fmla="*/ 2147483646 w 100"/>
                <a:gd name="T115" fmla="*/ 2147483646 h 146"/>
                <a:gd name="T116" fmla="*/ 2147483646 w 100"/>
                <a:gd name="T117" fmla="*/ 2147483646 h 146"/>
                <a:gd name="T118" fmla="*/ 2147483646 w 100"/>
                <a:gd name="T119" fmla="*/ 2147483646 h 146"/>
                <a:gd name="T120" fmla="*/ 2147483646 w 100"/>
                <a:gd name="T121" fmla="*/ 2147483646 h 146"/>
                <a:gd name="T122" fmla="*/ 2147483646 w 100"/>
                <a:gd name="T123" fmla="*/ 2147483646 h 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0"/>
                <a:gd name="T187" fmla="*/ 0 h 146"/>
                <a:gd name="T188" fmla="*/ 100 w 100"/>
                <a:gd name="T189" fmla="*/ 146 h 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0" h="146">
                  <a:moveTo>
                    <a:pt x="100" y="146"/>
                  </a:moveTo>
                  <a:lnTo>
                    <a:pt x="81" y="82"/>
                  </a:lnTo>
                  <a:lnTo>
                    <a:pt x="90" y="79"/>
                  </a:lnTo>
                  <a:lnTo>
                    <a:pt x="100" y="84"/>
                  </a:lnTo>
                  <a:lnTo>
                    <a:pt x="94" y="61"/>
                  </a:lnTo>
                  <a:lnTo>
                    <a:pt x="85" y="55"/>
                  </a:lnTo>
                  <a:lnTo>
                    <a:pt x="71" y="58"/>
                  </a:lnTo>
                  <a:cubicBezTo>
                    <a:pt x="71" y="58"/>
                    <a:pt x="65" y="45"/>
                    <a:pt x="57" y="42"/>
                  </a:cubicBezTo>
                  <a:cubicBezTo>
                    <a:pt x="48" y="39"/>
                    <a:pt x="36" y="39"/>
                    <a:pt x="32" y="36"/>
                  </a:cubicBezTo>
                  <a:cubicBezTo>
                    <a:pt x="28" y="32"/>
                    <a:pt x="0" y="0"/>
                    <a:pt x="0" y="0"/>
                  </a:cubicBezTo>
                  <a:lnTo>
                    <a:pt x="15" y="39"/>
                  </a:lnTo>
                  <a:cubicBezTo>
                    <a:pt x="18" y="44"/>
                    <a:pt x="21" y="47"/>
                    <a:pt x="24" y="49"/>
                  </a:cubicBezTo>
                  <a:cubicBezTo>
                    <a:pt x="30" y="51"/>
                    <a:pt x="42" y="54"/>
                    <a:pt x="44" y="57"/>
                  </a:cubicBezTo>
                  <a:cubicBezTo>
                    <a:pt x="46" y="60"/>
                    <a:pt x="50" y="69"/>
                    <a:pt x="50" y="69"/>
                  </a:cubicBezTo>
                  <a:lnTo>
                    <a:pt x="38" y="75"/>
                  </a:lnTo>
                  <a:lnTo>
                    <a:pt x="32" y="86"/>
                  </a:lnTo>
                  <a:lnTo>
                    <a:pt x="38" y="105"/>
                  </a:lnTo>
                  <a:lnTo>
                    <a:pt x="46" y="94"/>
                  </a:lnTo>
                  <a:lnTo>
                    <a:pt x="59" y="89"/>
                  </a:lnTo>
                  <a:lnTo>
                    <a:pt x="70" y="146"/>
                  </a:lnTo>
                  <a:lnTo>
                    <a:pt x="100" y="146"/>
                  </a:lnTo>
                  <a:close/>
                  <a:moveTo>
                    <a:pt x="94" y="140"/>
                  </a:moveTo>
                  <a:lnTo>
                    <a:pt x="74" y="140"/>
                  </a:lnTo>
                  <a:moveTo>
                    <a:pt x="89" y="133"/>
                  </a:moveTo>
                  <a:lnTo>
                    <a:pt x="77" y="101"/>
                  </a:lnTo>
                  <a:moveTo>
                    <a:pt x="82" y="134"/>
                  </a:moveTo>
                  <a:lnTo>
                    <a:pt x="74" y="103"/>
                  </a:lnTo>
                  <a:moveTo>
                    <a:pt x="73" y="133"/>
                  </a:moveTo>
                  <a:lnTo>
                    <a:pt x="70" y="103"/>
                  </a:lnTo>
                  <a:moveTo>
                    <a:pt x="73" y="85"/>
                  </a:moveTo>
                  <a:lnTo>
                    <a:pt x="63" y="61"/>
                  </a:lnTo>
                  <a:moveTo>
                    <a:pt x="67" y="85"/>
                  </a:moveTo>
                  <a:lnTo>
                    <a:pt x="58" y="63"/>
                  </a:lnTo>
                  <a:moveTo>
                    <a:pt x="62" y="86"/>
                  </a:moveTo>
                  <a:lnTo>
                    <a:pt x="55" y="64"/>
                  </a:lnTo>
                  <a:moveTo>
                    <a:pt x="48" y="53"/>
                  </a:moveTo>
                  <a:lnTo>
                    <a:pt x="28" y="43"/>
                  </a:lnTo>
                  <a:moveTo>
                    <a:pt x="18" y="25"/>
                  </a:moveTo>
                  <a:lnTo>
                    <a:pt x="8" y="12"/>
                  </a:lnTo>
                  <a:moveTo>
                    <a:pt x="92" y="73"/>
                  </a:moveTo>
                  <a:lnTo>
                    <a:pt x="89" y="63"/>
                  </a:lnTo>
                  <a:moveTo>
                    <a:pt x="79" y="75"/>
                  </a:moveTo>
                  <a:lnTo>
                    <a:pt x="87" y="71"/>
                  </a:lnTo>
                  <a:moveTo>
                    <a:pt x="76" y="63"/>
                  </a:moveTo>
                  <a:lnTo>
                    <a:pt x="84" y="61"/>
                  </a:lnTo>
                  <a:moveTo>
                    <a:pt x="38" y="94"/>
                  </a:moveTo>
                  <a:lnTo>
                    <a:pt x="42" y="88"/>
                  </a:lnTo>
                  <a:moveTo>
                    <a:pt x="36" y="87"/>
                  </a:moveTo>
                  <a:lnTo>
                    <a:pt x="39" y="82"/>
                  </a:lnTo>
                  <a:moveTo>
                    <a:pt x="48" y="87"/>
                  </a:moveTo>
                  <a:lnTo>
                    <a:pt x="56" y="83"/>
                  </a:lnTo>
                  <a:moveTo>
                    <a:pt x="45" y="80"/>
                  </a:moveTo>
                  <a:lnTo>
                    <a:pt x="53" y="76"/>
                  </a:lnTo>
                  <a:moveTo>
                    <a:pt x="24" y="40"/>
                  </a:moveTo>
                  <a:cubicBezTo>
                    <a:pt x="26" y="40"/>
                    <a:pt x="26" y="38"/>
                    <a:pt x="26" y="37"/>
                  </a:cubicBezTo>
                  <a:cubicBezTo>
                    <a:pt x="25" y="35"/>
                    <a:pt x="23" y="35"/>
                    <a:pt x="22" y="35"/>
                  </a:cubicBezTo>
                  <a:cubicBezTo>
                    <a:pt x="21" y="36"/>
                    <a:pt x="20" y="38"/>
                    <a:pt x="21" y="39"/>
                  </a:cubicBezTo>
                  <a:cubicBezTo>
                    <a:pt x="21" y="40"/>
                    <a:pt x="23" y="41"/>
                    <a:pt x="24" y="40"/>
                  </a:cubicBezTo>
                  <a:close/>
                  <a:moveTo>
                    <a:pt x="8" y="13"/>
                  </a:moveTo>
                  <a:lnTo>
                    <a:pt x="14" y="26"/>
                  </a:lnTo>
                  <a:moveTo>
                    <a:pt x="28" y="43"/>
                  </a:moveTo>
                  <a:lnTo>
                    <a:pt x="56" y="51"/>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2" name="Freeform 30">
              <a:extLst>
                <a:ext uri="{FF2B5EF4-FFF2-40B4-BE49-F238E27FC236}">
                  <a16:creationId xmlns:a16="http://schemas.microsoft.com/office/drawing/2014/main" xmlns="" id="{8B441615-2F72-468D-955A-8B837B97F596}"/>
                </a:ext>
              </a:extLst>
            </p:cNvPr>
            <p:cNvSpPr>
              <a:spLocks noEditPoints="1"/>
            </p:cNvSpPr>
            <p:nvPr/>
          </p:nvSpPr>
          <p:spPr bwMode="auto">
            <a:xfrm>
              <a:off x="3771" y="1264"/>
              <a:ext cx="620" cy="861"/>
            </a:xfrm>
            <a:custGeom>
              <a:avLst/>
              <a:gdLst>
                <a:gd name="T0" fmla="*/ 2147483646 w 102"/>
                <a:gd name="T1" fmla="*/ 2147483646 h 148"/>
                <a:gd name="T2" fmla="*/ 2147483646 w 102"/>
                <a:gd name="T3" fmla="*/ 2147483646 h 148"/>
                <a:gd name="T4" fmla="*/ 2147483646 w 102"/>
                <a:gd name="T5" fmla="*/ 2147483646 h 148"/>
                <a:gd name="T6" fmla="*/ 2147483646 w 102"/>
                <a:gd name="T7" fmla="*/ 2147483646 h 148"/>
                <a:gd name="T8" fmla="*/ 2147483646 w 102"/>
                <a:gd name="T9" fmla="*/ 2147483646 h 148"/>
                <a:gd name="T10" fmla="*/ 2147483646 w 102"/>
                <a:gd name="T11" fmla="*/ 2147483646 h 148"/>
                <a:gd name="T12" fmla="*/ 2147483646 w 102"/>
                <a:gd name="T13" fmla="*/ 2147483646 h 148"/>
                <a:gd name="T14" fmla="*/ 2147483646 w 102"/>
                <a:gd name="T15" fmla="*/ 2147483646 h 148"/>
                <a:gd name="T16" fmla="*/ 2147483646 w 102"/>
                <a:gd name="T17" fmla="*/ 2147483646 h 148"/>
                <a:gd name="T18" fmla="*/ 2147483646 w 102"/>
                <a:gd name="T19" fmla="*/ 2147483646 h 148"/>
                <a:gd name="T20" fmla="*/ 2147483646 w 102"/>
                <a:gd name="T21" fmla="*/ 2147483646 h 148"/>
                <a:gd name="T22" fmla="*/ 2147483646 w 102"/>
                <a:gd name="T23" fmla="*/ 0 h 148"/>
                <a:gd name="T24" fmla="*/ 2147483646 w 102"/>
                <a:gd name="T25" fmla="*/ 0 h 148"/>
                <a:gd name="T26" fmla="*/ 2147483646 w 102"/>
                <a:gd name="T27" fmla="*/ 2147483646 h 148"/>
                <a:gd name="T28" fmla="*/ 2147483646 w 102"/>
                <a:gd name="T29" fmla="*/ 2147483646 h 148"/>
                <a:gd name="T30" fmla="*/ 2147483646 w 102"/>
                <a:gd name="T31" fmla="*/ 2147483646 h 148"/>
                <a:gd name="T32" fmla="*/ 2147483646 w 102"/>
                <a:gd name="T33" fmla="*/ 2147483646 h 148"/>
                <a:gd name="T34" fmla="*/ 2147483646 w 102"/>
                <a:gd name="T35" fmla="*/ 2147483646 h 148"/>
                <a:gd name="T36" fmla="*/ 2147483646 w 102"/>
                <a:gd name="T37" fmla="*/ 2147483646 h 148"/>
                <a:gd name="T38" fmla="*/ 2147483646 w 102"/>
                <a:gd name="T39" fmla="*/ 2147483646 h 148"/>
                <a:gd name="T40" fmla="*/ 2147483646 w 102"/>
                <a:gd name="T41" fmla="*/ 2147483646 h 148"/>
                <a:gd name="T42" fmla="*/ 2147483646 w 102"/>
                <a:gd name="T43" fmla="*/ 2147483646 h 148"/>
                <a:gd name="T44" fmla="*/ 2147483646 w 102"/>
                <a:gd name="T45" fmla="*/ 2147483646 h 148"/>
                <a:gd name="T46" fmla="*/ 2147483646 w 102"/>
                <a:gd name="T47" fmla="*/ 2147483646 h 148"/>
                <a:gd name="T48" fmla="*/ 2147483646 w 102"/>
                <a:gd name="T49" fmla="*/ 2147483646 h 148"/>
                <a:gd name="T50" fmla="*/ 2147483646 w 102"/>
                <a:gd name="T51" fmla="*/ 2147483646 h 148"/>
                <a:gd name="T52" fmla="*/ 2147483646 w 102"/>
                <a:gd name="T53" fmla="*/ 2147483646 h 148"/>
                <a:gd name="T54" fmla="*/ 2147483646 w 102"/>
                <a:gd name="T55" fmla="*/ 2147483646 h 148"/>
                <a:gd name="T56" fmla="*/ 2147483646 w 102"/>
                <a:gd name="T57" fmla="*/ 2147483646 h 148"/>
                <a:gd name="T58" fmla="*/ 2147483646 w 102"/>
                <a:gd name="T59" fmla="*/ 2147483646 h 148"/>
                <a:gd name="T60" fmla="*/ 2147483646 w 102"/>
                <a:gd name="T61" fmla="*/ 2147483646 h 148"/>
                <a:gd name="T62" fmla="*/ 2147483646 w 102"/>
                <a:gd name="T63" fmla="*/ 2147483646 h 148"/>
                <a:gd name="T64" fmla="*/ 2147483646 w 102"/>
                <a:gd name="T65" fmla="*/ 2147483646 h 148"/>
                <a:gd name="T66" fmla="*/ 2147483646 w 102"/>
                <a:gd name="T67" fmla="*/ 2147483646 h 148"/>
                <a:gd name="T68" fmla="*/ 2147483646 w 102"/>
                <a:gd name="T69" fmla="*/ 2147483646 h 148"/>
                <a:gd name="T70" fmla="*/ 2147483646 w 102"/>
                <a:gd name="T71" fmla="*/ 2147483646 h 148"/>
                <a:gd name="T72" fmla="*/ 2147483646 w 102"/>
                <a:gd name="T73" fmla="*/ 2147483646 h 148"/>
                <a:gd name="T74" fmla="*/ 2147483646 w 102"/>
                <a:gd name="T75" fmla="*/ 2147483646 h 148"/>
                <a:gd name="T76" fmla="*/ 2147483646 w 102"/>
                <a:gd name="T77" fmla="*/ 2147483646 h 148"/>
                <a:gd name="T78" fmla="*/ 2147483646 w 102"/>
                <a:gd name="T79" fmla="*/ 2147483646 h 148"/>
                <a:gd name="T80" fmla="*/ 2147483646 w 102"/>
                <a:gd name="T81" fmla="*/ 2147483646 h 148"/>
                <a:gd name="T82" fmla="*/ 2147483646 w 102"/>
                <a:gd name="T83" fmla="*/ 2147483646 h 148"/>
                <a:gd name="T84" fmla="*/ 2147483646 w 102"/>
                <a:gd name="T85" fmla="*/ 2147483646 h 148"/>
                <a:gd name="T86" fmla="*/ 2147483646 w 102"/>
                <a:gd name="T87" fmla="*/ 2147483646 h 148"/>
                <a:gd name="T88" fmla="*/ 2147483646 w 102"/>
                <a:gd name="T89" fmla="*/ 2147483646 h 148"/>
                <a:gd name="T90" fmla="*/ 2147483646 w 102"/>
                <a:gd name="T91" fmla="*/ 2147483646 h 148"/>
                <a:gd name="T92" fmla="*/ 2147483646 w 102"/>
                <a:gd name="T93" fmla="*/ 2147483646 h 148"/>
                <a:gd name="T94" fmla="*/ 2147483646 w 102"/>
                <a:gd name="T95" fmla="*/ 2147483646 h 148"/>
                <a:gd name="T96" fmla="*/ 2147483646 w 102"/>
                <a:gd name="T97" fmla="*/ 2147483646 h 148"/>
                <a:gd name="T98" fmla="*/ 2147483646 w 102"/>
                <a:gd name="T99" fmla="*/ 2147483646 h 148"/>
                <a:gd name="T100" fmla="*/ 2147483646 w 102"/>
                <a:gd name="T101" fmla="*/ 2147483646 h 148"/>
                <a:gd name="T102" fmla="*/ 2147483646 w 102"/>
                <a:gd name="T103" fmla="*/ 2147483646 h 148"/>
                <a:gd name="T104" fmla="*/ 2147483646 w 102"/>
                <a:gd name="T105" fmla="*/ 2147483646 h 148"/>
                <a:gd name="T106" fmla="*/ 2147483646 w 102"/>
                <a:gd name="T107" fmla="*/ 2147483646 h 148"/>
                <a:gd name="T108" fmla="*/ 2147483646 w 102"/>
                <a:gd name="T109" fmla="*/ 2147483646 h 148"/>
                <a:gd name="T110" fmla="*/ 2147483646 w 102"/>
                <a:gd name="T111" fmla="*/ 2147483646 h 148"/>
                <a:gd name="T112" fmla="*/ 2147483646 w 102"/>
                <a:gd name="T113" fmla="*/ 2147483646 h 1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
                <a:gd name="T172" fmla="*/ 0 h 148"/>
                <a:gd name="T173" fmla="*/ 102 w 102"/>
                <a:gd name="T174" fmla="*/ 148 h 1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 h="148">
                  <a:moveTo>
                    <a:pt x="100" y="147"/>
                  </a:moveTo>
                  <a:lnTo>
                    <a:pt x="81" y="83"/>
                  </a:lnTo>
                  <a:lnTo>
                    <a:pt x="82" y="83"/>
                  </a:lnTo>
                  <a:lnTo>
                    <a:pt x="102" y="147"/>
                  </a:lnTo>
                  <a:lnTo>
                    <a:pt x="100" y="147"/>
                  </a:lnTo>
                  <a:close/>
                  <a:moveTo>
                    <a:pt x="81" y="83"/>
                  </a:moveTo>
                  <a:lnTo>
                    <a:pt x="81" y="83"/>
                  </a:lnTo>
                  <a:lnTo>
                    <a:pt x="82" y="83"/>
                  </a:lnTo>
                  <a:lnTo>
                    <a:pt x="81" y="83"/>
                  </a:lnTo>
                  <a:close/>
                  <a:moveTo>
                    <a:pt x="81" y="83"/>
                  </a:moveTo>
                  <a:lnTo>
                    <a:pt x="91" y="80"/>
                  </a:lnTo>
                  <a:lnTo>
                    <a:pt x="92" y="81"/>
                  </a:lnTo>
                  <a:lnTo>
                    <a:pt x="82" y="84"/>
                  </a:lnTo>
                  <a:lnTo>
                    <a:pt x="81" y="83"/>
                  </a:lnTo>
                  <a:close/>
                  <a:moveTo>
                    <a:pt x="91" y="80"/>
                  </a:moveTo>
                  <a:lnTo>
                    <a:pt x="92" y="80"/>
                  </a:lnTo>
                  <a:lnTo>
                    <a:pt x="91" y="80"/>
                  </a:lnTo>
                  <a:close/>
                  <a:moveTo>
                    <a:pt x="92" y="80"/>
                  </a:moveTo>
                  <a:lnTo>
                    <a:pt x="101" y="84"/>
                  </a:lnTo>
                  <a:lnTo>
                    <a:pt x="101" y="85"/>
                  </a:lnTo>
                  <a:lnTo>
                    <a:pt x="91" y="81"/>
                  </a:lnTo>
                  <a:lnTo>
                    <a:pt x="92" y="80"/>
                  </a:lnTo>
                  <a:close/>
                  <a:moveTo>
                    <a:pt x="102" y="85"/>
                  </a:moveTo>
                  <a:lnTo>
                    <a:pt x="102" y="86"/>
                  </a:lnTo>
                  <a:lnTo>
                    <a:pt x="101" y="85"/>
                  </a:lnTo>
                  <a:lnTo>
                    <a:pt x="102" y="85"/>
                  </a:lnTo>
                  <a:close/>
                  <a:moveTo>
                    <a:pt x="100" y="85"/>
                  </a:moveTo>
                  <a:lnTo>
                    <a:pt x="94" y="62"/>
                  </a:lnTo>
                  <a:lnTo>
                    <a:pt x="95" y="62"/>
                  </a:lnTo>
                  <a:lnTo>
                    <a:pt x="102" y="85"/>
                  </a:lnTo>
                  <a:lnTo>
                    <a:pt x="100" y="85"/>
                  </a:lnTo>
                  <a:close/>
                  <a:moveTo>
                    <a:pt x="95" y="61"/>
                  </a:moveTo>
                  <a:lnTo>
                    <a:pt x="95" y="62"/>
                  </a:lnTo>
                  <a:lnTo>
                    <a:pt x="95" y="61"/>
                  </a:lnTo>
                  <a:close/>
                  <a:moveTo>
                    <a:pt x="94" y="63"/>
                  </a:moveTo>
                  <a:lnTo>
                    <a:pt x="85" y="56"/>
                  </a:lnTo>
                  <a:lnTo>
                    <a:pt x="86" y="55"/>
                  </a:lnTo>
                  <a:lnTo>
                    <a:pt x="95" y="61"/>
                  </a:lnTo>
                  <a:lnTo>
                    <a:pt x="94" y="63"/>
                  </a:lnTo>
                  <a:close/>
                  <a:moveTo>
                    <a:pt x="85" y="55"/>
                  </a:moveTo>
                  <a:lnTo>
                    <a:pt x="86" y="55"/>
                  </a:lnTo>
                  <a:lnTo>
                    <a:pt x="86" y="56"/>
                  </a:lnTo>
                  <a:lnTo>
                    <a:pt x="85" y="55"/>
                  </a:lnTo>
                  <a:close/>
                  <a:moveTo>
                    <a:pt x="86" y="56"/>
                  </a:moveTo>
                  <a:lnTo>
                    <a:pt x="72" y="60"/>
                  </a:lnTo>
                  <a:lnTo>
                    <a:pt x="71" y="58"/>
                  </a:lnTo>
                  <a:lnTo>
                    <a:pt x="85" y="55"/>
                  </a:lnTo>
                  <a:lnTo>
                    <a:pt x="86" y="56"/>
                  </a:lnTo>
                  <a:close/>
                  <a:moveTo>
                    <a:pt x="72" y="60"/>
                  </a:moveTo>
                  <a:lnTo>
                    <a:pt x="71" y="60"/>
                  </a:lnTo>
                  <a:lnTo>
                    <a:pt x="71" y="59"/>
                  </a:lnTo>
                  <a:lnTo>
                    <a:pt x="72" y="59"/>
                  </a:lnTo>
                  <a:lnTo>
                    <a:pt x="72" y="60"/>
                  </a:lnTo>
                  <a:close/>
                  <a:moveTo>
                    <a:pt x="71" y="59"/>
                  </a:moveTo>
                  <a:cubicBezTo>
                    <a:pt x="71" y="59"/>
                    <a:pt x="65" y="47"/>
                    <a:pt x="57" y="44"/>
                  </a:cubicBezTo>
                  <a:lnTo>
                    <a:pt x="58" y="42"/>
                  </a:lnTo>
                  <a:cubicBezTo>
                    <a:pt x="66" y="46"/>
                    <a:pt x="72" y="59"/>
                    <a:pt x="72" y="59"/>
                  </a:cubicBezTo>
                  <a:lnTo>
                    <a:pt x="71" y="59"/>
                  </a:lnTo>
                  <a:close/>
                  <a:moveTo>
                    <a:pt x="57" y="44"/>
                  </a:moveTo>
                  <a:lnTo>
                    <a:pt x="57" y="44"/>
                  </a:lnTo>
                  <a:lnTo>
                    <a:pt x="58" y="42"/>
                  </a:lnTo>
                  <a:lnTo>
                    <a:pt x="57" y="44"/>
                  </a:lnTo>
                  <a:close/>
                  <a:moveTo>
                    <a:pt x="57" y="44"/>
                  </a:moveTo>
                  <a:cubicBezTo>
                    <a:pt x="54" y="42"/>
                    <a:pt x="49" y="41"/>
                    <a:pt x="45" y="41"/>
                  </a:cubicBezTo>
                  <a:lnTo>
                    <a:pt x="45" y="39"/>
                  </a:lnTo>
                  <a:cubicBezTo>
                    <a:pt x="49" y="40"/>
                    <a:pt x="54" y="41"/>
                    <a:pt x="58" y="42"/>
                  </a:cubicBezTo>
                  <a:lnTo>
                    <a:pt x="57" y="44"/>
                  </a:lnTo>
                  <a:close/>
                  <a:moveTo>
                    <a:pt x="45" y="41"/>
                  </a:moveTo>
                  <a:cubicBezTo>
                    <a:pt x="40" y="40"/>
                    <a:pt x="35" y="39"/>
                    <a:pt x="33" y="37"/>
                  </a:cubicBezTo>
                  <a:lnTo>
                    <a:pt x="34" y="36"/>
                  </a:lnTo>
                  <a:cubicBezTo>
                    <a:pt x="36" y="38"/>
                    <a:pt x="40" y="39"/>
                    <a:pt x="45" y="39"/>
                  </a:cubicBezTo>
                  <a:lnTo>
                    <a:pt x="45" y="41"/>
                  </a:lnTo>
                  <a:close/>
                  <a:moveTo>
                    <a:pt x="33" y="37"/>
                  </a:moveTo>
                  <a:cubicBezTo>
                    <a:pt x="28" y="34"/>
                    <a:pt x="1" y="1"/>
                    <a:pt x="0" y="1"/>
                  </a:cubicBezTo>
                  <a:lnTo>
                    <a:pt x="2" y="0"/>
                  </a:lnTo>
                  <a:cubicBezTo>
                    <a:pt x="2" y="0"/>
                    <a:pt x="29" y="32"/>
                    <a:pt x="34" y="36"/>
                  </a:cubicBezTo>
                  <a:lnTo>
                    <a:pt x="33" y="37"/>
                  </a:lnTo>
                  <a:close/>
                  <a:moveTo>
                    <a:pt x="0" y="1"/>
                  </a:moveTo>
                  <a:lnTo>
                    <a:pt x="2" y="0"/>
                  </a:lnTo>
                  <a:lnTo>
                    <a:pt x="1" y="1"/>
                  </a:lnTo>
                  <a:lnTo>
                    <a:pt x="0" y="1"/>
                  </a:lnTo>
                  <a:close/>
                  <a:moveTo>
                    <a:pt x="2" y="0"/>
                  </a:moveTo>
                  <a:lnTo>
                    <a:pt x="17" y="40"/>
                  </a:lnTo>
                  <a:lnTo>
                    <a:pt x="15" y="40"/>
                  </a:lnTo>
                  <a:lnTo>
                    <a:pt x="0" y="1"/>
                  </a:lnTo>
                  <a:lnTo>
                    <a:pt x="2" y="0"/>
                  </a:lnTo>
                  <a:close/>
                  <a:moveTo>
                    <a:pt x="15" y="40"/>
                  </a:moveTo>
                  <a:lnTo>
                    <a:pt x="15" y="40"/>
                  </a:lnTo>
                  <a:lnTo>
                    <a:pt x="16" y="40"/>
                  </a:lnTo>
                  <a:lnTo>
                    <a:pt x="15" y="40"/>
                  </a:lnTo>
                  <a:close/>
                  <a:moveTo>
                    <a:pt x="16" y="40"/>
                  </a:moveTo>
                  <a:cubicBezTo>
                    <a:pt x="18" y="42"/>
                    <a:pt x="19" y="44"/>
                    <a:pt x="21" y="46"/>
                  </a:cubicBezTo>
                  <a:lnTo>
                    <a:pt x="20" y="47"/>
                  </a:lnTo>
                  <a:cubicBezTo>
                    <a:pt x="18" y="45"/>
                    <a:pt x="17" y="43"/>
                    <a:pt x="15" y="40"/>
                  </a:cubicBezTo>
                  <a:lnTo>
                    <a:pt x="16" y="40"/>
                  </a:lnTo>
                  <a:close/>
                  <a:moveTo>
                    <a:pt x="21" y="46"/>
                  </a:moveTo>
                  <a:cubicBezTo>
                    <a:pt x="22" y="47"/>
                    <a:pt x="24" y="48"/>
                    <a:pt x="26" y="49"/>
                  </a:cubicBezTo>
                  <a:lnTo>
                    <a:pt x="25" y="50"/>
                  </a:lnTo>
                  <a:cubicBezTo>
                    <a:pt x="23" y="50"/>
                    <a:pt x="21" y="48"/>
                    <a:pt x="20" y="47"/>
                  </a:cubicBezTo>
                  <a:lnTo>
                    <a:pt x="21" y="46"/>
                  </a:lnTo>
                  <a:close/>
                  <a:moveTo>
                    <a:pt x="26" y="49"/>
                  </a:moveTo>
                  <a:lnTo>
                    <a:pt x="26" y="49"/>
                  </a:lnTo>
                  <a:lnTo>
                    <a:pt x="25" y="50"/>
                  </a:lnTo>
                  <a:lnTo>
                    <a:pt x="26" y="49"/>
                  </a:lnTo>
                  <a:close/>
                  <a:moveTo>
                    <a:pt x="26" y="49"/>
                  </a:moveTo>
                  <a:lnTo>
                    <a:pt x="26" y="49"/>
                  </a:lnTo>
                  <a:lnTo>
                    <a:pt x="25" y="50"/>
                  </a:lnTo>
                  <a:lnTo>
                    <a:pt x="26" y="49"/>
                  </a:lnTo>
                  <a:close/>
                  <a:moveTo>
                    <a:pt x="25" y="50"/>
                  </a:moveTo>
                  <a:lnTo>
                    <a:pt x="25" y="50"/>
                  </a:lnTo>
                  <a:close/>
                  <a:moveTo>
                    <a:pt x="26" y="49"/>
                  </a:moveTo>
                  <a:cubicBezTo>
                    <a:pt x="27" y="50"/>
                    <a:pt x="29" y="50"/>
                    <a:pt x="30" y="51"/>
                  </a:cubicBezTo>
                  <a:lnTo>
                    <a:pt x="30" y="52"/>
                  </a:lnTo>
                  <a:cubicBezTo>
                    <a:pt x="28" y="51"/>
                    <a:pt x="26" y="51"/>
                    <a:pt x="25" y="50"/>
                  </a:cubicBezTo>
                  <a:lnTo>
                    <a:pt x="26" y="49"/>
                  </a:lnTo>
                  <a:close/>
                  <a:moveTo>
                    <a:pt x="30" y="51"/>
                  </a:moveTo>
                  <a:cubicBezTo>
                    <a:pt x="36" y="53"/>
                    <a:pt x="44" y="55"/>
                    <a:pt x="45" y="57"/>
                  </a:cubicBezTo>
                  <a:lnTo>
                    <a:pt x="44" y="58"/>
                  </a:lnTo>
                  <a:cubicBezTo>
                    <a:pt x="43" y="56"/>
                    <a:pt x="36" y="54"/>
                    <a:pt x="30" y="52"/>
                  </a:cubicBezTo>
                  <a:lnTo>
                    <a:pt x="30" y="51"/>
                  </a:lnTo>
                  <a:close/>
                  <a:moveTo>
                    <a:pt x="45" y="57"/>
                  </a:moveTo>
                  <a:cubicBezTo>
                    <a:pt x="48" y="61"/>
                    <a:pt x="52" y="70"/>
                    <a:pt x="52" y="70"/>
                  </a:cubicBezTo>
                  <a:lnTo>
                    <a:pt x="50" y="71"/>
                  </a:lnTo>
                  <a:cubicBezTo>
                    <a:pt x="50" y="71"/>
                    <a:pt x="47" y="61"/>
                    <a:pt x="44" y="58"/>
                  </a:cubicBezTo>
                  <a:lnTo>
                    <a:pt x="45" y="57"/>
                  </a:lnTo>
                  <a:close/>
                  <a:moveTo>
                    <a:pt x="52" y="70"/>
                  </a:moveTo>
                  <a:lnTo>
                    <a:pt x="52" y="71"/>
                  </a:lnTo>
                  <a:lnTo>
                    <a:pt x="51" y="71"/>
                  </a:lnTo>
                  <a:lnTo>
                    <a:pt x="51" y="70"/>
                  </a:lnTo>
                  <a:lnTo>
                    <a:pt x="52" y="70"/>
                  </a:lnTo>
                  <a:close/>
                  <a:moveTo>
                    <a:pt x="51" y="71"/>
                  </a:moveTo>
                  <a:lnTo>
                    <a:pt x="39" y="76"/>
                  </a:lnTo>
                  <a:lnTo>
                    <a:pt x="39" y="75"/>
                  </a:lnTo>
                  <a:lnTo>
                    <a:pt x="51" y="70"/>
                  </a:lnTo>
                  <a:lnTo>
                    <a:pt x="51" y="71"/>
                  </a:lnTo>
                  <a:close/>
                  <a:moveTo>
                    <a:pt x="39" y="75"/>
                  </a:moveTo>
                  <a:lnTo>
                    <a:pt x="39" y="75"/>
                  </a:lnTo>
                  <a:lnTo>
                    <a:pt x="39" y="76"/>
                  </a:lnTo>
                  <a:lnTo>
                    <a:pt x="39" y="75"/>
                  </a:lnTo>
                  <a:close/>
                  <a:moveTo>
                    <a:pt x="40" y="76"/>
                  </a:moveTo>
                  <a:lnTo>
                    <a:pt x="34" y="87"/>
                  </a:lnTo>
                  <a:lnTo>
                    <a:pt x="33" y="87"/>
                  </a:lnTo>
                  <a:lnTo>
                    <a:pt x="39" y="75"/>
                  </a:lnTo>
                  <a:lnTo>
                    <a:pt x="40" y="76"/>
                  </a:lnTo>
                  <a:close/>
                  <a:moveTo>
                    <a:pt x="33" y="87"/>
                  </a:moveTo>
                  <a:lnTo>
                    <a:pt x="33" y="87"/>
                  </a:lnTo>
                  <a:close/>
                  <a:moveTo>
                    <a:pt x="34" y="87"/>
                  </a:moveTo>
                  <a:lnTo>
                    <a:pt x="40" y="106"/>
                  </a:lnTo>
                  <a:lnTo>
                    <a:pt x="39" y="107"/>
                  </a:lnTo>
                  <a:lnTo>
                    <a:pt x="33" y="87"/>
                  </a:lnTo>
                  <a:lnTo>
                    <a:pt x="34" y="87"/>
                  </a:lnTo>
                  <a:close/>
                  <a:moveTo>
                    <a:pt x="40" y="107"/>
                  </a:moveTo>
                  <a:lnTo>
                    <a:pt x="39" y="108"/>
                  </a:lnTo>
                  <a:lnTo>
                    <a:pt x="39" y="107"/>
                  </a:lnTo>
                  <a:lnTo>
                    <a:pt x="39" y="106"/>
                  </a:lnTo>
                  <a:lnTo>
                    <a:pt x="40" y="107"/>
                  </a:lnTo>
                  <a:close/>
                  <a:moveTo>
                    <a:pt x="39" y="106"/>
                  </a:moveTo>
                  <a:lnTo>
                    <a:pt x="47" y="95"/>
                  </a:lnTo>
                  <a:lnTo>
                    <a:pt x="48" y="95"/>
                  </a:lnTo>
                  <a:lnTo>
                    <a:pt x="40" y="107"/>
                  </a:lnTo>
                  <a:lnTo>
                    <a:pt x="39" y="106"/>
                  </a:lnTo>
                  <a:close/>
                  <a:moveTo>
                    <a:pt x="47" y="95"/>
                  </a:moveTo>
                  <a:lnTo>
                    <a:pt x="47" y="94"/>
                  </a:lnTo>
                  <a:lnTo>
                    <a:pt x="47" y="95"/>
                  </a:lnTo>
                  <a:close/>
                  <a:moveTo>
                    <a:pt x="47" y="94"/>
                  </a:moveTo>
                  <a:lnTo>
                    <a:pt x="60" y="89"/>
                  </a:lnTo>
                  <a:lnTo>
                    <a:pt x="60" y="90"/>
                  </a:lnTo>
                  <a:lnTo>
                    <a:pt x="48" y="96"/>
                  </a:lnTo>
                  <a:lnTo>
                    <a:pt x="47" y="94"/>
                  </a:lnTo>
                  <a:close/>
                  <a:moveTo>
                    <a:pt x="60" y="89"/>
                  </a:moveTo>
                  <a:lnTo>
                    <a:pt x="61" y="88"/>
                  </a:lnTo>
                  <a:lnTo>
                    <a:pt x="61" y="89"/>
                  </a:lnTo>
                  <a:lnTo>
                    <a:pt x="60" y="90"/>
                  </a:lnTo>
                  <a:lnTo>
                    <a:pt x="60" y="89"/>
                  </a:lnTo>
                  <a:close/>
                  <a:moveTo>
                    <a:pt x="61" y="89"/>
                  </a:moveTo>
                  <a:lnTo>
                    <a:pt x="72" y="147"/>
                  </a:lnTo>
                  <a:lnTo>
                    <a:pt x="71" y="147"/>
                  </a:lnTo>
                  <a:lnTo>
                    <a:pt x="59" y="90"/>
                  </a:lnTo>
                  <a:lnTo>
                    <a:pt x="61" y="89"/>
                  </a:lnTo>
                  <a:close/>
                  <a:moveTo>
                    <a:pt x="71" y="148"/>
                  </a:moveTo>
                  <a:lnTo>
                    <a:pt x="71" y="148"/>
                  </a:lnTo>
                  <a:lnTo>
                    <a:pt x="71" y="147"/>
                  </a:lnTo>
                  <a:lnTo>
                    <a:pt x="71" y="148"/>
                  </a:lnTo>
                  <a:close/>
                  <a:moveTo>
                    <a:pt x="71" y="146"/>
                  </a:moveTo>
                  <a:lnTo>
                    <a:pt x="101" y="146"/>
                  </a:lnTo>
                  <a:lnTo>
                    <a:pt x="101" y="148"/>
                  </a:lnTo>
                  <a:lnTo>
                    <a:pt x="71" y="148"/>
                  </a:lnTo>
                  <a:lnTo>
                    <a:pt x="71" y="146"/>
                  </a:lnTo>
                  <a:close/>
                  <a:moveTo>
                    <a:pt x="102" y="147"/>
                  </a:moveTo>
                  <a:lnTo>
                    <a:pt x="102" y="148"/>
                  </a:lnTo>
                  <a:lnTo>
                    <a:pt x="101" y="148"/>
                  </a:lnTo>
                  <a:lnTo>
                    <a:pt x="101" y="147"/>
                  </a:lnTo>
                  <a:lnTo>
                    <a:pt x="102" y="147"/>
                  </a:lnTo>
                  <a:close/>
                  <a:moveTo>
                    <a:pt x="95" y="141"/>
                  </a:moveTo>
                  <a:lnTo>
                    <a:pt x="75" y="142"/>
                  </a:lnTo>
                  <a:lnTo>
                    <a:pt x="75" y="140"/>
                  </a:lnTo>
                  <a:lnTo>
                    <a:pt x="95" y="140"/>
                  </a:lnTo>
                  <a:lnTo>
                    <a:pt x="95" y="141"/>
                  </a:lnTo>
                  <a:close/>
                  <a:moveTo>
                    <a:pt x="89" y="134"/>
                  </a:moveTo>
                  <a:lnTo>
                    <a:pt x="77" y="103"/>
                  </a:lnTo>
                  <a:lnTo>
                    <a:pt x="78" y="102"/>
                  </a:lnTo>
                  <a:lnTo>
                    <a:pt x="90" y="134"/>
                  </a:lnTo>
                  <a:lnTo>
                    <a:pt x="89" y="134"/>
                  </a:lnTo>
                  <a:close/>
                  <a:moveTo>
                    <a:pt x="82" y="135"/>
                  </a:moveTo>
                  <a:lnTo>
                    <a:pt x="74" y="104"/>
                  </a:lnTo>
                  <a:lnTo>
                    <a:pt x="75" y="103"/>
                  </a:lnTo>
                  <a:lnTo>
                    <a:pt x="83" y="135"/>
                  </a:lnTo>
                  <a:lnTo>
                    <a:pt x="82" y="135"/>
                  </a:lnTo>
                  <a:close/>
                  <a:moveTo>
                    <a:pt x="73" y="134"/>
                  </a:moveTo>
                  <a:lnTo>
                    <a:pt x="70" y="104"/>
                  </a:lnTo>
                  <a:lnTo>
                    <a:pt x="72" y="104"/>
                  </a:lnTo>
                  <a:lnTo>
                    <a:pt x="75" y="134"/>
                  </a:lnTo>
                  <a:lnTo>
                    <a:pt x="73" y="134"/>
                  </a:lnTo>
                  <a:close/>
                  <a:moveTo>
                    <a:pt x="74" y="86"/>
                  </a:moveTo>
                  <a:lnTo>
                    <a:pt x="63" y="62"/>
                  </a:lnTo>
                  <a:lnTo>
                    <a:pt x="65" y="62"/>
                  </a:lnTo>
                  <a:lnTo>
                    <a:pt x="75" y="86"/>
                  </a:lnTo>
                  <a:lnTo>
                    <a:pt x="74" y="86"/>
                  </a:lnTo>
                  <a:close/>
                  <a:moveTo>
                    <a:pt x="67" y="86"/>
                  </a:moveTo>
                  <a:lnTo>
                    <a:pt x="58" y="64"/>
                  </a:lnTo>
                  <a:lnTo>
                    <a:pt x="59" y="63"/>
                  </a:lnTo>
                  <a:lnTo>
                    <a:pt x="69" y="85"/>
                  </a:lnTo>
                  <a:lnTo>
                    <a:pt x="67" y="86"/>
                  </a:lnTo>
                  <a:close/>
                  <a:moveTo>
                    <a:pt x="62" y="87"/>
                  </a:moveTo>
                  <a:lnTo>
                    <a:pt x="56" y="65"/>
                  </a:lnTo>
                  <a:lnTo>
                    <a:pt x="57" y="65"/>
                  </a:lnTo>
                  <a:lnTo>
                    <a:pt x="63" y="87"/>
                  </a:lnTo>
                  <a:lnTo>
                    <a:pt x="62" y="87"/>
                  </a:lnTo>
                  <a:close/>
                  <a:moveTo>
                    <a:pt x="49" y="54"/>
                  </a:moveTo>
                  <a:lnTo>
                    <a:pt x="29" y="45"/>
                  </a:lnTo>
                  <a:lnTo>
                    <a:pt x="29" y="43"/>
                  </a:lnTo>
                  <a:lnTo>
                    <a:pt x="50" y="53"/>
                  </a:lnTo>
                  <a:lnTo>
                    <a:pt x="49" y="54"/>
                  </a:lnTo>
                  <a:close/>
                  <a:moveTo>
                    <a:pt x="18" y="27"/>
                  </a:moveTo>
                  <a:lnTo>
                    <a:pt x="8" y="14"/>
                  </a:lnTo>
                  <a:lnTo>
                    <a:pt x="10" y="13"/>
                  </a:lnTo>
                  <a:lnTo>
                    <a:pt x="19" y="26"/>
                  </a:lnTo>
                  <a:lnTo>
                    <a:pt x="18" y="27"/>
                  </a:lnTo>
                  <a:close/>
                  <a:moveTo>
                    <a:pt x="93" y="74"/>
                  </a:moveTo>
                  <a:lnTo>
                    <a:pt x="89" y="64"/>
                  </a:lnTo>
                  <a:lnTo>
                    <a:pt x="91" y="64"/>
                  </a:lnTo>
                  <a:lnTo>
                    <a:pt x="94" y="73"/>
                  </a:lnTo>
                  <a:lnTo>
                    <a:pt x="93" y="74"/>
                  </a:lnTo>
                  <a:close/>
                  <a:moveTo>
                    <a:pt x="80" y="76"/>
                  </a:moveTo>
                  <a:lnTo>
                    <a:pt x="87" y="71"/>
                  </a:lnTo>
                  <a:lnTo>
                    <a:pt x="88" y="73"/>
                  </a:lnTo>
                  <a:lnTo>
                    <a:pt x="80" y="77"/>
                  </a:lnTo>
                  <a:lnTo>
                    <a:pt x="80" y="76"/>
                  </a:lnTo>
                  <a:close/>
                  <a:moveTo>
                    <a:pt x="77" y="64"/>
                  </a:moveTo>
                  <a:lnTo>
                    <a:pt x="85" y="61"/>
                  </a:lnTo>
                  <a:lnTo>
                    <a:pt x="85" y="63"/>
                  </a:lnTo>
                  <a:lnTo>
                    <a:pt x="77" y="65"/>
                  </a:lnTo>
                  <a:lnTo>
                    <a:pt x="77" y="64"/>
                  </a:lnTo>
                  <a:close/>
                  <a:moveTo>
                    <a:pt x="39" y="95"/>
                  </a:moveTo>
                  <a:lnTo>
                    <a:pt x="43" y="89"/>
                  </a:lnTo>
                  <a:lnTo>
                    <a:pt x="44" y="89"/>
                  </a:lnTo>
                  <a:lnTo>
                    <a:pt x="40" y="95"/>
                  </a:lnTo>
                  <a:lnTo>
                    <a:pt x="39" y="95"/>
                  </a:lnTo>
                  <a:close/>
                  <a:moveTo>
                    <a:pt x="36" y="87"/>
                  </a:moveTo>
                  <a:lnTo>
                    <a:pt x="39" y="82"/>
                  </a:lnTo>
                  <a:lnTo>
                    <a:pt x="40" y="83"/>
                  </a:lnTo>
                  <a:lnTo>
                    <a:pt x="37" y="88"/>
                  </a:lnTo>
                  <a:lnTo>
                    <a:pt x="36" y="87"/>
                  </a:lnTo>
                  <a:close/>
                  <a:moveTo>
                    <a:pt x="48" y="87"/>
                  </a:moveTo>
                  <a:lnTo>
                    <a:pt x="57" y="83"/>
                  </a:lnTo>
                  <a:lnTo>
                    <a:pt x="57" y="84"/>
                  </a:lnTo>
                  <a:lnTo>
                    <a:pt x="49" y="88"/>
                  </a:lnTo>
                  <a:lnTo>
                    <a:pt x="48" y="87"/>
                  </a:lnTo>
                  <a:close/>
                  <a:moveTo>
                    <a:pt x="45" y="80"/>
                  </a:moveTo>
                  <a:lnTo>
                    <a:pt x="54" y="77"/>
                  </a:lnTo>
                  <a:lnTo>
                    <a:pt x="54" y="78"/>
                  </a:lnTo>
                  <a:lnTo>
                    <a:pt x="46" y="82"/>
                  </a:lnTo>
                  <a:lnTo>
                    <a:pt x="45" y="80"/>
                  </a:lnTo>
                  <a:close/>
                  <a:moveTo>
                    <a:pt x="25" y="41"/>
                  </a:moveTo>
                  <a:lnTo>
                    <a:pt x="25" y="41"/>
                  </a:lnTo>
                  <a:lnTo>
                    <a:pt x="26" y="42"/>
                  </a:lnTo>
                  <a:lnTo>
                    <a:pt x="25" y="41"/>
                  </a:lnTo>
                  <a:close/>
                  <a:moveTo>
                    <a:pt x="26" y="42"/>
                  </a:moveTo>
                  <a:lnTo>
                    <a:pt x="26" y="42"/>
                  </a:lnTo>
                  <a:lnTo>
                    <a:pt x="25" y="41"/>
                  </a:lnTo>
                  <a:lnTo>
                    <a:pt x="26" y="42"/>
                  </a:lnTo>
                  <a:close/>
                  <a:moveTo>
                    <a:pt x="25" y="41"/>
                  </a:moveTo>
                  <a:cubicBezTo>
                    <a:pt x="25" y="41"/>
                    <a:pt x="25" y="41"/>
                    <a:pt x="25" y="41"/>
                  </a:cubicBezTo>
                  <a:lnTo>
                    <a:pt x="26" y="42"/>
                  </a:lnTo>
                  <a:cubicBezTo>
                    <a:pt x="26" y="42"/>
                    <a:pt x="26" y="42"/>
                    <a:pt x="26" y="42"/>
                  </a:cubicBezTo>
                  <a:lnTo>
                    <a:pt x="25" y="41"/>
                  </a:lnTo>
                  <a:close/>
                  <a:moveTo>
                    <a:pt x="25" y="41"/>
                  </a:moveTo>
                  <a:cubicBezTo>
                    <a:pt x="25" y="40"/>
                    <a:pt x="26" y="40"/>
                    <a:pt x="26" y="40"/>
                  </a:cubicBezTo>
                  <a:lnTo>
                    <a:pt x="27" y="41"/>
                  </a:lnTo>
                  <a:cubicBezTo>
                    <a:pt x="27" y="41"/>
                    <a:pt x="26" y="42"/>
                    <a:pt x="26" y="42"/>
                  </a:cubicBezTo>
                  <a:lnTo>
                    <a:pt x="25" y="41"/>
                  </a:lnTo>
                  <a:close/>
                  <a:moveTo>
                    <a:pt x="26" y="40"/>
                  </a:moveTo>
                  <a:cubicBezTo>
                    <a:pt x="26" y="40"/>
                    <a:pt x="26" y="39"/>
                    <a:pt x="26" y="38"/>
                  </a:cubicBezTo>
                  <a:lnTo>
                    <a:pt x="27" y="37"/>
                  </a:lnTo>
                  <a:cubicBezTo>
                    <a:pt x="28" y="39"/>
                    <a:pt x="28" y="40"/>
                    <a:pt x="27" y="41"/>
                  </a:cubicBezTo>
                  <a:lnTo>
                    <a:pt x="26" y="40"/>
                  </a:lnTo>
                  <a:close/>
                  <a:moveTo>
                    <a:pt x="27" y="37"/>
                  </a:moveTo>
                  <a:lnTo>
                    <a:pt x="27" y="37"/>
                  </a:lnTo>
                  <a:lnTo>
                    <a:pt x="27" y="38"/>
                  </a:lnTo>
                  <a:lnTo>
                    <a:pt x="27" y="37"/>
                  </a:lnTo>
                  <a:close/>
                  <a:moveTo>
                    <a:pt x="26" y="38"/>
                  </a:moveTo>
                  <a:lnTo>
                    <a:pt x="26" y="38"/>
                  </a:lnTo>
                  <a:lnTo>
                    <a:pt x="27" y="37"/>
                  </a:lnTo>
                  <a:lnTo>
                    <a:pt x="26" y="38"/>
                  </a:lnTo>
                  <a:close/>
                  <a:moveTo>
                    <a:pt x="26" y="38"/>
                  </a:moveTo>
                  <a:cubicBezTo>
                    <a:pt x="26" y="38"/>
                    <a:pt x="25" y="37"/>
                    <a:pt x="25" y="37"/>
                  </a:cubicBezTo>
                  <a:lnTo>
                    <a:pt x="25" y="36"/>
                  </a:lnTo>
                  <a:cubicBezTo>
                    <a:pt x="26" y="36"/>
                    <a:pt x="27" y="37"/>
                    <a:pt x="27" y="37"/>
                  </a:cubicBezTo>
                  <a:lnTo>
                    <a:pt x="26" y="38"/>
                  </a:lnTo>
                  <a:close/>
                  <a:moveTo>
                    <a:pt x="25" y="37"/>
                  </a:moveTo>
                  <a:cubicBezTo>
                    <a:pt x="24" y="37"/>
                    <a:pt x="24" y="37"/>
                    <a:pt x="23" y="37"/>
                  </a:cubicBezTo>
                  <a:lnTo>
                    <a:pt x="23" y="36"/>
                  </a:lnTo>
                  <a:cubicBezTo>
                    <a:pt x="24" y="35"/>
                    <a:pt x="24" y="35"/>
                    <a:pt x="25" y="36"/>
                  </a:cubicBezTo>
                  <a:lnTo>
                    <a:pt x="25" y="37"/>
                  </a:lnTo>
                  <a:close/>
                  <a:moveTo>
                    <a:pt x="23" y="36"/>
                  </a:moveTo>
                  <a:lnTo>
                    <a:pt x="23" y="36"/>
                  </a:lnTo>
                  <a:close/>
                  <a:moveTo>
                    <a:pt x="23" y="37"/>
                  </a:moveTo>
                  <a:lnTo>
                    <a:pt x="23" y="37"/>
                  </a:lnTo>
                  <a:lnTo>
                    <a:pt x="23" y="36"/>
                  </a:lnTo>
                  <a:lnTo>
                    <a:pt x="23" y="37"/>
                  </a:lnTo>
                  <a:close/>
                  <a:moveTo>
                    <a:pt x="23" y="37"/>
                  </a:moveTo>
                  <a:lnTo>
                    <a:pt x="23" y="37"/>
                  </a:lnTo>
                  <a:lnTo>
                    <a:pt x="23" y="36"/>
                  </a:lnTo>
                  <a:lnTo>
                    <a:pt x="23" y="37"/>
                  </a:lnTo>
                  <a:close/>
                  <a:moveTo>
                    <a:pt x="23" y="37"/>
                  </a:moveTo>
                  <a:lnTo>
                    <a:pt x="23" y="37"/>
                  </a:lnTo>
                  <a:lnTo>
                    <a:pt x="23" y="36"/>
                  </a:lnTo>
                  <a:lnTo>
                    <a:pt x="23" y="37"/>
                  </a:lnTo>
                  <a:close/>
                  <a:moveTo>
                    <a:pt x="23" y="36"/>
                  </a:moveTo>
                  <a:lnTo>
                    <a:pt x="23" y="36"/>
                  </a:lnTo>
                  <a:close/>
                  <a:moveTo>
                    <a:pt x="23" y="37"/>
                  </a:moveTo>
                  <a:cubicBezTo>
                    <a:pt x="23" y="37"/>
                    <a:pt x="23" y="37"/>
                    <a:pt x="23" y="37"/>
                  </a:cubicBezTo>
                  <a:lnTo>
                    <a:pt x="22" y="36"/>
                  </a:lnTo>
                  <a:cubicBezTo>
                    <a:pt x="22" y="36"/>
                    <a:pt x="22" y="36"/>
                    <a:pt x="23" y="36"/>
                  </a:cubicBezTo>
                  <a:lnTo>
                    <a:pt x="23" y="37"/>
                  </a:lnTo>
                  <a:close/>
                  <a:moveTo>
                    <a:pt x="23" y="37"/>
                  </a:moveTo>
                  <a:cubicBezTo>
                    <a:pt x="23" y="37"/>
                    <a:pt x="23" y="37"/>
                    <a:pt x="23" y="38"/>
                  </a:cubicBezTo>
                  <a:lnTo>
                    <a:pt x="21" y="37"/>
                  </a:lnTo>
                  <a:cubicBezTo>
                    <a:pt x="22" y="36"/>
                    <a:pt x="22" y="36"/>
                    <a:pt x="22" y="36"/>
                  </a:cubicBezTo>
                  <a:lnTo>
                    <a:pt x="23" y="37"/>
                  </a:lnTo>
                  <a:close/>
                  <a:moveTo>
                    <a:pt x="21" y="37"/>
                  </a:moveTo>
                  <a:lnTo>
                    <a:pt x="21" y="37"/>
                  </a:lnTo>
                  <a:lnTo>
                    <a:pt x="22" y="37"/>
                  </a:lnTo>
                  <a:lnTo>
                    <a:pt x="21" y="37"/>
                  </a:lnTo>
                  <a:close/>
                  <a:moveTo>
                    <a:pt x="23" y="38"/>
                  </a:moveTo>
                  <a:cubicBezTo>
                    <a:pt x="22" y="38"/>
                    <a:pt x="22" y="39"/>
                    <a:pt x="22" y="40"/>
                  </a:cubicBezTo>
                  <a:lnTo>
                    <a:pt x="21" y="40"/>
                  </a:lnTo>
                  <a:cubicBezTo>
                    <a:pt x="20" y="39"/>
                    <a:pt x="21" y="38"/>
                    <a:pt x="21" y="37"/>
                  </a:cubicBezTo>
                  <a:lnTo>
                    <a:pt x="23" y="38"/>
                  </a:lnTo>
                  <a:close/>
                  <a:moveTo>
                    <a:pt x="22" y="40"/>
                  </a:moveTo>
                  <a:cubicBezTo>
                    <a:pt x="22" y="40"/>
                    <a:pt x="22" y="40"/>
                    <a:pt x="22" y="40"/>
                  </a:cubicBezTo>
                  <a:lnTo>
                    <a:pt x="21" y="40"/>
                  </a:lnTo>
                  <a:cubicBezTo>
                    <a:pt x="21" y="40"/>
                    <a:pt x="21" y="40"/>
                    <a:pt x="21" y="40"/>
                  </a:cubicBezTo>
                  <a:lnTo>
                    <a:pt x="22" y="40"/>
                  </a:lnTo>
                  <a:close/>
                  <a:moveTo>
                    <a:pt x="22" y="40"/>
                  </a:moveTo>
                  <a:lnTo>
                    <a:pt x="22" y="40"/>
                  </a:lnTo>
                  <a:close/>
                  <a:moveTo>
                    <a:pt x="22" y="40"/>
                  </a:moveTo>
                  <a:cubicBezTo>
                    <a:pt x="23" y="40"/>
                    <a:pt x="23" y="41"/>
                    <a:pt x="23" y="41"/>
                  </a:cubicBezTo>
                  <a:lnTo>
                    <a:pt x="23" y="42"/>
                  </a:lnTo>
                  <a:cubicBezTo>
                    <a:pt x="22" y="42"/>
                    <a:pt x="21" y="41"/>
                    <a:pt x="21" y="40"/>
                  </a:cubicBezTo>
                  <a:lnTo>
                    <a:pt x="22" y="40"/>
                  </a:lnTo>
                  <a:close/>
                  <a:moveTo>
                    <a:pt x="23" y="41"/>
                  </a:moveTo>
                  <a:cubicBezTo>
                    <a:pt x="24" y="41"/>
                    <a:pt x="24" y="41"/>
                    <a:pt x="25" y="41"/>
                  </a:cubicBezTo>
                  <a:lnTo>
                    <a:pt x="26" y="42"/>
                  </a:lnTo>
                  <a:cubicBezTo>
                    <a:pt x="25" y="43"/>
                    <a:pt x="24" y="43"/>
                    <a:pt x="23" y="42"/>
                  </a:cubicBezTo>
                  <a:lnTo>
                    <a:pt x="23" y="41"/>
                  </a:lnTo>
                  <a:close/>
                  <a:moveTo>
                    <a:pt x="26" y="42"/>
                  </a:moveTo>
                  <a:lnTo>
                    <a:pt x="26" y="42"/>
                  </a:lnTo>
                  <a:lnTo>
                    <a:pt x="25" y="42"/>
                  </a:lnTo>
                  <a:lnTo>
                    <a:pt x="26" y="42"/>
                  </a:lnTo>
                  <a:close/>
                  <a:moveTo>
                    <a:pt x="25" y="41"/>
                  </a:moveTo>
                  <a:cubicBezTo>
                    <a:pt x="25" y="41"/>
                    <a:pt x="25" y="41"/>
                    <a:pt x="25" y="41"/>
                  </a:cubicBezTo>
                  <a:lnTo>
                    <a:pt x="26" y="42"/>
                  </a:lnTo>
                  <a:cubicBezTo>
                    <a:pt x="26" y="42"/>
                    <a:pt x="26" y="42"/>
                    <a:pt x="26" y="42"/>
                  </a:cubicBezTo>
                  <a:lnTo>
                    <a:pt x="25" y="41"/>
                  </a:lnTo>
                  <a:close/>
                  <a:moveTo>
                    <a:pt x="25" y="41"/>
                  </a:moveTo>
                  <a:lnTo>
                    <a:pt x="25" y="41"/>
                  </a:lnTo>
                  <a:close/>
                  <a:moveTo>
                    <a:pt x="10" y="13"/>
                  </a:moveTo>
                  <a:lnTo>
                    <a:pt x="16" y="26"/>
                  </a:lnTo>
                  <a:lnTo>
                    <a:pt x="15" y="27"/>
                  </a:lnTo>
                  <a:lnTo>
                    <a:pt x="8" y="14"/>
                  </a:lnTo>
                  <a:lnTo>
                    <a:pt x="10" y="13"/>
                  </a:lnTo>
                  <a:close/>
                  <a:moveTo>
                    <a:pt x="29" y="43"/>
                  </a:moveTo>
                  <a:lnTo>
                    <a:pt x="57" y="52"/>
                  </a:lnTo>
                  <a:lnTo>
                    <a:pt x="57" y="53"/>
                  </a:lnTo>
                  <a:lnTo>
                    <a:pt x="29" y="45"/>
                  </a:lnTo>
                  <a:lnTo>
                    <a:pt x="29" y="43"/>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3" name="Freeform 31">
              <a:extLst>
                <a:ext uri="{FF2B5EF4-FFF2-40B4-BE49-F238E27FC236}">
                  <a16:creationId xmlns:a16="http://schemas.microsoft.com/office/drawing/2014/main" xmlns="" id="{64E1A07E-68C2-40BD-9A7E-31E661480769}"/>
                </a:ext>
              </a:extLst>
            </p:cNvPr>
            <p:cNvSpPr>
              <a:spLocks noEditPoints="1"/>
            </p:cNvSpPr>
            <p:nvPr/>
          </p:nvSpPr>
          <p:spPr bwMode="auto">
            <a:xfrm>
              <a:off x="3028" y="822"/>
              <a:ext cx="1016" cy="483"/>
            </a:xfrm>
            <a:custGeom>
              <a:avLst/>
              <a:gdLst>
                <a:gd name="T0" fmla="*/ 2147483646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0 h 83"/>
                <a:gd name="T10" fmla="*/ 2147483646 w 167"/>
                <a:gd name="T11" fmla="*/ 0 h 83"/>
                <a:gd name="T12" fmla="*/ 2147483646 w 167"/>
                <a:gd name="T13" fmla="*/ 2147483646 h 83"/>
                <a:gd name="T14" fmla="*/ 2147483646 w 167"/>
                <a:gd name="T15" fmla="*/ 2147483646 h 83"/>
                <a:gd name="T16" fmla="*/ 2147483646 w 167"/>
                <a:gd name="T17" fmla="*/ 2147483646 h 83"/>
                <a:gd name="T18" fmla="*/ 0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2147483646 h 83"/>
                <a:gd name="T40" fmla="*/ 2147483646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4" name="Freeform 32">
              <a:extLst>
                <a:ext uri="{FF2B5EF4-FFF2-40B4-BE49-F238E27FC236}">
                  <a16:creationId xmlns:a16="http://schemas.microsoft.com/office/drawing/2014/main" xmlns="" id="{F46E183A-F029-4DE9-8335-925BADC3B922}"/>
                </a:ext>
              </a:extLst>
            </p:cNvPr>
            <p:cNvSpPr>
              <a:spLocks noEditPoints="1"/>
            </p:cNvSpPr>
            <p:nvPr/>
          </p:nvSpPr>
          <p:spPr bwMode="auto">
            <a:xfrm>
              <a:off x="3028" y="822"/>
              <a:ext cx="1016" cy="483"/>
            </a:xfrm>
            <a:custGeom>
              <a:avLst/>
              <a:gdLst>
                <a:gd name="T0" fmla="*/ 2147483646 w 167"/>
                <a:gd name="T1" fmla="*/ 2147483646 h 83"/>
                <a:gd name="T2" fmla="*/ 2147483646 w 167"/>
                <a:gd name="T3" fmla="*/ 2147483646 h 83"/>
                <a:gd name="T4" fmla="*/ 2147483646 w 167"/>
                <a:gd name="T5" fmla="*/ 2147483646 h 83"/>
                <a:gd name="T6" fmla="*/ 2147483646 w 167"/>
                <a:gd name="T7" fmla="*/ 2147483646 h 83"/>
                <a:gd name="T8" fmla="*/ 2147483646 w 167"/>
                <a:gd name="T9" fmla="*/ 0 h 83"/>
                <a:gd name="T10" fmla="*/ 2147483646 w 167"/>
                <a:gd name="T11" fmla="*/ 0 h 83"/>
                <a:gd name="T12" fmla="*/ 2147483646 w 167"/>
                <a:gd name="T13" fmla="*/ 2147483646 h 83"/>
                <a:gd name="T14" fmla="*/ 2147483646 w 167"/>
                <a:gd name="T15" fmla="*/ 2147483646 h 83"/>
                <a:gd name="T16" fmla="*/ 2147483646 w 167"/>
                <a:gd name="T17" fmla="*/ 2147483646 h 83"/>
                <a:gd name="T18" fmla="*/ 0 w 167"/>
                <a:gd name="T19" fmla="*/ 2147483646 h 83"/>
                <a:gd name="T20" fmla="*/ 2147483646 w 167"/>
                <a:gd name="T21" fmla="*/ 2147483646 h 83"/>
                <a:gd name="T22" fmla="*/ 2147483646 w 167"/>
                <a:gd name="T23" fmla="*/ 2147483646 h 83"/>
                <a:gd name="T24" fmla="*/ 2147483646 w 167"/>
                <a:gd name="T25" fmla="*/ 2147483646 h 83"/>
                <a:gd name="T26" fmla="*/ 2147483646 w 167"/>
                <a:gd name="T27" fmla="*/ 2147483646 h 83"/>
                <a:gd name="T28" fmla="*/ 2147483646 w 167"/>
                <a:gd name="T29" fmla="*/ 2147483646 h 83"/>
                <a:gd name="T30" fmla="*/ 2147483646 w 167"/>
                <a:gd name="T31" fmla="*/ 2147483646 h 83"/>
                <a:gd name="T32" fmla="*/ 2147483646 w 167"/>
                <a:gd name="T33" fmla="*/ 2147483646 h 83"/>
                <a:gd name="T34" fmla="*/ 2147483646 w 167"/>
                <a:gd name="T35" fmla="*/ 2147483646 h 83"/>
                <a:gd name="T36" fmla="*/ 2147483646 w 167"/>
                <a:gd name="T37" fmla="*/ 2147483646 h 83"/>
                <a:gd name="T38" fmla="*/ 2147483646 w 167"/>
                <a:gd name="T39" fmla="*/ 2147483646 h 83"/>
                <a:gd name="T40" fmla="*/ 2147483646 w 167"/>
                <a:gd name="T41" fmla="*/ 2147483646 h 83"/>
                <a:gd name="T42" fmla="*/ 2147483646 w 167"/>
                <a:gd name="T43" fmla="*/ 2147483646 h 83"/>
                <a:gd name="T44" fmla="*/ 2147483646 w 167"/>
                <a:gd name="T45" fmla="*/ 2147483646 h 83"/>
                <a:gd name="T46" fmla="*/ 2147483646 w 167"/>
                <a:gd name="T47" fmla="*/ 2147483646 h 83"/>
                <a:gd name="T48" fmla="*/ 2147483646 w 167"/>
                <a:gd name="T49" fmla="*/ 2147483646 h 83"/>
                <a:gd name="T50" fmla="*/ 2147483646 w 167"/>
                <a:gd name="T51" fmla="*/ 2147483646 h 83"/>
                <a:gd name="T52" fmla="*/ 2147483646 w 167"/>
                <a:gd name="T53" fmla="*/ 2147483646 h 83"/>
                <a:gd name="T54" fmla="*/ 2147483646 w 167"/>
                <a:gd name="T55" fmla="*/ 2147483646 h 83"/>
                <a:gd name="T56" fmla="*/ 2147483646 w 167"/>
                <a:gd name="T57" fmla="*/ 2147483646 h 83"/>
                <a:gd name="T58" fmla="*/ 2147483646 w 167"/>
                <a:gd name="T59" fmla="*/ 2147483646 h 83"/>
                <a:gd name="T60" fmla="*/ 2147483646 w 167"/>
                <a:gd name="T61" fmla="*/ 2147483646 h 83"/>
                <a:gd name="T62" fmla="*/ 2147483646 w 167"/>
                <a:gd name="T63" fmla="*/ 2147483646 h 83"/>
                <a:gd name="T64" fmla="*/ 2147483646 w 167"/>
                <a:gd name="T65" fmla="*/ 2147483646 h 83"/>
                <a:gd name="T66" fmla="*/ 2147483646 w 167"/>
                <a:gd name="T67" fmla="*/ 2147483646 h 83"/>
                <a:gd name="T68" fmla="*/ 2147483646 w 167"/>
                <a:gd name="T69" fmla="*/ 2147483646 h 83"/>
                <a:gd name="T70" fmla="*/ 2147483646 w 167"/>
                <a:gd name="T71" fmla="*/ 2147483646 h 83"/>
                <a:gd name="T72" fmla="*/ 2147483646 w 167"/>
                <a:gd name="T73" fmla="*/ 2147483646 h 83"/>
                <a:gd name="T74" fmla="*/ 2147483646 w 167"/>
                <a:gd name="T75" fmla="*/ 2147483646 h 83"/>
                <a:gd name="T76" fmla="*/ 2147483646 w 167"/>
                <a:gd name="T77" fmla="*/ 2147483646 h 83"/>
                <a:gd name="T78" fmla="*/ 2147483646 w 167"/>
                <a:gd name="T79" fmla="*/ 2147483646 h 83"/>
                <a:gd name="T80" fmla="*/ 2147483646 w 167"/>
                <a:gd name="T81" fmla="*/ 2147483646 h 83"/>
                <a:gd name="T82" fmla="*/ 2147483646 w 167"/>
                <a:gd name="T83" fmla="*/ 2147483646 h 83"/>
                <a:gd name="T84" fmla="*/ 2147483646 w 167"/>
                <a:gd name="T85" fmla="*/ 2147483646 h 83"/>
                <a:gd name="T86" fmla="*/ 2147483646 w 167"/>
                <a:gd name="T87" fmla="*/ 2147483646 h 83"/>
                <a:gd name="T88" fmla="*/ 2147483646 w 167"/>
                <a:gd name="T89" fmla="*/ 2147483646 h 83"/>
                <a:gd name="T90" fmla="*/ 2147483646 w 167"/>
                <a:gd name="T91" fmla="*/ 2147483646 h 83"/>
                <a:gd name="T92" fmla="*/ 2147483646 w 167"/>
                <a:gd name="T93" fmla="*/ 2147483646 h 83"/>
                <a:gd name="T94" fmla="*/ 2147483646 w 167"/>
                <a:gd name="T95" fmla="*/ 2147483646 h 83"/>
                <a:gd name="T96" fmla="*/ 2147483646 w 167"/>
                <a:gd name="T97" fmla="*/ 2147483646 h 83"/>
                <a:gd name="T98" fmla="*/ 2147483646 w 167"/>
                <a:gd name="T99" fmla="*/ 2147483646 h 83"/>
                <a:gd name="T100" fmla="*/ 2147483646 w 167"/>
                <a:gd name="T101" fmla="*/ 2147483646 h 83"/>
                <a:gd name="T102" fmla="*/ 2147483646 w 167"/>
                <a:gd name="T103" fmla="*/ 2147483646 h 83"/>
                <a:gd name="T104" fmla="*/ 2147483646 w 167"/>
                <a:gd name="T105" fmla="*/ 2147483646 h 83"/>
                <a:gd name="T106" fmla="*/ 2147483646 w 167"/>
                <a:gd name="T107" fmla="*/ 2147483646 h 83"/>
                <a:gd name="T108" fmla="*/ 2147483646 w 167"/>
                <a:gd name="T109" fmla="*/ 2147483646 h 83"/>
                <a:gd name="T110" fmla="*/ 2147483646 w 167"/>
                <a:gd name="T111" fmla="*/ 2147483646 h 83"/>
                <a:gd name="T112" fmla="*/ 2147483646 w 167"/>
                <a:gd name="T113" fmla="*/ 2147483646 h 83"/>
                <a:gd name="T114" fmla="*/ 2147483646 w 167"/>
                <a:gd name="T115" fmla="*/ 2147483646 h 83"/>
                <a:gd name="T116" fmla="*/ 2147483646 w 167"/>
                <a:gd name="T117" fmla="*/ 2147483646 h 83"/>
                <a:gd name="T118" fmla="*/ 2147483646 w 167"/>
                <a:gd name="T119" fmla="*/ 2147483646 h 83"/>
                <a:gd name="T120" fmla="*/ 2147483646 w 167"/>
                <a:gd name="T121" fmla="*/ 2147483646 h 83"/>
                <a:gd name="T122" fmla="*/ 2147483646 w 167"/>
                <a:gd name="T123" fmla="*/ 2147483646 h 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7"/>
                <a:gd name="T187" fmla="*/ 0 h 83"/>
                <a:gd name="T188" fmla="*/ 167 w 167"/>
                <a:gd name="T189" fmla="*/ 83 h 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7" h="83">
                  <a:moveTo>
                    <a:pt x="167" y="65"/>
                  </a:moveTo>
                  <a:lnTo>
                    <a:pt x="114" y="25"/>
                  </a:lnTo>
                  <a:lnTo>
                    <a:pt x="120" y="17"/>
                  </a:lnTo>
                  <a:lnTo>
                    <a:pt x="131" y="15"/>
                  </a:lnTo>
                  <a:lnTo>
                    <a:pt x="112" y="0"/>
                  </a:lnTo>
                  <a:lnTo>
                    <a:pt x="101" y="0"/>
                  </a:lnTo>
                  <a:lnTo>
                    <a:pt x="92" y="11"/>
                  </a:lnTo>
                  <a:cubicBezTo>
                    <a:pt x="92" y="11"/>
                    <a:pt x="80" y="4"/>
                    <a:pt x="71" y="6"/>
                  </a:cubicBezTo>
                  <a:cubicBezTo>
                    <a:pt x="62" y="9"/>
                    <a:pt x="53" y="16"/>
                    <a:pt x="47" y="16"/>
                  </a:cubicBezTo>
                  <a:cubicBezTo>
                    <a:pt x="42" y="15"/>
                    <a:pt x="0" y="5"/>
                    <a:pt x="0" y="5"/>
                  </a:cubicBezTo>
                  <a:lnTo>
                    <a:pt x="35" y="29"/>
                  </a:lnTo>
                  <a:cubicBezTo>
                    <a:pt x="40" y="31"/>
                    <a:pt x="45" y="32"/>
                    <a:pt x="49" y="31"/>
                  </a:cubicBezTo>
                  <a:cubicBezTo>
                    <a:pt x="55" y="29"/>
                    <a:pt x="66" y="25"/>
                    <a:pt x="69" y="26"/>
                  </a:cubicBezTo>
                  <a:cubicBezTo>
                    <a:pt x="73" y="27"/>
                    <a:pt x="82" y="32"/>
                    <a:pt x="82" y="32"/>
                  </a:cubicBezTo>
                  <a:lnTo>
                    <a:pt x="75" y="44"/>
                  </a:lnTo>
                  <a:lnTo>
                    <a:pt x="77" y="56"/>
                  </a:lnTo>
                  <a:lnTo>
                    <a:pt x="93" y="68"/>
                  </a:lnTo>
                  <a:lnTo>
                    <a:pt x="93" y="54"/>
                  </a:lnTo>
                  <a:lnTo>
                    <a:pt x="100" y="43"/>
                  </a:lnTo>
                  <a:lnTo>
                    <a:pt x="143" y="83"/>
                  </a:lnTo>
                  <a:lnTo>
                    <a:pt x="167" y="65"/>
                  </a:lnTo>
                  <a:close/>
                  <a:moveTo>
                    <a:pt x="159" y="63"/>
                  </a:moveTo>
                  <a:lnTo>
                    <a:pt x="142" y="75"/>
                  </a:lnTo>
                  <a:moveTo>
                    <a:pt x="150" y="61"/>
                  </a:moveTo>
                  <a:lnTo>
                    <a:pt x="122" y="43"/>
                  </a:lnTo>
                  <a:moveTo>
                    <a:pt x="145" y="66"/>
                  </a:moveTo>
                  <a:lnTo>
                    <a:pt x="120" y="45"/>
                  </a:lnTo>
                  <a:moveTo>
                    <a:pt x="138" y="71"/>
                  </a:moveTo>
                  <a:lnTo>
                    <a:pt x="118" y="48"/>
                  </a:lnTo>
                  <a:moveTo>
                    <a:pt x="110" y="31"/>
                  </a:moveTo>
                  <a:lnTo>
                    <a:pt x="87" y="18"/>
                  </a:lnTo>
                  <a:moveTo>
                    <a:pt x="104" y="35"/>
                  </a:moveTo>
                  <a:lnTo>
                    <a:pt x="84" y="22"/>
                  </a:lnTo>
                  <a:moveTo>
                    <a:pt x="101" y="39"/>
                  </a:moveTo>
                  <a:lnTo>
                    <a:pt x="83" y="25"/>
                  </a:lnTo>
                  <a:moveTo>
                    <a:pt x="71" y="20"/>
                  </a:moveTo>
                  <a:lnTo>
                    <a:pt x="49" y="24"/>
                  </a:lnTo>
                  <a:moveTo>
                    <a:pt x="30" y="16"/>
                  </a:moveTo>
                  <a:lnTo>
                    <a:pt x="14" y="11"/>
                  </a:lnTo>
                  <a:moveTo>
                    <a:pt x="118" y="10"/>
                  </a:moveTo>
                  <a:lnTo>
                    <a:pt x="110" y="4"/>
                  </a:lnTo>
                  <a:moveTo>
                    <a:pt x="108" y="20"/>
                  </a:moveTo>
                  <a:lnTo>
                    <a:pt x="112" y="12"/>
                  </a:lnTo>
                  <a:moveTo>
                    <a:pt x="99" y="12"/>
                  </a:moveTo>
                  <a:lnTo>
                    <a:pt x="104" y="6"/>
                  </a:lnTo>
                  <a:moveTo>
                    <a:pt x="87" y="59"/>
                  </a:moveTo>
                  <a:lnTo>
                    <a:pt x="86" y="52"/>
                  </a:lnTo>
                  <a:moveTo>
                    <a:pt x="80" y="55"/>
                  </a:moveTo>
                  <a:lnTo>
                    <a:pt x="80" y="49"/>
                  </a:lnTo>
                  <a:moveTo>
                    <a:pt x="90" y="48"/>
                  </a:moveTo>
                  <a:lnTo>
                    <a:pt x="94" y="40"/>
                  </a:lnTo>
                  <a:moveTo>
                    <a:pt x="84" y="44"/>
                  </a:moveTo>
                  <a:lnTo>
                    <a:pt x="88" y="36"/>
                  </a:lnTo>
                  <a:moveTo>
                    <a:pt x="44" y="24"/>
                  </a:moveTo>
                  <a:cubicBezTo>
                    <a:pt x="45" y="23"/>
                    <a:pt x="44" y="21"/>
                    <a:pt x="43" y="20"/>
                  </a:cubicBezTo>
                  <a:cubicBezTo>
                    <a:pt x="41" y="20"/>
                    <a:pt x="40" y="20"/>
                    <a:pt x="39" y="21"/>
                  </a:cubicBezTo>
                  <a:cubicBezTo>
                    <a:pt x="38" y="23"/>
                    <a:pt x="39" y="24"/>
                    <a:pt x="40" y="25"/>
                  </a:cubicBezTo>
                  <a:cubicBezTo>
                    <a:pt x="41" y="26"/>
                    <a:pt x="43" y="26"/>
                    <a:pt x="44" y="24"/>
                  </a:cubicBezTo>
                  <a:close/>
                  <a:moveTo>
                    <a:pt x="14" y="11"/>
                  </a:moveTo>
                  <a:lnTo>
                    <a:pt x="27" y="18"/>
                  </a:lnTo>
                  <a:moveTo>
                    <a:pt x="49" y="24"/>
                  </a:moveTo>
                  <a:lnTo>
                    <a:pt x="76" y="14"/>
                  </a:lnTo>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5" name="Freeform 33">
              <a:extLst>
                <a:ext uri="{FF2B5EF4-FFF2-40B4-BE49-F238E27FC236}">
                  <a16:creationId xmlns:a16="http://schemas.microsoft.com/office/drawing/2014/main" xmlns="" id="{E34780DA-B465-4381-94CC-2BC40BD148EF}"/>
                </a:ext>
              </a:extLst>
            </p:cNvPr>
            <p:cNvSpPr>
              <a:spLocks noEditPoints="1"/>
            </p:cNvSpPr>
            <p:nvPr/>
          </p:nvSpPr>
          <p:spPr bwMode="auto">
            <a:xfrm>
              <a:off x="966" y="469"/>
              <a:ext cx="3540" cy="3382"/>
            </a:xfrm>
            <a:custGeom>
              <a:avLst/>
              <a:gdLst>
                <a:gd name="T0" fmla="*/ 0 w 582"/>
                <a:gd name="T1" fmla="*/ 2147483646 h 582"/>
                <a:gd name="T2" fmla="*/ 2147483646 w 582"/>
                <a:gd name="T3" fmla="*/ 2147483646 h 582"/>
                <a:gd name="T4" fmla="*/ 0 w 582"/>
                <a:gd name="T5" fmla="*/ 2147483646 h 582"/>
                <a:gd name="T6" fmla="*/ 2147483646 w 582"/>
                <a:gd name="T7" fmla="*/ 2147483646 h 582"/>
                <a:gd name="T8" fmla="*/ 0 w 582"/>
                <a:gd name="T9" fmla="*/ 2147483646 h 582"/>
                <a:gd name="T10" fmla="*/ 2147483646 w 582"/>
                <a:gd name="T11" fmla="*/ 0 h 582"/>
                <a:gd name="T12" fmla="*/ 2147483646 w 582"/>
                <a:gd name="T13" fmla="*/ 2147483646 h 582"/>
                <a:gd name="T14" fmla="*/ 2147483646 w 582"/>
                <a:gd name="T15" fmla="*/ 0 h 582"/>
                <a:gd name="T16" fmla="*/ 2147483646 w 582"/>
                <a:gd name="T17" fmla="*/ 2147483646 h 582"/>
                <a:gd name="T18" fmla="*/ 2147483646 w 582"/>
                <a:gd name="T19" fmla="*/ 0 h 582"/>
                <a:gd name="T20" fmla="*/ 2147483646 w 582"/>
                <a:gd name="T21" fmla="*/ 0 h 582"/>
                <a:gd name="T22" fmla="*/ 2147483646 w 582"/>
                <a:gd name="T23" fmla="*/ 2147483646 h 582"/>
                <a:gd name="T24" fmla="*/ 2147483646 w 582"/>
                <a:gd name="T25" fmla="*/ 0 h 582"/>
                <a:gd name="T26" fmla="*/ 2147483646 w 582"/>
                <a:gd name="T27" fmla="*/ 2147483646 h 582"/>
                <a:gd name="T28" fmla="*/ 2147483646 w 582"/>
                <a:gd name="T29" fmla="*/ 0 h 582"/>
                <a:gd name="T30" fmla="*/ 2147483646 w 582"/>
                <a:gd name="T31" fmla="*/ 2147483646 h 582"/>
                <a:gd name="T32" fmla="*/ 2147483646 w 582"/>
                <a:gd name="T33" fmla="*/ 2147483646 h 582"/>
                <a:gd name="T34" fmla="*/ 2147483646 w 582"/>
                <a:gd name="T35" fmla="*/ 2147483646 h 582"/>
                <a:gd name="T36" fmla="*/ 2147483646 w 582"/>
                <a:gd name="T37" fmla="*/ 2147483646 h 582"/>
                <a:gd name="T38" fmla="*/ 2147483646 w 582"/>
                <a:gd name="T39" fmla="*/ 2147483646 h 582"/>
                <a:gd name="T40" fmla="*/ 2147483646 w 582"/>
                <a:gd name="T41" fmla="*/ 2147483646 h 582"/>
                <a:gd name="T42" fmla="*/ 2147483646 w 582"/>
                <a:gd name="T43" fmla="*/ 2147483646 h 582"/>
                <a:gd name="T44" fmla="*/ 2147483646 w 582"/>
                <a:gd name="T45" fmla="*/ 2147483646 h 582"/>
                <a:gd name="T46" fmla="*/ 2147483646 w 582"/>
                <a:gd name="T47" fmla="*/ 2147483646 h 582"/>
                <a:gd name="T48" fmla="*/ 2147483646 w 582"/>
                <a:gd name="T49" fmla="*/ 2147483646 h 582"/>
                <a:gd name="T50" fmla="*/ 2147483646 w 582"/>
                <a:gd name="T51" fmla="*/ 2147483646 h 582"/>
                <a:gd name="T52" fmla="*/ 2147483646 w 582"/>
                <a:gd name="T53" fmla="*/ 2147483646 h 582"/>
                <a:gd name="T54" fmla="*/ 2147483646 w 582"/>
                <a:gd name="T55" fmla="*/ 2147483646 h 582"/>
                <a:gd name="T56" fmla="*/ 2147483646 w 582"/>
                <a:gd name="T57" fmla="*/ 2147483646 h 582"/>
                <a:gd name="T58" fmla="*/ 2147483646 w 582"/>
                <a:gd name="T59" fmla="*/ 2147483646 h 582"/>
                <a:gd name="T60" fmla="*/ 2147483646 w 582"/>
                <a:gd name="T61" fmla="*/ 2147483646 h 582"/>
                <a:gd name="T62" fmla="*/ 2147483646 w 582"/>
                <a:gd name="T63" fmla="*/ 2147483646 h 582"/>
                <a:gd name="T64" fmla="*/ 2147483646 w 582"/>
                <a:gd name="T65" fmla="*/ 2147483646 h 582"/>
                <a:gd name="T66" fmla="*/ 2147483646 w 582"/>
                <a:gd name="T67" fmla="*/ 2147483646 h 582"/>
                <a:gd name="T68" fmla="*/ 2147483646 w 582"/>
                <a:gd name="T69" fmla="*/ 2147483646 h 582"/>
                <a:gd name="T70" fmla="*/ 0 w 582"/>
                <a:gd name="T71" fmla="*/ 2147483646 h 582"/>
                <a:gd name="T72" fmla="*/ 2147483646 w 582"/>
                <a:gd name="T73" fmla="*/ 2147483646 h 582"/>
                <a:gd name="T74" fmla="*/ 0 w 582"/>
                <a:gd name="T75" fmla="*/ 2147483646 h 582"/>
                <a:gd name="T76" fmla="*/ 2147483646 w 582"/>
                <a:gd name="T77" fmla="*/ 2147483646 h 582"/>
                <a:gd name="T78" fmla="*/ 0 w 582"/>
                <a:gd name="T79" fmla="*/ 2147483646 h 5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2"/>
                <a:gd name="T121" fmla="*/ 0 h 582"/>
                <a:gd name="T122" fmla="*/ 582 w 582"/>
                <a:gd name="T123" fmla="*/ 582 h 5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2" h="582">
                  <a:moveTo>
                    <a:pt x="0" y="291"/>
                  </a:moveTo>
                  <a:lnTo>
                    <a:pt x="0" y="291"/>
                  </a:lnTo>
                  <a:lnTo>
                    <a:pt x="2" y="291"/>
                  </a:lnTo>
                  <a:lnTo>
                    <a:pt x="0" y="291"/>
                  </a:lnTo>
                  <a:close/>
                  <a:moveTo>
                    <a:pt x="0" y="291"/>
                  </a:moveTo>
                  <a:cubicBezTo>
                    <a:pt x="0" y="211"/>
                    <a:pt x="33" y="138"/>
                    <a:pt x="86" y="86"/>
                  </a:cubicBezTo>
                  <a:lnTo>
                    <a:pt x="87" y="87"/>
                  </a:lnTo>
                  <a:cubicBezTo>
                    <a:pt x="35" y="139"/>
                    <a:pt x="2" y="212"/>
                    <a:pt x="2" y="291"/>
                  </a:cubicBezTo>
                  <a:lnTo>
                    <a:pt x="0" y="291"/>
                  </a:lnTo>
                  <a:close/>
                  <a:moveTo>
                    <a:pt x="86" y="86"/>
                  </a:moveTo>
                  <a:cubicBezTo>
                    <a:pt x="138" y="33"/>
                    <a:pt x="211" y="0"/>
                    <a:pt x="291" y="0"/>
                  </a:cubicBezTo>
                  <a:lnTo>
                    <a:pt x="291" y="2"/>
                  </a:lnTo>
                  <a:cubicBezTo>
                    <a:pt x="212" y="2"/>
                    <a:pt x="139" y="35"/>
                    <a:pt x="87" y="87"/>
                  </a:cubicBezTo>
                  <a:lnTo>
                    <a:pt x="86" y="86"/>
                  </a:lnTo>
                  <a:close/>
                  <a:moveTo>
                    <a:pt x="291" y="0"/>
                  </a:moveTo>
                  <a:lnTo>
                    <a:pt x="291" y="0"/>
                  </a:lnTo>
                  <a:lnTo>
                    <a:pt x="291" y="2"/>
                  </a:lnTo>
                  <a:lnTo>
                    <a:pt x="291" y="0"/>
                  </a:lnTo>
                  <a:close/>
                  <a:moveTo>
                    <a:pt x="291" y="0"/>
                  </a:moveTo>
                  <a:lnTo>
                    <a:pt x="291" y="0"/>
                  </a:lnTo>
                  <a:lnTo>
                    <a:pt x="291" y="2"/>
                  </a:lnTo>
                  <a:lnTo>
                    <a:pt x="291" y="0"/>
                  </a:lnTo>
                  <a:close/>
                  <a:moveTo>
                    <a:pt x="291" y="0"/>
                  </a:moveTo>
                  <a:cubicBezTo>
                    <a:pt x="371" y="0"/>
                    <a:pt x="444" y="33"/>
                    <a:pt x="496" y="86"/>
                  </a:cubicBezTo>
                  <a:lnTo>
                    <a:pt x="495" y="87"/>
                  </a:lnTo>
                  <a:cubicBezTo>
                    <a:pt x="443" y="35"/>
                    <a:pt x="370" y="2"/>
                    <a:pt x="291" y="2"/>
                  </a:cubicBezTo>
                  <a:lnTo>
                    <a:pt x="291" y="0"/>
                  </a:lnTo>
                  <a:close/>
                  <a:moveTo>
                    <a:pt x="496" y="86"/>
                  </a:moveTo>
                  <a:cubicBezTo>
                    <a:pt x="549" y="138"/>
                    <a:pt x="582" y="211"/>
                    <a:pt x="582" y="291"/>
                  </a:cubicBezTo>
                  <a:lnTo>
                    <a:pt x="580" y="291"/>
                  </a:lnTo>
                  <a:cubicBezTo>
                    <a:pt x="580" y="212"/>
                    <a:pt x="547" y="139"/>
                    <a:pt x="495" y="87"/>
                  </a:cubicBezTo>
                  <a:lnTo>
                    <a:pt x="496" y="86"/>
                  </a:lnTo>
                  <a:close/>
                  <a:moveTo>
                    <a:pt x="582" y="291"/>
                  </a:moveTo>
                  <a:lnTo>
                    <a:pt x="582" y="291"/>
                  </a:lnTo>
                  <a:lnTo>
                    <a:pt x="580" y="291"/>
                  </a:lnTo>
                  <a:lnTo>
                    <a:pt x="582" y="291"/>
                  </a:lnTo>
                  <a:close/>
                  <a:moveTo>
                    <a:pt x="582" y="291"/>
                  </a:moveTo>
                  <a:lnTo>
                    <a:pt x="582" y="291"/>
                  </a:lnTo>
                  <a:lnTo>
                    <a:pt x="580" y="291"/>
                  </a:lnTo>
                  <a:lnTo>
                    <a:pt x="582" y="291"/>
                  </a:lnTo>
                  <a:close/>
                  <a:moveTo>
                    <a:pt x="582" y="291"/>
                  </a:moveTo>
                  <a:cubicBezTo>
                    <a:pt x="582" y="371"/>
                    <a:pt x="549" y="444"/>
                    <a:pt x="496" y="496"/>
                  </a:cubicBezTo>
                  <a:lnTo>
                    <a:pt x="495" y="495"/>
                  </a:lnTo>
                  <a:cubicBezTo>
                    <a:pt x="547" y="443"/>
                    <a:pt x="580" y="370"/>
                    <a:pt x="580" y="291"/>
                  </a:cubicBezTo>
                  <a:lnTo>
                    <a:pt x="582" y="291"/>
                  </a:lnTo>
                  <a:close/>
                  <a:moveTo>
                    <a:pt x="496" y="496"/>
                  </a:moveTo>
                  <a:cubicBezTo>
                    <a:pt x="444" y="549"/>
                    <a:pt x="371" y="582"/>
                    <a:pt x="291" y="582"/>
                  </a:cubicBezTo>
                  <a:lnTo>
                    <a:pt x="291" y="580"/>
                  </a:lnTo>
                  <a:cubicBezTo>
                    <a:pt x="370" y="580"/>
                    <a:pt x="443" y="547"/>
                    <a:pt x="495" y="495"/>
                  </a:cubicBezTo>
                  <a:lnTo>
                    <a:pt x="496" y="496"/>
                  </a:lnTo>
                  <a:close/>
                  <a:moveTo>
                    <a:pt x="291" y="582"/>
                  </a:moveTo>
                  <a:lnTo>
                    <a:pt x="291" y="582"/>
                  </a:lnTo>
                  <a:lnTo>
                    <a:pt x="291" y="580"/>
                  </a:lnTo>
                  <a:lnTo>
                    <a:pt x="291" y="582"/>
                  </a:lnTo>
                  <a:close/>
                  <a:moveTo>
                    <a:pt x="291" y="582"/>
                  </a:moveTo>
                  <a:lnTo>
                    <a:pt x="291" y="582"/>
                  </a:lnTo>
                  <a:lnTo>
                    <a:pt x="291" y="580"/>
                  </a:lnTo>
                  <a:lnTo>
                    <a:pt x="291" y="582"/>
                  </a:lnTo>
                  <a:close/>
                  <a:moveTo>
                    <a:pt x="291" y="582"/>
                  </a:moveTo>
                  <a:cubicBezTo>
                    <a:pt x="211" y="582"/>
                    <a:pt x="138" y="549"/>
                    <a:pt x="86" y="496"/>
                  </a:cubicBezTo>
                  <a:lnTo>
                    <a:pt x="87" y="495"/>
                  </a:lnTo>
                  <a:cubicBezTo>
                    <a:pt x="139" y="547"/>
                    <a:pt x="212" y="580"/>
                    <a:pt x="291" y="580"/>
                  </a:cubicBezTo>
                  <a:lnTo>
                    <a:pt x="291" y="582"/>
                  </a:lnTo>
                  <a:close/>
                  <a:moveTo>
                    <a:pt x="86" y="496"/>
                  </a:moveTo>
                  <a:cubicBezTo>
                    <a:pt x="33" y="444"/>
                    <a:pt x="0" y="371"/>
                    <a:pt x="0" y="291"/>
                  </a:cubicBezTo>
                  <a:lnTo>
                    <a:pt x="2" y="291"/>
                  </a:lnTo>
                  <a:cubicBezTo>
                    <a:pt x="2" y="370"/>
                    <a:pt x="35" y="443"/>
                    <a:pt x="87" y="495"/>
                  </a:cubicBezTo>
                  <a:lnTo>
                    <a:pt x="86" y="496"/>
                  </a:lnTo>
                  <a:close/>
                  <a:moveTo>
                    <a:pt x="0" y="291"/>
                  </a:moveTo>
                  <a:lnTo>
                    <a:pt x="0" y="291"/>
                  </a:lnTo>
                  <a:lnTo>
                    <a:pt x="2" y="291"/>
                  </a:lnTo>
                  <a:lnTo>
                    <a:pt x="0" y="291"/>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6" name="Freeform 34">
              <a:extLst>
                <a:ext uri="{FF2B5EF4-FFF2-40B4-BE49-F238E27FC236}">
                  <a16:creationId xmlns:a16="http://schemas.microsoft.com/office/drawing/2014/main" xmlns="" id="{089C9D30-97FD-40C6-AB57-954560D9B093}"/>
                </a:ext>
              </a:extLst>
            </p:cNvPr>
            <p:cNvSpPr>
              <a:spLocks noEditPoints="1"/>
            </p:cNvSpPr>
            <p:nvPr/>
          </p:nvSpPr>
          <p:spPr bwMode="auto">
            <a:xfrm>
              <a:off x="813" y="323"/>
              <a:ext cx="3846" cy="3674"/>
            </a:xfrm>
            <a:custGeom>
              <a:avLst/>
              <a:gdLst>
                <a:gd name="T0" fmla="*/ 2147483646 w 632"/>
                <a:gd name="T1" fmla="*/ 2147483646 h 632"/>
                <a:gd name="T2" fmla="*/ 2147483646 w 632"/>
                <a:gd name="T3" fmla="*/ 2147483646 h 632"/>
                <a:gd name="T4" fmla="*/ 2147483646 w 632"/>
                <a:gd name="T5" fmla="*/ 2147483646 h 632"/>
                <a:gd name="T6" fmla="*/ 2147483646 w 632"/>
                <a:gd name="T7" fmla="*/ 2147483646 h 632"/>
                <a:gd name="T8" fmla="*/ 2147483646 w 632"/>
                <a:gd name="T9" fmla="*/ 2147483646 h 632"/>
                <a:gd name="T10" fmla="*/ 2147483646 w 632"/>
                <a:gd name="T11" fmla="*/ 2147483646 h 632"/>
                <a:gd name="T12" fmla="*/ 2147483646 w 632"/>
                <a:gd name="T13" fmla="*/ 2147483646 h 632"/>
                <a:gd name="T14" fmla="*/ 2147483646 w 632"/>
                <a:gd name="T15" fmla="*/ 2147483646 h 632"/>
                <a:gd name="T16" fmla="*/ 2147483646 w 632"/>
                <a:gd name="T17" fmla="*/ 2147483646 h 632"/>
                <a:gd name="T18" fmla="*/ 2147483646 w 632"/>
                <a:gd name="T19" fmla="*/ 2147483646 h 632"/>
                <a:gd name="T20" fmla="*/ 2147483646 w 632"/>
                <a:gd name="T21" fmla="*/ 2147483646 h 632"/>
                <a:gd name="T22" fmla="*/ 2147483646 w 632"/>
                <a:gd name="T23" fmla="*/ 2147483646 h 632"/>
                <a:gd name="T24" fmla="*/ 2147483646 w 632"/>
                <a:gd name="T25" fmla="*/ 2147483646 h 632"/>
                <a:gd name="T26" fmla="*/ 2147483646 w 632"/>
                <a:gd name="T27" fmla="*/ 2147483646 h 632"/>
                <a:gd name="T28" fmla="*/ 0 w 632"/>
                <a:gd name="T29" fmla="*/ 2147483646 h 632"/>
                <a:gd name="T30" fmla="*/ 2147483646 w 632"/>
                <a:gd name="T31" fmla="*/ 2147483646 h 632"/>
                <a:gd name="T32" fmla="*/ 2147483646 w 632"/>
                <a:gd name="T33" fmla="*/ 2147483646 h 632"/>
                <a:gd name="T34" fmla="*/ 2147483646 w 632"/>
                <a:gd name="T35" fmla="*/ 2147483646 h 632"/>
                <a:gd name="T36" fmla="*/ 2147483646 w 632"/>
                <a:gd name="T37" fmla="*/ 2147483646 h 632"/>
                <a:gd name="T38" fmla="*/ 2147483646 w 632"/>
                <a:gd name="T39" fmla="*/ 2147483646 h 632"/>
                <a:gd name="T40" fmla="*/ 2147483646 w 632"/>
                <a:gd name="T41" fmla="*/ 2147483646 h 632"/>
                <a:gd name="T42" fmla="*/ 2147483646 w 632"/>
                <a:gd name="T43" fmla="*/ 2147483646 h 632"/>
                <a:gd name="T44" fmla="*/ 2147483646 w 632"/>
                <a:gd name="T45" fmla="*/ 2147483646 h 632"/>
                <a:gd name="T46" fmla="*/ 2147483646 w 632"/>
                <a:gd name="T47" fmla="*/ 2147483646 h 632"/>
                <a:gd name="T48" fmla="*/ 2147483646 w 632"/>
                <a:gd name="T49" fmla="*/ 2147483646 h 632"/>
                <a:gd name="T50" fmla="*/ 2147483646 w 632"/>
                <a:gd name="T51" fmla="*/ 2147483646 h 632"/>
                <a:gd name="T52" fmla="*/ 2147483646 w 632"/>
                <a:gd name="T53" fmla="*/ 2147483646 h 632"/>
                <a:gd name="T54" fmla="*/ 2147483646 w 632"/>
                <a:gd name="T55" fmla="*/ 2147483646 h 632"/>
                <a:gd name="T56" fmla="*/ 2147483646 w 632"/>
                <a:gd name="T57" fmla="*/ 2147483646 h 632"/>
                <a:gd name="T58" fmla="*/ 2147483646 w 632"/>
                <a:gd name="T59" fmla="*/ 2147483646 h 632"/>
                <a:gd name="T60" fmla="*/ 2147483646 w 632"/>
                <a:gd name="T61" fmla="*/ 2147483646 h 632"/>
                <a:gd name="T62" fmla="*/ 2147483646 w 632"/>
                <a:gd name="T63" fmla="*/ 2147483646 h 632"/>
                <a:gd name="T64" fmla="*/ 2147483646 w 632"/>
                <a:gd name="T65" fmla="*/ 2147483646 h 632"/>
                <a:gd name="T66" fmla="*/ 2147483646 w 632"/>
                <a:gd name="T67" fmla="*/ 2147483646 h 632"/>
                <a:gd name="T68" fmla="*/ 2147483646 w 632"/>
                <a:gd name="T69" fmla="*/ 2147483646 h 632"/>
                <a:gd name="T70" fmla="*/ 2147483646 w 632"/>
                <a:gd name="T71" fmla="*/ 2147483646 h 632"/>
                <a:gd name="T72" fmla="*/ 2147483646 w 632"/>
                <a:gd name="T73" fmla="*/ 2147483646 h 632"/>
                <a:gd name="T74" fmla="*/ 2147483646 w 632"/>
                <a:gd name="T75" fmla="*/ 2147483646 h 632"/>
                <a:gd name="T76" fmla="*/ 2147483646 w 632"/>
                <a:gd name="T77" fmla="*/ 2147483646 h 632"/>
                <a:gd name="T78" fmla="*/ 2147483646 w 632"/>
                <a:gd name="T79" fmla="*/ 2147483646 h 632"/>
                <a:gd name="T80" fmla="*/ 2147483646 w 632"/>
                <a:gd name="T81" fmla="*/ 2147483646 h 632"/>
                <a:gd name="T82" fmla="*/ 2147483646 w 632"/>
                <a:gd name="T83" fmla="*/ 2147483646 h 632"/>
                <a:gd name="T84" fmla="*/ 2147483646 w 632"/>
                <a:gd name="T85" fmla="*/ 2147483646 h 632"/>
                <a:gd name="T86" fmla="*/ 2147483646 w 632"/>
                <a:gd name="T87" fmla="*/ 2147483646 h 632"/>
                <a:gd name="T88" fmla="*/ 2147483646 w 632"/>
                <a:gd name="T89" fmla="*/ 2147483646 h 632"/>
                <a:gd name="T90" fmla="*/ 2147483646 w 632"/>
                <a:gd name="T91" fmla="*/ 2147483646 h 632"/>
                <a:gd name="T92" fmla="*/ 2147483646 w 632"/>
                <a:gd name="T93" fmla="*/ 2147483646 h 632"/>
                <a:gd name="T94" fmla="*/ 2147483646 w 632"/>
                <a:gd name="T95" fmla="*/ 2147483646 h 632"/>
                <a:gd name="T96" fmla="*/ 2147483646 w 632"/>
                <a:gd name="T97" fmla="*/ 2147483646 h 632"/>
                <a:gd name="T98" fmla="*/ 2147483646 w 632"/>
                <a:gd name="T99" fmla="*/ 2147483646 h 632"/>
                <a:gd name="T100" fmla="*/ 2147483646 w 632"/>
                <a:gd name="T101" fmla="*/ 2147483646 h 632"/>
                <a:gd name="T102" fmla="*/ 2147483646 w 632"/>
                <a:gd name="T103" fmla="*/ 2147483646 h 632"/>
                <a:gd name="T104" fmla="*/ 2147483646 w 632"/>
                <a:gd name="T105" fmla="*/ 2147483646 h 632"/>
                <a:gd name="T106" fmla="*/ 2147483646 w 632"/>
                <a:gd name="T107" fmla="*/ 2147483646 h 632"/>
                <a:gd name="T108" fmla="*/ 2147483646 w 632"/>
                <a:gd name="T109" fmla="*/ 2147483646 h 632"/>
                <a:gd name="T110" fmla="*/ 2147483646 w 632"/>
                <a:gd name="T111" fmla="*/ 2147483646 h 632"/>
                <a:gd name="T112" fmla="*/ 2147483646 w 632"/>
                <a:gd name="T113" fmla="*/ 2147483646 h 632"/>
                <a:gd name="T114" fmla="*/ 2147483646 w 632"/>
                <a:gd name="T115" fmla="*/ 2147483646 h 632"/>
                <a:gd name="T116" fmla="*/ 2147483646 w 632"/>
                <a:gd name="T117" fmla="*/ 2147483646 h 632"/>
                <a:gd name="T118" fmla="*/ 2147483646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7" name="Freeform 35">
              <a:extLst>
                <a:ext uri="{FF2B5EF4-FFF2-40B4-BE49-F238E27FC236}">
                  <a16:creationId xmlns:a16="http://schemas.microsoft.com/office/drawing/2014/main" xmlns="" id="{DFD6D85D-261F-4389-B720-C90B968E1B78}"/>
                </a:ext>
              </a:extLst>
            </p:cNvPr>
            <p:cNvSpPr>
              <a:spLocks noEditPoints="1"/>
            </p:cNvSpPr>
            <p:nvPr/>
          </p:nvSpPr>
          <p:spPr bwMode="auto">
            <a:xfrm>
              <a:off x="813" y="323"/>
              <a:ext cx="3846" cy="3674"/>
            </a:xfrm>
            <a:custGeom>
              <a:avLst/>
              <a:gdLst>
                <a:gd name="T0" fmla="*/ 2147483646 w 632"/>
                <a:gd name="T1" fmla="*/ 2147483646 h 632"/>
                <a:gd name="T2" fmla="*/ 2147483646 w 632"/>
                <a:gd name="T3" fmla="*/ 2147483646 h 632"/>
                <a:gd name="T4" fmla="*/ 2147483646 w 632"/>
                <a:gd name="T5" fmla="*/ 2147483646 h 632"/>
                <a:gd name="T6" fmla="*/ 2147483646 w 632"/>
                <a:gd name="T7" fmla="*/ 2147483646 h 632"/>
                <a:gd name="T8" fmla="*/ 2147483646 w 632"/>
                <a:gd name="T9" fmla="*/ 2147483646 h 632"/>
                <a:gd name="T10" fmla="*/ 2147483646 w 632"/>
                <a:gd name="T11" fmla="*/ 2147483646 h 632"/>
                <a:gd name="T12" fmla="*/ 2147483646 w 632"/>
                <a:gd name="T13" fmla="*/ 2147483646 h 632"/>
                <a:gd name="T14" fmla="*/ 2147483646 w 632"/>
                <a:gd name="T15" fmla="*/ 2147483646 h 632"/>
                <a:gd name="T16" fmla="*/ 2147483646 w 632"/>
                <a:gd name="T17" fmla="*/ 2147483646 h 632"/>
                <a:gd name="T18" fmla="*/ 2147483646 w 632"/>
                <a:gd name="T19" fmla="*/ 2147483646 h 632"/>
                <a:gd name="T20" fmla="*/ 2147483646 w 632"/>
                <a:gd name="T21" fmla="*/ 2147483646 h 632"/>
                <a:gd name="T22" fmla="*/ 2147483646 w 632"/>
                <a:gd name="T23" fmla="*/ 2147483646 h 632"/>
                <a:gd name="T24" fmla="*/ 2147483646 w 632"/>
                <a:gd name="T25" fmla="*/ 2147483646 h 632"/>
                <a:gd name="T26" fmla="*/ 2147483646 w 632"/>
                <a:gd name="T27" fmla="*/ 2147483646 h 632"/>
                <a:gd name="T28" fmla="*/ 0 w 632"/>
                <a:gd name="T29" fmla="*/ 2147483646 h 632"/>
                <a:gd name="T30" fmla="*/ 2147483646 w 632"/>
                <a:gd name="T31" fmla="*/ 2147483646 h 632"/>
                <a:gd name="T32" fmla="*/ 2147483646 w 632"/>
                <a:gd name="T33" fmla="*/ 2147483646 h 632"/>
                <a:gd name="T34" fmla="*/ 2147483646 w 632"/>
                <a:gd name="T35" fmla="*/ 2147483646 h 632"/>
                <a:gd name="T36" fmla="*/ 2147483646 w 632"/>
                <a:gd name="T37" fmla="*/ 2147483646 h 632"/>
                <a:gd name="T38" fmla="*/ 2147483646 w 632"/>
                <a:gd name="T39" fmla="*/ 2147483646 h 632"/>
                <a:gd name="T40" fmla="*/ 2147483646 w 632"/>
                <a:gd name="T41" fmla="*/ 2147483646 h 632"/>
                <a:gd name="T42" fmla="*/ 2147483646 w 632"/>
                <a:gd name="T43" fmla="*/ 2147483646 h 632"/>
                <a:gd name="T44" fmla="*/ 2147483646 w 632"/>
                <a:gd name="T45" fmla="*/ 2147483646 h 632"/>
                <a:gd name="T46" fmla="*/ 2147483646 w 632"/>
                <a:gd name="T47" fmla="*/ 2147483646 h 632"/>
                <a:gd name="T48" fmla="*/ 2147483646 w 632"/>
                <a:gd name="T49" fmla="*/ 2147483646 h 632"/>
                <a:gd name="T50" fmla="*/ 2147483646 w 632"/>
                <a:gd name="T51" fmla="*/ 2147483646 h 632"/>
                <a:gd name="T52" fmla="*/ 2147483646 w 632"/>
                <a:gd name="T53" fmla="*/ 2147483646 h 632"/>
                <a:gd name="T54" fmla="*/ 2147483646 w 632"/>
                <a:gd name="T55" fmla="*/ 2147483646 h 632"/>
                <a:gd name="T56" fmla="*/ 2147483646 w 632"/>
                <a:gd name="T57" fmla="*/ 2147483646 h 632"/>
                <a:gd name="T58" fmla="*/ 2147483646 w 632"/>
                <a:gd name="T59" fmla="*/ 2147483646 h 632"/>
                <a:gd name="T60" fmla="*/ 2147483646 w 632"/>
                <a:gd name="T61" fmla="*/ 2147483646 h 632"/>
                <a:gd name="T62" fmla="*/ 2147483646 w 632"/>
                <a:gd name="T63" fmla="*/ 2147483646 h 632"/>
                <a:gd name="T64" fmla="*/ 2147483646 w 632"/>
                <a:gd name="T65" fmla="*/ 2147483646 h 632"/>
                <a:gd name="T66" fmla="*/ 2147483646 w 632"/>
                <a:gd name="T67" fmla="*/ 2147483646 h 632"/>
                <a:gd name="T68" fmla="*/ 2147483646 w 632"/>
                <a:gd name="T69" fmla="*/ 2147483646 h 632"/>
                <a:gd name="T70" fmla="*/ 2147483646 w 632"/>
                <a:gd name="T71" fmla="*/ 2147483646 h 632"/>
                <a:gd name="T72" fmla="*/ 2147483646 w 632"/>
                <a:gd name="T73" fmla="*/ 2147483646 h 632"/>
                <a:gd name="T74" fmla="*/ 2147483646 w 632"/>
                <a:gd name="T75" fmla="*/ 2147483646 h 632"/>
                <a:gd name="T76" fmla="*/ 2147483646 w 632"/>
                <a:gd name="T77" fmla="*/ 2147483646 h 632"/>
                <a:gd name="T78" fmla="*/ 2147483646 w 632"/>
                <a:gd name="T79" fmla="*/ 2147483646 h 632"/>
                <a:gd name="T80" fmla="*/ 2147483646 w 632"/>
                <a:gd name="T81" fmla="*/ 2147483646 h 632"/>
                <a:gd name="T82" fmla="*/ 2147483646 w 632"/>
                <a:gd name="T83" fmla="*/ 2147483646 h 632"/>
                <a:gd name="T84" fmla="*/ 2147483646 w 632"/>
                <a:gd name="T85" fmla="*/ 2147483646 h 632"/>
                <a:gd name="T86" fmla="*/ 2147483646 w 632"/>
                <a:gd name="T87" fmla="*/ 2147483646 h 632"/>
                <a:gd name="T88" fmla="*/ 2147483646 w 632"/>
                <a:gd name="T89" fmla="*/ 2147483646 h 632"/>
                <a:gd name="T90" fmla="*/ 2147483646 w 632"/>
                <a:gd name="T91" fmla="*/ 2147483646 h 632"/>
                <a:gd name="T92" fmla="*/ 2147483646 w 632"/>
                <a:gd name="T93" fmla="*/ 2147483646 h 632"/>
                <a:gd name="T94" fmla="*/ 2147483646 w 632"/>
                <a:gd name="T95" fmla="*/ 2147483646 h 632"/>
                <a:gd name="T96" fmla="*/ 2147483646 w 632"/>
                <a:gd name="T97" fmla="*/ 2147483646 h 632"/>
                <a:gd name="T98" fmla="*/ 2147483646 w 632"/>
                <a:gd name="T99" fmla="*/ 2147483646 h 632"/>
                <a:gd name="T100" fmla="*/ 2147483646 w 632"/>
                <a:gd name="T101" fmla="*/ 2147483646 h 632"/>
                <a:gd name="T102" fmla="*/ 2147483646 w 632"/>
                <a:gd name="T103" fmla="*/ 2147483646 h 632"/>
                <a:gd name="T104" fmla="*/ 2147483646 w 632"/>
                <a:gd name="T105" fmla="*/ 2147483646 h 632"/>
                <a:gd name="T106" fmla="*/ 2147483646 w 632"/>
                <a:gd name="T107" fmla="*/ 2147483646 h 632"/>
                <a:gd name="T108" fmla="*/ 2147483646 w 632"/>
                <a:gd name="T109" fmla="*/ 2147483646 h 632"/>
                <a:gd name="T110" fmla="*/ 2147483646 w 632"/>
                <a:gd name="T111" fmla="*/ 2147483646 h 632"/>
                <a:gd name="T112" fmla="*/ 2147483646 w 632"/>
                <a:gd name="T113" fmla="*/ 2147483646 h 632"/>
                <a:gd name="T114" fmla="*/ 2147483646 w 632"/>
                <a:gd name="T115" fmla="*/ 2147483646 h 632"/>
                <a:gd name="T116" fmla="*/ 2147483646 w 632"/>
                <a:gd name="T117" fmla="*/ 2147483646 h 632"/>
                <a:gd name="T118" fmla="*/ 2147483646 w 632"/>
                <a:gd name="T119" fmla="*/ 0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2"/>
                <a:gd name="T181" fmla="*/ 0 h 632"/>
                <a:gd name="T182" fmla="*/ 632 w 632"/>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2" h="632">
                  <a:moveTo>
                    <a:pt x="284" y="2"/>
                  </a:moveTo>
                  <a:lnTo>
                    <a:pt x="295" y="21"/>
                  </a:lnTo>
                  <a:lnTo>
                    <a:pt x="302" y="0"/>
                  </a:lnTo>
                  <a:lnTo>
                    <a:pt x="293" y="1"/>
                  </a:lnTo>
                  <a:lnTo>
                    <a:pt x="284" y="2"/>
                  </a:lnTo>
                  <a:close/>
                  <a:moveTo>
                    <a:pt x="268" y="4"/>
                  </a:moveTo>
                  <a:lnTo>
                    <a:pt x="280" y="23"/>
                  </a:lnTo>
                  <a:lnTo>
                    <a:pt x="285" y="2"/>
                  </a:lnTo>
                  <a:lnTo>
                    <a:pt x="277" y="2"/>
                  </a:lnTo>
                  <a:lnTo>
                    <a:pt x="268" y="4"/>
                  </a:lnTo>
                  <a:close/>
                  <a:moveTo>
                    <a:pt x="252" y="7"/>
                  </a:moveTo>
                  <a:lnTo>
                    <a:pt x="264" y="25"/>
                  </a:lnTo>
                  <a:lnTo>
                    <a:pt x="269" y="4"/>
                  </a:lnTo>
                  <a:lnTo>
                    <a:pt x="261" y="5"/>
                  </a:lnTo>
                  <a:lnTo>
                    <a:pt x="252" y="7"/>
                  </a:lnTo>
                  <a:close/>
                  <a:moveTo>
                    <a:pt x="236" y="10"/>
                  </a:moveTo>
                  <a:lnTo>
                    <a:pt x="249" y="28"/>
                  </a:lnTo>
                  <a:lnTo>
                    <a:pt x="252" y="7"/>
                  </a:lnTo>
                  <a:lnTo>
                    <a:pt x="244" y="8"/>
                  </a:lnTo>
                  <a:lnTo>
                    <a:pt x="236" y="10"/>
                  </a:lnTo>
                  <a:close/>
                  <a:moveTo>
                    <a:pt x="220" y="15"/>
                  </a:moveTo>
                  <a:lnTo>
                    <a:pt x="234" y="32"/>
                  </a:lnTo>
                  <a:lnTo>
                    <a:pt x="236" y="10"/>
                  </a:lnTo>
                  <a:lnTo>
                    <a:pt x="228" y="12"/>
                  </a:lnTo>
                  <a:lnTo>
                    <a:pt x="220" y="15"/>
                  </a:lnTo>
                  <a:close/>
                  <a:moveTo>
                    <a:pt x="204" y="21"/>
                  </a:moveTo>
                  <a:lnTo>
                    <a:pt x="220" y="37"/>
                  </a:lnTo>
                  <a:lnTo>
                    <a:pt x="220" y="15"/>
                  </a:lnTo>
                  <a:lnTo>
                    <a:pt x="213" y="17"/>
                  </a:lnTo>
                  <a:lnTo>
                    <a:pt x="204" y="21"/>
                  </a:lnTo>
                  <a:close/>
                  <a:moveTo>
                    <a:pt x="189" y="27"/>
                  </a:moveTo>
                  <a:lnTo>
                    <a:pt x="205" y="42"/>
                  </a:lnTo>
                  <a:lnTo>
                    <a:pt x="205" y="20"/>
                  </a:lnTo>
                  <a:lnTo>
                    <a:pt x="197" y="23"/>
                  </a:lnTo>
                  <a:lnTo>
                    <a:pt x="189" y="27"/>
                  </a:lnTo>
                  <a:close/>
                  <a:moveTo>
                    <a:pt x="174" y="34"/>
                  </a:moveTo>
                  <a:lnTo>
                    <a:pt x="191" y="48"/>
                  </a:lnTo>
                  <a:lnTo>
                    <a:pt x="190" y="27"/>
                  </a:lnTo>
                  <a:lnTo>
                    <a:pt x="182" y="30"/>
                  </a:lnTo>
                  <a:lnTo>
                    <a:pt x="174" y="34"/>
                  </a:lnTo>
                  <a:close/>
                  <a:moveTo>
                    <a:pt x="159" y="42"/>
                  </a:moveTo>
                  <a:lnTo>
                    <a:pt x="177" y="55"/>
                  </a:lnTo>
                  <a:lnTo>
                    <a:pt x="175" y="34"/>
                  </a:lnTo>
                  <a:lnTo>
                    <a:pt x="167" y="37"/>
                  </a:lnTo>
                  <a:lnTo>
                    <a:pt x="159" y="42"/>
                  </a:lnTo>
                  <a:close/>
                  <a:moveTo>
                    <a:pt x="145" y="50"/>
                  </a:moveTo>
                  <a:lnTo>
                    <a:pt x="164" y="63"/>
                  </a:lnTo>
                  <a:lnTo>
                    <a:pt x="160" y="41"/>
                  </a:lnTo>
                  <a:lnTo>
                    <a:pt x="153" y="45"/>
                  </a:lnTo>
                  <a:lnTo>
                    <a:pt x="145" y="50"/>
                  </a:lnTo>
                  <a:close/>
                  <a:moveTo>
                    <a:pt x="131" y="60"/>
                  </a:moveTo>
                  <a:lnTo>
                    <a:pt x="151" y="71"/>
                  </a:lnTo>
                  <a:lnTo>
                    <a:pt x="146" y="50"/>
                  </a:lnTo>
                  <a:lnTo>
                    <a:pt x="139" y="54"/>
                  </a:lnTo>
                  <a:lnTo>
                    <a:pt x="131" y="60"/>
                  </a:lnTo>
                  <a:close/>
                  <a:moveTo>
                    <a:pt x="118" y="70"/>
                  </a:moveTo>
                  <a:lnTo>
                    <a:pt x="138" y="80"/>
                  </a:lnTo>
                  <a:lnTo>
                    <a:pt x="132" y="59"/>
                  </a:lnTo>
                  <a:lnTo>
                    <a:pt x="125" y="64"/>
                  </a:lnTo>
                  <a:lnTo>
                    <a:pt x="118" y="70"/>
                  </a:lnTo>
                  <a:close/>
                  <a:moveTo>
                    <a:pt x="106" y="80"/>
                  </a:moveTo>
                  <a:lnTo>
                    <a:pt x="126" y="90"/>
                  </a:lnTo>
                  <a:lnTo>
                    <a:pt x="119" y="69"/>
                  </a:lnTo>
                  <a:lnTo>
                    <a:pt x="112" y="74"/>
                  </a:lnTo>
                  <a:lnTo>
                    <a:pt x="106" y="80"/>
                  </a:lnTo>
                  <a:close/>
                  <a:moveTo>
                    <a:pt x="94" y="92"/>
                  </a:moveTo>
                  <a:lnTo>
                    <a:pt x="114" y="100"/>
                  </a:lnTo>
                  <a:lnTo>
                    <a:pt x="106" y="80"/>
                  </a:lnTo>
                  <a:lnTo>
                    <a:pt x="100" y="85"/>
                  </a:lnTo>
                  <a:lnTo>
                    <a:pt x="94" y="92"/>
                  </a:lnTo>
                  <a:close/>
                  <a:moveTo>
                    <a:pt x="82" y="104"/>
                  </a:moveTo>
                  <a:lnTo>
                    <a:pt x="103" y="111"/>
                  </a:lnTo>
                  <a:lnTo>
                    <a:pt x="94" y="91"/>
                  </a:lnTo>
                  <a:lnTo>
                    <a:pt x="88" y="97"/>
                  </a:lnTo>
                  <a:lnTo>
                    <a:pt x="82" y="104"/>
                  </a:lnTo>
                  <a:close/>
                  <a:moveTo>
                    <a:pt x="71" y="116"/>
                  </a:moveTo>
                  <a:lnTo>
                    <a:pt x="93" y="122"/>
                  </a:lnTo>
                  <a:lnTo>
                    <a:pt x="83" y="103"/>
                  </a:lnTo>
                  <a:lnTo>
                    <a:pt x="77" y="109"/>
                  </a:lnTo>
                  <a:lnTo>
                    <a:pt x="71" y="116"/>
                  </a:lnTo>
                  <a:close/>
                  <a:moveTo>
                    <a:pt x="61" y="129"/>
                  </a:moveTo>
                  <a:lnTo>
                    <a:pt x="83" y="134"/>
                  </a:lnTo>
                  <a:lnTo>
                    <a:pt x="72" y="116"/>
                  </a:lnTo>
                  <a:lnTo>
                    <a:pt x="67" y="122"/>
                  </a:lnTo>
                  <a:lnTo>
                    <a:pt x="61" y="129"/>
                  </a:lnTo>
                  <a:close/>
                  <a:moveTo>
                    <a:pt x="52" y="143"/>
                  </a:moveTo>
                  <a:lnTo>
                    <a:pt x="74" y="147"/>
                  </a:lnTo>
                  <a:lnTo>
                    <a:pt x="62" y="129"/>
                  </a:lnTo>
                  <a:lnTo>
                    <a:pt x="57" y="135"/>
                  </a:lnTo>
                  <a:lnTo>
                    <a:pt x="52" y="143"/>
                  </a:lnTo>
                  <a:close/>
                  <a:moveTo>
                    <a:pt x="43" y="157"/>
                  </a:moveTo>
                  <a:lnTo>
                    <a:pt x="65" y="160"/>
                  </a:lnTo>
                  <a:lnTo>
                    <a:pt x="52" y="142"/>
                  </a:lnTo>
                  <a:lnTo>
                    <a:pt x="48" y="149"/>
                  </a:lnTo>
                  <a:lnTo>
                    <a:pt x="43" y="157"/>
                  </a:lnTo>
                  <a:close/>
                  <a:moveTo>
                    <a:pt x="35" y="171"/>
                  </a:moveTo>
                  <a:lnTo>
                    <a:pt x="58" y="173"/>
                  </a:lnTo>
                  <a:lnTo>
                    <a:pt x="44" y="156"/>
                  </a:lnTo>
                  <a:lnTo>
                    <a:pt x="39" y="163"/>
                  </a:lnTo>
                  <a:lnTo>
                    <a:pt x="35" y="171"/>
                  </a:lnTo>
                  <a:close/>
                  <a:moveTo>
                    <a:pt x="28" y="186"/>
                  </a:moveTo>
                  <a:lnTo>
                    <a:pt x="50" y="187"/>
                  </a:lnTo>
                  <a:lnTo>
                    <a:pt x="36" y="171"/>
                  </a:lnTo>
                  <a:lnTo>
                    <a:pt x="32" y="178"/>
                  </a:lnTo>
                  <a:lnTo>
                    <a:pt x="28" y="186"/>
                  </a:lnTo>
                  <a:close/>
                  <a:moveTo>
                    <a:pt x="22" y="201"/>
                  </a:moveTo>
                  <a:lnTo>
                    <a:pt x="44" y="201"/>
                  </a:lnTo>
                  <a:lnTo>
                    <a:pt x="28" y="186"/>
                  </a:lnTo>
                  <a:lnTo>
                    <a:pt x="25" y="193"/>
                  </a:lnTo>
                  <a:lnTo>
                    <a:pt x="22" y="201"/>
                  </a:lnTo>
                  <a:close/>
                  <a:moveTo>
                    <a:pt x="16" y="217"/>
                  </a:moveTo>
                  <a:lnTo>
                    <a:pt x="38" y="215"/>
                  </a:lnTo>
                  <a:lnTo>
                    <a:pt x="22" y="201"/>
                  </a:lnTo>
                  <a:lnTo>
                    <a:pt x="19" y="208"/>
                  </a:lnTo>
                  <a:lnTo>
                    <a:pt x="16" y="217"/>
                  </a:lnTo>
                  <a:close/>
                  <a:moveTo>
                    <a:pt x="11" y="233"/>
                  </a:moveTo>
                  <a:lnTo>
                    <a:pt x="34" y="230"/>
                  </a:lnTo>
                  <a:lnTo>
                    <a:pt x="16" y="216"/>
                  </a:lnTo>
                  <a:lnTo>
                    <a:pt x="14" y="224"/>
                  </a:lnTo>
                  <a:lnTo>
                    <a:pt x="11" y="233"/>
                  </a:lnTo>
                  <a:close/>
                  <a:moveTo>
                    <a:pt x="7" y="249"/>
                  </a:moveTo>
                  <a:lnTo>
                    <a:pt x="29" y="245"/>
                  </a:lnTo>
                  <a:lnTo>
                    <a:pt x="11" y="232"/>
                  </a:lnTo>
                  <a:lnTo>
                    <a:pt x="9" y="240"/>
                  </a:lnTo>
                  <a:lnTo>
                    <a:pt x="7" y="249"/>
                  </a:lnTo>
                  <a:close/>
                  <a:moveTo>
                    <a:pt x="4" y="265"/>
                  </a:moveTo>
                  <a:lnTo>
                    <a:pt x="26" y="260"/>
                  </a:lnTo>
                  <a:lnTo>
                    <a:pt x="8" y="248"/>
                  </a:lnTo>
                  <a:lnTo>
                    <a:pt x="6" y="256"/>
                  </a:lnTo>
                  <a:lnTo>
                    <a:pt x="4" y="265"/>
                  </a:lnTo>
                  <a:close/>
                  <a:moveTo>
                    <a:pt x="2" y="282"/>
                  </a:moveTo>
                  <a:lnTo>
                    <a:pt x="24" y="275"/>
                  </a:lnTo>
                  <a:lnTo>
                    <a:pt x="4" y="264"/>
                  </a:lnTo>
                  <a:lnTo>
                    <a:pt x="3" y="273"/>
                  </a:lnTo>
                  <a:lnTo>
                    <a:pt x="2" y="282"/>
                  </a:lnTo>
                  <a:close/>
                  <a:moveTo>
                    <a:pt x="1" y="298"/>
                  </a:moveTo>
                  <a:lnTo>
                    <a:pt x="22" y="291"/>
                  </a:lnTo>
                  <a:lnTo>
                    <a:pt x="2" y="281"/>
                  </a:lnTo>
                  <a:lnTo>
                    <a:pt x="1" y="289"/>
                  </a:lnTo>
                  <a:lnTo>
                    <a:pt x="1" y="298"/>
                  </a:lnTo>
                  <a:close/>
                  <a:moveTo>
                    <a:pt x="0" y="315"/>
                  </a:moveTo>
                  <a:lnTo>
                    <a:pt x="21" y="306"/>
                  </a:lnTo>
                  <a:lnTo>
                    <a:pt x="1" y="297"/>
                  </a:lnTo>
                  <a:lnTo>
                    <a:pt x="0" y="306"/>
                  </a:lnTo>
                  <a:lnTo>
                    <a:pt x="0" y="315"/>
                  </a:lnTo>
                  <a:close/>
                  <a:moveTo>
                    <a:pt x="0" y="331"/>
                  </a:moveTo>
                  <a:lnTo>
                    <a:pt x="21" y="321"/>
                  </a:lnTo>
                  <a:lnTo>
                    <a:pt x="0" y="314"/>
                  </a:lnTo>
                  <a:lnTo>
                    <a:pt x="0" y="322"/>
                  </a:lnTo>
                  <a:lnTo>
                    <a:pt x="0" y="331"/>
                  </a:lnTo>
                  <a:close/>
                  <a:moveTo>
                    <a:pt x="2" y="348"/>
                  </a:moveTo>
                  <a:lnTo>
                    <a:pt x="21" y="337"/>
                  </a:lnTo>
                  <a:lnTo>
                    <a:pt x="0" y="330"/>
                  </a:lnTo>
                  <a:lnTo>
                    <a:pt x="1" y="339"/>
                  </a:lnTo>
                  <a:lnTo>
                    <a:pt x="2" y="348"/>
                  </a:lnTo>
                  <a:close/>
                  <a:moveTo>
                    <a:pt x="4" y="364"/>
                  </a:moveTo>
                  <a:lnTo>
                    <a:pt x="23" y="352"/>
                  </a:lnTo>
                  <a:lnTo>
                    <a:pt x="2" y="347"/>
                  </a:lnTo>
                  <a:lnTo>
                    <a:pt x="2" y="355"/>
                  </a:lnTo>
                  <a:lnTo>
                    <a:pt x="4" y="364"/>
                  </a:lnTo>
                  <a:close/>
                  <a:moveTo>
                    <a:pt x="7" y="380"/>
                  </a:moveTo>
                  <a:lnTo>
                    <a:pt x="25" y="368"/>
                  </a:lnTo>
                  <a:lnTo>
                    <a:pt x="4" y="363"/>
                  </a:lnTo>
                  <a:lnTo>
                    <a:pt x="5" y="371"/>
                  </a:lnTo>
                  <a:lnTo>
                    <a:pt x="7" y="380"/>
                  </a:lnTo>
                  <a:close/>
                  <a:moveTo>
                    <a:pt x="10" y="396"/>
                  </a:moveTo>
                  <a:lnTo>
                    <a:pt x="28" y="383"/>
                  </a:lnTo>
                  <a:lnTo>
                    <a:pt x="7" y="380"/>
                  </a:lnTo>
                  <a:lnTo>
                    <a:pt x="8" y="388"/>
                  </a:lnTo>
                  <a:lnTo>
                    <a:pt x="10" y="396"/>
                  </a:lnTo>
                  <a:close/>
                  <a:moveTo>
                    <a:pt x="15" y="412"/>
                  </a:moveTo>
                  <a:lnTo>
                    <a:pt x="32" y="398"/>
                  </a:lnTo>
                  <a:lnTo>
                    <a:pt x="10" y="396"/>
                  </a:lnTo>
                  <a:lnTo>
                    <a:pt x="12" y="404"/>
                  </a:lnTo>
                  <a:lnTo>
                    <a:pt x="15" y="412"/>
                  </a:lnTo>
                  <a:close/>
                  <a:moveTo>
                    <a:pt x="21" y="428"/>
                  </a:moveTo>
                  <a:lnTo>
                    <a:pt x="37" y="412"/>
                  </a:lnTo>
                  <a:lnTo>
                    <a:pt x="15" y="411"/>
                  </a:lnTo>
                  <a:lnTo>
                    <a:pt x="17" y="419"/>
                  </a:lnTo>
                  <a:lnTo>
                    <a:pt x="21" y="428"/>
                  </a:lnTo>
                  <a:close/>
                  <a:moveTo>
                    <a:pt x="27" y="443"/>
                  </a:moveTo>
                  <a:lnTo>
                    <a:pt x="42" y="427"/>
                  </a:lnTo>
                  <a:lnTo>
                    <a:pt x="20" y="427"/>
                  </a:lnTo>
                  <a:lnTo>
                    <a:pt x="23" y="435"/>
                  </a:lnTo>
                  <a:lnTo>
                    <a:pt x="27" y="443"/>
                  </a:lnTo>
                  <a:close/>
                  <a:moveTo>
                    <a:pt x="34" y="458"/>
                  </a:moveTo>
                  <a:lnTo>
                    <a:pt x="48" y="441"/>
                  </a:lnTo>
                  <a:lnTo>
                    <a:pt x="27" y="442"/>
                  </a:lnTo>
                  <a:lnTo>
                    <a:pt x="30" y="450"/>
                  </a:lnTo>
                  <a:lnTo>
                    <a:pt x="34" y="458"/>
                  </a:lnTo>
                  <a:close/>
                  <a:moveTo>
                    <a:pt x="42" y="473"/>
                  </a:moveTo>
                  <a:lnTo>
                    <a:pt x="55" y="455"/>
                  </a:lnTo>
                  <a:lnTo>
                    <a:pt x="34" y="457"/>
                  </a:lnTo>
                  <a:lnTo>
                    <a:pt x="37" y="465"/>
                  </a:lnTo>
                  <a:lnTo>
                    <a:pt x="42" y="473"/>
                  </a:lnTo>
                  <a:close/>
                  <a:moveTo>
                    <a:pt x="50" y="487"/>
                  </a:moveTo>
                  <a:lnTo>
                    <a:pt x="63" y="468"/>
                  </a:lnTo>
                  <a:lnTo>
                    <a:pt x="41" y="472"/>
                  </a:lnTo>
                  <a:lnTo>
                    <a:pt x="45" y="479"/>
                  </a:lnTo>
                  <a:lnTo>
                    <a:pt x="50" y="487"/>
                  </a:lnTo>
                  <a:close/>
                  <a:moveTo>
                    <a:pt x="60" y="501"/>
                  </a:moveTo>
                  <a:lnTo>
                    <a:pt x="71" y="481"/>
                  </a:lnTo>
                  <a:lnTo>
                    <a:pt x="50" y="486"/>
                  </a:lnTo>
                  <a:lnTo>
                    <a:pt x="54" y="493"/>
                  </a:lnTo>
                  <a:lnTo>
                    <a:pt x="60" y="501"/>
                  </a:lnTo>
                  <a:close/>
                  <a:moveTo>
                    <a:pt x="70" y="514"/>
                  </a:moveTo>
                  <a:lnTo>
                    <a:pt x="80" y="494"/>
                  </a:lnTo>
                  <a:lnTo>
                    <a:pt x="59" y="500"/>
                  </a:lnTo>
                  <a:lnTo>
                    <a:pt x="64" y="507"/>
                  </a:lnTo>
                  <a:lnTo>
                    <a:pt x="70" y="514"/>
                  </a:lnTo>
                  <a:close/>
                  <a:moveTo>
                    <a:pt x="80" y="526"/>
                  </a:moveTo>
                  <a:lnTo>
                    <a:pt x="90" y="506"/>
                  </a:lnTo>
                  <a:lnTo>
                    <a:pt x="69" y="513"/>
                  </a:lnTo>
                  <a:lnTo>
                    <a:pt x="74" y="520"/>
                  </a:lnTo>
                  <a:lnTo>
                    <a:pt x="80" y="526"/>
                  </a:lnTo>
                  <a:close/>
                  <a:moveTo>
                    <a:pt x="92" y="538"/>
                  </a:moveTo>
                  <a:lnTo>
                    <a:pt x="100" y="518"/>
                  </a:lnTo>
                  <a:lnTo>
                    <a:pt x="80" y="526"/>
                  </a:lnTo>
                  <a:lnTo>
                    <a:pt x="85" y="532"/>
                  </a:lnTo>
                  <a:lnTo>
                    <a:pt x="92" y="538"/>
                  </a:lnTo>
                  <a:close/>
                  <a:moveTo>
                    <a:pt x="104" y="550"/>
                  </a:moveTo>
                  <a:lnTo>
                    <a:pt x="111" y="529"/>
                  </a:lnTo>
                  <a:lnTo>
                    <a:pt x="91" y="538"/>
                  </a:lnTo>
                  <a:lnTo>
                    <a:pt x="97" y="544"/>
                  </a:lnTo>
                  <a:lnTo>
                    <a:pt x="104" y="550"/>
                  </a:lnTo>
                  <a:close/>
                  <a:moveTo>
                    <a:pt x="116" y="561"/>
                  </a:moveTo>
                  <a:lnTo>
                    <a:pt x="122" y="539"/>
                  </a:lnTo>
                  <a:lnTo>
                    <a:pt x="103" y="549"/>
                  </a:lnTo>
                  <a:lnTo>
                    <a:pt x="109" y="555"/>
                  </a:lnTo>
                  <a:lnTo>
                    <a:pt x="116" y="561"/>
                  </a:lnTo>
                  <a:close/>
                  <a:moveTo>
                    <a:pt x="129" y="571"/>
                  </a:moveTo>
                  <a:lnTo>
                    <a:pt x="134" y="549"/>
                  </a:lnTo>
                  <a:lnTo>
                    <a:pt x="116" y="560"/>
                  </a:lnTo>
                  <a:lnTo>
                    <a:pt x="122" y="565"/>
                  </a:lnTo>
                  <a:lnTo>
                    <a:pt x="129" y="571"/>
                  </a:lnTo>
                  <a:close/>
                  <a:moveTo>
                    <a:pt x="143" y="580"/>
                  </a:moveTo>
                  <a:lnTo>
                    <a:pt x="147" y="558"/>
                  </a:lnTo>
                  <a:lnTo>
                    <a:pt x="129" y="570"/>
                  </a:lnTo>
                  <a:lnTo>
                    <a:pt x="135" y="575"/>
                  </a:lnTo>
                  <a:lnTo>
                    <a:pt x="143" y="580"/>
                  </a:lnTo>
                  <a:close/>
                  <a:moveTo>
                    <a:pt x="157" y="589"/>
                  </a:moveTo>
                  <a:lnTo>
                    <a:pt x="160" y="567"/>
                  </a:lnTo>
                  <a:lnTo>
                    <a:pt x="142" y="580"/>
                  </a:lnTo>
                  <a:lnTo>
                    <a:pt x="149" y="584"/>
                  </a:lnTo>
                  <a:lnTo>
                    <a:pt x="157" y="589"/>
                  </a:lnTo>
                  <a:close/>
                  <a:moveTo>
                    <a:pt x="171" y="597"/>
                  </a:moveTo>
                  <a:lnTo>
                    <a:pt x="173" y="574"/>
                  </a:lnTo>
                  <a:lnTo>
                    <a:pt x="156" y="588"/>
                  </a:lnTo>
                  <a:lnTo>
                    <a:pt x="163" y="593"/>
                  </a:lnTo>
                  <a:lnTo>
                    <a:pt x="171" y="597"/>
                  </a:lnTo>
                  <a:close/>
                  <a:moveTo>
                    <a:pt x="186" y="604"/>
                  </a:moveTo>
                  <a:lnTo>
                    <a:pt x="187" y="581"/>
                  </a:lnTo>
                  <a:lnTo>
                    <a:pt x="171" y="596"/>
                  </a:lnTo>
                  <a:lnTo>
                    <a:pt x="178" y="600"/>
                  </a:lnTo>
                  <a:lnTo>
                    <a:pt x="186" y="604"/>
                  </a:lnTo>
                  <a:close/>
                  <a:moveTo>
                    <a:pt x="201" y="610"/>
                  </a:moveTo>
                  <a:lnTo>
                    <a:pt x="201" y="588"/>
                  </a:lnTo>
                  <a:lnTo>
                    <a:pt x="186" y="604"/>
                  </a:lnTo>
                  <a:lnTo>
                    <a:pt x="193" y="607"/>
                  </a:lnTo>
                  <a:lnTo>
                    <a:pt x="201" y="610"/>
                  </a:lnTo>
                  <a:close/>
                  <a:moveTo>
                    <a:pt x="217" y="616"/>
                  </a:moveTo>
                  <a:lnTo>
                    <a:pt x="215" y="594"/>
                  </a:lnTo>
                  <a:lnTo>
                    <a:pt x="201" y="610"/>
                  </a:lnTo>
                  <a:lnTo>
                    <a:pt x="208" y="613"/>
                  </a:lnTo>
                  <a:lnTo>
                    <a:pt x="217" y="616"/>
                  </a:lnTo>
                  <a:close/>
                  <a:moveTo>
                    <a:pt x="233" y="621"/>
                  </a:moveTo>
                  <a:lnTo>
                    <a:pt x="230" y="598"/>
                  </a:lnTo>
                  <a:lnTo>
                    <a:pt x="216" y="616"/>
                  </a:lnTo>
                  <a:lnTo>
                    <a:pt x="224" y="618"/>
                  </a:lnTo>
                  <a:lnTo>
                    <a:pt x="233" y="621"/>
                  </a:lnTo>
                  <a:close/>
                  <a:moveTo>
                    <a:pt x="249" y="625"/>
                  </a:moveTo>
                  <a:lnTo>
                    <a:pt x="245" y="603"/>
                  </a:lnTo>
                  <a:lnTo>
                    <a:pt x="232" y="620"/>
                  </a:lnTo>
                  <a:lnTo>
                    <a:pt x="240" y="623"/>
                  </a:lnTo>
                  <a:lnTo>
                    <a:pt x="249" y="625"/>
                  </a:lnTo>
                  <a:close/>
                  <a:moveTo>
                    <a:pt x="265" y="628"/>
                  </a:moveTo>
                  <a:lnTo>
                    <a:pt x="260" y="606"/>
                  </a:lnTo>
                  <a:lnTo>
                    <a:pt x="248" y="624"/>
                  </a:lnTo>
                  <a:lnTo>
                    <a:pt x="256" y="626"/>
                  </a:lnTo>
                  <a:lnTo>
                    <a:pt x="265" y="628"/>
                  </a:lnTo>
                  <a:close/>
                  <a:moveTo>
                    <a:pt x="282" y="630"/>
                  </a:moveTo>
                  <a:lnTo>
                    <a:pt x="275" y="608"/>
                  </a:lnTo>
                  <a:lnTo>
                    <a:pt x="264" y="628"/>
                  </a:lnTo>
                  <a:lnTo>
                    <a:pt x="273" y="629"/>
                  </a:lnTo>
                  <a:lnTo>
                    <a:pt x="282" y="630"/>
                  </a:lnTo>
                  <a:close/>
                  <a:moveTo>
                    <a:pt x="298" y="631"/>
                  </a:moveTo>
                  <a:lnTo>
                    <a:pt x="291" y="610"/>
                  </a:lnTo>
                  <a:lnTo>
                    <a:pt x="281" y="630"/>
                  </a:lnTo>
                  <a:lnTo>
                    <a:pt x="289" y="631"/>
                  </a:lnTo>
                  <a:lnTo>
                    <a:pt x="298" y="631"/>
                  </a:lnTo>
                  <a:close/>
                  <a:moveTo>
                    <a:pt x="315" y="632"/>
                  </a:moveTo>
                  <a:lnTo>
                    <a:pt x="306" y="611"/>
                  </a:lnTo>
                  <a:lnTo>
                    <a:pt x="297" y="631"/>
                  </a:lnTo>
                  <a:lnTo>
                    <a:pt x="306" y="632"/>
                  </a:lnTo>
                  <a:lnTo>
                    <a:pt x="315" y="632"/>
                  </a:lnTo>
                  <a:close/>
                  <a:moveTo>
                    <a:pt x="331" y="632"/>
                  </a:moveTo>
                  <a:lnTo>
                    <a:pt x="321" y="611"/>
                  </a:lnTo>
                  <a:lnTo>
                    <a:pt x="314" y="632"/>
                  </a:lnTo>
                  <a:lnTo>
                    <a:pt x="322" y="632"/>
                  </a:lnTo>
                  <a:lnTo>
                    <a:pt x="331" y="632"/>
                  </a:lnTo>
                  <a:close/>
                  <a:moveTo>
                    <a:pt x="348" y="630"/>
                  </a:moveTo>
                  <a:lnTo>
                    <a:pt x="337" y="611"/>
                  </a:lnTo>
                  <a:lnTo>
                    <a:pt x="330" y="631"/>
                  </a:lnTo>
                  <a:lnTo>
                    <a:pt x="339" y="631"/>
                  </a:lnTo>
                  <a:lnTo>
                    <a:pt x="348" y="630"/>
                  </a:lnTo>
                  <a:close/>
                  <a:moveTo>
                    <a:pt x="364" y="628"/>
                  </a:moveTo>
                  <a:lnTo>
                    <a:pt x="352" y="609"/>
                  </a:lnTo>
                  <a:lnTo>
                    <a:pt x="347" y="630"/>
                  </a:lnTo>
                  <a:lnTo>
                    <a:pt x="355" y="630"/>
                  </a:lnTo>
                  <a:lnTo>
                    <a:pt x="364" y="628"/>
                  </a:lnTo>
                  <a:close/>
                  <a:moveTo>
                    <a:pt x="380" y="625"/>
                  </a:moveTo>
                  <a:lnTo>
                    <a:pt x="368" y="607"/>
                  </a:lnTo>
                  <a:lnTo>
                    <a:pt x="363" y="628"/>
                  </a:lnTo>
                  <a:lnTo>
                    <a:pt x="371" y="627"/>
                  </a:lnTo>
                  <a:lnTo>
                    <a:pt x="380" y="625"/>
                  </a:lnTo>
                  <a:close/>
                  <a:moveTo>
                    <a:pt x="396" y="622"/>
                  </a:moveTo>
                  <a:lnTo>
                    <a:pt x="383" y="604"/>
                  </a:lnTo>
                  <a:lnTo>
                    <a:pt x="380" y="625"/>
                  </a:lnTo>
                  <a:lnTo>
                    <a:pt x="388" y="624"/>
                  </a:lnTo>
                  <a:lnTo>
                    <a:pt x="396" y="622"/>
                  </a:lnTo>
                  <a:close/>
                  <a:moveTo>
                    <a:pt x="412" y="617"/>
                  </a:moveTo>
                  <a:lnTo>
                    <a:pt x="398" y="600"/>
                  </a:lnTo>
                  <a:lnTo>
                    <a:pt x="396" y="622"/>
                  </a:lnTo>
                  <a:lnTo>
                    <a:pt x="404" y="620"/>
                  </a:lnTo>
                  <a:lnTo>
                    <a:pt x="412" y="617"/>
                  </a:lnTo>
                  <a:close/>
                  <a:moveTo>
                    <a:pt x="428" y="611"/>
                  </a:moveTo>
                  <a:lnTo>
                    <a:pt x="412" y="595"/>
                  </a:lnTo>
                  <a:lnTo>
                    <a:pt x="411" y="617"/>
                  </a:lnTo>
                  <a:lnTo>
                    <a:pt x="419" y="615"/>
                  </a:lnTo>
                  <a:lnTo>
                    <a:pt x="428" y="611"/>
                  </a:lnTo>
                  <a:close/>
                  <a:moveTo>
                    <a:pt x="443" y="605"/>
                  </a:moveTo>
                  <a:lnTo>
                    <a:pt x="427" y="590"/>
                  </a:lnTo>
                  <a:lnTo>
                    <a:pt x="427" y="612"/>
                  </a:lnTo>
                  <a:lnTo>
                    <a:pt x="435" y="609"/>
                  </a:lnTo>
                  <a:lnTo>
                    <a:pt x="443" y="605"/>
                  </a:lnTo>
                  <a:close/>
                  <a:moveTo>
                    <a:pt x="458" y="598"/>
                  </a:moveTo>
                  <a:lnTo>
                    <a:pt x="441" y="583"/>
                  </a:lnTo>
                  <a:lnTo>
                    <a:pt x="442" y="605"/>
                  </a:lnTo>
                  <a:lnTo>
                    <a:pt x="450" y="602"/>
                  </a:lnTo>
                  <a:lnTo>
                    <a:pt x="458" y="598"/>
                  </a:lnTo>
                  <a:close/>
                  <a:moveTo>
                    <a:pt x="473" y="590"/>
                  </a:moveTo>
                  <a:lnTo>
                    <a:pt x="455" y="577"/>
                  </a:lnTo>
                  <a:lnTo>
                    <a:pt x="457" y="598"/>
                  </a:lnTo>
                  <a:lnTo>
                    <a:pt x="465" y="595"/>
                  </a:lnTo>
                  <a:lnTo>
                    <a:pt x="473" y="590"/>
                  </a:lnTo>
                  <a:close/>
                  <a:moveTo>
                    <a:pt x="487" y="582"/>
                  </a:moveTo>
                  <a:lnTo>
                    <a:pt x="468" y="569"/>
                  </a:lnTo>
                  <a:lnTo>
                    <a:pt x="472" y="591"/>
                  </a:lnTo>
                  <a:lnTo>
                    <a:pt x="479" y="587"/>
                  </a:lnTo>
                  <a:lnTo>
                    <a:pt x="487" y="582"/>
                  </a:lnTo>
                  <a:close/>
                  <a:moveTo>
                    <a:pt x="501" y="572"/>
                  </a:moveTo>
                  <a:lnTo>
                    <a:pt x="481" y="561"/>
                  </a:lnTo>
                  <a:lnTo>
                    <a:pt x="486" y="582"/>
                  </a:lnTo>
                  <a:lnTo>
                    <a:pt x="493" y="578"/>
                  </a:lnTo>
                  <a:lnTo>
                    <a:pt x="501" y="572"/>
                  </a:lnTo>
                  <a:close/>
                  <a:moveTo>
                    <a:pt x="514" y="562"/>
                  </a:moveTo>
                  <a:lnTo>
                    <a:pt x="494" y="552"/>
                  </a:lnTo>
                  <a:lnTo>
                    <a:pt x="500" y="573"/>
                  </a:lnTo>
                  <a:lnTo>
                    <a:pt x="507" y="568"/>
                  </a:lnTo>
                  <a:lnTo>
                    <a:pt x="514" y="562"/>
                  </a:lnTo>
                  <a:close/>
                  <a:moveTo>
                    <a:pt x="526" y="552"/>
                  </a:moveTo>
                  <a:lnTo>
                    <a:pt x="506" y="542"/>
                  </a:lnTo>
                  <a:lnTo>
                    <a:pt x="513" y="563"/>
                  </a:lnTo>
                  <a:lnTo>
                    <a:pt x="520" y="558"/>
                  </a:lnTo>
                  <a:lnTo>
                    <a:pt x="526" y="552"/>
                  </a:lnTo>
                  <a:close/>
                  <a:moveTo>
                    <a:pt x="538" y="540"/>
                  </a:moveTo>
                  <a:lnTo>
                    <a:pt x="518" y="532"/>
                  </a:lnTo>
                  <a:lnTo>
                    <a:pt x="526" y="552"/>
                  </a:lnTo>
                  <a:lnTo>
                    <a:pt x="532" y="547"/>
                  </a:lnTo>
                  <a:lnTo>
                    <a:pt x="538" y="540"/>
                  </a:lnTo>
                  <a:close/>
                  <a:moveTo>
                    <a:pt x="550" y="528"/>
                  </a:moveTo>
                  <a:lnTo>
                    <a:pt x="529" y="521"/>
                  </a:lnTo>
                  <a:lnTo>
                    <a:pt x="538" y="541"/>
                  </a:lnTo>
                  <a:lnTo>
                    <a:pt x="544" y="535"/>
                  </a:lnTo>
                  <a:lnTo>
                    <a:pt x="550" y="528"/>
                  </a:lnTo>
                  <a:close/>
                  <a:moveTo>
                    <a:pt x="561" y="516"/>
                  </a:moveTo>
                  <a:lnTo>
                    <a:pt x="539" y="509"/>
                  </a:lnTo>
                  <a:lnTo>
                    <a:pt x="549" y="529"/>
                  </a:lnTo>
                  <a:lnTo>
                    <a:pt x="555" y="523"/>
                  </a:lnTo>
                  <a:lnTo>
                    <a:pt x="561" y="516"/>
                  </a:lnTo>
                  <a:close/>
                  <a:moveTo>
                    <a:pt x="571" y="503"/>
                  </a:moveTo>
                  <a:lnTo>
                    <a:pt x="549" y="498"/>
                  </a:lnTo>
                  <a:lnTo>
                    <a:pt x="560" y="516"/>
                  </a:lnTo>
                  <a:lnTo>
                    <a:pt x="565" y="510"/>
                  </a:lnTo>
                  <a:lnTo>
                    <a:pt x="571" y="503"/>
                  </a:lnTo>
                  <a:close/>
                  <a:moveTo>
                    <a:pt x="580" y="489"/>
                  </a:moveTo>
                  <a:lnTo>
                    <a:pt x="558" y="485"/>
                  </a:lnTo>
                  <a:lnTo>
                    <a:pt x="570" y="503"/>
                  </a:lnTo>
                  <a:lnTo>
                    <a:pt x="575" y="497"/>
                  </a:lnTo>
                  <a:lnTo>
                    <a:pt x="580" y="489"/>
                  </a:lnTo>
                  <a:close/>
                  <a:moveTo>
                    <a:pt x="589" y="475"/>
                  </a:moveTo>
                  <a:lnTo>
                    <a:pt x="567" y="472"/>
                  </a:lnTo>
                  <a:lnTo>
                    <a:pt x="580" y="490"/>
                  </a:lnTo>
                  <a:lnTo>
                    <a:pt x="584" y="483"/>
                  </a:lnTo>
                  <a:lnTo>
                    <a:pt x="589" y="475"/>
                  </a:lnTo>
                  <a:close/>
                  <a:moveTo>
                    <a:pt x="597" y="461"/>
                  </a:moveTo>
                  <a:lnTo>
                    <a:pt x="574" y="459"/>
                  </a:lnTo>
                  <a:lnTo>
                    <a:pt x="588" y="476"/>
                  </a:lnTo>
                  <a:lnTo>
                    <a:pt x="593" y="469"/>
                  </a:lnTo>
                  <a:lnTo>
                    <a:pt x="597" y="461"/>
                  </a:lnTo>
                  <a:close/>
                  <a:moveTo>
                    <a:pt x="604" y="446"/>
                  </a:moveTo>
                  <a:lnTo>
                    <a:pt x="581" y="445"/>
                  </a:lnTo>
                  <a:lnTo>
                    <a:pt x="596" y="461"/>
                  </a:lnTo>
                  <a:lnTo>
                    <a:pt x="600" y="454"/>
                  </a:lnTo>
                  <a:lnTo>
                    <a:pt x="604" y="446"/>
                  </a:lnTo>
                  <a:close/>
                  <a:moveTo>
                    <a:pt x="610" y="430"/>
                  </a:moveTo>
                  <a:lnTo>
                    <a:pt x="588" y="431"/>
                  </a:lnTo>
                  <a:lnTo>
                    <a:pt x="604" y="446"/>
                  </a:lnTo>
                  <a:lnTo>
                    <a:pt x="607" y="439"/>
                  </a:lnTo>
                  <a:lnTo>
                    <a:pt x="610" y="430"/>
                  </a:lnTo>
                  <a:close/>
                  <a:moveTo>
                    <a:pt x="616" y="415"/>
                  </a:moveTo>
                  <a:lnTo>
                    <a:pt x="594" y="417"/>
                  </a:lnTo>
                  <a:lnTo>
                    <a:pt x="610" y="431"/>
                  </a:lnTo>
                  <a:lnTo>
                    <a:pt x="613" y="424"/>
                  </a:lnTo>
                  <a:lnTo>
                    <a:pt x="616" y="415"/>
                  </a:lnTo>
                  <a:close/>
                  <a:moveTo>
                    <a:pt x="621" y="399"/>
                  </a:moveTo>
                  <a:lnTo>
                    <a:pt x="598" y="402"/>
                  </a:lnTo>
                  <a:lnTo>
                    <a:pt x="616" y="416"/>
                  </a:lnTo>
                  <a:lnTo>
                    <a:pt x="618" y="408"/>
                  </a:lnTo>
                  <a:lnTo>
                    <a:pt x="621" y="399"/>
                  </a:lnTo>
                  <a:close/>
                  <a:moveTo>
                    <a:pt x="625" y="383"/>
                  </a:moveTo>
                  <a:lnTo>
                    <a:pt x="603" y="387"/>
                  </a:lnTo>
                  <a:lnTo>
                    <a:pt x="620" y="400"/>
                  </a:lnTo>
                  <a:lnTo>
                    <a:pt x="623" y="392"/>
                  </a:lnTo>
                  <a:lnTo>
                    <a:pt x="625" y="383"/>
                  </a:lnTo>
                  <a:close/>
                  <a:moveTo>
                    <a:pt x="628" y="367"/>
                  </a:moveTo>
                  <a:lnTo>
                    <a:pt x="606" y="372"/>
                  </a:lnTo>
                  <a:lnTo>
                    <a:pt x="624" y="384"/>
                  </a:lnTo>
                  <a:lnTo>
                    <a:pt x="626" y="376"/>
                  </a:lnTo>
                  <a:lnTo>
                    <a:pt x="628" y="367"/>
                  </a:lnTo>
                  <a:close/>
                  <a:moveTo>
                    <a:pt x="630" y="350"/>
                  </a:moveTo>
                  <a:lnTo>
                    <a:pt x="608" y="357"/>
                  </a:lnTo>
                  <a:lnTo>
                    <a:pt x="628" y="367"/>
                  </a:lnTo>
                  <a:lnTo>
                    <a:pt x="629" y="359"/>
                  </a:lnTo>
                  <a:lnTo>
                    <a:pt x="630" y="350"/>
                  </a:lnTo>
                  <a:close/>
                  <a:moveTo>
                    <a:pt x="631" y="334"/>
                  </a:moveTo>
                  <a:lnTo>
                    <a:pt x="610" y="341"/>
                  </a:lnTo>
                  <a:lnTo>
                    <a:pt x="630" y="351"/>
                  </a:lnTo>
                  <a:lnTo>
                    <a:pt x="631" y="343"/>
                  </a:lnTo>
                  <a:lnTo>
                    <a:pt x="631" y="334"/>
                  </a:lnTo>
                  <a:close/>
                  <a:moveTo>
                    <a:pt x="632" y="317"/>
                  </a:moveTo>
                  <a:lnTo>
                    <a:pt x="611" y="326"/>
                  </a:lnTo>
                  <a:lnTo>
                    <a:pt x="631" y="335"/>
                  </a:lnTo>
                  <a:lnTo>
                    <a:pt x="632" y="326"/>
                  </a:lnTo>
                  <a:lnTo>
                    <a:pt x="632" y="317"/>
                  </a:lnTo>
                  <a:close/>
                  <a:moveTo>
                    <a:pt x="632" y="301"/>
                  </a:moveTo>
                  <a:lnTo>
                    <a:pt x="611" y="311"/>
                  </a:lnTo>
                  <a:lnTo>
                    <a:pt x="632" y="318"/>
                  </a:lnTo>
                  <a:lnTo>
                    <a:pt x="632" y="310"/>
                  </a:lnTo>
                  <a:lnTo>
                    <a:pt x="632" y="301"/>
                  </a:lnTo>
                  <a:close/>
                  <a:moveTo>
                    <a:pt x="630" y="284"/>
                  </a:moveTo>
                  <a:lnTo>
                    <a:pt x="611" y="295"/>
                  </a:lnTo>
                  <a:lnTo>
                    <a:pt x="631" y="302"/>
                  </a:lnTo>
                  <a:lnTo>
                    <a:pt x="631" y="293"/>
                  </a:lnTo>
                  <a:lnTo>
                    <a:pt x="630" y="284"/>
                  </a:lnTo>
                  <a:close/>
                  <a:moveTo>
                    <a:pt x="628" y="268"/>
                  </a:moveTo>
                  <a:lnTo>
                    <a:pt x="609" y="280"/>
                  </a:lnTo>
                  <a:lnTo>
                    <a:pt x="630" y="285"/>
                  </a:lnTo>
                  <a:lnTo>
                    <a:pt x="630" y="277"/>
                  </a:lnTo>
                  <a:lnTo>
                    <a:pt x="628" y="268"/>
                  </a:lnTo>
                  <a:close/>
                  <a:moveTo>
                    <a:pt x="625" y="252"/>
                  </a:moveTo>
                  <a:lnTo>
                    <a:pt x="607" y="264"/>
                  </a:lnTo>
                  <a:lnTo>
                    <a:pt x="628" y="269"/>
                  </a:lnTo>
                  <a:lnTo>
                    <a:pt x="627" y="261"/>
                  </a:lnTo>
                  <a:lnTo>
                    <a:pt x="625" y="252"/>
                  </a:lnTo>
                  <a:close/>
                  <a:moveTo>
                    <a:pt x="622" y="236"/>
                  </a:moveTo>
                  <a:lnTo>
                    <a:pt x="604" y="249"/>
                  </a:lnTo>
                  <a:lnTo>
                    <a:pt x="625" y="252"/>
                  </a:lnTo>
                  <a:lnTo>
                    <a:pt x="624" y="244"/>
                  </a:lnTo>
                  <a:lnTo>
                    <a:pt x="622" y="236"/>
                  </a:lnTo>
                  <a:close/>
                  <a:moveTo>
                    <a:pt x="617" y="220"/>
                  </a:moveTo>
                  <a:lnTo>
                    <a:pt x="600" y="234"/>
                  </a:lnTo>
                  <a:lnTo>
                    <a:pt x="622" y="236"/>
                  </a:lnTo>
                  <a:lnTo>
                    <a:pt x="620" y="228"/>
                  </a:lnTo>
                  <a:lnTo>
                    <a:pt x="617" y="220"/>
                  </a:lnTo>
                  <a:close/>
                  <a:moveTo>
                    <a:pt x="611" y="204"/>
                  </a:moveTo>
                  <a:lnTo>
                    <a:pt x="595" y="220"/>
                  </a:lnTo>
                  <a:lnTo>
                    <a:pt x="617" y="220"/>
                  </a:lnTo>
                  <a:lnTo>
                    <a:pt x="615" y="213"/>
                  </a:lnTo>
                  <a:lnTo>
                    <a:pt x="611" y="204"/>
                  </a:lnTo>
                  <a:close/>
                  <a:moveTo>
                    <a:pt x="605" y="189"/>
                  </a:moveTo>
                  <a:lnTo>
                    <a:pt x="590" y="205"/>
                  </a:lnTo>
                  <a:lnTo>
                    <a:pt x="612" y="205"/>
                  </a:lnTo>
                  <a:lnTo>
                    <a:pt x="609" y="197"/>
                  </a:lnTo>
                  <a:lnTo>
                    <a:pt x="605" y="189"/>
                  </a:lnTo>
                  <a:close/>
                  <a:moveTo>
                    <a:pt x="598" y="174"/>
                  </a:moveTo>
                  <a:lnTo>
                    <a:pt x="583" y="191"/>
                  </a:lnTo>
                  <a:lnTo>
                    <a:pt x="605" y="190"/>
                  </a:lnTo>
                  <a:lnTo>
                    <a:pt x="602" y="182"/>
                  </a:lnTo>
                  <a:lnTo>
                    <a:pt x="598" y="174"/>
                  </a:lnTo>
                  <a:close/>
                  <a:moveTo>
                    <a:pt x="590" y="159"/>
                  </a:moveTo>
                  <a:lnTo>
                    <a:pt x="577" y="177"/>
                  </a:lnTo>
                  <a:lnTo>
                    <a:pt x="598" y="175"/>
                  </a:lnTo>
                  <a:lnTo>
                    <a:pt x="595" y="167"/>
                  </a:lnTo>
                  <a:lnTo>
                    <a:pt x="590" y="159"/>
                  </a:lnTo>
                  <a:close/>
                  <a:moveTo>
                    <a:pt x="582" y="145"/>
                  </a:moveTo>
                  <a:lnTo>
                    <a:pt x="569" y="164"/>
                  </a:lnTo>
                  <a:lnTo>
                    <a:pt x="591" y="160"/>
                  </a:lnTo>
                  <a:lnTo>
                    <a:pt x="587" y="153"/>
                  </a:lnTo>
                  <a:lnTo>
                    <a:pt x="582" y="145"/>
                  </a:lnTo>
                  <a:close/>
                  <a:moveTo>
                    <a:pt x="572" y="131"/>
                  </a:moveTo>
                  <a:lnTo>
                    <a:pt x="561" y="151"/>
                  </a:lnTo>
                  <a:lnTo>
                    <a:pt x="582" y="146"/>
                  </a:lnTo>
                  <a:lnTo>
                    <a:pt x="578" y="139"/>
                  </a:lnTo>
                  <a:lnTo>
                    <a:pt x="572" y="131"/>
                  </a:lnTo>
                  <a:close/>
                  <a:moveTo>
                    <a:pt x="562" y="118"/>
                  </a:moveTo>
                  <a:lnTo>
                    <a:pt x="552" y="138"/>
                  </a:lnTo>
                  <a:lnTo>
                    <a:pt x="573" y="132"/>
                  </a:lnTo>
                  <a:lnTo>
                    <a:pt x="568" y="125"/>
                  </a:lnTo>
                  <a:lnTo>
                    <a:pt x="562" y="118"/>
                  </a:lnTo>
                  <a:close/>
                  <a:moveTo>
                    <a:pt x="552" y="106"/>
                  </a:moveTo>
                  <a:lnTo>
                    <a:pt x="542" y="126"/>
                  </a:lnTo>
                  <a:lnTo>
                    <a:pt x="563" y="119"/>
                  </a:lnTo>
                  <a:lnTo>
                    <a:pt x="558" y="112"/>
                  </a:lnTo>
                  <a:lnTo>
                    <a:pt x="552" y="106"/>
                  </a:lnTo>
                  <a:close/>
                  <a:moveTo>
                    <a:pt x="540" y="94"/>
                  </a:moveTo>
                  <a:lnTo>
                    <a:pt x="532" y="114"/>
                  </a:lnTo>
                  <a:lnTo>
                    <a:pt x="552" y="106"/>
                  </a:lnTo>
                  <a:lnTo>
                    <a:pt x="547" y="100"/>
                  </a:lnTo>
                  <a:lnTo>
                    <a:pt x="540" y="94"/>
                  </a:lnTo>
                  <a:close/>
                  <a:moveTo>
                    <a:pt x="528" y="82"/>
                  </a:moveTo>
                  <a:lnTo>
                    <a:pt x="521" y="103"/>
                  </a:lnTo>
                  <a:lnTo>
                    <a:pt x="541" y="94"/>
                  </a:lnTo>
                  <a:lnTo>
                    <a:pt x="535" y="88"/>
                  </a:lnTo>
                  <a:lnTo>
                    <a:pt x="528" y="82"/>
                  </a:lnTo>
                  <a:close/>
                  <a:moveTo>
                    <a:pt x="516" y="71"/>
                  </a:moveTo>
                  <a:lnTo>
                    <a:pt x="509" y="93"/>
                  </a:lnTo>
                  <a:lnTo>
                    <a:pt x="529" y="83"/>
                  </a:lnTo>
                  <a:lnTo>
                    <a:pt x="523" y="77"/>
                  </a:lnTo>
                  <a:lnTo>
                    <a:pt x="516" y="71"/>
                  </a:lnTo>
                  <a:close/>
                  <a:moveTo>
                    <a:pt x="503" y="61"/>
                  </a:moveTo>
                  <a:lnTo>
                    <a:pt x="498" y="83"/>
                  </a:lnTo>
                  <a:lnTo>
                    <a:pt x="516" y="72"/>
                  </a:lnTo>
                  <a:lnTo>
                    <a:pt x="510" y="67"/>
                  </a:lnTo>
                  <a:lnTo>
                    <a:pt x="503" y="61"/>
                  </a:lnTo>
                  <a:close/>
                  <a:moveTo>
                    <a:pt x="489" y="52"/>
                  </a:moveTo>
                  <a:lnTo>
                    <a:pt x="485" y="74"/>
                  </a:lnTo>
                  <a:lnTo>
                    <a:pt x="503" y="62"/>
                  </a:lnTo>
                  <a:lnTo>
                    <a:pt x="497" y="57"/>
                  </a:lnTo>
                  <a:lnTo>
                    <a:pt x="489" y="52"/>
                  </a:lnTo>
                  <a:close/>
                  <a:moveTo>
                    <a:pt x="475" y="43"/>
                  </a:moveTo>
                  <a:lnTo>
                    <a:pt x="472" y="65"/>
                  </a:lnTo>
                  <a:lnTo>
                    <a:pt x="490" y="52"/>
                  </a:lnTo>
                  <a:lnTo>
                    <a:pt x="483" y="48"/>
                  </a:lnTo>
                  <a:lnTo>
                    <a:pt x="475" y="43"/>
                  </a:lnTo>
                  <a:close/>
                  <a:moveTo>
                    <a:pt x="461" y="35"/>
                  </a:moveTo>
                  <a:lnTo>
                    <a:pt x="459" y="58"/>
                  </a:lnTo>
                  <a:lnTo>
                    <a:pt x="476" y="44"/>
                  </a:lnTo>
                  <a:lnTo>
                    <a:pt x="469" y="39"/>
                  </a:lnTo>
                  <a:lnTo>
                    <a:pt x="461" y="35"/>
                  </a:lnTo>
                  <a:close/>
                  <a:moveTo>
                    <a:pt x="446" y="28"/>
                  </a:moveTo>
                  <a:lnTo>
                    <a:pt x="445" y="50"/>
                  </a:lnTo>
                  <a:lnTo>
                    <a:pt x="461" y="36"/>
                  </a:lnTo>
                  <a:lnTo>
                    <a:pt x="454" y="32"/>
                  </a:lnTo>
                  <a:lnTo>
                    <a:pt x="446" y="28"/>
                  </a:lnTo>
                  <a:close/>
                  <a:moveTo>
                    <a:pt x="430" y="22"/>
                  </a:moveTo>
                  <a:lnTo>
                    <a:pt x="431" y="44"/>
                  </a:lnTo>
                  <a:lnTo>
                    <a:pt x="446" y="28"/>
                  </a:lnTo>
                  <a:lnTo>
                    <a:pt x="439" y="25"/>
                  </a:lnTo>
                  <a:lnTo>
                    <a:pt x="430" y="22"/>
                  </a:lnTo>
                  <a:close/>
                  <a:moveTo>
                    <a:pt x="415" y="16"/>
                  </a:moveTo>
                  <a:lnTo>
                    <a:pt x="417" y="38"/>
                  </a:lnTo>
                  <a:lnTo>
                    <a:pt x="431" y="22"/>
                  </a:lnTo>
                  <a:lnTo>
                    <a:pt x="424" y="19"/>
                  </a:lnTo>
                  <a:lnTo>
                    <a:pt x="415" y="16"/>
                  </a:lnTo>
                  <a:close/>
                  <a:moveTo>
                    <a:pt x="399" y="11"/>
                  </a:moveTo>
                  <a:lnTo>
                    <a:pt x="402" y="34"/>
                  </a:lnTo>
                  <a:lnTo>
                    <a:pt x="416" y="16"/>
                  </a:lnTo>
                  <a:lnTo>
                    <a:pt x="408" y="14"/>
                  </a:lnTo>
                  <a:lnTo>
                    <a:pt x="399" y="11"/>
                  </a:lnTo>
                  <a:close/>
                  <a:moveTo>
                    <a:pt x="383" y="7"/>
                  </a:moveTo>
                  <a:lnTo>
                    <a:pt x="387" y="29"/>
                  </a:lnTo>
                  <a:lnTo>
                    <a:pt x="400" y="11"/>
                  </a:lnTo>
                  <a:lnTo>
                    <a:pt x="392" y="9"/>
                  </a:lnTo>
                  <a:lnTo>
                    <a:pt x="383" y="7"/>
                  </a:lnTo>
                  <a:close/>
                  <a:moveTo>
                    <a:pt x="367" y="4"/>
                  </a:moveTo>
                  <a:lnTo>
                    <a:pt x="372" y="26"/>
                  </a:lnTo>
                  <a:lnTo>
                    <a:pt x="384" y="8"/>
                  </a:lnTo>
                  <a:lnTo>
                    <a:pt x="376" y="6"/>
                  </a:lnTo>
                  <a:lnTo>
                    <a:pt x="367" y="4"/>
                  </a:lnTo>
                  <a:close/>
                  <a:moveTo>
                    <a:pt x="350" y="2"/>
                  </a:moveTo>
                  <a:lnTo>
                    <a:pt x="357" y="24"/>
                  </a:lnTo>
                  <a:lnTo>
                    <a:pt x="367" y="4"/>
                  </a:lnTo>
                  <a:lnTo>
                    <a:pt x="359" y="3"/>
                  </a:lnTo>
                  <a:lnTo>
                    <a:pt x="350" y="2"/>
                  </a:lnTo>
                  <a:close/>
                  <a:moveTo>
                    <a:pt x="334" y="1"/>
                  </a:moveTo>
                  <a:lnTo>
                    <a:pt x="341" y="22"/>
                  </a:lnTo>
                  <a:lnTo>
                    <a:pt x="351" y="2"/>
                  </a:lnTo>
                  <a:lnTo>
                    <a:pt x="343" y="1"/>
                  </a:lnTo>
                  <a:lnTo>
                    <a:pt x="334" y="1"/>
                  </a:lnTo>
                  <a:close/>
                  <a:moveTo>
                    <a:pt x="317" y="0"/>
                  </a:moveTo>
                  <a:lnTo>
                    <a:pt x="326" y="21"/>
                  </a:lnTo>
                  <a:lnTo>
                    <a:pt x="335" y="1"/>
                  </a:lnTo>
                  <a:lnTo>
                    <a:pt x="326" y="0"/>
                  </a:lnTo>
                  <a:lnTo>
                    <a:pt x="317" y="0"/>
                  </a:lnTo>
                  <a:close/>
                  <a:moveTo>
                    <a:pt x="301" y="0"/>
                  </a:moveTo>
                  <a:lnTo>
                    <a:pt x="311" y="21"/>
                  </a:lnTo>
                  <a:lnTo>
                    <a:pt x="318" y="0"/>
                  </a:lnTo>
                  <a:lnTo>
                    <a:pt x="310" y="0"/>
                  </a:lnTo>
                  <a:lnTo>
                    <a:pt x="301" y="0"/>
                  </a:ln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8" name="Freeform 36">
              <a:extLst>
                <a:ext uri="{FF2B5EF4-FFF2-40B4-BE49-F238E27FC236}">
                  <a16:creationId xmlns:a16="http://schemas.microsoft.com/office/drawing/2014/main" xmlns="" id="{B099E2EF-1BCD-48C3-A2D9-7215D7290341}"/>
                </a:ext>
              </a:extLst>
            </p:cNvPr>
            <p:cNvSpPr>
              <a:spLocks noEditPoints="1"/>
            </p:cNvSpPr>
            <p:nvPr/>
          </p:nvSpPr>
          <p:spPr bwMode="auto">
            <a:xfrm>
              <a:off x="1757" y="1224"/>
              <a:ext cx="1958" cy="1872"/>
            </a:xfrm>
            <a:custGeom>
              <a:avLst/>
              <a:gdLst>
                <a:gd name="T0" fmla="*/ 0 w 322"/>
                <a:gd name="T1" fmla="*/ 2147483646 h 322"/>
                <a:gd name="T2" fmla="*/ 2147483646 w 322"/>
                <a:gd name="T3" fmla="*/ 2147483646 h 322"/>
                <a:gd name="T4" fmla="*/ 0 w 322"/>
                <a:gd name="T5" fmla="*/ 2147483646 h 322"/>
                <a:gd name="T6" fmla="*/ 2147483646 w 322"/>
                <a:gd name="T7" fmla="*/ 2147483646 h 322"/>
                <a:gd name="T8" fmla="*/ 0 w 322"/>
                <a:gd name="T9" fmla="*/ 2147483646 h 322"/>
                <a:gd name="T10" fmla="*/ 2147483646 w 322"/>
                <a:gd name="T11" fmla="*/ 0 h 322"/>
                <a:gd name="T12" fmla="*/ 2147483646 w 322"/>
                <a:gd name="T13" fmla="*/ 2147483646 h 322"/>
                <a:gd name="T14" fmla="*/ 2147483646 w 322"/>
                <a:gd name="T15" fmla="*/ 0 h 322"/>
                <a:gd name="T16" fmla="*/ 2147483646 w 322"/>
                <a:gd name="T17" fmla="*/ 2147483646 h 322"/>
                <a:gd name="T18" fmla="*/ 2147483646 w 322"/>
                <a:gd name="T19" fmla="*/ 0 h 322"/>
                <a:gd name="T20" fmla="*/ 2147483646 w 322"/>
                <a:gd name="T21" fmla="*/ 0 h 322"/>
                <a:gd name="T22" fmla="*/ 2147483646 w 322"/>
                <a:gd name="T23" fmla="*/ 2147483646 h 322"/>
                <a:gd name="T24" fmla="*/ 2147483646 w 322"/>
                <a:gd name="T25" fmla="*/ 0 h 322"/>
                <a:gd name="T26" fmla="*/ 2147483646 w 322"/>
                <a:gd name="T27" fmla="*/ 2147483646 h 322"/>
                <a:gd name="T28" fmla="*/ 2147483646 w 322"/>
                <a:gd name="T29" fmla="*/ 0 h 322"/>
                <a:gd name="T30" fmla="*/ 2147483646 w 322"/>
                <a:gd name="T31" fmla="*/ 2147483646 h 322"/>
                <a:gd name="T32" fmla="*/ 2147483646 w 322"/>
                <a:gd name="T33" fmla="*/ 2147483646 h 322"/>
                <a:gd name="T34" fmla="*/ 2147483646 w 322"/>
                <a:gd name="T35" fmla="*/ 2147483646 h 322"/>
                <a:gd name="T36" fmla="*/ 2147483646 w 322"/>
                <a:gd name="T37" fmla="*/ 2147483646 h 322"/>
                <a:gd name="T38" fmla="*/ 2147483646 w 322"/>
                <a:gd name="T39" fmla="*/ 2147483646 h 322"/>
                <a:gd name="T40" fmla="*/ 2147483646 w 322"/>
                <a:gd name="T41" fmla="*/ 2147483646 h 322"/>
                <a:gd name="T42" fmla="*/ 2147483646 w 322"/>
                <a:gd name="T43" fmla="*/ 2147483646 h 322"/>
                <a:gd name="T44" fmla="*/ 2147483646 w 322"/>
                <a:gd name="T45" fmla="*/ 2147483646 h 322"/>
                <a:gd name="T46" fmla="*/ 2147483646 w 322"/>
                <a:gd name="T47" fmla="*/ 2147483646 h 322"/>
                <a:gd name="T48" fmla="*/ 2147483646 w 322"/>
                <a:gd name="T49" fmla="*/ 2147483646 h 322"/>
                <a:gd name="T50" fmla="*/ 2147483646 w 322"/>
                <a:gd name="T51" fmla="*/ 2147483646 h 322"/>
                <a:gd name="T52" fmla="*/ 2147483646 w 322"/>
                <a:gd name="T53" fmla="*/ 2147483646 h 322"/>
                <a:gd name="T54" fmla="*/ 2147483646 w 322"/>
                <a:gd name="T55" fmla="*/ 2147483646 h 322"/>
                <a:gd name="T56" fmla="*/ 2147483646 w 322"/>
                <a:gd name="T57" fmla="*/ 2147483646 h 322"/>
                <a:gd name="T58" fmla="*/ 2147483646 w 322"/>
                <a:gd name="T59" fmla="*/ 2147483646 h 322"/>
                <a:gd name="T60" fmla="*/ 2147483646 w 322"/>
                <a:gd name="T61" fmla="*/ 2147483646 h 322"/>
                <a:gd name="T62" fmla="*/ 2147483646 w 322"/>
                <a:gd name="T63" fmla="*/ 2147483646 h 322"/>
                <a:gd name="T64" fmla="*/ 2147483646 w 322"/>
                <a:gd name="T65" fmla="*/ 2147483646 h 322"/>
                <a:gd name="T66" fmla="*/ 2147483646 w 322"/>
                <a:gd name="T67" fmla="*/ 2147483646 h 322"/>
                <a:gd name="T68" fmla="*/ 2147483646 w 322"/>
                <a:gd name="T69" fmla="*/ 2147483646 h 322"/>
                <a:gd name="T70" fmla="*/ 0 w 322"/>
                <a:gd name="T71" fmla="*/ 2147483646 h 322"/>
                <a:gd name="T72" fmla="*/ 2147483646 w 322"/>
                <a:gd name="T73" fmla="*/ 2147483646 h 322"/>
                <a:gd name="T74" fmla="*/ 0 w 322"/>
                <a:gd name="T75" fmla="*/ 2147483646 h 322"/>
                <a:gd name="T76" fmla="*/ 2147483646 w 322"/>
                <a:gd name="T77" fmla="*/ 2147483646 h 322"/>
                <a:gd name="T78" fmla="*/ 0 w 322"/>
                <a:gd name="T79" fmla="*/ 2147483646 h 3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2"/>
                <a:gd name="T121" fmla="*/ 0 h 322"/>
                <a:gd name="T122" fmla="*/ 322 w 322"/>
                <a:gd name="T123" fmla="*/ 322 h 3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2" h="322">
                  <a:moveTo>
                    <a:pt x="0" y="161"/>
                  </a:moveTo>
                  <a:lnTo>
                    <a:pt x="0" y="161"/>
                  </a:lnTo>
                  <a:lnTo>
                    <a:pt x="2" y="161"/>
                  </a:lnTo>
                  <a:lnTo>
                    <a:pt x="0" y="161"/>
                  </a:lnTo>
                  <a:close/>
                  <a:moveTo>
                    <a:pt x="0" y="161"/>
                  </a:moveTo>
                  <a:cubicBezTo>
                    <a:pt x="0" y="117"/>
                    <a:pt x="18" y="76"/>
                    <a:pt x="47" y="47"/>
                  </a:cubicBezTo>
                  <a:lnTo>
                    <a:pt x="49" y="49"/>
                  </a:lnTo>
                  <a:cubicBezTo>
                    <a:pt x="20" y="77"/>
                    <a:pt x="2" y="117"/>
                    <a:pt x="2" y="161"/>
                  </a:cubicBezTo>
                  <a:lnTo>
                    <a:pt x="0" y="161"/>
                  </a:lnTo>
                  <a:close/>
                  <a:moveTo>
                    <a:pt x="47" y="47"/>
                  </a:moveTo>
                  <a:cubicBezTo>
                    <a:pt x="76" y="18"/>
                    <a:pt x="117" y="0"/>
                    <a:pt x="161" y="0"/>
                  </a:cubicBezTo>
                  <a:lnTo>
                    <a:pt x="161" y="2"/>
                  </a:lnTo>
                  <a:cubicBezTo>
                    <a:pt x="117" y="2"/>
                    <a:pt x="77" y="20"/>
                    <a:pt x="49" y="49"/>
                  </a:cubicBezTo>
                  <a:lnTo>
                    <a:pt x="47" y="47"/>
                  </a:lnTo>
                  <a:close/>
                  <a:moveTo>
                    <a:pt x="161" y="0"/>
                  </a:moveTo>
                  <a:lnTo>
                    <a:pt x="161" y="0"/>
                  </a:lnTo>
                  <a:lnTo>
                    <a:pt x="161" y="2"/>
                  </a:lnTo>
                  <a:lnTo>
                    <a:pt x="161" y="0"/>
                  </a:lnTo>
                  <a:close/>
                  <a:moveTo>
                    <a:pt x="161" y="0"/>
                  </a:moveTo>
                  <a:lnTo>
                    <a:pt x="161" y="0"/>
                  </a:lnTo>
                  <a:lnTo>
                    <a:pt x="161" y="2"/>
                  </a:lnTo>
                  <a:lnTo>
                    <a:pt x="161" y="0"/>
                  </a:lnTo>
                  <a:close/>
                  <a:moveTo>
                    <a:pt x="161" y="0"/>
                  </a:moveTo>
                  <a:cubicBezTo>
                    <a:pt x="205" y="0"/>
                    <a:pt x="246" y="18"/>
                    <a:pt x="275" y="47"/>
                  </a:cubicBezTo>
                  <a:lnTo>
                    <a:pt x="273" y="49"/>
                  </a:lnTo>
                  <a:cubicBezTo>
                    <a:pt x="245" y="20"/>
                    <a:pt x="205" y="2"/>
                    <a:pt x="161" y="2"/>
                  </a:cubicBezTo>
                  <a:lnTo>
                    <a:pt x="161" y="0"/>
                  </a:lnTo>
                  <a:close/>
                  <a:moveTo>
                    <a:pt x="275" y="47"/>
                  </a:moveTo>
                  <a:cubicBezTo>
                    <a:pt x="304" y="76"/>
                    <a:pt x="322" y="117"/>
                    <a:pt x="322" y="161"/>
                  </a:cubicBezTo>
                  <a:lnTo>
                    <a:pt x="320" y="161"/>
                  </a:lnTo>
                  <a:cubicBezTo>
                    <a:pt x="320" y="117"/>
                    <a:pt x="302" y="77"/>
                    <a:pt x="273" y="49"/>
                  </a:cubicBezTo>
                  <a:lnTo>
                    <a:pt x="275" y="47"/>
                  </a:lnTo>
                  <a:close/>
                  <a:moveTo>
                    <a:pt x="322" y="161"/>
                  </a:moveTo>
                  <a:lnTo>
                    <a:pt x="322" y="161"/>
                  </a:lnTo>
                  <a:lnTo>
                    <a:pt x="320" y="161"/>
                  </a:lnTo>
                  <a:lnTo>
                    <a:pt x="322" y="161"/>
                  </a:lnTo>
                  <a:close/>
                  <a:moveTo>
                    <a:pt x="322" y="161"/>
                  </a:moveTo>
                  <a:lnTo>
                    <a:pt x="322" y="161"/>
                  </a:lnTo>
                  <a:lnTo>
                    <a:pt x="320" y="161"/>
                  </a:lnTo>
                  <a:lnTo>
                    <a:pt x="322" y="161"/>
                  </a:lnTo>
                  <a:close/>
                  <a:moveTo>
                    <a:pt x="322" y="161"/>
                  </a:moveTo>
                  <a:cubicBezTo>
                    <a:pt x="322" y="205"/>
                    <a:pt x="304" y="246"/>
                    <a:pt x="275" y="275"/>
                  </a:cubicBezTo>
                  <a:lnTo>
                    <a:pt x="273" y="273"/>
                  </a:lnTo>
                  <a:cubicBezTo>
                    <a:pt x="302" y="245"/>
                    <a:pt x="320" y="205"/>
                    <a:pt x="320" y="161"/>
                  </a:cubicBezTo>
                  <a:lnTo>
                    <a:pt x="322" y="161"/>
                  </a:lnTo>
                  <a:close/>
                  <a:moveTo>
                    <a:pt x="275" y="275"/>
                  </a:moveTo>
                  <a:cubicBezTo>
                    <a:pt x="246" y="304"/>
                    <a:pt x="205" y="322"/>
                    <a:pt x="161" y="322"/>
                  </a:cubicBezTo>
                  <a:lnTo>
                    <a:pt x="161" y="320"/>
                  </a:lnTo>
                  <a:cubicBezTo>
                    <a:pt x="205" y="320"/>
                    <a:pt x="245" y="302"/>
                    <a:pt x="273" y="273"/>
                  </a:cubicBezTo>
                  <a:lnTo>
                    <a:pt x="275" y="275"/>
                  </a:lnTo>
                  <a:close/>
                  <a:moveTo>
                    <a:pt x="161" y="322"/>
                  </a:moveTo>
                  <a:lnTo>
                    <a:pt x="161" y="322"/>
                  </a:lnTo>
                  <a:lnTo>
                    <a:pt x="161" y="320"/>
                  </a:lnTo>
                  <a:lnTo>
                    <a:pt x="161" y="322"/>
                  </a:lnTo>
                  <a:close/>
                  <a:moveTo>
                    <a:pt x="161" y="322"/>
                  </a:moveTo>
                  <a:lnTo>
                    <a:pt x="161" y="322"/>
                  </a:lnTo>
                  <a:lnTo>
                    <a:pt x="161" y="320"/>
                  </a:lnTo>
                  <a:lnTo>
                    <a:pt x="161" y="322"/>
                  </a:lnTo>
                  <a:close/>
                  <a:moveTo>
                    <a:pt x="161" y="322"/>
                  </a:moveTo>
                  <a:cubicBezTo>
                    <a:pt x="117" y="322"/>
                    <a:pt x="76" y="304"/>
                    <a:pt x="47" y="275"/>
                  </a:cubicBezTo>
                  <a:lnTo>
                    <a:pt x="49" y="273"/>
                  </a:lnTo>
                  <a:cubicBezTo>
                    <a:pt x="77" y="302"/>
                    <a:pt x="117" y="320"/>
                    <a:pt x="161" y="320"/>
                  </a:cubicBezTo>
                  <a:lnTo>
                    <a:pt x="161" y="322"/>
                  </a:lnTo>
                  <a:close/>
                  <a:moveTo>
                    <a:pt x="47" y="275"/>
                  </a:moveTo>
                  <a:cubicBezTo>
                    <a:pt x="18" y="246"/>
                    <a:pt x="0" y="205"/>
                    <a:pt x="0" y="161"/>
                  </a:cubicBezTo>
                  <a:lnTo>
                    <a:pt x="2" y="161"/>
                  </a:lnTo>
                  <a:cubicBezTo>
                    <a:pt x="2" y="205"/>
                    <a:pt x="20" y="245"/>
                    <a:pt x="49" y="273"/>
                  </a:cubicBezTo>
                  <a:lnTo>
                    <a:pt x="47" y="275"/>
                  </a:lnTo>
                  <a:close/>
                  <a:moveTo>
                    <a:pt x="0" y="161"/>
                  </a:moveTo>
                  <a:lnTo>
                    <a:pt x="0" y="161"/>
                  </a:lnTo>
                  <a:lnTo>
                    <a:pt x="2" y="161"/>
                  </a:lnTo>
                  <a:lnTo>
                    <a:pt x="0" y="161"/>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9" name="Oval 37">
              <a:extLst>
                <a:ext uri="{FF2B5EF4-FFF2-40B4-BE49-F238E27FC236}">
                  <a16:creationId xmlns:a16="http://schemas.microsoft.com/office/drawing/2014/main" xmlns="" id="{2D73792A-6C68-479B-9629-6F0CD034424C}"/>
                </a:ext>
              </a:extLst>
            </p:cNvPr>
            <p:cNvSpPr>
              <a:spLocks noChangeArrowheads="1"/>
            </p:cNvSpPr>
            <p:nvPr/>
          </p:nvSpPr>
          <p:spPr bwMode="auto">
            <a:xfrm>
              <a:off x="1793" y="1259"/>
              <a:ext cx="1886" cy="1802"/>
            </a:xfrm>
            <a:prstGeom prst="ellipse">
              <a:avLst/>
            </a:pr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vi-VN"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20" name="Freeform 38">
              <a:extLst>
                <a:ext uri="{FF2B5EF4-FFF2-40B4-BE49-F238E27FC236}">
                  <a16:creationId xmlns:a16="http://schemas.microsoft.com/office/drawing/2014/main" xmlns="" id="{216779D2-F52A-4FC2-B171-00DB7550B1A1}"/>
                </a:ext>
              </a:extLst>
            </p:cNvPr>
            <p:cNvSpPr>
              <a:spLocks/>
            </p:cNvSpPr>
            <p:nvPr/>
          </p:nvSpPr>
          <p:spPr bwMode="auto">
            <a:xfrm>
              <a:off x="1818" y="1283"/>
              <a:ext cx="1836" cy="1754"/>
            </a:xfrm>
            <a:custGeom>
              <a:avLst/>
              <a:gdLst>
                <a:gd name="T0" fmla="*/ 2147483646 w 302"/>
                <a:gd name="T1" fmla="*/ 2147483646 h 302"/>
                <a:gd name="T2" fmla="*/ 2147483646 w 302"/>
                <a:gd name="T3" fmla="*/ 2147483646 h 302"/>
                <a:gd name="T4" fmla="*/ 2147483646 w 302"/>
                <a:gd name="T5" fmla="*/ 2147483646 h 302"/>
                <a:gd name="T6" fmla="*/ 2147483646 w 302"/>
                <a:gd name="T7" fmla="*/ 2147483646 h 302"/>
                <a:gd name="T8" fmla="*/ 2147483646 w 302"/>
                <a:gd name="T9" fmla="*/ 2147483646 h 302"/>
                <a:gd name="T10" fmla="*/ 0 60000 65536"/>
                <a:gd name="T11" fmla="*/ 0 60000 65536"/>
                <a:gd name="T12" fmla="*/ 0 60000 65536"/>
                <a:gd name="T13" fmla="*/ 0 60000 65536"/>
                <a:gd name="T14" fmla="*/ 0 60000 65536"/>
                <a:gd name="T15" fmla="*/ 0 w 302"/>
                <a:gd name="T16" fmla="*/ 0 h 302"/>
                <a:gd name="T17" fmla="*/ 302 w 302"/>
                <a:gd name="T18" fmla="*/ 302 h 302"/>
              </a:gdLst>
              <a:ahLst/>
              <a:cxnLst>
                <a:cxn ang="T10">
                  <a:pos x="T0" y="T1"/>
                </a:cxn>
                <a:cxn ang="T11">
                  <a:pos x="T2" y="T3"/>
                </a:cxn>
                <a:cxn ang="T12">
                  <a:pos x="T4" y="T5"/>
                </a:cxn>
                <a:cxn ang="T13">
                  <a:pos x="T6" y="T7"/>
                </a:cxn>
                <a:cxn ang="T14">
                  <a:pos x="T8" y="T9"/>
                </a:cxn>
              </a:cxnLst>
              <a:rect l="T15" t="T16" r="T17" b="T18"/>
              <a:pathLst>
                <a:path w="302" h="302">
                  <a:moveTo>
                    <a:pt x="301" y="151"/>
                  </a:moveTo>
                  <a:cubicBezTo>
                    <a:pt x="301" y="234"/>
                    <a:pt x="234" y="302"/>
                    <a:pt x="151" y="301"/>
                  </a:cubicBezTo>
                  <a:cubicBezTo>
                    <a:pt x="68" y="301"/>
                    <a:pt x="0" y="234"/>
                    <a:pt x="1" y="151"/>
                  </a:cubicBezTo>
                  <a:cubicBezTo>
                    <a:pt x="1" y="68"/>
                    <a:pt x="68" y="0"/>
                    <a:pt x="151" y="1"/>
                  </a:cubicBezTo>
                  <a:cubicBezTo>
                    <a:pt x="234" y="1"/>
                    <a:pt x="302" y="68"/>
                    <a:pt x="301" y="151"/>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1" name="Freeform 39">
              <a:extLst>
                <a:ext uri="{FF2B5EF4-FFF2-40B4-BE49-F238E27FC236}">
                  <a16:creationId xmlns:a16="http://schemas.microsoft.com/office/drawing/2014/main" xmlns="" id="{999A7DE6-30B5-4DEF-9BA0-DD6EEA7850CE}"/>
                </a:ext>
              </a:extLst>
            </p:cNvPr>
            <p:cNvSpPr>
              <a:spLocks noEditPoints="1"/>
            </p:cNvSpPr>
            <p:nvPr/>
          </p:nvSpPr>
          <p:spPr bwMode="auto">
            <a:xfrm>
              <a:off x="2018" y="1474"/>
              <a:ext cx="1436" cy="1372"/>
            </a:xfrm>
            <a:custGeom>
              <a:avLst/>
              <a:gdLst>
                <a:gd name="T0" fmla="*/ 0 w 236"/>
                <a:gd name="T1" fmla="*/ 2147483646 h 236"/>
                <a:gd name="T2" fmla="*/ 2147483646 w 236"/>
                <a:gd name="T3" fmla="*/ 2147483646 h 236"/>
                <a:gd name="T4" fmla="*/ 0 w 236"/>
                <a:gd name="T5" fmla="*/ 2147483646 h 236"/>
                <a:gd name="T6" fmla="*/ 2147483646 w 236"/>
                <a:gd name="T7" fmla="*/ 2147483646 h 236"/>
                <a:gd name="T8" fmla="*/ 0 w 236"/>
                <a:gd name="T9" fmla="*/ 2147483646 h 236"/>
                <a:gd name="T10" fmla="*/ 2147483646 w 236"/>
                <a:gd name="T11" fmla="*/ 0 h 236"/>
                <a:gd name="T12" fmla="*/ 2147483646 w 236"/>
                <a:gd name="T13" fmla="*/ 2147483646 h 236"/>
                <a:gd name="T14" fmla="*/ 2147483646 w 236"/>
                <a:gd name="T15" fmla="*/ 0 h 236"/>
                <a:gd name="T16" fmla="*/ 2147483646 w 236"/>
                <a:gd name="T17" fmla="*/ 2147483646 h 236"/>
                <a:gd name="T18" fmla="*/ 2147483646 w 236"/>
                <a:gd name="T19" fmla="*/ 0 h 236"/>
                <a:gd name="T20" fmla="*/ 2147483646 w 236"/>
                <a:gd name="T21" fmla="*/ 0 h 236"/>
                <a:gd name="T22" fmla="*/ 2147483646 w 236"/>
                <a:gd name="T23" fmla="*/ 2147483646 h 236"/>
                <a:gd name="T24" fmla="*/ 2147483646 w 236"/>
                <a:gd name="T25" fmla="*/ 0 h 236"/>
                <a:gd name="T26" fmla="*/ 2147483646 w 236"/>
                <a:gd name="T27" fmla="*/ 2147483646 h 236"/>
                <a:gd name="T28" fmla="*/ 2147483646 w 236"/>
                <a:gd name="T29" fmla="*/ 0 h 236"/>
                <a:gd name="T30" fmla="*/ 2147483646 w 236"/>
                <a:gd name="T31" fmla="*/ 2147483646 h 236"/>
                <a:gd name="T32" fmla="*/ 2147483646 w 236"/>
                <a:gd name="T33" fmla="*/ 2147483646 h 236"/>
                <a:gd name="T34" fmla="*/ 2147483646 w 236"/>
                <a:gd name="T35" fmla="*/ 2147483646 h 236"/>
                <a:gd name="T36" fmla="*/ 2147483646 w 236"/>
                <a:gd name="T37" fmla="*/ 2147483646 h 236"/>
                <a:gd name="T38" fmla="*/ 2147483646 w 236"/>
                <a:gd name="T39" fmla="*/ 2147483646 h 236"/>
                <a:gd name="T40" fmla="*/ 2147483646 w 236"/>
                <a:gd name="T41" fmla="*/ 2147483646 h 236"/>
                <a:gd name="T42" fmla="*/ 2147483646 w 236"/>
                <a:gd name="T43" fmla="*/ 2147483646 h 236"/>
                <a:gd name="T44" fmla="*/ 2147483646 w 236"/>
                <a:gd name="T45" fmla="*/ 2147483646 h 236"/>
                <a:gd name="T46" fmla="*/ 2147483646 w 236"/>
                <a:gd name="T47" fmla="*/ 2147483646 h 236"/>
                <a:gd name="T48" fmla="*/ 2147483646 w 236"/>
                <a:gd name="T49" fmla="*/ 2147483646 h 236"/>
                <a:gd name="T50" fmla="*/ 2147483646 w 236"/>
                <a:gd name="T51" fmla="*/ 2147483646 h 236"/>
                <a:gd name="T52" fmla="*/ 2147483646 w 236"/>
                <a:gd name="T53" fmla="*/ 2147483646 h 236"/>
                <a:gd name="T54" fmla="*/ 2147483646 w 236"/>
                <a:gd name="T55" fmla="*/ 2147483646 h 236"/>
                <a:gd name="T56" fmla="*/ 2147483646 w 236"/>
                <a:gd name="T57" fmla="*/ 2147483646 h 236"/>
                <a:gd name="T58" fmla="*/ 2147483646 w 236"/>
                <a:gd name="T59" fmla="*/ 2147483646 h 236"/>
                <a:gd name="T60" fmla="*/ 2147483646 w 236"/>
                <a:gd name="T61" fmla="*/ 2147483646 h 236"/>
                <a:gd name="T62" fmla="*/ 2147483646 w 236"/>
                <a:gd name="T63" fmla="*/ 2147483646 h 236"/>
                <a:gd name="T64" fmla="*/ 2147483646 w 236"/>
                <a:gd name="T65" fmla="*/ 2147483646 h 236"/>
                <a:gd name="T66" fmla="*/ 2147483646 w 236"/>
                <a:gd name="T67" fmla="*/ 2147483646 h 236"/>
                <a:gd name="T68" fmla="*/ 2147483646 w 236"/>
                <a:gd name="T69" fmla="*/ 2147483646 h 236"/>
                <a:gd name="T70" fmla="*/ 0 w 236"/>
                <a:gd name="T71" fmla="*/ 2147483646 h 236"/>
                <a:gd name="T72" fmla="*/ 2147483646 w 236"/>
                <a:gd name="T73" fmla="*/ 2147483646 h 236"/>
                <a:gd name="T74" fmla="*/ 0 w 236"/>
                <a:gd name="T75" fmla="*/ 2147483646 h 236"/>
                <a:gd name="T76" fmla="*/ 2147483646 w 236"/>
                <a:gd name="T77" fmla="*/ 2147483646 h 236"/>
                <a:gd name="T78" fmla="*/ 0 w 236"/>
                <a:gd name="T79" fmla="*/ 2147483646 h 2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
                <a:gd name="T121" fmla="*/ 0 h 236"/>
                <a:gd name="T122" fmla="*/ 236 w 236"/>
                <a:gd name="T123" fmla="*/ 236 h 2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 h="236">
                  <a:moveTo>
                    <a:pt x="0" y="118"/>
                  </a:moveTo>
                  <a:lnTo>
                    <a:pt x="0" y="118"/>
                  </a:lnTo>
                  <a:lnTo>
                    <a:pt x="2" y="118"/>
                  </a:lnTo>
                  <a:lnTo>
                    <a:pt x="0" y="118"/>
                  </a:lnTo>
                  <a:close/>
                  <a:moveTo>
                    <a:pt x="0" y="118"/>
                  </a:moveTo>
                  <a:cubicBezTo>
                    <a:pt x="0" y="86"/>
                    <a:pt x="13" y="56"/>
                    <a:pt x="35" y="35"/>
                  </a:cubicBezTo>
                  <a:lnTo>
                    <a:pt x="36" y="36"/>
                  </a:lnTo>
                  <a:cubicBezTo>
                    <a:pt x="15" y="57"/>
                    <a:pt x="2" y="86"/>
                    <a:pt x="2" y="118"/>
                  </a:cubicBezTo>
                  <a:lnTo>
                    <a:pt x="0" y="118"/>
                  </a:lnTo>
                  <a:close/>
                  <a:moveTo>
                    <a:pt x="35" y="35"/>
                  </a:moveTo>
                  <a:cubicBezTo>
                    <a:pt x="56" y="13"/>
                    <a:pt x="86" y="0"/>
                    <a:pt x="118" y="0"/>
                  </a:cubicBezTo>
                  <a:lnTo>
                    <a:pt x="118" y="2"/>
                  </a:lnTo>
                  <a:cubicBezTo>
                    <a:pt x="86" y="2"/>
                    <a:pt x="57" y="15"/>
                    <a:pt x="36" y="36"/>
                  </a:cubicBezTo>
                  <a:lnTo>
                    <a:pt x="35" y="35"/>
                  </a:lnTo>
                  <a:close/>
                  <a:moveTo>
                    <a:pt x="118" y="0"/>
                  </a:moveTo>
                  <a:lnTo>
                    <a:pt x="118" y="0"/>
                  </a:lnTo>
                  <a:lnTo>
                    <a:pt x="118" y="2"/>
                  </a:lnTo>
                  <a:lnTo>
                    <a:pt x="118" y="0"/>
                  </a:lnTo>
                  <a:close/>
                  <a:moveTo>
                    <a:pt x="118" y="0"/>
                  </a:moveTo>
                  <a:lnTo>
                    <a:pt x="118" y="0"/>
                  </a:lnTo>
                  <a:lnTo>
                    <a:pt x="118" y="2"/>
                  </a:lnTo>
                  <a:lnTo>
                    <a:pt x="118" y="0"/>
                  </a:lnTo>
                  <a:close/>
                  <a:moveTo>
                    <a:pt x="118" y="0"/>
                  </a:moveTo>
                  <a:cubicBezTo>
                    <a:pt x="150" y="0"/>
                    <a:pt x="180" y="13"/>
                    <a:pt x="201" y="35"/>
                  </a:cubicBezTo>
                  <a:lnTo>
                    <a:pt x="200" y="36"/>
                  </a:lnTo>
                  <a:cubicBezTo>
                    <a:pt x="179" y="15"/>
                    <a:pt x="150" y="2"/>
                    <a:pt x="118" y="2"/>
                  </a:cubicBezTo>
                  <a:lnTo>
                    <a:pt x="118" y="0"/>
                  </a:lnTo>
                  <a:close/>
                  <a:moveTo>
                    <a:pt x="201" y="35"/>
                  </a:moveTo>
                  <a:cubicBezTo>
                    <a:pt x="223" y="56"/>
                    <a:pt x="236" y="86"/>
                    <a:pt x="236" y="118"/>
                  </a:cubicBezTo>
                  <a:lnTo>
                    <a:pt x="234" y="118"/>
                  </a:lnTo>
                  <a:cubicBezTo>
                    <a:pt x="234" y="86"/>
                    <a:pt x="221" y="57"/>
                    <a:pt x="200" y="36"/>
                  </a:cubicBezTo>
                  <a:lnTo>
                    <a:pt x="201" y="35"/>
                  </a:lnTo>
                  <a:close/>
                  <a:moveTo>
                    <a:pt x="236" y="118"/>
                  </a:moveTo>
                  <a:lnTo>
                    <a:pt x="236" y="118"/>
                  </a:lnTo>
                  <a:lnTo>
                    <a:pt x="234" y="118"/>
                  </a:lnTo>
                  <a:lnTo>
                    <a:pt x="236" y="118"/>
                  </a:lnTo>
                  <a:close/>
                  <a:moveTo>
                    <a:pt x="236" y="118"/>
                  </a:moveTo>
                  <a:lnTo>
                    <a:pt x="236" y="118"/>
                  </a:lnTo>
                  <a:lnTo>
                    <a:pt x="234" y="118"/>
                  </a:lnTo>
                  <a:lnTo>
                    <a:pt x="236" y="118"/>
                  </a:lnTo>
                  <a:close/>
                  <a:moveTo>
                    <a:pt x="236" y="118"/>
                  </a:moveTo>
                  <a:cubicBezTo>
                    <a:pt x="236" y="150"/>
                    <a:pt x="223" y="180"/>
                    <a:pt x="201" y="201"/>
                  </a:cubicBezTo>
                  <a:lnTo>
                    <a:pt x="200" y="200"/>
                  </a:lnTo>
                  <a:cubicBezTo>
                    <a:pt x="221" y="179"/>
                    <a:pt x="234" y="150"/>
                    <a:pt x="234" y="118"/>
                  </a:cubicBezTo>
                  <a:lnTo>
                    <a:pt x="236" y="118"/>
                  </a:lnTo>
                  <a:close/>
                  <a:moveTo>
                    <a:pt x="201" y="201"/>
                  </a:moveTo>
                  <a:cubicBezTo>
                    <a:pt x="180" y="223"/>
                    <a:pt x="150" y="236"/>
                    <a:pt x="118" y="236"/>
                  </a:cubicBezTo>
                  <a:lnTo>
                    <a:pt x="118" y="234"/>
                  </a:lnTo>
                  <a:cubicBezTo>
                    <a:pt x="150" y="234"/>
                    <a:pt x="179" y="221"/>
                    <a:pt x="200" y="200"/>
                  </a:cubicBezTo>
                  <a:lnTo>
                    <a:pt x="201" y="201"/>
                  </a:lnTo>
                  <a:close/>
                  <a:moveTo>
                    <a:pt x="118" y="236"/>
                  </a:moveTo>
                  <a:lnTo>
                    <a:pt x="118" y="236"/>
                  </a:lnTo>
                  <a:lnTo>
                    <a:pt x="118" y="234"/>
                  </a:lnTo>
                  <a:lnTo>
                    <a:pt x="118" y="236"/>
                  </a:lnTo>
                  <a:close/>
                  <a:moveTo>
                    <a:pt x="118" y="236"/>
                  </a:moveTo>
                  <a:lnTo>
                    <a:pt x="118" y="236"/>
                  </a:lnTo>
                  <a:lnTo>
                    <a:pt x="118" y="234"/>
                  </a:lnTo>
                  <a:lnTo>
                    <a:pt x="118" y="236"/>
                  </a:lnTo>
                  <a:close/>
                  <a:moveTo>
                    <a:pt x="118" y="236"/>
                  </a:moveTo>
                  <a:cubicBezTo>
                    <a:pt x="86" y="236"/>
                    <a:pt x="56" y="223"/>
                    <a:pt x="35" y="201"/>
                  </a:cubicBezTo>
                  <a:lnTo>
                    <a:pt x="36" y="200"/>
                  </a:lnTo>
                  <a:cubicBezTo>
                    <a:pt x="57" y="221"/>
                    <a:pt x="86" y="234"/>
                    <a:pt x="118" y="234"/>
                  </a:cubicBezTo>
                  <a:lnTo>
                    <a:pt x="118" y="236"/>
                  </a:lnTo>
                  <a:close/>
                  <a:moveTo>
                    <a:pt x="35" y="201"/>
                  </a:moveTo>
                  <a:cubicBezTo>
                    <a:pt x="13" y="180"/>
                    <a:pt x="0" y="150"/>
                    <a:pt x="0" y="118"/>
                  </a:cubicBezTo>
                  <a:lnTo>
                    <a:pt x="2" y="118"/>
                  </a:lnTo>
                  <a:cubicBezTo>
                    <a:pt x="2" y="150"/>
                    <a:pt x="15" y="179"/>
                    <a:pt x="36" y="200"/>
                  </a:cubicBezTo>
                  <a:lnTo>
                    <a:pt x="35" y="201"/>
                  </a:lnTo>
                  <a:close/>
                  <a:moveTo>
                    <a:pt x="0" y="118"/>
                  </a:moveTo>
                  <a:lnTo>
                    <a:pt x="0" y="118"/>
                  </a:lnTo>
                  <a:lnTo>
                    <a:pt x="2" y="118"/>
                  </a:lnTo>
                  <a:lnTo>
                    <a:pt x="0" y="118"/>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2" name="Freeform 40">
              <a:extLst>
                <a:ext uri="{FF2B5EF4-FFF2-40B4-BE49-F238E27FC236}">
                  <a16:creationId xmlns:a16="http://schemas.microsoft.com/office/drawing/2014/main" xmlns="" id="{DB5C2A9F-2239-4172-8AFC-8124A6763EE5}"/>
                </a:ext>
              </a:extLst>
            </p:cNvPr>
            <p:cNvSpPr>
              <a:spLocks noEditPoints="1"/>
            </p:cNvSpPr>
            <p:nvPr/>
          </p:nvSpPr>
          <p:spPr bwMode="auto">
            <a:xfrm>
              <a:off x="2043" y="1498"/>
              <a:ext cx="1386" cy="1324"/>
            </a:xfrm>
            <a:custGeom>
              <a:avLst/>
              <a:gdLst>
                <a:gd name="T0" fmla="*/ 0 w 228"/>
                <a:gd name="T1" fmla="*/ 2147483646 h 228"/>
                <a:gd name="T2" fmla="*/ 2147483646 w 228"/>
                <a:gd name="T3" fmla="*/ 2147483646 h 228"/>
                <a:gd name="T4" fmla="*/ 0 w 228"/>
                <a:gd name="T5" fmla="*/ 2147483646 h 228"/>
                <a:gd name="T6" fmla="*/ 2147483646 w 228"/>
                <a:gd name="T7" fmla="*/ 2147483646 h 228"/>
                <a:gd name="T8" fmla="*/ 0 w 228"/>
                <a:gd name="T9" fmla="*/ 2147483646 h 228"/>
                <a:gd name="T10" fmla="*/ 2147483646 w 228"/>
                <a:gd name="T11" fmla="*/ 0 h 228"/>
                <a:gd name="T12" fmla="*/ 2147483646 w 228"/>
                <a:gd name="T13" fmla="*/ 2147483646 h 228"/>
                <a:gd name="T14" fmla="*/ 2147483646 w 228"/>
                <a:gd name="T15" fmla="*/ 0 h 228"/>
                <a:gd name="T16" fmla="*/ 2147483646 w 228"/>
                <a:gd name="T17" fmla="*/ 2147483646 h 228"/>
                <a:gd name="T18" fmla="*/ 2147483646 w 228"/>
                <a:gd name="T19" fmla="*/ 0 h 228"/>
                <a:gd name="T20" fmla="*/ 2147483646 w 228"/>
                <a:gd name="T21" fmla="*/ 0 h 228"/>
                <a:gd name="T22" fmla="*/ 2147483646 w 228"/>
                <a:gd name="T23" fmla="*/ 2147483646 h 228"/>
                <a:gd name="T24" fmla="*/ 2147483646 w 228"/>
                <a:gd name="T25" fmla="*/ 0 h 228"/>
                <a:gd name="T26" fmla="*/ 2147483646 w 228"/>
                <a:gd name="T27" fmla="*/ 2147483646 h 228"/>
                <a:gd name="T28" fmla="*/ 2147483646 w 228"/>
                <a:gd name="T29" fmla="*/ 0 h 228"/>
                <a:gd name="T30" fmla="*/ 2147483646 w 228"/>
                <a:gd name="T31" fmla="*/ 2147483646 h 228"/>
                <a:gd name="T32" fmla="*/ 2147483646 w 228"/>
                <a:gd name="T33" fmla="*/ 2147483646 h 228"/>
                <a:gd name="T34" fmla="*/ 2147483646 w 228"/>
                <a:gd name="T35" fmla="*/ 2147483646 h 228"/>
                <a:gd name="T36" fmla="*/ 2147483646 w 228"/>
                <a:gd name="T37" fmla="*/ 2147483646 h 228"/>
                <a:gd name="T38" fmla="*/ 2147483646 w 228"/>
                <a:gd name="T39" fmla="*/ 2147483646 h 228"/>
                <a:gd name="T40" fmla="*/ 2147483646 w 228"/>
                <a:gd name="T41" fmla="*/ 2147483646 h 228"/>
                <a:gd name="T42" fmla="*/ 2147483646 w 228"/>
                <a:gd name="T43" fmla="*/ 2147483646 h 228"/>
                <a:gd name="T44" fmla="*/ 2147483646 w 228"/>
                <a:gd name="T45" fmla="*/ 2147483646 h 228"/>
                <a:gd name="T46" fmla="*/ 2147483646 w 228"/>
                <a:gd name="T47" fmla="*/ 2147483646 h 228"/>
                <a:gd name="T48" fmla="*/ 2147483646 w 228"/>
                <a:gd name="T49" fmla="*/ 2147483646 h 228"/>
                <a:gd name="T50" fmla="*/ 2147483646 w 228"/>
                <a:gd name="T51" fmla="*/ 2147483646 h 228"/>
                <a:gd name="T52" fmla="*/ 2147483646 w 228"/>
                <a:gd name="T53" fmla="*/ 2147483646 h 228"/>
                <a:gd name="T54" fmla="*/ 2147483646 w 228"/>
                <a:gd name="T55" fmla="*/ 2147483646 h 228"/>
                <a:gd name="T56" fmla="*/ 2147483646 w 228"/>
                <a:gd name="T57" fmla="*/ 2147483646 h 228"/>
                <a:gd name="T58" fmla="*/ 2147483646 w 228"/>
                <a:gd name="T59" fmla="*/ 2147483646 h 228"/>
                <a:gd name="T60" fmla="*/ 2147483646 w 228"/>
                <a:gd name="T61" fmla="*/ 2147483646 h 228"/>
                <a:gd name="T62" fmla="*/ 2147483646 w 228"/>
                <a:gd name="T63" fmla="*/ 2147483646 h 228"/>
                <a:gd name="T64" fmla="*/ 2147483646 w 228"/>
                <a:gd name="T65" fmla="*/ 2147483646 h 228"/>
                <a:gd name="T66" fmla="*/ 2147483646 w 228"/>
                <a:gd name="T67" fmla="*/ 2147483646 h 228"/>
                <a:gd name="T68" fmla="*/ 2147483646 w 228"/>
                <a:gd name="T69" fmla="*/ 2147483646 h 228"/>
                <a:gd name="T70" fmla="*/ 0 w 228"/>
                <a:gd name="T71" fmla="*/ 2147483646 h 228"/>
                <a:gd name="T72" fmla="*/ 2147483646 w 228"/>
                <a:gd name="T73" fmla="*/ 2147483646 h 228"/>
                <a:gd name="T74" fmla="*/ 0 w 228"/>
                <a:gd name="T75" fmla="*/ 2147483646 h 228"/>
                <a:gd name="T76" fmla="*/ 2147483646 w 228"/>
                <a:gd name="T77" fmla="*/ 2147483646 h 228"/>
                <a:gd name="T78" fmla="*/ 0 w 228"/>
                <a:gd name="T79" fmla="*/ 2147483646 h 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8"/>
                <a:gd name="T121" fmla="*/ 0 h 228"/>
                <a:gd name="T122" fmla="*/ 228 w 228"/>
                <a:gd name="T123" fmla="*/ 228 h 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8" h="228">
                  <a:moveTo>
                    <a:pt x="0" y="114"/>
                  </a:moveTo>
                  <a:lnTo>
                    <a:pt x="0" y="114"/>
                  </a:lnTo>
                  <a:lnTo>
                    <a:pt x="2" y="114"/>
                  </a:lnTo>
                  <a:lnTo>
                    <a:pt x="0" y="114"/>
                  </a:lnTo>
                  <a:close/>
                  <a:moveTo>
                    <a:pt x="0" y="114"/>
                  </a:moveTo>
                  <a:cubicBezTo>
                    <a:pt x="0" y="83"/>
                    <a:pt x="13" y="54"/>
                    <a:pt x="34" y="34"/>
                  </a:cubicBezTo>
                  <a:lnTo>
                    <a:pt x="35" y="35"/>
                  </a:lnTo>
                  <a:cubicBezTo>
                    <a:pt x="15" y="55"/>
                    <a:pt x="2" y="83"/>
                    <a:pt x="2" y="114"/>
                  </a:cubicBezTo>
                  <a:lnTo>
                    <a:pt x="0" y="114"/>
                  </a:lnTo>
                  <a:close/>
                  <a:moveTo>
                    <a:pt x="34" y="34"/>
                  </a:moveTo>
                  <a:cubicBezTo>
                    <a:pt x="54" y="13"/>
                    <a:pt x="83" y="0"/>
                    <a:pt x="114" y="0"/>
                  </a:cubicBezTo>
                  <a:lnTo>
                    <a:pt x="114" y="2"/>
                  </a:lnTo>
                  <a:cubicBezTo>
                    <a:pt x="83" y="2"/>
                    <a:pt x="55" y="15"/>
                    <a:pt x="35" y="35"/>
                  </a:cubicBezTo>
                  <a:lnTo>
                    <a:pt x="34" y="34"/>
                  </a:lnTo>
                  <a:close/>
                  <a:moveTo>
                    <a:pt x="114" y="0"/>
                  </a:moveTo>
                  <a:lnTo>
                    <a:pt x="114" y="0"/>
                  </a:lnTo>
                  <a:lnTo>
                    <a:pt x="114" y="2"/>
                  </a:lnTo>
                  <a:lnTo>
                    <a:pt x="114" y="0"/>
                  </a:lnTo>
                  <a:close/>
                  <a:moveTo>
                    <a:pt x="114" y="0"/>
                  </a:moveTo>
                  <a:lnTo>
                    <a:pt x="114" y="0"/>
                  </a:lnTo>
                  <a:lnTo>
                    <a:pt x="114" y="2"/>
                  </a:lnTo>
                  <a:lnTo>
                    <a:pt x="114" y="0"/>
                  </a:lnTo>
                  <a:close/>
                  <a:moveTo>
                    <a:pt x="114" y="0"/>
                  </a:moveTo>
                  <a:cubicBezTo>
                    <a:pt x="145" y="0"/>
                    <a:pt x="174" y="13"/>
                    <a:pt x="194" y="34"/>
                  </a:cubicBezTo>
                  <a:lnTo>
                    <a:pt x="193" y="35"/>
                  </a:lnTo>
                  <a:cubicBezTo>
                    <a:pt x="173" y="15"/>
                    <a:pt x="145" y="2"/>
                    <a:pt x="114" y="2"/>
                  </a:cubicBezTo>
                  <a:lnTo>
                    <a:pt x="114" y="0"/>
                  </a:lnTo>
                  <a:close/>
                  <a:moveTo>
                    <a:pt x="194" y="34"/>
                  </a:moveTo>
                  <a:cubicBezTo>
                    <a:pt x="215" y="54"/>
                    <a:pt x="228" y="83"/>
                    <a:pt x="228" y="114"/>
                  </a:cubicBezTo>
                  <a:lnTo>
                    <a:pt x="226" y="114"/>
                  </a:lnTo>
                  <a:cubicBezTo>
                    <a:pt x="226" y="83"/>
                    <a:pt x="213" y="55"/>
                    <a:pt x="193" y="35"/>
                  </a:cubicBezTo>
                  <a:lnTo>
                    <a:pt x="194" y="34"/>
                  </a:lnTo>
                  <a:close/>
                  <a:moveTo>
                    <a:pt x="228" y="114"/>
                  </a:moveTo>
                  <a:lnTo>
                    <a:pt x="228" y="114"/>
                  </a:lnTo>
                  <a:lnTo>
                    <a:pt x="226" y="114"/>
                  </a:lnTo>
                  <a:lnTo>
                    <a:pt x="228" y="114"/>
                  </a:lnTo>
                  <a:close/>
                  <a:moveTo>
                    <a:pt x="228" y="114"/>
                  </a:moveTo>
                  <a:lnTo>
                    <a:pt x="228" y="114"/>
                  </a:lnTo>
                  <a:lnTo>
                    <a:pt x="226" y="114"/>
                  </a:lnTo>
                  <a:lnTo>
                    <a:pt x="228" y="114"/>
                  </a:lnTo>
                  <a:close/>
                  <a:moveTo>
                    <a:pt x="228" y="114"/>
                  </a:moveTo>
                  <a:cubicBezTo>
                    <a:pt x="228" y="145"/>
                    <a:pt x="215" y="174"/>
                    <a:pt x="194" y="194"/>
                  </a:cubicBezTo>
                  <a:lnTo>
                    <a:pt x="193" y="193"/>
                  </a:lnTo>
                  <a:cubicBezTo>
                    <a:pt x="213" y="173"/>
                    <a:pt x="226" y="145"/>
                    <a:pt x="226" y="114"/>
                  </a:cubicBezTo>
                  <a:lnTo>
                    <a:pt x="228" y="114"/>
                  </a:lnTo>
                  <a:close/>
                  <a:moveTo>
                    <a:pt x="194" y="194"/>
                  </a:moveTo>
                  <a:cubicBezTo>
                    <a:pt x="174" y="215"/>
                    <a:pt x="145" y="228"/>
                    <a:pt x="114" y="228"/>
                  </a:cubicBezTo>
                  <a:lnTo>
                    <a:pt x="114" y="226"/>
                  </a:lnTo>
                  <a:cubicBezTo>
                    <a:pt x="145" y="226"/>
                    <a:pt x="173" y="213"/>
                    <a:pt x="193" y="193"/>
                  </a:cubicBezTo>
                  <a:lnTo>
                    <a:pt x="194" y="194"/>
                  </a:lnTo>
                  <a:close/>
                  <a:moveTo>
                    <a:pt x="114" y="228"/>
                  </a:moveTo>
                  <a:lnTo>
                    <a:pt x="114" y="228"/>
                  </a:lnTo>
                  <a:lnTo>
                    <a:pt x="114" y="226"/>
                  </a:lnTo>
                  <a:lnTo>
                    <a:pt x="114" y="228"/>
                  </a:lnTo>
                  <a:close/>
                  <a:moveTo>
                    <a:pt x="114" y="228"/>
                  </a:moveTo>
                  <a:lnTo>
                    <a:pt x="114" y="228"/>
                  </a:lnTo>
                  <a:lnTo>
                    <a:pt x="114" y="226"/>
                  </a:lnTo>
                  <a:lnTo>
                    <a:pt x="114" y="228"/>
                  </a:lnTo>
                  <a:close/>
                  <a:moveTo>
                    <a:pt x="114" y="228"/>
                  </a:moveTo>
                  <a:cubicBezTo>
                    <a:pt x="83" y="228"/>
                    <a:pt x="54" y="215"/>
                    <a:pt x="34" y="194"/>
                  </a:cubicBezTo>
                  <a:lnTo>
                    <a:pt x="35" y="193"/>
                  </a:lnTo>
                  <a:cubicBezTo>
                    <a:pt x="55" y="213"/>
                    <a:pt x="83" y="226"/>
                    <a:pt x="114" y="226"/>
                  </a:cubicBezTo>
                  <a:lnTo>
                    <a:pt x="114" y="228"/>
                  </a:lnTo>
                  <a:close/>
                  <a:moveTo>
                    <a:pt x="34" y="194"/>
                  </a:moveTo>
                  <a:cubicBezTo>
                    <a:pt x="13" y="174"/>
                    <a:pt x="0" y="145"/>
                    <a:pt x="0" y="114"/>
                  </a:cubicBezTo>
                  <a:lnTo>
                    <a:pt x="2" y="114"/>
                  </a:lnTo>
                  <a:cubicBezTo>
                    <a:pt x="2" y="145"/>
                    <a:pt x="15" y="173"/>
                    <a:pt x="35" y="193"/>
                  </a:cubicBezTo>
                  <a:lnTo>
                    <a:pt x="34" y="194"/>
                  </a:lnTo>
                  <a:close/>
                  <a:moveTo>
                    <a:pt x="0" y="114"/>
                  </a:moveTo>
                  <a:lnTo>
                    <a:pt x="0" y="114"/>
                  </a:lnTo>
                  <a:lnTo>
                    <a:pt x="2" y="114"/>
                  </a:lnTo>
                  <a:lnTo>
                    <a:pt x="0" y="114"/>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3" name="Freeform 41">
              <a:extLst>
                <a:ext uri="{FF2B5EF4-FFF2-40B4-BE49-F238E27FC236}">
                  <a16:creationId xmlns:a16="http://schemas.microsoft.com/office/drawing/2014/main" xmlns="" id="{1AB07E40-0316-4E68-86C5-2CBB3DBDEF8F}"/>
                </a:ext>
              </a:extLst>
            </p:cNvPr>
            <p:cNvSpPr>
              <a:spLocks noEditPoints="1"/>
            </p:cNvSpPr>
            <p:nvPr/>
          </p:nvSpPr>
          <p:spPr bwMode="auto">
            <a:xfrm>
              <a:off x="2523" y="1300"/>
              <a:ext cx="426" cy="168"/>
            </a:xfrm>
            <a:custGeom>
              <a:avLst/>
              <a:gdLst>
                <a:gd name="T0" fmla="*/ 0 w 70"/>
                <a:gd name="T1" fmla="*/ 2147483646 h 29"/>
                <a:gd name="T2" fmla="*/ 2147483646 w 70"/>
                <a:gd name="T3" fmla="*/ 2147483646 h 29"/>
                <a:gd name="T4" fmla="*/ 2147483646 w 70"/>
                <a:gd name="T5" fmla="*/ 2147483646 h 29"/>
                <a:gd name="T6" fmla="*/ 2147483646 w 70"/>
                <a:gd name="T7" fmla="*/ 2147483646 h 29"/>
                <a:gd name="T8" fmla="*/ 2147483646 w 70"/>
                <a:gd name="T9" fmla="*/ 0 h 29"/>
                <a:gd name="T10" fmla="*/ 2147483646 w 70"/>
                <a:gd name="T11" fmla="*/ 2147483646 h 29"/>
                <a:gd name="T12" fmla="*/ 2147483646 w 70"/>
                <a:gd name="T13" fmla="*/ 2147483646 h 29"/>
                <a:gd name="T14" fmla="*/ 2147483646 w 70"/>
                <a:gd name="T15" fmla="*/ 2147483646 h 29"/>
                <a:gd name="T16" fmla="*/ 2147483646 w 70"/>
                <a:gd name="T17" fmla="*/ 2147483646 h 29"/>
                <a:gd name="T18" fmla="*/ 2147483646 w 70"/>
                <a:gd name="T19" fmla="*/ 2147483646 h 29"/>
                <a:gd name="T20" fmla="*/ 2147483646 w 70"/>
                <a:gd name="T21" fmla="*/ 2147483646 h 29"/>
                <a:gd name="T22" fmla="*/ 2147483646 w 70"/>
                <a:gd name="T23" fmla="*/ 2147483646 h 29"/>
                <a:gd name="T24" fmla="*/ 2147483646 w 70"/>
                <a:gd name="T25" fmla="*/ 2147483646 h 29"/>
                <a:gd name="T26" fmla="*/ 2147483646 w 70"/>
                <a:gd name="T27" fmla="*/ 2147483646 h 29"/>
                <a:gd name="T28" fmla="*/ 2147483646 w 70"/>
                <a:gd name="T29" fmla="*/ 2147483646 h 29"/>
                <a:gd name="T30" fmla="*/ 2147483646 w 70"/>
                <a:gd name="T31" fmla="*/ 2147483646 h 29"/>
                <a:gd name="T32" fmla="*/ 2147483646 w 70"/>
                <a:gd name="T33" fmla="*/ 2147483646 h 29"/>
                <a:gd name="T34" fmla="*/ 2147483646 w 70"/>
                <a:gd name="T35" fmla="*/ 2147483646 h 29"/>
                <a:gd name="T36" fmla="*/ 2147483646 w 70"/>
                <a:gd name="T37" fmla="*/ 2147483646 h 29"/>
                <a:gd name="T38" fmla="*/ 0 w 70"/>
                <a:gd name="T39" fmla="*/ 2147483646 h 29"/>
                <a:gd name="T40" fmla="*/ 2147483646 w 70"/>
                <a:gd name="T41" fmla="*/ 2147483646 h 29"/>
                <a:gd name="T42" fmla="*/ 2147483646 w 70"/>
                <a:gd name="T43" fmla="*/ 2147483646 h 29"/>
                <a:gd name="T44" fmla="*/ 2147483646 w 70"/>
                <a:gd name="T45" fmla="*/ 2147483646 h 29"/>
                <a:gd name="T46" fmla="*/ 2147483646 w 70"/>
                <a:gd name="T47" fmla="*/ 2147483646 h 29"/>
                <a:gd name="T48" fmla="*/ 2147483646 w 70"/>
                <a:gd name="T49" fmla="*/ 2147483646 h 29"/>
                <a:gd name="T50" fmla="*/ 2147483646 w 70"/>
                <a:gd name="T51" fmla="*/ 2147483646 h 29"/>
                <a:gd name="T52" fmla="*/ 2147483646 w 70"/>
                <a:gd name="T53" fmla="*/ 2147483646 h 29"/>
                <a:gd name="T54" fmla="*/ 2147483646 w 70"/>
                <a:gd name="T55" fmla="*/ 2147483646 h 29"/>
                <a:gd name="T56" fmla="*/ 2147483646 w 70"/>
                <a:gd name="T57" fmla="*/ 2147483646 h 29"/>
                <a:gd name="T58" fmla="*/ 2147483646 w 70"/>
                <a:gd name="T59" fmla="*/ 2147483646 h 29"/>
                <a:gd name="T60" fmla="*/ 2147483646 w 70"/>
                <a:gd name="T61" fmla="*/ 2147483646 h 29"/>
                <a:gd name="T62" fmla="*/ 2147483646 w 70"/>
                <a:gd name="T63" fmla="*/ 2147483646 h 29"/>
                <a:gd name="T64" fmla="*/ 2147483646 w 70"/>
                <a:gd name="T65" fmla="*/ 2147483646 h 29"/>
                <a:gd name="T66" fmla="*/ 2147483646 w 70"/>
                <a:gd name="T67" fmla="*/ 2147483646 h 29"/>
                <a:gd name="T68" fmla="*/ 2147483646 w 70"/>
                <a:gd name="T69" fmla="*/ 2147483646 h 29"/>
                <a:gd name="T70" fmla="*/ 2147483646 w 70"/>
                <a:gd name="T71" fmla="*/ 2147483646 h 29"/>
                <a:gd name="T72" fmla="*/ 2147483646 w 70"/>
                <a:gd name="T73" fmla="*/ 2147483646 h 29"/>
                <a:gd name="T74" fmla="*/ 2147483646 w 70"/>
                <a:gd name="T75" fmla="*/ 2147483646 h 29"/>
                <a:gd name="T76" fmla="*/ 2147483646 w 70"/>
                <a:gd name="T77" fmla="*/ 2147483646 h 29"/>
                <a:gd name="T78" fmla="*/ 2147483646 w 70"/>
                <a:gd name="T79" fmla="*/ 2147483646 h 29"/>
                <a:gd name="T80" fmla="*/ 2147483646 w 70"/>
                <a:gd name="T81" fmla="*/ 2147483646 h 29"/>
                <a:gd name="T82" fmla="*/ 2147483646 w 70"/>
                <a:gd name="T83" fmla="*/ 2147483646 h 29"/>
                <a:gd name="T84" fmla="*/ 2147483646 w 70"/>
                <a:gd name="T85" fmla="*/ 2147483646 h 29"/>
                <a:gd name="T86" fmla="*/ 2147483646 w 70"/>
                <a:gd name="T87" fmla="*/ 2147483646 h 29"/>
                <a:gd name="T88" fmla="*/ 2147483646 w 70"/>
                <a:gd name="T89" fmla="*/ 2147483646 h 29"/>
                <a:gd name="T90" fmla="*/ 2147483646 w 70"/>
                <a:gd name="T91" fmla="*/ 2147483646 h 29"/>
                <a:gd name="T92" fmla="*/ 2147483646 w 70"/>
                <a:gd name="T93" fmla="*/ 2147483646 h 29"/>
                <a:gd name="T94" fmla="*/ 2147483646 w 70"/>
                <a:gd name="T95" fmla="*/ 2147483646 h 29"/>
                <a:gd name="T96" fmla="*/ 2147483646 w 70"/>
                <a:gd name="T97" fmla="*/ 2147483646 h 29"/>
                <a:gd name="T98" fmla="*/ 2147483646 w 70"/>
                <a:gd name="T99" fmla="*/ 2147483646 h 29"/>
                <a:gd name="T100" fmla="*/ 2147483646 w 70"/>
                <a:gd name="T101" fmla="*/ 2147483646 h 29"/>
                <a:gd name="T102" fmla="*/ 2147483646 w 70"/>
                <a:gd name="T103" fmla="*/ 2147483646 h 29"/>
                <a:gd name="T104" fmla="*/ 2147483646 w 70"/>
                <a:gd name="T105" fmla="*/ 2147483646 h 29"/>
                <a:gd name="T106" fmla="*/ 2147483646 w 70"/>
                <a:gd name="T107" fmla="*/ 2147483646 h 29"/>
                <a:gd name="T108" fmla="*/ 2147483646 w 70"/>
                <a:gd name="T109" fmla="*/ 2147483646 h 29"/>
                <a:gd name="T110" fmla="*/ 2147483646 w 70"/>
                <a:gd name="T111" fmla="*/ 2147483646 h 29"/>
                <a:gd name="T112" fmla="*/ 2147483646 w 70"/>
                <a:gd name="T113" fmla="*/ 2147483646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0" y="13"/>
                  </a:moveTo>
                  <a:lnTo>
                    <a:pt x="27" y="9"/>
                  </a:lnTo>
                  <a:lnTo>
                    <a:pt x="26" y="5"/>
                  </a:lnTo>
                  <a:lnTo>
                    <a:pt x="23" y="2"/>
                  </a:lnTo>
                  <a:lnTo>
                    <a:pt x="32" y="0"/>
                  </a:lnTo>
                  <a:lnTo>
                    <a:pt x="36" y="3"/>
                  </a:lnTo>
                  <a:lnTo>
                    <a:pt x="37" y="9"/>
                  </a:lnTo>
                  <a:cubicBezTo>
                    <a:pt x="37" y="9"/>
                    <a:pt x="42" y="9"/>
                    <a:pt x="45" y="11"/>
                  </a:cubicBezTo>
                  <a:cubicBezTo>
                    <a:pt x="48" y="14"/>
                    <a:pt x="51" y="20"/>
                    <a:pt x="52" y="20"/>
                  </a:cubicBezTo>
                  <a:cubicBezTo>
                    <a:pt x="53" y="20"/>
                    <a:pt x="70" y="25"/>
                    <a:pt x="70" y="25"/>
                  </a:cubicBezTo>
                  <a:lnTo>
                    <a:pt x="50" y="26"/>
                  </a:lnTo>
                  <a:cubicBezTo>
                    <a:pt x="50" y="26"/>
                    <a:pt x="44" y="19"/>
                    <a:pt x="42" y="18"/>
                  </a:cubicBezTo>
                  <a:cubicBezTo>
                    <a:pt x="41" y="18"/>
                    <a:pt x="37" y="18"/>
                    <a:pt x="37" y="18"/>
                  </a:cubicBezTo>
                  <a:lnTo>
                    <a:pt x="37" y="24"/>
                  </a:lnTo>
                  <a:lnTo>
                    <a:pt x="34" y="28"/>
                  </a:lnTo>
                  <a:lnTo>
                    <a:pt x="25" y="29"/>
                  </a:lnTo>
                  <a:lnTo>
                    <a:pt x="28" y="24"/>
                  </a:lnTo>
                  <a:lnTo>
                    <a:pt x="28" y="18"/>
                  </a:lnTo>
                  <a:lnTo>
                    <a:pt x="5" y="24"/>
                  </a:lnTo>
                  <a:lnTo>
                    <a:pt x="0" y="13"/>
                  </a:lnTo>
                  <a:close/>
                  <a:moveTo>
                    <a:pt x="4" y="14"/>
                  </a:moveTo>
                  <a:lnTo>
                    <a:pt x="7" y="21"/>
                  </a:lnTo>
                  <a:moveTo>
                    <a:pt x="7" y="14"/>
                  </a:moveTo>
                  <a:lnTo>
                    <a:pt x="20" y="14"/>
                  </a:lnTo>
                  <a:moveTo>
                    <a:pt x="8" y="17"/>
                  </a:moveTo>
                  <a:lnTo>
                    <a:pt x="20" y="15"/>
                  </a:lnTo>
                  <a:moveTo>
                    <a:pt x="9" y="21"/>
                  </a:moveTo>
                  <a:lnTo>
                    <a:pt x="21" y="16"/>
                  </a:lnTo>
                  <a:moveTo>
                    <a:pt x="28" y="11"/>
                  </a:moveTo>
                  <a:lnTo>
                    <a:pt x="37" y="11"/>
                  </a:lnTo>
                  <a:moveTo>
                    <a:pt x="28" y="14"/>
                  </a:moveTo>
                  <a:lnTo>
                    <a:pt x="37" y="14"/>
                  </a:lnTo>
                  <a:moveTo>
                    <a:pt x="28" y="15"/>
                  </a:moveTo>
                  <a:lnTo>
                    <a:pt x="37" y="15"/>
                  </a:lnTo>
                  <a:moveTo>
                    <a:pt x="41" y="14"/>
                  </a:moveTo>
                  <a:lnTo>
                    <a:pt x="48" y="21"/>
                  </a:lnTo>
                  <a:moveTo>
                    <a:pt x="57" y="23"/>
                  </a:moveTo>
                  <a:lnTo>
                    <a:pt x="69" y="25"/>
                  </a:lnTo>
                  <a:moveTo>
                    <a:pt x="28" y="3"/>
                  </a:moveTo>
                  <a:lnTo>
                    <a:pt x="32" y="3"/>
                  </a:lnTo>
                  <a:moveTo>
                    <a:pt x="30" y="8"/>
                  </a:moveTo>
                  <a:lnTo>
                    <a:pt x="30" y="5"/>
                  </a:lnTo>
                  <a:moveTo>
                    <a:pt x="34" y="7"/>
                  </a:moveTo>
                  <a:lnTo>
                    <a:pt x="34" y="4"/>
                  </a:lnTo>
                  <a:moveTo>
                    <a:pt x="30" y="27"/>
                  </a:moveTo>
                  <a:lnTo>
                    <a:pt x="31" y="24"/>
                  </a:lnTo>
                  <a:moveTo>
                    <a:pt x="33" y="27"/>
                  </a:moveTo>
                  <a:lnTo>
                    <a:pt x="34" y="25"/>
                  </a:lnTo>
                  <a:moveTo>
                    <a:pt x="31" y="22"/>
                  </a:moveTo>
                  <a:lnTo>
                    <a:pt x="31" y="18"/>
                  </a:lnTo>
                  <a:moveTo>
                    <a:pt x="34" y="22"/>
                  </a:moveTo>
                  <a:lnTo>
                    <a:pt x="34" y="18"/>
                  </a:lnTo>
                  <a:moveTo>
                    <a:pt x="51" y="23"/>
                  </a:moveTo>
                  <a:cubicBezTo>
                    <a:pt x="51" y="22"/>
                    <a:pt x="51" y="22"/>
                    <a:pt x="52" y="22"/>
                  </a:cubicBezTo>
                  <a:cubicBezTo>
                    <a:pt x="53" y="22"/>
                    <a:pt x="53" y="22"/>
                    <a:pt x="53" y="23"/>
                  </a:cubicBezTo>
                  <a:cubicBezTo>
                    <a:pt x="53" y="24"/>
                    <a:pt x="53" y="24"/>
                    <a:pt x="52" y="24"/>
                  </a:cubicBezTo>
                  <a:cubicBezTo>
                    <a:pt x="51" y="24"/>
                    <a:pt x="51" y="24"/>
                    <a:pt x="51" y="23"/>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4" name="Freeform 42">
              <a:extLst>
                <a:ext uri="{FF2B5EF4-FFF2-40B4-BE49-F238E27FC236}">
                  <a16:creationId xmlns:a16="http://schemas.microsoft.com/office/drawing/2014/main" xmlns="" id="{B62527CE-DF75-446B-804A-C919712C10C5}"/>
                </a:ext>
              </a:extLst>
            </p:cNvPr>
            <p:cNvSpPr>
              <a:spLocks noEditPoints="1"/>
            </p:cNvSpPr>
            <p:nvPr/>
          </p:nvSpPr>
          <p:spPr bwMode="auto">
            <a:xfrm>
              <a:off x="2955" y="1376"/>
              <a:ext cx="341" cy="266"/>
            </a:xfrm>
            <a:custGeom>
              <a:avLst/>
              <a:gdLst>
                <a:gd name="T0" fmla="*/ 2147483646 w 56"/>
                <a:gd name="T1" fmla="*/ 0 h 46"/>
                <a:gd name="T2" fmla="*/ 2147483646 w 56"/>
                <a:gd name="T3" fmla="*/ 2147483646 h 46"/>
                <a:gd name="T4" fmla="*/ 2147483646 w 56"/>
                <a:gd name="T5" fmla="*/ 2147483646 h 46"/>
                <a:gd name="T6" fmla="*/ 2147483646 w 56"/>
                <a:gd name="T7" fmla="*/ 2147483646 h 46"/>
                <a:gd name="T8" fmla="*/ 2147483646 w 56"/>
                <a:gd name="T9" fmla="*/ 2147483646 h 46"/>
                <a:gd name="T10" fmla="*/ 2147483646 w 56"/>
                <a:gd name="T11" fmla="*/ 2147483646 h 46"/>
                <a:gd name="T12" fmla="*/ 2147483646 w 56"/>
                <a:gd name="T13" fmla="*/ 2147483646 h 46"/>
                <a:gd name="T14" fmla="*/ 2147483646 w 56"/>
                <a:gd name="T15" fmla="*/ 2147483646 h 46"/>
                <a:gd name="T16" fmla="*/ 2147483646 w 56"/>
                <a:gd name="T17" fmla="*/ 2147483646 h 46"/>
                <a:gd name="T18" fmla="*/ 2147483646 w 56"/>
                <a:gd name="T19" fmla="*/ 2147483646 h 46"/>
                <a:gd name="T20" fmla="*/ 2147483646 w 56"/>
                <a:gd name="T21" fmla="*/ 2147483646 h 46"/>
                <a:gd name="T22" fmla="*/ 2147483646 w 56"/>
                <a:gd name="T23" fmla="*/ 2147483646 h 46"/>
                <a:gd name="T24" fmla="*/ 2147483646 w 56"/>
                <a:gd name="T25" fmla="*/ 2147483646 h 46"/>
                <a:gd name="T26" fmla="*/ 2147483646 w 56"/>
                <a:gd name="T27" fmla="*/ 2147483646 h 46"/>
                <a:gd name="T28" fmla="*/ 2147483646 w 56"/>
                <a:gd name="T29" fmla="*/ 2147483646 h 46"/>
                <a:gd name="T30" fmla="*/ 2147483646 w 56"/>
                <a:gd name="T31" fmla="*/ 2147483646 h 46"/>
                <a:gd name="T32" fmla="*/ 2147483646 w 56"/>
                <a:gd name="T33" fmla="*/ 2147483646 h 46"/>
                <a:gd name="T34" fmla="*/ 2147483646 w 56"/>
                <a:gd name="T35" fmla="*/ 2147483646 h 46"/>
                <a:gd name="T36" fmla="*/ 0 w 56"/>
                <a:gd name="T37" fmla="*/ 2147483646 h 46"/>
                <a:gd name="T38" fmla="*/ 2147483646 w 56"/>
                <a:gd name="T39" fmla="*/ 0 h 46"/>
                <a:gd name="T40" fmla="*/ 2147483646 w 56"/>
                <a:gd name="T41" fmla="*/ 2147483646 h 46"/>
                <a:gd name="T42" fmla="*/ 2147483646 w 56"/>
                <a:gd name="T43" fmla="*/ 2147483646 h 46"/>
                <a:gd name="T44" fmla="*/ 2147483646 w 56"/>
                <a:gd name="T45" fmla="*/ 2147483646 h 46"/>
                <a:gd name="T46" fmla="*/ 2147483646 w 56"/>
                <a:gd name="T47" fmla="*/ 2147483646 h 46"/>
                <a:gd name="T48" fmla="*/ 2147483646 w 56"/>
                <a:gd name="T49" fmla="*/ 2147483646 h 46"/>
                <a:gd name="T50" fmla="*/ 2147483646 w 56"/>
                <a:gd name="T51" fmla="*/ 2147483646 h 46"/>
                <a:gd name="T52" fmla="*/ 2147483646 w 56"/>
                <a:gd name="T53" fmla="*/ 2147483646 h 46"/>
                <a:gd name="T54" fmla="*/ 2147483646 w 56"/>
                <a:gd name="T55" fmla="*/ 2147483646 h 46"/>
                <a:gd name="T56" fmla="*/ 2147483646 w 56"/>
                <a:gd name="T57" fmla="*/ 2147483646 h 46"/>
                <a:gd name="T58" fmla="*/ 2147483646 w 56"/>
                <a:gd name="T59" fmla="*/ 2147483646 h 46"/>
                <a:gd name="T60" fmla="*/ 2147483646 w 56"/>
                <a:gd name="T61" fmla="*/ 2147483646 h 46"/>
                <a:gd name="T62" fmla="*/ 2147483646 w 56"/>
                <a:gd name="T63" fmla="*/ 2147483646 h 46"/>
                <a:gd name="T64" fmla="*/ 2147483646 w 56"/>
                <a:gd name="T65" fmla="*/ 2147483646 h 46"/>
                <a:gd name="T66" fmla="*/ 2147483646 w 56"/>
                <a:gd name="T67" fmla="*/ 2147483646 h 46"/>
                <a:gd name="T68" fmla="*/ 2147483646 w 56"/>
                <a:gd name="T69" fmla="*/ 2147483646 h 46"/>
                <a:gd name="T70" fmla="*/ 2147483646 w 56"/>
                <a:gd name="T71" fmla="*/ 2147483646 h 46"/>
                <a:gd name="T72" fmla="*/ 2147483646 w 56"/>
                <a:gd name="T73" fmla="*/ 2147483646 h 46"/>
                <a:gd name="T74" fmla="*/ 2147483646 w 56"/>
                <a:gd name="T75" fmla="*/ 2147483646 h 46"/>
                <a:gd name="T76" fmla="*/ 2147483646 w 56"/>
                <a:gd name="T77" fmla="*/ 2147483646 h 46"/>
                <a:gd name="T78" fmla="*/ 2147483646 w 56"/>
                <a:gd name="T79" fmla="*/ 2147483646 h 46"/>
                <a:gd name="T80" fmla="*/ 2147483646 w 56"/>
                <a:gd name="T81" fmla="*/ 2147483646 h 46"/>
                <a:gd name="T82" fmla="*/ 2147483646 w 56"/>
                <a:gd name="T83" fmla="*/ 2147483646 h 46"/>
                <a:gd name="T84" fmla="*/ 2147483646 w 56"/>
                <a:gd name="T85" fmla="*/ 2147483646 h 46"/>
                <a:gd name="T86" fmla="*/ 2147483646 w 56"/>
                <a:gd name="T87" fmla="*/ 2147483646 h 46"/>
                <a:gd name="T88" fmla="*/ 2147483646 w 56"/>
                <a:gd name="T89" fmla="*/ 2147483646 h 46"/>
                <a:gd name="T90" fmla="*/ 2147483646 w 56"/>
                <a:gd name="T91" fmla="*/ 2147483646 h 46"/>
                <a:gd name="T92" fmla="*/ 2147483646 w 56"/>
                <a:gd name="T93" fmla="*/ 2147483646 h 46"/>
                <a:gd name="T94" fmla="*/ 2147483646 w 56"/>
                <a:gd name="T95" fmla="*/ 2147483646 h 46"/>
                <a:gd name="T96" fmla="*/ 2147483646 w 56"/>
                <a:gd name="T97" fmla="*/ 2147483646 h 46"/>
                <a:gd name="T98" fmla="*/ 2147483646 w 56"/>
                <a:gd name="T99" fmla="*/ 2147483646 h 46"/>
                <a:gd name="T100" fmla="*/ 2147483646 w 56"/>
                <a:gd name="T101" fmla="*/ 2147483646 h 46"/>
                <a:gd name="T102" fmla="*/ 2147483646 w 56"/>
                <a:gd name="T103" fmla="*/ 2147483646 h 46"/>
                <a:gd name="T104" fmla="*/ 2147483646 w 56"/>
                <a:gd name="T105" fmla="*/ 2147483646 h 46"/>
                <a:gd name="T106" fmla="*/ 2147483646 w 56"/>
                <a:gd name="T107" fmla="*/ 2147483646 h 46"/>
                <a:gd name="T108" fmla="*/ 2147483646 w 56"/>
                <a:gd name="T109" fmla="*/ 2147483646 h 46"/>
                <a:gd name="T110" fmla="*/ 2147483646 w 56"/>
                <a:gd name="T111" fmla="*/ 2147483646 h 46"/>
                <a:gd name="T112" fmla="*/ 2147483646 w 56"/>
                <a:gd name="T113" fmla="*/ 2147483646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2" y="0"/>
                  </a:moveTo>
                  <a:lnTo>
                    <a:pt x="26" y="10"/>
                  </a:lnTo>
                  <a:lnTo>
                    <a:pt x="28" y="7"/>
                  </a:lnTo>
                  <a:lnTo>
                    <a:pt x="27" y="2"/>
                  </a:lnTo>
                  <a:lnTo>
                    <a:pt x="35" y="6"/>
                  </a:lnTo>
                  <a:lnTo>
                    <a:pt x="38" y="10"/>
                  </a:lnTo>
                  <a:lnTo>
                    <a:pt x="36" y="15"/>
                  </a:lnTo>
                  <a:cubicBezTo>
                    <a:pt x="36" y="15"/>
                    <a:pt x="40" y="18"/>
                    <a:pt x="41" y="22"/>
                  </a:cubicBezTo>
                  <a:cubicBezTo>
                    <a:pt x="42" y="25"/>
                    <a:pt x="42" y="32"/>
                    <a:pt x="43" y="32"/>
                  </a:cubicBezTo>
                  <a:cubicBezTo>
                    <a:pt x="44" y="33"/>
                    <a:pt x="56" y="46"/>
                    <a:pt x="56" y="46"/>
                  </a:cubicBezTo>
                  <a:lnTo>
                    <a:pt x="38" y="36"/>
                  </a:lnTo>
                  <a:cubicBezTo>
                    <a:pt x="38" y="36"/>
                    <a:pt x="36" y="28"/>
                    <a:pt x="35" y="27"/>
                  </a:cubicBezTo>
                  <a:cubicBezTo>
                    <a:pt x="34" y="25"/>
                    <a:pt x="30" y="23"/>
                    <a:pt x="30" y="23"/>
                  </a:cubicBezTo>
                  <a:lnTo>
                    <a:pt x="28" y="28"/>
                  </a:lnTo>
                  <a:lnTo>
                    <a:pt x="23" y="31"/>
                  </a:lnTo>
                  <a:lnTo>
                    <a:pt x="15" y="27"/>
                  </a:lnTo>
                  <a:lnTo>
                    <a:pt x="20" y="24"/>
                  </a:lnTo>
                  <a:lnTo>
                    <a:pt x="23" y="19"/>
                  </a:lnTo>
                  <a:lnTo>
                    <a:pt x="0" y="13"/>
                  </a:lnTo>
                  <a:lnTo>
                    <a:pt x="2" y="0"/>
                  </a:lnTo>
                  <a:close/>
                  <a:moveTo>
                    <a:pt x="4" y="3"/>
                  </a:moveTo>
                  <a:lnTo>
                    <a:pt x="3" y="11"/>
                  </a:lnTo>
                  <a:moveTo>
                    <a:pt x="7" y="5"/>
                  </a:moveTo>
                  <a:lnTo>
                    <a:pt x="19" y="11"/>
                  </a:lnTo>
                  <a:moveTo>
                    <a:pt x="6" y="8"/>
                  </a:moveTo>
                  <a:lnTo>
                    <a:pt x="18" y="13"/>
                  </a:lnTo>
                  <a:moveTo>
                    <a:pt x="6" y="12"/>
                  </a:moveTo>
                  <a:lnTo>
                    <a:pt x="18" y="14"/>
                  </a:lnTo>
                  <a:moveTo>
                    <a:pt x="26" y="13"/>
                  </a:moveTo>
                  <a:lnTo>
                    <a:pt x="34" y="18"/>
                  </a:lnTo>
                  <a:moveTo>
                    <a:pt x="25" y="15"/>
                  </a:moveTo>
                  <a:lnTo>
                    <a:pt x="33" y="19"/>
                  </a:lnTo>
                  <a:moveTo>
                    <a:pt x="24" y="17"/>
                  </a:moveTo>
                  <a:lnTo>
                    <a:pt x="32" y="21"/>
                  </a:lnTo>
                  <a:moveTo>
                    <a:pt x="37" y="22"/>
                  </a:moveTo>
                  <a:lnTo>
                    <a:pt x="39" y="32"/>
                  </a:lnTo>
                  <a:moveTo>
                    <a:pt x="45" y="38"/>
                  </a:moveTo>
                  <a:lnTo>
                    <a:pt x="55" y="45"/>
                  </a:lnTo>
                  <a:moveTo>
                    <a:pt x="31" y="6"/>
                  </a:moveTo>
                  <a:lnTo>
                    <a:pt x="34" y="8"/>
                  </a:lnTo>
                  <a:moveTo>
                    <a:pt x="29" y="11"/>
                  </a:moveTo>
                  <a:lnTo>
                    <a:pt x="31" y="8"/>
                  </a:lnTo>
                  <a:moveTo>
                    <a:pt x="34" y="13"/>
                  </a:moveTo>
                  <a:lnTo>
                    <a:pt x="35" y="10"/>
                  </a:lnTo>
                  <a:moveTo>
                    <a:pt x="20" y="27"/>
                  </a:moveTo>
                  <a:lnTo>
                    <a:pt x="22" y="26"/>
                  </a:lnTo>
                  <a:moveTo>
                    <a:pt x="23" y="29"/>
                  </a:moveTo>
                  <a:lnTo>
                    <a:pt x="25" y="28"/>
                  </a:lnTo>
                  <a:moveTo>
                    <a:pt x="23" y="24"/>
                  </a:moveTo>
                  <a:lnTo>
                    <a:pt x="25" y="21"/>
                  </a:lnTo>
                  <a:moveTo>
                    <a:pt x="26" y="25"/>
                  </a:moveTo>
                  <a:lnTo>
                    <a:pt x="28" y="22"/>
                  </a:lnTo>
                  <a:moveTo>
                    <a:pt x="40" y="35"/>
                  </a:moveTo>
                  <a:cubicBezTo>
                    <a:pt x="41" y="34"/>
                    <a:pt x="41" y="34"/>
                    <a:pt x="42" y="34"/>
                  </a:cubicBezTo>
                  <a:cubicBezTo>
                    <a:pt x="42" y="35"/>
                    <a:pt x="43" y="35"/>
                    <a:pt x="42" y="36"/>
                  </a:cubicBezTo>
                  <a:cubicBezTo>
                    <a:pt x="42" y="36"/>
                    <a:pt x="41" y="37"/>
                    <a:pt x="41" y="36"/>
                  </a:cubicBezTo>
                  <a:cubicBezTo>
                    <a:pt x="40" y="36"/>
                    <a:pt x="40" y="35"/>
                    <a:pt x="40" y="35"/>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5" name="Freeform 43">
              <a:extLst>
                <a:ext uri="{FF2B5EF4-FFF2-40B4-BE49-F238E27FC236}">
                  <a16:creationId xmlns:a16="http://schemas.microsoft.com/office/drawing/2014/main" xmlns="" id="{BD5CDF11-D464-4F6B-AE50-0E4FFA6E8D58}"/>
                </a:ext>
              </a:extLst>
            </p:cNvPr>
            <p:cNvSpPr>
              <a:spLocks noEditPoints="1"/>
            </p:cNvSpPr>
            <p:nvPr/>
          </p:nvSpPr>
          <p:spPr bwMode="auto">
            <a:xfrm>
              <a:off x="3296" y="1591"/>
              <a:ext cx="207" cy="390"/>
            </a:xfrm>
            <a:custGeom>
              <a:avLst/>
              <a:gdLst>
                <a:gd name="T0" fmla="*/ 2147483646 w 34"/>
                <a:gd name="T1" fmla="*/ 0 h 67"/>
                <a:gd name="T2" fmla="*/ 2147483646 w 34"/>
                <a:gd name="T3" fmla="*/ 2147483646 h 67"/>
                <a:gd name="T4" fmla="*/ 2147483646 w 34"/>
                <a:gd name="T5" fmla="*/ 2147483646 h 67"/>
                <a:gd name="T6" fmla="*/ 2147483646 w 34"/>
                <a:gd name="T7" fmla="*/ 2147483646 h 67"/>
                <a:gd name="T8" fmla="*/ 2147483646 w 34"/>
                <a:gd name="T9" fmla="*/ 2147483646 h 67"/>
                <a:gd name="T10" fmla="*/ 2147483646 w 34"/>
                <a:gd name="T11" fmla="*/ 2147483646 h 67"/>
                <a:gd name="T12" fmla="*/ 2147483646 w 34"/>
                <a:gd name="T13" fmla="*/ 2147483646 h 67"/>
                <a:gd name="T14" fmla="*/ 2147483646 w 34"/>
                <a:gd name="T15" fmla="*/ 2147483646 h 67"/>
                <a:gd name="T16" fmla="*/ 2147483646 w 34"/>
                <a:gd name="T17" fmla="*/ 2147483646 h 67"/>
                <a:gd name="T18" fmla="*/ 2147483646 w 34"/>
                <a:gd name="T19" fmla="*/ 2147483646 h 67"/>
                <a:gd name="T20" fmla="*/ 2147483646 w 34"/>
                <a:gd name="T21" fmla="*/ 2147483646 h 67"/>
                <a:gd name="T22" fmla="*/ 2147483646 w 34"/>
                <a:gd name="T23" fmla="*/ 2147483646 h 67"/>
                <a:gd name="T24" fmla="*/ 2147483646 w 34"/>
                <a:gd name="T25" fmla="*/ 2147483646 h 67"/>
                <a:gd name="T26" fmla="*/ 2147483646 w 34"/>
                <a:gd name="T27" fmla="*/ 2147483646 h 67"/>
                <a:gd name="T28" fmla="*/ 2147483646 w 34"/>
                <a:gd name="T29" fmla="*/ 2147483646 h 67"/>
                <a:gd name="T30" fmla="*/ 2147483646 w 34"/>
                <a:gd name="T31" fmla="*/ 2147483646 h 67"/>
                <a:gd name="T32" fmla="*/ 2147483646 w 34"/>
                <a:gd name="T33" fmla="*/ 2147483646 h 67"/>
                <a:gd name="T34" fmla="*/ 2147483646 w 34"/>
                <a:gd name="T35" fmla="*/ 2147483646 h 67"/>
                <a:gd name="T36" fmla="*/ 0 w 34"/>
                <a:gd name="T37" fmla="*/ 2147483646 h 67"/>
                <a:gd name="T38" fmla="*/ 2147483646 w 34"/>
                <a:gd name="T39" fmla="*/ 0 h 67"/>
                <a:gd name="T40" fmla="*/ 2147483646 w 34"/>
                <a:gd name="T41" fmla="*/ 2147483646 h 67"/>
                <a:gd name="T42" fmla="*/ 2147483646 w 34"/>
                <a:gd name="T43" fmla="*/ 2147483646 h 67"/>
                <a:gd name="T44" fmla="*/ 2147483646 w 34"/>
                <a:gd name="T45" fmla="*/ 2147483646 h 67"/>
                <a:gd name="T46" fmla="*/ 2147483646 w 34"/>
                <a:gd name="T47" fmla="*/ 2147483646 h 67"/>
                <a:gd name="T48" fmla="*/ 2147483646 w 34"/>
                <a:gd name="T49" fmla="*/ 2147483646 h 67"/>
                <a:gd name="T50" fmla="*/ 2147483646 w 34"/>
                <a:gd name="T51" fmla="*/ 2147483646 h 67"/>
                <a:gd name="T52" fmla="*/ 2147483646 w 34"/>
                <a:gd name="T53" fmla="*/ 2147483646 h 67"/>
                <a:gd name="T54" fmla="*/ 2147483646 w 34"/>
                <a:gd name="T55" fmla="*/ 2147483646 h 67"/>
                <a:gd name="T56" fmla="*/ 2147483646 w 34"/>
                <a:gd name="T57" fmla="*/ 2147483646 h 67"/>
                <a:gd name="T58" fmla="*/ 2147483646 w 34"/>
                <a:gd name="T59" fmla="*/ 2147483646 h 67"/>
                <a:gd name="T60" fmla="*/ 2147483646 w 34"/>
                <a:gd name="T61" fmla="*/ 2147483646 h 67"/>
                <a:gd name="T62" fmla="*/ 2147483646 w 34"/>
                <a:gd name="T63" fmla="*/ 2147483646 h 67"/>
                <a:gd name="T64" fmla="*/ 2147483646 w 34"/>
                <a:gd name="T65" fmla="*/ 2147483646 h 67"/>
                <a:gd name="T66" fmla="*/ 2147483646 w 34"/>
                <a:gd name="T67" fmla="*/ 2147483646 h 67"/>
                <a:gd name="T68" fmla="*/ 2147483646 w 34"/>
                <a:gd name="T69" fmla="*/ 2147483646 h 67"/>
                <a:gd name="T70" fmla="*/ 2147483646 w 34"/>
                <a:gd name="T71" fmla="*/ 2147483646 h 67"/>
                <a:gd name="T72" fmla="*/ 2147483646 w 34"/>
                <a:gd name="T73" fmla="*/ 2147483646 h 67"/>
                <a:gd name="T74" fmla="*/ 2147483646 w 34"/>
                <a:gd name="T75" fmla="*/ 2147483646 h 67"/>
                <a:gd name="T76" fmla="*/ 2147483646 w 34"/>
                <a:gd name="T77" fmla="*/ 2147483646 h 67"/>
                <a:gd name="T78" fmla="*/ 2147483646 w 34"/>
                <a:gd name="T79" fmla="*/ 2147483646 h 67"/>
                <a:gd name="T80" fmla="*/ 2147483646 w 34"/>
                <a:gd name="T81" fmla="*/ 2147483646 h 67"/>
                <a:gd name="T82" fmla="*/ 2147483646 w 34"/>
                <a:gd name="T83" fmla="*/ 2147483646 h 67"/>
                <a:gd name="T84" fmla="*/ 2147483646 w 34"/>
                <a:gd name="T85" fmla="*/ 2147483646 h 67"/>
                <a:gd name="T86" fmla="*/ 2147483646 w 34"/>
                <a:gd name="T87" fmla="*/ 2147483646 h 67"/>
                <a:gd name="T88" fmla="*/ 2147483646 w 34"/>
                <a:gd name="T89" fmla="*/ 2147483646 h 67"/>
                <a:gd name="T90" fmla="*/ 2147483646 w 34"/>
                <a:gd name="T91" fmla="*/ 2147483646 h 67"/>
                <a:gd name="T92" fmla="*/ 2147483646 w 34"/>
                <a:gd name="T93" fmla="*/ 2147483646 h 67"/>
                <a:gd name="T94" fmla="*/ 2147483646 w 34"/>
                <a:gd name="T95" fmla="*/ 2147483646 h 67"/>
                <a:gd name="T96" fmla="*/ 2147483646 w 34"/>
                <a:gd name="T97" fmla="*/ 2147483646 h 67"/>
                <a:gd name="T98" fmla="*/ 2147483646 w 34"/>
                <a:gd name="T99" fmla="*/ 2147483646 h 67"/>
                <a:gd name="T100" fmla="*/ 2147483646 w 34"/>
                <a:gd name="T101" fmla="*/ 2147483646 h 67"/>
                <a:gd name="T102" fmla="*/ 2147483646 w 34"/>
                <a:gd name="T103" fmla="*/ 2147483646 h 67"/>
                <a:gd name="T104" fmla="*/ 2147483646 w 34"/>
                <a:gd name="T105" fmla="*/ 2147483646 h 67"/>
                <a:gd name="T106" fmla="*/ 2147483646 w 34"/>
                <a:gd name="T107" fmla="*/ 2147483646 h 67"/>
                <a:gd name="T108" fmla="*/ 2147483646 w 34"/>
                <a:gd name="T109" fmla="*/ 2147483646 h 67"/>
                <a:gd name="T110" fmla="*/ 2147483646 w 34"/>
                <a:gd name="T111" fmla="*/ 2147483646 h 67"/>
                <a:gd name="T112" fmla="*/ 2147483646 w 34"/>
                <a:gd name="T113" fmla="*/ 2147483646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8" y="0"/>
                  </a:moveTo>
                  <a:lnTo>
                    <a:pt x="24" y="21"/>
                  </a:lnTo>
                  <a:lnTo>
                    <a:pt x="28" y="19"/>
                  </a:lnTo>
                  <a:lnTo>
                    <a:pt x="28" y="15"/>
                  </a:lnTo>
                  <a:lnTo>
                    <a:pt x="34" y="22"/>
                  </a:lnTo>
                  <a:lnTo>
                    <a:pt x="34" y="26"/>
                  </a:lnTo>
                  <a:lnTo>
                    <a:pt x="30" y="30"/>
                  </a:lnTo>
                  <a:cubicBezTo>
                    <a:pt x="30" y="30"/>
                    <a:pt x="32" y="35"/>
                    <a:pt x="31" y="38"/>
                  </a:cubicBezTo>
                  <a:cubicBezTo>
                    <a:pt x="31" y="42"/>
                    <a:pt x="27" y="47"/>
                    <a:pt x="28" y="49"/>
                  </a:cubicBezTo>
                  <a:cubicBezTo>
                    <a:pt x="28" y="50"/>
                    <a:pt x="32" y="67"/>
                    <a:pt x="32" y="67"/>
                  </a:cubicBezTo>
                  <a:lnTo>
                    <a:pt x="21" y="49"/>
                  </a:lnTo>
                  <a:cubicBezTo>
                    <a:pt x="21" y="49"/>
                    <a:pt x="24" y="41"/>
                    <a:pt x="24" y="40"/>
                  </a:cubicBezTo>
                  <a:cubicBezTo>
                    <a:pt x="23" y="38"/>
                    <a:pt x="21" y="35"/>
                    <a:pt x="21" y="35"/>
                  </a:cubicBezTo>
                  <a:lnTo>
                    <a:pt x="17" y="37"/>
                  </a:lnTo>
                  <a:lnTo>
                    <a:pt x="11" y="37"/>
                  </a:lnTo>
                  <a:lnTo>
                    <a:pt x="6" y="30"/>
                  </a:lnTo>
                  <a:lnTo>
                    <a:pt x="12" y="30"/>
                  </a:lnTo>
                  <a:lnTo>
                    <a:pt x="17" y="27"/>
                  </a:lnTo>
                  <a:lnTo>
                    <a:pt x="0" y="10"/>
                  </a:lnTo>
                  <a:lnTo>
                    <a:pt x="8" y="0"/>
                  </a:lnTo>
                  <a:close/>
                  <a:moveTo>
                    <a:pt x="9" y="4"/>
                  </a:moveTo>
                  <a:lnTo>
                    <a:pt x="4" y="10"/>
                  </a:lnTo>
                  <a:moveTo>
                    <a:pt x="10" y="7"/>
                  </a:moveTo>
                  <a:lnTo>
                    <a:pt x="17" y="18"/>
                  </a:lnTo>
                  <a:moveTo>
                    <a:pt x="8" y="9"/>
                  </a:moveTo>
                  <a:lnTo>
                    <a:pt x="16" y="19"/>
                  </a:lnTo>
                  <a:moveTo>
                    <a:pt x="6" y="12"/>
                  </a:moveTo>
                  <a:lnTo>
                    <a:pt x="15" y="20"/>
                  </a:lnTo>
                  <a:moveTo>
                    <a:pt x="23" y="24"/>
                  </a:moveTo>
                  <a:lnTo>
                    <a:pt x="27" y="31"/>
                  </a:lnTo>
                  <a:moveTo>
                    <a:pt x="21" y="25"/>
                  </a:moveTo>
                  <a:lnTo>
                    <a:pt x="25" y="32"/>
                  </a:lnTo>
                  <a:moveTo>
                    <a:pt x="19" y="26"/>
                  </a:moveTo>
                  <a:lnTo>
                    <a:pt x="24" y="33"/>
                  </a:lnTo>
                  <a:moveTo>
                    <a:pt x="27" y="36"/>
                  </a:moveTo>
                  <a:lnTo>
                    <a:pt x="25" y="46"/>
                  </a:lnTo>
                  <a:moveTo>
                    <a:pt x="27" y="54"/>
                  </a:moveTo>
                  <a:lnTo>
                    <a:pt x="31" y="66"/>
                  </a:lnTo>
                  <a:moveTo>
                    <a:pt x="30" y="20"/>
                  </a:moveTo>
                  <a:lnTo>
                    <a:pt x="33" y="23"/>
                  </a:lnTo>
                  <a:moveTo>
                    <a:pt x="26" y="24"/>
                  </a:moveTo>
                  <a:lnTo>
                    <a:pt x="29" y="22"/>
                  </a:lnTo>
                  <a:moveTo>
                    <a:pt x="29" y="27"/>
                  </a:moveTo>
                  <a:lnTo>
                    <a:pt x="32" y="25"/>
                  </a:lnTo>
                  <a:moveTo>
                    <a:pt x="10" y="33"/>
                  </a:moveTo>
                  <a:lnTo>
                    <a:pt x="13" y="33"/>
                  </a:lnTo>
                  <a:moveTo>
                    <a:pt x="12" y="35"/>
                  </a:moveTo>
                  <a:lnTo>
                    <a:pt x="14" y="35"/>
                  </a:lnTo>
                  <a:moveTo>
                    <a:pt x="15" y="31"/>
                  </a:moveTo>
                  <a:lnTo>
                    <a:pt x="18" y="29"/>
                  </a:lnTo>
                  <a:moveTo>
                    <a:pt x="16" y="34"/>
                  </a:moveTo>
                  <a:lnTo>
                    <a:pt x="20" y="32"/>
                  </a:lnTo>
                  <a:moveTo>
                    <a:pt x="24" y="49"/>
                  </a:moveTo>
                  <a:cubicBezTo>
                    <a:pt x="25" y="49"/>
                    <a:pt x="25" y="49"/>
                    <a:pt x="26" y="50"/>
                  </a:cubicBezTo>
                  <a:cubicBezTo>
                    <a:pt x="26" y="50"/>
                    <a:pt x="26" y="51"/>
                    <a:pt x="25" y="51"/>
                  </a:cubicBezTo>
                  <a:cubicBezTo>
                    <a:pt x="25" y="52"/>
                    <a:pt x="24" y="51"/>
                    <a:pt x="24" y="51"/>
                  </a:cubicBezTo>
                  <a:cubicBezTo>
                    <a:pt x="23" y="50"/>
                    <a:pt x="24" y="50"/>
                    <a:pt x="24" y="49"/>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6" name="Freeform 44">
              <a:extLst>
                <a:ext uri="{FF2B5EF4-FFF2-40B4-BE49-F238E27FC236}">
                  <a16:creationId xmlns:a16="http://schemas.microsoft.com/office/drawing/2014/main" xmlns="" id="{9CCC14EB-20CE-437F-A07B-A4985E1947D8}"/>
                </a:ext>
              </a:extLst>
            </p:cNvPr>
            <p:cNvSpPr>
              <a:spLocks noEditPoints="1"/>
            </p:cNvSpPr>
            <p:nvPr/>
          </p:nvSpPr>
          <p:spPr bwMode="auto">
            <a:xfrm>
              <a:off x="3460" y="1957"/>
              <a:ext cx="176" cy="406"/>
            </a:xfrm>
            <a:custGeom>
              <a:avLst/>
              <a:gdLst>
                <a:gd name="T0" fmla="*/ 2147483646 w 29"/>
                <a:gd name="T1" fmla="*/ 0 h 70"/>
                <a:gd name="T2" fmla="*/ 2147483646 w 29"/>
                <a:gd name="T3" fmla="*/ 2147483646 h 70"/>
                <a:gd name="T4" fmla="*/ 2147483646 w 29"/>
                <a:gd name="T5" fmla="*/ 2147483646 h 70"/>
                <a:gd name="T6" fmla="*/ 2147483646 w 29"/>
                <a:gd name="T7" fmla="*/ 2147483646 h 70"/>
                <a:gd name="T8" fmla="*/ 2147483646 w 29"/>
                <a:gd name="T9" fmla="*/ 2147483646 h 70"/>
                <a:gd name="T10" fmla="*/ 2147483646 w 29"/>
                <a:gd name="T11" fmla="*/ 2147483646 h 70"/>
                <a:gd name="T12" fmla="*/ 2147483646 w 29"/>
                <a:gd name="T13" fmla="*/ 2147483646 h 70"/>
                <a:gd name="T14" fmla="*/ 2147483646 w 29"/>
                <a:gd name="T15" fmla="*/ 2147483646 h 70"/>
                <a:gd name="T16" fmla="*/ 2147483646 w 29"/>
                <a:gd name="T17" fmla="*/ 2147483646 h 70"/>
                <a:gd name="T18" fmla="*/ 2147483646 w 29"/>
                <a:gd name="T19" fmla="*/ 2147483646 h 70"/>
                <a:gd name="T20" fmla="*/ 2147483646 w 29"/>
                <a:gd name="T21" fmla="*/ 2147483646 h 70"/>
                <a:gd name="T22" fmla="*/ 2147483646 w 29"/>
                <a:gd name="T23" fmla="*/ 2147483646 h 70"/>
                <a:gd name="T24" fmla="*/ 2147483646 w 29"/>
                <a:gd name="T25" fmla="*/ 2147483646 h 70"/>
                <a:gd name="T26" fmla="*/ 2147483646 w 29"/>
                <a:gd name="T27" fmla="*/ 2147483646 h 70"/>
                <a:gd name="T28" fmla="*/ 2147483646 w 29"/>
                <a:gd name="T29" fmla="*/ 2147483646 h 70"/>
                <a:gd name="T30" fmla="*/ 0 w 29"/>
                <a:gd name="T31" fmla="*/ 2147483646 h 70"/>
                <a:gd name="T32" fmla="*/ 2147483646 w 29"/>
                <a:gd name="T33" fmla="*/ 2147483646 h 70"/>
                <a:gd name="T34" fmla="*/ 2147483646 w 29"/>
                <a:gd name="T35" fmla="*/ 2147483646 h 70"/>
                <a:gd name="T36" fmla="*/ 2147483646 w 29"/>
                <a:gd name="T37" fmla="*/ 2147483646 h 70"/>
                <a:gd name="T38" fmla="*/ 2147483646 w 29"/>
                <a:gd name="T39" fmla="*/ 0 h 70"/>
                <a:gd name="T40" fmla="*/ 2147483646 w 29"/>
                <a:gd name="T41" fmla="*/ 2147483646 h 70"/>
                <a:gd name="T42" fmla="*/ 2147483646 w 29"/>
                <a:gd name="T43" fmla="*/ 2147483646 h 70"/>
                <a:gd name="T44" fmla="*/ 2147483646 w 29"/>
                <a:gd name="T45" fmla="*/ 2147483646 h 70"/>
                <a:gd name="T46" fmla="*/ 2147483646 w 29"/>
                <a:gd name="T47" fmla="*/ 2147483646 h 70"/>
                <a:gd name="T48" fmla="*/ 2147483646 w 29"/>
                <a:gd name="T49" fmla="*/ 2147483646 h 70"/>
                <a:gd name="T50" fmla="*/ 2147483646 w 29"/>
                <a:gd name="T51" fmla="*/ 2147483646 h 70"/>
                <a:gd name="T52" fmla="*/ 2147483646 w 29"/>
                <a:gd name="T53" fmla="*/ 2147483646 h 70"/>
                <a:gd name="T54" fmla="*/ 2147483646 w 29"/>
                <a:gd name="T55" fmla="*/ 2147483646 h 70"/>
                <a:gd name="T56" fmla="*/ 2147483646 w 29"/>
                <a:gd name="T57" fmla="*/ 2147483646 h 70"/>
                <a:gd name="T58" fmla="*/ 2147483646 w 29"/>
                <a:gd name="T59" fmla="*/ 2147483646 h 70"/>
                <a:gd name="T60" fmla="*/ 2147483646 w 29"/>
                <a:gd name="T61" fmla="*/ 2147483646 h 70"/>
                <a:gd name="T62" fmla="*/ 2147483646 w 29"/>
                <a:gd name="T63" fmla="*/ 2147483646 h 70"/>
                <a:gd name="T64" fmla="*/ 2147483646 w 29"/>
                <a:gd name="T65" fmla="*/ 2147483646 h 70"/>
                <a:gd name="T66" fmla="*/ 2147483646 w 29"/>
                <a:gd name="T67" fmla="*/ 2147483646 h 70"/>
                <a:gd name="T68" fmla="*/ 2147483646 w 29"/>
                <a:gd name="T69" fmla="*/ 2147483646 h 70"/>
                <a:gd name="T70" fmla="*/ 2147483646 w 29"/>
                <a:gd name="T71" fmla="*/ 2147483646 h 70"/>
                <a:gd name="T72" fmla="*/ 2147483646 w 29"/>
                <a:gd name="T73" fmla="*/ 2147483646 h 70"/>
                <a:gd name="T74" fmla="*/ 2147483646 w 29"/>
                <a:gd name="T75" fmla="*/ 2147483646 h 70"/>
                <a:gd name="T76" fmla="*/ 2147483646 w 29"/>
                <a:gd name="T77" fmla="*/ 2147483646 h 70"/>
                <a:gd name="T78" fmla="*/ 2147483646 w 29"/>
                <a:gd name="T79" fmla="*/ 2147483646 h 70"/>
                <a:gd name="T80" fmla="*/ 2147483646 w 29"/>
                <a:gd name="T81" fmla="*/ 2147483646 h 70"/>
                <a:gd name="T82" fmla="*/ 2147483646 w 29"/>
                <a:gd name="T83" fmla="*/ 2147483646 h 70"/>
                <a:gd name="T84" fmla="*/ 2147483646 w 29"/>
                <a:gd name="T85" fmla="*/ 2147483646 h 70"/>
                <a:gd name="T86" fmla="*/ 2147483646 w 29"/>
                <a:gd name="T87" fmla="*/ 2147483646 h 70"/>
                <a:gd name="T88" fmla="*/ 2147483646 w 29"/>
                <a:gd name="T89" fmla="*/ 2147483646 h 70"/>
                <a:gd name="T90" fmla="*/ 2147483646 w 29"/>
                <a:gd name="T91" fmla="*/ 2147483646 h 70"/>
                <a:gd name="T92" fmla="*/ 2147483646 w 29"/>
                <a:gd name="T93" fmla="*/ 2147483646 h 70"/>
                <a:gd name="T94" fmla="*/ 2147483646 w 29"/>
                <a:gd name="T95" fmla="*/ 2147483646 h 70"/>
                <a:gd name="T96" fmla="*/ 2147483646 w 29"/>
                <a:gd name="T97" fmla="*/ 2147483646 h 70"/>
                <a:gd name="T98" fmla="*/ 2147483646 w 29"/>
                <a:gd name="T99" fmla="*/ 2147483646 h 70"/>
                <a:gd name="T100" fmla="*/ 2147483646 w 29"/>
                <a:gd name="T101" fmla="*/ 2147483646 h 70"/>
                <a:gd name="T102" fmla="*/ 2147483646 w 29"/>
                <a:gd name="T103" fmla="*/ 2147483646 h 70"/>
                <a:gd name="T104" fmla="*/ 2147483646 w 29"/>
                <a:gd name="T105" fmla="*/ 2147483646 h 70"/>
                <a:gd name="T106" fmla="*/ 2147483646 w 29"/>
                <a:gd name="T107" fmla="*/ 2147483646 h 70"/>
                <a:gd name="T108" fmla="*/ 2147483646 w 29"/>
                <a:gd name="T109" fmla="*/ 2147483646 h 70"/>
                <a:gd name="T110" fmla="*/ 2147483646 w 29"/>
                <a:gd name="T111" fmla="*/ 2147483646 h 70"/>
                <a:gd name="T112" fmla="*/ 2147483646 w 29"/>
                <a:gd name="T113" fmla="*/ 2147483646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6" y="0"/>
                  </a:moveTo>
                  <a:lnTo>
                    <a:pt x="20" y="27"/>
                  </a:lnTo>
                  <a:lnTo>
                    <a:pt x="24" y="26"/>
                  </a:lnTo>
                  <a:lnTo>
                    <a:pt x="27" y="23"/>
                  </a:lnTo>
                  <a:lnTo>
                    <a:pt x="29" y="32"/>
                  </a:lnTo>
                  <a:lnTo>
                    <a:pt x="26" y="36"/>
                  </a:lnTo>
                  <a:lnTo>
                    <a:pt x="20" y="37"/>
                  </a:lnTo>
                  <a:cubicBezTo>
                    <a:pt x="20" y="37"/>
                    <a:pt x="20" y="42"/>
                    <a:pt x="18" y="45"/>
                  </a:cubicBezTo>
                  <a:cubicBezTo>
                    <a:pt x="15" y="48"/>
                    <a:pt x="9" y="51"/>
                    <a:pt x="9" y="52"/>
                  </a:cubicBezTo>
                  <a:cubicBezTo>
                    <a:pt x="9" y="53"/>
                    <a:pt x="4" y="70"/>
                    <a:pt x="4" y="70"/>
                  </a:cubicBezTo>
                  <a:lnTo>
                    <a:pt x="3" y="50"/>
                  </a:lnTo>
                  <a:cubicBezTo>
                    <a:pt x="3" y="50"/>
                    <a:pt x="10" y="44"/>
                    <a:pt x="11" y="42"/>
                  </a:cubicBezTo>
                  <a:cubicBezTo>
                    <a:pt x="11" y="41"/>
                    <a:pt x="11" y="37"/>
                    <a:pt x="11" y="37"/>
                  </a:cubicBezTo>
                  <a:lnTo>
                    <a:pt x="5" y="37"/>
                  </a:lnTo>
                  <a:lnTo>
                    <a:pt x="1" y="34"/>
                  </a:lnTo>
                  <a:lnTo>
                    <a:pt x="0" y="25"/>
                  </a:lnTo>
                  <a:lnTo>
                    <a:pt x="5" y="28"/>
                  </a:lnTo>
                  <a:lnTo>
                    <a:pt x="11" y="28"/>
                  </a:lnTo>
                  <a:lnTo>
                    <a:pt x="5" y="5"/>
                  </a:lnTo>
                  <a:lnTo>
                    <a:pt x="16" y="0"/>
                  </a:lnTo>
                  <a:close/>
                  <a:moveTo>
                    <a:pt x="15" y="4"/>
                  </a:moveTo>
                  <a:lnTo>
                    <a:pt x="8" y="7"/>
                  </a:lnTo>
                  <a:moveTo>
                    <a:pt x="15" y="7"/>
                  </a:moveTo>
                  <a:lnTo>
                    <a:pt x="15" y="20"/>
                  </a:lnTo>
                  <a:moveTo>
                    <a:pt x="12" y="8"/>
                  </a:moveTo>
                  <a:lnTo>
                    <a:pt x="14" y="20"/>
                  </a:lnTo>
                  <a:moveTo>
                    <a:pt x="8" y="9"/>
                  </a:moveTo>
                  <a:lnTo>
                    <a:pt x="13" y="21"/>
                  </a:lnTo>
                  <a:moveTo>
                    <a:pt x="18" y="28"/>
                  </a:moveTo>
                  <a:lnTo>
                    <a:pt x="18" y="37"/>
                  </a:lnTo>
                  <a:moveTo>
                    <a:pt x="15" y="28"/>
                  </a:moveTo>
                  <a:lnTo>
                    <a:pt x="15" y="37"/>
                  </a:lnTo>
                  <a:moveTo>
                    <a:pt x="14" y="28"/>
                  </a:moveTo>
                  <a:lnTo>
                    <a:pt x="14" y="37"/>
                  </a:lnTo>
                  <a:moveTo>
                    <a:pt x="15" y="41"/>
                  </a:moveTo>
                  <a:lnTo>
                    <a:pt x="8" y="48"/>
                  </a:lnTo>
                  <a:moveTo>
                    <a:pt x="6" y="57"/>
                  </a:moveTo>
                  <a:lnTo>
                    <a:pt x="4" y="69"/>
                  </a:lnTo>
                  <a:moveTo>
                    <a:pt x="26" y="28"/>
                  </a:moveTo>
                  <a:lnTo>
                    <a:pt x="26" y="32"/>
                  </a:lnTo>
                  <a:moveTo>
                    <a:pt x="21" y="30"/>
                  </a:moveTo>
                  <a:lnTo>
                    <a:pt x="24" y="30"/>
                  </a:lnTo>
                  <a:moveTo>
                    <a:pt x="22" y="34"/>
                  </a:moveTo>
                  <a:lnTo>
                    <a:pt x="25" y="34"/>
                  </a:lnTo>
                  <a:moveTo>
                    <a:pt x="2" y="30"/>
                  </a:moveTo>
                  <a:lnTo>
                    <a:pt x="5" y="31"/>
                  </a:lnTo>
                  <a:moveTo>
                    <a:pt x="2" y="33"/>
                  </a:moveTo>
                  <a:lnTo>
                    <a:pt x="4" y="34"/>
                  </a:lnTo>
                  <a:moveTo>
                    <a:pt x="7" y="31"/>
                  </a:moveTo>
                  <a:lnTo>
                    <a:pt x="11" y="31"/>
                  </a:lnTo>
                  <a:moveTo>
                    <a:pt x="7" y="34"/>
                  </a:moveTo>
                  <a:lnTo>
                    <a:pt x="11" y="34"/>
                  </a:lnTo>
                  <a:moveTo>
                    <a:pt x="6" y="51"/>
                  </a:moveTo>
                  <a:cubicBezTo>
                    <a:pt x="7" y="51"/>
                    <a:pt x="7" y="51"/>
                    <a:pt x="7" y="52"/>
                  </a:cubicBezTo>
                  <a:cubicBezTo>
                    <a:pt x="7" y="53"/>
                    <a:pt x="7" y="53"/>
                    <a:pt x="6" y="53"/>
                  </a:cubicBezTo>
                  <a:cubicBezTo>
                    <a:pt x="5" y="53"/>
                    <a:pt x="5" y="53"/>
                    <a:pt x="5" y="52"/>
                  </a:cubicBezTo>
                  <a:cubicBezTo>
                    <a:pt x="5" y="51"/>
                    <a:pt x="5" y="51"/>
                    <a:pt x="6" y="51"/>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7" name="Freeform 45">
              <a:extLst>
                <a:ext uri="{FF2B5EF4-FFF2-40B4-BE49-F238E27FC236}">
                  <a16:creationId xmlns:a16="http://schemas.microsoft.com/office/drawing/2014/main" xmlns="" id="{E3615BBC-E465-437F-93C4-F2A9860480AA}"/>
                </a:ext>
              </a:extLst>
            </p:cNvPr>
            <p:cNvSpPr>
              <a:spLocks noEditPoints="1"/>
            </p:cNvSpPr>
            <p:nvPr/>
          </p:nvSpPr>
          <p:spPr bwMode="auto">
            <a:xfrm>
              <a:off x="3278" y="2368"/>
              <a:ext cx="279" cy="327"/>
            </a:xfrm>
            <a:custGeom>
              <a:avLst/>
              <a:gdLst>
                <a:gd name="T0" fmla="*/ 2147483646 w 46"/>
                <a:gd name="T1" fmla="*/ 2147483646 h 56"/>
                <a:gd name="T2" fmla="*/ 2147483646 w 46"/>
                <a:gd name="T3" fmla="*/ 2147483646 h 56"/>
                <a:gd name="T4" fmla="*/ 2147483646 w 46"/>
                <a:gd name="T5" fmla="*/ 2147483646 h 56"/>
                <a:gd name="T6" fmla="*/ 2147483646 w 46"/>
                <a:gd name="T7" fmla="*/ 2147483646 h 56"/>
                <a:gd name="T8" fmla="*/ 2147483646 w 46"/>
                <a:gd name="T9" fmla="*/ 2147483646 h 56"/>
                <a:gd name="T10" fmla="*/ 2147483646 w 46"/>
                <a:gd name="T11" fmla="*/ 2147483646 h 56"/>
                <a:gd name="T12" fmla="*/ 2147483646 w 46"/>
                <a:gd name="T13" fmla="*/ 2147483646 h 56"/>
                <a:gd name="T14" fmla="*/ 2147483646 w 46"/>
                <a:gd name="T15" fmla="*/ 2147483646 h 56"/>
                <a:gd name="T16" fmla="*/ 2147483646 w 46"/>
                <a:gd name="T17" fmla="*/ 2147483646 h 56"/>
                <a:gd name="T18" fmla="*/ 0 w 46"/>
                <a:gd name="T19" fmla="*/ 2147483646 h 56"/>
                <a:gd name="T20" fmla="*/ 2147483646 w 46"/>
                <a:gd name="T21" fmla="*/ 2147483646 h 56"/>
                <a:gd name="T22" fmla="*/ 2147483646 w 46"/>
                <a:gd name="T23" fmla="*/ 2147483646 h 56"/>
                <a:gd name="T24" fmla="*/ 2147483646 w 46"/>
                <a:gd name="T25" fmla="*/ 2147483646 h 56"/>
                <a:gd name="T26" fmla="*/ 2147483646 w 46"/>
                <a:gd name="T27" fmla="*/ 2147483646 h 56"/>
                <a:gd name="T28" fmla="*/ 2147483646 w 46"/>
                <a:gd name="T29" fmla="*/ 2147483646 h 56"/>
                <a:gd name="T30" fmla="*/ 2147483646 w 46"/>
                <a:gd name="T31" fmla="*/ 2147483646 h 56"/>
                <a:gd name="T32" fmla="*/ 2147483646 w 46"/>
                <a:gd name="T33" fmla="*/ 2147483646 h 56"/>
                <a:gd name="T34" fmla="*/ 2147483646 w 46"/>
                <a:gd name="T35" fmla="*/ 2147483646 h 56"/>
                <a:gd name="T36" fmla="*/ 2147483646 w 46"/>
                <a:gd name="T37" fmla="*/ 0 h 56"/>
                <a:gd name="T38" fmla="*/ 2147483646 w 46"/>
                <a:gd name="T39" fmla="*/ 2147483646 h 56"/>
                <a:gd name="T40" fmla="*/ 2147483646 w 46"/>
                <a:gd name="T41" fmla="*/ 2147483646 h 56"/>
                <a:gd name="T42" fmla="*/ 2147483646 w 46"/>
                <a:gd name="T43" fmla="*/ 2147483646 h 56"/>
                <a:gd name="T44" fmla="*/ 2147483646 w 46"/>
                <a:gd name="T45" fmla="*/ 2147483646 h 56"/>
                <a:gd name="T46" fmla="*/ 2147483646 w 46"/>
                <a:gd name="T47" fmla="*/ 2147483646 h 56"/>
                <a:gd name="T48" fmla="*/ 2147483646 w 46"/>
                <a:gd name="T49" fmla="*/ 2147483646 h 56"/>
                <a:gd name="T50" fmla="*/ 2147483646 w 46"/>
                <a:gd name="T51" fmla="*/ 2147483646 h 56"/>
                <a:gd name="T52" fmla="*/ 2147483646 w 46"/>
                <a:gd name="T53" fmla="*/ 2147483646 h 56"/>
                <a:gd name="T54" fmla="*/ 2147483646 w 46"/>
                <a:gd name="T55" fmla="*/ 2147483646 h 56"/>
                <a:gd name="T56" fmla="*/ 2147483646 w 46"/>
                <a:gd name="T57" fmla="*/ 2147483646 h 56"/>
                <a:gd name="T58" fmla="*/ 2147483646 w 46"/>
                <a:gd name="T59" fmla="*/ 2147483646 h 56"/>
                <a:gd name="T60" fmla="*/ 2147483646 w 46"/>
                <a:gd name="T61" fmla="*/ 2147483646 h 56"/>
                <a:gd name="T62" fmla="*/ 2147483646 w 46"/>
                <a:gd name="T63" fmla="*/ 2147483646 h 56"/>
                <a:gd name="T64" fmla="*/ 2147483646 w 46"/>
                <a:gd name="T65" fmla="*/ 2147483646 h 56"/>
                <a:gd name="T66" fmla="*/ 2147483646 w 46"/>
                <a:gd name="T67" fmla="*/ 2147483646 h 56"/>
                <a:gd name="T68" fmla="*/ 2147483646 w 46"/>
                <a:gd name="T69" fmla="*/ 2147483646 h 56"/>
                <a:gd name="T70" fmla="*/ 2147483646 w 46"/>
                <a:gd name="T71" fmla="*/ 2147483646 h 56"/>
                <a:gd name="T72" fmla="*/ 2147483646 w 46"/>
                <a:gd name="T73" fmla="*/ 2147483646 h 56"/>
                <a:gd name="T74" fmla="*/ 2147483646 w 46"/>
                <a:gd name="T75" fmla="*/ 2147483646 h 56"/>
                <a:gd name="T76" fmla="*/ 2147483646 w 46"/>
                <a:gd name="T77" fmla="*/ 2147483646 h 56"/>
                <a:gd name="T78" fmla="*/ 2147483646 w 46"/>
                <a:gd name="T79" fmla="*/ 2147483646 h 56"/>
                <a:gd name="T80" fmla="*/ 2147483646 w 46"/>
                <a:gd name="T81" fmla="*/ 2147483646 h 56"/>
                <a:gd name="T82" fmla="*/ 2147483646 w 46"/>
                <a:gd name="T83" fmla="*/ 2147483646 h 56"/>
                <a:gd name="T84" fmla="*/ 2147483646 w 46"/>
                <a:gd name="T85" fmla="*/ 2147483646 h 56"/>
                <a:gd name="T86" fmla="*/ 2147483646 w 46"/>
                <a:gd name="T87" fmla="*/ 2147483646 h 56"/>
                <a:gd name="T88" fmla="*/ 2147483646 w 46"/>
                <a:gd name="T89" fmla="*/ 2147483646 h 56"/>
                <a:gd name="T90" fmla="*/ 2147483646 w 46"/>
                <a:gd name="T91" fmla="*/ 2147483646 h 56"/>
                <a:gd name="T92" fmla="*/ 2147483646 w 46"/>
                <a:gd name="T93" fmla="*/ 2147483646 h 56"/>
                <a:gd name="T94" fmla="*/ 2147483646 w 46"/>
                <a:gd name="T95" fmla="*/ 2147483646 h 56"/>
                <a:gd name="T96" fmla="*/ 2147483646 w 46"/>
                <a:gd name="T97" fmla="*/ 2147483646 h 56"/>
                <a:gd name="T98" fmla="*/ 2147483646 w 46"/>
                <a:gd name="T99" fmla="*/ 2147483646 h 56"/>
                <a:gd name="T100" fmla="*/ 2147483646 w 46"/>
                <a:gd name="T101" fmla="*/ 2147483646 h 56"/>
                <a:gd name="T102" fmla="*/ 2147483646 w 46"/>
                <a:gd name="T103" fmla="*/ 2147483646 h 56"/>
                <a:gd name="T104" fmla="*/ 2147483646 w 46"/>
                <a:gd name="T105" fmla="*/ 2147483646 h 56"/>
                <a:gd name="T106" fmla="*/ 2147483646 w 46"/>
                <a:gd name="T107" fmla="*/ 2147483646 h 56"/>
                <a:gd name="T108" fmla="*/ 2147483646 w 46"/>
                <a:gd name="T109" fmla="*/ 2147483646 h 56"/>
                <a:gd name="T110" fmla="*/ 2147483646 w 46"/>
                <a:gd name="T111" fmla="*/ 2147483646 h 56"/>
                <a:gd name="T112" fmla="*/ 2147483646 w 46"/>
                <a:gd name="T113" fmla="*/ 2147483646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46" y="2"/>
                  </a:moveTo>
                  <a:lnTo>
                    <a:pt x="36" y="26"/>
                  </a:lnTo>
                  <a:lnTo>
                    <a:pt x="39" y="28"/>
                  </a:lnTo>
                  <a:lnTo>
                    <a:pt x="44" y="27"/>
                  </a:lnTo>
                  <a:lnTo>
                    <a:pt x="40" y="35"/>
                  </a:lnTo>
                  <a:lnTo>
                    <a:pt x="36" y="38"/>
                  </a:lnTo>
                  <a:lnTo>
                    <a:pt x="31" y="36"/>
                  </a:lnTo>
                  <a:cubicBezTo>
                    <a:pt x="31" y="36"/>
                    <a:pt x="28" y="40"/>
                    <a:pt x="24" y="41"/>
                  </a:cubicBezTo>
                  <a:cubicBezTo>
                    <a:pt x="21" y="42"/>
                    <a:pt x="14" y="42"/>
                    <a:pt x="14" y="43"/>
                  </a:cubicBezTo>
                  <a:cubicBezTo>
                    <a:pt x="13" y="44"/>
                    <a:pt x="0" y="56"/>
                    <a:pt x="0" y="56"/>
                  </a:cubicBezTo>
                  <a:lnTo>
                    <a:pt x="10" y="38"/>
                  </a:lnTo>
                  <a:cubicBezTo>
                    <a:pt x="10" y="38"/>
                    <a:pt x="18" y="36"/>
                    <a:pt x="19" y="35"/>
                  </a:cubicBezTo>
                  <a:cubicBezTo>
                    <a:pt x="21" y="34"/>
                    <a:pt x="23" y="30"/>
                    <a:pt x="23" y="30"/>
                  </a:cubicBezTo>
                  <a:lnTo>
                    <a:pt x="18" y="28"/>
                  </a:lnTo>
                  <a:lnTo>
                    <a:pt x="15" y="23"/>
                  </a:lnTo>
                  <a:lnTo>
                    <a:pt x="19" y="15"/>
                  </a:lnTo>
                  <a:lnTo>
                    <a:pt x="22" y="20"/>
                  </a:lnTo>
                  <a:lnTo>
                    <a:pt x="27" y="23"/>
                  </a:lnTo>
                  <a:lnTo>
                    <a:pt x="33" y="0"/>
                  </a:lnTo>
                  <a:lnTo>
                    <a:pt x="46" y="2"/>
                  </a:lnTo>
                  <a:close/>
                  <a:moveTo>
                    <a:pt x="43" y="4"/>
                  </a:moveTo>
                  <a:lnTo>
                    <a:pt x="35" y="3"/>
                  </a:lnTo>
                  <a:moveTo>
                    <a:pt x="41" y="7"/>
                  </a:moveTo>
                  <a:lnTo>
                    <a:pt x="35" y="19"/>
                  </a:lnTo>
                  <a:moveTo>
                    <a:pt x="38" y="6"/>
                  </a:moveTo>
                  <a:lnTo>
                    <a:pt x="33" y="18"/>
                  </a:lnTo>
                  <a:moveTo>
                    <a:pt x="34" y="6"/>
                  </a:moveTo>
                  <a:lnTo>
                    <a:pt x="32" y="18"/>
                  </a:lnTo>
                  <a:moveTo>
                    <a:pt x="33" y="26"/>
                  </a:moveTo>
                  <a:lnTo>
                    <a:pt x="28" y="34"/>
                  </a:lnTo>
                  <a:moveTo>
                    <a:pt x="31" y="25"/>
                  </a:moveTo>
                  <a:lnTo>
                    <a:pt x="27" y="33"/>
                  </a:lnTo>
                  <a:moveTo>
                    <a:pt x="29" y="24"/>
                  </a:moveTo>
                  <a:lnTo>
                    <a:pt x="25" y="32"/>
                  </a:lnTo>
                  <a:moveTo>
                    <a:pt x="24" y="37"/>
                  </a:moveTo>
                  <a:lnTo>
                    <a:pt x="14" y="39"/>
                  </a:lnTo>
                  <a:moveTo>
                    <a:pt x="8" y="45"/>
                  </a:moveTo>
                  <a:lnTo>
                    <a:pt x="1" y="55"/>
                  </a:lnTo>
                  <a:moveTo>
                    <a:pt x="40" y="31"/>
                  </a:moveTo>
                  <a:lnTo>
                    <a:pt x="38" y="34"/>
                  </a:lnTo>
                  <a:moveTo>
                    <a:pt x="35" y="29"/>
                  </a:moveTo>
                  <a:lnTo>
                    <a:pt x="38" y="31"/>
                  </a:lnTo>
                  <a:moveTo>
                    <a:pt x="33" y="34"/>
                  </a:moveTo>
                  <a:lnTo>
                    <a:pt x="36" y="35"/>
                  </a:lnTo>
                  <a:moveTo>
                    <a:pt x="19" y="20"/>
                  </a:moveTo>
                  <a:lnTo>
                    <a:pt x="20" y="22"/>
                  </a:lnTo>
                  <a:moveTo>
                    <a:pt x="17" y="23"/>
                  </a:moveTo>
                  <a:lnTo>
                    <a:pt x="18" y="25"/>
                  </a:lnTo>
                  <a:moveTo>
                    <a:pt x="22" y="23"/>
                  </a:moveTo>
                  <a:lnTo>
                    <a:pt x="25" y="25"/>
                  </a:lnTo>
                  <a:moveTo>
                    <a:pt x="21" y="26"/>
                  </a:moveTo>
                  <a:lnTo>
                    <a:pt x="24" y="28"/>
                  </a:lnTo>
                  <a:moveTo>
                    <a:pt x="11" y="40"/>
                  </a:moveTo>
                  <a:cubicBezTo>
                    <a:pt x="12" y="41"/>
                    <a:pt x="12" y="41"/>
                    <a:pt x="12" y="42"/>
                  </a:cubicBezTo>
                  <a:cubicBezTo>
                    <a:pt x="11" y="42"/>
                    <a:pt x="11" y="43"/>
                    <a:pt x="10" y="42"/>
                  </a:cubicBezTo>
                  <a:cubicBezTo>
                    <a:pt x="10" y="42"/>
                    <a:pt x="9" y="41"/>
                    <a:pt x="10" y="41"/>
                  </a:cubicBezTo>
                  <a:cubicBezTo>
                    <a:pt x="10" y="40"/>
                    <a:pt x="11" y="40"/>
                    <a:pt x="11" y="40"/>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8" name="Freeform 46">
              <a:extLst>
                <a:ext uri="{FF2B5EF4-FFF2-40B4-BE49-F238E27FC236}">
                  <a16:creationId xmlns:a16="http://schemas.microsoft.com/office/drawing/2014/main" xmlns="" id="{FD39C58D-C78F-4E99-B123-8D9D8AB70776}"/>
                </a:ext>
              </a:extLst>
            </p:cNvPr>
            <p:cNvSpPr>
              <a:spLocks noEditPoints="1"/>
            </p:cNvSpPr>
            <p:nvPr/>
          </p:nvSpPr>
          <p:spPr bwMode="auto">
            <a:xfrm>
              <a:off x="2924" y="2695"/>
              <a:ext cx="408" cy="198"/>
            </a:xfrm>
            <a:custGeom>
              <a:avLst/>
              <a:gdLst>
                <a:gd name="T0" fmla="*/ 2147483646 w 67"/>
                <a:gd name="T1" fmla="*/ 2147483646 h 34"/>
                <a:gd name="T2" fmla="*/ 2147483646 w 67"/>
                <a:gd name="T3" fmla="*/ 2147483646 h 34"/>
                <a:gd name="T4" fmla="*/ 2147483646 w 67"/>
                <a:gd name="T5" fmla="*/ 2147483646 h 34"/>
                <a:gd name="T6" fmla="*/ 2147483646 w 67"/>
                <a:gd name="T7" fmla="*/ 2147483646 h 34"/>
                <a:gd name="T8" fmla="*/ 2147483646 w 67"/>
                <a:gd name="T9" fmla="*/ 2147483646 h 34"/>
                <a:gd name="T10" fmla="*/ 2147483646 w 67"/>
                <a:gd name="T11" fmla="*/ 2147483646 h 34"/>
                <a:gd name="T12" fmla="*/ 2147483646 w 67"/>
                <a:gd name="T13" fmla="*/ 2147483646 h 34"/>
                <a:gd name="T14" fmla="*/ 2147483646 w 67"/>
                <a:gd name="T15" fmla="*/ 2147483646 h 34"/>
                <a:gd name="T16" fmla="*/ 2147483646 w 67"/>
                <a:gd name="T17" fmla="*/ 2147483646 h 34"/>
                <a:gd name="T18" fmla="*/ 0 w 67"/>
                <a:gd name="T19" fmla="*/ 2147483646 h 34"/>
                <a:gd name="T20" fmla="*/ 2147483646 w 67"/>
                <a:gd name="T21" fmla="*/ 2147483646 h 34"/>
                <a:gd name="T22" fmla="*/ 2147483646 w 67"/>
                <a:gd name="T23" fmla="*/ 2147483646 h 34"/>
                <a:gd name="T24" fmla="*/ 2147483646 w 67"/>
                <a:gd name="T25" fmla="*/ 2147483646 h 34"/>
                <a:gd name="T26" fmla="*/ 2147483646 w 67"/>
                <a:gd name="T27" fmla="*/ 2147483646 h 34"/>
                <a:gd name="T28" fmla="*/ 2147483646 w 67"/>
                <a:gd name="T29" fmla="*/ 2147483646 h 34"/>
                <a:gd name="T30" fmla="*/ 2147483646 w 67"/>
                <a:gd name="T31" fmla="*/ 2147483646 h 34"/>
                <a:gd name="T32" fmla="*/ 2147483646 w 67"/>
                <a:gd name="T33" fmla="*/ 2147483646 h 34"/>
                <a:gd name="T34" fmla="*/ 2147483646 w 67"/>
                <a:gd name="T35" fmla="*/ 2147483646 h 34"/>
                <a:gd name="T36" fmla="*/ 2147483646 w 67"/>
                <a:gd name="T37" fmla="*/ 0 h 34"/>
                <a:gd name="T38" fmla="*/ 2147483646 w 67"/>
                <a:gd name="T39" fmla="*/ 2147483646 h 34"/>
                <a:gd name="T40" fmla="*/ 2147483646 w 67"/>
                <a:gd name="T41" fmla="*/ 2147483646 h 34"/>
                <a:gd name="T42" fmla="*/ 2147483646 w 67"/>
                <a:gd name="T43" fmla="*/ 2147483646 h 34"/>
                <a:gd name="T44" fmla="*/ 2147483646 w 67"/>
                <a:gd name="T45" fmla="*/ 2147483646 h 34"/>
                <a:gd name="T46" fmla="*/ 2147483646 w 67"/>
                <a:gd name="T47" fmla="*/ 2147483646 h 34"/>
                <a:gd name="T48" fmla="*/ 2147483646 w 67"/>
                <a:gd name="T49" fmla="*/ 2147483646 h 34"/>
                <a:gd name="T50" fmla="*/ 2147483646 w 67"/>
                <a:gd name="T51" fmla="*/ 2147483646 h 34"/>
                <a:gd name="T52" fmla="*/ 2147483646 w 67"/>
                <a:gd name="T53" fmla="*/ 2147483646 h 34"/>
                <a:gd name="T54" fmla="*/ 2147483646 w 67"/>
                <a:gd name="T55" fmla="*/ 2147483646 h 34"/>
                <a:gd name="T56" fmla="*/ 2147483646 w 67"/>
                <a:gd name="T57" fmla="*/ 2147483646 h 34"/>
                <a:gd name="T58" fmla="*/ 2147483646 w 67"/>
                <a:gd name="T59" fmla="*/ 2147483646 h 34"/>
                <a:gd name="T60" fmla="*/ 2147483646 w 67"/>
                <a:gd name="T61" fmla="*/ 2147483646 h 34"/>
                <a:gd name="T62" fmla="*/ 2147483646 w 67"/>
                <a:gd name="T63" fmla="*/ 2147483646 h 34"/>
                <a:gd name="T64" fmla="*/ 2147483646 w 67"/>
                <a:gd name="T65" fmla="*/ 2147483646 h 34"/>
                <a:gd name="T66" fmla="*/ 2147483646 w 67"/>
                <a:gd name="T67" fmla="*/ 2147483646 h 34"/>
                <a:gd name="T68" fmla="*/ 2147483646 w 67"/>
                <a:gd name="T69" fmla="*/ 2147483646 h 34"/>
                <a:gd name="T70" fmla="*/ 2147483646 w 67"/>
                <a:gd name="T71" fmla="*/ 2147483646 h 34"/>
                <a:gd name="T72" fmla="*/ 2147483646 w 67"/>
                <a:gd name="T73" fmla="*/ 2147483646 h 34"/>
                <a:gd name="T74" fmla="*/ 2147483646 w 67"/>
                <a:gd name="T75" fmla="*/ 2147483646 h 34"/>
                <a:gd name="T76" fmla="*/ 2147483646 w 67"/>
                <a:gd name="T77" fmla="*/ 2147483646 h 34"/>
                <a:gd name="T78" fmla="*/ 2147483646 w 67"/>
                <a:gd name="T79" fmla="*/ 2147483646 h 34"/>
                <a:gd name="T80" fmla="*/ 2147483646 w 67"/>
                <a:gd name="T81" fmla="*/ 2147483646 h 34"/>
                <a:gd name="T82" fmla="*/ 2147483646 w 67"/>
                <a:gd name="T83" fmla="*/ 2147483646 h 34"/>
                <a:gd name="T84" fmla="*/ 2147483646 w 67"/>
                <a:gd name="T85" fmla="*/ 2147483646 h 34"/>
                <a:gd name="T86" fmla="*/ 2147483646 w 67"/>
                <a:gd name="T87" fmla="*/ 2147483646 h 34"/>
                <a:gd name="T88" fmla="*/ 2147483646 w 67"/>
                <a:gd name="T89" fmla="*/ 2147483646 h 34"/>
                <a:gd name="T90" fmla="*/ 2147483646 w 67"/>
                <a:gd name="T91" fmla="*/ 2147483646 h 34"/>
                <a:gd name="T92" fmla="*/ 2147483646 w 67"/>
                <a:gd name="T93" fmla="*/ 2147483646 h 34"/>
                <a:gd name="T94" fmla="*/ 2147483646 w 67"/>
                <a:gd name="T95" fmla="*/ 2147483646 h 34"/>
                <a:gd name="T96" fmla="*/ 2147483646 w 67"/>
                <a:gd name="T97" fmla="*/ 2147483646 h 34"/>
                <a:gd name="T98" fmla="*/ 2147483646 w 67"/>
                <a:gd name="T99" fmla="*/ 2147483646 h 34"/>
                <a:gd name="T100" fmla="*/ 2147483646 w 67"/>
                <a:gd name="T101" fmla="*/ 2147483646 h 34"/>
                <a:gd name="T102" fmla="*/ 2147483646 w 67"/>
                <a:gd name="T103" fmla="*/ 2147483646 h 34"/>
                <a:gd name="T104" fmla="*/ 2147483646 w 67"/>
                <a:gd name="T105" fmla="*/ 2147483646 h 34"/>
                <a:gd name="T106" fmla="*/ 2147483646 w 67"/>
                <a:gd name="T107" fmla="*/ 2147483646 h 34"/>
                <a:gd name="T108" fmla="*/ 2147483646 w 67"/>
                <a:gd name="T109" fmla="*/ 2147483646 h 34"/>
                <a:gd name="T110" fmla="*/ 2147483646 w 67"/>
                <a:gd name="T111" fmla="*/ 2147483646 h 34"/>
                <a:gd name="T112" fmla="*/ 2147483646 w 67"/>
                <a:gd name="T113" fmla="*/ 2147483646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67" y="8"/>
                  </a:moveTo>
                  <a:lnTo>
                    <a:pt x="46" y="24"/>
                  </a:lnTo>
                  <a:lnTo>
                    <a:pt x="48" y="28"/>
                  </a:lnTo>
                  <a:lnTo>
                    <a:pt x="52" y="28"/>
                  </a:lnTo>
                  <a:lnTo>
                    <a:pt x="45" y="34"/>
                  </a:lnTo>
                  <a:lnTo>
                    <a:pt x="41" y="34"/>
                  </a:lnTo>
                  <a:lnTo>
                    <a:pt x="37" y="30"/>
                  </a:lnTo>
                  <a:cubicBezTo>
                    <a:pt x="37" y="30"/>
                    <a:pt x="32" y="32"/>
                    <a:pt x="29" y="31"/>
                  </a:cubicBezTo>
                  <a:cubicBezTo>
                    <a:pt x="25" y="31"/>
                    <a:pt x="20" y="27"/>
                    <a:pt x="18" y="28"/>
                  </a:cubicBezTo>
                  <a:cubicBezTo>
                    <a:pt x="17" y="28"/>
                    <a:pt x="0" y="32"/>
                    <a:pt x="0" y="32"/>
                  </a:cubicBezTo>
                  <a:lnTo>
                    <a:pt x="18" y="21"/>
                  </a:lnTo>
                  <a:cubicBezTo>
                    <a:pt x="18" y="21"/>
                    <a:pt x="26" y="24"/>
                    <a:pt x="27" y="24"/>
                  </a:cubicBezTo>
                  <a:cubicBezTo>
                    <a:pt x="29" y="23"/>
                    <a:pt x="32" y="21"/>
                    <a:pt x="32" y="21"/>
                  </a:cubicBezTo>
                  <a:lnTo>
                    <a:pt x="30" y="17"/>
                  </a:lnTo>
                  <a:lnTo>
                    <a:pt x="30" y="11"/>
                  </a:lnTo>
                  <a:lnTo>
                    <a:pt x="37" y="6"/>
                  </a:lnTo>
                  <a:lnTo>
                    <a:pt x="37" y="12"/>
                  </a:lnTo>
                  <a:lnTo>
                    <a:pt x="40" y="17"/>
                  </a:lnTo>
                  <a:lnTo>
                    <a:pt x="57" y="0"/>
                  </a:lnTo>
                  <a:lnTo>
                    <a:pt x="67" y="8"/>
                  </a:lnTo>
                  <a:close/>
                  <a:moveTo>
                    <a:pt x="63" y="9"/>
                  </a:moveTo>
                  <a:lnTo>
                    <a:pt x="57" y="4"/>
                  </a:lnTo>
                  <a:moveTo>
                    <a:pt x="60" y="10"/>
                  </a:moveTo>
                  <a:lnTo>
                    <a:pt x="49" y="17"/>
                  </a:lnTo>
                  <a:moveTo>
                    <a:pt x="58" y="8"/>
                  </a:moveTo>
                  <a:lnTo>
                    <a:pt x="48" y="16"/>
                  </a:lnTo>
                  <a:moveTo>
                    <a:pt x="55" y="6"/>
                  </a:moveTo>
                  <a:lnTo>
                    <a:pt x="47" y="15"/>
                  </a:lnTo>
                  <a:moveTo>
                    <a:pt x="43" y="23"/>
                  </a:moveTo>
                  <a:lnTo>
                    <a:pt x="36" y="27"/>
                  </a:lnTo>
                  <a:moveTo>
                    <a:pt x="42" y="21"/>
                  </a:moveTo>
                  <a:lnTo>
                    <a:pt x="35" y="25"/>
                  </a:lnTo>
                  <a:moveTo>
                    <a:pt x="41" y="19"/>
                  </a:moveTo>
                  <a:lnTo>
                    <a:pt x="34" y="24"/>
                  </a:lnTo>
                  <a:moveTo>
                    <a:pt x="31" y="27"/>
                  </a:moveTo>
                  <a:lnTo>
                    <a:pt x="21" y="25"/>
                  </a:lnTo>
                  <a:moveTo>
                    <a:pt x="13" y="27"/>
                  </a:moveTo>
                  <a:lnTo>
                    <a:pt x="1" y="31"/>
                  </a:lnTo>
                  <a:moveTo>
                    <a:pt x="47" y="30"/>
                  </a:moveTo>
                  <a:lnTo>
                    <a:pt x="44" y="33"/>
                  </a:lnTo>
                  <a:moveTo>
                    <a:pt x="43" y="26"/>
                  </a:moveTo>
                  <a:lnTo>
                    <a:pt x="45" y="29"/>
                  </a:lnTo>
                  <a:moveTo>
                    <a:pt x="40" y="29"/>
                  </a:moveTo>
                  <a:lnTo>
                    <a:pt x="42" y="32"/>
                  </a:lnTo>
                  <a:moveTo>
                    <a:pt x="34" y="10"/>
                  </a:moveTo>
                  <a:lnTo>
                    <a:pt x="34" y="13"/>
                  </a:lnTo>
                  <a:moveTo>
                    <a:pt x="32" y="12"/>
                  </a:moveTo>
                  <a:lnTo>
                    <a:pt x="32" y="14"/>
                  </a:lnTo>
                  <a:moveTo>
                    <a:pt x="36" y="15"/>
                  </a:moveTo>
                  <a:lnTo>
                    <a:pt x="38" y="18"/>
                  </a:lnTo>
                  <a:moveTo>
                    <a:pt x="33" y="16"/>
                  </a:moveTo>
                  <a:lnTo>
                    <a:pt x="35" y="20"/>
                  </a:lnTo>
                  <a:moveTo>
                    <a:pt x="18" y="24"/>
                  </a:moveTo>
                  <a:cubicBezTo>
                    <a:pt x="18" y="25"/>
                    <a:pt x="18" y="25"/>
                    <a:pt x="17" y="26"/>
                  </a:cubicBezTo>
                  <a:cubicBezTo>
                    <a:pt x="17" y="26"/>
                    <a:pt x="16" y="26"/>
                    <a:pt x="16" y="25"/>
                  </a:cubicBezTo>
                  <a:cubicBezTo>
                    <a:pt x="15" y="25"/>
                    <a:pt x="16" y="24"/>
                    <a:pt x="16" y="24"/>
                  </a:cubicBezTo>
                  <a:cubicBezTo>
                    <a:pt x="17" y="23"/>
                    <a:pt x="17" y="24"/>
                    <a:pt x="18" y="24"/>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9" name="Freeform 47">
              <a:extLst>
                <a:ext uri="{FF2B5EF4-FFF2-40B4-BE49-F238E27FC236}">
                  <a16:creationId xmlns:a16="http://schemas.microsoft.com/office/drawing/2014/main" xmlns="" id="{C0F6BB1C-D3D8-43BE-A521-493C745CCCFC}"/>
                </a:ext>
              </a:extLst>
            </p:cNvPr>
            <p:cNvSpPr>
              <a:spLocks noEditPoints="1"/>
            </p:cNvSpPr>
            <p:nvPr/>
          </p:nvSpPr>
          <p:spPr bwMode="auto">
            <a:xfrm>
              <a:off x="2523" y="2852"/>
              <a:ext cx="426" cy="168"/>
            </a:xfrm>
            <a:custGeom>
              <a:avLst/>
              <a:gdLst>
                <a:gd name="T0" fmla="*/ 2147483646 w 70"/>
                <a:gd name="T1" fmla="*/ 2147483646 h 29"/>
                <a:gd name="T2" fmla="*/ 2147483646 w 70"/>
                <a:gd name="T3" fmla="*/ 2147483646 h 29"/>
                <a:gd name="T4" fmla="*/ 2147483646 w 70"/>
                <a:gd name="T5" fmla="*/ 2147483646 h 29"/>
                <a:gd name="T6" fmla="*/ 2147483646 w 70"/>
                <a:gd name="T7" fmla="*/ 2147483646 h 29"/>
                <a:gd name="T8" fmla="*/ 2147483646 w 70"/>
                <a:gd name="T9" fmla="*/ 2147483646 h 29"/>
                <a:gd name="T10" fmla="*/ 2147483646 w 70"/>
                <a:gd name="T11" fmla="*/ 2147483646 h 29"/>
                <a:gd name="T12" fmla="*/ 2147483646 w 70"/>
                <a:gd name="T13" fmla="*/ 2147483646 h 29"/>
                <a:gd name="T14" fmla="*/ 2147483646 w 70"/>
                <a:gd name="T15" fmla="*/ 2147483646 h 29"/>
                <a:gd name="T16" fmla="*/ 2147483646 w 70"/>
                <a:gd name="T17" fmla="*/ 2147483646 h 29"/>
                <a:gd name="T18" fmla="*/ 0 w 70"/>
                <a:gd name="T19" fmla="*/ 2147483646 h 29"/>
                <a:gd name="T20" fmla="*/ 2147483646 w 70"/>
                <a:gd name="T21" fmla="*/ 2147483646 h 29"/>
                <a:gd name="T22" fmla="*/ 2147483646 w 70"/>
                <a:gd name="T23" fmla="*/ 2147483646 h 29"/>
                <a:gd name="T24" fmla="*/ 2147483646 w 70"/>
                <a:gd name="T25" fmla="*/ 2147483646 h 29"/>
                <a:gd name="T26" fmla="*/ 2147483646 w 70"/>
                <a:gd name="T27" fmla="*/ 2147483646 h 29"/>
                <a:gd name="T28" fmla="*/ 2147483646 w 70"/>
                <a:gd name="T29" fmla="*/ 2147483646 h 29"/>
                <a:gd name="T30" fmla="*/ 2147483646 w 70"/>
                <a:gd name="T31" fmla="*/ 0 h 29"/>
                <a:gd name="T32" fmla="*/ 2147483646 w 70"/>
                <a:gd name="T33" fmla="*/ 2147483646 h 29"/>
                <a:gd name="T34" fmla="*/ 2147483646 w 70"/>
                <a:gd name="T35" fmla="*/ 2147483646 h 29"/>
                <a:gd name="T36" fmla="*/ 2147483646 w 70"/>
                <a:gd name="T37" fmla="*/ 2147483646 h 29"/>
                <a:gd name="T38" fmla="*/ 2147483646 w 70"/>
                <a:gd name="T39" fmla="*/ 2147483646 h 29"/>
                <a:gd name="T40" fmla="*/ 2147483646 w 70"/>
                <a:gd name="T41" fmla="*/ 2147483646 h 29"/>
                <a:gd name="T42" fmla="*/ 2147483646 w 70"/>
                <a:gd name="T43" fmla="*/ 2147483646 h 29"/>
                <a:gd name="T44" fmla="*/ 2147483646 w 70"/>
                <a:gd name="T45" fmla="*/ 2147483646 h 29"/>
                <a:gd name="T46" fmla="*/ 2147483646 w 70"/>
                <a:gd name="T47" fmla="*/ 2147483646 h 29"/>
                <a:gd name="T48" fmla="*/ 2147483646 w 70"/>
                <a:gd name="T49" fmla="*/ 2147483646 h 29"/>
                <a:gd name="T50" fmla="*/ 2147483646 w 70"/>
                <a:gd name="T51" fmla="*/ 2147483646 h 29"/>
                <a:gd name="T52" fmla="*/ 2147483646 w 70"/>
                <a:gd name="T53" fmla="*/ 2147483646 h 29"/>
                <a:gd name="T54" fmla="*/ 2147483646 w 70"/>
                <a:gd name="T55" fmla="*/ 2147483646 h 29"/>
                <a:gd name="T56" fmla="*/ 2147483646 w 70"/>
                <a:gd name="T57" fmla="*/ 2147483646 h 29"/>
                <a:gd name="T58" fmla="*/ 2147483646 w 70"/>
                <a:gd name="T59" fmla="*/ 2147483646 h 29"/>
                <a:gd name="T60" fmla="*/ 2147483646 w 70"/>
                <a:gd name="T61" fmla="*/ 2147483646 h 29"/>
                <a:gd name="T62" fmla="*/ 2147483646 w 70"/>
                <a:gd name="T63" fmla="*/ 2147483646 h 29"/>
                <a:gd name="T64" fmla="*/ 2147483646 w 70"/>
                <a:gd name="T65" fmla="*/ 2147483646 h 29"/>
                <a:gd name="T66" fmla="*/ 2147483646 w 70"/>
                <a:gd name="T67" fmla="*/ 2147483646 h 29"/>
                <a:gd name="T68" fmla="*/ 2147483646 w 70"/>
                <a:gd name="T69" fmla="*/ 2147483646 h 29"/>
                <a:gd name="T70" fmla="*/ 2147483646 w 70"/>
                <a:gd name="T71" fmla="*/ 2147483646 h 29"/>
                <a:gd name="T72" fmla="*/ 2147483646 w 70"/>
                <a:gd name="T73" fmla="*/ 2147483646 h 29"/>
                <a:gd name="T74" fmla="*/ 2147483646 w 70"/>
                <a:gd name="T75" fmla="*/ 2147483646 h 29"/>
                <a:gd name="T76" fmla="*/ 2147483646 w 70"/>
                <a:gd name="T77" fmla="*/ 2147483646 h 29"/>
                <a:gd name="T78" fmla="*/ 2147483646 w 70"/>
                <a:gd name="T79" fmla="*/ 2147483646 h 29"/>
                <a:gd name="T80" fmla="*/ 2147483646 w 70"/>
                <a:gd name="T81" fmla="*/ 2147483646 h 29"/>
                <a:gd name="T82" fmla="*/ 2147483646 w 70"/>
                <a:gd name="T83" fmla="*/ 2147483646 h 29"/>
                <a:gd name="T84" fmla="*/ 2147483646 w 70"/>
                <a:gd name="T85" fmla="*/ 2147483646 h 29"/>
                <a:gd name="T86" fmla="*/ 2147483646 w 70"/>
                <a:gd name="T87" fmla="*/ 2147483646 h 29"/>
                <a:gd name="T88" fmla="*/ 2147483646 w 70"/>
                <a:gd name="T89" fmla="*/ 2147483646 h 29"/>
                <a:gd name="T90" fmla="*/ 2147483646 w 70"/>
                <a:gd name="T91" fmla="*/ 2147483646 h 29"/>
                <a:gd name="T92" fmla="*/ 2147483646 w 70"/>
                <a:gd name="T93" fmla="*/ 2147483646 h 29"/>
                <a:gd name="T94" fmla="*/ 2147483646 w 70"/>
                <a:gd name="T95" fmla="*/ 2147483646 h 29"/>
                <a:gd name="T96" fmla="*/ 2147483646 w 70"/>
                <a:gd name="T97" fmla="*/ 2147483646 h 29"/>
                <a:gd name="T98" fmla="*/ 2147483646 w 70"/>
                <a:gd name="T99" fmla="*/ 2147483646 h 29"/>
                <a:gd name="T100" fmla="*/ 2147483646 w 70"/>
                <a:gd name="T101" fmla="*/ 2147483646 h 29"/>
                <a:gd name="T102" fmla="*/ 2147483646 w 70"/>
                <a:gd name="T103" fmla="*/ 2147483646 h 29"/>
                <a:gd name="T104" fmla="*/ 2147483646 w 70"/>
                <a:gd name="T105" fmla="*/ 2147483646 h 29"/>
                <a:gd name="T106" fmla="*/ 2147483646 w 70"/>
                <a:gd name="T107" fmla="*/ 2147483646 h 29"/>
                <a:gd name="T108" fmla="*/ 2147483646 w 70"/>
                <a:gd name="T109" fmla="*/ 2147483646 h 29"/>
                <a:gd name="T110" fmla="*/ 2147483646 w 70"/>
                <a:gd name="T111" fmla="*/ 2147483646 h 29"/>
                <a:gd name="T112" fmla="*/ 2147483646 w 70"/>
                <a:gd name="T113" fmla="*/ 2147483646 h 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
                <a:gd name="T172" fmla="*/ 0 h 29"/>
                <a:gd name="T173" fmla="*/ 70 w 70"/>
                <a:gd name="T174" fmla="*/ 29 h 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 h="29">
                  <a:moveTo>
                    <a:pt x="70" y="16"/>
                  </a:moveTo>
                  <a:lnTo>
                    <a:pt x="43" y="20"/>
                  </a:lnTo>
                  <a:lnTo>
                    <a:pt x="44" y="24"/>
                  </a:lnTo>
                  <a:lnTo>
                    <a:pt x="47" y="27"/>
                  </a:lnTo>
                  <a:lnTo>
                    <a:pt x="38" y="29"/>
                  </a:lnTo>
                  <a:lnTo>
                    <a:pt x="34" y="26"/>
                  </a:lnTo>
                  <a:lnTo>
                    <a:pt x="33" y="20"/>
                  </a:lnTo>
                  <a:cubicBezTo>
                    <a:pt x="33" y="20"/>
                    <a:pt x="28" y="20"/>
                    <a:pt x="25" y="18"/>
                  </a:cubicBezTo>
                  <a:cubicBezTo>
                    <a:pt x="22" y="15"/>
                    <a:pt x="19" y="9"/>
                    <a:pt x="18" y="9"/>
                  </a:cubicBezTo>
                  <a:cubicBezTo>
                    <a:pt x="17" y="9"/>
                    <a:pt x="0" y="4"/>
                    <a:pt x="0" y="4"/>
                  </a:cubicBezTo>
                  <a:lnTo>
                    <a:pt x="20" y="3"/>
                  </a:lnTo>
                  <a:cubicBezTo>
                    <a:pt x="20" y="3"/>
                    <a:pt x="26" y="10"/>
                    <a:pt x="28" y="11"/>
                  </a:cubicBezTo>
                  <a:cubicBezTo>
                    <a:pt x="29" y="11"/>
                    <a:pt x="33" y="11"/>
                    <a:pt x="33" y="11"/>
                  </a:cubicBezTo>
                  <a:lnTo>
                    <a:pt x="33" y="5"/>
                  </a:lnTo>
                  <a:lnTo>
                    <a:pt x="36" y="1"/>
                  </a:lnTo>
                  <a:lnTo>
                    <a:pt x="45" y="0"/>
                  </a:lnTo>
                  <a:lnTo>
                    <a:pt x="42" y="5"/>
                  </a:lnTo>
                  <a:lnTo>
                    <a:pt x="42" y="11"/>
                  </a:lnTo>
                  <a:lnTo>
                    <a:pt x="65" y="5"/>
                  </a:lnTo>
                  <a:lnTo>
                    <a:pt x="70" y="16"/>
                  </a:lnTo>
                  <a:close/>
                  <a:moveTo>
                    <a:pt x="66" y="15"/>
                  </a:moveTo>
                  <a:lnTo>
                    <a:pt x="63" y="8"/>
                  </a:lnTo>
                  <a:moveTo>
                    <a:pt x="63" y="15"/>
                  </a:moveTo>
                  <a:lnTo>
                    <a:pt x="50" y="15"/>
                  </a:lnTo>
                  <a:moveTo>
                    <a:pt x="62" y="12"/>
                  </a:moveTo>
                  <a:lnTo>
                    <a:pt x="50" y="14"/>
                  </a:lnTo>
                  <a:moveTo>
                    <a:pt x="61" y="8"/>
                  </a:moveTo>
                  <a:lnTo>
                    <a:pt x="49" y="13"/>
                  </a:lnTo>
                  <a:moveTo>
                    <a:pt x="42" y="18"/>
                  </a:moveTo>
                  <a:lnTo>
                    <a:pt x="33" y="18"/>
                  </a:lnTo>
                  <a:moveTo>
                    <a:pt x="42" y="15"/>
                  </a:moveTo>
                  <a:lnTo>
                    <a:pt x="33" y="15"/>
                  </a:lnTo>
                  <a:moveTo>
                    <a:pt x="42" y="14"/>
                  </a:moveTo>
                  <a:lnTo>
                    <a:pt x="33" y="14"/>
                  </a:lnTo>
                  <a:moveTo>
                    <a:pt x="29" y="15"/>
                  </a:moveTo>
                  <a:lnTo>
                    <a:pt x="22" y="8"/>
                  </a:lnTo>
                  <a:moveTo>
                    <a:pt x="13" y="6"/>
                  </a:moveTo>
                  <a:lnTo>
                    <a:pt x="1" y="4"/>
                  </a:lnTo>
                  <a:moveTo>
                    <a:pt x="42" y="26"/>
                  </a:moveTo>
                  <a:lnTo>
                    <a:pt x="38" y="26"/>
                  </a:lnTo>
                  <a:moveTo>
                    <a:pt x="40" y="21"/>
                  </a:moveTo>
                  <a:lnTo>
                    <a:pt x="40" y="24"/>
                  </a:lnTo>
                  <a:moveTo>
                    <a:pt x="36" y="22"/>
                  </a:moveTo>
                  <a:lnTo>
                    <a:pt x="36" y="25"/>
                  </a:lnTo>
                  <a:moveTo>
                    <a:pt x="40" y="2"/>
                  </a:moveTo>
                  <a:lnTo>
                    <a:pt x="39" y="5"/>
                  </a:lnTo>
                  <a:moveTo>
                    <a:pt x="37" y="2"/>
                  </a:moveTo>
                  <a:lnTo>
                    <a:pt x="36" y="4"/>
                  </a:lnTo>
                  <a:moveTo>
                    <a:pt x="39" y="7"/>
                  </a:moveTo>
                  <a:lnTo>
                    <a:pt x="39" y="11"/>
                  </a:lnTo>
                  <a:moveTo>
                    <a:pt x="36" y="7"/>
                  </a:moveTo>
                  <a:lnTo>
                    <a:pt x="36" y="11"/>
                  </a:lnTo>
                  <a:moveTo>
                    <a:pt x="19" y="6"/>
                  </a:moveTo>
                  <a:cubicBezTo>
                    <a:pt x="19" y="7"/>
                    <a:pt x="19" y="7"/>
                    <a:pt x="18" y="7"/>
                  </a:cubicBezTo>
                  <a:cubicBezTo>
                    <a:pt x="17" y="7"/>
                    <a:pt x="17" y="7"/>
                    <a:pt x="17" y="6"/>
                  </a:cubicBezTo>
                  <a:cubicBezTo>
                    <a:pt x="17" y="5"/>
                    <a:pt x="17" y="5"/>
                    <a:pt x="18" y="5"/>
                  </a:cubicBezTo>
                  <a:cubicBezTo>
                    <a:pt x="19" y="5"/>
                    <a:pt x="19" y="5"/>
                    <a:pt x="19" y="6"/>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0" name="Freeform 48">
              <a:extLst>
                <a:ext uri="{FF2B5EF4-FFF2-40B4-BE49-F238E27FC236}">
                  <a16:creationId xmlns:a16="http://schemas.microsoft.com/office/drawing/2014/main" xmlns="" id="{546C21A1-977D-4AF7-802D-1F3E25BE26FA}"/>
                </a:ext>
              </a:extLst>
            </p:cNvPr>
            <p:cNvSpPr>
              <a:spLocks noEditPoints="1"/>
            </p:cNvSpPr>
            <p:nvPr/>
          </p:nvSpPr>
          <p:spPr bwMode="auto">
            <a:xfrm>
              <a:off x="2176" y="2678"/>
              <a:ext cx="341" cy="266"/>
            </a:xfrm>
            <a:custGeom>
              <a:avLst/>
              <a:gdLst>
                <a:gd name="T0" fmla="*/ 2147483646 w 56"/>
                <a:gd name="T1" fmla="*/ 2147483646 h 46"/>
                <a:gd name="T2" fmla="*/ 2147483646 w 56"/>
                <a:gd name="T3" fmla="*/ 2147483646 h 46"/>
                <a:gd name="T4" fmla="*/ 2147483646 w 56"/>
                <a:gd name="T5" fmla="*/ 2147483646 h 46"/>
                <a:gd name="T6" fmla="*/ 2147483646 w 56"/>
                <a:gd name="T7" fmla="*/ 2147483646 h 46"/>
                <a:gd name="T8" fmla="*/ 2147483646 w 56"/>
                <a:gd name="T9" fmla="*/ 2147483646 h 46"/>
                <a:gd name="T10" fmla="*/ 2147483646 w 56"/>
                <a:gd name="T11" fmla="*/ 2147483646 h 46"/>
                <a:gd name="T12" fmla="*/ 2147483646 w 56"/>
                <a:gd name="T13" fmla="*/ 2147483646 h 46"/>
                <a:gd name="T14" fmla="*/ 2147483646 w 56"/>
                <a:gd name="T15" fmla="*/ 2147483646 h 46"/>
                <a:gd name="T16" fmla="*/ 2147483646 w 56"/>
                <a:gd name="T17" fmla="*/ 2147483646 h 46"/>
                <a:gd name="T18" fmla="*/ 0 w 56"/>
                <a:gd name="T19" fmla="*/ 0 h 46"/>
                <a:gd name="T20" fmla="*/ 2147483646 w 56"/>
                <a:gd name="T21" fmla="*/ 2147483646 h 46"/>
                <a:gd name="T22" fmla="*/ 2147483646 w 56"/>
                <a:gd name="T23" fmla="*/ 2147483646 h 46"/>
                <a:gd name="T24" fmla="*/ 2147483646 w 56"/>
                <a:gd name="T25" fmla="*/ 2147483646 h 46"/>
                <a:gd name="T26" fmla="*/ 2147483646 w 56"/>
                <a:gd name="T27" fmla="*/ 2147483646 h 46"/>
                <a:gd name="T28" fmla="*/ 2147483646 w 56"/>
                <a:gd name="T29" fmla="*/ 2147483646 h 46"/>
                <a:gd name="T30" fmla="*/ 2147483646 w 56"/>
                <a:gd name="T31" fmla="*/ 2147483646 h 46"/>
                <a:gd name="T32" fmla="*/ 2147483646 w 56"/>
                <a:gd name="T33" fmla="*/ 2147483646 h 46"/>
                <a:gd name="T34" fmla="*/ 2147483646 w 56"/>
                <a:gd name="T35" fmla="*/ 2147483646 h 46"/>
                <a:gd name="T36" fmla="*/ 2147483646 w 56"/>
                <a:gd name="T37" fmla="*/ 2147483646 h 46"/>
                <a:gd name="T38" fmla="*/ 2147483646 w 56"/>
                <a:gd name="T39" fmla="*/ 2147483646 h 46"/>
                <a:gd name="T40" fmla="*/ 2147483646 w 56"/>
                <a:gd name="T41" fmla="*/ 2147483646 h 46"/>
                <a:gd name="T42" fmla="*/ 2147483646 w 56"/>
                <a:gd name="T43" fmla="*/ 2147483646 h 46"/>
                <a:gd name="T44" fmla="*/ 2147483646 w 56"/>
                <a:gd name="T45" fmla="*/ 2147483646 h 46"/>
                <a:gd name="T46" fmla="*/ 2147483646 w 56"/>
                <a:gd name="T47" fmla="*/ 2147483646 h 46"/>
                <a:gd name="T48" fmla="*/ 2147483646 w 56"/>
                <a:gd name="T49" fmla="*/ 2147483646 h 46"/>
                <a:gd name="T50" fmla="*/ 2147483646 w 56"/>
                <a:gd name="T51" fmla="*/ 2147483646 h 46"/>
                <a:gd name="T52" fmla="*/ 2147483646 w 56"/>
                <a:gd name="T53" fmla="*/ 2147483646 h 46"/>
                <a:gd name="T54" fmla="*/ 2147483646 w 56"/>
                <a:gd name="T55" fmla="*/ 2147483646 h 46"/>
                <a:gd name="T56" fmla="*/ 2147483646 w 56"/>
                <a:gd name="T57" fmla="*/ 2147483646 h 46"/>
                <a:gd name="T58" fmla="*/ 2147483646 w 56"/>
                <a:gd name="T59" fmla="*/ 2147483646 h 46"/>
                <a:gd name="T60" fmla="*/ 2147483646 w 56"/>
                <a:gd name="T61" fmla="*/ 2147483646 h 46"/>
                <a:gd name="T62" fmla="*/ 2147483646 w 56"/>
                <a:gd name="T63" fmla="*/ 2147483646 h 46"/>
                <a:gd name="T64" fmla="*/ 2147483646 w 56"/>
                <a:gd name="T65" fmla="*/ 2147483646 h 46"/>
                <a:gd name="T66" fmla="*/ 2147483646 w 56"/>
                <a:gd name="T67" fmla="*/ 2147483646 h 46"/>
                <a:gd name="T68" fmla="*/ 2147483646 w 56"/>
                <a:gd name="T69" fmla="*/ 2147483646 h 46"/>
                <a:gd name="T70" fmla="*/ 2147483646 w 56"/>
                <a:gd name="T71" fmla="*/ 2147483646 h 46"/>
                <a:gd name="T72" fmla="*/ 2147483646 w 56"/>
                <a:gd name="T73" fmla="*/ 2147483646 h 46"/>
                <a:gd name="T74" fmla="*/ 2147483646 w 56"/>
                <a:gd name="T75" fmla="*/ 2147483646 h 46"/>
                <a:gd name="T76" fmla="*/ 2147483646 w 56"/>
                <a:gd name="T77" fmla="*/ 2147483646 h 46"/>
                <a:gd name="T78" fmla="*/ 2147483646 w 56"/>
                <a:gd name="T79" fmla="*/ 2147483646 h 46"/>
                <a:gd name="T80" fmla="*/ 2147483646 w 56"/>
                <a:gd name="T81" fmla="*/ 2147483646 h 46"/>
                <a:gd name="T82" fmla="*/ 2147483646 w 56"/>
                <a:gd name="T83" fmla="*/ 2147483646 h 46"/>
                <a:gd name="T84" fmla="*/ 2147483646 w 56"/>
                <a:gd name="T85" fmla="*/ 2147483646 h 46"/>
                <a:gd name="T86" fmla="*/ 2147483646 w 56"/>
                <a:gd name="T87" fmla="*/ 2147483646 h 46"/>
                <a:gd name="T88" fmla="*/ 2147483646 w 56"/>
                <a:gd name="T89" fmla="*/ 2147483646 h 46"/>
                <a:gd name="T90" fmla="*/ 2147483646 w 56"/>
                <a:gd name="T91" fmla="*/ 2147483646 h 46"/>
                <a:gd name="T92" fmla="*/ 2147483646 w 56"/>
                <a:gd name="T93" fmla="*/ 2147483646 h 46"/>
                <a:gd name="T94" fmla="*/ 2147483646 w 56"/>
                <a:gd name="T95" fmla="*/ 2147483646 h 46"/>
                <a:gd name="T96" fmla="*/ 2147483646 w 56"/>
                <a:gd name="T97" fmla="*/ 2147483646 h 46"/>
                <a:gd name="T98" fmla="*/ 2147483646 w 56"/>
                <a:gd name="T99" fmla="*/ 2147483646 h 46"/>
                <a:gd name="T100" fmla="*/ 2147483646 w 56"/>
                <a:gd name="T101" fmla="*/ 2147483646 h 46"/>
                <a:gd name="T102" fmla="*/ 2147483646 w 56"/>
                <a:gd name="T103" fmla="*/ 2147483646 h 46"/>
                <a:gd name="T104" fmla="*/ 2147483646 w 56"/>
                <a:gd name="T105" fmla="*/ 2147483646 h 46"/>
                <a:gd name="T106" fmla="*/ 2147483646 w 56"/>
                <a:gd name="T107" fmla="*/ 2147483646 h 46"/>
                <a:gd name="T108" fmla="*/ 2147483646 w 56"/>
                <a:gd name="T109" fmla="*/ 2147483646 h 46"/>
                <a:gd name="T110" fmla="*/ 2147483646 w 56"/>
                <a:gd name="T111" fmla="*/ 2147483646 h 46"/>
                <a:gd name="T112" fmla="*/ 2147483646 w 56"/>
                <a:gd name="T113" fmla="*/ 2147483646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6"/>
                <a:gd name="T172" fmla="*/ 0 h 46"/>
                <a:gd name="T173" fmla="*/ 56 w 56"/>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6" h="46">
                  <a:moveTo>
                    <a:pt x="54" y="46"/>
                  </a:moveTo>
                  <a:lnTo>
                    <a:pt x="30" y="36"/>
                  </a:lnTo>
                  <a:lnTo>
                    <a:pt x="28" y="39"/>
                  </a:lnTo>
                  <a:lnTo>
                    <a:pt x="29" y="44"/>
                  </a:lnTo>
                  <a:lnTo>
                    <a:pt x="21" y="40"/>
                  </a:lnTo>
                  <a:lnTo>
                    <a:pt x="18" y="36"/>
                  </a:lnTo>
                  <a:lnTo>
                    <a:pt x="20" y="31"/>
                  </a:lnTo>
                  <a:cubicBezTo>
                    <a:pt x="20" y="31"/>
                    <a:pt x="16" y="28"/>
                    <a:pt x="15" y="24"/>
                  </a:cubicBezTo>
                  <a:cubicBezTo>
                    <a:pt x="14" y="21"/>
                    <a:pt x="14" y="14"/>
                    <a:pt x="13" y="14"/>
                  </a:cubicBezTo>
                  <a:cubicBezTo>
                    <a:pt x="12" y="13"/>
                    <a:pt x="0" y="0"/>
                    <a:pt x="0" y="0"/>
                  </a:cubicBezTo>
                  <a:lnTo>
                    <a:pt x="18" y="10"/>
                  </a:lnTo>
                  <a:cubicBezTo>
                    <a:pt x="18" y="10"/>
                    <a:pt x="20" y="18"/>
                    <a:pt x="21" y="19"/>
                  </a:cubicBezTo>
                  <a:cubicBezTo>
                    <a:pt x="22" y="21"/>
                    <a:pt x="26" y="23"/>
                    <a:pt x="26" y="23"/>
                  </a:cubicBezTo>
                  <a:lnTo>
                    <a:pt x="28" y="18"/>
                  </a:lnTo>
                  <a:lnTo>
                    <a:pt x="33" y="15"/>
                  </a:lnTo>
                  <a:lnTo>
                    <a:pt x="41" y="19"/>
                  </a:lnTo>
                  <a:lnTo>
                    <a:pt x="36" y="22"/>
                  </a:lnTo>
                  <a:lnTo>
                    <a:pt x="33" y="27"/>
                  </a:lnTo>
                  <a:lnTo>
                    <a:pt x="56" y="33"/>
                  </a:lnTo>
                  <a:lnTo>
                    <a:pt x="54" y="46"/>
                  </a:lnTo>
                  <a:close/>
                  <a:moveTo>
                    <a:pt x="52" y="43"/>
                  </a:moveTo>
                  <a:lnTo>
                    <a:pt x="53" y="35"/>
                  </a:lnTo>
                  <a:moveTo>
                    <a:pt x="49" y="41"/>
                  </a:moveTo>
                  <a:lnTo>
                    <a:pt x="37" y="35"/>
                  </a:lnTo>
                  <a:moveTo>
                    <a:pt x="50" y="38"/>
                  </a:moveTo>
                  <a:lnTo>
                    <a:pt x="38" y="33"/>
                  </a:lnTo>
                  <a:moveTo>
                    <a:pt x="50" y="34"/>
                  </a:moveTo>
                  <a:lnTo>
                    <a:pt x="38" y="32"/>
                  </a:lnTo>
                  <a:moveTo>
                    <a:pt x="30" y="33"/>
                  </a:moveTo>
                  <a:lnTo>
                    <a:pt x="22" y="28"/>
                  </a:lnTo>
                  <a:moveTo>
                    <a:pt x="31" y="31"/>
                  </a:moveTo>
                  <a:lnTo>
                    <a:pt x="23" y="27"/>
                  </a:lnTo>
                  <a:moveTo>
                    <a:pt x="32" y="29"/>
                  </a:moveTo>
                  <a:lnTo>
                    <a:pt x="24" y="25"/>
                  </a:lnTo>
                  <a:moveTo>
                    <a:pt x="19" y="24"/>
                  </a:moveTo>
                  <a:lnTo>
                    <a:pt x="17" y="14"/>
                  </a:lnTo>
                  <a:moveTo>
                    <a:pt x="11" y="8"/>
                  </a:moveTo>
                  <a:lnTo>
                    <a:pt x="1" y="1"/>
                  </a:lnTo>
                  <a:moveTo>
                    <a:pt x="25" y="40"/>
                  </a:moveTo>
                  <a:lnTo>
                    <a:pt x="22" y="38"/>
                  </a:lnTo>
                  <a:moveTo>
                    <a:pt x="27" y="35"/>
                  </a:moveTo>
                  <a:lnTo>
                    <a:pt x="25" y="38"/>
                  </a:lnTo>
                  <a:moveTo>
                    <a:pt x="22" y="33"/>
                  </a:moveTo>
                  <a:lnTo>
                    <a:pt x="21" y="36"/>
                  </a:lnTo>
                  <a:moveTo>
                    <a:pt x="36" y="19"/>
                  </a:moveTo>
                  <a:lnTo>
                    <a:pt x="34" y="20"/>
                  </a:lnTo>
                  <a:moveTo>
                    <a:pt x="33" y="17"/>
                  </a:moveTo>
                  <a:lnTo>
                    <a:pt x="31" y="18"/>
                  </a:lnTo>
                  <a:moveTo>
                    <a:pt x="33" y="22"/>
                  </a:moveTo>
                  <a:lnTo>
                    <a:pt x="31" y="25"/>
                  </a:lnTo>
                  <a:moveTo>
                    <a:pt x="30" y="21"/>
                  </a:moveTo>
                  <a:lnTo>
                    <a:pt x="28" y="24"/>
                  </a:lnTo>
                  <a:moveTo>
                    <a:pt x="16" y="11"/>
                  </a:moveTo>
                  <a:cubicBezTo>
                    <a:pt x="15" y="12"/>
                    <a:pt x="15" y="12"/>
                    <a:pt x="14" y="12"/>
                  </a:cubicBezTo>
                  <a:cubicBezTo>
                    <a:pt x="14" y="11"/>
                    <a:pt x="13" y="11"/>
                    <a:pt x="14" y="10"/>
                  </a:cubicBezTo>
                  <a:cubicBezTo>
                    <a:pt x="14" y="10"/>
                    <a:pt x="15" y="9"/>
                    <a:pt x="15" y="10"/>
                  </a:cubicBezTo>
                  <a:cubicBezTo>
                    <a:pt x="16" y="10"/>
                    <a:pt x="16" y="11"/>
                    <a:pt x="16" y="11"/>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1" name="Freeform 49">
              <a:extLst>
                <a:ext uri="{FF2B5EF4-FFF2-40B4-BE49-F238E27FC236}">
                  <a16:creationId xmlns:a16="http://schemas.microsoft.com/office/drawing/2014/main" xmlns="" id="{4BDB165B-9A91-4624-8BC5-CCCFD9F0E96E}"/>
                </a:ext>
              </a:extLst>
            </p:cNvPr>
            <p:cNvSpPr>
              <a:spLocks noEditPoints="1"/>
            </p:cNvSpPr>
            <p:nvPr/>
          </p:nvSpPr>
          <p:spPr bwMode="auto">
            <a:xfrm>
              <a:off x="1969" y="2339"/>
              <a:ext cx="207" cy="390"/>
            </a:xfrm>
            <a:custGeom>
              <a:avLst/>
              <a:gdLst>
                <a:gd name="T0" fmla="*/ 2147483646 w 34"/>
                <a:gd name="T1" fmla="*/ 2147483646 h 67"/>
                <a:gd name="T2" fmla="*/ 2147483646 w 34"/>
                <a:gd name="T3" fmla="*/ 2147483646 h 67"/>
                <a:gd name="T4" fmla="*/ 2147483646 w 34"/>
                <a:gd name="T5" fmla="*/ 2147483646 h 67"/>
                <a:gd name="T6" fmla="*/ 2147483646 w 34"/>
                <a:gd name="T7" fmla="*/ 2147483646 h 67"/>
                <a:gd name="T8" fmla="*/ 0 w 34"/>
                <a:gd name="T9" fmla="*/ 2147483646 h 67"/>
                <a:gd name="T10" fmla="*/ 0 w 34"/>
                <a:gd name="T11" fmla="*/ 2147483646 h 67"/>
                <a:gd name="T12" fmla="*/ 2147483646 w 34"/>
                <a:gd name="T13" fmla="*/ 2147483646 h 67"/>
                <a:gd name="T14" fmla="*/ 2147483646 w 34"/>
                <a:gd name="T15" fmla="*/ 2147483646 h 67"/>
                <a:gd name="T16" fmla="*/ 2147483646 w 34"/>
                <a:gd name="T17" fmla="*/ 2147483646 h 67"/>
                <a:gd name="T18" fmla="*/ 2147483646 w 34"/>
                <a:gd name="T19" fmla="*/ 0 h 67"/>
                <a:gd name="T20" fmla="*/ 2147483646 w 34"/>
                <a:gd name="T21" fmla="*/ 2147483646 h 67"/>
                <a:gd name="T22" fmla="*/ 2147483646 w 34"/>
                <a:gd name="T23" fmla="*/ 2147483646 h 67"/>
                <a:gd name="T24" fmla="*/ 2147483646 w 34"/>
                <a:gd name="T25" fmla="*/ 2147483646 h 67"/>
                <a:gd name="T26" fmla="*/ 2147483646 w 34"/>
                <a:gd name="T27" fmla="*/ 2147483646 h 67"/>
                <a:gd name="T28" fmla="*/ 2147483646 w 34"/>
                <a:gd name="T29" fmla="*/ 2147483646 h 67"/>
                <a:gd name="T30" fmla="*/ 2147483646 w 34"/>
                <a:gd name="T31" fmla="*/ 2147483646 h 67"/>
                <a:gd name="T32" fmla="*/ 2147483646 w 34"/>
                <a:gd name="T33" fmla="*/ 2147483646 h 67"/>
                <a:gd name="T34" fmla="*/ 2147483646 w 34"/>
                <a:gd name="T35" fmla="*/ 2147483646 h 67"/>
                <a:gd name="T36" fmla="*/ 2147483646 w 34"/>
                <a:gd name="T37" fmla="*/ 2147483646 h 67"/>
                <a:gd name="T38" fmla="*/ 2147483646 w 34"/>
                <a:gd name="T39" fmla="*/ 2147483646 h 67"/>
                <a:gd name="T40" fmla="*/ 2147483646 w 34"/>
                <a:gd name="T41" fmla="*/ 2147483646 h 67"/>
                <a:gd name="T42" fmla="*/ 2147483646 w 34"/>
                <a:gd name="T43" fmla="*/ 2147483646 h 67"/>
                <a:gd name="T44" fmla="*/ 2147483646 w 34"/>
                <a:gd name="T45" fmla="*/ 2147483646 h 67"/>
                <a:gd name="T46" fmla="*/ 2147483646 w 34"/>
                <a:gd name="T47" fmla="*/ 2147483646 h 67"/>
                <a:gd name="T48" fmla="*/ 2147483646 w 34"/>
                <a:gd name="T49" fmla="*/ 2147483646 h 67"/>
                <a:gd name="T50" fmla="*/ 2147483646 w 34"/>
                <a:gd name="T51" fmla="*/ 2147483646 h 67"/>
                <a:gd name="T52" fmla="*/ 2147483646 w 34"/>
                <a:gd name="T53" fmla="*/ 2147483646 h 67"/>
                <a:gd name="T54" fmla="*/ 2147483646 w 34"/>
                <a:gd name="T55" fmla="*/ 2147483646 h 67"/>
                <a:gd name="T56" fmla="*/ 2147483646 w 34"/>
                <a:gd name="T57" fmla="*/ 2147483646 h 67"/>
                <a:gd name="T58" fmla="*/ 2147483646 w 34"/>
                <a:gd name="T59" fmla="*/ 2147483646 h 67"/>
                <a:gd name="T60" fmla="*/ 2147483646 w 34"/>
                <a:gd name="T61" fmla="*/ 2147483646 h 67"/>
                <a:gd name="T62" fmla="*/ 2147483646 w 34"/>
                <a:gd name="T63" fmla="*/ 2147483646 h 67"/>
                <a:gd name="T64" fmla="*/ 2147483646 w 34"/>
                <a:gd name="T65" fmla="*/ 2147483646 h 67"/>
                <a:gd name="T66" fmla="*/ 2147483646 w 34"/>
                <a:gd name="T67" fmla="*/ 2147483646 h 67"/>
                <a:gd name="T68" fmla="*/ 2147483646 w 34"/>
                <a:gd name="T69" fmla="*/ 2147483646 h 67"/>
                <a:gd name="T70" fmla="*/ 2147483646 w 34"/>
                <a:gd name="T71" fmla="*/ 2147483646 h 67"/>
                <a:gd name="T72" fmla="*/ 2147483646 w 34"/>
                <a:gd name="T73" fmla="*/ 2147483646 h 67"/>
                <a:gd name="T74" fmla="*/ 2147483646 w 34"/>
                <a:gd name="T75" fmla="*/ 2147483646 h 67"/>
                <a:gd name="T76" fmla="*/ 2147483646 w 34"/>
                <a:gd name="T77" fmla="*/ 2147483646 h 67"/>
                <a:gd name="T78" fmla="*/ 2147483646 w 34"/>
                <a:gd name="T79" fmla="*/ 2147483646 h 67"/>
                <a:gd name="T80" fmla="*/ 2147483646 w 34"/>
                <a:gd name="T81" fmla="*/ 2147483646 h 67"/>
                <a:gd name="T82" fmla="*/ 2147483646 w 34"/>
                <a:gd name="T83" fmla="*/ 2147483646 h 67"/>
                <a:gd name="T84" fmla="*/ 2147483646 w 34"/>
                <a:gd name="T85" fmla="*/ 2147483646 h 67"/>
                <a:gd name="T86" fmla="*/ 2147483646 w 34"/>
                <a:gd name="T87" fmla="*/ 2147483646 h 67"/>
                <a:gd name="T88" fmla="*/ 2147483646 w 34"/>
                <a:gd name="T89" fmla="*/ 2147483646 h 67"/>
                <a:gd name="T90" fmla="*/ 2147483646 w 34"/>
                <a:gd name="T91" fmla="*/ 2147483646 h 67"/>
                <a:gd name="T92" fmla="*/ 2147483646 w 34"/>
                <a:gd name="T93" fmla="*/ 2147483646 h 67"/>
                <a:gd name="T94" fmla="*/ 2147483646 w 34"/>
                <a:gd name="T95" fmla="*/ 2147483646 h 67"/>
                <a:gd name="T96" fmla="*/ 2147483646 w 34"/>
                <a:gd name="T97" fmla="*/ 2147483646 h 67"/>
                <a:gd name="T98" fmla="*/ 2147483646 w 34"/>
                <a:gd name="T99" fmla="*/ 2147483646 h 67"/>
                <a:gd name="T100" fmla="*/ 2147483646 w 34"/>
                <a:gd name="T101" fmla="*/ 2147483646 h 67"/>
                <a:gd name="T102" fmla="*/ 2147483646 w 34"/>
                <a:gd name="T103" fmla="*/ 2147483646 h 67"/>
                <a:gd name="T104" fmla="*/ 2147483646 w 34"/>
                <a:gd name="T105" fmla="*/ 2147483646 h 67"/>
                <a:gd name="T106" fmla="*/ 2147483646 w 34"/>
                <a:gd name="T107" fmla="*/ 2147483646 h 67"/>
                <a:gd name="T108" fmla="*/ 2147483646 w 34"/>
                <a:gd name="T109" fmla="*/ 2147483646 h 67"/>
                <a:gd name="T110" fmla="*/ 2147483646 w 34"/>
                <a:gd name="T111" fmla="*/ 2147483646 h 67"/>
                <a:gd name="T112" fmla="*/ 2147483646 w 34"/>
                <a:gd name="T113" fmla="*/ 2147483646 h 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
                <a:gd name="T172" fmla="*/ 0 h 67"/>
                <a:gd name="T173" fmla="*/ 34 w 34"/>
                <a:gd name="T174" fmla="*/ 67 h 6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 h="67">
                  <a:moveTo>
                    <a:pt x="26" y="67"/>
                  </a:moveTo>
                  <a:lnTo>
                    <a:pt x="10" y="46"/>
                  </a:lnTo>
                  <a:lnTo>
                    <a:pt x="6" y="48"/>
                  </a:lnTo>
                  <a:lnTo>
                    <a:pt x="6" y="52"/>
                  </a:lnTo>
                  <a:lnTo>
                    <a:pt x="0" y="45"/>
                  </a:lnTo>
                  <a:lnTo>
                    <a:pt x="0" y="41"/>
                  </a:lnTo>
                  <a:lnTo>
                    <a:pt x="4" y="37"/>
                  </a:lnTo>
                  <a:cubicBezTo>
                    <a:pt x="4" y="37"/>
                    <a:pt x="2" y="32"/>
                    <a:pt x="3" y="29"/>
                  </a:cubicBezTo>
                  <a:cubicBezTo>
                    <a:pt x="3" y="25"/>
                    <a:pt x="7" y="20"/>
                    <a:pt x="6" y="18"/>
                  </a:cubicBezTo>
                  <a:cubicBezTo>
                    <a:pt x="6" y="17"/>
                    <a:pt x="2" y="0"/>
                    <a:pt x="2" y="0"/>
                  </a:cubicBezTo>
                  <a:lnTo>
                    <a:pt x="13" y="18"/>
                  </a:lnTo>
                  <a:cubicBezTo>
                    <a:pt x="13" y="18"/>
                    <a:pt x="10" y="26"/>
                    <a:pt x="10" y="27"/>
                  </a:cubicBezTo>
                  <a:cubicBezTo>
                    <a:pt x="11" y="29"/>
                    <a:pt x="13" y="32"/>
                    <a:pt x="13" y="32"/>
                  </a:cubicBezTo>
                  <a:lnTo>
                    <a:pt x="17" y="30"/>
                  </a:lnTo>
                  <a:lnTo>
                    <a:pt x="23" y="30"/>
                  </a:lnTo>
                  <a:lnTo>
                    <a:pt x="28" y="37"/>
                  </a:lnTo>
                  <a:lnTo>
                    <a:pt x="22" y="37"/>
                  </a:lnTo>
                  <a:lnTo>
                    <a:pt x="17" y="40"/>
                  </a:lnTo>
                  <a:lnTo>
                    <a:pt x="34" y="57"/>
                  </a:lnTo>
                  <a:lnTo>
                    <a:pt x="26" y="67"/>
                  </a:lnTo>
                  <a:close/>
                  <a:moveTo>
                    <a:pt x="25" y="63"/>
                  </a:moveTo>
                  <a:lnTo>
                    <a:pt x="30" y="57"/>
                  </a:lnTo>
                  <a:moveTo>
                    <a:pt x="24" y="60"/>
                  </a:moveTo>
                  <a:lnTo>
                    <a:pt x="17" y="49"/>
                  </a:lnTo>
                  <a:moveTo>
                    <a:pt x="26" y="58"/>
                  </a:moveTo>
                  <a:lnTo>
                    <a:pt x="18" y="48"/>
                  </a:lnTo>
                  <a:moveTo>
                    <a:pt x="28" y="55"/>
                  </a:moveTo>
                  <a:lnTo>
                    <a:pt x="19" y="47"/>
                  </a:lnTo>
                  <a:moveTo>
                    <a:pt x="11" y="43"/>
                  </a:moveTo>
                  <a:lnTo>
                    <a:pt x="7" y="36"/>
                  </a:lnTo>
                  <a:moveTo>
                    <a:pt x="13" y="42"/>
                  </a:moveTo>
                  <a:lnTo>
                    <a:pt x="9" y="35"/>
                  </a:lnTo>
                  <a:moveTo>
                    <a:pt x="15" y="41"/>
                  </a:moveTo>
                  <a:lnTo>
                    <a:pt x="10" y="34"/>
                  </a:lnTo>
                  <a:moveTo>
                    <a:pt x="7" y="31"/>
                  </a:moveTo>
                  <a:lnTo>
                    <a:pt x="9" y="21"/>
                  </a:lnTo>
                  <a:moveTo>
                    <a:pt x="7" y="13"/>
                  </a:moveTo>
                  <a:lnTo>
                    <a:pt x="3" y="1"/>
                  </a:lnTo>
                  <a:moveTo>
                    <a:pt x="4" y="47"/>
                  </a:moveTo>
                  <a:lnTo>
                    <a:pt x="1" y="44"/>
                  </a:lnTo>
                  <a:moveTo>
                    <a:pt x="8" y="43"/>
                  </a:moveTo>
                  <a:lnTo>
                    <a:pt x="5" y="45"/>
                  </a:lnTo>
                  <a:moveTo>
                    <a:pt x="5" y="40"/>
                  </a:moveTo>
                  <a:lnTo>
                    <a:pt x="2" y="42"/>
                  </a:lnTo>
                  <a:moveTo>
                    <a:pt x="24" y="34"/>
                  </a:moveTo>
                  <a:lnTo>
                    <a:pt x="21" y="34"/>
                  </a:lnTo>
                  <a:moveTo>
                    <a:pt x="22" y="32"/>
                  </a:moveTo>
                  <a:lnTo>
                    <a:pt x="20" y="32"/>
                  </a:lnTo>
                  <a:moveTo>
                    <a:pt x="19" y="36"/>
                  </a:moveTo>
                  <a:lnTo>
                    <a:pt x="16" y="38"/>
                  </a:lnTo>
                  <a:moveTo>
                    <a:pt x="18" y="33"/>
                  </a:moveTo>
                  <a:lnTo>
                    <a:pt x="14" y="35"/>
                  </a:lnTo>
                  <a:moveTo>
                    <a:pt x="10" y="18"/>
                  </a:moveTo>
                  <a:cubicBezTo>
                    <a:pt x="9" y="18"/>
                    <a:pt x="9" y="18"/>
                    <a:pt x="8" y="17"/>
                  </a:cubicBezTo>
                  <a:cubicBezTo>
                    <a:pt x="8" y="17"/>
                    <a:pt x="8" y="16"/>
                    <a:pt x="9" y="16"/>
                  </a:cubicBezTo>
                  <a:cubicBezTo>
                    <a:pt x="9" y="15"/>
                    <a:pt x="10" y="16"/>
                    <a:pt x="10" y="16"/>
                  </a:cubicBezTo>
                  <a:cubicBezTo>
                    <a:pt x="11" y="17"/>
                    <a:pt x="10" y="17"/>
                    <a:pt x="10" y="18"/>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2" name="Freeform 50">
              <a:extLst>
                <a:ext uri="{FF2B5EF4-FFF2-40B4-BE49-F238E27FC236}">
                  <a16:creationId xmlns:a16="http://schemas.microsoft.com/office/drawing/2014/main" xmlns="" id="{1ABA5610-8D26-4EF1-98C0-5C376C843D5F}"/>
                </a:ext>
              </a:extLst>
            </p:cNvPr>
            <p:cNvSpPr>
              <a:spLocks noEditPoints="1"/>
            </p:cNvSpPr>
            <p:nvPr/>
          </p:nvSpPr>
          <p:spPr bwMode="auto">
            <a:xfrm>
              <a:off x="1836" y="1957"/>
              <a:ext cx="176" cy="406"/>
            </a:xfrm>
            <a:custGeom>
              <a:avLst/>
              <a:gdLst>
                <a:gd name="T0" fmla="*/ 2147483646 w 29"/>
                <a:gd name="T1" fmla="*/ 2147483646 h 70"/>
                <a:gd name="T2" fmla="*/ 2147483646 w 29"/>
                <a:gd name="T3" fmla="*/ 2147483646 h 70"/>
                <a:gd name="T4" fmla="*/ 2147483646 w 29"/>
                <a:gd name="T5" fmla="*/ 2147483646 h 70"/>
                <a:gd name="T6" fmla="*/ 2147483646 w 29"/>
                <a:gd name="T7" fmla="*/ 2147483646 h 70"/>
                <a:gd name="T8" fmla="*/ 0 w 29"/>
                <a:gd name="T9" fmla="*/ 2147483646 h 70"/>
                <a:gd name="T10" fmla="*/ 2147483646 w 29"/>
                <a:gd name="T11" fmla="*/ 2147483646 h 70"/>
                <a:gd name="T12" fmla="*/ 2147483646 w 29"/>
                <a:gd name="T13" fmla="*/ 2147483646 h 70"/>
                <a:gd name="T14" fmla="*/ 2147483646 w 29"/>
                <a:gd name="T15" fmla="*/ 2147483646 h 70"/>
                <a:gd name="T16" fmla="*/ 2147483646 w 29"/>
                <a:gd name="T17" fmla="*/ 2147483646 h 70"/>
                <a:gd name="T18" fmla="*/ 2147483646 w 29"/>
                <a:gd name="T19" fmla="*/ 0 h 70"/>
                <a:gd name="T20" fmla="*/ 2147483646 w 29"/>
                <a:gd name="T21" fmla="*/ 2147483646 h 70"/>
                <a:gd name="T22" fmla="*/ 2147483646 w 29"/>
                <a:gd name="T23" fmla="*/ 2147483646 h 70"/>
                <a:gd name="T24" fmla="*/ 2147483646 w 29"/>
                <a:gd name="T25" fmla="*/ 2147483646 h 70"/>
                <a:gd name="T26" fmla="*/ 2147483646 w 29"/>
                <a:gd name="T27" fmla="*/ 2147483646 h 70"/>
                <a:gd name="T28" fmla="*/ 2147483646 w 29"/>
                <a:gd name="T29" fmla="*/ 2147483646 h 70"/>
                <a:gd name="T30" fmla="*/ 2147483646 w 29"/>
                <a:gd name="T31" fmla="*/ 2147483646 h 70"/>
                <a:gd name="T32" fmla="*/ 2147483646 w 29"/>
                <a:gd name="T33" fmla="*/ 2147483646 h 70"/>
                <a:gd name="T34" fmla="*/ 2147483646 w 29"/>
                <a:gd name="T35" fmla="*/ 2147483646 h 70"/>
                <a:gd name="T36" fmla="*/ 2147483646 w 29"/>
                <a:gd name="T37" fmla="*/ 2147483646 h 70"/>
                <a:gd name="T38" fmla="*/ 2147483646 w 29"/>
                <a:gd name="T39" fmla="*/ 2147483646 h 70"/>
                <a:gd name="T40" fmla="*/ 2147483646 w 29"/>
                <a:gd name="T41" fmla="*/ 2147483646 h 70"/>
                <a:gd name="T42" fmla="*/ 2147483646 w 29"/>
                <a:gd name="T43" fmla="*/ 2147483646 h 70"/>
                <a:gd name="T44" fmla="*/ 2147483646 w 29"/>
                <a:gd name="T45" fmla="*/ 2147483646 h 70"/>
                <a:gd name="T46" fmla="*/ 2147483646 w 29"/>
                <a:gd name="T47" fmla="*/ 2147483646 h 70"/>
                <a:gd name="T48" fmla="*/ 2147483646 w 29"/>
                <a:gd name="T49" fmla="*/ 2147483646 h 70"/>
                <a:gd name="T50" fmla="*/ 2147483646 w 29"/>
                <a:gd name="T51" fmla="*/ 2147483646 h 70"/>
                <a:gd name="T52" fmla="*/ 2147483646 w 29"/>
                <a:gd name="T53" fmla="*/ 2147483646 h 70"/>
                <a:gd name="T54" fmla="*/ 2147483646 w 29"/>
                <a:gd name="T55" fmla="*/ 2147483646 h 70"/>
                <a:gd name="T56" fmla="*/ 2147483646 w 29"/>
                <a:gd name="T57" fmla="*/ 2147483646 h 70"/>
                <a:gd name="T58" fmla="*/ 2147483646 w 29"/>
                <a:gd name="T59" fmla="*/ 2147483646 h 70"/>
                <a:gd name="T60" fmla="*/ 2147483646 w 29"/>
                <a:gd name="T61" fmla="*/ 2147483646 h 70"/>
                <a:gd name="T62" fmla="*/ 2147483646 w 29"/>
                <a:gd name="T63" fmla="*/ 2147483646 h 70"/>
                <a:gd name="T64" fmla="*/ 2147483646 w 29"/>
                <a:gd name="T65" fmla="*/ 2147483646 h 70"/>
                <a:gd name="T66" fmla="*/ 2147483646 w 29"/>
                <a:gd name="T67" fmla="*/ 2147483646 h 70"/>
                <a:gd name="T68" fmla="*/ 2147483646 w 29"/>
                <a:gd name="T69" fmla="*/ 2147483646 h 70"/>
                <a:gd name="T70" fmla="*/ 2147483646 w 29"/>
                <a:gd name="T71" fmla="*/ 2147483646 h 70"/>
                <a:gd name="T72" fmla="*/ 2147483646 w 29"/>
                <a:gd name="T73" fmla="*/ 2147483646 h 70"/>
                <a:gd name="T74" fmla="*/ 2147483646 w 29"/>
                <a:gd name="T75" fmla="*/ 2147483646 h 70"/>
                <a:gd name="T76" fmla="*/ 2147483646 w 29"/>
                <a:gd name="T77" fmla="*/ 2147483646 h 70"/>
                <a:gd name="T78" fmla="*/ 2147483646 w 29"/>
                <a:gd name="T79" fmla="*/ 2147483646 h 70"/>
                <a:gd name="T80" fmla="*/ 2147483646 w 29"/>
                <a:gd name="T81" fmla="*/ 2147483646 h 70"/>
                <a:gd name="T82" fmla="*/ 2147483646 w 29"/>
                <a:gd name="T83" fmla="*/ 2147483646 h 70"/>
                <a:gd name="T84" fmla="*/ 2147483646 w 29"/>
                <a:gd name="T85" fmla="*/ 2147483646 h 70"/>
                <a:gd name="T86" fmla="*/ 2147483646 w 29"/>
                <a:gd name="T87" fmla="*/ 2147483646 h 70"/>
                <a:gd name="T88" fmla="*/ 2147483646 w 29"/>
                <a:gd name="T89" fmla="*/ 2147483646 h 70"/>
                <a:gd name="T90" fmla="*/ 2147483646 w 29"/>
                <a:gd name="T91" fmla="*/ 2147483646 h 70"/>
                <a:gd name="T92" fmla="*/ 2147483646 w 29"/>
                <a:gd name="T93" fmla="*/ 2147483646 h 70"/>
                <a:gd name="T94" fmla="*/ 2147483646 w 29"/>
                <a:gd name="T95" fmla="*/ 2147483646 h 70"/>
                <a:gd name="T96" fmla="*/ 2147483646 w 29"/>
                <a:gd name="T97" fmla="*/ 2147483646 h 70"/>
                <a:gd name="T98" fmla="*/ 2147483646 w 29"/>
                <a:gd name="T99" fmla="*/ 2147483646 h 70"/>
                <a:gd name="T100" fmla="*/ 2147483646 w 29"/>
                <a:gd name="T101" fmla="*/ 2147483646 h 70"/>
                <a:gd name="T102" fmla="*/ 2147483646 w 29"/>
                <a:gd name="T103" fmla="*/ 2147483646 h 70"/>
                <a:gd name="T104" fmla="*/ 2147483646 w 29"/>
                <a:gd name="T105" fmla="*/ 2147483646 h 70"/>
                <a:gd name="T106" fmla="*/ 2147483646 w 29"/>
                <a:gd name="T107" fmla="*/ 2147483646 h 70"/>
                <a:gd name="T108" fmla="*/ 2147483646 w 29"/>
                <a:gd name="T109" fmla="*/ 2147483646 h 70"/>
                <a:gd name="T110" fmla="*/ 2147483646 w 29"/>
                <a:gd name="T111" fmla="*/ 2147483646 h 70"/>
                <a:gd name="T112" fmla="*/ 2147483646 w 29"/>
                <a:gd name="T113" fmla="*/ 2147483646 h 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
                <a:gd name="T172" fmla="*/ 0 h 70"/>
                <a:gd name="T173" fmla="*/ 29 w 29"/>
                <a:gd name="T174" fmla="*/ 70 h 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 h="70">
                  <a:moveTo>
                    <a:pt x="13" y="70"/>
                  </a:moveTo>
                  <a:lnTo>
                    <a:pt x="9" y="43"/>
                  </a:lnTo>
                  <a:lnTo>
                    <a:pt x="5" y="44"/>
                  </a:lnTo>
                  <a:lnTo>
                    <a:pt x="2" y="47"/>
                  </a:lnTo>
                  <a:lnTo>
                    <a:pt x="0" y="38"/>
                  </a:lnTo>
                  <a:lnTo>
                    <a:pt x="3" y="34"/>
                  </a:lnTo>
                  <a:lnTo>
                    <a:pt x="9" y="33"/>
                  </a:lnTo>
                  <a:cubicBezTo>
                    <a:pt x="9" y="33"/>
                    <a:pt x="9" y="28"/>
                    <a:pt x="11" y="25"/>
                  </a:cubicBezTo>
                  <a:cubicBezTo>
                    <a:pt x="14" y="22"/>
                    <a:pt x="20" y="19"/>
                    <a:pt x="20" y="18"/>
                  </a:cubicBezTo>
                  <a:cubicBezTo>
                    <a:pt x="20" y="17"/>
                    <a:pt x="25" y="0"/>
                    <a:pt x="25" y="0"/>
                  </a:cubicBezTo>
                  <a:lnTo>
                    <a:pt x="26" y="20"/>
                  </a:lnTo>
                  <a:cubicBezTo>
                    <a:pt x="26" y="20"/>
                    <a:pt x="19" y="26"/>
                    <a:pt x="18" y="28"/>
                  </a:cubicBezTo>
                  <a:cubicBezTo>
                    <a:pt x="18" y="29"/>
                    <a:pt x="18" y="33"/>
                    <a:pt x="18" y="33"/>
                  </a:cubicBezTo>
                  <a:lnTo>
                    <a:pt x="24" y="33"/>
                  </a:lnTo>
                  <a:lnTo>
                    <a:pt x="28" y="36"/>
                  </a:lnTo>
                  <a:lnTo>
                    <a:pt x="29" y="45"/>
                  </a:lnTo>
                  <a:lnTo>
                    <a:pt x="24" y="42"/>
                  </a:lnTo>
                  <a:lnTo>
                    <a:pt x="18" y="42"/>
                  </a:lnTo>
                  <a:lnTo>
                    <a:pt x="24" y="65"/>
                  </a:lnTo>
                  <a:lnTo>
                    <a:pt x="13" y="70"/>
                  </a:lnTo>
                  <a:close/>
                  <a:moveTo>
                    <a:pt x="14" y="66"/>
                  </a:moveTo>
                  <a:lnTo>
                    <a:pt x="21" y="63"/>
                  </a:lnTo>
                  <a:moveTo>
                    <a:pt x="14" y="63"/>
                  </a:moveTo>
                  <a:lnTo>
                    <a:pt x="14" y="50"/>
                  </a:lnTo>
                  <a:moveTo>
                    <a:pt x="17" y="62"/>
                  </a:moveTo>
                  <a:lnTo>
                    <a:pt x="15" y="50"/>
                  </a:lnTo>
                  <a:moveTo>
                    <a:pt x="21" y="61"/>
                  </a:moveTo>
                  <a:lnTo>
                    <a:pt x="16" y="49"/>
                  </a:lnTo>
                  <a:moveTo>
                    <a:pt x="11" y="42"/>
                  </a:moveTo>
                  <a:lnTo>
                    <a:pt x="11" y="33"/>
                  </a:lnTo>
                  <a:moveTo>
                    <a:pt x="14" y="42"/>
                  </a:moveTo>
                  <a:lnTo>
                    <a:pt x="14" y="33"/>
                  </a:lnTo>
                  <a:moveTo>
                    <a:pt x="15" y="42"/>
                  </a:moveTo>
                  <a:lnTo>
                    <a:pt x="15" y="33"/>
                  </a:lnTo>
                  <a:moveTo>
                    <a:pt x="14" y="29"/>
                  </a:moveTo>
                  <a:lnTo>
                    <a:pt x="21" y="22"/>
                  </a:lnTo>
                  <a:moveTo>
                    <a:pt x="23" y="13"/>
                  </a:moveTo>
                  <a:lnTo>
                    <a:pt x="25" y="1"/>
                  </a:lnTo>
                  <a:moveTo>
                    <a:pt x="3" y="42"/>
                  </a:moveTo>
                  <a:lnTo>
                    <a:pt x="3" y="38"/>
                  </a:lnTo>
                  <a:moveTo>
                    <a:pt x="8" y="40"/>
                  </a:moveTo>
                  <a:lnTo>
                    <a:pt x="5" y="40"/>
                  </a:lnTo>
                  <a:moveTo>
                    <a:pt x="7" y="36"/>
                  </a:moveTo>
                  <a:lnTo>
                    <a:pt x="4" y="36"/>
                  </a:lnTo>
                  <a:moveTo>
                    <a:pt x="27" y="40"/>
                  </a:moveTo>
                  <a:lnTo>
                    <a:pt x="24" y="39"/>
                  </a:lnTo>
                  <a:moveTo>
                    <a:pt x="27" y="37"/>
                  </a:moveTo>
                  <a:lnTo>
                    <a:pt x="25" y="36"/>
                  </a:lnTo>
                  <a:moveTo>
                    <a:pt x="22" y="39"/>
                  </a:moveTo>
                  <a:lnTo>
                    <a:pt x="18" y="39"/>
                  </a:lnTo>
                  <a:moveTo>
                    <a:pt x="22" y="36"/>
                  </a:moveTo>
                  <a:lnTo>
                    <a:pt x="18" y="36"/>
                  </a:lnTo>
                  <a:moveTo>
                    <a:pt x="23" y="19"/>
                  </a:moveTo>
                  <a:cubicBezTo>
                    <a:pt x="22" y="19"/>
                    <a:pt x="22" y="19"/>
                    <a:pt x="22" y="18"/>
                  </a:cubicBezTo>
                  <a:cubicBezTo>
                    <a:pt x="22" y="17"/>
                    <a:pt x="22" y="17"/>
                    <a:pt x="23" y="17"/>
                  </a:cubicBezTo>
                  <a:cubicBezTo>
                    <a:pt x="24" y="17"/>
                    <a:pt x="24" y="17"/>
                    <a:pt x="24" y="18"/>
                  </a:cubicBezTo>
                  <a:cubicBezTo>
                    <a:pt x="24" y="19"/>
                    <a:pt x="24" y="19"/>
                    <a:pt x="23" y="19"/>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3" name="Freeform 51">
              <a:extLst>
                <a:ext uri="{FF2B5EF4-FFF2-40B4-BE49-F238E27FC236}">
                  <a16:creationId xmlns:a16="http://schemas.microsoft.com/office/drawing/2014/main" xmlns="" id="{764FD2B8-1E6C-4D95-9333-759509236BB5}"/>
                </a:ext>
              </a:extLst>
            </p:cNvPr>
            <p:cNvSpPr>
              <a:spLocks noEditPoints="1"/>
            </p:cNvSpPr>
            <p:nvPr/>
          </p:nvSpPr>
          <p:spPr bwMode="auto">
            <a:xfrm>
              <a:off x="1915" y="1625"/>
              <a:ext cx="279" cy="327"/>
            </a:xfrm>
            <a:custGeom>
              <a:avLst/>
              <a:gdLst>
                <a:gd name="T0" fmla="*/ 0 w 46"/>
                <a:gd name="T1" fmla="*/ 2147483646 h 56"/>
                <a:gd name="T2" fmla="*/ 2147483646 w 46"/>
                <a:gd name="T3" fmla="*/ 2147483646 h 56"/>
                <a:gd name="T4" fmla="*/ 2147483646 w 46"/>
                <a:gd name="T5" fmla="*/ 2147483646 h 56"/>
                <a:gd name="T6" fmla="*/ 2147483646 w 46"/>
                <a:gd name="T7" fmla="*/ 2147483646 h 56"/>
                <a:gd name="T8" fmla="*/ 2147483646 w 46"/>
                <a:gd name="T9" fmla="*/ 2147483646 h 56"/>
                <a:gd name="T10" fmla="*/ 2147483646 w 46"/>
                <a:gd name="T11" fmla="*/ 2147483646 h 56"/>
                <a:gd name="T12" fmla="*/ 2147483646 w 46"/>
                <a:gd name="T13" fmla="*/ 2147483646 h 56"/>
                <a:gd name="T14" fmla="*/ 2147483646 w 46"/>
                <a:gd name="T15" fmla="*/ 2147483646 h 56"/>
                <a:gd name="T16" fmla="*/ 2147483646 w 46"/>
                <a:gd name="T17" fmla="*/ 2147483646 h 56"/>
                <a:gd name="T18" fmla="*/ 2147483646 w 46"/>
                <a:gd name="T19" fmla="*/ 0 h 56"/>
                <a:gd name="T20" fmla="*/ 2147483646 w 46"/>
                <a:gd name="T21" fmla="*/ 2147483646 h 56"/>
                <a:gd name="T22" fmla="*/ 2147483646 w 46"/>
                <a:gd name="T23" fmla="*/ 2147483646 h 56"/>
                <a:gd name="T24" fmla="*/ 2147483646 w 46"/>
                <a:gd name="T25" fmla="*/ 2147483646 h 56"/>
                <a:gd name="T26" fmla="*/ 2147483646 w 46"/>
                <a:gd name="T27" fmla="*/ 2147483646 h 56"/>
                <a:gd name="T28" fmla="*/ 2147483646 w 46"/>
                <a:gd name="T29" fmla="*/ 2147483646 h 56"/>
                <a:gd name="T30" fmla="*/ 2147483646 w 46"/>
                <a:gd name="T31" fmla="*/ 2147483646 h 56"/>
                <a:gd name="T32" fmla="*/ 2147483646 w 46"/>
                <a:gd name="T33" fmla="*/ 2147483646 h 56"/>
                <a:gd name="T34" fmla="*/ 2147483646 w 46"/>
                <a:gd name="T35" fmla="*/ 2147483646 h 56"/>
                <a:gd name="T36" fmla="*/ 2147483646 w 46"/>
                <a:gd name="T37" fmla="*/ 2147483646 h 56"/>
                <a:gd name="T38" fmla="*/ 0 w 46"/>
                <a:gd name="T39" fmla="*/ 2147483646 h 56"/>
                <a:gd name="T40" fmla="*/ 2147483646 w 46"/>
                <a:gd name="T41" fmla="*/ 2147483646 h 56"/>
                <a:gd name="T42" fmla="*/ 2147483646 w 46"/>
                <a:gd name="T43" fmla="*/ 2147483646 h 56"/>
                <a:gd name="T44" fmla="*/ 2147483646 w 46"/>
                <a:gd name="T45" fmla="*/ 2147483646 h 56"/>
                <a:gd name="T46" fmla="*/ 2147483646 w 46"/>
                <a:gd name="T47" fmla="*/ 2147483646 h 56"/>
                <a:gd name="T48" fmla="*/ 2147483646 w 46"/>
                <a:gd name="T49" fmla="*/ 2147483646 h 56"/>
                <a:gd name="T50" fmla="*/ 2147483646 w 46"/>
                <a:gd name="T51" fmla="*/ 2147483646 h 56"/>
                <a:gd name="T52" fmla="*/ 2147483646 w 46"/>
                <a:gd name="T53" fmla="*/ 2147483646 h 56"/>
                <a:gd name="T54" fmla="*/ 2147483646 w 46"/>
                <a:gd name="T55" fmla="*/ 2147483646 h 56"/>
                <a:gd name="T56" fmla="*/ 2147483646 w 46"/>
                <a:gd name="T57" fmla="*/ 2147483646 h 56"/>
                <a:gd name="T58" fmla="*/ 2147483646 w 46"/>
                <a:gd name="T59" fmla="*/ 2147483646 h 56"/>
                <a:gd name="T60" fmla="*/ 2147483646 w 46"/>
                <a:gd name="T61" fmla="*/ 2147483646 h 56"/>
                <a:gd name="T62" fmla="*/ 2147483646 w 46"/>
                <a:gd name="T63" fmla="*/ 2147483646 h 56"/>
                <a:gd name="T64" fmla="*/ 2147483646 w 46"/>
                <a:gd name="T65" fmla="*/ 2147483646 h 56"/>
                <a:gd name="T66" fmla="*/ 2147483646 w 46"/>
                <a:gd name="T67" fmla="*/ 2147483646 h 56"/>
                <a:gd name="T68" fmla="*/ 2147483646 w 46"/>
                <a:gd name="T69" fmla="*/ 2147483646 h 56"/>
                <a:gd name="T70" fmla="*/ 2147483646 w 46"/>
                <a:gd name="T71" fmla="*/ 2147483646 h 56"/>
                <a:gd name="T72" fmla="*/ 2147483646 w 46"/>
                <a:gd name="T73" fmla="*/ 2147483646 h 56"/>
                <a:gd name="T74" fmla="*/ 2147483646 w 46"/>
                <a:gd name="T75" fmla="*/ 2147483646 h 56"/>
                <a:gd name="T76" fmla="*/ 2147483646 w 46"/>
                <a:gd name="T77" fmla="*/ 2147483646 h 56"/>
                <a:gd name="T78" fmla="*/ 2147483646 w 46"/>
                <a:gd name="T79" fmla="*/ 2147483646 h 56"/>
                <a:gd name="T80" fmla="*/ 2147483646 w 46"/>
                <a:gd name="T81" fmla="*/ 2147483646 h 56"/>
                <a:gd name="T82" fmla="*/ 2147483646 w 46"/>
                <a:gd name="T83" fmla="*/ 2147483646 h 56"/>
                <a:gd name="T84" fmla="*/ 2147483646 w 46"/>
                <a:gd name="T85" fmla="*/ 2147483646 h 56"/>
                <a:gd name="T86" fmla="*/ 2147483646 w 46"/>
                <a:gd name="T87" fmla="*/ 2147483646 h 56"/>
                <a:gd name="T88" fmla="*/ 2147483646 w 46"/>
                <a:gd name="T89" fmla="*/ 2147483646 h 56"/>
                <a:gd name="T90" fmla="*/ 2147483646 w 46"/>
                <a:gd name="T91" fmla="*/ 2147483646 h 56"/>
                <a:gd name="T92" fmla="*/ 2147483646 w 46"/>
                <a:gd name="T93" fmla="*/ 2147483646 h 56"/>
                <a:gd name="T94" fmla="*/ 2147483646 w 46"/>
                <a:gd name="T95" fmla="*/ 2147483646 h 56"/>
                <a:gd name="T96" fmla="*/ 2147483646 w 46"/>
                <a:gd name="T97" fmla="*/ 2147483646 h 56"/>
                <a:gd name="T98" fmla="*/ 2147483646 w 46"/>
                <a:gd name="T99" fmla="*/ 2147483646 h 56"/>
                <a:gd name="T100" fmla="*/ 2147483646 w 46"/>
                <a:gd name="T101" fmla="*/ 2147483646 h 56"/>
                <a:gd name="T102" fmla="*/ 2147483646 w 46"/>
                <a:gd name="T103" fmla="*/ 2147483646 h 56"/>
                <a:gd name="T104" fmla="*/ 2147483646 w 46"/>
                <a:gd name="T105" fmla="*/ 2147483646 h 56"/>
                <a:gd name="T106" fmla="*/ 2147483646 w 46"/>
                <a:gd name="T107" fmla="*/ 2147483646 h 56"/>
                <a:gd name="T108" fmla="*/ 2147483646 w 46"/>
                <a:gd name="T109" fmla="*/ 2147483646 h 56"/>
                <a:gd name="T110" fmla="*/ 2147483646 w 46"/>
                <a:gd name="T111" fmla="*/ 2147483646 h 56"/>
                <a:gd name="T112" fmla="*/ 2147483646 w 46"/>
                <a:gd name="T113" fmla="*/ 2147483646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
                <a:gd name="T172" fmla="*/ 0 h 56"/>
                <a:gd name="T173" fmla="*/ 46 w 46"/>
                <a:gd name="T174" fmla="*/ 56 h 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 h="56">
                  <a:moveTo>
                    <a:pt x="0" y="54"/>
                  </a:moveTo>
                  <a:lnTo>
                    <a:pt x="10" y="30"/>
                  </a:lnTo>
                  <a:lnTo>
                    <a:pt x="7" y="28"/>
                  </a:lnTo>
                  <a:lnTo>
                    <a:pt x="2" y="29"/>
                  </a:lnTo>
                  <a:lnTo>
                    <a:pt x="6" y="21"/>
                  </a:lnTo>
                  <a:lnTo>
                    <a:pt x="10" y="18"/>
                  </a:lnTo>
                  <a:lnTo>
                    <a:pt x="15" y="20"/>
                  </a:lnTo>
                  <a:cubicBezTo>
                    <a:pt x="15" y="20"/>
                    <a:pt x="18" y="16"/>
                    <a:pt x="22" y="15"/>
                  </a:cubicBezTo>
                  <a:cubicBezTo>
                    <a:pt x="25" y="14"/>
                    <a:pt x="32" y="14"/>
                    <a:pt x="32" y="13"/>
                  </a:cubicBezTo>
                  <a:cubicBezTo>
                    <a:pt x="33" y="12"/>
                    <a:pt x="46" y="0"/>
                    <a:pt x="46" y="0"/>
                  </a:cubicBezTo>
                  <a:lnTo>
                    <a:pt x="36" y="18"/>
                  </a:lnTo>
                  <a:cubicBezTo>
                    <a:pt x="36" y="18"/>
                    <a:pt x="28" y="20"/>
                    <a:pt x="27" y="21"/>
                  </a:cubicBezTo>
                  <a:cubicBezTo>
                    <a:pt x="25" y="22"/>
                    <a:pt x="23" y="26"/>
                    <a:pt x="23" y="26"/>
                  </a:cubicBezTo>
                  <a:lnTo>
                    <a:pt x="28" y="28"/>
                  </a:lnTo>
                  <a:lnTo>
                    <a:pt x="31" y="33"/>
                  </a:lnTo>
                  <a:lnTo>
                    <a:pt x="27" y="41"/>
                  </a:lnTo>
                  <a:lnTo>
                    <a:pt x="24" y="36"/>
                  </a:lnTo>
                  <a:lnTo>
                    <a:pt x="19" y="33"/>
                  </a:lnTo>
                  <a:lnTo>
                    <a:pt x="13" y="56"/>
                  </a:lnTo>
                  <a:lnTo>
                    <a:pt x="0" y="54"/>
                  </a:lnTo>
                  <a:close/>
                  <a:moveTo>
                    <a:pt x="3" y="52"/>
                  </a:moveTo>
                  <a:lnTo>
                    <a:pt x="11" y="53"/>
                  </a:lnTo>
                  <a:moveTo>
                    <a:pt x="5" y="49"/>
                  </a:moveTo>
                  <a:lnTo>
                    <a:pt x="11" y="37"/>
                  </a:lnTo>
                  <a:moveTo>
                    <a:pt x="8" y="50"/>
                  </a:moveTo>
                  <a:lnTo>
                    <a:pt x="13" y="38"/>
                  </a:lnTo>
                  <a:moveTo>
                    <a:pt x="12" y="50"/>
                  </a:moveTo>
                  <a:lnTo>
                    <a:pt x="14" y="38"/>
                  </a:lnTo>
                  <a:moveTo>
                    <a:pt x="13" y="30"/>
                  </a:moveTo>
                  <a:lnTo>
                    <a:pt x="18" y="22"/>
                  </a:lnTo>
                  <a:moveTo>
                    <a:pt x="15" y="31"/>
                  </a:moveTo>
                  <a:lnTo>
                    <a:pt x="19" y="23"/>
                  </a:lnTo>
                  <a:moveTo>
                    <a:pt x="17" y="32"/>
                  </a:moveTo>
                  <a:lnTo>
                    <a:pt x="21" y="24"/>
                  </a:lnTo>
                  <a:moveTo>
                    <a:pt x="22" y="19"/>
                  </a:moveTo>
                  <a:lnTo>
                    <a:pt x="32" y="17"/>
                  </a:lnTo>
                  <a:moveTo>
                    <a:pt x="38" y="11"/>
                  </a:moveTo>
                  <a:lnTo>
                    <a:pt x="45" y="1"/>
                  </a:lnTo>
                  <a:moveTo>
                    <a:pt x="6" y="25"/>
                  </a:moveTo>
                  <a:lnTo>
                    <a:pt x="8" y="22"/>
                  </a:lnTo>
                  <a:moveTo>
                    <a:pt x="11" y="27"/>
                  </a:moveTo>
                  <a:lnTo>
                    <a:pt x="8" y="25"/>
                  </a:lnTo>
                  <a:moveTo>
                    <a:pt x="13" y="22"/>
                  </a:moveTo>
                  <a:lnTo>
                    <a:pt x="10" y="21"/>
                  </a:lnTo>
                  <a:moveTo>
                    <a:pt x="27" y="36"/>
                  </a:moveTo>
                  <a:lnTo>
                    <a:pt x="26" y="34"/>
                  </a:lnTo>
                  <a:moveTo>
                    <a:pt x="29" y="33"/>
                  </a:moveTo>
                  <a:lnTo>
                    <a:pt x="28" y="31"/>
                  </a:lnTo>
                  <a:moveTo>
                    <a:pt x="24" y="33"/>
                  </a:moveTo>
                  <a:lnTo>
                    <a:pt x="21" y="31"/>
                  </a:lnTo>
                  <a:moveTo>
                    <a:pt x="25" y="30"/>
                  </a:moveTo>
                  <a:lnTo>
                    <a:pt x="22" y="28"/>
                  </a:lnTo>
                  <a:moveTo>
                    <a:pt x="35" y="16"/>
                  </a:moveTo>
                  <a:cubicBezTo>
                    <a:pt x="34" y="15"/>
                    <a:pt x="34" y="15"/>
                    <a:pt x="34" y="14"/>
                  </a:cubicBezTo>
                  <a:cubicBezTo>
                    <a:pt x="35" y="14"/>
                    <a:pt x="35" y="13"/>
                    <a:pt x="36" y="14"/>
                  </a:cubicBezTo>
                  <a:cubicBezTo>
                    <a:pt x="36" y="14"/>
                    <a:pt x="37" y="15"/>
                    <a:pt x="36" y="15"/>
                  </a:cubicBezTo>
                  <a:cubicBezTo>
                    <a:pt x="36" y="16"/>
                    <a:pt x="35" y="16"/>
                    <a:pt x="35" y="16"/>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4" name="Freeform 52">
              <a:extLst>
                <a:ext uri="{FF2B5EF4-FFF2-40B4-BE49-F238E27FC236}">
                  <a16:creationId xmlns:a16="http://schemas.microsoft.com/office/drawing/2014/main" xmlns="" id="{96994F4A-5C5C-4397-AE14-76032C841607}"/>
                </a:ext>
              </a:extLst>
            </p:cNvPr>
            <p:cNvSpPr>
              <a:spLocks noEditPoints="1"/>
            </p:cNvSpPr>
            <p:nvPr/>
          </p:nvSpPr>
          <p:spPr bwMode="auto">
            <a:xfrm>
              <a:off x="2140" y="1427"/>
              <a:ext cx="408" cy="198"/>
            </a:xfrm>
            <a:custGeom>
              <a:avLst/>
              <a:gdLst>
                <a:gd name="T0" fmla="*/ 0 w 67"/>
                <a:gd name="T1" fmla="*/ 2147483646 h 34"/>
                <a:gd name="T2" fmla="*/ 2147483646 w 67"/>
                <a:gd name="T3" fmla="*/ 2147483646 h 34"/>
                <a:gd name="T4" fmla="*/ 2147483646 w 67"/>
                <a:gd name="T5" fmla="*/ 2147483646 h 34"/>
                <a:gd name="T6" fmla="*/ 2147483646 w 67"/>
                <a:gd name="T7" fmla="*/ 2147483646 h 34"/>
                <a:gd name="T8" fmla="*/ 2147483646 w 67"/>
                <a:gd name="T9" fmla="*/ 0 h 34"/>
                <a:gd name="T10" fmla="*/ 2147483646 w 67"/>
                <a:gd name="T11" fmla="*/ 0 h 34"/>
                <a:gd name="T12" fmla="*/ 2147483646 w 67"/>
                <a:gd name="T13" fmla="*/ 2147483646 h 34"/>
                <a:gd name="T14" fmla="*/ 2147483646 w 67"/>
                <a:gd name="T15" fmla="*/ 2147483646 h 34"/>
                <a:gd name="T16" fmla="*/ 2147483646 w 67"/>
                <a:gd name="T17" fmla="*/ 2147483646 h 34"/>
                <a:gd name="T18" fmla="*/ 2147483646 w 67"/>
                <a:gd name="T19" fmla="*/ 2147483646 h 34"/>
                <a:gd name="T20" fmla="*/ 2147483646 w 67"/>
                <a:gd name="T21" fmla="*/ 2147483646 h 34"/>
                <a:gd name="T22" fmla="*/ 2147483646 w 67"/>
                <a:gd name="T23" fmla="*/ 2147483646 h 34"/>
                <a:gd name="T24" fmla="*/ 2147483646 w 67"/>
                <a:gd name="T25" fmla="*/ 2147483646 h 34"/>
                <a:gd name="T26" fmla="*/ 2147483646 w 67"/>
                <a:gd name="T27" fmla="*/ 2147483646 h 34"/>
                <a:gd name="T28" fmla="*/ 2147483646 w 67"/>
                <a:gd name="T29" fmla="*/ 2147483646 h 34"/>
                <a:gd name="T30" fmla="*/ 2147483646 w 67"/>
                <a:gd name="T31" fmla="*/ 2147483646 h 34"/>
                <a:gd name="T32" fmla="*/ 2147483646 w 67"/>
                <a:gd name="T33" fmla="*/ 2147483646 h 34"/>
                <a:gd name="T34" fmla="*/ 2147483646 w 67"/>
                <a:gd name="T35" fmla="*/ 2147483646 h 34"/>
                <a:gd name="T36" fmla="*/ 2147483646 w 67"/>
                <a:gd name="T37" fmla="*/ 2147483646 h 34"/>
                <a:gd name="T38" fmla="*/ 0 w 67"/>
                <a:gd name="T39" fmla="*/ 2147483646 h 34"/>
                <a:gd name="T40" fmla="*/ 2147483646 w 67"/>
                <a:gd name="T41" fmla="*/ 2147483646 h 34"/>
                <a:gd name="T42" fmla="*/ 2147483646 w 67"/>
                <a:gd name="T43" fmla="*/ 2147483646 h 34"/>
                <a:gd name="T44" fmla="*/ 2147483646 w 67"/>
                <a:gd name="T45" fmla="*/ 2147483646 h 34"/>
                <a:gd name="T46" fmla="*/ 2147483646 w 67"/>
                <a:gd name="T47" fmla="*/ 2147483646 h 34"/>
                <a:gd name="T48" fmla="*/ 2147483646 w 67"/>
                <a:gd name="T49" fmla="*/ 2147483646 h 34"/>
                <a:gd name="T50" fmla="*/ 2147483646 w 67"/>
                <a:gd name="T51" fmla="*/ 2147483646 h 34"/>
                <a:gd name="T52" fmla="*/ 2147483646 w 67"/>
                <a:gd name="T53" fmla="*/ 2147483646 h 34"/>
                <a:gd name="T54" fmla="*/ 2147483646 w 67"/>
                <a:gd name="T55" fmla="*/ 2147483646 h 34"/>
                <a:gd name="T56" fmla="*/ 2147483646 w 67"/>
                <a:gd name="T57" fmla="*/ 2147483646 h 34"/>
                <a:gd name="T58" fmla="*/ 2147483646 w 67"/>
                <a:gd name="T59" fmla="*/ 2147483646 h 34"/>
                <a:gd name="T60" fmla="*/ 2147483646 w 67"/>
                <a:gd name="T61" fmla="*/ 2147483646 h 34"/>
                <a:gd name="T62" fmla="*/ 2147483646 w 67"/>
                <a:gd name="T63" fmla="*/ 2147483646 h 34"/>
                <a:gd name="T64" fmla="*/ 2147483646 w 67"/>
                <a:gd name="T65" fmla="*/ 2147483646 h 34"/>
                <a:gd name="T66" fmla="*/ 2147483646 w 67"/>
                <a:gd name="T67" fmla="*/ 2147483646 h 34"/>
                <a:gd name="T68" fmla="*/ 2147483646 w 67"/>
                <a:gd name="T69" fmla="*/ 2147483646 h 34"/>
                <a:gd name="T70" fmla="*/ 2147483646 w 67"/>
                <a:gd name="T71" fmla="*/ 2147483646 h 34"/>
                <a:gd name="T72" fmla="*/ 2147483646 w 67"/>
                <a:gd name="T73" fmla="*/ 2147483646 h 34"/>
                <a:gd name="T74" fmla="*/ 2147483646 w 67"/>
                <a:gd name="T75" fmla="*/ 2147483646 h 34"/>
                <a:gd name="T76" fmla="*/ 2147483646 w 67"/>
                <a:gd name="T77" fmla="*/ 2147483646 h 34"/>
                <a:gd name="T78" fmla="*/ 2147483646 w 67"/>
                <a:gd name="T79" fmla="*/ 2147483646 h 34"/>
                <a:gd name="T80" fmla="*/ 2147483646 w 67"/>
                <a:gd name="T81" fmla="*/ 2147483646 h 34"/>
                <a:gd name="T82" fmla="*/ 2147483646 w 67"/>
                <a:gd name="T83" fmla="*/ 2147483646 h 34"/>
                <a:gd name="T84" fmla="*/ 2147483646 w 67"/>
                <a:gd name="T85" fmla="*/ 2147483646 h 34"/>
                <a:gd name="T86" fmla="*/ 2147483646 w 67"/>
                <a:gd name="T87" fmla="*/ 2147483646 h 34"/>
                <a:gd name="T88" fmla="*/ 2147483646 w 67"/>
                <a:gd name="T89" fmla="*/ 2147483646 h 34"/>
                <a:gd name="T90" fmla="*/ 2147483646 w 67"/>
                <a:gd name="T91" fmla="*/ 2147483646 h 34"/>
                <a:gd name="T92" fmla="*/ 2147483646 w 67"/>
                <a:gd name="T93" fmla="*/ 2147483646 h 34"/>
                <a:gd name="T94" fmla="*/ 2147483646 w 67"/>
                <a:gd name="T95" fmla="*/ 2147483646 h 34"/>
                <a:gd name="T96" fmla="*/ 2147483646 w 67"/>
                <a:gd name="T97" fmla="*/ 2147483646 h 34"/>
                <a:gd name="T98" fmla="*/ 2147483646 w 67"/>
                <a:gd name="T99" fmla="*/ 2147483646 h 34"/>
                <a:gd name="T100" fmla="*/ 2147483646 w 67"/>
                <a:gd name="T101" fmla="*/ 2147483646 h 34"/>
                <a:gd name="T102" fmla="*/ 2147483646 w 67"/>
                <a:gd name="T103" fmla="*/ 2147483646 h 34"/>
                <a:gd name="T104" fmla="*/ 2147483646 w 67"/>
                <a:gd name="T105" fmla="*/ 2147483646 h 34"/>
                <a:gd name="T106" fmla="*/ 2147483646 w 67"/>
                <a:gd name="T107" fmla="*/ 2147483646 h 34"/>
                <a:gd name="T108" fmla="*/ 2147483646 w 67"/>
                <a:gd name="T109" fmla="*/ 2147483646 h 34"/>
                <a:gd name="T110" fmla="*/ 2147483646 w 67"/>
                <a:gd name="T111" fmla="*/ 2147483646 h 34"/>
                <a:gd name="T112" fmla="*/ 2147483646 w 67"/>
                <a:gd name="T113" fmla="*/ 2147483646 h 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
                <a:gd name="T172" fmla="*/ 0 h 34"/>
                <a:gd name="T173" fmla="*/ 67 w 67"/>
                <a:gd name="T174" fmla="*/ 34 h 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 h="34">
                  <a:moveTo>
                    <a:pt x="0" y="26"/>
                  </a:moveTo>
                  <a:lnTo>
                    <a:pt x="21" y="10"/>
                  </a:lnTo>
                  <a:lnTo>
                    <a:pt x="19" y="6"/>
                  </a:lnTo>
                  <a:lnTo>
                    <a:pt x="15" y="6"/>
                  </a:lnTo>
                  <a:lnTo>
                    <a:pt x="22" y="0"/>
                  </a:lnTo>
                  <a:lnTo>
                    <a:pt x="26" y="0"/>
                  </a:lnTo>
                  <a:lnTo>
                    <a:pt x="30" y="4"/>
                  </a:lnTo>
                  <a:cubicBezTo>
                    <a:pt x="30" y="4"/>
                    <a:pt x="35" y="2"/>
                    <a:pt x="38" y="3"/>
                  </a:cubicBezTo>
                  <a:cubicBezTo>
                    <a:pt x="42" y="3"/>
                    <a:pt x="47" y="7"/>
                    <a:pt x="49" y="6"/>
                  </a:cubicBezTo>
                  <a:cubicBezTo>
                    <a:pt x="50" y="6"/>
                    <a:pt x="67" y="2"/>
                    <a:pt x="67" y="2"/>
                  </a:cubicBezTo>
                  <a:lnTo>
                    <a:pt x="49" y="13"/>
                  </a:lnTo>
                  <a:cubicBezTo>
                    <a:pt x="49" y="13"/>
                    <a:pt x="41" y="10"/>
                    <a:pt x="40" y="10"/>
                  </a:cubicBezTo>
                  <a:cubicBezTo>
                    <a:pt x="38" y="11"/>
                    <a:pt x="35" y="13"/>
                    <a:pt x="35" y="13"/>
                  </a:cubicBezTo>
                  <a:lnTo>
                    <a:pt x="37" y="17"/>
                  </a:lnTo>
                  <a:lnTo>
                    <a:pt x="37" y="23"/>
                  </a:lnTo>
                  <a:lnTo>
                    <a:pt x="30" y="28"/>
                  </a:lnTo>
                  <a:lnTo>
                    <a:pt x="30" y="22"/>
                  </a:lnTo>
                  <a:lnTo>
                    <a:pt x="27" y="17"/>
                  </a:lnTo>
                  <a:lnTo>
                    <a:pt x="10" y="34"/>
                  </a:lnTo>
                  <a:lnTo>
                    <a:pt x="0" y="26"/>
                  </a:lnTo>
                  <a:close/>
                  <a:moveTo>
                    <a:pt x="4" y="25"/>
                  </a:moveTo>
                  <a:lnTo>
                    <a:pt x="10" y="30"/>
                  </a:lnTo>
                  <a:moveTo>
                    <a:pt x="7" y="24"/>
                  </a:moveTo>
                  <a:lnTo>
                    <a:pt x="18" y="17"/>
                  </a:lnTo>
                  <a:moveTo>
                    <a:pt x="9" y="26"/>
                  </a:moveTo>
                  <a:lnTo>
                    <a:pt x="19" y="18"/>
                  </a:lnTo>
                  <a:moveTo>
                    <a:pt x="12" y="28"/>
                  </a:moveTo>
                  <a:lnTo>
                    <a:pt x="20" y="19"/>
                  </a:lnTo>
                  <a:moveTo>
                    <a:pt x="24" y="11"/>
                  </a:moveTo>
                  <a:lnTo>
                    <a:pt x="31" y="7"/>
                  </a:lnTo>
                  <a:moveTo>
                    <a:pt x="25" y="13"/>
                  </a:moveTo>
                  <a:lnTo>
                    <a:pt x="32" y="9"/>
                  </a:lnTo>
                  <a:moveTo>
                    <a:pt x="26" y="15"/>
                  </a:moveTo>
                  <a:lnTo>
                    <a:pt x="33" y="10"/>
                  </a:lnTo>
                  <a:moveTo>
                    <a:pt x="36" y="7"/>
                  </a:moveTo>
                  <a:lnTo>
                    <a:pt x="46" y="9"/>
                  </a:lnTo>
                  <a:moveTo>
                    <a:pt x="54" y="7"/>
                  </a:moveTo>
                  <a:lnTo>
                    <a:pt x="66" y="3"/>
                  </a:lnTo>
                  <a:moveTo>
                    <a:pt x="20" y="4"/>
                  </a:moveTo>
                  <a:lnTo>
                    <a:pt x="23" y="1"/>
                  </a:lnTo>
                  <a:moveTo>
                    <a:pt x="24" y="8"/>
                  </a:moveTo>
                  <a:lnTo>
                    <a:pt x="22" y="5"/>
                  </a:lnTo>
                  <a:moveTo>
                    <a:pt x="27" y="5"/>
                  </a:moveTo>
                  <a:lnTo>
                    <a:pt x="25" y="2"/>
                  </a:lnTo>
                  <a:moveTo>
                    <a:pt x="33" y="24"/>
                  </a:moveTo>
                  <a:lnTo>
                    <a:pt x="33" y="21"/>
                  </a:lnTo>
                  <a:moveTo>
                    <a:pt x="35" y="22"/>
                  </a:moveTo>
                  <a:lnTo>
                    <a:pt x="35" y="20"/>
                  </a:lnTo>
                  <a:moveTo>
                    <a:pt x="31" y="19"/>
                  </a:moveTo>
                  <a:lnTo>
                    <a:pt x="29" y="16"/>
                  </a:lnTo>
                  <a:moveTo>
                    <a:pt x="34" y="18"/>
                  </a:moveTo>
                  <a:lnTo>
                    <a:pt x="32" y="14"/>
                  </a:lnTo>
                  <a:moveTo>
                    <a:pt x="49" y="10"/>
                  </a:moveTo>
                  <a:cubicBezTo>
                    <a:pt x="49" y="9"/>
                    <a:pt x="49" y="9"/>
                    <a:pt x="50" y="8"/>
                  </a:cubicBezTo>
                  <a:cubicBezTo>
                    <a:pt x="50" y="8"/>
                    <a:pt x="51" y="8"/>
                    <a:pt x="51" y="9"/>
                  </a:cubicBezTo>
                  <a:cubicBezTo>
                    <a:pt x="52" y="9"/>
                    <a:pt x="51" y="10"/>
                    <a:pt x="51" y="10"/>
                  </a:cubicBezTo>
                  <a:cubicBezTo>
                    <a:pt x="50" y="11"/>
                    <a:pt x="50" y="10"/>
                    <a:pt x="49" y="10"/>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5" name="Freeform 53">
              <a:extLst>
                <a:ext uri="{FF2B5EF4-FFF2-40B4-BE49-F238E27FC236}">
                  <a16:creationId xmlns:a16="http://schemas.microsoft.com/office/drawing/2014/main" xmlns="" id="{B376886D-8A22-4CC7-BBBB-6506570AB276}"/>
                </a:ext>
              </a:extLst>
            </p:cNvPr>
            <p:cNvSpPr>
              <a:spLocks noEditPoints="1"/>
            </p:cNvSpPr>
            <p:nvPr/>
          </p:nvSpPr>
          <p:spPr bwMode="auto">
            <a:xfrm>
              <a:off x="1604" y="1078"/>
              <a:ext cx="2264" cy="2164"/>
            </a:xfrm>
            <a:custGeom>
              <a:avLst/>
              <a:gdLst>
                <a:gd name="T0" fmla="*/ 0 w 372"/>
                <a:gd name="T1" fmla="*/ 2147483646 h 372"/>
                <a:gd name="T2" fmla="*/ 2147483646 w 372"/>
                <a:gd name="T3" fmla="*/ 2147483646 h 372"/>
                <a:gd name="T4" fmla="*/ 0 w 372"/>
                <a:gd name="T5" fmla="*/ 2147483646 h 372"/>
                <a:gd name="T6" fmla="*/ 2147483646 w 372"/>
                <a:gd name="T7" fmla="*/ 2147483646 h 372"/>
                <a:gd name="T8" fmla="*/ 0 w 372"/>
                <a:gd name="T9" fmla="*/ 2147483646 h 372"/>
                <a:gd name="T10" fmla="*/ 2147483646 w 372"/>
                <a:gd name="T11" fmla="*/ 0 h 372"/>
                <a:gd name="T12" fmla="*/ 2147483646 w 372"/>
                <a:gd name="T13" fmla="*/ 2147483646 h 372"/>
                <a:gd name="T14" fmla="*/ 2147483646 w 372"/>
                <a:gd name="T15" fmla="*/ 0 h 372"/>
                <a:gd name="T16" fmla="*/ 2147483646 w 372"/>
                <a:gd name="T17" fmla="*/ 2147483646 h 372"/>
                <a:gd name="T18" fmla="*/ 2147483646 w 372"/>
                <a:gd name="T19" fmla="*/ 0 h 372"/>
                <a:gd name="T20" fmla="*/ 2147483646 w 372"/>
                <a:gd name="T21" fmla="*/ 0 h 372"/>
                <a:gd name="T22" fmla="*/ 2147483646 w 372"/>
                <a:gd name="T23" fmla="*/ 2147483646 h 372"/>
                <a:gd name="T24" fmla="*/ 2147483646 w 372"/>
                <a:gd name="T25" fmla="*/ 0 h 372"/>
                <a:gd name="T26" fmla="*/ 2147483646 w 372"/>
                <a:gd name="T27" fmla="*/ 2147483646 h 372"/>
                <a:gd name="T28" fmla="*/ 2147483646 w 372"/>
                <a:gd name="T29" fmla="*/ 0 h 372"/>
                <a:gd name="T30" fmla="*/ 2147483646 w 372"/>
                <a:gd name="T31" fmla="*/ 2147483646 h 372"/>
                <a:gd name="T32" fmla="*/ 2147483646 w 372"/>
                <a:gd name="T33" fmla="*/ 2147483646 h 372"/>
                <a:gd name="T34" fmla="*/ 2147483646 w 372"/>
                <a:gd name="T35" fmla="*/ 2147483646 h 372"/>
                <a:gd name="T36" fmla="*/ 2147483646 w 372"/>
                <a:gd name="T37" fmla="*/ 2147483646 h 372"/>
                <a:gd name="T38" fmla="*/ 2147483646 w 372"/>
                <a:gd name="T39" fmla="*/ 2147483646 h 372"/>
                <a:gd name="T40" fmla="*/ 2147483646 w 372"/>
                <a:gd name="T41" fmla="*/ 2147483646 h 372"/>
                <a:gd name="T42" fmla="*/ 2147483646 w 372"/>
                <a:gd name="T43" fmla="*/ 2147483646 h 372"/>
                <a:gd name="T44" fmla="*/ 2147483646 w 372"/>
                <a:gd name="T45" fmla="*/ 2147483646 h 372"/>
                <a:gd name="T46" fmla="*/ 2147483646 w 372"/>
                <a:gd name="T47" fmla="*/ 2147483646 h 372"/>
                <a:gd name="T48" fmla="*/ 2147483646 w 372"/>
                <a:gd name="T49" fmla="*/ 2147483646 h 372"/>
                <a:gd name="T50" fmla="*/ 2147483646 w 372"/>
                <a:gd name="T51" fmla="*/ 2147483646 h 372"/>
                <a:gd name="T52" fmla="*/ 2147483646 w 372"/>
                <a:gd name="T53" fmla="*/ 2147483646 h 372"/>
                <a:gd name="T54" fmla="*/ 2147483646 w 372"/>
                <a:gd name="T55" fmla="*/ 2147483646 h 372"/>
                <a:gd name="T56" fmla="*/ 2147483646 w 372"/>
                <a:gd name="T57" fmla="*/ 2147483646 h 372"/>
                <a:gd name="T58" fmla="*/ 2147483646 w 372"/>
                <a:gd name="T59" fmla="*/ 2147483646 h 372"/>
                <a:gd name="T60" fmla="*/ 2147483646 w 372"/>
                <a:gd name="T61" fmla="*/ 2147483646 h 372"/>
                <a:gd name="T62" fmla="*/ 2147483646 w 372"/>
                <a:gd name="T63" fmla="*/ 2147483646 h 372"/>
                <a:gd name="T64" fmla="*/ 2147483646 w 372"/>
                <a:gd name="T65" fmla="*/ 2147483646 h 372"/>
                <a:gd name="T66" fmla="*/ 2147483646 w 372"/>
                <a:gd name="T67" fmla="*/ 2147483646 h 372"/>
                <a:gd name="T68" fmla="*/ 2147483646 w 372"/>
                <a:gd name="T69" fmla="*/ 2147483646 h 372"/>
                <a:gd name="T70" fmla="*/ 0 w 372"/>
                <a:gd name="T71" fmla="*/ 2147483646 h 372"/>
                <a:gd name="T72" fmla="*/ 2147483646 w 372"/>
                <a:gd name="T73" fmla="*/ 2147483646 h 372"/>
                <a:gd name="T74" fmla="*/ 0 w 372"/>
                <a:gd name="T75" fmla="*/ 2147483646 h 372"/>
                <a:gd name="T76" fmla="*/ 2147483646 w 372"/>
                <a:gd name="T77" fmla="*/ 2147483646 h 372"/>
                <a:gd name="T78" fmla="*/ 0 w 372"/>
                <a:gd name="T79" fmla="*/ 2147483646 h 3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2"/>
                <a:gd name="T121" fmla="*/ 0 h 372"/>
                <a:gd name="T122" fmla="*/ 372 w 372"/>
                <a:gd name="T123" fmla="*/ 372 h 3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2" h="372">
                  <a:moveTo>
                    <a:pt x="0" y="186"/>
                  </a:moveTo>
                  <a:lnTo>
                    <a:pt x="0" y="186"/>
                  </a:lnTo>
                  <a:lnTo>
                    <a:pt x="2" y="186"/>
                  </a:lnTo>
                  <a:lnTo>
                    <a:pt x="0" y="186"/>
                  </a:lnTo>
                  <a:close/>
                  <a:moveTo>
                    <a:pt x="0" y="186"/>
                  </a:moveTo>
                  <a:cubicBezTo>
                    <a:pt x="0" y="135"/>
                    <a:pt x="21" y="88"/>
                    <a:pt x="54" y="54"/>
                  </a:cubicBezTo>
                  <a:lnTo>
                    <a:pt x="56" y="56"/>
                  </a:lnTo>
                  <a:cubicBezTo>
                    <a:pt x="23" y="89"/>
                    <a:pt x="2" y="135"/>
                    <a:pt x="2" y="186"/>
                  </a:cubicBezTo>
                  <a:lnTo>
                    <a:pt x="0" y="186"/>
                  </a:lnTo>
                  <a:close/>
                  <a:moveTo>
                    <a:pt x="54" y="54"/>
                  </a:moveTo>
                  <a:cubicBezTo>
                    <a:pt x="88" y="21"/>
                    <a:pt x="135" y="0"/>
                    <a:pt x="186" y="0"/>
                  </a:cubicBezTo>
                  <a:lnTo>
                    <a:pt x="186" y="2"/>
                  </a:lnTo>
                  <a:cubicBezTo>
                    <a:pt x="135" y="2"/>
                    <a:pt x="89" y="23"/>
                    <a:pt x="56" y="56"/>
                  </a:cubicBezTo>
                  <a:lnTo>
                    <a:pt x="54" y="54"/>
                  </a:lnTo>
                  <a:close/>
                  <a:moveTo>
                    <a:pt x="186" y="0"/>
                  </a:moveTo>
                  <a:lnTo>
                    <a:pt x="186" y="0"/>
                  </a:lnTo>
                  <a:lnTo>
                    <a:pt x="186" y="2"/>
                  </a:lnTo>
                  <a:lnTo>
                    <a:pt x="186" y="0"/>
                  </a:lnTo>
                  <a:close/>
                  <a:moveTo>
                    <a:pt x="186" y="0"/>
                  </a:moveTo>
                  <a:lnTo>
                    <a:pt x="186" y="0"/>
                  </a:lnTo>
                  <a:lnTo>
                    <a:pt x="186" y="2"/>
                  </a:lnTo>
                  <a:lnTo>
                    <a:pt x="186" y="0"/>
                  </a:lnTo>
                  <a:close/>
                  <a:moveTo>
                    <a:pt x="186" y="0"/>
                  </a:moveTo>
                  <a:cubicBezTo>
                    <a:pt x="237" y="0"/>
                    <a:pt x="284" y="21"/>
                    <a:pt x="318" y="54"/>
                  </a:cubicBezTo>
                  <a:lnTo>
                    <a:pt x="316" y="56"/>
                  </a:lnTo>
                  <a:cubicBezTo>
                    <a:pt x="283" y="23"/>
                    <a:pt x="237" y="2"/>
                    <a:pt x="186" y="2"/>
                  </a:cubicBezTo>
                  <a:lnTo>
                    <a:pt x="186" y="0"/>
                  </a:lnTo>
                  <a:close/>
                  <a:moveTo>
                    <a:pt x="318" y="54"/>
                  </a:moveTo>
                  <a:cubicBezTo>
                    <a:pt x="351" y="88"/>
                    <a:pt x="372" y="135"/>
                    <a:pt x="372" y="186"/>
                  </a:cubicBezTo>
                  <a:lnTo>
                    <a:pt x="370" y="186"/>
                  </a:lnTo>
                  <a:cubicBezTo>
                    <a:pt x="370" y="135"/>
                    <a:pt x="349" y="89"/>
                    <a:pt x="316" y="56"/>
                  </a:cubicBezTo>
                  <a:lnTo>
                    <a:pt x="318" y="54"/>
                  </a:lnTo>
                  <a:close/>
                  <a:moveTo>
                    <a:pt x="372" y="186"/>
                  </a:moveTo>
                  <a:lnTo>
                    <a:pt x="372" y="186"/>
                  </a:lnTo>
                  <a:lnTo>
                    <a:pt x="370" y="186"/>
                  </a:lnTo>
                  <a:lnTo>
                    <a:pt x="372" y="186"/>
                  </a:lnTo>
                  <a:close/>
                  <a:moveTo>
                    <a:pt x="372" y="186"/>
                  </a:moveTo>
                  <a:lnTo>
                    <a:pt x="372" y="186"/>
                  </a:lnTo>
                  <a:lnTo>
                    <a:pt x="370" y="186"/>
                  </a:lnTo>
                  <a:lnTo>
                    <a:pt x="372" y="186"/>
                  </a:lnTo>
                  <a:close/>
                  <a:moveTo>
                    <a:pt x="372" y="186"/>
                  </a:moveTo>
                  <a:cubicBezTo>
                    <a:pt x="372" y="237"/>
                    <a:pt x="351" y="284"/>
                    <a:pt x="318" y="318"/>
                  </a:cubicBezTo>
                  <a:lnTo>
                    <a:pt x="316" y="316"/>
                  </a:lnTo>
                  <a:cubicBezTo>
                    <a:pt x="349" y="283"/>
                    <a:pt x="370" y="237"/>
                    <a:pt x="370" y="186"/>
                  </a:cubicBezTo>
                  <a:lnTo>
                    <a:pt x="372" y="186"/>
                  </a:lnTo>
                  <a:close/>
                  <a:moveTo>
                    <a:pt x="318" y="318"/>
                  </a:moveTo>
                  <a:cubicBezTo>
                    <a:pt x="284" y="351"/>
                    <a:pt x="237" y="372"/>
                    <a:pt x="186" y="372"/>
                  </a:cubicBezTo>
                  <a:lnTo>
                    <a:pt x="186" y="370"/>
                  </a:lnTo>
                  <a:cubicBezTo>
                    <a:pt x="237" y="370"/>
                    <a:pt x="283" y="349"/>
                    <a:pt x="316" y="316"/>
                  </a:cubicBezTo>
                  <a:lnTo>
                    <a:pt x="318" y="318"/>
                  </a:lnTo>
                  <a:close/>
                  <a:moveTo>
                    <a:pt x="186" y="372"/>
                  </a:moveTo>
                  <a:lnTo>
                    <a:pt x="186" y="372"/>
                  </a:lnTo>
                  <a:lnTo>
                    <a:pt x="186" y="370"/>
                  </a:lnTo>
                  <a:lnTo>
                    <a:pt x="186" y="372"/>
                  </a:lnTo>
                  <a:close/>
                  <a:moveTo>
                    <a:pt x="186" y="372"/>
                  </a:moveTo>
                  <a:lnTo>
                    <a:pt x="186" y="372"/>
                  </a:lnTo>
                  <a:lnTo>
                    <a:pt x="186" y="370"/>
                  </a:lnTo>
                  <a:lnTo>
                    <a:pt x="186" y="372"/>
                  </a:lnTo>
                  <a:close/>
                  <a:moveTo>
                    <a:pt x="186" y="372"/>
                  </a:moveTo>
                  <a:cubicBezTo>
                    <a:pt x="135" y="372"/>
                    <a:pt x="88" y="351"/>
                    <a:pt x="54" y="318"/>
                  </a:cubicBezTo>
                  <a:lnTo>
                    <a:pt x="56" y="316"/>
                  </a:lnTo>
                  <a:cubicBezTo>
                    <a:pt x="89" y="349"/>
                    <a:pt x="135" y="370"/>
                    <a:pt x="186" y="370"/>
                  </a:cubicBezTo>
                  <a:lnTo>
                    <a:pt x="186" y="372"/>
                  </a:lnTo>
                  <a:close/>
                  <a:moveTo>
                    <a:pt x="54" y="318"/>
                  </a:moveTo>
                  <a:cubicBezTo>
                    <a:pt x="21" y="284"/>
                    <a:pt x="0" y="237"/>
                    <a:pt x="0" y="186"/>
                  </a:cubicBezTo>
                  <a:lnTo>
                    <a:pt x="2" y="186"/>
                  </a:lnTo>
                  <a:cubicBezTo>
                    <a:pt x="2" y="237"/>
                    <a:pt x="23" y="283"/>
                    <a:pt x="56" y="316"/>
                  </a:cubicBezTo>
                  <a:lnTo>
                    <a:pt x="54" y="318"/>
                  </a:lnTo>
                  <a:close/>
                  <a:moveTo>
                    <a:pt x="0" y="186"/>
                  </a:moveTo>
                  <a:lnTo>
                    <a:pt x="0" y="186"/>
                  </a:lnTo>
                  <a:lnTo>
                    <a:pt x="2" y="186"/>
                  </a:lnTo>
                  <a:lnTo>
                    <a:pt x="0" y="186"/>
                  </a:lnTo>
                  <a:close/>
                </a:path>
              </a:pathLst>
            </a:cu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6" name="Oval 54">
              <a:extLst>
                <a:ext uri="{FF2B5EF4-FFF2-40B4-BE49-F238E27FC236}">
                  <a16:creationId xmlns:a16="http://schemas.microsoft.com/office/drawing/2014/main" xmlns="" id="{E7D918E5-F11A-43CD-A595-77AE55F0B285}"/>
                </a:ext>
              </a:extLst>
            </p:cNvPr>
            <p:cNvSpPr>
              <a:spLocks noChangeArrowheads="1"/>
            </p:cNvSpPr>
            <p:nvPr/>
          </p:nvSpPr>
          <p:spPr bwMode="auto">
            <a:xfrm>
              <a:off x="2236" y="1682"/>
              <a:ext cx="999" cy="955"/>
            </a:xfrm>
            <a:prstGeom prst="ellipse">
              <a:avLst/>
            </a:pr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vi-VN"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137" name="Freeform 55">
              <a:extLst>
                <a:ext uri="{FF2B5EF4-FFF2-40B4-BE49-F238E27FC236}">
                  <a16:creationId xmlns:a16="http://schemas.microsoft.com/office/drawing/2014/main" xmlns="" id="{830375B0-F4D3-4DC6-BD14-6764848F67D5}"/>
                </a:ext>
              </a:extLst>
            </p:cNvPr>
            <p:cNvSpPr>
              <a:spLocks noEditPoints="1"/>
            </p:cNvSpPr>
            <p:nvPr/>
          </p:nvSpPr>
          <p:spPr bwMode="auto">
            <a:xfrm>
              <a:off x="1507" y="985"/>
              <a:ext cx="2458" cy="2350"/>
            </a:xfrm>
            <a:custGeom>
              <a:avLst/>
              <a:gdLst>
                <a:gd name="T0" fmla="*/ 2147483646 w 404"/>
                <a:gd name="T1" fmla="*/ 2147483646 h 404"/>
                <a:gd name="T2" fmla="*/ 2147483646 w 404"/>
                <a:gd name="T3" fmla="*/ 2147483646 h 404"/>
                <a:gd name="T4" fmla="*/ 2147483646 w 404"/>
                <a:gd name="T5" fmla="*/ 2147483646 h 404"/>
                <a:gd name="T6" fmla="*/ 2147483646 w 404"/>
                <a:gd name="T7" fmla="*/ 2147483646 h 404"/>
                <a:gd name="T8" fmla="*/ 2147483646 w 404"/>
                <a:gd name="T9" fmla="*/ 2147483646 h 404"/>
                <a:gd name="T10" fmla="*/ 2147483646 w 404"/>
                <a:gd name="T11" fmla="*/ 2147483646 h 404"/>
                <a:gd name="T12" fmla="*/ 2147483646 w 404"/>
                <a:gd name="T13" fmla="*/ 2147483646 h 404"/>
                <a:gd name="T14" fmla="*/ 2147483646 w 404"/>
                <a:gd name="T15" fmla="*/ 2147483646 h 404"/>
                <a:gd name="T16" fmla="*/ 2147483646 w 404"/>
                <a:gd name="T17" fmla="*/ 2147483646 h 404"/>
                <a:gd name="T18" fmla="*/ 2147483646 w 404"/>
                <a:gd name="T19" fmla="*/ 2147483646 h 404"/>
                <a:gd name="T20" fmla="*/ 2147483646 w 404"/>
                <a:gd name="T21" fmla="*/ 2147483646 h 404"/>
                <a:gd name="T22" fmla="*/ 2147483646 w 404"/>
                <a:gd name="T23" fmla="*/ 2147483646 h 404"/>
                <a:gd name="T24" fmla="*/ 2147483646 w 404"/>
                <a:gd name="T25" fmla="*/ 2147483646 h 404"/>
                <a:gd name="T26" fmla="*/ 2147483646 w 404"/>
                <a:gd name="T27" fmla="*/ 2147483646 h 404"/>
                <a:gd name="T28" fmla="*/ 2147483646 w 404"/>
                <a:gd name="T29" fmla="*/ 2147483646 h 404"/>
                <a:gd name="T30" fmla="*/ 2147483646 w 404"/>
                <a:gd name="T31" fmla="*/ 2147483646 h 404"/>
                <a:gd name="T32" fmla="*/ 2147483646 w 404"/>
                <a:gd name="T33" fmla="*/ 2147483646 h 404"/>
                <a:gd name="T34" fmla="*/ 2147483646 w 404"/>
                <a:gd name="T35" fmla="*/ 2147483646 h 404"/>
                <a:gd name="T36" fmla="*/ 2147483646 w 404"/>
                <a:gd name="T37" fmla="*/ 2147483646 h 404"/>
                <a:gd name="T38" fmla="*/ 2147483646 w 404"/>
                <a:gd name="T39" fmla="*/ 2147483646 h 404"/>
                <a:gd name="T40" fmla="*/ 2147483646 w 404"/>
                <a:gd name="T41" fmla="*/ 2147483646 h 404"/>
                <a:gd name="T42" fmla="*/ 2147483646 w 404"/>
                <a:gd name="T43" fmla="*/ 2147483646 h 404"/>
                <a:gd name="T44" fmla="*/ 2147483646 w 404"/>
                <a:gd name="T45" fmla="*/ 2147483646 h 404"/>
                <a:gd name="T46" fmla="*/ 2147483646 w 404"/>
                <a:gd name="T47" fmla="*/ 2147483646 h 404"/>
                <a:gd name="T48" fmla="*/ 2147483646 w 404"/>
                <a:gd name="T49" fmla="*/ 2147483646 h 404"/>
                <a:gd name="T50" fmla="*/ 2147483646 w 404"/>
                <a:gd name="T51" fmla="*/ 2147483646 h 404"/>
                <a:gd name="T52" fmla="*/ 2147483646 w 404"/>
                <a:gd name="T53" fmla="*/ 2147483646 h 404"/>
                <a:gd name="T54" fmla="*/ 2147483646 w 404"/>
                <a:gd name="T55" fmla="*/ 2147483646 h 404"/>
                <a:gd name="T56" fmla="*/ 2147483646 w 404"/>
                <a:gd name="T57" fmla="*/ 2147483646 h 404"/>
                <a:gd name="T58" fmla="*/ 2147483646 w 404"/>
                <a:gd name="T59" fmla="*/ 2147483646 h 404"/>
                <a:gd name="T60" fmla="*/ 2147483646 w 404"/>
                <a:gd name="T61" fmla="*/ 2147483646 h 404"/>
                <a:gd name="T62" fmla="*/ 2147483646 w 404"/>
                <a:gd name="T63" fmla="*/ 2147483646 h 404"/>
                <a:gd name="T64" fmla="*/ 2147483646 w 404"/>
                <a:gd name="T65" fmla="*/ 2147483646 h 404"/>
                <a:gd name="T66" fmla="*/ 2147483646 w 404"/>
                <a:gd name="T67" fmla="*/ 2147483646 h 404"/>
                <a:gd name="T68" fmla="*/ 2147483646 w 404"/>
                <a:gd name="T69" fmla="*/ 2147483646 h 404"/>
                <a:gd name="T70" fmla="*/ 2147483646 w 404"/>
                <a:gd name="T71" fmla="*/ 2147483646 h 404"/>
                <a:gd name="T72" fmla="*/ 2147483646 w 404"/>
                <a:gd name="T73" fmla="*/ 2147483646 h 404"/>
                <a:gd name="T74" fmla="*/ 2147483646 w 404"/>
                <a:gd name="T75" fmla="*/ 2147483646 h 404"/>
                <a:gd name="T76" fmla="*/ 2147483646 w 404"/>
                <a:gd name="T77" fmla="*/ 2147483646 h 404"/>
                <a:gd name="T78" fmla="*/ 2147483646 w 404"/>
                <a:gd name="T79" fmla="*/ 2147483646 h 404"/>
                <a:gd name="T80" fmla="*/ 2147483646 w 404"/>
                <a:gd name="T81" fmla="*/ 2147483646 h 404"/>
                <a:gd name="T82" fmla="*/ 2147483646 w 404"/>
                <a:gd name="T83" fmla="*/ 2147483646 h 404"/>
                <a:gd name="T84" fmla="*/ 2147483646 w 404"/>
                <a:gd name="T85" fmla="*/ 2147483646 h 404"/>
                <a:gd name="T86" fmla="*/ 2147483646 w 404"/>
                <a:gd name="T87" fmla="*/ 2147483646 h 404"/>
                <a:gd name="T88" fmla="*/ 2147483646 w 404"/>
                <a:gd name="T89" fmla="*/ 2147483646 h 404"/>
                <a:gd name="T90" fmla="*/ 2147483646 w 404"/>
                <a:gd name="T91" fmla="*/ 2147483646 h 404"/>
                <a:gd name="T92" fmla="*/ 2147483646 w 404"/>
                <a:gd name="T93" fmla="*/ 2147483646 h 404"/>
                <a:gd name="T94" fmla="*/ 2147483646 w 404"/>
                <a:gd name="T95" fmla="*/ 2147483646 h 404"/>
                <a:gd name="T96" fmla="*/ 2147483646 w 404"/>
                <a:gd name="T97" fmla="*/ 2147483646 h 404"/>
                <a:gd name="T98" fmla="*/ 2147483646 w 404"/>
                <a:gd name="T99" fmla="*/ 2147483646 h 404"/>
                <a:gd name="T100" fmla="*/ 2147483646 w 404"/>
                <a:gd name="T101" fmla="*/ 2147483646 h 404"/>
                <a:gd name="T102" fmla="*/ 2147483646 w 404"/>
                <a:gd name="T103" fmla="*/ 2147483646 h 404"/>
                <a:gd name="T104" fmla="*/ 2147483646 w 404"/>
                <a:gd name="T105" fmla="*/ 2147483646 h 404"/>
                <a:gd name="T106" fmla="*/ 2147483646 w 404"/>
                <a:gd name="T107" fmla="*/ 2147483646 h 404"/>
                <a:gd name="T108" fmla="*/ 2147483646 w 404"/>
                <a:gd name="T109" fmla="*/ 2147483646 h 404"/>
                <a:gd name="T110" fmla="*/ 2147483646 w 404"/>
                <a:gd name="T111" fmla="*/ 2147483646 h 404"/>
                <a:gd name="T112" fmla="*/ 2147483646 w 404"/>
                <a:gd name="T113" fmla="*/ 2147483646 h 404"/>
                <a:gd name="T114" fmla="*/ 2147483646 w 404"/>
                <a:gd name="T115" fmla="*/ 2147483646 h 404"/>
                <a:gd name="T116" fmla="*/ 2147483646 w 404"/>
                <a:gd name="T117" fmla="*/ 2147483646 h 404"/>
                <a:gd name="T118" fmla="*/ 2147483646 w 404"/>
                <a:gd name="T119" fmla="*/ 2147483646 h 404"/>
                <a:gd name="T120" fmla="*/ 2147483646 w 404"/>
                <a:gd name="T121" fmla="*/ 2147483646 h 404"/>
                <a:gd name="T122" fmla="*/ 2147483646 w 404"/>
                <a:gd name="T123" fmla="*/ 2147483646 h 404"/>
                <a:gd name="T124" fmla="*/ 2147483646 w 404"/>
                <a:gd name="T125" fmla="*/ 2147483646 h 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
                <a:gd name="T190" fmla="*/ 0 h 404"/>
                <a:gd name="T191" fmla="*/ 404 w 404"/>
                <a:gd name="T192" fmla="*/ 404 h 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 h="404">
                  <a:moveTo>
                    <a:pt x="187" y="5"/>
                  </a:moveTo>
                  <a:cubicBezTo>
                    <a:pt x="189" y="5"/>
                    <a:pt x="190" y="10"/>
                    <a:pt x="187" y="10"/>
                  </a:cubicBezTo>
                  <a:cubicBezTo>
                    <a:pt x="182" y="12"/>
                    <a:pt x="180" y="5"/>
                    <a:pt x="184" y="3"/>
                  </a:cubicBezTo>
                  <a:cubicBezTo>
                    <a:pt x="187" y="0"/>
                    <a:pt x="189" y="3"/>
                    <a:pt x="191" y="5"/>
                  </a:cubicBezTo>
                  <a:cubicBezTo>
                    <a:pt x="192" y="7"/>
                    <a:pt x="194" y="10"/>
                    <a:pt x="196" y="10"/>
                  </a:cubicBezTo>
                  <a:cubicBezTo>
                    <a:pt x="197" y="10"/>
                    <a:pt x="201" y="10"/>
                    <a:pt x="202" y="6"/>
                  </a:cubicBezTo>
                  <a:cubicBezTo>
                    <a:pt x="202" y="2"/>
                    <a:pt x="197" y="0"/>
                    <a:pt x="195" y="2"/>
                  </a:cubicBezTo>
                  <a:cubicBezTo>
                    <a:pt x="193" y="5"/>
                    <a:pt x="196" y="8"/>
                    <a:pt x="199" y="7"/>
                  </a:cubicBezTo>
                  <a:moveTo>
                    <a:pt x="207" y="5"/>
                  </a:moveTo>
                  <a:cubicBezTo>
                    <a:pt x="209" y="5"/>
                    <a:pt x="210" y="9"/>
                    <a:pt x="207" y="10"/>
                  </a:cubicBezTo>
                  <a:cubicBezTo>
                    <a:pt x="202" y="11"/>
                    <a:pt x="201" y="4"/>
                    <a:pt x="205" y="2"/>
                  </a:cubicBezTo>
                  <a:cubicBezTo>
                    <a:pt x="208" y="0"/>
                    <a:pt x="210" y="3"/>
                    <a:pt x="211" y="5"/>
                  </a:cubicBezTo>
                  <a:cubicBezTo>
                    <a:pt x="213" y="7"/>
                    <a:pt x="214" y="10"/>
                    <a:pt x="216" y="10"/>
                  </a:cubicBezTo>
                  <a:cubicBezTo>
                    <a:pt x="217" y="11"/>
                    <a:pt x="221" y="11"/>
                    <a:pt x="222" y="7"/>
                  </a:cubicBezTo>
                  <a:cubicBezTo>
                    <a:pt x="223" y="3"/>
                    <a:pt x="218" y="0"/>
                    <a:pt x="216" y="3"/>
                  </a:cubicBezTo>
                  <a:cubicBezTo>
                    <a:pt x="214" y="5"/>
                    <a:pt x="217" y="8"/>
                    <a:pt x="219" y="7"/>
                  </a:cubicBezTo>
                  <a:moveTo>
                    <a:pt x="228" y="7"/>
                  </a:moveTo>
                  <a:cubicBezTo>
                    <a:pt x="230" y="7"/>
                    <a:pt x="230" y="11"/>
                    <a:pt x="227" y="11"/>
                  </a:cubicBezTo>
                  <a:cubicBezTo>
                    <a:pt x="222" y="12"/>
                    <a:pt x="222" y="5"/>
                    <a:pt x="225" y="3"/>
                  </a:cubicBezTo>
                  <a:cubicBezTo>
                    <a:pt x="229" y="2"/>
                    <a:pt x="231" y="5"/>
                    <a:pt x="232" y="7"/>
                  </a:cubicBezTo>
                  <a:cubicBezTo>
                    <a:pt x="233" y="9"/>
                    <a:pt x="234" y="12"/>
                    <a:pt x="236" y="13"/>
                  </a:cubicBezTo>
                  <a:cubicBezTo>
                    <a:pt x="237" y="13"/>
                    <a:pt x="241" y="14"/>
                    <a:pt x="242" y="10"/>
                  </a:cubicBezTo>
                  <a:cubicBezTo>
                    <a:pt x="244" y="6"/>
                    <a:pt x="239" y="3"/>
                    <a:pt x="237" y="5"/>
                  </a:cubicBezTo>
                  <a:cubicBezTo>
                    <a:pt x="234" y="7"/>
                    <a:pt x="237" y="11"/>
                    <a:pt x="239" y="10"/>
                  </a:cubicBezTo>
                  <a:moveTo>
                    <a:pt x="248" y="10"/>
                  </a:moveTo>
                  <a:cubicBezTo>
                    <a:pt x="250" y="11"/>
                    <a:pt x="250" y="15"/>
                    <a:pt x="246" y="15"/>
                  </a:cubicBezTo>
                  <a:cubicBezTo>
                    <a:pt x="242" y="15"/>
                    <a:pt x="242" y="8"/>
                    <a:pt x="246" y="7"/>
                  </a:cubicBezTo>
                  <a:cubicBezTo>
                    <a:pt x="250" y="6"/>
                    <a:pt x="251" y="9"/>
                    <a:pt x="252" y="11"/>
                  </a:cubicBezTo>
                  <a:cubicBezTo>
                    <a:pt x="253" y="13"/>
                    <a:pt x="254" y="17"/>
                    <a:pt x="255" y="17"/>
                  </a:cubicBezTo>
                  <a:cubicBezTo>
                    <a:pt x="257" y="18"/>
                    <a:pt x="260" y="19"/>
                    <a:pt x="262" y="16"/>
                  </a:cubicBezTo>
                  <a:cubicBezTo>
                    <a:pt x="264" y="12"/>
                    <a:pt x="260" y="8"/>
                    <a:pt x="257" y="10"/>
                  </a:cubicBezTo>
                  <a:cubicBezTo>
                    <a:pt x="254" y="12"/>
                    <a:pt x="256" y="16"/>
                    <a:pt x="259" y="15"/>
                  </a:cubicBezTo>
                  <a:moveTo>
                    <a:pt x="268" y="16"/>
                  </a:moveTo>
                  <a:cubicBezTo>
                    <a:pt x="270" y="17"/>
                    <a:pt x="269" y="21"/>
                    <a:pt x="266" y="21"/>
                  </a:cubicBezTo>
                  <a:cubicBezTo>
                    <a:pt x="261" y="20"/>
                    <a:pt x="262" y="13"/>
                    <a:pt x="266" y="12"/>
                  </a:cubicBezTo>
                  <a:cubicBezTo>
                    <a:pt x="270" y="12"/>
                    <a:pt x="271" y="15"/>
                    <a:pt x="272" y="17"/>
                  </a:cubicBezTo>
                  <a:cubicBezTo>
                    <a:pt x="273" y="20"/>
                    <a:pt x="273" y="23"/>
                    <a:pt x="274" y="24"/>
                  </a:cubicBezTo>
                  <a:cubicBezTo>
                    <a:pt x="276" y="25"/>
                    <a:pt x="279" y="26"/>
                    <a:pt x="281" y="23"/>
                  </a:cubicBezTo>
                  <a:cubicBezTo>
                    <a:pt x="284" y="19"/>
                    <a:pt x="280" y="15"/>
                    <a:pt x="277" y="17"/>
                  </a:cubicBezTo>
                  <a:cubicBezTo>
                    <a:pt x="274" y="18"/>
                    <a:pt x="276" y="22"/>
                    <a:pt x="278" y="22"/>
                  </a:cubicBezTo>
                  <a:moveTo>
                    <a:pt x="287" y="24"/>
                  </a:moveTo>
                  <a:cubicBezTo>
                    <a:pt x="289" y="25"/>
                    <a:pt x="288" y="29"/>
                    <a:pt x="284" y="28"/>
                  </a:cubicBezTo>
                  <a:cubicBezTo>
                    <a:pt x="280" y="27"/>
                    <a:pt x="282" y="21"/>
                    <a:pt x="286" y="20"/>
                  </a:cubicBezTo>
                  <a:cubicBezTo>
                    <a:pt x="290" y="20"/>
                    <a:pt x="291" y="23"/>
                    <a:pt x="291" y="26"/>
                  </a:cubicBezTo>
                  <a:cubicBezTo>
                    <a:pt x="291" y="28"/>
                    <a:pt x="291" y="31"/>
                    <a:pt x="293" y="32"/>
                  </a:cubicBezTo>
                  <a:cubicBezTo>
                    <a:pt x="294" y="33"/>
                    <a:pt x="297" y="35"/>
                    <a:pt x="300" y="32"/>
                  </a:cubicBezTo>
                  <a:cubicBezTo>
                    <a:pt x="303" y="29"/>
                    <a:pt x="299" y="24"/>
                    <a:pt x="296" y="26"/>
                  </a:cubicBezTo>
                  <a:cubicBezTo>
                    <a:pt x="293" y="27"/>
                    <a:pt x="294" y="31"/>
                    <a:pt x="297" y="31"/>
                  </a:cubicBezTo>
                  <a:moveTo>
                    <a:pt x="305" y="34"/>
                  </a:moveTo>
                  <a:cubicBezTo>
                    <a:pt x="307" y="35"/>
                    <a:pt x="305" y="39"/>
                    <a:pt x="302" y="38"/>
                  </a:cubicBezTo>
                  <a:cubicBezTo>
                    <a:pt x="298" y="36"/>
                    <a:pt x="300" y="30"/>
                    <a:pt x="304" y="30"/>
                  </a:cubicBezTo>
                  <a:cubicBezTo>
                    <a:pt x="308" y="30"/>
                    <a:pt x="309" y="34"/>
                    <a:pt x="309" y="36"/>
                  </a:cubicBezTo>
                  <a:cubicBezTo>
                    <a:pt x="309" y="38"/>
                    <a:pt x="309" y="42"/>
                    <a:pt x="310" y="43"/>
                  </a:cubicBezTo>
                  <a:cubicBezTo>
                    <a:pt x="311" y="44"/>
                    <a:pt x="314" y="46"/>
                    <a:pt x="317" y="43"/>
                  </a:cubicBezTo>
                  <a:cubicBezTo>
                    <a:pt x="320" y="40"/>
                    <a:pt x="317" y="35"/>
                    <a:pt x="314" y="36"/>
                  </a:cubicBezTo>
                  <a:cubicBezTo>
                    <a:pt x="311" y="37"/>
                    <a:pt x="311" y="42"/>
                    <a:pt x="314" y="42"/>
                  </a:cubicBezTo>
                  <a:moveTo>
                    <a:pt x="322" y="46"/>
                  </a:moveTo>
                  <a:cubicBezTo>
                    <a:pt x="324" y="47"/>
                    <a:pt x="322" y="51"/>
                    <a:pt x="319" y="49"/>
                  </a:cubicBezTo>
                  <a:cubicBezTo>
                    <a:pt x="314" y="47"/>
                    <a:pt x="318" y="41"/>
                    <a:pt x="322" y="42"/>
                  </a:cubicBezTo>
                  <a:cubicBezTo>
                    <a:pt x="326" y="42"/>
                    <a:pt x="326" y="46"/>
                    <a:pt x="326" y="48"/>
                  </a:cubicBezTo>
                  <a:cubicBezTo>
                    <a:pt x="325" y="50"/>
                    <a:pt x="325" y="54"/>
                    <a:pt x="326" y="55"/>
                  </a:cubicBezTo>
                  <a:cubicBezTo>
                    <a:pt x="327" y="56"/>
                    <a:pt x="329" y="59"/>
                    <a:pt x="333" y="56"/>
                  </a:cubicBezTo>
                  <a:cubicBezTo>
                    <a:pt x="336" y="53"/>
                    <a:pt x="334" y="48"/>
                    <a:pt x="330" y="49"/>
                  </a:cubicBezTo>
                  <a:cubicBezTo>
                    <a:pt x="327" y="50"/>
                    <a:pt x="328" y="54"/>
                    <a:pt x="330" y="55"/>
                  </a:cubicBezTo>
                  <a:moveTo>
                    <a:pt x="338" y="59"/>
                  </a:moveTo>
                  <a:cubicBezTo>
                    <a:pt x="339" y="60"/>
                    <a:pt x="337" y="64"/>
                    <a:pt x="334" y="62"/>
                  </a:cubicBezTo>
                  <a:cubicBezTo>
                    <a:pt x="330" y="60"/>
                    <a:pt x="334" y="54"/>
                    <a:pt x="338" y="55"/>
                  </a:cubicBezTo>
                  <a:cubicBezTo>
                    <a:pt x="342" y="56"/>
                    <a:pt x="341" y="60"/>
                    <a:pt x="341" y="62"/>
                  </a:cubicBezTo>
                  <a:cubicBezTo>
                    <a:pt x="341" y="64"/>
                    <a:pt x="340" y="67"/>
                    <a:pt x="341" y="69"/>
                  </a:cubicBezTo>
                  <a:cubicBezTo>
                    <a:pt x="342" y="70"/>
                    <a:pt x="344" y="73"/>
                    <a:pt x="347" y="71"/>
                  </a:cubicBezTo>
                  <a:cubicBezTo>
                    <a:pt x="351" y="68"/>
                    <a:pt x="349" y="63"/>
                    <a:pt x="346" y="63"/>
                  </a:cubicBezTo>
                  <a:cubicBezTo>
                    <a:pt x="342" y="64"/>
                    <a:pt x="342" y="68"/>
                    <a:pt x="345" y="69"/>
                  </a:cubicBezTo>
                  <a:moveTo>
                    <a:pt x="352" y="74"/>
                  </a:moveTo>
                  <a:cubicBezTo>
                    <a:pt x="353" y="76"/>
                    <a:pt x="350" y="79"/>
                    <a:pt x="348" y="77"/>
                  </a:cubicBezTo>
                  <a:cubicBezTo>
                    <a:pt x="344" y="74"/>
                    <a:pt x="349" y="69"/>
                    <a:pt x="352" y="70"/>
                  </a:cubicBezTo>
                  <a:cubicBezTo>
                    <a:pt x="356" y="71"/>
                    <a:pt x="355" y="75"/>
                    <a:pt x="355" y="77"/>
                  </a:cubicBezTo>
                  <a:cubicBezTo>
                    <a:pt x="354" y="79"/>
                    <a:pt x="353" y="83"/>
                    <a:pt x="354" y="84"/>
                  </a:cubicBezTo>
                  <a:cubicBezTo>
                    <a:pt x="355" y="85"/>
                    <a:pt x="356" y="88"/>
                    <a:pt x="360" y="87"/>
                  </a:cubicBezTo>
                  <a:cubicBezTo>
                    <a:pt x="364" y="85"/>
                    <a:pt x="363" y="79"/>
                    <a:pt x="359" y="79"/>
                  </a:cubicBezTo>
                  <a:cubicBezTo>
                    <a:pt x="356" y="79"/>
                    <a:pt x="356" y="83"/>
                    <a:pt x="358" y="84"/>
                  </a:cubicBezTo>
                  <a:moveTo>
                    <a:pt x="365" y="91"/>
                  </a:moveTo>
                  <a:cubicBezTo>
                    <a:pt x="366" y="92"/>
                    <a:pt x="363" y="95"/>
                    <a:pt x="360" y="93"/>
                  </a:cubicBezTo>
                  <a:cubicBezTo>
                    <a:pt x="357" y="89"/>
                    <a:pt x="362" y="85"/>
                    <a:pt x="365" y="86"/>
                  </a:cubicBezTo>
                  <a:cubicBezTo>
                    <a:pt x="369" y="88"/>
                    <a:pt x="368" y="92"/>
                    <a:pt x="367" y="94"/>
                  </a:cubicBezTo>
                  <a:cubicBezTo>
                    <a:pt x="366" y="96"/>
                    <a:pt x="365" y="99"/>
                    <a:pt x="365" y="100"/>
                  </a:cubicBezTo>
                  <a:cubicBezTo>
                    <a:pt x="366" y="102"/>
                    <a:pt x="367" y="105"/>
                    <a:pt x="372" y="104"/>
                  </a:cubicBezTo>
                  <a:cubicBezTo>
                    <a:pt x="376" y="102"/>
                    <a:pt x="375" y="96"/>
                    <a:pt x="371" y="96"/>
                  </a:cubicBezTo>
                  <a:cubicBezTo>
                    <a:pt x="368" y="96"/>
                    <a:pt x="367" y="100"/>
                    <a:pt x="370" y="101"/>
                  </a:cubicBezTo>
                  <a:moveTo>
                    <a:pt x="375" y="108"/>
                  </a:moveTo>
                  <a:cubicBezTo>
                    <a:pt x="376" y="110"/>
                    <a:pt x="373" y="113"/>
                    <a:pt x="371" y="110"/>
                  </a:cubicBezTo>
                  <a:cubicBezTo>
                    <a:pt x="368" y="106"/>
                    <a:pt x="373" y="102"/>
                    <a:pt x="377" y="104"/>
                  </a:cubicBezTo>
                  <a:cubicBezTo>
                    <a:pt x="380" y="106"/>
                    <a:pt x="379" y="110"/>
                    <a:pt x="377" y="112"/>
                  </a:cubicBezTo>
                  <a:cubicBezTo>
                    <a:pt x="376" y="114"/>
                    <a:pt x="374" y="117"/>
                    <a:pt x="375" y="118"/>
                  </a:cubicBezTo>
                  <a:cubicBezTo>
                    <a:pt x="375" y="120"/>
                    <a:pt x="377" y="123"/>
                    <a:pt x="381" y="122"/>
                  </a:cubicBezTo>
                  <a:cubicBezTo>
                    <a:pt x="385" y="121"/>
                    <a:pt x="385" y="115"/>
                    <a:pt x="382" y="114"/>
                  </a:cubicBezTo>
                  <a:cubicBezTo>
                    <a:pt x="378" y="114"/>
                    <a:pt x="377" y="118"/>
                    <a:pt x="379" y="120"/>
                  </a:cubicBezTo>
                  <a:moveTo>
                    <a:pt x="384" y="127"/>
                  </a:moveTo>
                  <a:cubicBezTo>
                    <a:pt x="385" y="129"/>
                    <a:pt x="381" y="131"/>
                    <a:pt x="379" y="128"/>
                  </a:cubicBezTo>
                  <a:cubicBezTo>
                    <a:pt x="377" y="124"/>
                    <a:pt x="383" y="121"/>
                    <a:pt x="386" y="123"/>
                  </a:cubicBezTo>
                  <a:cubicBezTo>
                    <a:pt x="389" y="125"/>
                    <a:pt x="387" y="129"/>
                    <a:pt x="386" y="130"/>
                  </a:cubicBezTo>
                  <a:cubicBezTo>
                    <a:pt x="385" y="132"/>
                    <a:pt x="382" y="135"/>
                    <a:pt x="383" y="137"/>
                  </a:cubicBezTo>
                  <a:cubicBezTo>
                    <a:pt x="383" y="138"/>
                    <a:pt x="384" y="142"/>
                    <a:pt x="388" y="141"/>
                  </a:cubicBezTo>
                  <a:cubicBezTo>
                    <a:pt x="393" y="141"/>
                    <a:pt x="393" y="135"/>
                    <a:pt x="390" y="134"/>
                  </a:cubicBezTo>
                  <a:cubicBezTo>
                    <a:pt x="387" y="133"/>
                    <a:pt x="385" y="137"/>
                    <a:pt x="387" y="138"/>
                  </a:cubicBezTo>
                  <a:moveTo>
                    <a:pt x="391" y="146"/>
                  </a:moveTo>
                  <a:cubicBezTo>
                    <a:pt x="392" y="148"/>
                    <a:pt x="388" y="150"/>
                    <a:pt x="386" y="147"/>
                  </a:cubicBezTo>
                  <a:cubicBezTo>
                    <a:pt x="384" y="143"/>
                    <a:pt x="390" y="140"/>
                    <a:pt x="393" y="143"/>
                  </a:cubicBezTo>
                  <a:cubicBezTo>
                    <a:pt x="396" y="145"/>
                    <a:pt x="394" y="148"/>
                    <a:pt x="392" y="150"/>
                  </a:cubicBezTo>
                  <a:cubicBezTo>
                    <a:pt x="391" y="152"/>
                    <a:pt x="388" y="154"/>
                    <a:pt x="389" y="156"/>
                  </a:cubicBezTo>
                  <a:cubicBezTo>
                    <a:pt x="389" y="158"/>
                    <a:pt x="389" y="161"/>
                    <a:pt x="394" y="161"/>
                  </a:cubicBezTo>
                  <a:cubicBezTo>
                    <a:pt x="398" y="161"/>
                    <a:pt x="399" y="155"/>
                    <a:pt x="396" y="154"/>
                  </a:cubicBezTo>
                  <a:cubicBezTo>
                    <a:pt x="393" y="152"/>
                    <a:pt x="391" y="156"/>
                    <a:pt x="392" y="158"/>
                  </a:cubicBezTo>
                  <a:moveTo>
                    <a:pt x="396" y="166"/>
                  </a:moveTo>
                  <a:cubicBezTo>
                    <a:pt x="396" y="168"/>
                    <a:pt x="392" y="170"/>
                    <a:pt x="391" y="167"/>
                  </a:cubicBezTo>
                  <a:cubicBezTo>
                    <a:pt x="389" y="162"/>
                    <a:pt x="396" y="160"/>
                    <a:pt x="398" y="163"/>
                  </a:cubicBezTo>
                  <a:cubicBezTo>
                    <a:pt x="401" y="166"/>
                    <a:pt x="398" y="169"/>
                    <a:pt x="397" y="170"/>
                  </a:cubicBezTo>
                  <a:cubicBezTo>
                    <a:pt x="395" y="172"/>
                    <a:pt x="392" y="174"/>
                    <a:pt x="392" y="176"/>
                  </a:cubicBezTo>
                  <a:cubicBezTo>
                    <a:pt x="392" y="177"/>
                    <a:pt x="393" y="181"/>
                    <a:pt x="397" y="181"/>
                  </a:cubicBezTo>
                  <a:cubicBezTo>
                    <a:pt x="401" y="182"/>
                    <a:pt x="403" y="176"/>
                    <a:pt x="400" y="174"/>
                  </a:cubicBezTo>
                  <a:cubicBezTo>
                    <a:pt x="397" y="172"/>
                    <a:pt x="394" y="176"/>
                    <a:pt x="396" y="178"/>
                  </a:cubicBezTo>
                  <a:moveTo>
                    <a:pt x="399" y="187"/>
                  </a:moveTo>
                  <a:cubicBezTo>
                    <a:pt x="399" y="189"/>
                    <a:pt x="394" y="190"/>
                    <a:pt x="394" y="187"/>
                  </a:cubicBezTo>
                  <a:cubicBezTo>
                    <a:pt x="392" y="182"/>
                    <a:pt x="399" y="180"/>
                    <a:pt x="401" y="184"/>
                  </a:cubicBezTo>
                  <a:cubicBezTo>
                    <a:pt x="404" y="187"/>
                    <a:pt x="401" y="189"/>
                    <a:pt x="399" y="191"/>
                  </a:cubicBezTo>
                  <a:cubicBezTo>
                    <a:pt x="397" y="192"/>
                    <a:pt x="394" y="194"/>
                    <a:pt x="394" y="196"/>
                  </a:cubicBezTo>
                  <a:cubicBezTo>
                    <a:pt x="394" y="197"/>
                    <a:pt x="394" y="201"/>
                    <a:pt x="398" y="202"/>
                  </a:cubicBezTo>
                  <a:cubicBezTo>
                    <a:pt x="402" y="202"/>
                    <a:pt x="404" y="197"/>
                    <a:pt x="402" y="195"/>
                  </a:cubicBezTo>
                  <a:cubicBezTo>
                    <a:pt x="399" y="193"/>
                    <a:pt x="396" y="196"/>
                    <a:pt x="397" y="199"/>
                  </a:cubicBezTo>
                  <a:moveTo>
                    <a:pt x="399" y="207"/>
                  </a:moveTo>
                  <a:cubicBezTo>
                    <a:pt x="399" y="209"/>
                    <a:pt x="395" y="210"/>
                    <a:pt x="394" y="207"/>
                  </a:cubicBezTo>
                  <a:cubicBezTo>
                    <a:pt x="393" y="202"/>
                    <a:pt x="400" y="201"/>
                    <a:pt x="402" y="205"/>
                  </a:cubicBezTo>
                  <a:cubicBezTo>
                    <a:pt x="404" y="208"/>
                    <a:pt x="401" y="210"/>
                    <a:pt x="399" y="211"/>
                  </a:cubicBezTo>
                  <a:cubicBezTo>
                    <a:pt x="397" y="213"/>
                    <a:pt x="394" y="214"/>
                    <a:pt x="394" y="216"/>
                  </a:cubicBezTo>
                  <a:cubicBezTo>
                    <a:pt x="393" y="217"/>
                    <a:pt x="393" y="221"/>
                    <a:pt x="397" y="222"/>
                  </a:cubicBezTo>
                  <a:cubicBezTo>
                    <a:pt x="401" y="223"/>
                    <a:pt x="404" y="218"/>
                    <a:pt x="401" y="216"/>
                  </a:cubicBezTo>
                  <a:cubicBezTo>
                    <a:pt x="399" y="214"/>
                    <a:pt x="396" y="217"/>
                    <a:pt x="397" y="219"/>
                  </a:cubicBezTo>
                  <a:moveTo>
                    <a:pt x="397" y="228"/>
                  </a:moveTo>
                  <a:cubicBezTo>
                    <a:pt x="397" y="230"/>
                    <a:pt x="393" y="230"/>
                    <a:pt x="393" y="227"/>
                  </a:cubicBezTo>
                  <a:cubicBezTo>
                    <a:pt x="392" y="222"/>
                    <a:pt x="399" y="222"/>
                    <a:pt x="401" y="225"/>
                  </a:cubicBezTo>
                  <a:cubicBezTo>
                    <a:pt x="402" y="229"/>
                    <a:pt x="399" y="231"/>
                    <a:pt x="397" y="232"/>
                  </a:cubicBezTo>
                  <a:cubicBezTo>
                    <a:pt x="395" y="233"/>
                    <a:pt x="392" y="234"/>
                    <a:pt x="391" y="236"/>
                  </a:cubicBezTo>
                  <a:cubicBezTo>
                    <a:pt x="391" y="237"/>
                    <a:pt x="390" y="241"/>
                    <a:pt x="394" y="242"/>
                  </a:cubicBezTo>
                  <a:cubicBezTo>
                    <a:pt x="398" y="244"/>
                    <a:pt x="401" y="239"/>
                    <a:pt x="399" y="237"/>
                  </a:cubicBezTo>
                  <a:cubicBezTo>
                    <a:pt x="397" y="234"/>
                    <a:pt x="393" y="237"/>
                    <a:pt x="394" y="239"/>
                  </a:cubicBezTo>
                  <a:moveTo>
                    <a:pt x="394" y="248"/>
                  </a:moveTo>
                  <a:cubicBezTo>
                    <a:pt x="393" y="250"/>
                    <a:pt x="389" y="250"/>
                    <a:pt x="389" y="246"/>
                  </a:cubicBezTo>
                  <a:cubicBezTo>
                    <a:pt x="389" y="242"/>
                    <a:pt x="396" y="242"/>
                    <a:pt x="397" y="246"/>
                  </a:cubicBezTo>
                  <a:cubicBezTo>
                    <a:pt x="398" y="250"/>
                    <a:pt x="395" y="251"/>
                    <a:pt x="393" y="252"/>
                  </a:cubicBezTo>
                  <a:cubicBezTo>
                    <a:pt x="391" y="253"/>
                    <a:pt x="387" y="254"/>
                    <a:pt x="387" y="255"/>
                  </a:cubicBezTo>
                  <a:cubicBezTo>
                    <a:pt x="386" y="257"/>
                    <a:pt x="385" y="260"/>
                    <a:pt x="388" y="262"/>
                  </a:cubicBezTo>
                  <a:cubicBezTo>
                    <a:pt x="392" y="264"/>
                    <a:pt x="396" y="260"/>
                    <a:pt x="394" y="257"/>
                  </a:cubicBezTo>
                  <a:cubicBezTo>
                    <a:pt x="392" y="254"/>
                    <a:pt x="388" y="256"/>
                    <a:pt x="389" y="259"/>
                  </a:cubicBezTo>
                  <a:moveTo>
                    <a:pt x="388" y="268"/>
                  </a:moveTo>
                  <a:cubicBezTo>
                    <a:pt x="387" y="270"/>
                    <a:pt x="383" y="269"/>
                    <a:pt x="383" y="266"/>
                  </a:cubicBezTo>
                  <a:cubicBezTo>
                    <a:pt x="384" y="261"/>
                    <a:pt x="391" y="262"/>
                    <a:pt x="392" y="266"/>
                  </a:cubicBezTo>
                  <a:cubicBezTo>
                    <a:pt x="392" y="270"/>
                    <a:pt x="389" y="271"/>
                    <a:pt x="387" y="272"/>
                  </a:cubicBezTo>
                  <a:cubicBezTo>
                    <a:pt x="384" y="273"/>
                    <a:pt x="381" y="273"/>
                    <a:pt x="380" y="274"/>
                  </a:cubicBezTo>
                  <a:cubicBezTo>
                    <a:pt x="379" y="276"/>
                    <a:pt x="378" y="279"/>
                    <a:pt x="381" y="281"/>
                  </a:cubicBezTo>
                  <a:cubicBezTo>
                    <a:pt x="385" y="284"/>
                    <a:pt x="389" y="280"/>
                    <a:pt x="387" y="277"/>
                  </a:cubicBezTo>
                  <a:cubicBezTo>
                    <a:pt x="386" y="274"/>
                    <a:pt x="382" y="276"/>
                    <a:pt x="382" y="278"/>
                  </a:cubicBezTo>
                  <a:moveTo>
                    <a:pt x="380" y="287"/>
                  </a:moveTo>
                  <a:cubicBezTo>
                    <a:pt x="379" y="289"/>
                    <a:pt x="375" y="288"/>
                    <a:pt x="376" y="284"/>
                  </a:cubicBezTo>
                  <a:cubicBezTo>
                    <a:pt x="377" y="280"/>
                    <a:pt x="383" y="282"/>
                    <a:pt x="384" y="286"/>
                  </a:cubicBezTo>
                  <a:cubicBezTo>
                    <a:pt x="384" y="290"/>
                    <a:pt x="381" y="291"/>
                    <a:pt x="378" y="291"/>
                  </a:cubicBezTo>
                  <a:cubicBezTo>
                    <a:pt x="376" y="291"/>
                    <a:pt x="373" y="291"/>
                    <a:pt x="372" y="293"/>
                  </a:cubicBezTo>
                  <a:cubicBezTo>
                    <a:pt x="371" y="294"/>
                    <a:pt x="369" y="297"/>
                    <a:pt x="372" y="300"/>
                  </a:cubicBezTo>
                  <a:cubicBezTo>
                    <a:pt x="375" y="303"/>
                    <a:pt x="380" y="299"/>
                    <a:pt x="378" y="296"/>
                  </a:cubicBezTo>
                  <a:cubicBezTo>
                    <a:pt x="377" y="293"/>
                    <a:pt x="373" y="294"/>
                    <a:pt x="373" y="297"/>
                  </a:cubicBezTo>
                  <a:moveTo>
                    <a:pt x="370" y="305"/>
                  </a:moveTo>
                  <a:cubicBezTo>
                    <a:pt x="369" y="307"/>
                    <a:pt x="365" y="305"/>
                    <a:pt x="366" y="302"/>
                  </a:cubicBezTo>
                  <a:cubicBezTo>
                    <a:pt x="368" y="298"/>
                    <a:pt x="374" y="300"/>
                    <a:pt x="374" y="304"/>
                  </a:cubicBezTo>
                  <a:cubicBezTo>
                    <a:pt x="374" y="308"/>
                    <a:pt x="370" y="309"/>
                    <a:pt x="368" y="309"/>
                  </a:cubicBezTo>
                  <a:cubicBezTo>
                    <a:pt x="366" y="309"/>
                    <a:pt x="362" y="309"/>
                    <a:pt x="361" y="310"/>
                  </a:cubicBezTo>
                  <a:cubicBezTo>
                    <a:pt x="360" y="311"/>
                    <a:pt x="358" y="314"/>
                    <a:pt x="361" y="317"/>
                  </a:cubicBezTo>
                  <a:cubicBezTo>
                    <a:pt x="364" y="320"/>
                    <a:pt x="369" y="317"/>
                    <a:pt x="368" y="314"/>
                  </a:cubicBezTo>
                  <a:cubicBezTo>
                    <a:pt x="367" y="311"/>
                    <a:pt x="362" y="311"/>
                    <a:pt x="362" y="314"/>
                  </a:cubicBezTo>
                  <a:moveTo>
                    <a:pt x="358" y="322"/>
                  </a:moveTo>
                  <a:cubicBezTo>
                    <a:pt x="357" y="324"/>
                    <a:pt x="353" y="322"/>
                    <a:pt x="355" y="319"/>
                  </a:cubicBezTo>
                  <a:cubicBezTo>
                    <a:pt x="357" y="314"/>
                    <a:pt x="363" y="318"/>
                    <a:pt x="362" y="322"/>
                  </a:cubicBezTo>
                  <a:cubicBezTo>
                    <a:pt x="362" y="326"/>
                    <a:pt x="358" y="326"/>
                    <a:pt x="356" y="326"/>
                  </a:cubicBezTo>
                  <a:cubicBezTo>
                    <a:pt x="354" y="325"/>
                    <a:pt x="350" y="325"/>
                    <a:pt x="349" y="326"/>
                  </a:cubicBezTo>
                  <a:cubicBezTo>
                    <a:pt x="348" y="327"/>
                    <a:pt x="345" y="329"/>
                    <a:pt x="348" y="333"/>
                  </a:cubicBezTo>
                  <a:cubicBezTo>
                    <a:pt x="351" y="336"/>
                    <a:pt x="356" y="334"/>
                    <a:pt x="355" y="330"/>
                  </a:cubicBezTo>
                  <a:cubicBezTo>
                    <a:pt x="354" y="327"/>
                    <a:pt x="350" y="328"/>
                    <a:pt x="349" y="330"/>
                  </a:cubicBezTo>
                  <a:moveTo>
                    <a:pt x="345" y="338"/>
                  </a:moveTo>
                  <a:cubicBezTo>
                    <a:pt x="344" y="339"/>
                    <a:pt x="340" y="337"/>
                    <a:pt x="342" y="334"/>
                  </a:cubicBezTo>
                  <a:cubicBezTo>
                    <a:pt x="344" y="330"/>
                    <a:pt x="350" y="334"/>
                    <a:pt x="349" y="338"/>
                  </a:cubicBezTo>
                  <a:cubicBezTo>
                    <a:pt x="348" y="342"/>
                    <a:pt x="344" y="341"/>
                    <a:pt x="342" y="341"/>
                  </a:cubicBezTo>
                  <a:cubicBezTo>
                    <a:pt x="340" y="341"/>
                    <a:pt x="337" y="340"/>
                    <a:pt x="335" y="341"/>
                  </a:cubicBezTo>
                  <a:cubicBezTo>
                    <a:pt x="334" y="342"/>
                    <a:pt x="331" y="344"/>
                    <a:pt x="333" y="347"/>
                  </a:cubicBezTo>
                  <a:cubicBezTo>
                    <a:pt x="336" y="351"/>
                    <a:pt x="341" y="349"/>
                    <a:pt x="341" y="346"/>
                  </a:cubicBezTo>
                  <a:cubicBezTo>
                    <a:pt x="340" y="342"/>
                    <a:pt x="336" y="342"/>
                    <a:pt x="335" y="345"/>
                  </a:cubicBezTo>
                  <a:moveTo>
                    <a:pt x="330" y="352"/>
                  </a:moveTo>
                  <a:cubicBezTo>
                    <a:pt x="328" y="353"/>
                    <a:pt x="325" y="350"/>
                    <a:pt x="327" y="348"/>
                  </a:cubicBezTo>
                  <a:cubicBezTo>
                    <a:pt x="330" y="344"/>
                    <a:pt x="335" y="349"/>
                    <a:pt x="334" y="352"/>
                  </a:cubicBezTo>
                  <a:cubicBezTo>
                    <a:pt x="333" y="356"/>
                    <a:pt x="329" y="355"/>
                    <a:pt x="327" y="355"/>
                  </a:cubicBezTo>
                  <a:cubicBezTo>
                    <a:pt x="325" y="354"/>
                    <a:pt x="321" y="353"/>
                    <a:pt x="320" y="354"/>
                  </a:cubicBezTo>
                  <a:cubicBezTo>
                    <a:pt x="319" y="355"/>
                    <a:pt x="316" y="356"/>
                    <a:pt x="317" y="360"/>
                  </a:cubicBezTo>
                  <a:cubicBezTo>
                    <a:pt x="319" y="364"/>
                    <a:pt x="325" y="363"/>
                    <a:pt x="325" y="359"/>
                  </a:cubicBezTo>
                  <a:cubicBezTo>
                    <a:pt x="325" y="356"/>
                    <a:pt x="321" y="356"/>
                    <a:pt x="320" y="358"/>
                  </a:cubicBezTo>
                  <a:moveTo>
                    <a:pt x="313" y="365"/>
                  </a:moveTo>
                  <a:cubicBezTo>
                    <a:pt x="312" y="366"/>
                    <a:pt x="309" y="363"/>
                    <a:pt x="311" y="360"/>
                  </a:cubicBezTo>
                  <a:cubicBezTo>
                    <a:pt x="315" y="357"/>
                    <a:pt x="319" y="362"/>
                    <a:pt x="318" y="365"/>
                  </a:cubicBezTo>
                  <a:cubicBezTo>
                    <a:pt x="316" y="369"/>
                    <a:pt x="312" y="368"/>
                    <a:pt x="310" y="367"/>
                  </a:cubicBezTo>
                  <a:cubicBezTo>
                    <a:pt x="308" y="366"/>
                    <a:pt x="305" y="365"/>
                    <a:pt x="304" y="365"/>
                  </a:cubicBezTo>
                  <a:cubicBezTo>
                    <a:pt x="302" y="366"/>
                    <a:pt x="299" y="367"/>
                    <a:pt x="300" y="372"/>
                  </a:cubicBezTo>
                  <a:cubicBezTo>
                    <a:pt x="302" y="376"/>
                    <a:pt x="308" y="375"/>
                    <a:pt x="308" y="371"/>
                  </a:cubicBezTo>
                  <a:cubicBezTo>
                    <a:pt x="308" y="368"/>
                    <a:pt x="304" y="367"/>
                    <a:pt x="303" y="370"/>
                  </a:cubicBezTo>
                  <a:moveTo>
                    <a:pt x="296" y="375"/>
                  </a:moveTo>
                  <a:cubicBezTo>
                    <a:pt x="294" y="376"/>
                    <a:pt x="291" y="373"/>
                    <a:pt x="294" y="371"/>
                  </a:cubicBezTo>
                  <a:cubicBezTo>
                    <a:pt x="298" y="368"/>
                    <a:pt x="302" y="373"/>
                    <a:pt x="300" y="377"/>
                  </a:cubicBezTo>
                  <a:cubicBezTo>
                    <a:pt x="298" y="380"/>
                    <a:pt x="294" y="379"/>
                    <a:pt x="292" y="377"/>
                  </a:cubicBezTo>
                  <a:cubicBezTo>
                    <a:pt x="290" y="376"/>
                    <a:pt x="287" y="374"/>
                    <a:pt x="286" y="375"/>
                  </a:cubicBezTo>
                  <a:cubicBezTo>
                    <a:pt x="284" y="375"/>
                    <a:pt x="281" y="377"/>
                    <a:pt x="282" y="381"/>
                  </a:cubicBezTo>
                  <a:cubicBezTo>
                    <a:pt x="283" y="385"/>
                    <a:pt x="289" y="385"/>
                    <a:pt x="290" y="382"/>
                  </a:cubicBezTo>
                  <a:cubicBezTo>
                    <a:pt x="290" y="378"/>
                    <a:pt x="286" y="377"/>
                    <a:pt x="284" y="379"/>
                  </a:cubicBezTo>
                  <a:moveTo>
                    <a:pt x="277" y="384"/>
                  </a:moveTo>
                  <a:cubicBezTo>
                    <a:pt x="275" y="385"/>
                    <a:pt x="273" y="381"/>
                    <a:pt x="276" y="379"/>
                  </a:cubicBezTo>
                  <a:cubicBezTo>
                    <a:pt x="280" y="377"/>
                    <a:pt x="283" y="383"/>
                    <a:pt x="281" y="386"/>
                  </a:cubicBezTo>
                  <a:cubicBezTo>
                    <a:pt x="279" y="389"/>
                    <a:pt x="275" y="387"/>
                    <a:pt x="274" y="386"/>
                  </a:cubicBezTo>
                  <a:cubicBezTo>
                    <a:pt x="272" y="385"/>
                    <a:pt x="269" y="382"/>
                    <a:pt x="267" y="383"/>
                  </a:cubicBezTo>
                  <a:cubicBezTo>
                    <a:pt x="266" y="383"/>
                    <a:pt x="262" y="384"/>
                    <a:pt x="263" y="388"/>
                  </a:cubicBezTo>
                  <a:cubicBezTo>
                    <a:pt x="263" y="393"/>
                    <a:pt x="269" y="393"/>
                    <a:pt x="270" y="390"/>
                  </a:cubicBezTo>
                  <a:cubicBezTo>
                    <a:pt x="271" y="387"/>
                    <a:pt x="267" y="385"/>
                    <a:pt x="266" y="387"/>
                  </a:cubicBezTo>
                  <a:moveTo>
                    <a:pt x="258" y="391"/>
                  </a:moveTo>
                  <a:cubicBezTo>
                    <a:pt x="256" y="392"/>
                    <a:pt x="254" y="388"/>
                    <a:pt x="257" y="386"/>
                  </a:cubicBezTo>
                  <a:cubicBezTo>
                    <a:pt x="261" y="384"/>
                    <a:pt x="264" y="390"/>
                    <a:pt x="261" y="393"/>
                  </a:cubicBezTo>
                  <a:cubicBezTo>
                    <a:pt x="259" y="396"/>
                    <a:pt x="256" y="394"/>
                    <a:pt x="254" y="392"/>
                  </a:cubicBezTo>
                  <a:cubicBezTo>
                    <a:pt x="252" y="391"/>
                    <a:pt x="250" y="388"/>
                    <a:pt x="248" y="389"/>
                  </a:cubicBezTo>
                  <a:cubicBezTo>
                    <a:pt x="246" y="389"/>
                    <a:pt x="243" y="389"/>
                    <a:pt x="243" y="394"/>
                  </a:cubicBezTo>
                  <a:cubicBezTo>
                    <a:pt x="243" y="398"/>
                    <a:pt x="249" y="399"/>
                    <a:pt x="250" y="396"/>
                  </a:cubicBezTo>
                  <a:cubicBezTo>
                    <a:pt x="252" y="393"/>
                    <a:pt x="248" y="391"/>
                    <a:pt x="246" y="392"/>
                  </a:cubicBezTo>
                  <a:moveTo>
                    <a:pt x="238" y="396"/>
                  </a:moveTo>
                  <a:cubicBezTo>
                    <a:pt x="236" y="396"/>
                    <a:pt x="234" y="392"/>
                    <a:pt x="237" y="391"/>
                  </a:cubicBezTo>
                  <a:cubicBezTo>
                    <a:pt x="242" y="389"/>
                    <a:pt x="244" y="396"/>
                    <a:pt x="241" y="398"/>
                  </a:cubicBezTo>
                  <a:cubicBezTo>
                    <a:pt x="238" y="401"/>
                    <a:pt x="235" y="398"/>
                    <a:pt x="234" y="397"/>
                  </a:cubicBezTo>
                  <a:cubicBezTo>
                    <a:pt x="232" y="395"/>
                    <a:pt x="230" y="392"/>
                    <a:pt x="228" y="392"/>
                  </a:cubicBezTo>
                  <a:cubicBezTo>
                    <a:pt x="227" y="392"/>
                    <a:pt x="223" y="393"/>
                    <a:pt x="223" y="397"/>
                  </a:cubicBezTo>
                  <a:cubicBezTo>
                    <a:pt x="222" y="401"/>
                    <a:pt x="228" y="403"/>
                    <a:pt x="230" y="400"/>
                  </a:cubicBezTo>
                  <a:cubicBezTo>
                    <a:pt x="232" y="397"/>
                    <a:pt x="228" y="394"/>
                    <a:pt x="226" y="396"/>
                  </a:cubicBezTo>
                  <a:moveTo>
                    <a:pt x="217" y="399"/>
                  </a:moveTo>
                  <a:cubicBezTo>
                    <a:pt x="215" y="399"/>
                    <a:pt x="214" y="394"/>
                    <a:pt x="217" y="394"/>
                  </a:cubicBezTo>
                  <a:cubicBezTo>
                    <a:pt x="222" y="392"/>
                    <a:pt x="224" y="399"/>
                    <a:pt x="220" y="401"/>
                  </a:cubicBezTo>
                  <a:cubicBezTo>
                    <a:pt x="217" y="404"/>
                    <a:pt x="215" y="401"/>
                    <a:pt x="213" y="399"/>
                  </a:cubicBezTo>
                  <a:cubicBezTo>
                    <a:pt x="212" y="397"/>
                    <a:pt x="210" y="394"/>
                    <a:pt x="208" y="394"/>
                  </a:cubicBezTo>
                  <a:cubicBezTo>
                    <a:pt x="207" y="394"/>
                    <a:pt x="203" y="394"/>
                    <a:pt x="202" y="398"/>
                  </a:cubicBezTo>
                  <a:cubicBezTo>
                    <a:pt x="202" y="402"/>
                    <a:pt x="207" y="404"/>
                    <a:pt x="209" y="402"/>
                  </a:cubicBezTo>
                  <a:cubicBezTo>
                    <a:pt x="211" y="399"/>
                    <a:pt x="208" y="396"/>
                    <a:pt x="205" y="397"/>
                  </a:cubicBezTo>
                  <a:moveTo>
                    <a:pt x="197" y="399"/>
                  </a:moveTo>
                  <a:cubicBezTo>
                    <a:pt x="195" y="399"/>
                    <a:pt x="194" y="395"/>
                    <a:pt x="197" y="394"/>
                  </a:cubicBezTo>
                  <a:cubicBezTo>
                    <a:pt x="202" y="393"/>
                    <a:pt x="203" y="400"/>
                    <a:pt x="199" y="402"/>
                  </a:cubicBezTo>
                  <a:cubicBezTo>
                    <a:pt x="196" y="404"/>
                    <a:pt x="194" y="401"/>
                    <a:pt x="193" y="399"/>
                  </a:cubicBezTo>
                  <a:cubicBezTo>
                    <a:pt x="191" y="397"/>
                    <a:pt x="190" y="394"/>
                    <a:pt x="188" y="394"/>
                  </a:cubicBezTo>
                  <a:cubicBezTo>
                    <a:pt x="187" y="393"/>
                    <a:pt x="183" y="393"/>
                    <a:pt x="182" y="397"/>
                  </a:cubicBezTo>
                  <a:cubicBezTo>
                    <a:pt x="181" y="401"/>
                    <a:pt x="186" y="404"/>
                    <a:pt x="188" y="401"/>
                  </a:cubicBezTo>
                  <a:cubicBezTo>
                    <a:pt x="190" y="399"/>
                    <a:pt x="187" y="396"/>
                    <a:pt x="185" y="397"/>
                  </a:cubicBezTo>
                  <a:moveTo>
                    <a:pt x="176" y="397"/>
                  </a:moveTo>
                  <a:cubicBezTo>
                    <a:pt x="174" y="397"/>
                    <a:pt x="174" y="393"/>
                    <a:pt x="177" y="393"/>
                  </a:cubicBezTo>
                  <a:cubicBezTo>
                    <a:pt x="182" y="392"/>
                    <a:pt x="182" y="399"/>
                    <a:pt x="179" y="401"/>
                  </a:cubicBezTo>
                  <a:cubicBezTo>
                    <a:pt x="175" y="402"/>
                    <a:pt x="173" y="399"/>
                    <a:pt x="172" y="397"/>
                  </a:cubicBezTo>
                  <a:cubicBezTo>
                    <a:pt x="171" y="395"/>
                    <a:pt x="170" y="392"/>
                    <a:pt x="168" y="391"/>
                  </a:cubicBezTo>
                  <a:cubicBezTo>
                    <a:pt x="167" y="391"/>
                    <a:pt x="163" y="390"/>
                    <a:pt x="162" y="394"/>
                  </a:cubicBezTo>
                  <a:cubicBezTo>
                    <a:pt x="160" y="398"/>
                    <a:pt x="165" y="401"/>
                    <a:pt x="167" y="399"/>
                  </a:cubicBezTo>
                  <a:cubicBezTo>
                    <a:pt x="170" y="397"/>
                    <a:pt x="167" y="393"/>
                    <a:pt x="165" y="394"/>
                  </a:cubicBezTo>
                  <a:moveTo>
                    <a:pt x="156" y="394"/>
                  </a:moveTo>
                  <a:cubicBezTo>
                    <a:pt x="154" y="393"/>
                    <a:pt x="154" y="389"/>
                    <a:pt x="158" y="389"/>
                  </a:cubicBezTo>
                  <a:cubicBezTo>
                    <a:pt x="162" y="389"/>
                    <a:pt x="162" y="396"/>
                    <a:pt x="158" y="397"/>
                  </a:cubicBezTo>
                  <a:cubicBezTo>
                    <a:pt x="154" y="398"/>
                    <a:pt x="153" y="395"/>
                    <a:pt x="152" y="393"/>
                  </a:cubicBezTo>
                  <a:cubicBezTo>
                    <a:pt x="151" y="391"/>
                    <a:pt x="150" y="387"/>
                    <a:pt x="149" y="387"/>
                  </a:cubicBezTo>
                  <a:cubicBezTo>
                    <a:pt x="147" y="386"/>
                    <a:pt x="144" y="385"/>
                    <a:pt x="142" y="388"/>
                  </a:cubicBezTo>
                  <a:cubicBezTo>
                    <a:pt x="140" y="392"/>
                    <a:pt x="144" y="396"/>
                    <a:pt x="147" y="394"/>
                  </a:cubicBezTo>
                  <a:cubicBezTo>
                    <a:pt x="150" y="392"/>
                    <a:pt x="148" y="388"/>
                    <a:pt x="145" y="389"/>
                  </a:cubicBezTo>
                  <a:moveTo>
                    <a:pt x="136" y="388"/>
                  </a:moveTo>
                  <a:cubicBezTo>
                    <a:pt x="134" y="387"/>
                    <a:pt x="135" y="383"/>
                    <a:pt x="138" y="383"/>
                  </a:cubicBezTo>
                  <a:cubicBezTo>
                    <a:pt x="143" y="384"/>
                    <a:pt x="142" y="391"/>
                    <a:pt x="138" y="392"/>
                  </a:cubicBezTo>
                  <a:cubicBezTo>
                    <a:pt x="134" y="392"/>
                    <a:pt x="133" y="389"/>
                    <a:pt x="132" y="387"/>
                  </a:cubicBezTo>
                  <a:cubicBezTo>
                    <a:pt x="131" y="384"/>
                    <a:pt x="131" y="381"/>
                    <a:pt x="130" y="380"/>
                  </a:cubicBezTo>
                  <a:cubicBezTo>
                    <a:pt x="128" y="379"/>
                    <a:pt x="125" y="378"/>
                    <a:pt x="123" y="381"/>
                  </a:cubicBezTo>
                  <a:cubicBezTo>
                    <a:pt x="120" y="385"/>
                    <a:pt x="124" y="389"/>
                    <a:pt x="127" y="387"/>
                  </a:cubicBezTo>
                  <a:cubicBezTo>
                    <a:pt x="130" y="386"/>
                    <a:pt x="128" y="382"/>
                    <a:pt x="126" y="382"/>
                  </a:cubicBezTo>
                  <a:moveTo>
                    <a:pt x="117" y="380"/>
                  </a:moveTo>
                  <a:cubicBezTo>
                    <a:pt x="115" y="379"/>
                    <a:pt x="116" y="375"/>
                    <a:pt x="120" y="376"/>
                  </a:cubicBezTo>
                  <a:cubicBezTo>
                    <a:pt x="124" y="377"/>
                    <a:pt x="122" y="383"/>
                    <a:pt x="118" y="384"/>
                  </a:cubicBezTo>
                  <a:cubicBezTo>
                    <a:pt x="114" y="384"/>
                    <a:pt x="113" y="381"/>
                    <a:pt x="113" y="378"/>
                  </a:cubicBezTo>
                  <a:cubicBezTo>
                    <a:pt x="113" y="376"/>
                    <a:pt x="113" y="373"/>
                    <a:pt x="111" y="372"/>
                  </a:cubicBezTo>
                  <a:cubicBezTo>
                    <a:pt x="110" y="371"/>
                    <a:pt x="107" y="369"/>
                    <a:pt x="104" y="372"/>
                  </a:cubicBezTo>
                  <a:cubicBezTo>
                    <a:pt x="101" y="375"/>
                    <a:pt x="105" y="380"/>
                    <a:pt x="108" y="378"/>
                  </a:cubicBezTo>
                  <a:cubicBezTo>
                    <a:pt x="111" y="377"/>
                    <a:pt x="110" y="373"/>
                    <a:pt x="107" y="373"/>
                  </a:cubicBezTo>
                  <a:moveTo>
                    <a:pt x="99" y="370"/>
                  </a:moveTo>
                  <a:cubicBezTo>
                    <a:pt x="97" y="369"/>
                    <a:pt x="99" y="365"/>
                    <a:pt x="102" y="366"/>
                  </a:cubicBezTo>
                  <a:cubicBezTo>
                    <a:pt x="106" y="368"/>
                    <a:pt x="104" y="374"/>
                    <a:pt x="100" y="374"/>
                  </a:cubicBezTo>
                  <a:cubicBezTo>
                    <a:pt x="96" y="374"/>
                    <a:pt x="95" y="370"/>
                    <a:pt x="95" y="368"/>
                  </a:cubicBezTo>
                  <a:cubicBezTo>
                    <a:pt x="95" y="366"/>
                    <a:pt x="95" y="362"/>
                    <a:pt x="94" y="361"/>
                  </a:cubicBezTo>
                  <a:cubicBezTo>
                    <a:pt x="93" y="360"/>
                    <a:pt x="90" y="358"/>
                    <a:pt x="87" y="361"/>
                  </a:cubicBezTo>
                  <a:cubicBezTo>
                    <a:pt x="84" y="364"/>
                    <a:pt x="87" y="369"/>
                    <a:pt x="90" y="368"/>
                  </a:cubicBezTo>
                  <a:cubicBezTo>
                    <a:pt x="93" y="367"/>
                    <a:pt x="93" y="362"/>
                    <a:pt x="90" y="362"/>
                  </a:cubicBezTo>
                  <a:moveTo>
                    <a:pt x="82" y="358"/>
                  </a:moveTo>
                  <a:cubicBezTo>
                    <a:pt x="80" y="357"/>
                    <a:pt x="82" y="353"/>
                    <a:pt x="85" y="355"/>
                  </a:cubicBezTo>
                  <a:cubicBezTo>
                    <a:pt x="90" y="357"/>
                    <a:pt x="86" y="363"/>
                    <a:pt x="82" y="362"/>
                  </a:cubicBezTo>
                  <a:cubicBezTo>
                    <a:pt x="78" y="362"/>
                    <a:pt x="78" y="358"/>
                    <a:pt x="78" y="356"/>
                  </a:cubicBezTo>
                  <a:cubicBezTo>
                    <a:pt x="79" y="354"/>
                    <a:pt x="79" y="350"/>
                    <a:pt x="78" y="349"/>
                  </a:cubicBezTo>
                  <a:cubicBezTo>
                    <a:pt x="77" y="348"/>
                    <a:pt x="75" y="345"/>
                    <a:pt x="71" y="348"/>
                  </a:cubicBezTo>
                  <a:cubicBezTo>
                    <a:pt x="68" y="351"/>
                    <a:pt x="70" y="356"/>
                    <a:pt x="74" y="355"/>
                  </a:cubicBezTo>
                  <a:cubicBezTo>
                    <a:pt x="77" y="354"/>
                    <a:pt x="76" y="350"/>
                    <a:pt x="74" y="349"/>
                  </a:cubicBezTo>
                  <a:moveTo>
                    <a:pt x="66" y="345"/>
                  </a:moveTo>
                  <a:cubicBezTo>
                    <a:pt x="65" y="344"/>
                    <a:pt x="67" y="340"/>
                    <a:pt x="70" y="342"/>
                  </a:cubicBezTo>
                  <a:cubicBezTo>
                    <a:pt x="74" y="344"/>
                    <a:pt x="70" y="350"/>
                    <a:pt x="66" y="349"/>
                  </a:cubicBezTo>
                  <a:cubicBezTo>
                    <a:pt x="62" y="348"/>
                    <a:pt x="63" y="344"/>
                    <a:pt x="63" y="342"/>
                  </a:cubicBezTo>
                  <a:cubicBezTo>
                    <a:pt x="63" y="340"/>
                    <a:pt x="64" y="337"/>
                    <a:pt x="63" y="335"/>
                  </a:cubicBezTo>
                  <a:cubicBezTo>
                    <a:pt x="62" y="334"/>
                    <a:pt x="60" y="331"/>
                    <a:pt x="57" y="333"/>
                  </a:cubicBezTo>
                  <a:cubicBezTo>
                    <a:pt x="53" y="336"/>
                    <a:pt x="55" y="341"/>
                    <a:pt x="58" y="341"/>
                  </a:cubicBezTo>
                  <a:cubicBezTo>
                    <a:pt x="62" y="340"/>
                    <a:pt x="62" y="336"/>
                    <a:pt x="59" y="335"/>
                  </a:cubicBezTo>
                  <a:moveTo>
                    <a:pt x="52" y="330"/>
                  </a:moveTo>
                  <a:cubicBezTo>
                    <a:pt x="51" y="328"/>
                    <a:pt x="54" y="325"/>
                    <a:pt x="56" y="327"/>
                  </a:cubicBezTo>
                  <a:cubicBezTo>
                    <a:pt x="60" y="330"/>
                    <a:pt x="55" y="335"/>
                    <a:pt x="52" y="334"/>
                  </a:cubicBezTo>
                  <a:cubicBezTo>
                    <a:pt x="48" y="333"/>
                    <a:pt x="49" y="329"/>
                    <a:pt x="49" y="327"/>
                  </a:cubicBezTo>
                  <a:cubicBezTo>
                    <a:pt x="50" y="325"/>
                    <a:pt x="51" y="321"/>
                    <a:pt x="50" y="320"/>
                  </a:cubicBezTo>
                  <a:cubicBezTo>
                    <a:pt x="49" y="319"/>
                    <a:pt x="48" y="316"/>
                    <a:pt x="44" y="317"/>
                  </a:cubicBezTo>
                  <a:cubicBezTo>
                    <a:pt x="40" y="319"/>
                    <a:pt x="41" y="325"/>
                    <a:pt x="45" y="325"/>
                  </a:cubicBezTo>
                  <a:cubicBezTo>
                    <a:pt x="48" y="325"/>
                    <a:pt x="48" y="321"/>
                    <a:pt x="46" y="320"/>
                  </a:cubicBezTo>
                  <a:moveTo>
                    <a:pt x="39" y="313"/>
                  </a:moveTo>
                  <a:cubicBezTo>
                    <a:pt x="38" y="312"/>
                    <a:pt x="41" y="309"/>
                    <a:pt x="44" y="311"/>
                  </a:cubicBezTo>
                  <a:cubicBezTo>
                    <a:pt x="47" y="315"/>
                    <a:pt x="42" y="319"/>
                    <a:pt x="39" y="318"/>
                  </a:cubicBezTo>
                  <a:cubicBezTo>
                    <a:pt x="35" y="316"/>
                    <a:pt x="36" y="312"/>
                    <a:pt x="37" y="310"/>
                  </a:cubicBezTo>
                  <a:cubicBezTo>
                    <a:pt x="38" y="308"/>
                    <a:pt x="39" y="305"/>
                    <a:pt x="39" y="304"/>
                  </a:cubicBezTo>
                  <a:cubicBezTo>
                    <a:pt x="38" y="302"/>
                    <a:pt x="37" y="299"/>
                    <a:pt x="32" y="300"/>
                  </a:cubicBezTo>
                  <a:cubicBezTo>
                    <a:pt x="28" y="302"/>
                    <a:pt x="29" y="308"/>
                    <a:pt x="33" y="308"/>
                  </a:cubicBezTo>
                  <a:cubicBezTo>
                    <a:pt x="36" y="308"/>
                    <a:pt x="37" y="304"/>
                    <a:pt x="34" y="303"/>
                  </a:cubicBezTo>
                  <a:moveTo>
                    <a:pt x="29" y="296"/>
                  </a:moveTo>
                  <a:cubicBezTo>
                    <a:pt x="28" y="294"/>
                    <a:pt x="31" y="291"/>
                    <a:pt x="33" y="294"/>
                  </a:cubicBezTo>
                  <a:cubicBezTo>
                    <a:pt x="36" y="298"/>
                    <a:pt x="31" y="302"/>
                    <a:pt x="27" y="300"/>
                  </a:cubicBezTo>
                  <a:cubicBezTo>
                    <a:pt x="24" y="298"/>
                    <a:pt x="25" y="294"/>
                    <a:pt x="27" y="292"/>
                  </a:cubicBezTo>
                  <a:cubicBezTo>
                    <a:pt x="28" y="290"/>
                    <a:pt x="30" y="287"/>
                    <a:pt x="29" y="286"/>
                  </a:cubicBezTo>
                  <a:cubicBezTo>
                    <a:pt x="29" y="284"/>
                    <a:pt x="27" y="281"/>
                    <a:pt x="23" y="282"/>
                  </a:cubicBezTo>
                  <a:cubicBezTo>
                    <a:pt x="19" y="283"/>
                    <a:pt x="19" y="289"/>
                    <a:pt x="22" y="290"/>
                  </a:cubicBezTo>
                  <a:cubicBezTo>
                    <a:pt x="26" y="290"/>
                    <a:pt x="27" y="286"/>
                    <a:pt x="25" y="284"/>
                  </a:cubicBezTo>
                  <a:moveTo>
                    <a:pt x="20" y="277"/>
                  </a:moveTo>
                  <a:cubicBezTo>
                    <a:pt x="19" y="275"/>
                    <a:pt x="23" y="273"/>
                    <a:pt x="25" y="276"/>
                  </a:cubicBezTo>
                  <a:cubicBezTo>
                    <a:pt x="27" y="280"/>
                    <a:pt x="21" y="283"/>
                    <a:pt x="18" y="281"/>
                  </a:cubicBezTo>
                  <a:cubicBezTo>
                    <a:pt x="15" y="279"/>
                    <a:pt x="17" y="275"/>
                    <a:pt x="18" y="274"/>
                  </a:cubicBezTo>
                  <a:cubicBezTo>
                    <a:pt x="19" y="272"/>
                    <a:pt x="22" y="269"/>
                    <a:pt x="21" y="267"/>
                  </a:cubicBezTo>
                  <a:cubicBezTo>
                    <a:pt x="21" y="266"/>
                    <a:pt x="20" y="262"/>
                    <a:pt x="16" y="263"/>
                  </a:cubicBezTo>
                  <a:cubicBezTo>
                    <a:pt x="11" y="263"/>
                    <a:pt x="11" y="269"/>
                    <a:pt x="14" y="270"/>
                  </a:cubicBezTo>
                  <a:cubicBezTo>
                    <a:pt x="17" y="271"/>
                    <a:pt x="19" y="267"/>
                    <a:pt x="17" y="266"/>
                  </a:cubicBezTo>
                  <a:moveTo>
                    <a:pt x="13" y="258"/>
                  </a:moveTo>
                  <a:cubicBezTo>
                    <a:pt x="12" y="256"/>
                    <a:pt x="16" y="254"/>
                    <a:pt x="18" y="257"/>
                  </a:cubicBezTo>
                  <a:cubicBezTo>
                    <a:pt x="20" y="261"/>
                    <a:pt x="14" y="264"/>
                    <a:pt x="11" y="261"/>
                  </a:cubicBezTo>
                  <a:cubicBezTo>
                    <a:pt x="8" y="259"/>
                    <a:pt x="10" y="256"/>
                    <a:pt x="12" y="254"/>
                  </a:cubicBezTo>
                  <a:cubicBezTo>
                    <a:pt x="13" y="252"/>
                    <a:pt x="16" y="250"/>
                    <a:pt x="15" y="248"/>
                  </a:cubicBezTo>
                  <a:cubicBezTo>
                    <a:pt x="15" y="246"/>
                    <a:pt x="15" y="243"/>
                    <a:pt x="10" y="243"/>
                  </a:cubicBezTo>
                  <a:cubicBezTo>
                    <a:pt x="6" y="243"/>
                    <a:pt x="5" y="249"/>
                    <a:pt x="8" y="250"/>
                  </a:cubicBezTo>
                  <a:cubicBezTo>
                    <a:pt x="11" y="252"/>
                    <a:pt x="13" y="248"/>
                    <a:pt x="12" y="246"/>
                  </a:cubicBezTo>
                  <a:moveTo>
                    <a:pt x="8" y="238"/>
                  </a:moveTo>
                  <a:cubicBezTo>
                    <a:pt x="8" y="236"/>
                    <a:pt x="12" y="234"/>
                    <a:pt x="13" y="237"/>
                  </a:cubicBezTo>
                  <a:cubicBezTo>
                    <a:pt x="15" y="242"/>
                    <a:pt x="8" y="244"/>
                    <a:pt x="6" y="241"/>
                  </a:cubicBezTo>
                  <a:cubicBezTo>
                    <a:pt x="3" y="238"/>
                    <a:pt x="6" y="235"/>
                    <a:pt x="7" y="234"/>
                  </a:cubicBezTo>
                  <a:cubicBezTo>
                    <a:pt x="9" y="232"/>
                    <a:pt x="12" y="230"/>
                    <a:pt x="12" y="228"/>
                  </a:cubicBezTo>
                  <a:cubicBezTo>
                    <a:pt x="12" y="227"/>
                    <a:pt x="11" y="223"/>
                    <a:pt x="7" y="223"/>
                  </a:cubicBezTo>
                  <a:cubicBezTo>
                    <a:pt x="3" y="222"/>
                    <a:pt x="1" y="228"/>
                    <a:pt x="4" y="230"/>
                  </a:cubicBezTo>
                  <a:cubicBezTo>
                    <a:pt x="7" y="232"/>
                    <a:pt x="10" y="228"/>
                    <a:pt x="8" y="226"/>
                  </a:cubicBezTo>
                  <a:moveTo>
                    <a:pt x="5" y="217"/>
                  </a:moveTo>
                  <a:cubicBezTo>
                    <a:pt x="5" y="215"/>
                    <a:pt x="10" y="214"/>
                    <a:pt x="10" y="217"/>
                  </a:cubicBezTo>
                  <a:cubicBezTo>
                    <a:pt x="12" y="222"/>
                    <a:pt x="5" y="224"/>
                    <a:pt x="3" y="220"/>
                  </a:cubicBezTo>
                  <a:cubicBezTo>
                    <a:pt x="0" y="217"/>
                    <a:pt x="3" y="215"/>
                    <a:pt x="5" y="213"/>
                  </a:cubicBezTo>
                  <a:cubicBezTo>
                    <a:pt x="7" y="212"/>
                    <a:pt x="10" y="210"/>
                    <a:pt x="10" y="208"/>
                  </a:cubicBezTo>
                  <a:cubicBezTo>
                    <a:pt x="10" y="207"/>
                    <a:pt x="10" y="203"/>
                    <a:pt x="6" y="202"/>
                  </a:cubicBezTo>
                  <a:cubicBezTo>
                    <a:pt x="2" y="202"/>
                    <a:pt x="0" y="207"/>
                    <a:pt x="2" y="209"/>
                  </a:cubicBezTo>
                  <a:cubicBezTo>
                    <a:pt x="5" y="211"/>
                    <a:pt x="8" y="208"/>
                    <a:pt x="7" y="205"/>
                  </a:cubicBezTo>
                  <a:moveTo>
                    <a:pt x="5" y="197"/>
                  </a:moveTo>
                  <a:cubicBezTo>
                    <a:pt x="5" y="195"/>
                    <a:pt x="9" y="194"/>
                    <a:pt x="10" y="197"/>
                  </a:cubicBezTo>
                  <a:cubicBezTo>
                    <a:pt x="11" y="202"/>
                    <a:pt x="4" y="203"/>
                    <a:pt x="2" y="199"/>
                  </a:cubicBezTo>
                  <a:cubicBezTo>
                    <a:pt x="0" y="196"/>
                    <a:pt x="3" y="194"/>
                    <a:pt x="5" y="193"/>
                  </a:cubicBezTo>
                  <a:cubicBezTo>
                    <a:pt x="7" y="191"/>
                    <a:pt x="10" y="190"/>
                    <a:pt x="10" y="188"/>
                  </a:cubicBezTo>
                  <a:cubicBezTo>
                    <a:pt x="11" y="187"/>
                    <a:pt x="11" y="183"/>
                    <a:pt x="7" y="182"/>
                  </a:cubicBezTo>
                  <a:cubicBezTo>
                    <a:pt x="3" y="181"/>
                    <a:pt x="0" y="186"/>
                    <a:pt x="3" y="188"/>
                  </a:cubicBezTo>
                  <a:cubicBezTo>
                    <a:pt x="5" y="190"/>
                    <a:pt x="8" y="187"/>
                    <a:pt x="7" y="185"/>
                  </a:cubicBezTo>
                  <a:moveTo>
                    <a:pt x="7" y="176"/>
                  </a:moveTo>
                  <a:cubicBezTo>
                    <a:pt x="7" y="174"/>
                    <a:pt x="11" y="174"/>
                    <a:pt x="11" y="177"/>
                  </a:cubicBezTo>
                  <a:cubicBezTo>
                    <a:pt x="12" y="182"/>
                    <a:pt x="5" y="182"/>
                    <a:pt x="3" y="179"/>
                  </a:cubicBezTo>
                  <a:cubicBezTo>
                    <a:pt x="2" y="175"/>
                    <a:pt x="5" y="173"/>
                    <a:pt x="7" y="172"/>
                  </a:cubicBezTo>
                  <a:cubicBezTo>
                    <a:pt x="9" y="171"/>
                    <a:pt x="12" y="170"/>
                    <a:pt x="13" y="168"/>
                  </a:cubicBezTo>
                  <a:cubicBezTo>
                    <a:pt x="13" y="167"/>
                    <a:pt x="14" y="163"/>
                    <a:pt x="10" y="162"/>
                  </a:cubicBezTo>
                  <a:cubicBezTo>
                    <a:pt x="6" y="160"/>
                    <a:pt x="3" y="165"/>
                    <a:pt x="5" y="167"/>
                  </a:cubicBezTo>
                  <a:cubicBezTo>
                    <a:pt x="7" y="170"/>
                    <a:pt x="11" y="167"/>
                    <a:pt x="10" y="165"/>
                  </a:cubicBezTo>
                  <a:moveTo>
                    <a:pt x="10" y="156"/>
                  </a:moveTo>
                  <a:cubicBezTo>
                    <a:pt x="11" y="154"/>
                    <a:pt x="15" y="154"/>
                    <a:pt x="15" y="158"/>
                  </a:cubicBezTo>
                  <a:cubicBezTo>
                    <a:pt x="15" y="162"/>
                    <a:pt x="8" y="162"/>
                    <a:pt x="7" y="158"/>
                  </a:cubicBezTo>
                  <a:cubicBezTo>
                    <a:pt x="6" y="154"/>
                    <a:pt x="9" y="153"/>
                    <a:pt x="11" y="152"/>
                  </a:cubicBezTo>
                  <a:cubicBezTo>
                    <a:pt x="13" y="151"/>
                    <a:pt x="17" y="150"/>
                    <a:pt x="17" y="149"/>
                  </a:cubicBezTo>
                  <a:cubicBezTo>
                    <a:pt x="18" y="147"/>
                    <a:pt x="19" y="144"/>
                    <a:pt x="16" y="142"/>
                  </a:cubicBezTo>
                  <a:cubicBezTo>
                    <a:pt x="12" y="140"/>
                    <a:pt x="8" y="144"/>
                    <a:pt x="10" y="147"/>
                  </a:cubicBezTo>
                  <a:cubicBezTo>
                    <a:pt x="12" y="150"/>
                    <a:pt x="16" y="148"/>
                    <a:pt x="15" y="145"/>
                  </a:cubicBezTo>
                  <a:moveTo>
                    <a:pt x="16" y="136"/>
                  </a:moveTo>
                  <a:cubicBezTo>
                    <a:pt x="17" y="134"/>
                    <a:pt x="21" y="135"/>
                    <a:pt x="21" y="138"/>
                  </a:cubicBezTo>
                  <a:cubicBezTo>
                    <a:pt x="20" y="143"/>
                    <a:pt x="13" y="142"/>
                    <a:pt x="12" y="138"/>
                  </a:cubicBezTo>
                  <a:cubicBezTo>
                    <a:pt x="12" y="134"/>
                    <a:pt x="15" y="133"/>
                    <a:pt x="17" y="132"/>
                  </a:cubicBezTo>
                  <a:cubicBezTo>
                    <a:pt x="20" y="131"/>
                    <a:pt x="23" y="131"/>
                    <a:pt x="24" y="130"/>
                  </a:cubicBezTo>
                  <a:cubicBezTo>
                    <a:pt x="25" y="128"/>
                    <a:pt x="26" y="125"/>
                    <a:pt x="23" y="123"/>
                  </a:cubicBezTo>
                  <a:cubicBezTo>
                    <a:pt x="19" y="120"/>
                    <a:pt x="15" y="124"/>
                    <a:pt x="17" y="127"/>
                  </a:cubicBezTo>
                  <a:cubicBezTo>
                    <a:pt x="18" y="130"/>
                    <a:pt x="22" y="128"/>
                    <a:pt x="22" y="126"/>
                  </a:cubicBezTo>
                  <a:moveTo>
                    <a:pt x="24" y="117"/>
                  </a:moveTo>
                  <a:cubicBezTo>
                    <a:pt x="25" y="115"/>
                    <a:pt x="29" y="116"/>
                    <a:pt x="28" y="120"/>
                  </a:cubicBezTo>
                  <a:cubicBezTo>
                    <a:pt x="27" y="124"/>
                    <a:pt x="21" y="122"/>
                    <a:pt x="20" y="118"/>
                  </a:cubicBezTo>
                  <a:cubicBezTo>
                    <a:pt x="20" y="114"/>
                    <a:pt x="23" y="113"/>
                    <a:pt x="26" y="113"/>
                  </a:cubicBezTo>
                  <a:cubicBezTo>
                    <a:pt x="28" y="113"/>
                    <a:pt x="31" y="113"/>
                    <a:pt x="32" y="111"/>
                  </a:cubicBezTo>
                  <a:cubicBezTo>
                    <a:pt x="33" y="110"/>
                    <a:pt x="35" y="107"/>
                    <a:pt x="32" y="104"/>
                  </a:cubicBezTo>
                  <a:cubicBezTo>
                    <a:pt x="29" y="101"/>
                    <a:pt x="24" y="105"/>
                    <a:pt x="26" y="108"/>
                  </a:cubicBezTo>
                  <a:cubicBezTo>
                    <a:pt x="27" y="111"/>
                    <a:pt x="31" y="110"/>
                    <a:pt x="31" y="107"/>
                  </a:cubicBezTo>
                  <a:moveTo>
                    <a:pt x="34" y="99"/>
                  </a:moveTo>
                  <a:cubicBezTo>
                    <a:pt x="35" y="97"/>
                    <a:pt x="39" y="99"/>
                    <a:pt x="38" y="102"/>
                  </a:cubicBezTo>
                  <a:cubicBezTo>
                    <a:pt x="36" y="106"/>
                    <a:pt x="30" y="104"/>
                    <a:pt x="30" y="100"/>
                  </a:cubicBezTo>
                  <a:cubicBezTo>
                    <a:pt x="30" y="96"/>
                    <a:pt x="34" y="95"/>
                    <a:pt x="36" y="95"/>
                  </a:cubicBezTo>
                  <a:cubicBezTo>
                    <a:pt x="38" y="95"/>
                    <a:pt x="42" y="95"/>
                    <a:pt x="43" y="94"/>
                  </a:cubicBezTo>
                  <a:cubicBezTo>
                    <a:pt x="44" y="93"/>
                    <a:pt x="46" y="90"/>
                    <a:pt x="43" y="87"/>
                  </a:cubicBezTo>
                  <a:cubicBezTo>
                    <a:pt x="40" y="84"/>
                    <a:pt x="35" y="87"/>
                    <a:pt x="36" y="90"/>
                  </a:cubicBezTo>
                  <a:cubicBezTo>
                    <a:pt x="37" y="93"/>
                    <a:pt x="42" y="93"/>
                    <a:pt x="42" y="90"/>
                  </a:cubicBezTo>
                  <a:moveTo>
                    <a:pt x="46" y="82"/>
                  </a:moveTo>
                  <a:cubicBezTo>
                    <a:pt x="47" y="80"/>
                    <a:pt x="51" y="82"/>
                    <a:pt x="49" y="85"/>
                  </a:cubicBezTo>
                  <a:cubicBezTo>
                    <a:pt x="47" y="90"/>
                    <a:pt x="41" y="86"/>
                    <a:pt x="42" y="82"/>
                  </a:cubicBezTo>
                  <a:cubicBezTo>
                    <a:pt x="42" y="78"/>
                    <a:pt x="46" y="78"/>
                    <a:pt x="48" y="78"/>
                  </a:cubicBezTo>
                  <a:cubicBezTo>
                    <a:pt x="50" y="79"/>
                    <a:pt x="54" y="79"/>
                    <a:pt x="55" y="78"/>
                  </a:cubicBezTo>
                  <a:cubicBezTo>
                    <a:pt x="56" y="77"/>
                    <a:pt x="59" y="75"/>
                    <a:pt x="56" y="71"/>
                  </a:cubicBezTo>
                  <a:cubicBezTo>
                    <a:pt x="53" y="68"/>
                    <a:pt x="48" y="70"/>
                    <a:pt x="49" y="74"/>
                  </a:cubicBezTo>
                  <a:cubicBezTo>
                    <a:pt x="50" y="77"/>
                    <a:pt x="54" y="76"/>
                    <a:pt x="55" y="74"/>
                  </a:cubicBezTo>
                  <a:moveTo>
                    <a:pt x="59" y="66"/>
                  </a:moveTo>
                  <a:cubicBezTo>
                    <a:pt x="60" y="65"/>
                    <a:pt x="64" y="67"/>
                    <a:pt x="62" y="70"/>
                  </a:cubicBezTo>
                  <a:cubicBezTo>
                    <a:pt x="60" y="74"/>
                    <a:pt x="54" y="70"/>
                    <a:pt x="55" y="66"/>
                  </a:cubicBezTo>
                  <a:cubicBezTo>
                    <a:pt x="56" y="62"/>
                    <a:pt x="60" y="63"/>
                    <a:pt x="62" y="63"/>
                  </a:cubicBezTo>
                  <a:cubicBezTo>
                    <a:pt x="64" y="63"/>
                    <a:pt x="67" y="64"/>
                    <a:pt x="69" y="63"/>
                  </a:cubicBezTo>
                  <a:cubicBezTo>
                    <a:pt x="70" y="62"/>
                    <a:pt x="73" y="60"/>
                    <a:pt x="71" y="57"/>
                  </a:cubicBezTo>
                  <a:cubicBezTo>
                    <a:pt x="68" y="53"/>
                    <a:pt x="63" y="55"/>
                    <a:pt x="63" y="58"/>
                  </a:cubicBezTo>
                  <a:cubicBezTo>
                    <a:pt x="64" y="62"/>
                    <a:pt x="68" y="62"/>
                    <a:pt x="69" y="59"/>
                  </a:cubicBezTo>
                  <a:moveTo>
                    <a:pt x="74" y="52"/>
                  </a:moveTo>
                  <a:cubicBezTo>
                    <a:pt x="76" y="51"/>
                    <a:pt x="79" y="54"/>
                    <a:pt x="77" y="56"/>
                  </a:cubicBezTo>
                  <a:cubicBezTo>
                    <a:pt x="74" y="60"/>
                    <a:pt x="69" y="55"/>
                    <a:pt x="70" y="52"/>
                  </a:cubicBezTo>
                  <a:cubicBezTo>
                    <a:pt x="71" y="48"/>
                    <a:pt x="75" y="49"/>
                    <a:pt x="77" y="49"/>
                  </a:cubicBezTo>
                  <a:cubicBezTo>
                    <a:pt x="79" y="50"/>
                    <a:pt x="83" y="51"/>
                    <a:pt x="84" y="50"/>
                  </a:cubicBezTo>
                  <a:cubicBezTo>
                    <a:pt x="85" y="49"/>
                    <a:pt x="88" y="48"/>
                    <a:pt x="87" y="44"/>
                  </a:cubicBezTo>
                  <a:cubicBezTo>
                    <a:pt x="85" y="40"/>
                    <a:pt x="79" y="41"/>
                    <a:pt x="79" y="45"/>
                  </a:cubicBezTo>
                  <a:cubicBezTo>
                    <a:pt x="79" y="48"/>
                    <a:pt x="83" y="48"/>
                    <a:pt x="84" y="46"/>
                  </a:cubicBezTo>
                  <a:moveTo>
                    <a:pt x="91" y="39"/>
                  </a:moveTo>
                  <a:cubicBezTo>
                    <a:pt x="92" y="38"/>
                    <a:pt x="95" y="41"/>
                    <a:pt x="93" y="44"/>
                  </a:cubicBezTo>
                  <a:cubicBezTo>
                    <a:pt x="89" y="47"/>
                    <a:pt x="85" y="42"/>
                    <a:pt x="86" y="39"/>
                  </a:cubicBezTo>
                  <a:cubicBezTo>
                    <a:pt x="88" y="35"/>
                    <a:pt x="92" y="36"/>
                    <a:pt x="94" y="37"/>
                  </a:cubicBezTo>
                  <a:cubicBezTo>
                    <a:pt x="96" y="38"/>
                    <a:pt x="99" y="39"/>
                    <a:pt x="100" y="39"/>
                  </a:cubicBezTo>
                  <a:cubicBezTo>
                    <a:pt x="102" y="38"/>
                    <a:pt x="105" y="37"/>
                    <a:pt x="104" y="32"/>
                  </a:cubicBezTo>
                  <a:cubicBezTo>
                    <a:pt x="102" y="28"/>
                    <a:pt x="96" y="29"/>
                    <a:pt x="96" y="33"/>
                  </a:cubicBezTo>
                  <a:cubicBezTo>
                    <a:pt x="96" y="36"/>
                    <a:pt x="100" y="37"/>
                    <a:pt x="101" y="34"/>
                  </a:cubicBezTo>
                  <a:moveTo>
                    <a:pt x="108" y="29"/>
                  </a:moveTo>
                  <a:cubicBezTo>
                    <a:pt x="110" y="28"/>
                    <a:pt x="113" y="31"/>
                    <a:pt x="110" y="33"/>
                  </a:cubicBezTo>
                  <a:cubicBezTo>
                    <a:pt x="106" y="36"/>
                    <a:pt x="102" y="31"/>
                    <a:pt x="104" y="27"/>
                  </a:cubicBezTo>
                  <a:cubicBezTo>
                    <a:pt x="106" y="24"/>
                    <a:pt x="110" y="25"/>
                    <a:pt x="112" y="27"/>
                  </a:cubicBezTo>
                  <a:cubicBezTo>
                    <a:pt x="114" y="28"/>
                    <a:pt x="117" y="30"/>
                    <a:pt x="118" y="29"/>
                  </a:cubicBezTo>
                  <a:cubicBezTo>
                    <a:pt x="120" y="29"/>
                    <a:pt x="123" y="27"/>
                    <a:pt x="122" y="23"/>
                  </a:cubicBezTo>
                  <a:cubicBezTo>
                    <a:pt x="121" y="19"/>
                    <a:pt x="115" y="19"/>
                    <a:pt x="114" y="22"/>
                  </a:cubicBezTo>
                  <a:cubicBezTo>
                    <a:pt x="114" y="26"/>
                    <a:pt x="118" y="27"/>
                    <a:pt x="120" y="25"/>
                  </a:cubicBezTo>
                  <a:moveTo>
                    <a:pt x="127" y="20"/>
                  </a:moveTo>
                  <a:cubicBezTo>
                    <a:pt x="129" y="19"/>
                    <a:pt x="131" y="23"/>
                    <a:pt x="128" y="25"/>
                  </a:cubicBezTo>
                  <a:cubicBezTo>
                    <a:pt x="124" y="27"/>
                    <a:pt x="121" y="21"/>
                    <a:pt x="123" y="18"/>
                  </a:cubicBezTo>
                  <a:cubicBezTo>
                    <a:pt x="125" y="15"/>
                    <a:pt x="129" y="17"/>
                    <a:pt x="130" y="18"/>
                  </a:cubicBezTo>
                  <a:cubicBezTo>
                    <a:pt x="132" y="19"/>
                    <a:pt x="135" y="22"/>
                    <a:pt x="137" y="21"/>
                  </a:cubicBezTo>
                  <a:cubicBezTo>
                    <a:pt x="138" y="21"/>
                    <a:pt x="142" y="20"/>
                    <a:pt x="141" y="16"/>
                  </a:cubicBezTo>
                  <a:cubicBezTo>
                    <a:pt x="141" y="11"/>
                    <a:pt x="135" y="11"/>
                    <a:pt x="134" y="14"/>
                  </a:cubicBezTo>
                  <a:cubicBezTo>
                    <a:pt x="133" y="17"/>
                    <a:pt x="137" y="19"/>
                    <a:pt x="138" y="17"/>
                  </a:cubicBezTo>
                  <a:moveTo>
                    <a:pt x="146" y="13"/>
                  </a:moveTo>
                  <a:cubicBezTo>
                    <a:pt x="148" y="12"/>
                    <a:pt x="150" y="16"/>
                    <a:pt x="147" y="18"/>
                  </a:cubicBezTo>
                  <a:cubicBezTo>
                    <a:pt x="143" y="20"/>
                    <a:pt x="140" y="14"/>
                    <a:pt x="143" y="11"/>
                  </a:cubicBezTo>
                  <a:cubicBezTo>
                    <a:pt x="145" y="8"/>
                    <a:pt x="148" y="10"/>
                    <a:pt x="150" y="12"/>
                  </a:cubicBezTo>
                  <a:cubicBezTo>
                    <a:pt x="152" y="13"/>
                    <a:pt x="154" y="16"/>
                    <a:pt x="156" y="15"/>
                  </a:cubicBezTo>
                  <a:cubicBezTo>
                    <a:pt x="158" y="15"/>
                    <a:pt x="161" y="15"/>
                    <a:pt x="161" y="10"/>
                  </a:cubicBezTo>
                  <a:cubicBezTo>
                    <a:pt x="161" y="6"/>
                    <a:pt x="155" y="5"/>
                    <a:pt x="154" y="8"/>
                  </a:cubicBezTo>
                  <a:cubicBezTo>
                    <a:pt x="152" y="11"/>
                    <a:pt x="156" y="13"/>
                    <a:pt x="158" y="12"/>
                  </a:cubicBezTo>
                  <a:moveTo>
                    <a:pt x="166" y="8"/>
                  </a:moveTo>
                  <a:cubicBezTo>
                    <a:pt x="168" y="8"/>
                    <a:pt x="170" y="12"/>
                    <a:pt x="167" y="13"/>
                  </a:cubicBezTo>
                  <a:cubicBezTo>
                    <a:pt x="162" y="15"/>
                    <a:pt x="160" y="8"/>
                    <a:pt x="163" y="6"/>
                  </a:cubicBezTo>
                  <a:cubicBezTo>
                    <a:pt x="166" y="3"/>
                    <a:pt x="169" y="6"/>
                    <a:pt x="170" y="7"/>
                  </a:cubicBezTo>
                  <a:cubicBezTo>
                    <a:pt x="172" y="9"/>
                    <a:pt x="174" y="12"/>
                    <a:pt x="176" y="12"/>
                  </a:cubicBezTo>
                  <a:cubicBezTo>
                    <a:pt x="177" y="12"/>
                    <a:pt x="181" y="11"/>
                    <a:pt x="181" y="7"/>
                  </a:cubicBezTo>
                  <a:cubicBezTo>
                    <a:pt x="182" y="3"/>
                    <a:pt x="176" y="1"/>
                    <a:pt x="174" y="4"/>
                  </a:cubicBezTo>
                  <a:cubicBezTo>
                    <a:pt x="172" y="7"/>
                    <a:pt x="176" y="10"/>
                    <a:pt x="178" y="8"/>
                  </a:cubicBezTo>
                  <a:moveTo>
                    <a:pt x="195" y="18"/>
                  </a:moveTo>
                  <a:lnTo>
                    <a:pt x="202" y="25"/>
                  </a:lnTo>
                  <a:lnTo>
                    <a:pt x="209" y="18"/>
                  </a:lnTo>
                  <a:moveTo>
                    <a:pt x="190" y="17"/>
                  </a:moveTo>
                  <a:lnTo>
                    <a:pt x="202" y="31"/>
                  </a:lnTo>
                  <a:lnTo>
                    <a:pt x="215" y="18"/>
                  </a:lnTo>
                  <a:moveTo>
                    <a:pt x="186" y="18"/>
                  </a:moveTo>
                  <a:lnTo>
                    <a:pt x="202" y="37"/>
                  </a:lnTo>
                  <a:lnTo>
                    <a:pt x="217" y="19"/>
                  </a:lnTo>
                  <a:moveTo>
                    <a:pt x="183" y="18"/>
                  </a:moveTo>
                  <a:lnTo>
                    <a:pt x="203" y="42"/>
                  </a:lnTo>
                  <a:lnTo>
                    <a:pt x="222" y="18"/>
                  </a:lnTo>
                  <a:moveTo>
                    <a:pt x="184" y="26"/>
                  </a:moveTo>
                  <a:lnTo>
                    <a:pt x="197" y="41"/>
                  </a:lnTo>
                  <a:moveTo>
                    <a:pt x="208" y="42"/>
                  </a:moveTo>
                  <a:lnTo>
                    <a:pt x="221" y="26"/>
                  </a:lnTo>
                  <a:moveTo>
                    <a:pt x="185" y="35"/>
                  </a:moveTo>
                  <a:lnTo>
                    <a:pt x="191" y="42"/>
                  </a:lnTo>
                  <a:moveTo>
                    <a:pt x="214" y="42"/>
                  </a:moveTo>
                  <a:lnTo>
                    <a:pt x="220" y="35"/>
                  </a:lnTo>
                  <a:moveTo>
                    <a:pt x="234" y="21"/>
                  </a:moveTo>
                  <a:lnTo>
                    <a:pt x="239" y="29"/>
                  </a:lnTo>
                  <a:lnTo>
                    <a:pt x="247" y="23"/>
                  </a:lnTo>
                  <a:moveTo>
                    <a:pt x="229" y="19"/>
                  </a:moveTo>
                  <a:lnTo>
                    <a:pt x="238" y="35"/>
                  </a:lnTo>
                  <a:lnTo>
                    <a:pt x="253" y="24"/>
                  </a:lnTo>
                  <a:moveTo>
                    <a:pt x="225" y="19"/>
                  </a:moveTo>
                  <a:lnTo>
                    <a:pt x="237" y="40"/>
                  </a:lnTo>
                  <a:lnTo>
                    <a:pt x="255" y="26"/>
                  </a:lnTo>
                  <a:moveTo>
                    <a:pt x="221" y="18"/>
                  </a:moveTo>
                  <a:lnTo>
                    <a:pt x="236" y="45"/>
                  </a:lnTo>
                  <a:lnTo>
                    <a:pt x="259" y="26"/>
                  </a:lnTo>
                  <a:moveTo>
                    <a:pt x="221" y="26"/>
                  </a:moveTo>
                  <a:lnTo>
                    <a:pt x="231" y="44"/>
                  </a:lnTo>
                  <a:moveTo>
                    <a:pt x="241" y="47"/>
                  </a:moveTo>
                  <a:lnTo>
                    <a:pt x="257" y="34"/>
                  </a:lnTo>
                  <a:moveTo>
                    <a:pt x="220" y="35"/>
                  </a:moveTo>
                  <a:lnTo>
                    <a:pt x="225" y="43"/>
                  </a:lnTo>
                  <a:moveTo>
                    <a:pt x="247" y="48"/>
                  </a:moveTo>
                  <a:lnTo>
                    <a:pt x="255" y="42"/>
                  </a:lnTo>
                  <a:moveTo>
                    <a:pt x="271" y="31"/>
                  </a:moveTo>
                  <a:lnTo>
                    <a:pt x="274" y="41"/>
                  </a:lnTo>
                  <a:lnTo>
                    <a:pt x="283" y="37"/>
                  </a:lnTo>
                  <a:moveTo>
                    <a:pt x="266" y="28"/>
                  </a:moveTo>
                  <a:lnTo>
                    <a:pt x="272" y="46"/>
                  </a:lnTo>
                  <a:lnTo>
                    <a:pt x="289" y="39"/>
                  </a:lnTo>
                  <a:moveTo>
                    <a:pt x="263" y="28"/>
                  </a:moveTo>
                  <a:lnTo>
                    <a:pt x="270" y="51"/>
                  </a:lnTo>
                  <a:lnTo>
                    <a:pt x="291" y="41"/>
                  </a:lnTo>
                  <a:moveTo>
                    <a:pt x="259" y="26"/>
                  </a:moveTo>
                  <a:lnTo>
                    <a:pt x="268" y="56"/>
                  </a:lnTo>
                  <a:lnTo>
                    <a:pt x="295" y="42"/>
                  </a:lnTo>
                  <a:moveTo>
                    <a:pt x="257" y="34"/>
                  </a:moveTo>
                  <a:lnTo>
                    <a:pt x="263" y="53"/>
                  </a:lnTo>
                  <a:moveTo>
                    <a:pt x="273" y="58"/>
                  </a:moveTo>
                  <a:lnTo>
                    <a:pt x="291" y="49"/>
                  </a:lnTo>
                  <a:moveTo>
                    <a:pt x="255" y="42"/>
                  </a:moveTo>
                  <a:lnTo>
                    <a:pt x="257" y="51"/>
                  </a:lnTo>
                  <a:moveTo>
                    <a:pt x="278" y="61"/>
                  </a:moveTo>
                  <a:lnTo>
                    <a:pt x="287" y="57"/>
                  </a:lnTo>
                  <a:moveTo>
                    <a:pt x="305" y="49"/>
                  </a:moveTo>
                  <a:lnTo>
                    <a:pt x="306" y="59"/>
                  </a:lnTo>
                  <a:lnTo>
                    <a:pt x="316" y="57"/>
                  </a:lnTo>
                  <a:moveTo>
                    <a:pt x="301" y="45"/>
                  </a:moveTo>
                  <a:lnTo>
                    <a:pt x="303" y="64"/>
                  </a:lnTo>
                  <a:lnTo>
                    <a:pt x="321" y="60"/>
                  </a:lnTo>
                  <a:moveTo>
                    <a:pt x="297" y="44"/>
                  </a:moveTo>
                  <a:lnTo>
                    <a:pt x="300" y="68"/>
                  </a:lnTo>
                  <a:lnTo>
                    <a:pt x="322" y="63"/>
                  </a:lnTo>
                  <a:moveTo>
                    <a:pt x="295" y="42"/>
                  </a:moveTo>
                  <a:lnTo>
                    <a:pt x="297" y="73"/>
                  </a:lnTo>
                  <a:lnTo>
                    <a:pt x="326" y="65"/>
                  </a:lnTo>
                  <a:moveTo>
                    <a:pt x="291" y="49"/>
                  </a:moveTo>
                  <a:lnTo>
                    <a:pt x="292" y="69"/>
                  </a:lnTo>
                  <a:moveTo>
                    <a:pt x="301" y="76"/>
                  </a:moveTo>
                  <a:lnTo>
                    <a:pt x="321" y="71"/>
                  </a:lnTo>
                  <a:moveTo>
                    <a:pt x="287" y="57"/>
                  </a:moveTo>
                  <a:lnTo>
                    <a:pt x="287" y="66"/>
                  </a:lnTo>
                  <a:moveTo>
                    <a:pt x="306" y="80"/>
                  </a:moveTo>
                  <a:lnTo>
                    <a:pt x="315" y="78"/>
                  </a:lnTo>
                  <a:moveTo>
                    <a:pt x="334" y="74"/>
                  </a:moveTo>
                  <a:lnTo>
                    <a:pt x="333" y="84"/>
                  </a:lnTo>
                  <a:lnTo>
                    <a:pt x="344" y="84"/>
                  </a:lnTo>
                  <a:moveTo>
                    <a:pt x="331" y="69"/>
                  </a:moveTo>
                  <a:lnTo>
                    <a:pt x="329" y="88"/>
                  </a:lnTo>
                  <a:lnTo>
                    <a:pt x="348" y="88"/>
                  </a:lnTo>
                  <a:moveTo>
                    <a:pt x="328" y="67"/>
                  </a:moveTo>
                  <a:lnTo>
                    <a:pt x="325" y="92"/>
                  </a:lnTo>
                  <a:lnTo>
                    <a:pt x="349" y="91"/>
                  </a:lnTo>
                  <a:moveTo>
                    <a:pt x="326" y="65"/>
                  </a:moveTo>
                  <a:lnTo>
                    <a:pt x="321" y="95"/>
                  </a:lnTo>
                  <a:lnTo>
                    <a:pt x="352" y="94"/>
                  </a:lnTo>
                  <a:moveTo>
                    <a:pt x="321" y="71"/>
                  </a:moveTo>
                  <a:lnTo>
                    <a:pt x="318" y="91"/>
                  </a:lnTo>
                  <a:moveTo>
                    <a:pt x="325" y="99"/>
                  </a:moveTo>
                  <a:lnTo>
                    <a:pt x="346" y="98"/>
                  </a:lnTo>
                  <a:moveTo>
                    <a:pt x="315" y="78"/>
                  </a:moveTo>
                  <a:lnTo>
                    <a:pt x="314" y="87"/>
                  </a:lnTo>
                  <a:moveTo>
                    <a:pt x="329" y="104"/>
                  </a:moveTo>
                  <a:lnTo>
                    <a:pt x="338" y="104"/>
                  </a:lnTo>
                  <a:moveTo>
                    <a:pt x="358" y="104"/>
                  </a:moveTo>
                  <a:lnTo>
                    <a:pt x="355" y="114"/>
                  </a:lnTo>
                  <a:lnTo>
                    <a:pt x="365" y="116"/>
                  </a:lnTo>
                  <a:moveTo>
                    <a:pt x="356" y="99"/>
                  </a:moveTo>
                  <a:lnTo>
                    <a:pt x="350" y="117"/>
                  </a:lnTo>
                  <a:lnTo>
                    <a:pt x="368" y="121"/>
                  </a:lnTo>
                  <a:moveTo>
                    <a:pt x="353" y="97"/>
                  </a:moveTo>
                  <a:lnTo>
                    <a:pt x="345" y="120"/>
                  </a:lnTo>
                  <a:lnTo>
                    <a:pt x="368" y="124"/>
                  </a:lnTo>
                  <a:moveTo>
                    <a:pt x="352" y="93"/>
                  </a:moveTo>
                  <a:lnTo>
                    <a:pt x="341" y="122"/>
                  </a:lnTo>
                  <a:lnTo>
                    <a:pt x="371" y="127"/>
                  </a:lnTo>
                  <a:moveTo>
                    <a:pt x="345" y="99"/>
                  </a:moveTo>
                  <a:lnTo>
                    <a:pt x="339" y="118"/>
                  </a:lnTo>
                  <a:moveTo>
                    <a:pt x="344" y="127"/>
                  </a:moveTo>
                  <a:lnTo>
                    <a:pt x="364" y="130"/>
                  </a:lnTo>
                  <a:moveTo>
                    <a:pt x="338" y="104"/>
                  </a:moveTo>
                  <a:lnTo>
                    <a:pt x="335" y="113"/>
                  </a:lnTo>
                  <a:moveTo>
                    <a:pt x="347" y="132"/>
                  </a:moveTo>
                  <a:lnTo>
                    <a:pt x="356" y="134"/>
                  </a:lnTo>
                  <a:moveTo>
                    <a:pt x="375" y="139"/>
                  </a:moveTo>
                  <a:lnTo>
                    <a:pt x="370" y="148"/>
                  </a:lnTo>
                  <a:lnTo>
                    <a:pt x="379" y="152"/>
                  </a:lnTo>
                  <a:moveTo>
                    <a:pt x="374" y="133"/>
                  </a:moveTo>
                  <a:lnTo>
                    <a:pt x="365" y="149"/>
                  </a:lnTo>
                  <a:lnTo>
                    <a:pt x="381" y="157"/>
                  </a:lnTo>
                  <a:moveTo>
                    <a:pt x="372" y="130"/>
                  </a:moveTo>
                  <a:lnTo>
                    <a:pt x="360" y="151"/>
                  </a:lnTo>
                  <a:lnTo>
                    <a:pt x="381" y="160"/>
                  </a:lnTo>
                  <a:moveTo>
                    <a:pt x="371" y="127"/>
                  </a:moveTo>
                  <a:lnTo>
                    <a:pt x="355" y="153"/>
                  </a:lnTo>
                  <a:lnTo>
                    <a:pt x="383" y="164"/>
                  </a:lnTo>
                  <a:moveTo>
                    <a:pt x="364" y="131"/>
                  </a:moveTo>
                  <a:lnTo>
                    <a:pt x="353" y="148"/>
                  </a:lnTo>
                  <a:moveTo>
                    <a:pt x="356" y="158"/>
                  </a:moveTo>
                  <a:lnTo>
                    <a:pt x="375" y="166"/>
                  </a:lnTo>
                  <a:moveTo>
                    <a:pt x="356" y="134"/>
                  </a:moveTo>
                  <a:lnTo>
                    <a:pt x="351" y="142"/>
                  </a:lnTo>
                  <a:moveTo>
                    <a:pt x="358" y="164"/>
                  </a:moveTo>
                  <a:lnTo>
                    <a:pt x="367" y="168"/>
                  </a:lnTo>
                  <a:moveTo>
                    <a:pt x="384" y="176"/>
                  </a:moveTo>
                  <a:lnTo>
                    <a:pt x="378" y="184"/>
                  </a:lnTo>
                  <a:lnTo>
                    <a:pt x="386" y="190"/>
                  </a:lnTo>
                  <a:moveTo>
                    <a:pt x="385" y="171"/>
                  </a:moveTo>
                  <a:lnTo>
                    <a:pt x="372" y="184"/>
                  </a:lnTo>
                  <a:lnTo>
                    <a:pt x="387" y="195"/>
                  </a:lnTo>
                  <a:moveTo>
                    <a:pt x="383" y="167"/>
                  </a:moveTo>
                  <a:lnTo>
                    <a:pt x="367" y="185"/>
                  </a:lnTo>
                  <a:lnTo>
                    <a:pt x="386" y="198"/>
                  </a:lnTo>
                  <a:moveTo>
                    <a:pt x="383" y="164"/>
                  </a:moveTo>
                  <a:lnTo>
                    <a:pt x="361" y="186"/>
                  </a:lnTo>
                  <a:lnTo>
                    <a:pt x="387" y="202"/>
                  </a:lnTo>
                  <a:moveTo>
                    <a:pt x="375" y="166"/>
                  </a:moveTo>
                  <a:lnTo>
                    <a:pt x="361" y="180"/>
                  </a:lnTo>
                  <a:moveTo>
                    <a:pt x="362" y="191"/>
                  </a:moveTo>
                  <a:lnTo>
                    <a:pt x="379" y="203"/>
                  </a:lnTo>
                  <a:moveTo>
                    <a:pt x="367" y="168"/>
                  </a:moveTo>
                  <a:lnTo>
                    <a:pt x="360" y="175"/>
                  </a:lnTo>
                  <a:moveTo>
                    <a:pt x="362" y="197"/>
                  </a:moveTo>
                  <a:lnTo>
                    <a:pt x="370" y="203"/>
                  </a:lnTo>
                  <a:moveTo>
                    <a:pt x="386" y="215"/>
                  </a:moveTo>
                  <a:lnTo>
                    <a:pt x="378" y="221"/>
                  </a:lnTo>
                  <a:lnTo>
                    <a:pt x="384" y="228"/>
                  </a:lnTo>
                  <a:moveTo>
                    <a:pt x="387" y="209"/>
                  </a:moveTo>
                  <a:lnTo>
                    <a:pt x="372" y="220"/>
                  </a:lnTo>
                  <a:lnTo>
                    <a:pt x="384" y="234"/>
                  </a:lnTo>
                  <a:moveTo>
                    <a:pt x="387" y="206"/>
                  </a:moveTo>
                  <a:lnTo>
                    <a:pt x="367" y="220"/>
                  </a:lnTo>
                  <a:lnTo>
                    <a:pt x="383" y="236"/>
                  </a:lnTo>
                  <a:moveTo>
                    <a:pt x="387" y="202"/>
                  </a:moveTo>
                  <a:lnTo>
                    <a:pt x="361" y="219"/>
                  </a:lnTo>
                  <a:lnTo>
                    <a:pt x="383" y="241"/>
                  </a:lnTo>
                  <a:moveTo>
                    <a:pt x="379" y="203"/>
                  </a:moveTo>
                  <a:lnTo>
                    <a:pt x="362" y="214"/>
                  </a:lnTo>
                  <a:moveTo>
                    <a:pt x="361" y="225"/>
                  </a:moveTo>
                  <a:lnTo>
                    <a:pt x="375" y="239"/>
                  </a:lnTo>
                  <a:moveTo>
                    <a:pt x="370" y="203"/>
                  </a:moveTo>
                  <a:lnTo>
                    <a:pt x="362" y="208"/>
                  </a:lnTo>
                  <a:moveTo>
                    <a:pt x="360" y="231"/>
                  </a:moveTo>
                  <a:lnTo>
                    <a:pt x="366" y="238"/>
                  </a:lnTo>
                  <a:moveTo>
                    <a:pt x="379" y="253"/>
                  </a:moveTo>
                  <a:lnTo>
                    <a:pt x="370" y="257"/>
                  </a:lnTo>
                  <a:lnTo>
                    <a:pt x="375" y="266"/>
                  </a:lnTo>
                  <a:moveTo>
                    <a:pt x="382" y="247"/>
                  </a:moveTo>
                  <a:lnTo>
                    <a:pt x="365" y="255"/>
                  </a:lnTo>
                  <a:lnTo>
                    <a:pt x="373" y="271"/>
                  </a:lnTo>
                  <a:moveTo>
                    <a:pt x="382" y="244"/>
                  </a:moveTo>
                  <a:lnTo>
                    <a:pt x="359" y="253"/>
                  </a:lnTo>
                  <a:lnTo>
                    <a:pt x="372" y="273"/>
                  </a:lnTo>
                  <a:moveTo>
                    <a:pt x="383" y="240"/>
                  </a:moveTo>
                  <a:lnTo>
                    <a:pt x="354" y="252"/>
                  </a:lnTo>
                  <a:lnTo>
                    <a:pt x="371" y="277"/>
                  </a:lnTo>
                  <a:moveTo>
                    <a:pt x="375" y="239"/>
                  </a:moveTo>
                  <a:lnTo>
                    <a:pt x="356" y="247"/>
                  </a:lnTo>
                  <a:moveTo>
                    <a:pt x="352" y="257"/>
                  </a:moveTo>
                  <a:lnTo>
                    <a:pt x="364" y="274"/>
                  </a:lnTo>
                  <a:moveTo>
                    <a:pt x="366" y="238"/>
                  </a:moveTo>
                  <a:lnTo>
                    <a:pt x="358" y="241"/>
                  </a:lnTo>
                  <a:moveTo>
                    <a:pt x="350" y="263"/>
                  </a:moveTo>
                  <a:lnTo>
                    <a:pt x="355" y="271"/>
                  </a:lnTo>
                  <a:moveTo>
                    <a:pt x="365" y="288"/>
                  </a:moveTo>
                  <a:lnTo>
                    <a:pt x="355" y="290"/>
                  </a:lnTo>
                  <a:lnTo>
                    <a:pt x="358" y="300"/>
                  </a:lnTo>
                  <a:moveTo>
                    <a:pt x="368" y="284"/>
                  </a:moveTo>
                  <a:lnTo>
                    <a:pt x="350" y="288"/>
                  </a:lnTo>
                  <a:lnTo>
                    <a:pt x="355" y="305"/>
                  </a:lnTo>
                  <a:moveTo>
                    <a:pt x="369" y="280"/>
                  </a:moveTo>
                  <a:lnTo>
                    <a:pt x="345" y="285"/>
                  </a:lnTo>
                  <a:lnTo>
                    <a:pt x="353" y="307"/>
                  </a:lnTo>
                  <a:moveTo>
                    <a:pt x="371" y="277"/>
                  </a:moveTo>
                  <a:lnTo>
                    <a:pt x="341" y="283"/>
                  </a:lnTo>
                  <a:lnTo>
                    <a:pt x="351" y="311"/>
                  </a:lnTo>
                  <a:moveTo>
                    <a:pt x="363" y="274"/>
                  </a:moveTo>
                  <a:lnTo>
                    <a:pt x="343" y="278"/>
                  </a:lnTo>
                  <a:moveTo>
                    <a:pt x="338" y="287"/>
                  </a:moveTo>
                  <a:lnTo>
                    <a:pt x="345" y="306"/>
                  </a:lnTo>
                  <a:moveTo>
                    <a:pt x="355" y="271"/>
                  </a:moveTo>
                  <a:lnTo>
                    <a:pt x="346" y="273"/>
                  </a:lnTo>
                  <a:moveTo>
                    <a:pt x="335" y="292"/>
                  </a:moveTo>
                  <a:lnTo>
                    <a:pt x="338" y="301"/>
                  </a:lnTo>
                  <a:moveTo>
                    <a:pt x="343" y="320"/>
                  </a:moveTo>
                  <a:lnTo>
                    <a:pt x="333" y="320"/>
                  </a:lnTo>
                  <a:lnTo>
                    <a:pt x="334" y="330"/>
                  </a:lnTo>
                  <a:moveTo>
                    <a:pt x="348" y="317"/>
                  </a:moveTo>
                  <a:lnTo>
                    <a:pt x="329" y="317"/>
                  </a:lnTo>
                  <a:lnTo>
                    <a:pt x="330" y="335"/>
                  </a:lnTo>
                  <a:moveTo>
                    <a:pt x="349" y="313"/>
                  </a:moveTo>
                  <a:lnTo>
                    <a:pt x="325" y="313"/>
                  </a:lnTo>
                  <a:lnTo>
                    <a:pt x="328" y="336"/>
                  </a:lnTo>
                  <a:moveTo>
                    <a:pt x="352" y="311"/>
                  </a:moveTo>
                  <a:lnTo>
                    <a:pt x="321" y="310"/>
                  </a:lnTo>
                  <a:lnTo>
                    <a:pt x="325" y="339"/>
                  </a:lnTo>
                  <a:moveTo>
                    <a:pt x="345" y="306"/>
                  </a:moveTo>
                  <a:lnTo>
                    <a:pt x="325" y="306"/>
                  </a:lnTo>
                  <a:moveTo>
                    <a:pt x="317" y="313"/>
                  </a:moveTo>
                  <a:lnTo>
                    <a:pt x="320" y="334"/>
                  </a:lnTo>
                  <a:moveTo>
                    <a:pt x="337" y="301"/>
                  </a:moveTo>
                  <a:lnTo>
                    <a:pt x="328" y="301"/>
                  </a:lnTo>
                  <a:moveTo>
                    <a:pt x="313" y="318"/>
                  </a:moveTo>
                  <a:lnTo>
                    <a:pt x="314" y="327"/>
                  </a:lnTo>
                  <a:moveTo>
                    <a:pt x="315" y="347"/>
                  </a:moveTo>
                  <a:lnTo>
                    <a:pt x="305" y="345"/>
                  </a:lnTo>
                  <a:lnTo>
                    <a:pt x="304" y="355"/>
                  </a:lnTo>
                  <a:moveTo>
                    <a:pt x="320" y="344"/>
                  </a:moveTo>
                  <a:lnTo>
                    <a:pt x="302" y="340"/>
                  </a:lnTo>
                  <a:lnTo>
                    <a:pt x="300" y="359"/>
                  </a:lnTo>
                  <a:moveTo>
                    <a:pt x="323" y="341"/>
                  </a:moveTo>
                  <a:lnTo>
                    <a:pt x="299" y="336"/>
                  </a:lnTo>
                  <a:lnTo>
                    <a:pt x="297" y="359"/>
                  </a:lnTo>
                  <a:moveTo>
                    <a:pt x="326" y="339"/>
                  </a:moveTo>
                  <a:lnTo>
                    <a:pt x="296" y="332"/>
                  </a:lnTo>
                  <a:lnTo>
                    <a:pt x="294" y="362"/>
                  </a:lnTo>
                  <a:moveTo>
                    <a:pt x="320" y="334"/>
                  </a:moveTo>
                  <a:lnTo>
                    <a:pt x="300" y="329"/>
                  </a:lnTo>
                  <a:moveTo>
                    <a:pt x="291" y="335"/>
                  </a:moveTo>
                  <a:lnTo>
                    <a:pt x="290" y="356"/>
                  </a:lnTo>
                  <a:moveTo>
                    <a:pt x="314" y="327"/>
                  </a:moveTo>
                  <a:lnTo>
                    <a:pt x="305" y="325"/>
                  </a:lnTo>
                  <a:moveTo>
                    <a:pt x="286" y="338"/>
                  </a:moveTo>
                  <a:lnTo>
                    <a:pt x="285" y="348"/>
                  </a:lnTo>
                  <a:moveTo>
                    <a:pt x="283" y="367"/>
                  </a:moveTo>
                  <a:lnTo>
                    <a:pt x="274" y="363"/>
                  </a:lnTo>
                  <a:lnTo>
                    <a:pt x="270" y="373"/>
                  </a:lnTo>
                  <a:moveTo>
                    <a:pt x="288" y="366"/>
                  </a:moveTo>
                  <a:lnTo>
                    <a:pt x="271" y="358"/>
                  </a:lnTo>
                  <a:lnTo>
                    <a:pt x="265" y="376"/>
                  </a:lnTo>
                  <a:moveTo>
                    <a:pt x="291" y="364"/>
                  </a:moveTo>
                  <a:lnTo>
                    <a:pt x="269" y="353"/>
                  </a:lnTo>
                  <a:lnTo>
                    <a:pt x="263" y="376"/>
                  </a:lnTo>
                  <a:moveTo>
                    <a:pt x="294" y="362"/>
                  </a:moveTo>
                  <a:lnTo>
                    <a:pt x="267" y="349"/>
                  </a:lnTo>
                  <a:lnTo>
                    <a:pt x="259" y="378"/>
                  </a:lnTo>
                  <a:moveTo>
                    <a:pt x="290" y="355"/>
                  </a:moveTo>
                  <a:lnTo>
                    <a:pt x="272" y="347"/>
                  </a:lnTo>
                  <a:moveTo>
                    <a:pt x="262" y="351"/>
                  </a:moveTo>
                  <a:lnTo>
                    <a:pt x="256" y="371"/>
                  </a:lnTo>
                  <a:moveTo>
                    <a:pt x="285" y="348"/>
                  </a:moveTo>
                  <a:lnTo>
                    <a:pt x="277" y="344"/>
                  </a:lnTo>
                  <a:moveTo>
                    <a:pt x="256" y="353"/>
                  </a:moveTo>
                  <a:lnTo>
                    <a:pt x="253" y="362"/>
                  </a:lnTo>
                  <a:moveTo>
                    <a:pt x="247" y="381"/>
                  </a:moveTo>
                  <a:lnTo>
                    <a:pt x="238" y="375"/>
                  </a:lnTo>
                  <a:lnTo>
                    <a:pt x="233" y="383"/>
                  </a:lnTo>
                  <a:moveTo>
                    <a:pt x="252" y="380"/>
                  </a:moveTo>
                  <a:lnTo>
                    <a:pt x="237" y="369"/>
                  </a:lnTo>
                  <a:lnTo>
                    <a:pt x="228" y="385"/>
                  </a:lnTo>
                  <a:moveTo>
                    <a:pt x="255" y="379"/>
                  </a:moveTo>
                  <a:lnTo>
                    <a:pt x="236" y="364"/>
                  </a:lnTo>
                  <a:lnTo>
                    <a:pt x="225" y="384"/>
                  </a:lnTo>
                  <a:moveTo>
                    <a:pt x="259" y="378"/>
                  </a:moveTo>
                  <a:lnTo>
                    <a:pt x="235" y="359"/>
                  </a:lnTo>
                  <a:lnTo>
                    <a:pt x="221" y="386"/>
                  </a:lnTo>
                  <a:moveTo>
                    <a:pt x="256" y="370"/>
                  </a:moveTo>
                  <a:lnTo>
                    <a:pt x="240" y="358"/>
                  </a:lnTo>
                  <a:moveTo>
                    <a:pt x="229" y="360"/>
                  </a:moveTo>
                  <a:lnTo>
                    <a:pt x="220" y="378"/>
                  </a:lnTo>
                  <a:moveTo>
                    <a:pt x="253" y="362"/>
                  </a:moveTo>
                  <a:lnTo>
                    <a:pt x="246" y="356"/>
                  </a:lnTo>
                  <a:moveTo>
                    <a:pt x="224" y="361"/>
                  </a:moveTo>
                  <a:lnTo>
                    <a:pt x="219" y="369"/>
                  </a:lnTo>
                  <a:moveTo>
                    <a:pt x="209" y="386"/>
                  </a:moveTo>
                  <a:lnTo>
                    <a:pt x="202" y="378"/>
                  </a:lnTo>
                  <a:lnTo>
                    <a:pt x="195" y="386"/>
                  </a:lnTo>
                  <a:moveTo>
                    <a:pt x="214" y="387"/>
                  </a:moveTo>
                  <a:lnTo>
                    <a:pt x="202" y="373"/>
                  </a:lnTo>
                  <a:lnTo>
                    <a:pt x="189" y="386"/>
                  </a:lnTo>
                  <a:moveTo>
                    <a:pt x="218" y="386"/>
                  </a:moveTo>
                  <a:lnTo>
                    <a:pt x="202" y="367"/>
                  </a:lnTo>
                  <a:lnTo>
                    <a:pt x="187" y="385"/>
                  </a:lnTo>
                  <a:moveTo>
                    <a:pt x="221" y="386"/>
                  </a:moveTo>
                  <a:lnTo>
                    <a:pt x="201" y="362"/>
                  </a:lnTo>
                  <a:lnTo>
                    <a:pt x="182" y="386"/>
                  </a:lnTo>
                  <a:moveTo>
                    <a:pt x="220" y="378"/>
                  </a:moveTo>
                  <a:lnTo>
                    <a:pt x="207" y="362"/>
                  </a:lnTo>
                  <a:moveTo>
                    <a:pt x="196" y="362"/>
                  </a:moveTo>
                  <a:lnTo>
                    <a:pt x="183" y="378"/>
                  </a:lnTo>
                  <a:moveTo>
                    <a:pt x="219" y="369"/>
                  </a:moveTo>
                  <a:lnTo>
                    <a:pt x="213" y="362"/>
                  </a:lnTo>
                  <a:moveTo>
                    <a:pt x="190" y="362"/>
                  </a:moveTo>
                  <a:lnTo>
                    <a:pt x="184" y="369"/>
                  </a:lnTo>
                  <a:moveTo>
                    <a:pt x="170" y="383"/>
                  </a:moveTo>
                  <a:lnTo>
                    <a:pt x="165" y="374"/>
                  </a:lnTo>
                  <a:lnTo>
                    <a:pt x="157" y="380"/>
                  </a:lnTo>
                  <a:moveTo>
                    <a:pt x="175" y="385"/>
                  </a:moveTo>
                  <a:lnTo>
                    <a:pt x="166" y="369"/>
                  </a:lnTo>
                  <a:lnTo>
                    <a:pt x="151" y="380"/>
                  </a:lnTo>
                  <a:moveTo>
                    <a:pt x="179" y="385"/>
                  </a:moveTo>
                  <a:lnTo>
                    <a:pt x="167" y="364"/>
                  </a:lnTo>
                  <a:lnTo>
                    <a:pt x="149" y="378"/>
                  </a:lnTo>
                  <a:moveTo>
                    <a:pt x="183" y="386"/>
                  </a:moveTo>
                  <a:lnTo>
                    <a:pt x="168" y="359"/>
                  </a:lnTo>
                  <a:lnTo>
                    <a:pt x="145" y="378"/>
                  </a:lnTo>
                  <a:moveTo>
                    <a:pt x="183" y="378"/>
                  </a:moveTo>
                  <a:lnTo>
                    <a:pt x="173" y="360"/>
                  </a:lnTo>
                  <a:moveTo>
                    <a:pt x="163" y="357"/>
                  </a:moveTo>
                  <a:lnTo>
                    <a:pt x="147" y="370"/>
                  </a:lnTo>
                  <a:moveTo>
                    <a:pt x="184" y="369"/>
                  </a:moveTo>
                  <a:lnTo>
                    <a:pt x="179" y="361"/>
                  </a:lnTo>
                  <a:moveTo>
                    <a:pt x="157" y="356"/>
                  </a:moveTo>
                  <a:lnTo>
                    <a:pt x="149" y="361"/>
                  </a:lnTo>
                  <a:moveTo>
                    <a:pt x="133" y="373"/>
                  </a:moveTo>
                  <a:lnTo>
                    <a:pt x="130" y="363"/>
                  </a:lnTo>
                  <a:lnTo>
                    <a:pt x="121" y="367"/>
                  </a:lnTo>
                  <a:moveTo>
                    <a:pt x="138" y="376"/>
                  </a:moveTo>
                  <a:lnTo>
                    <a:pt x="132" y="358"/>
                  </a:lnTo>
                  <a:lnTo>
                    <a:pt x="115" y="365"/>
                  </a:lnTo>
                  <a:moveTo>
                    <a:pt x="141" y="376"/>
                  </a:moveTo>
                  <a:lnTo>
                    <a:pt x="134" y="353"/>
                  </a:lnTo>
                  <a:lnTo>
                    <a:pt x="113" y="363"/>
                  </a:lnTo>
                  <a:moveTo>
                    <a:pt x="145" y="378"/>
                  </a:moveTo>
                  <a:lnTo>
                    <a:pt x="136" y="348"/>
                  </a:lnTo>
                  <a:lnTo>
                    <a:pt x="109" y="362"/>
                  </a:lnTo>
                  <a:moveTo>
                    <a:pt x="147" y="370"/>
                  </a:moveTo>
                  <a:lnTo>
                    <a:pt x="141" y="351"/>
                  </a:lnTo>
                  <a:moveTo>
                    <a:pt x="131" y="346"/>
                  </a:moveTo>
                  <a:lnTo>
                    <a:pt x="113" y="355"/>
                  </a:lnTo>
                  <a:moveTo>
                    <a:pt x="149" y="361"/>
                  </a:moveTo>
                  <a:lnTo>
                    <a:pt x="147" y="352"/>
                  </a:lnTo>
                  <a:moveTo>
                    <a:pt x="126" y="343"/>
                  </a:moveTo>
                  <a:lnTo>
                    <a:pt x="117" y="347"/>
                  </a:lnTo>
                  <a:moveTo>
                    <a:pt x="99" y="355"/>
                  </a:moveTo>
                  <a:lnTo>
                    <a:pt x="98" y="344"/>
                  </a:lnTo>
                  <a:lnTo>
                    <a:pt x="88" y="347"/>
                  </a:lnTo>
                  <a:moveTo>
                    <a:pt x="103" y="359"/>
                  </a:moveTo>
                  <a:lnTo>
                    <a:pt x="101" y="340"/>
                  </a:lnTo>
                  <a:lnTo>
                    <a:pt x="83" y="344"/>
                  </a:lnTo>
                  <a:moveTo>
                    <a:pt x="107" y="360"/>
                  </a:moveTo>
                  <a:lnTo>
                    <a:pt x="104" y="336"/>
                  </a:lnTo>
                  <a:lnTo>
                    <a:pt x="82" y="341"/>
                  </a:lnTo>
                  <a:moveTo>
                    <a:pt x="109" y="362"/>
                  </a:moveTo>
                  <a:lnTo>
                    <a:pt x="107" y="331"/>
                  </a:lnTo>
                  <a:lnTo>
                    <a:pt x="78" y="339"/>
                  </a:lnTo>
                  <a:moveTo>
                    <a:pt x="113" y="355"/>
                  </a:moveTo>
                  <a:lnTo>
                    <a:pt x="112" y="335"/>
                  </a:lnTo>
                  <a:moveTo>
                    <a:pt x="103" y="328"/>
                  </a:moveTo>
                  <a:lnTo>
                    <a:pt x="83" y="333"/>
                  </a:lnTo>
                  <a:moveTo>
                    <a:pt x="117" y="347"/>
                  </a:moveTo>
                  <a:lnTo>
                    <a:pt x="117" y="338"/>
                  </a:lnTo>
                  <a:moveTo>
                    <a:pt x="98" y="324"/>
                  </a:moveTo>
                  <a:lnTo>
                    <a:pt x="89" y="326"/>
                  </a:lnTo>
                  <a:moveTo>
                    <a:pt x="70" y="330"/>
                  </a:moveTo>
                  <a:lnTo>
                    <a:pt x="71" y="320"/>
                  </a:lnTo>
                  <a:lnTo>
                    <a:pt x="60" y="320"/>
                  </a:lnTo>
                  <a:moveTo>
                    <a:pt x="73" y="335"/>
                  </a:moveTo>
                  <a:lnTo>
                    <a:pt x="75" y="316"/>
                  </a:lnTo>
                  <a:lnTo>
                    <a:pt x="56" y="316"/>
                  </a:lnTo>
                  <a:moveTo>
                    <a:pt x="76" y="337"/>
                  </a:moveTo>
                  <a:lnTo>
                    <a:pt x="79" y="312"/>
                  </a:lnTo>
                  <a:lnTo>
                    <a:pt x="55" y="313"/>
                  </a:lnTo>
                  <a:moveTo>
                    <a:pt x="78" y="339"/>
                  </a:moveTo>
                  <a:lnTo>
                    <a:pt x="83" y="309"/>
                  </a:lnTo>
                  <a:lnTo>
                    <a:pt x="52" y="310"/>
                  </a:lnTo>
                  <a:moveTo>
                    <a:pt x="83" y="333"/>
                  </a:moveTo>
                  <a:lnTo>
                    <a:pt x="86" y="313"/>
                  </a:lnTo>
                  <a:moveTo>
                    <a:pt x="79" y="305"/>
                  </a:moveTo>
                  <a:lnTo>
                    <a:pt x="58" y="306"/>
                  </a:lnTo>
                  <a:moveTo>
                    <a:pt x="89" y="326"/>
                  </a:moveTo>
                  <a:lnTo>
                    <a:pt x="90" y="317"/>
                  </a:lnTo>
                  <a:moveTo>
                    <a:pt x="75" y="300"/>
                  </a:moveTo>
                  <a:lnTo>
                    <a:pt x="66" y="300"/>
                  </a:lnTo>
                  <a:moveTo>
                    <a:pt x="46" y="300"/>
                  </a:moveTo>
                  <a:lnTo>
                    <a:pt x="49" y="290"/>
                  </a:lnTo>
                  <a:lnTo>
                    <a:pt x="39" y="288"/>
                  </a:lnTo>
                  <a:moveTo>
                    <a:pt x="48" y="305"/>
                  </a:moveTo>
                  <a:lnTo>
                    <a:pt x="54" y="287"/>
                  </a:lnTo>
                  <a:lnTo>
                    <a:pt x="36" y="283"/>
                  </a:lnTo>
                  <a:moveTo>
                    <a:pt x="51" y="307"/>
                  </a:moveTo>
                  <a:lnTo>
                    <a:pt x="59" y="284"/>
                  </a:lnTo>
                  <a:lnTo>
                    <a:pt x="36" y="280"/>
                  </a:lnTo>
                  <a:moveTo>
                    <a:pt x="52" y="311"/>
                  </a:moveTo>
                  <a:lnTo>
                    <a:pt x="63" y="282"/>
                  </a:lnTo>
                  <a:lnTo>
                    <a:pt x="33" y="277"/>
                  </a:lnTo>
                  <a:moveTo>
                    <a:pt x="59" y="305"/>
                  </a:moveTo>
                  <a:lnTo>
                    <a:pt x="65" y="286"/>
                  </a:lnTo>
                  <a:moveTo>
                    <a:pt x="60" y="277"/>
                  </a:moveTo>
                  <a:lnTo>
                    <a:pt x="40" y="273"/>
                  </a:lnTo>
                  <a:moveTo>
                    <a:pt x="66" y="300"/>
                  </a:moveTo>
                  <a:lnTo>
                    <a:pt x="69" y="291"/>
                  </a:lnTo>
                  <a:moveTo>
                    <a:pt x="57" y="271"/>
                  </a:moveTo>
                  <a:lnTo>
                    <a:pt x="48" y="270"/>
                  </a:lnTo>
                  <a:moveTo>
                    <a:pt x="29" y="265"/>
                  </a:moveTo>
                  <a:lnTo>
                    <a:pt x="34" y="256"/>
                  </a:lnTo>
                  <a:lnTo>
                    <a:pt x="25" y="252"/>
                  </a:lnTo>
                  <a:moveTo>
                    <a:pt x="30" y="271"/>
                  </a:moveTo>
                  <a:lnTo>
                    <a:pt x="39" y="254"/>
                  </a:lnTo>
                  <a:lnTo>
                    <a:pt x="23" y="247"/>
                  </a:lnTo>
                  <a:moveTo>
                    <a:pt x="32" y="274"/>
                  </a:moveTo>
                  <a:lnTo>
                    <a:pt x="45" y="253"/>
                  </a:lnTo>
                  <a:lnTo>
                    <a:pt x="23" y="244"/>
                  </a:lnTo>
                  <a:moveTo>
                    <a:pt x="33" y="277"/>
                  </a:moveTo>
                  <a:lnTo>
                    <a:pt x="49" y="251"/>
                  </a:lnTo>
                  <a:lnTo>
                    <a:pt x="21" y="240"/>
                  </a:lnTo>
                  <a:moveTo>
                    <a:pt x="40" y="273"/>
                  </a:moveTo>
                  <a:lnTo>
                    <a:pt x="51" y="256"/>
                  </a:lnTo>
                  <a:moveTo>
                    <a:pt x="48" y="246"/>
                  </a:moveTo>
                  <a:lnTo>
                    <a:pt x="29" y="238"/>
                  </a:lnTo>
                  <a:moveTo>
                    <a:pt x="48" y="269"/>
                  </a:moveTo>
                  <a:lnTo>
                    <a:pt x="53" y="262"/>
                  </a:lnTo>
                  <a:moveTo>
                    <a:pt x="46" y="240"/>
                  </a:moveTo>
                  <a:lnTo>
                    <a:pt x="37" y="236"/>
                  </a:lnTo>
                  <a:moveTo>
                    <a:pt x="20" y="228"/>
                  </a:moveTo>
                  <a:lnTo>
                    <a:pt x="26" y="220"/>
                  </a:lnTo>
                  <a:lnTo>
                    <a:pt x="18" y="214"/>
                  </a:lnTo>
                  <a:moveTo>
                    <a:pt x="19" y="233"/>
                  </a:moveTo>
                  <a:lnTo>
                    <a:pt x="32" y="219"/>
                  </a:lnTo>
                  <a:lnTo>
                    <a:pt x="17" y="208"/>
                  </a:lnTo>
                  <a:moveTo>
                    <a:pt x="21" y="237"/>
                  </a:moveTo>
                  <a:lnTo>
                    <a:pt x="37" y="219"/>
                  </a:lnTo>
                  <a:lnTo>
                    <a:pt x="18" y="206"/>
                  </a:lnTo>
                  <a:moveTo>
                    <a:pt x="21" y="240"/>
                  </a:moveTo>
                  <a:lnTo>
                    <a:pt x="43" y="218"/>
                  </a:lnTo>
                  <a:lnTo>
                    <a:pt x="17" y="201"/>
                  </a:lnTo>
                  <a:moveTo>
                    <a:pt x="29" y="238"/>
                  </a:moveTo>
                  <a:lnTo>
                    <a:pt x="43" y="224"/>
                  </a:lnTo>
                  <a:moveTo>
                    <a:pt x="42" y="213"/>
                  </a:moveTo>
                  <a:lnTo>
                    <a:pt x="25" y="201"/>
                  </a:lnTo>
                  <a:moveTo>
                    <a:pt x="37" y="236"/>
                  </a:moveTo>
                  <a:lnTo>
                    <a:pt x="44" y="229"/>
                  </a:lnTo>
                  <a:moveTo>
                    <a:pt x="42" y="207"/>
                  </a:moveTo>
                  <a:lnTo>
                    <a:pt x="34" y="201"/>
                  </a:lnTo>
                  <a:moveTo>
                    <a:pt x="18" y="189"/>
                  </a:moveTo>
                  <a:lnTo>
                    <a:pt x="26" y="183"/>
                  </a:lnTo>
                  <a:lnTo>
                    <a:pt x="20" y="176"/>
                  </a:lnTo>
                  <a:moveTo>
                    <a:pt x="17" y="195"/>
                  </a:moveTo>
                  <a:lnTo>
                    <a:pt x="32" y="184"/>
                  </a:lnTo>
                  <a:lnTo>
                    <a:pt x="20" y="170"/>
                  </a:lnTo>
                  <a:moveTo>
                    <a:pt x="17" y="198"/>
                  </a:moveTo>
                  <a:lnTo>
                    <a:pt x="37" y="184"/>
                  </a:lnTo>
                  <a:lnTo>
                    <a:pt x="21" y="167"/>
                  </a:lnTo>
                  <a:moveTo>
                    <a:pt x="17" y="202"/>
                  </a:moveTo>
                  <a:lnTo>
                    <a:pt x="43" y="185"/>
                  </a:lnTo>
                  <a:lnTo>
                    <a:pt x="21" y="163"/>
                  </a:lnTo>
                  <a:moveTo>
                    <a:pt x="25" y="201"/>
                  </a:moveTo>
                  <a:lnTo>
                    <a:pt x="42" y="190"/>
                  </a:lnTo>
                  <a:moveTo>
                    <a:pt x="43" y="179"/>
                  </a:moveTo>
                  <a:lnTo>
                    <a:pt x="29" y="165"/>
                  </a:lnTo>
                  <a:moveTo>
                    <a:pt x="34" y="201"/>
                  </a:moveTo>
                  <a:lnTo>
                    <a:pt x="42" y="196"/>
                  </a:lnTo>
                  <a:moveTo>
                    <a:pt x="44" y="173"/>
                  </a:moveTo>
                  <a:lnTo>
                    <a:pt x="38" y="166"/>
                  </a:lnTo>
                  <a:moveTo>
                    <a:pt x="25" y="151"/>
                  </a:moveTo>
                  <a:lnTo>
                    <a:pt x="34" y="147"/>
                  </a:lnTo>
                  <a:lnTo>
                    <a:pt x="29" y="138"/>
                  </a:lnTo>
                  <a:moveTo>
                    <a:pt x="22" y="156"/>
                  </a:moveTo>
                  <a:lnTo>
                    <a:pt x="39" y="149"/>
                  </a:lnTo>
                  <a:lnTo>
                    <a:pt x="31" y="133"/>
                  </a:lnTo>
                  <a:moveTo>
                    <a:pt x="22" y="160"/>
                  </a:moveTo>
                  <a:lnTo>
                    <a:pt x="45" y="151"/>
                  </a:lnTo>
                  <a:lnTo>
                    <a:pt x="32" y="131"/>
                  </a:lnTo>
                  <a:moveTo>
                    <a:pt x="21" y="163"/>
                  </a:moveTo>
                  <a:lnTo>
                    <a:pt x="50" y="152"/>
                  </a:lnTo>
                  <a:lnTo>
                    <a:pt x="33" y="126"/>
                  </a:lnTo>
                  <a:moveTo>
                    <a:pt x="29" y="165"/>
                  </a:moveTo>
                  <a:lnTo>
                    <a:pt x="48" y="157"/>
                  </a:lnTo>
                  <a:moveTo>
                    <a:pt x="52" y="147"/>
                  </a:moveTo>
                  <a:lnTo>
                    <a:pt x="40" y="129"/>
                  </a:lnTo>
                  <a:moveTo>
                    <a:pt x="38" y="166"/>
                  </a:moveTo>
                  <a:lnTo>
                    <a:pt x="46" y="163"/>
                  </a:lnTo>
                  <a:moveTo>
                    <a:pt x="54" y="141"/>
                  </a:moveTo>
                  <a:lnTo>
                    <a:pt x="49" y="133"/>
                  </a:lnTo>
                  <a:moveTo>
                    <a:pt x="39" y="116"/>
                  </a:moveTo>
                  <a:lnTo>
                    <a:pt x="49" y="113"/>
                  </a:lnTo>
                  <a:lnTo>
                    <a:pt x="46" y="104"/>
                  </a:lnTo>
                  <a:moveTo>
                    <a:pt x="36" y="120"/>
                  </a:moveTo>
                  <a:lnTo>
                    <a:pt x="54" y="116"/>
                  </a:lnTo>
                  <a:lnTo>
                    <a:pt x="49" y="99"/>
                  </a:lnTo>
                  <a:moveTo>
                    <a:pt x="35" y="124"/>
                  </a:moveTo>
                  <a:lnTo>
                    <a:pt x="59" y="119"/>
                  </a:lnTo>
                  <a:lnTo>
                    <a:pt x="51" y="97"/>
                  </a:lnTo>
                  <a:moveTo>
                    <a:pt x="33" y="127"/>
                  </a:moveTo>
                  <a:lnTo>
                    <a:pt x="63" y="121"/>
                  </a:lnTo>
                  <a:lnTo>
                    <a:pt x="53" y="93"/>
                  </a:lnTo>
                  <a:moveTo>
                    <a:pt x="41" y="129"/>
                  </a:moveTo>
                  <a:lnTo>
                    <a:pt x="61" y="126"/>
                  </a:lnTo>
                  <a:moveTo>
                    <a:pt x="66" y="117"/>
                  </a:moveTo>
                  <a:lnTo>
                    <a:pt x="59" y="97"/>
                  </a:lnTo>
                  <a:moveTo>
                    <a:pt x="49" y="133"/>
                  </a:moveTo>
                  <a:lnTo>
                    <a:pt x="58" y="131"/>
                  </a:lnTo>
                  <a:moveTo>
                    <a:pt x="69" y="112"/>
                  </a:moveTo>
                  <a:lnTo>
                    <a:pt x="66" y="103"/>
                  </a:lnTo>
                  <a:moveTo>
                    <a:pt x="61" y="84"/>
                  </a:moveTo>
                  <a:lnTo>
                    <a:pt x="71" y="84"/>
                  </a:lnTo>
                  <a:lnTo>
                    <a:pt x="70" y="73"/>
                  </a:lnTo>
                  <a:moveTo>
                    <a:pt x="57" y="87"/>
                  </a:moveTo>
                  <a:lnTo>
                    <a:pt x="75" y="87"/>
                  </a:lnTo>
                  <a:lnTo>
                    <a:pt x="74" y="69"/>
                  </a:lnTo>
                  <a:moveTo>
                    <a:pt x="55" y="91"/>
                  </a:moveTo>
                  <a:lnTo>
                    <a:pt x="79" y="91"/>
                  </a:lnTo>
                  <a:lnTo>
                    <a:pt x="76" y="68"/>
                  </a:lnTo>
                  <a:moveTo>
                    <a:pt x="52" y="93"/>
                  </a:moveTo>
                  <a:lnTo>
                    <a:pt x="83" y="94"/>
                  </a:lnTo>
                  <a:lnTo>
                    <a:pt x="79" y="64"/>
                  </a:lnTo>
                  <a:moveTo>
                    <a:pt x="59" y="98"/>
                  </a:moveTo>
                  <a:lnTo>
                    <a:pt x="79" y="98"/>
                  </a:lnTo>
                  <a:moveTo>
                    <a:pt x="87" y="90"/>
                  </a:moveTo>
                  <a:lnTo>
                    <a:pt x="84" y="70"/>
                  </a:lnTo>
                  <a:moveTo>
                    <a:pt x="67" y="102"/>
                  </a:moveTo>
                  <a:lnTo>
                    <a:pt x="76" y="103"/>
                  </a:lnTo>
                  <a:moveTo>
                    <a:pt x="91" y="86"/>
                  </a:moveTo>
                  <a:lnTo>
                    <a:pt x="90" y="77"/>
                  </a:lnTo>
                  <a:moveTo>
                    <a:pt x="89" y="57"/>
                  </a:moveTo>
                  <a:lnTo>
                    <a:pt x="99" y="59"/>
                  </a:lnTo>
                  <a:lnTo>
                    <a:pt x="100" y="49"/>
                  </a:lnTo>
                  <a:moveTo>
                    <a:pt x="84" y="60"/>
                  </a:moveTo>
                  <a:lnTo>
                    <a:pt x="102" y="63"/>
                  </a:lnTo>
                  <a:lnTo>
                    <a:pt x="104" y="45"/>
                  </a:lnTo>
                  <a:moveTo>
                    <a:pt x="81" y="62"/>
                  </a:moveTo>
                  <a:lnTo>
                    <a:pt x="105" y="68"/>
                  </a:lnTo>
                  <a:lnTo>
                    <a:pt x="107" y="45"/>
                  </a:lnTo>
                  <a:moveTo>
                    <a:pt x="78" y="64"/>
                  </a:moveTo>
                  <a:lnTo>
                    <a:pt x="108" y="72"/>
                  </a:lnTo>
                  <a:lnTo>
                    <a:pt x="110" y="42"/>
                  </a:lnTo>
                  <a:moveTo>
                    <a:pt x="84" y="70"/>
                  </a:moveTo>
                  <a:lnTo>
                    <a:pt x="104" y="75"/>
                  </a:lnTo>
                  <a:moveTo>
                    <a:pt x="113" y="69"/>
                  </a:moveTo>
                  <a:lnTo>
                    <a:pt x="114" y="48"/>
                  </a:lnTo>
                  <a:moveTo>
                    <a:pt x="90" y="77"/>
                  </a:moveTo>
                  <a:lnTo>
                    <a:pt x="99" y="79"/>
                  </a:lnTo>
                  <a:moveTo>
                    <a:pt x="118" y="66"/>
                  </a:moveTo>
                  <a:lnTo>
                    <a:pt x="119" y="56"/>
                  </a:lnTo>
                  <a:moveTo>
                    <a:pt x="121" y="37"/>
                  </a:moveTo>
                  <a:lnTo>
                    <a:pt x="131" y="41"/>
                  </a:lnTo>
                  <a:lnTo>
                    <a:pt x="134" y="31"/>
                  </a:lnTo>
                  <a:moveTo>
                    <a:pt x="116" y="38"/>
                  </a:moveTo>
                  <a:lnTo>
                    <a:pt x="133" y="46"/>
                  </a:lnTo>
                  <a:lnTo>
                    <a:pt x="139" y="28"/>
                  </a:lnTo>
                  <a:moveTo>
                    <a:pt x="113" y="40"/>
                  </a:moveTo>
                  <a:lnTo>
                    <a:pt x="135" y="51"/>
                  </a:lnTo>
                  <a:lnTo>
                    <a:pt x="141" y="28"/>
                  </a:lnTo>
                  <a:moveTo>
                    <a:pt x="110" y="42"/>
                  </a:moveTo>
                  <a:lnTo>
                    <a:pt x="137" y="55"/>
                  </a:lnTo>
                  <a:lnTo>
                    <a:pt x="145" y="26"/>
                  </a:lnTo>
                  <a:moveTo>
                    <a:pt x="114" y="49"/>
                  </a:moveTo>
                  <a:lnTo>
                    <a:pt x="132" y="57"/>
                  </a:lnTo>
                  <a:moveTo>
                    <a:pt x="142" y="53"/>
                  </a:moveTo>
                  <a:lnTo>
                    <a:pt x="148" y="33"/>
                  </a:lnTo>
                  <a:moveTo>
                    <a:pt x="119" y="56"/>
                  </a:moveTo>
                  <a:lnTo>
                    <a:pt x="127" y="60"/>
                  </a:lnTo>
                  <a:moveTo>
                    <a:pt x="148" y="51"/>
                  </a:moveTo>
                  <a:lnTo>
                    <a:pt x="151" y="42"/>
                  </a:lnTo>
                  <a:moveTo>
                    <a:pt x="157" y="23"/>
                  </a:moveTo>
                  <a:lnTo>
                    <a:pt x="166" y="29"/>
                  </a:lnTo>
                  <a:lnTo>
                    <a:pt x="171" y="20"/>
                  </a:lnTo>
                  <a:moveTo>
                    <a:pt x="152" y="24"/>
                  </a:moveTo>
                  <a:lnTo>
                    <a:pt x="167" y="35"/>
                  </a:lnTo>
                  <a:lnTo>
                    <a:pt x="176" y="19"/>
                  </a:lnTo>
                  <a:moveTo>
                    <a:pt x="149" y="25"/>
                  </a:moveTo>
                  <a:lnTo>
                    <a:pt x="168" y="40"/>
                  </a:lnTo>
                  <a:lnTo>
                    <a:pt x="179" y="19"/>
                  </a:lnTo>
                  <a:moveTo>
                    <a:pt x="145" y="26"/>
                  </a:moveTo>
                  <a:lnTo>
                    <a:pt x="169" y="45"/>
                  </a:lnTo>
                  <a:lnTo>
                    <a:pt x="183" y="18"/>
                  </a:lnTo>
                  <a:moveTo>
                    <a:pt x="148" y="34"/>
                  </a:moveTo>
                  <a:lnTo>
                    <a:pt x="164" y="46"/>
                  </a:lnTo>
                  <a:moveTo>
                    <a:pt x="175" y="44"/>
                  </a:moveTo>
                  <a:lnTo>
                    <a:pt x="184" y="26"/>
                  </a:lnTo>
                  <a:moveTo>
                    <a:pt x="151" y="42"/>
                  </a:moveTo>
                  <a:lnTo>
                    <a:pt x="158" y="48"/>
                  </a:lnTo>
                  <a:moveTo>
                    <a:pt x="180" y="43"/>
                  </a:moveTo>
                  <a:lnTo>
                    <a:pt x="185" y="35"/>
                  </a:lnTo>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8" name="Oval 56">
              <a:extLst>
                <a:ext uri="{FF2B5EF4-FFF2-40B4-BE49-F238E27FC236}">
                  <a16:creationId xmlns:a16="http://schemas.microsoft.com/office/drawing/2014/main" xmlns="" id="{76236073-AAE5-4134-AE93-068A9D9A4A08}"/>
                </a:ext>
              </a:extLst>
            </p:cNvPr>
            <p:cNvSpPr>
              <a:spLocks noChangeArrowheads="1"/>
            </p:cNvSpPr>
            <p:nvPr/>
          </p:nvSpPr>
          <p:spPr bwMode="auto">
            <a:xfrm>
              <a:off x="2202" y="1652"/>
              <a:ext cx="1066" cy="1019"/>
            </a:xfrm>
            <a:prstGeom prst="ellipse">
              <a:avLst/>
            </a:prstGeom>
            <a:noFill/>
            <a:ln w="9525">
              <a:solidFill>
                <a:srgbClr val="00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vi-VN" altLang="en-US" sz="3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graphicFrame>
          <p:nvGraphicFramePr>
            <p:cNvPr id="3139" name="Object 57">
              <a:extLst>
                <a:ext uri="{FF2B5EF4-FFF2-40B4-BE49-F238E27FC236}">
                  <a16:creationId xmlns:a16="http://schemas.microsoft.com/office/drawing/2014/main" xmlns="" id="{6876A36D-DF0F-406E-9C29-0696B4AF2A19}"/>
                </a:ext>
              </a:extLst>
            </p:cNvPr>
            <p:cNvGraphicFramePr>
              <a:graphicFrameLocks noChangeAspect="1"/>
            </p:cNvGraphicFramePr>
            <p:nvPr/>
          </p:nvGraphicFramePr>
          <p:xfrm>
            <a:off x="1920" y="768"/>
            <a:ext cx="1469" cy="2657"/>
          </p:xfrm>
          <a:graphic>
            <a:graphicData uri="http://schemas.openxmlformats.org/presentationml/2006/ole">
              <mc:AlternateContent xmlns:mc="http://schemas.openxmlformats.org/markup-compatibility/2006">
                <mc:Choice xmlns:v="urn:schemas-microsoft-com:vml" Requires="v">
                  <p:oleObj spid="_x0000_s1050" name="CorelDRAW" r:id="rId3" imgW="7056360" imgH="12809160" progId="">
                    <p:embed/>
                  </p:oleObj>
                </mc:Choice>
                <mc:Fallback>
                  <p:oleObj name="CorelDRAW" r:id="rId3" imgW="7056360" imgH="12809160" progId="">
                    <p:embed/>
                    <p:pic>
                      <p:nvPicPr>
                        <p:cNvPr id="3139" name="Object 57">
                          <a:extLst>
                            <a:ext uri="{FF2B5EF4-FFF2-40B4-BE49-F238E27FC236}">
                              <a16:creationId xmlns:a16="http://schemas.microsoft.com/office/drawing/2014/main" xmlns="" id="{6876A36D-DF0F-406E-9C29-0696B4AF2A19}"/>
                            </a:ext>
                          </a:extLst>
                        </p:cNvPr>
                        <p:cNvPicPr>
                          <a:picLocks noChangeAspect="1" noChangeArrowheads="1"/>
                        </p:cNvPicPr>
                        <p:nvPr/>
                      </p:nvPicPr>
                      <p:blipFill>
                        <a:blip r:embed="rId4">
                          <a:lum bright="46000" contrast="-100000"/>
                          <a:extLst>
                            <a:ext uri="{28A0092B-C50C-407E-A947-70E740481C1C}">
                              <a14:useLocalDpi xmlns:a14="http://schemas.microsoft.com/office/drawing/2010/main" val="0"/>
                            </a:ext>
                          </a:extLst>
                        </a:blip>
                        <a:srcRect/>
                        <a:stretch>
                          <a:fillRect/>
                        </a:stretch>
                      </p:blipFill>
                      <p:spPr bwMode="auto">
                        <a:xfrm>
                          <a:off x="1920" y="768"/>
                          <a:ext cx="1469" cy="2657"/>
                        </a:xfrm>
                        <a:prstGeom prst="rect">
                          <a:avLst/>
                        </a:prstGeom>
                        <a:noFill/>
                        <a:ln w="9525">
                          <a:solidFill>
                            <a:srgbClr val="00CCFF"/>
                          </a:solidFill>
                          <a:miter lim="800000"/>
                          <a:headEnd/>
                          <a:tailEnd/>
                        </a:ln>
                        <a:effectLst>
                          <a:outerShdw dist="45791" dir="2021404" algn="ctr" rotWithShape="0">
                            <a:srgbClr val="CC6600">
                              <a:alpha val="50000"/>
                            </a:srgbClr>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grpSp>
          <p:nvGrpSpPr>
            <p:cNvPr id="3140" name="Group 58">
              <a:extLst>
                <a:ext uri="{FF2B5EF4-FFF2-40B4-BE49-F238E27FC236}">
                  <a16:creationId xmlns:a16="http://schemas.microsoft.com/office/drawing/2014/main" xmlns="" id="{D029C279-0C63-4B85-B23C-BA89BE628E9A}"/>
                </a:ext>
              </a:extLst>
            </p:cNvPr>
            <p:cNvGrpSpPr>
              <a:grpSpLocks/>
            </p:cNvGrpSpPr>
            <p:nvPr/>
          </p:nvGrpSpPr>
          <p:grpSpPr bwMode="auto">
            <a:xfrm>
              <a:off x="644" y="161"/>
              <a:ext cx="4185" cy="3999"/>
              <a:chOff x="644" y="161"/>
              <a:chExt cx="4185" cy="3999"/>
            </a:xfrm>
          </p:grpSpPr>
          <p:sp>
            <p:nvSpPr>
              <p:cNvPr id="3141" name="Freeform 59">
                <a:extLst>
                  <a:ext uri="{FF2B5EF4-FFF2-40B4-BE49-F238E27FC236}">
                    <a16:creationId xmlns:a16="http://schemas.microsoft.com/office/drawing/2014/main" xmlns="" id="{4AC4CFD7-ACEC-4B09-BE3B-0A949F7CE6E9}"/>
                  </a:ext>
                </a:extLst>
              </p:cNvPr>
              <p:cNvSpPr>
                <a:spLocks noEditPoints="1"/>
              </p:cNvSpPr>
              <p:nvPr/>
            </p:nvSpPr>
            <p:spPr bwMode="auto">
              <a:xfrm>
                <a:off x="644" y="161"/>
                <a:ext cx="4185" cy="3999"/>
              </a:xfrm>
              <a:custGeom>
                <a:avLst/>
                <a:gdLst>
                  <a:gd name="T0" fmla="*/ 2147483646 w 688"/>
                  <a:gd name="T1" fmla="*/ 2147483646 h 688"/>
                  <a:gd name="T2" fmla="*/ 2147483646 w 688"/>
                  <a:gd name="T3" fmla="*/ 2147483646 h 688"/>
                  <a:gd name="T4" fmla="*/ 2147483646 w 688"/>
                  <a:gd name="T5" fmla="*/ 2147483646 h 688"/>
                  <a:gd name="T6" fmla="*/ 2147483646 w 688"/>
                  <a:gd name="T7" fmla="*/ 2147483646 h 688"/>
                  <a:gd name="T8" fmla="*/ 2147483646 w 688"/>
                  <a:gd name="T9" fmla="*/ 2147483646 h 688"/>
                  <a:gd name="T10" fmla="*/ 2147483646 w 688"/>
                  <a:gd name="T11" fmla="*/ 2147483646 h 688"/>
                  <a:gd name="T12" fmla="*/ 2147483646 w 688"/>
                  <a:gd name="T13" fmla="*/ 2147483646 h 688"/>
                  <a:gd name="T14" fmla="*/ 2147483646 w 688"/>
                  <a:gd name="T15" fmla="*/ 2147483646 h 688"/>
                  <a:gd name="T16" fmla="*/ 2147483646 w 688"/>
                  <a:gd name="T17" fmla="*/ 2147483646 h 688"/>
                  <a:gd name="T18" fmla="*/ 2147483646 w 688"/>
                  <a:gd name="T19" fmla="*/ 2147483646 h 688"/>
                  <a:gd name="T20" fmla="*/ 2147483646 w 688"/>
                  <a:gd name="T21" fmla="*/ 2147483646 h 688"/>
                  <a:gd name="T22" fmla="*/ 2147483646 w 688"/>
                  <a:gd name="T23" fmla="*/ 2147483646 h 688"/>
                  <a:gd name="T24" fmla="*/ 2147483646 w 688"/>
                  <a:gd name="T25" fmla="*/ 2147483646 h 688"/>
                  <a:gd name="T26" fmla="*/ 2147483646 w 688"/>
                  <a:gd name="T27" fmla="*/ 2147483646 h 688"/>
                  <a:gd name="T28" fmla="*/ 2147483646 w 688"/>
                  <a:gd name="T29" fmla="*/ 2147483646 h 688"/>
                  <a:gd name="T30" fmla="*/ 2147483646 w 688"/>
                  <a:gd name="T31" fmla="*/ 2147483646 h 688"/>
                  <a:gd name="T32" fmla="*/ 2147483646 w 688"/>
                  <a:gd name="T33" fmla="*/ 2147483646 h 688"/>
                  <a:gd name="T34" fmla="*/ 2147483646 w 688"/>
                  <a:gd name="T35" fmla="*/ 2147483646 h 688"/>
                  <a:gd name="T36" fmla="*/ 2147483646 w 688"/>
                  <a:gd name="T37" fmla="*/ 2147483646 h 688"/>
                  <a:gd name="T38" fmla="*/ 2147483646 w 688"/>
                  <a:gd name="T39" fmla="*/ 2147483646 h 688"/>
                  <a:gd name="T40" fmla="*/ 2147483646 w 688"/>
                  <a:gd name="T41" fmla="*/ 2147483646 h 688"/>
                  <a:gd name="T42" fmla="*/ 2147483646 w 688"/>
                  <a:gd name="T43" fmla="*/ 2147483646 h 688"/>
                  <a:gd name="T44" fmla="*/ 2147483646 w 688"/>
                  <a:gd name="T45" fmla="*/ 2147483646 h 688"/>
                  <a:gd name="T46" fmla="*/ 2147483646 w 688"/>
                  <a:gd name="T47" fmla="*/ 2147483646 h 688"/>
                  <a:gd name="T48" fmla="*/ 2147483646 w 688"/>
                  <a:gd name="T49" fmla="*/ 2147483646 h 688"/>
                  <a:gd name="T50" fmla="*/ 2147483646 w 688"/>
                  <a:gd name="T51" fmla="*/ 2147483646 h 688"/>
                  <a:gd name="T52" fmla="*/ 2147483646 w 688"/>
                  <a:gd name="T53" fmla="*/ 2147483646 h 688"/>
                  <a:gd name="T54" fmla="*/ 2147483646 w 688"/>
                  <a:gd name="T55" fmla="*/ 2147483646 h 688"/>
                  <a:gd name="T56" fmla="*/ 2147483646 w 688"/>
                  <a:gd name="T57" fmla="*/ 2147483646 h 688"/>
                  <a:gd name="T58" fmla="*/ 2147483646 w 688"/>
                  <a:gd name="T59" fmla="*/ 2147483646 h 688"/>
                  <a:gd name="T60" fmla="*/ 2147483646 w 688"/>
                  <a:gd name="T61" fmla="*/ 2147483646 h 688"/>
                  <a:gd name="T62" fmla="*/ 2147483646 w 688"/>
                  <a:gd name="T63" fmla="*/ 2147483646 h 688"/>
                  <a:gd name="T64" fmla="*/ 2147483646 w 688"/>
                  <a:gd name="T65" fmla="*/ 2147483646 h 688"/>
                  <a:gd name="T66" fmla="*/ 2147483646 w 688"/>
                  <a:gd name="T67" fmla="*/ 2147483646 h 688"/>
                  <a:gd name="T68" fmla="*/ 2147483646 w 688"/>
                  <a:gd name="T69" fmla="*/ 2147483646 h 688"/>
                  <a:gd name="T70" fmla="*/ 2147483646 w 688"/>
                  <a:gd name="T71" fmla="*/ 2147483646 h 688"/>
                  <a:gd name="T72" fmla="*/ 2147483646 w 688"/>
                  <a:gd name="T73" fmla="*/ 2147483646 h 688"/>
                  <a:gd name="T74" fmla="*/ 2147483646 w 688"/>
                  <a:gd name="T75" fmla="*/ 2147483646 h 688"/>
                  <a:gd name="T76" fmla="*/ 2147483646 w 688"/>
                  <a:gd name="T77" fmla="*/ 2147483646 h 688"/>
                  <a:gd name="T78" fmla="*/ 2147483646 w 688"/>
                  <a:gd name="T79" fmla="*/ 2147483646 h 688"/>
                  <a:gd name="T80" fmla="*/ 2147483646 w 688"/>
                  <a:gd name="T81" fmla="*/ 2147483646 h 688"/>
                  <a:gd name="T82" fmla="*/ 2147483646 w 688"/>
                  <a:gd name="T83" fmla="*/ 2147483646 h 688"/>
                  <a:gd name="T84" fmla="*/ 2147483646 w 688"/>
                  <a:gd name="T85" fmla="*/ 2147483646 h 688"/>
                  <a:gd name="T86" fmla="*/ 2147483646 w 688"/>
                  <a:gd name="T87" fmla="*/ 2147483646 h 688"/>
                  <a:gd name="T88" fmla="*/ 0 w 688"/>
                  <a:gd name="T89" fmla="*/ 2147483646 h 688"/>
                  <a:gd name="T90" fmla="*/ 2147483646 w 688"/>
                  <a:gd name="T91" fmla="*/ 2147483646 h 688"/>
                  <a:gd name="T92" fmla="*/ 2147483646 w 688"/>
                  <a:gd name="T93" fmla="*/ 2147483646 h 688"/>
                  <a:gd name="T94" fmla="*/ 2147483646 w 688"/>
                  <a:gd name="T95" fmla="*/ 2147483646 h 688"/>
                  <a:gd name="T96" fmla="*/ 2147483646 w 688"/>
                  <a:gd name="T97" fmla="*/ 2147483646 h 688"/>
                  <a:gd name="T98" fmla="*/ 2147483646 w 688"/>
                  <a:gd name="T99" fmla="*/ 2147483646 h 688"/>
                  <a:gd name="T100" fmla="*/ 2147483646 w 688"/>
                  <a:gd name="T101" fmla="*/ 2147483646 h 688"/>
                  <a:gd name="T102" fmla="*/ 2147483646 w 688"/>
                  <a:gd name="T103" fmla="*/ 2147483646 h 688"/>
                  <a:gd name="T104" fmla="*/ 2147483646 w 688"/>
                  <a:gd name="T105" fmla="*/ 2147483646 h 688"/>
                  <a:gd name="T106" fmla="*/ 2147483646 w 688"/>
                  <a:gd name="T107" fmla="*/ 2147483646 h 688"/>
                  <a:gd name="T108" fmla="*/ 2147483646 w 688"/>
                  <a:gd name="T109" fmla="*/ 2147483646 h 688"/>
                  <a:gd name="T110" fmla="*/ 2147483646 w 688"/>
                  <a:gd name="T111" fmla="*/ 2147483646 h 688"/>
                  <a:gd name="T112" fmla="*/ 2147483646 w 688"/>
                  <a:gd name="T113" fmla="*/ 2147483646 h 688"/>
                  <a:gd name="T114" fmla="*/ 2147483646 w 688"/>
                  <a:gd name="T115" fmla="*/ 2147483646 h 688"/>
                  <a:gd name="T116" fmla="*/ 2147483646 w 688"/>
                  <a:gd name="T117" fmla="*/ 2147483646 h 688"/>
                  <a:gd name="T118" fmla="*/ 2147483646 w 688"/>
                  <a:gd name="T119" fmla="*/ 2147483646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8"/>
                  <a:gd name="T181" fmla="*/ 0 h 688"/>
                  <a:gd name="T182" fmla="*/ 688 w 688"/>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8" h="688">
                    <a:moveTo>
                      <a:pt x="349" y="688"/>
                    </a:moveTo>
                    <a:cubicBezTo>
                      <a:pt x="351" y="682"/>
                      <a:pt x="354" y="679"/>
                      <a:pt x="358" y="679"/>
                    </a:cubicBezTo>
                    <a:cubicBezTo>
                      <a:pt x="361" y="679"/>
                      <a:pt x="365" y="682"/>
                      <a:pt x="367" y="687"/>
                    </a:cubicBezTo>
                    <a:moveTo>
                      <a:pt x="347" y="688"/>
                    </a:moveTo>
                    <a:cubicBezTo>
                      <a:pt x="349" y="678"/>
                      <a:pt x="353" y="672"/>
                      <a:pt x="358" y="672"/>
                    </a:cubicBezTo>
                    <a:cubicBezTo>
                      <a:pt x="362" y="672"/>
                      <a:pt x="366" y="678"/>
                      <a:pt x="369" y="687"/>
                    </a:cubicBezTo>
                    <a:moveTo>
                      <a:pt x="342" y="688"/>
                    </a:moveTo>
                    <a:cubicBezTo>
                      <a:pt x="345" y="673"/>
                      <a:pt x="351" y="663"/>
                      <a:pt x="358" y="663"/>
                    </a:cubicBezTo>
                    <a:cubicBezTo>
                      <a:pt x="365" y="663"/>
                      <a:pt x="371" y="673"/>
                      <a:pt x="373" y="687"/>
                    </a:cubicBezTo>
                    <a:moveTo>
                      <a:pt x="370" y="671"/>
                    </a:moveTo>
                    <a:cubicBezTo>
                      <a:pt x="370" y="670"/>
                      <a:pt x="371" y="669"/>
                      <a:pt x="372" y="669"/>
                    </a:cubicBezTo>
                    <a:cubicBezTo>
                      <a:pt x="373" y="669"/>
                      <a:pt x="374" y="670"/>
                      <a:pt x="374" y="671"/>
                    </a:cubicBezTo>
                    <a:cubicBezTo>
                      <a:pt x="374" y="672"/>
                      <a:pt x="373" y="673"/>
                      <a:pt x="372" y="673"/>
                    </a:cubicBezTo>
                    <a:cubicBezTo>
                      <a:pt x="371" y="673"/>
                      <a:pt x="370" y="672"/>
                      <a:pt x="370" y="671"/>
                    </a:cubicBezTo>
                    <a:close/>
                    <a:moveTo>
                      <a:pt x="380" y="686"/>
                    </a:moveTo>
                    <a:cubicBezTo>
                      <a:pt x="381" y="680"/>
                      <a:pt x="384" y="676"/>
                      <a:pt x="388" y="676"/>
                    </a:cubicBezTo>
                    <a:cubicBezTo>
                      <a:pt x="392" y="676"/>
                      <a:pt x="395" y="679"/>
                      <a:pt x="398" y="684"/>
                    </a:cubicBezTo>
                    <a:moveTo>
                      <a:pt x="378" y="686"/>
                    </a:moveTo>
                    <a:cubicBezTo>
                      <a:pt x="379" y="676"/>
                      <a:pt x="383" y="669"/>
                      <a:pt x="387" y="669"/>
                    </a:cubicBezTo>
                    <a:cubicBezTo>
                      <a:pt x="392" y="669"/>
                      <a:pt x="397" y="674"/>
                      <a:pt x="400" y="684"/>
                    </a:cubicBezTo>
                    <a:moveTo>
                      <a:pt x="373" y="687"/>
                    </a:moveTo>
                    <a:cubicBezTo>
                      <a:pt x="375" y="672"/>
                      <a:pt x="380" y="661"/>
                      <a:pt x="387" y="660"/>
                    </a:cubicBezTo>
                    <a:cubicBezTo>
                      <a:pt x="393" y="659"/>
                      <a:pt x="400" y="669"/>
                      <a:pt x="404" y="683"/>
                    </a:cubicBezTo>
                    <a:moveTo>
                      <a:pt x="400" y="667"/>
                    </a:moveTo>
                    <a:cubicBezTo>
                      <a:pt x="400" y="666"/>
                      <a:pt x="401" y="665"/>
                      <a:pt x="402" y="665"/>
                    </a:cubicBezTo>
                    <a:cubicBezTo>
                      <a:pt x="403" y="665"/>
                      <a:pt x="404" y="666"/>
                      <a:pt x="404" y="667"/>
                    </a:cubicBezTo>
                    <a:cubicBezTo>
                      <a:pt x="404" y="668"/>
                      <a:pt x="403" y="669"/>
                      <a:pt x="402" y="669"/>
                    </a:cubicBezTo>
                    <a:cubicBezTo>
                      <a:pt x="401" y="669"/>
                      <a:pt x="400" y="668"/>
                      <a:pt x="400" y="667"/>
                    </a:cubicBezTo>
                    <a:close/>
                    <a:moveTo>
                      <a:pt x="411" y="682"/>
                    </a:moveTo>
                    <a:cubicBezTo>
                      <a:pt x="412" y="676"/>
                      <a:pt x="414" y="671"/>
                      <a:pt x="418" y="671"/>
                    </a:cubicBezTo>
                    <a:cubicBezTo>
                      <a:pt x="422" y="670"/>
                      <a:pt x="425" y="673"/>
                      <a:pt x="428" y="677"/>
                    </a:cubicBezTo>
                    <a:moveTo>
                      <a:pt x="409" y="682"/>
                    </a:moveTo>
                    <a:cubicBezTo>
                      <a:pt x="409" y="672"/>
                      <a:pt x="412" y="665"/>
                      <a:pt x="417" y="664"/>
                    </a:cubicBezTo>
                    <a:cubicBezTo>
                      <a:pt x="421" y="663"/>
                      <a:pt x="426" y="668"/>
                      <a:pt x="430" y="677"/>
                    </a:cubicBezTo>
                    <a:moveTo>
                      <a:pt x="404" y="682"/>
                    </a:moveTo>
                    <a:cubicBezTo>
                      <a:pt x="404" y="667"/>
                      <a:pt x="408" y="656"/>
                      <a:pt x="415" y="655"/>
                    </a:cubicBezTo>
                    <a:cubicBezTo>
                      <a:pt x="422" y="654"/>
                      <a:pt x="429" y="662"/>
                      <a:pt x="435" y="676"/>
                    </a:cubicBezTo>
                    <a:moveTo>
                      <a:pt x="429" y="661"/>
                    </a:moveTo>
                    <a:cubicBezTo>
                      <a:pt x="429" y="660"/>
                      <a:pt x="429" y="659"/>
                      <a:pt x="430" y="658"/>
                    </a:cubicBezTo>
                    <a:cubicBezTo>
                      <a:pt x="432" y="658"/>
                      <a:pt x="433" y="659"/>
                      <a:pt x="433" y="660"/>
                    </a:cubicBezTo>
                    <a:cubicBezTo>
                      <a:pt x="433" y="661"/>
                      <a:pt x="432" y="662"/>
                      <a:pt x="431" y="662"/>
                    </a:cubicBezTo>
                    <a:cubicBezTo>
                      <a:pt x="430" y="662"/>
                      <a:pt x="429" y="662"/>
                      <a:pt x="429" y="661"/>
                    </a:cubicBezTo>
                    <a:close/>
                    <a:moveTo>
                      <a:pt x="441" y="674"/>
                    </a:moveTo>
                    <a:cubicBezTo>
                      <a:pt x="441" y="668"/>
                      <a:pt x="444" y="664"/>
                      <a:pt x="447" y="662"/>
                    </a:cubicBezTo>
                    <a:cubicBezTo>
                      <a:pt x="451" y="662"/>
                      <a:pt x="455" y="664"/>
                      <a:pt x="458" y="668"/>
                    </a:cubicBezTo>
                    <a:moveTo>
                      <a:pt x="439" y="674"/>
                    </a:moveTo>
                    <a:cubicBezTo>
                      <a:pt x="439" y="664"/>
                      <a:pt x="441" y="657"/>
                      <a:pt x="445" y="656"/>
                    </a:cubicBezTo>
                    <a:cubicBezTo>
                      <a:pt x="450" y="655"/>
                      <a:pt x="455" y="660"/>
                      <a:pt x="460" y="668"/>
                    </a:cubicBezTo>
                    <a:moveTo>
                      <a:pt x="435" y="676"/>
                    </a:moveTo>
                    <a:cubicBezTo>
                      <a:pt x="433" y="661"/>
                      <a:pt x="436" y="649"/>
                      <a:pt x="443" y="647"/>
                    </a:cubicBezTo>
                    <a:cubicBezTo>
                      <a:pt x="450" y="645"/>
                      <a:pt x="458" y="653"/>
                      <a:pt x="464" y="666"/>
                    </a:cubicBezTo>
                    <a:moveTo>
                      <a:pt x="457" y="652"/>
                    </a:moveTo>
                    <a:cubicBezTo>
                      <a:pt x="457" y="651"/>
                      <a:pt x="458" y="649"/>
                      <a:pt x="459" y="649"/>
                    </a:cubicBezTo>
                    <a:cubicBezTo>
                      <a:pt x="460" y="649"/>
                      <a:pt x="461" y="650"/>
                      <a:pt x="461" y="651"/>
                    </a:cubicBezTo>
                    <a:cubicBezTo>
                      <a:pt x="461" y="652"/>
                      <a:pt x="461" y="653"/>
                      <a:pt x="460" y="653"/>
                    </a:cubicBezTo>
                    <a:cubicBezTo>
                      <a:pt x="459" y="653"/>
                      <a:pt x="458" y="653"/>
                      <a:pt x="457" y="652"/>
                    </a:cubicBezTo>
                    <a:close/>
                    <a:moveTo>
                      <a:pt x="470" y="664"/>
                    </a:moveTo>
                    <a:cubicBezTo>
                      <a:pt x="470" y="658"/>
                      <a:pt x="472" y="653"/>
                      <a:pt x="476" y="652"/>
                    </a:cubicBezTo>
                    <a:cubicBezTo>
                      <a:pt x="479" y="651"/>
                      <a:pt x="483" y="653"/>
                      <a:pt x="487" y="657"/>
                    </a:cubicBezTo>
                    <a:moveTo>
                      <a:pt x="469" y="664"/>
                    </a:moveTo>
                    <a:cubicBezTo>
                      <a:pt x="467" y="655"/>
                      <a:pt x="469" y="647"/>
                      <a:pt x="473" y="645"/>
                    </a:cubicBezTo>
                    <a:cubicBezTo>
                      <a:pt x="478" y="644"/>
                      <a:pt x="483" y="648"/>
                      <a:pt x="489" y="656"/>
                    </a:cubicBezTo>
                    <a:moveTo>
                      <a:pt x="464" y="666"/>
                    </a:moveTo>
                    <a:cubicBezTo>
                      <a:pt x="462" y="651"/>
                      <a:pt x="464" y="639"/>
                      <a:pt x="470" y="637"/>
                    </a:cubicBezTo>
                    <a:cubicBezTo>
                      <a:pt x="476" y="634"/>
                      <a:pt x="485" y="642"/>
                      <a:pt x="493" y="654"/>
                    </a:cubicBezTo>
                    <a:moveTo>
                      <a:pt x="485" y="640"/>
                    </a:moveTo>
                    <a:cubicBezTo>
                      <a:pt x="484" y="639"/>
                      <a:pt x="485" y="638"/>
                      <a:pt x="486" y="638"/>
                    </a:cubicBezTo>
                    <a:cubicBezTo>
                      <a:pt x="487" y="637"/>
                      <a:pt x="488" y="638"/>
                      <a:pt x="488" y="639"/>
                    </a:cubicBezTo>
                    <a:cubicBezTo>
                      <a:pt x="489" y="640"/>
                      <a:pt x="488" y="641"/>
                      <a:pt x="487" y="641"/>
                    </a:cubicBezTo>
                    <a:cubicBezTo>
                      <a:pt x="486" y="641"/>
                      <a:pt x="485" y="641"/>
                      <a:pt x="485" y="640"/>
                    </a:cubicBezTo>
                    <a:close/>
                    <a:moveTo>
                      <a:pt x="499" y="651"/>
                    </a:moveTo>
                    <a:cubicBezTo>
                      <a:pt x="498" y="645"/>
                      <a:pt x="500" y="640"/>
                      <a:pt x="503" y="639"/>
                    </a:cubicBezTo>
                    <a:cubicBezTo>
                      <a:pt x="506" y="637"/>
                      <a:pt x="511" y="639"/>
                      <a:pt x="515" y="642"/>
                    </a:cubicBezTo>
                    <a:moveTo>
                      <a:pt x="497" y="652"/>
                    </a:moveTo>
                    <a:cubicBezTo>
                      <a:pt x="495" y="642"/>
                      <a:pt x="496" y="634"/>
                      <a:pt x="500" y="632"/>
                    </a:cubicBezTo>
                    <a:cubicBezTo>
                      <a:pt x="504" y="630"/>
                      <a:pt x="510" y="634"/>
                      <a:pt x="517" y="642"/>
                    </a:cubicBezTo>
                    <a:moveTo>
                      <a:pt x="493" y="654"/>
                    </a:moveTo>
                    <a:cubicBezTo>
                      <a:pt x="489" y="639"/>
                      <a:pt x="490" y="627"/>
                      <a:pt x="496" y="624"/>
                    </a:cubicBezTo>
                    <a:cubicBezTo>
                      <a:pt x="502" y="621"/>
                      <a:pt x="512" y="628"/>
                      <a:pt x="521" y="639"/>
                    </a:cubicBezTo>
                    <a:moveTo>
                      <a:pt x="511" y="626"/>
                    </a:moveTo>
                    <a:cubicBezTo>
                      <a:pt x="511" y="625"/>
                      <a:pt x="511" y="624"/>
                      <a:pt x="512" y="624"/>
                    </a:cubicBezTo>
                    <a:cubicBezTo>
                      <a:pt x="513" y="623"/>
                      <a:pt x="514" y="623"/>
                      <a:pt x="514" y="624"/>
                    </a:cubicBezTo>
                    <a:cubicBezTo>
                      <a:pt x="515" y="625"/>
                      <a:pt x="514" y="626"/>
                      <a:pt x="514" y="627"/>
                    </a:cubicBezTo>
                    <a:cubicBezTo>
                      <a:pt x="513" y="627"/>
                      <a:pt x="511" y="627"/>
                      <a:pt x="511" y="626"/>
                    </a:cubicBezTo>
                    <a:close/>
                    <a:moveTo>
                      <a:pt x="526" y="636"/>
                    </a:moveTo>
                    <a:cubicBezTo>
                      <a:pt x="525" y="630"/>
                      <a:pt x="526" y="625"/>
                      <a:pt x="529" y="623"/>
                    </a:cubicBezTo>
                    <a:cubicBezTo>
                      <a:pt x="532" y="621"/>
                      <a:pt x="537" y="622"/>
                      <a:pt x="541" y="626"/>
                    </a:cubicBezTo>
                    <a:moveTo>
                      <a:pt x="525" y="637"/>
                    </a:moveTo>
                    <a:cubicBezTo>
                      <a:pt x="521" y="627"/>
                      <a:pt x="522" y="619"/>
                      <a:pt x="526" y="617"/>
                    </a:cubicBezTo>
                    <a:cubicBezTo>
                      <a:pt x="529" y="615"/>
                      <a:pt x="536" y="618"/>
                      <a:pt x="543" y="625"/>
                    </a:cubicBezTo>
                    <a:moveTo>
                      <a:pt x="521" y="639"/>
                    </a:moveTo>
                    <a:cubicBezTo>
                      <a:pt x="515" y="625"/>
                      <a:pt x="515" y="613"/>
                      <a:pt x="521" y="609"/>
                    </a:cubicBezTo>
                    <a:cubicBezTo>
                      <a:pt x="527" y="606"/>
                      <a:pt x="537" y="611"/>
                      <a:pt x="547" y="622"/>
                    </a:cubicBezTo>
                    <a:moveTo>
                      <a:pt x="536" y="610"/>
                    </a:moveTo>
                    <a:cubicBezTo>
                      <a:pt x="535" y="609"/>
                      <a:pt x="536" y="608"/>
                      <a:pt x="536" y="607"/>
                    </a:cubicBezTo>
                    <a:cubicBezTo>
                      <a:pt x="537" y="607"/>
                      <a:pt x="539" y="607"/>
                      <a:pt x="539" y="608"/>
                    </a:cubicBezTo>
                    <a:cubicBezTo>
                      <a:pt x="540" y="609"/>
                      <a:pt x="539" y="610"/>
                      <a:pt x="538" y="610"/>
                    </a:cubicBezTo>
                    <a:cubicBezTo>
                      <a:pt x="538" y="611"/>
                      <a:pt x="536" y="611"/>
                      <a:pt x="536" y="610"/>
                    </a:cubicBezTo>
                    <a:close/>
                    <a:moveTo>
                      <a:pt x="552" y="618"/>
                    </a:moveTo>
                    <a:cubicBezTo>
                      <a:pt x="550" y="612"/>
                      <a:pt x="551" y="607"/>
                      <a:pt x="554" y="605"/>
                    </a:cubicBezTo>
                    <a:cubicBezTo>
                      <a:pt x="557" y="603"/>
                      <a:pt x="561" y="604"/>
                      <a:pt x="566" y="607"/>
                    </a:cubicBezTo>
                    <a:moveTo>
                      <a:pt x="550" y="619"/>
                    </a:moveTo>
                    <a:cubicBezTo>
                      <a:pt x="546" y="610"/>
                      <a:pt x="546" y="602"/>
                      <a:pt x="550" y="600"/>
                    </a:cubicBezTo>
                    <a:cubicBezTo>
                      <a:pt x="553" y="597"/>
                      <a:pt x="560" y="599"/>
                      <a:pt x="567" y="606"/>
                    </a:cubicBezTo>
                    <a:moveTo>
                      <a:pt x="547" y="622"/>
                    </a:moveTo>
                    <a:cubicBezTo>
                      <a:pt x="540" y="608"/>
                      <a:pt x="539" y="596"/>
                      <a:pt x="544" y="592"/>
                    </a:cubicBezTo>
                    <a:cubicBezTo>
                      <a:pt x="550" y="588"/>
                      <a:pt x="560" y="593"/>
                      <a:pt x="571" y="603"/>
                    </a:cubicBezTo>
                    <a:moveTo>
                      <a:pt x="559" y="591"/>
                    </a:moveTo>
                    <a:cubicBezTo>
                      <a:pt x="559" y="590"/>
                      <a:pt x="559" y="589"/>
                      <a:pt x="560" y="589"/>
                    </a:cubicBezTo>
                    <a:cubicBezTo>
                      <a:pt x="560" y="588"/>
                      <a:pt x="562" y="588"/>
                      <a:pt x="562" y="589"/>
                    </a:cubicBezTo>
                    <a:cubicBezTo>
                      <a:pt x="563" y="590"/>
                      <a:pt x="563" y="591"/>
                      <a:pt x="562" y="592"/>
                    </a:cubicBezTo>
                    <a:cubicBezTo>
                      <a:pt x="561" y="592"/>
                      <a:pt x="560" y="592"/>
                      <a:pt x="559" y="591"/>
                    </a:cubicBezTo>
                    <a:close/>
                    <a:moveTo>
                      <a:pt x="576" y="598"/>
                    </a:moveTo>
                    <a:cubicBezTo>
                      <a:pt x="574" y="593"/>
                      <a:pt x="574" y="588"/>
                      <a:pt x="576" y="585"/>
                    </a:cubicBezTo>
                    <a:cubicBezTo>
                      <a:pt x="579" y="583"/>
                      <a:pt x="584" y="583"/>
                      <a:pt x="589" y="586"/>
                    </a:cubicBezTo>
                    <a:moveTo>
                      <a:pt x="574" y="599"/>
                    </a:moveTo>
                    <a:cubicBezTo>
                      <a:pt x="570" y="591"/>
                      <a:pt x="568" y="583"/>
                      <a:pt x="572" y="580"/>
                    </a:cubicBezTo>
                    <a:cubicBezTo>
                      <a:pt x="575" y="577"/>
                      <a:pt x="582" y="579"/>
                      <a:pt x="590" y="584"/>
                    </a:cubicBezTo>
                    <a:moveTo>
                      <a:pt x="571" y="602"/>
                    </a:moveTo>
                    <a:cubicBezTo>
                      <a:pt x="563" y="589"/>
                      <a:pt x="561" y="578"/>
                      <a:pt x="566" y="573"/>
                    </a:cubicBezTo>
                    <a:cubicBezTo>
                      <a:pt x="571" y="569"/>
                      <a:pt x="582" y="572"/>
                      <a:pt x="593" y="581"/>
                    </a:cubicBezTo>
                    <a:moveTo>
                      <a:pt x="581" y="571"/>
                    </a:moveTo>
                    <a:cubicBezTo>
                      <a:pt x="580" y="570"/>
                      <a:pt x="580" y="569"/>
                      <a:pt x="581" y="568"/>
                    </a:cubicBezTo>
                    <a:cubicBezTo>
                      <a:pt x="582" y="567"/>
                      <a:pt x="583" y="567"/>
                      <a:pt x="583" y="568"/>
                    </a:cubicBezTo>
                    <a:cubicBezTo>
                      <a:pt x="584" y="569"/>
                      <a:pt x="584" y="570"/>
                      <a:pt x="583" y="571"/>
                    </a:cubicBezTo>
                    <a:cubicBezTo>
                      <a:pt x="583" y="572"/>
                      <a:pt x="581" y="572"/>
                      <a:pt x="581" y="571"/>
                    </a:cubicBezTo>
                    <a:close/>
                    <a:moveTo>
                      <a:pt x="598" y="576"/>
                    </a:moveTo>
                    <a:cubicBezTo>
                      <a:pt x="595" y="571"/>
                      <a:pt x="595" y="566"/>
                      <a:pt x="597" y="563"/>
                    </a:cubicBezTo>
                    <a:cubicBezTo>
                      <a:pt x="600" y="560"/>
                      <a:pt x="604" y="560"/>
                      <a:pt x="610" y="562"/>
                    </a:cubicBezTo>
                    <a:moveTo>
                      <a:pt x="597" y="577"/>
                    </a:moveTo>
                    <a:cubicBezTo>
                      <a:pt x="591" y="569"/>
                      <a:pt x="589" y="562"/>
                      <a:pt x="592" y="558"/>
                    </a:cubicBezTo>
                    <a:cubicBezTo>
                      <a:pt x="595" y="555"/>
                      <a:pt x="603" y="556"/>
                      <a:pt x="611" y="561"/>
                    </a:cubicBezTo>
                    <a:moveTo>
                      <a:pt x="593" y="581"/>
                    </a:moveTo>
                    <a:cubicBezTo>
                      <a:pt x="584" y="569"/>
                      <a:pt x="581" y="557"/>
                      <a:pt x="586" y="552"/>
                    </a:cubicBezTo>
                    <a:cubicBezTo>
                      <a:pt x="590" y="547"/>
                      <a:pt x="602" y="550"/>
                      <a:pt x="614" y="557"/>
                    </a:cubicBezTo>
                    <a:moveTo>
                      <a:pt x="600" y="548"/>
                    </a:moveTo>
                    <a:cubicBezTo>
                      <a:pt x="599" y="548"/>
                      <a:pt x="599" y="546"/>
                      <a:pt x="600" y="546"/>
                    </a:cubicBezTo>
                    <a:cubicBezTo>
                      <a:pt x="601" y="545"/>
                      <a:pt x="602" y="545"/>
                      <a:pt x="603" y="546"/>
                    </a:cubicBezTo>
                    <a:cubicBezTo>
                      <a:pt x="604" y="546"/>
                      <a:pt x="604" y="548"/>
                      <a:pt x="603" y="548"/>
                    </a:cubicBezTo>
                    <a:cubicBezTo>
                      <a:pt x="602" y="549"/>
                      <a:pt x="601" y="549"/>
                      <a:pt x="600" y="548"/>
                    </a:cubicBezTo>
                    <a:close/>
                    <a:moveTo>
                      <a:pt x="618" y="552"/>
                    </a:moveTo>
                    <a:cubicBezTo>
                      <a:pt x="615" y="547"/>
                      <a:pt x="614" y="542"/>
                      <a:pt x="616" y="539"/>
                    </a:cubicBezTo>
                    <a:cubicBezTo>
                      <a:pt x="618" y="536"/>
                      <a:pt x="623" y="536"/>
                      <a:pt x="628" y="537"/>
                    </a:cubicBezTo>
                    <a:moveTo>
                      <a:pt x="617" y="553"/>
                    </a:moveTo>
                    <a:cubicBezTo>
                      <a:pt x="610" y="546"/>
                      <a:pt x="608" y="539"/>
                      <a:pt x="611" y="535"/>
                    </a:cubicBezTo>
                    <a:cubicBezTo>
                      <a:pt x="613" y="531"/>
                      <a:pt x="621" y="532"/>
                      <a:pt x="630" y="536"/>
                    </a:cubicBezTo>
                    <a:moveTo>
                      <a:pt x="614" y="557"/>
                    </a:moveTo>
                    <a:cubicBezTo>
                      <a:pt x="604" y="546"/>
                      <a:pt x="599" y="535"/>
                      <a:pt x="604" y="529"/>
                    </a:cubicBezTo>
                    <a:cubicBezTo>
                      <a:pt x="608" y="524"/>
                      <a:pt x="619" y="525"/>
                      <a:pt x="632" y="532"/>
                    </a:cubicBezTo>
                    <a:moveTo>
                      <a:pt x="618" y="524"/>
                    </a:moveTo>
                    <a:cubicBezTo>
                      <a:pt x="617" y="524"/>
                      <a:pt x="617" y="522"/>
                      <a:pt x="617" y="522"/>
                    </a:cubicBezTo>
                    <a:cubicBezTo>
                      <a:pt x="618" y="521"/>
                      <a:pt x="619" y="521"/>
                      <a:pt x="620" y="521"/>
                    </a:cubicBezTo>
                    <a:cubicBezTo>
                      <a:pt x="621" y="522"/>
                      <a:pt x="621" y="523"/>
                      <a:pt x="620" y="524"/>
                    </a:cubicBezTo>
                    <a:cubicBezTo>
                      <a:pt x="620" y="525"/>
                      <a:pt x="619" y="525"/>
                      <a:pt x="618" y="524"/>
                    </a:cubicBezTo>
                    <a:close/>
                    <a:moveTo>
                      <a:pt x="636" y="527"/>
                    </a:moveTo>
                    <a:cubicBezTo>
                      <a:pt x="632" y="522"/>
                      <a:pt x="631" y="517"/>
                      <a:pt x="633" y="514"/>
                    </a:cubicBezTo>
                    <a:cubicBezTo>
                      <a:pt x="635" y="511"/>
                      <a:pt x="639" y="510"/>
                      <a:pt x="645" y="511"/>
                    </a:cubicBezTo>
                    <a:moveTo>
                      <a:pt x="635" y="528"/>
                    </a:moveTo>
                    <a:cubicBezTo>
                      <a:pt x="628" y="521"/>
                      <a:pt x="624" y="514"/>
                      <a:pt x="627" y="510"/>
                    </a:cubicBezTo>
                    <a:cubicBezTo>
                      <a:pt x="629" y="506"/>
                      <a:pt x="637" y="506"/>
                      <a:pt x="646" y="509"/>
                    </a:cubicBezTo>
                    <a:moveTo>
                      <a:pt x="632" y="532"/>
                    </a:moveTo>
                    <a:cubicBezTo>
                      <a:pt x="621" y="521"/>
                      <a:pt x="615" y="511"/>
                      <a:pt x="619" y="505"/>
                    </a:cubicBezTo>
                    <a:cubicBezTo>
                      <a:pt x="623" y="499"/>
                      <a:pt x="635" y="500"/>
                      <a:pt x="648" y="505"/>
                    </a:cubicBezTo>
                    <a:moveTo>
                      <a:pt x="633" y="499"/>
                    </a:moveTo>
                    <a:cubicBezTo>
                      <a:pt x="632" y="498"/>
                      <a:pt x="632" y="497"/>
                      <a:pt x="632" y="496"/>
                    </a:cubicBezTo>
                    <a:cubicBezTo>
                      <a:pt x="633" y="495"/>
                      <a:pt x="634" y="495"/>
                      <a:pt x="635" y="496"/>
                    </a:cubicBezTo>
                    <a:cubicBezTo>
                      <a:pt x="636" y="496"/>
                      <a:pt x="636" y="497"/>
                      <a:pt x="636" y="498"/>
                    </a:cubicBezTo>
                    <a:cubicBezTo>
                      <a:pt x="635" y="499"/>
                      <a:pt x="634" y="499"/>
                      <a:pt x="633" y="499"/>
                    </a:cubicBezTo>
                    <a:close/>
                    <a:moveTo>
                      <a:pt x="651" y="499"/>
                    </a:moveTo>
                    <a:cubicBezTo>
                      <a:pt x="647" y="495"/>
                      <a:pt x="645" y="490"/>
                      <a:pt x="647" y="487"/>
                    </a:cubicBezTo>
                    <a:cubicBezTo>
                      <a:pt x="649" y="484"/>
                      <a:pt x="653" y="482"/>
                      <a:pt x="659" y="483"/>
                    </a:cubicBezTo>
                    <a:moveTo>
                      <a:pt x="650" y="501"/>
                    </a:moveTo>
                    <a:cubicBezTo>
                      <a:pt x="642" y="494"/>
                      <a:pt x="639" y="488"/>
                      <a:pt x="641" y="484"/>
                    </a:cubicBezTo>
                    <a:cubicBezTo>
                      <a:pt x="643" y="480"/>
                      <a:pt x="650" y="479"/>
                      <a:pt x="659" y="481"/>
                    </a:cubicBezTo>
                    <a:moveTo>
                      <a:pt x="648" y="505"/>
                    </a:moveTo>
                    <a:cubicBezTo>
                      <a:pt x="636" y="496"/>
                      <a:pt x="629" y="486"/>
                      <a:pt x="633" y="479"/>
                    </a:cubicBezTo>
                    <a:cubicBezTo>
                      <a:pt x="636" y="473"/>
                      <a:pt x="647" y="473"/>
                      <a:pt x="661" y="477"/>
                    </a:cubicBezTo>
                    <a:moveTo>
                      <a:pt x="646" y="472"/>
                    </a:moveTo>
                    <a:cubicBezTo>
                      <a:pt x="645" y="471"/>
                      <a:pt x="644" y="470"/>
                      <a:pt x="645" y="469"/>
                    </a:cubicBezTo>
                    <a:cubicBezTo>
                      <a:pt x="645" y="468"/>
                      <a:pt x="647" y="468"/>
                      <a:pt x="648" y="469"/>
                    </a:cubicBezTo>
                    <a:cubicBezTo>
                      <a:pt x="648" y="469"/>
                      <a:pt x="649" y="470"/>
                      <a:pt x="648" y="471"/>
                    </a:cubicBezTo>
                    <a:cubicBezTo>
                      <a:pt x="648" y="472"/>
                      <a:pt x="647" y="472"/>
                      <a:pt x="646" y="472"/>
                    </a:cubicBezTo>
                    <a:close/>
                    <a:moveTo>
                      <a:pt x="664" y="471"/>
                    </a:moveTo>
                    <a:cubicBezTo>
                      <a:pt x="659" y="467"/>
                      <a:pt x="657" y="462"/>
                      <a:pt x="659" y="459"/>
                    </a:cubicBezTo>
                    <a:cubicBezTo>
                      <a:pt x="660" y="455"/>
                      <a:pt x="664" y="454"/>
                      <a:pt x="670" y="454"/>
                    </a:cubicBezTo>
                    <a:moveTo>
                      <a:pt x="663" y="472"/>
                    </a:moveTo>
                    <a:cubicBezTo>
                      <a:pt x="655" y="467"/>
                      <a:pt x="650" y="460"/>
                      <a:pt x="652" y="456"/>
                    </a:cubicBezTo>
                    <a:cubicBezTo>
                      <a:pt x="654" y="452"/>
                      <a:pt x="661" y="451"/>
                      <a:pt x="671" y="452"/>
                    </a:cubicBezTo>
                    <a:moveTo>
                      <a:pt x="661" y="477"/>
                    </a:moveTo>
                    <a:cubicBezTo>
                      <a:pt x="648" y="469"/>
                      <a:pt x="641" y="459"/>
                      <a:pt x="644" y="453"/>
                    </a:cubicBezTo>
                    <a:cubicBezTo>
                      <a:pt x="646" y="446"/>
                      <a:pt x="658" y="445"/>
                      <a:pt x="672" y="448"/>
                    </a:cubicBezTo>
                    <a:moveTo>
                      <a:pt x="656" y="444"/>
                    </a:moveTo>
                    <a:cubicBezTo>
                      <a:pt x="655" y="444"/>
                      <a:pt x="655" y="443"/>
                      <a:pt x="655" y="442"/>
                    </a:cubicBezTo>
                    <a:cubicBezTo>
                      <a:pt x="655" y="441"/>
                      <a:pt x="657" y="440"/>
                      <a:pt x="658" y="441"/>
                    </a:cubicBezTo>
                    <a:cubicBezTo>
                      <a:pt x="659" y="441"/>
                      <a:pt x="659" y="442"/>
                      <a:pt x="659" y="443"/>
                    </a:cubicBezTo>
                    <a:cubicBezTo>
                      <a:pt x="658" y="444"/>
                      <a:pt x="657" y="444"/>
                      <a:pt x="656" y="444"/>
                    </a:cubicBezTo>
                    <a:close/>
                    <a:moveTo>
                      <a:pt x="674" y="441"/>
                    </a:moveTo>
                    <a:cubicBezTo>
                      <a:pt x="669" y="438"/>
                      <a:pt x="667" y="433"/>
                      <a:pt x="668" y="430"/>
                    </a:cubicBezTo>
                    <a:cubicBezTo>
                      <a:pt x="669" y="426"/>
                      <a:pt x="673" y="424"/>
                      <a:pt x="679" y="424"/>
                    </a:cubicBezTo>
                    <a:moveTo>
                      <a:pt x="673" y="443"/>
                    </a:moveTo>
                    <a:cubicBezTo>
                      <a:pt x="665" y="438"/>
                      <a:pt x="660" y="432"/>
                      <a:pt x="661" y="428"/>
                    </a:cubicBezTo>
                    <a:cubicBezTo>
                      <a:pt x="662" y="423"/>
                      <a:pt x="670" y="421"/>
                      <a:pt x="679" y="422"/>
                    </a:cubicBezTo>
                    <a:moveTo>
                      <a:pt x="672" y="447"/>
                    </a:moveTo>
                    <a:cubicBezTo>
                      <a:pt x="659" y="440"/>
                      <a:pt x="650" y="432"/>
                      <a:pt x="652" y="425"/>
                    </a:cubicBezTo>
                    <a:cubicBezTo>
                      <a:pt x="654" y="419"/>
                      <a:pt x="666" y="416"/>
                      <a:pt x="680" y="418"/>
                    </a:cubicBezTo>
                    <a:moveTo>
                      <a:pt x="664" y="415"/>
                    </a:moveTo>
                    <a:cubicBezTo>
                      <a:pt x="663" y="415"/>
                      <a:pt x="662" y="414"/>
                      <a:pt x="663" y="413"/>
                    </a:cubicBezTo>
                    <a:cubicBezTo>
                      <a:pt x="663" y="412"/>
                      <a:pt x="664" y="411"/>
                      <a:pt x="665" y="412"/>
                    </a:cubicBezTo>
                    <a:cubicBezTo>
                      <a:pt x="666" y="412"/>
                      <a:pt x="667" y="413"/>
                      <a:pt x="666" y="414"/>
                    </a:cubicBezTo>
                    <a:cubicBezTo>
                      <a:pt x="666" y="415"/>
                      <a:pt x="665" y="416"/>
                      <a:pt x="664" y="415"/>
                    </a:cubicBezTo>
                    <a:close/>
                    <a:moveTo>
                      <a:pt x="682" y="411"/>
                    </a:moveTo>
                    <a:cubicBezTo>
                      <a:pt x="676" y="408"/>
                      <a:pt x="673" y="404"/>
                      <a:pt x="674" y="400"/>
                    </a:cubicBezTo>
                    <a:cubicBezTo>
                      <a:pt x="675" y="397"/>
                      <a:pt x="679" y="394"/>
                      <a:pt x="684" y="393"/>
                    </a:cubicBezTo>
                    <a:moveTo>
                      <a:pt x="681" y="413"/>
                    </a:moveTo>
                    <a:cubicBezTo>
                      <a:pt x="672" y="409"/>
                      <a:pt x="666" y="403"/>
                      <a:pt x="667" y="399"/>
                    </a:cubicBezTo>
                    <a:cubicBezTo>
                      <a:pt x="668" y="394"/>
                      <a:pt x="675" y="392"/>
                      <a:pt x="685" y="391"/>
                    </a:cubicBezTo>
                    <a:moveTo>
                      <a:pt x="680" y="417"/>
                    </a:moveTo>
                    <a:cubicBezTo>
                      <a:pt x="666" y="412"/>
                      <a:pt x="657" y="404"/>
                      <a:pt x="658" y="397"/>
                    </a:cubicBezTo>
                    <a:cubicBezTo>
                      <a:pt x="660" y="390"/>
                      <a:pt x="671" y="386"/>
                      <a:pt x="685" y="387"/>
                    </a:cubicBezTo>
                    <a:moveTo>
                      <a:pt x="669" y="386"/>
                    </a:moveTo>
                    <a:cubicBezTo>
                      <a:pt x="668" y="386"/>
                      <a:pt x="667" y="385"/>
                      <a:pt x="668" y="384"/>
                    </a:cubicBezTo>
                    <a:cubicBezTo>
                      <a:pt x="668" y="383"/>
                      <a:pt x="669" y="382"/>
                      <a:pt x="670" y="382"/>
                    </a:cubicBezTo>
                    <a:cubicBezTo>
                      <a:pt x="671" y="383"/>
                      <a:pt x="672" y="384"/>
                      <a:pt x="671" y="385"/>
                    </a:cubicBezTo>
                    <a:cubicBezTo>
                      <a:pt x="671" y="386"/>
                      <a:pt x="670" y="386"/>
                      <a:pt x="669" y="386"/>
                    </a:cubicBezTo>
                    <a:close/>
                    <a:moveTo>
                      <a:pt x="686" y="380"/>
                    </a:moveTo>
                    <a:cubicBezTo>
                      <a:pt x="681" y="377"/>
                      <a:pt x="677" y="374"/>
                      <a:pt x="678" y="370"/>
                    </a:cubicBezTo>
                    <a:cubicBezTo>
                      <a:pt x="678" y="366"/>
                      <a:pt x="682" y="364"/>
                      <a:pt x="687" y="362"/>
                    </a:cubicBezTo>
                    <a:moveTo>
                      <a:pt x="686" y="382"/>
                    </a:moveTo>
                    <a:cubicBezTo>
                      <a:pt x="676" y="379"/>
                      <a:pt x="670" y="374"/>
                      <a:pt x="671" y="369"/>
                    </a:cubicBezTo>
                    <a:cubicBezTo>
                      <a:pt x="671" y="365"/>
                      <a:pt x="678" y="361"/>
                      <a:pt x="688" y="360"/>
                    </a:cubicBezTo>
                    <a:moveTo>
                      <a:pt x="685" y="386"/>
                    </a:moveTo>
                    <a:cubicBezTo>
                      <a:pt x="671" y="382"/>
                      <a:pt x="661" y="375"/>
                      <a:pt x="662" y="368"/>
                    </a:cubicBezTo>
                    <a:cubicBezTo>
                      <a:pt x="663" y="361"/>
                      <a:pt x="673" y="357"/>
                      <a:pt x="688" y="356"/>
                    </a:cubicBezTo>
                    <a:moveTo>
                      <a:pt x="672" y="356"/>
                    </a:moveTo>
                    <a:cubicBezTo>
                      <a:pt x="670" y="356"/>
                      <a:pt x="670" y="355"/>
                      <a:pt x="670" y="354"/>
                    </a:cubicBezTo>
                    <a:cubicBezTo>
                      <a:pt x="670" y="353"/>
                      <a:pt x="671" y="353"/>
                      <a:pt x="672" y="353"/>
                    </a:cubicBezTo>
                    <a:cubicBezTo>
                      <a:pt x="673" y="353"/>
                      <a:pt x="674" y="354"/>
                      <a:pt x="674" y="355"/>
                    </a:cubicBezTo>
                    <a:cubicBezTo>
                      <a:pt x="674" y="356"/>
                      <a:pt x="673" y="357"/>
                      <a:pt x="672" y="356"/>
                    </a:cubicBezTo>
                    <a:close/>
                    <a:moveTo>
                      <a:pt x="688" y="349"/>
                    </a:moveTo>
                    <a:cubicBezTo>
                      <a:pt x="682" y="347"/>
                      <a:pt x="679" y="343"/>
                      <a:pt x="679" y="340"/>
                    </a:cubicBezTo>
                    <a:cubicBezTo>
                      <a:pt x="679" y="336"/>
                      <a:pt x="682" y="333"/>
                      <a:pt x="688" y="331"/>
                    </a:cubicBezTo>
                    <a:moveTo>
                      <a:pt x="688" y="351"/>
                    </a:moveTo>
                    <a:cubicBezTo>
                      <a:pt x="678" y="348"/>
                      <a:pt x="672" y="344"/>
                      <a:pt x="672" y="339"/>
                    </a:cubicBezTo>
                    <a:cubicBezTo>
                      <a:pt x="672" y="335"/>
                      <a:pt x="678" y="331"/>
                      <a:pt x="688" y="329"/>
                    </a:cubicBezTo>
                    <a:moveTo>
                      <a:pt x="688" y="355"/>
                    </a:moveTo>
                    <a:cubicBezTo>
                      <a:pt x="673" y="352"/>
                      <a:pt x="663" y="346"/>
                      <a:pt x="663" y="339"/>
                    </a:cubicBezTo>
                    <a:cubicBezTo>
                      <a:pt x="663" y="332"/>
                      <a:pt x="673" y="327"/>
                      <a:pt x="688" y="324"/>
                    </a:cubicBezTo>
                    <a:moveTo>
                      <a:pt x="671" y="327"/>
                    </a:moveTo>
                    <a:cubicBezTo>
                      <a:pt x="670" y="327"/>
                      <a:pt x="669" y="326"/>
                      <a:pt x="669" y="325"/>
                    </a:cubicBezTo>
                    <a:cubicBezTo>
                      <a:pt x="669" y="324"/>
                      <a:pt x="670" y="323"/>
                      <a:pt x="671" y="323"/>
                    </a:cubicBezTo>
                    <a:cubicBezTo>
                      <a:pt x="672" y="323"/>
                      <a:pt x="673" y="324"/>
                      <a:pt x="673" y="325"/>
                    </a:cubicBezTo>
                    <a:cubicBezTo>
                      <a:pt x="673" y="326"/>
                      <a:pt x="672" y="327"/>
                      <a:pt x="671" y="327"/>
                    </a:cubicBezTo>
                    <a:close/>
                    <a:moveTo>
                      <a:pt x="687" y="318"/>
                    </a:moveTo>
                    <a:cubicBezTo>
                      <a:pt x="681" y="316"/>
                      <a:pt x="677" y="313"/>
                      <a:pt x="677" y="309"/>
                    </a:cubicBezTo>
                    <a:cubicBezTo>
                      <a:pt x="677" y="306"/>
                      <a:pt x="680" y="302"/>
                      <a:pt x="685" y="300"/>
                    </a:cubicBezTo>
                    <a:moveTo>
                      <a:pt x="687" y="320"/>
                    </a:moveTo>
                    <a:cubicBezTo>
                      <a:pt x="677" y="318"/>
                      <a:pt x="670" y="314"/>
                      <a:pt x="670" y="310"/>
                    </a:cubicBezTo>
                    <a:cubicBezTo>
                      <a:pt x="670" y="305"/>
                      <a:pt x="676" y="301"/>
                      <a:pt x="685" y="298"/>
                    </a:cubicBezTo>
                    <a:moveTo>
                      <a:pt x="687" y="324"/>
                    </a:moveTo>
                    <a:cubicBezTo>
                      <a:pt x="672" y="322"/>
                      <a:pt x="662" y="317"/>
                      <a:pt x="661" y="310"/>
                    </a:cubicBezTo>
                    <a:cubicBezTo>
                      <a:pt x="661" y="303"/>
                      <a:pt x="670" y="297"/>
                      <a:pt x="684" y="293"/>
                    </a:cubicBezTo>
                    <a:moveTo>
                      <a:pt x="668" y="297"/>
                    </a:moveTo>
                    <a:cubicBezTo>
                      <a:pt x="667" y="297"/>
                      <a:pt x="666" y="296"/>
                      <a:pt x="666" y="295"/>
                    </a:cubicBezTo>
                    <a:cubicBezTo>
                      <a:pt x="666" y="294"/>
                      <a:pt x="667" y="293"/>
                      <a:pt x="668" y="293"/>
                    </a:cubicBezTo>
                    <a:cubicBezTo>
                      <a:pt x="669" y="293"/>
                      <a:pt x="670" y="294"/>
                      <a:pt x="670" y="295"/>
                    </a:cubicBezTo>
                    <a:cubicBezTo>
                      <a:pt x="670" y="296"/>
                      <a:pt x="669" y="297"/>
                      <a:pt x="668" y="297"/>
                    </a:cubicBezTo>
                    <a:close/>
                    <a:moveTo>
                      <a:pt x="683" y="287"/>
                    </a:moveTo>
                    <a:cubicBezTo>
                      <a:pt x="677" y="286"/>
                      <a:pt x="673" y="283"/>
                      <a:pt x="672" y="279"/>
                    </a:cubicBezTo>
                    <a:cubicBezTo>
                      <a:pt x="672" y="276"/>
                      <a:pt x="675" y="272"/>
                      <a:pt x="680" y="269"/>
                    </a:cubicBezTo>
                    <a:moveTo>
                      <a:pt x="683" y="289"/>
                    </a:moveTo>
                    <a:cubicBezTo>
                      <a:pt x="673" y="288"/>
                      <a:pt x="666" y="285"/>
                      <a:pt x="666" y="280"/>
                    </a:cubicBezTo>
                    <a:cubicBezTo>
                      <a:pt x="665" y="276"/>
                      <a:pt x="670" y="271"/>
                      <a:pt x="679" y="267"/>
                    </a:cubicBezTo>
                    <a:moveTo>
                      <a:pt x="684" y="293"/>
                    </a:moveTo>
                    <a:cubicBezTo>
                      <a:pt x="669" y="293"/>
                      <a:pt x="658" y="288"/>
                      <a:pt x="657" y="282"/>
                    </a:cubicBezTo>
                    <a:cubicBezTo>
                      <a:pt x="656" y="275"/>
                      <a:pt x="665" y="268"/>
                      <a:pt x="678" y="263"/>
                    </a:cubicBezTo>
                    <a:moveTo>
                      <a:pt x="663" y="268"/>
                    </a:moveTo>
                    <a:cubicBezTo>
                      <a:pt x="662" y="268"/>
                      <a:pt x="661" y="267"/>
                      <a:pt x="661" y="266"/>
                    </a:cubicBezTo>
                    <a:cubicBezTo>
                      <a:pt x="660" y="265"/>
                      <a:pt x="661" y="264"/>
                      <a:pt x="662" y="264"/>
                    </a:cubicBezTo>
                    <a:cubicBezTo>
                      <a:pt x="663" y="264"/>
                      <a:pt x="664" y="265"/>
                      <a:pt x="664" y="266"/>
                    </a:cubicBezTo>
                    <a:cubicBezTo>
                      <a:pt x="665" y="267"/>
                      <a:pt x="664" y="268"/>
                      <a:pt x="663" y="268"/>
                    </a:cubicBezTo>
                    <a:close/>
                    <a:moveTo>
                      <a:pt x="677" y="256"/>
                    </a:moveTo>
                    <a:cubicBezTo>
                      <a:pt x="671" y="256"/>
                      <a:pt x="666" y="253"/>
                      <a:pt x="665" y="250"/>
                    </a:cubicBezTo>
                    <a:cubicBezTo>
                      <a:pt x="664" y="246"/>
                      <a:pt x="667" y="242"/>
                      <a:pt x="671" y="239"/>
                    </a:cubicBezTo>
                    <a:moveTo>
                      <a:pt x="677" y="258"/>
                    </a:moveTo>
                    <a:cubicBezTo>
                      <a:pt x="667" y="258"/>
                      <a:pt x="660" y="256"/>
                      <a:pt x="659" y="251"/>
                    </a:cubicBezTo>
                    <a:cubicBezTo>
                      <a:pt x="657" y="247"/>
                      <a:pt x="663" y="242"/>
                      <a:pt x="671" y="237"/>
                    </a:cubicBezTo>
                    <a:moveTo>
                      <a:pt x="678" y="262"/>
                    </a:moveTo>
                    <a:cubicBezTo>
                      <a:pt x="663" y="264"/>
                      <a:pt x="651" y="260"/>
                      <a:pt x="650" y="254"/>
                    </a:cubicBezTo>
                    <a:cubicBezTo>
                      <a:pt x="648" y="247"/>
                      <a:pt x="656" y="239"/>
                      <a:pt x="670" y="233"/>
                    </a:cubicBezTo>
                    <a:moveTo>
                      <a:pt x="655" y="239"/>
                    </a:moveTo>
                    <a:cubicBezTo>
                      <a:pt x="654" y="240"/>
                      <a:pt x="653" y="239"/>
                      <a:pt x="652" y="238"/>
                    </a:cubicBezTo>
                    <a:cubicBezTo>
                      <a:pt x="652" y="237"/>
                      <a:pt x="653" y="236"/>
                      <a:pt x="654" y="236"/>
                    </a:cubicBezTo>
                    <a:cubicBezTo>
                      <a:pt x="655" y="235"/>
                      <a:pt x="656" y="236"/>
                      <a:pt x="656" y="237"/>
                    </a:cubicBezTo>
                    <a:cubicBezTo>
                      <a:pt x="656" y="238"/>
                      <a:pt x="656" y="239"/>
                      <a:pt x="655" y="239"/>
                    </a:cubicBezTo>
                    <a:close/>
                    <a:moveTo>
                      <a:pt x="667" y="227"/>
                    </a:moveTo>
                    <a:cubicBezTo>
                      <a:pt x="661" y="226"/>
                      <a:pt x="657" y="225"/>
                      <a:pt x="655" y="221"/>
                    </a:cubicBezTo>
                    <a:cubicBezTo>
                      <a:pt x="654" y="218"/>
                      <a:pt x="656" y="213"/>
                      <a:pt x="661" y="210"/>
                    </a:cubicBezTo>
                    <a:moveTo>
                      <a:pt x="668" y="228"/>
                    </a:moveTo>
                    <a:cubicBezTo>
                      <a:pt x="658" y="229"/>
                      <a:pt x="650" y="228"/>
                      <a:pt x="649" y="223"/>
                    </a:cubicBezTo>
                    <a:cubicBezTo>
                      <a:pt x="647" y="219"/>
                      <a:pt x="652" y="213"/>
                      <a:pt x="660" y="208"/>
                    </a:cubicBezTo>
                    <a:moveTo>
                      <a:pt x="669" y="233"/>
                    </a:moveTo>
                    <a:cubicBezTo>
                      <a:pt x="654" y="235"/>
                      <a:pt x="643" y="233"/>
                      <a:pt x="640" y="226"/>
                    </a:cubicBezTo>
                    <a:cubicBezTo>
                      <a:pt x="638" y="220"/>
                      <a:pt x="646" y="211"/>
                      <a:pt x="658" y="204"/>
                    </a:cubicBezTo>
                    <a:moveTo>
                      <a:pt x="644" y="212"/>
                    </a:moveTo>
                    <a:cubicBezTo>
                      <a:pt x="643" y="212"/>
                      <a:pt x="642" y="211"/>
                      <a:pt x="641" y="210"/>
                    </a:cubicBezTo>
                    <a:cubicBezTo>
                      <a:pt x="641" y="209"/>
                      <a:pt x="642" y="208"/>
                      <a:pt x="643" y="208"/>
                    </a:cubicBezTo>
                    <a:cubicBezTo>
                      <a:pt x="644" y="208"/>
                      <a:pt x="645" y="208"/>
                      <a:pt x="645" y="209"/>
                    </a:cubicBezTo>
                    <a:cubicBezTo>
                      <a:pt x="645" y="210"/>
                      <a:pt x="645" y="211"/>
                      <a:pt x="644" y="212"/>
                    </a:cubicBezTo>
                    <a:close/>
                    <a:moveTo>
                      <a:pt x="656" y="198"/>
                    </a:moveTo>
                    <a:cubicBezTo>
                      <a:pt x="649" y="198"/>
                      <a:pt x="645" y="197"/>
                      <a:pt x="643" y="193"/>
                    </a:cubicBezTo>
                    <a:cubicBezTo>
                      <a:pt x="641" y="190"/>
                      <a:pt x="643" y="186"/>
                      <a:pt x="647" y="181"/>
                    </a:cubicBezTo>
                    <a:moveTo>
                      <a:pt x="656" y="199"/>
                    </a:moveTo>
                    <a:cubicBezTo>
                      <a:pt x="646" y="201"/>
                      <a:pt x="639" y="200"/>
                      <a:pt x="637" y="196"/>
                    </a:cubicBezTo>
                    <a:cubicBezTo>
                      <a:pt x="635" y="192"/>
                      <a:pt x="639" y="186"/>
                      <a:pt x="646" y="180"/>
                    </a:cubicBezTo>
                    <a:moveTo>
                      <a:pt x="658" y="204"/>
                    </a:moveTo>
                    <a:cubicBezTo>
                      <a:pt x="643" y="207"/>
                      <a:pt x="631" y="206"/>
                      <a:pt x="628" y="200"/>
                    </a:cubicBezTo>
                    <a:cubicBezTo>
                      <a:pt x="626" y="194"/>
                      <a:pt x="632" y="184"/>
                      <a:pt x="644" y="176"/>
                    </a:cubicBezTo>
                    <a:moveTo>
                      <a:pt x="631" y="185"/>
                    </a:moveTo>
                    <a:cubicBezTo>
                      <a:pt x="630" y="185"/>
                      <a:pt x="629" y="185"/>
                      <a:pt x="628" y="184"/>
                    </a:cubicBezTo>
                    <a:cubicBezTo>
                      <a:pt x="628" y="183"/>
                      <a:pt x="628" y="182"/>
                      <a:pt x="629" y="182"/>
                    </a:cubicBezTo>
                    <a:cubicBezTo>
                      <a:pt x="630" y="181"/>
                      <a:pt x="631" y="182"/>
                      <a:pt x="632" y="182"/>
                    </a:cubicBezTo>
                    <a:cubicBezTo>
                      <a:pt x="632" y="183"/>
                      <a:pt x="632" y="185"/>
                      <a:pt x="631" y="185"/>
                    </a:cubicBezTo>
                    <a:close/>
                    <a:moveTo>
                      <a:pt x="641" y="170"/>
                    </a:moveTo>
                    <a:cubicBezTo>
                      <a:pt x="635" y="171"/>
                      <a:pt x="630" y="170"/>
                      <a:pt x="628" y="167"/>
                    </a:cubicBezTo>
                    <a:cubicBezTo>
                      <a:pt x="626" y="164"/>
                      <a:pt x="628" y="159"/>
                      <a:pt x="631" y="155"/>
                    </a:cubicBezTo>
                    <a:moveTo>
                      <a:pt x="642" y="172"/>
                    </a:moveTo>
                    <a:cubicBezTo>
                      <a:pt x="632" y="175"/>
                      <a:pt x="624" y="174"/>
                      <a:pt x="622" y="170"/>
                    </a:cubicBezTo>
                    <a:cubicBezTo>
                      <a:pt x="620" y="166"/>
                      <a:pt x="623" y="160"/>
                      <a:pt x="630" y="153"/>
                    </a:cubicBezTo>
                    <a:moveTo>
                      <a:pt x="644" y="176"/>
                    </a:moveTo>
                    <a:cubicBezTo>
                      <a:pt x="630" y="181"/>
                      <a:pt x="618" y="181"/>
                      <a:pt x="614" y="175"/>
                    </a:cubicBezTo>
                    <a:cubicBezTo>
                      <a:pt x="611" y="169"/>
                      <a:pt x="617" y="159"/>
                      <a:pt x="628" y="149"/>
                    </a:cubicBezTo>
                    <a:moveTo>
                      <a:pt x="615" y="160"/>
                    </a:moveTo>
                    <a:cubicBezTo>
                      <a:pt x="614" y="160"/>
                      <a:pt x="613" y="160"/>
                      <a:pt x="612" y="159"/>
                    </a:cubicBezTo>
                    <a:cubicBezTo>
                      <a:pt x="612" y="158"/>
                      <a:pt x="612" y="157"/>
                      <a:pt x="613" y="156"/>
                    </a:cubicBezTo>
                    <a:cubicBezTo>
                      <a:pt x="614" y="156"/>
                      <a:pt x="615" y="156"/>
                      <a:pt x="616" y="157"/>
                    </a:cubicBezTo>
                    <a:cubicBezTo>
                      <a:pt x="616" y="158"/>
                      <a:pt x="616" y="159"/>
                      <a:pt x="615" y="160"/>
                    </a:cubicBezTo>
                    <a:close/>
                    <a:moveTo>
                      <a:pt x="624" y="144"/>
                    </a:moveTo>
                    <a:cubicBezTo>
                      <a:pt x="618" y="145"/>
                      <a:pt x="613" y="145"/>
                      <a:pt x="611" y="142"/>
                    </a:cubicBezTo>
                    <a:cubicBezTo>
                      <a:pt x="609" y="139"/>
                      <a:pt x="610" y="134"/>
                      <a:pt x="613" y="129"/>
                    </a:cubicBezTo>
                    <a:moveTo>
                      <a:pt x="625" y="145"/>
                    </a:moveTo>
                    <a:cubicBezTo>
                      <a:pt x="616" y="149"/>
                      <a:pt x="608" y="150"/>
                      <a:pt x="605" y="146"/>
                    </a:cubicBezTo>
                    <a:cubicBezTo>
                      <a:pt x="603" y="142"/>
                      <a:pt x="605" y="135"/>
                      <a:pt x="612" y="128"/>
                    </a:cubicBezTo>
                    <a:moveTo>
                      <a:pt x="627" y="149"/>
                    </a:moveTo>
                    <a:cubicBezTo>
                      <a:pt x="614" y="156"/>
                      <a:pt x="602" y="157"/>
                      <a:pt x="598" y="151"/>
                    </a:cubicBezTo>
                    <a:cubicBezTo>
                      <a:pt x="594" y="145"/>
                      <a:pt x="599" y="135"/>
                      <a:pt x="609" y="124"/>
                    </a:cubicBezTo>
                    <a:moveTo>
                      <a:pt x="597" y="136"/>
                    </a:moveTo>
                    <a:cubicBezTo>
                      <a:pt x="596" y="136"/>
                      <a:pt x="595" y="136"/>
                      <a:pt x="595" y="135"/>
                    </a:cubicBezTo>
                    <a:cubicBezTo>
                      <a:pt x="594" y="135"/>
                      <a:pt x="594" y="133"/>
                      <a:pt x="595" y="133"/>
                    </a:cubicBezTo>
                    <a:cubicBezTo>
                      <a:pt x="596" y="132"/>
                      <a:pt x="597" y="132"/>
                      <a:pt x="598" y="133"/>
                    </a:cubicBezTo>
                    <a:cubicBezTo>
                      <a:pt x="598" y="134"/>
                      <a:pt x="598" y="135"/>
                      <a:pt x="597" y="136"/>
                    </a:cubicBezTo>
                    <a:close/>
                    <a:moveTo>
                      <a:pt x="605" y="119"/>
                    </a:moveTo>
                    <a:cubicBezTo>
                      <a:pt x="599" y="121"/>
                      <a:pt x="594" y="121"/>
                      <a:pt x="591" y="118"/>
                    </a:cubicBezTo>
                    <a:cubicBezTo>
                      <a:pt x="589" y="116"/>
                      <a:pt x="590" y="111"/>
                      <a:pt x="592" y="106"/>
                    </a:cubicBezTo>
                    <a:moveTo>
                      <a:pt x="606" y="121"/>
                    </a:moveTo>
                    <a:cubicBezTo>
                      <a:pt x="597" y="125"/>
                      <a:pt x="589" y="126"/>
                      <a:pt x="586" y="123"/>
                    </a:cubicBezTo>
                    <a:cubicBezTo>
                      <a:pt x="583" y="119"/>
                      <a:pt x="585" y="112"/>
                      <a:pt x="591" y="105"/>
                    </a:cubicBezTo>
                    <a:moveTo>
                      <a:pt x="608" y="124"/>
                    </a:moveTo>
                    <a:cubicBezTo>
                      <a:pt x="595" y="132"/>
                      <a:pt x="584" y="134"/>
                      <a:pt x="579" y="129"/>
                    </a:cubicBezTo>
                    <a:cubicBezTo>
                      <a:pt x="575" y="123"/>
                      <a:pt x="579" y="112"/>
                      <a:pt x="588" y="101"/>
                    </a:cubicBezTo>
                    <a:moveTo>
                      <a:pt x="577" y="114"/>
                    </a:moveTo>
                    <a:cubicBezTo>
                      <a:pt x="576" y="114"/>
                      <a:pt x="575" y="114"/>
                      <a:pt x="575" y="114"/>
                    </a:cubicBezTo>
                    <a:cubicBezTo>
                      <a:pt x="574" y="113"/>
                      <a:pt x="574" y="112"/>
                      <a:pt x="575" y="111"/>
                    </a:cubicBezTo>
                    <a:cubicBezTo>
                      <a:pt x="576" y="110"/>
                      <a:pt x="577" y="110"/>
                      <a:pt x="578" y="111"/>
                    </a:cubicBezTo>
                    <a:cubicBezTo>
                      <a:pt x="578" y="112"/>
                      <a:pt x="578" y="113"/>
                      <a:pt x="577" y="114"/>
                    </a:cubicBezTo>
                    <a:close/>
                    <a:moveTo>
                      <a:pt x="583" y="97"/>
                    </a:moveTo>
                    <a:cubicBezTo>
                      <a:pt x="578" y="99"/>
                      <a:pt x="573" y="100"/>
                      <a:pt x="570" y="97"/>
                    </a:cubicBezTo>
                    <a:cubicBezTo>
                      <a:pt x="567" y="94"/>
                      <a:pt x="567" y="90"/>
                      <a:pt x="570" y="84"/>
                    </a:cubicBezTo>
                    <a:moveTo>
                      <a:pt x="584" y="98"/>
                    </a:moveTo>
                    <a:cubicBezTo>
                      <a:pt x="576" y="103"/>
                      <a:pt x="568" y="105"/>
                      <a:pt x="565" y="102"/>
                    </a:cubicBezTo>
                    <a:cubicBezTo>
                      <a:pt x="562" y="99"/>
                      <a:pt x="563" y="91"/>
                      <a:pt x="568" y="83"/>
                    </a:cubicBezTo>
                    <a:moveTo>
                      <a:pt x="587" y="101"/>
                    </a:moveTo>
                    <a:cubicBezTo>
                      <a:pt x="575" y="110"/>
                      <a:pt x="564" y="113"/>
                      <a:pt x="559" y="108"/>
                    </a:cubicBezTo>
                    <a:cubicBezTo>
                      <a:pt x="554" y="103"/>
                      <a:pt x="557" y="92"/>
                      <a:pt x="565" y="80"/>
                    </a:cubicBezTo>
                    <a:moveTo>
                      <a:pt x="555" y="94"/>
                    </a:moveTo>
                    <a:cubicBezTo>
                      <a:pt x="555" y="94"/>
                      <a:pt x="554" y="94"/>
                      <a:pt x="553" y="94"/>
                    </a:cubicBezTo>
                    <a:cubicBezTo>
                      <a:pt x="552" y="93"/>
                      <a:pt x="552" y="92"/>
                      <a:pt x="553" y="91"/>
                    </a:cubicBezTo>
                    <a:cubicBezTo>
                      <a:pt x="553" y="90"/>
                      <a:pt x="555" y="90"/>
                      <a:pt x="555" y="91"/>
                    </a:cubicBezTo>
                    <a:cubicBezTo>
                      <a:pt x="556" y="92"/>
                      <a:pt x="556" y="93"/>
                      <a:pt x="555" y="94"/>
                    </a:cubicBezTo>
                    <a:close/>
                    <a:moveTo>
                      <a:pt x="560" y="76"/>
                    </a:moveTo>
                    <a:cubicBezTo>
                      <a:pt x="555" y="79"/>
                      <a:pt x="550" y="80"/>
                      <a:pt x="547" y="77"/>
                    </a:cubicBezTo>
                    <a:cubicBezTo>
                      <a:pt x="544" y="75"/>
                      <a:pt x="543" y="70"/>
                      <a:pt x="545" y="65"/>
                    </a:cubicBezTo>
                    <a:moveTo>
                      <a:pt x="561" y="77"/>
                    </a:moveTo>
                    <a:cubicBezTo>
                      <a:pt x="553" y="83"/>
                      <a:pt x="546" y="86"/>
                      <a:pt x="542" y="83"/>
                    </a:cubicBezTo>
                    <a:cubicBezTo>
                      <a:pt x="539" y="80"/>
                      <a:pt x="540" y="73"/>
                      <a:pt x="544" y="64"/>
                    </a:cubicBezTo>
                    <a:moveTo>
                      <a:pt x="564" y="80"/>
                    </a:moveTo>
                    <a:cubicBezTo>
                      <a:pt x="553" y="90"/>
                      <a:pt x="542" y="94"/>
                      <a:pt x="536" y="90"/>
                    </a:cubicBezTo>
                    <a:cubicBezTo>
                      <a:pt x="531" y="85"/>
                      <a:pt x="533" y="74"/>
                      <a:pt x="540" y="61"/>
                    </a:cubicBezTo>
                    <a:moveTo>
                      <a:pt x="532" y="75"/>
                    </a:moveTo>
                    <a:cubicBezTo>
                      <a:pt x="531" y="76"/>
                      <a:pt x="530" y="76"/>
                      <a:pt x="529" y="76"/>
                    </a:cubicBezTo>
                    <a:cubicBezTo>
                      <a:pt x="528" y="75"/>
                      <a:pt x="528" y="74"/>
                      <a:pt x="529" y="73"/>
                    </a:cubicBezTo>
                    <a:cubicBezTo>
                      <a:pt x="530" y="72"/>
                      <a:pt x="531" y="72"/>
                      <a:pt x="532" y="73"/>
                    </a:cubicBezTo>
                    <a:cubicBezTo>
                      <a:pt x="532" y="73"/>
                      <a:pt x="533" y="75"/>
                      <a:pt x="532" y="75"/>
                    </a:cubicBezTo>
                    <a:close/>
                    <a:moveTo>
                      <a:pt x="535" y="58"/>
                    </a:moveTo>
                    <a:cubicBezTo>
                      <a:pt x="530" y="61"/>
                      <a:pt x="525" y="62"/>
                      <a:pt x="522" y="60"/>
                    </a:cubicBezTo>
                    <a:cubicBezTo>
                      <a:pt x="519" y="58"/>
                      <a:pt x="518" y="54"/>
                      <a:pt x="519" y="48"/>
                    </a:cubicBezTo>
                    <a:moveTo>
                      <a:pt x="536" y="59"/>
                    </a:moveTo>
                    <a:cubicBezTo>
                      <a:pt x="529" y="65"/>
                      <a:pt x="522" y="69"/>
                      <a:pt x="518" y="66"/>
                    </a:cubicBezTo>
                    <a:cubicBezTo>
                      <a:pt x="514" y="63"/>
                      <a:pt x="514" y="56"/>
                      <a:pt x="518" y="47"/>
                    </a:cubicBezTo>
                    <a:moveTo>
                      <a:pt x="540" y="61"/>
                    </a:moveTo>
                    <a:cubicBezTo>
                      <a:pt x="529" y="72"/>
                      <a:pt x="518" y="77"/>
                      <a:pt x="513" y="73"/>
                    </a:cubicBezTo>
                    <a:cubicBezTo>
                      <a:pt x="507" y="69"/>
                      <a:pt x="508" y="58"/>
                      <a:pt x="514" y="45"/>
                    </a:cubicBezTo>
                    <a:moveTo>
                      <a:pt x="507" y="60"/>
                    </a:moveTo>
                    <a:cubicBezTo>
                      <a:pt x="506" y="60"/>
                      <a:pt x="505" y="61"/>
                      <a:pt x="504" y="60"/>
                    </a:cubicBezTo>
                    <a:cubicBezTo>
                      <a:pt x="503" y="59"/>
                      <a:pt x="503" y="58"/>
                      <a:pt x="504" y="57"/>
                    </a:cubicBezTo>
                    <a:cubicBezTo>
                      <a:pt x="504" y="57"/>
                      <a:pt x="505" y="56"/>
                      <a:pt x="506" y="57"/>
                    </a:cubicBezTo>
                    <a:cubicBezTo>
                      <a:pt x="507" y="57"/>
                      <a:pt x="507" y="59"/>
                      <a:pt x="507" y="60"/>
                    </a:cubicBezTo>
                    <a:close/>
                    <a:moveTo>
                      <a:pt x="508" y="41"/>
                    </a:moveTo>
                    <a:cubicBezTo>
                      <a:pt x="503" y="45"/>
                      <a:pt x="498" y="47"/>
                      <a:pt x="495" y="45"/>
                    </a:cubicBezTo>
                    <a:cubicBezTo>
                      <a:pt x="492" y="43"/>
                      <a:pt x="491" y="39"/>
                      <a:pt x="492" y="33"/>
                    </a:cubicBezTo>
                    <a:moveTo>
                      <a:pt x="509" y="42"/>
                    </a:moveTo>
                    <a:cubicBezTo>
                      <a:pt x="503" y="50"/>
                      <a:pt x="496" y="54"/>
                      <a:pt x="492" y="51"/>
                    </a:cubicBezTo>
                    <a:cubicBezTo>
                      <a:pt x="488" y="49"/>
                      <a:pt x="487" y="42"/>
                      <a:pt x="490" y="32"/>
                    </a:cubicBezTo>
                    <a:moveTo>
                      <a:pt x="513" y="45"/>
                    </a:moveTo>
                    <a:cubicBezTo>
                      <a:pt x="504" y="56"/>
                      <a:pt x="493" y="63"/>
                      <a:pt x="487" y="59"/>
                    </a:cubicBezTo>
                    <a:cubicBezTo>
                      <a:pt x="481" y="56"/>
                      <a:pt x="481" y="44"/>
                      <a:pt x="486" y="30"/>
                    </a:cubicBezTo>
                    <a:moveTo>
                      <a:pt x="480" y="46"/>
                    </a:moveTo>
                    <a:cubicBezTo>
                      <a:pt x="480" y="47"/>
                      <a:pt x="479" y="47"/>
                      <a:pt x="478" y="47"/>
                    </a:cubicBezTo>
                    <a:cubicBezTo>
                      <a:pt x="477" y="46"/>
                      <a:pt x="476" y="45"/>
                      <a:pt x="477" y="44"/>
                    </a:cubicBezTo>
                    <a:cubicBezTo>
                      <a:pt x="478" y="43"/>
                      <a:pt x="479" y="43"/>
                      <a:pt x="480" y="43"/>
                    </a:cubicBezTo>
                    <a:cubicBezTo>
                      <a:pt x="480" y="44"/>
                      <a:pt x="481" y="45"/>
                      <a:pt x="480" y="46"/>
                    </a:cubicBezTo>
                    <a:close/>
                    <a:moveTo>
                      <a:pt x="480" y="28"/>
                    </a:moveTo>
                    <a:cubicBezTo>
                      <a:pt x="476" y="32"/>
                      <a:pt x="471" y="34"/>
                      <a:pt x="467" y="33"/>
                    </a:cubicBezTo>
                    <a:cubicBezTo>
                      <a:pt x="464" y="31"/>
                      <a:pt x="463" y="27"/>
                      <a:pt x="463" y="21"/>
                    </a:cubicBezTo>
                    <a:moveTo>
                      <a:pt x="481" y="29"/>
                    </a:moveTo>
                    <a:cubicBezTo>
                      <a:pt x="475" y="37"/>
                      <a:pt x="469" y="41"/>
                      <a:pt x="465" y="39"/>
                    </a:cubicBezTo>
                    <a:cubicBezTo>
                      <a:pt x="460" y="37"/>
                      <a:pt x="459" y="30"/>
                      <a:pt x="461" y="21"/>
                    </a:cubicBezTo>
                    <a:moveTo>
                      <a:pt x="485" y="31"/>
                    </a:moveTo>
                    <a:cubicBezTo>
                      <a:pt x="477" y="43"/>
                      <a:pt x="467" y="50"/>
                      <a:pt x="461" y="47"/>
                    </a:cubicBezTo>
                    <a:cubicBezTo>
                      <a:pt x="455" y="45"/>
                      <a:pt x="453" y="33"/>
                      <a:pt x="457" y="19"/>
                    </a:cubicBezTo>
                    <a:moveTo>
                      <a:pt x="453" y="35"/>
                    </a:moveTo>
                    <a:cubicBezTo>
                      <a:pt x="452" y="36"/>
                      <a:pt x="451" y="36"/>
                      <a:pt x="450" y="36"/>
                    </a:cubicBezTo>
                    <a:cubicBezTo>
                      <a:pt x="449" y="35"/>
                      <a:pt x="449" y="34"/>
                      <a:pt x="449" y="33"/>
                    </a:cubicBezTo>
                    <a:cubicBezTo>
                      <a:pt x="450" y="32"/>
                      <a:pt x="451" y="32"/>
                      <a:pt x="452" y="32"/>
                    </a:cubicBezTo>
                    <a:cubicBezTo>
                      <a:pt x="453" y="33"/>
                      <a:pt x="453" y="34"/>
                      <a:pt x="453" y="35"/>
                    </a:cubicBezTo>
                    <a:close/>
                    <a:moveTo>
                      <a:pt x="451" y="17"/>
                    </a:moveTo>
                    <a:cubicBezTo>
                      <a:pt x="447" y="22"/>
                      <a:pt x="442" y="24"/>
                      <a:pt x="439" y="23"/>
                    </a:cubicBezTo>
                    <a:cubicBezTo>
                      <a:pt x="435" y="22"/>
                      <a:pt x="433" y="17"/>
                      <a:pt x="433" y="12"/>
                    </a:cubicBezTo>
                    <a:moveTo>
                      <a:pt x="452" y="18"/>
                    </a:moveTo>
                    <a:cubicBezTo>
                      <a:pt x="447" y="26"/>
                      <a:pt x="441" y="31"/>
                      <a:pt x="437" y="29"/>
                    </a:cubicBezTo>
                    <a:cubicBezTo>
                      <a:pt x="432" y="28"/>
                      <a:pt x="430" y="21"/>
                      <a:pt x="431" y="11"/>
                    </a:cubicBezTo>
                    <a:moveTo>
                      <a:pt x="456" y="19"/>
                    </a:moveTo>
                    <a:cubicBezTo>
                      <a:pt x="449" y="32"/>
                      <a:pt x="440" y="40"/>
                      <a:pt x="434" y="38"/>
                    </a:cubicBezTo>
                    <a:cubicBezTo>
                      <a:pt x="427" y="36"/>
                      <a:pt x="425" y="24"/>
                      <a:pt x="427" y="10"/>
                    </a:cubicBezTo>
                    <a:moveTo>
                      <a:pt x="424" y="26"/>
                    </a:moveTo>
                    <a:cubicBezTo>
                      <a:pt x="424" y="27"/>
                      <a:pt x="423" y="28"/>
                      <a:pt x="422" y="27"/>
                    </a:cubicBezTo>
                    <a:cubicBezTo>
                      <a:pt x="421" y="27"/>
                      <a:pt x="420" y="26"/>
                      <a:pt x="421" y="25"/>
                    </a:cubicBezTo>
                    <a:cubicBezTo>
                      <a:pt x="421" y="24"/>
                      <a:pt x="422" y="23"/>
                      <a:pt x="423" y="24"/>
                    </a:cubicBezTo>
                    <a:cubicBezTo>
                      <a:pt x="424" y="24"/>
                      <a:pt x="425" y="25"/>
                      <a:pt x="424" y="26"/>
                    </a:cubicBezTo>
                    <a:close/>
                    <a:moveTo>
                      <a:pt x="421" y="8"/>
                    </a:moveTo>
                    <a:cubicBezTo>
                      <a:pt x="417" y="14"/>
                      <a:pt x="413" y="16"/>
                      <a:pt x="409" y="16"/>
                    </a:cubicBezTo>
                    <a:cubicBezTo>
                      <a:pt x="406" y="15"/>
                      <a:pt x="403" y="11"/>
                      <a:pt x="403" y="5"/>
                    </a:cubicBezTo>
                    <a:moveTo>
                      <a:pt x="422" y="9"/>
                    </a:moveTo>
                    <a:cubicBezTo>
                      <a:pt x="418" y="18"/>
                      <a:pt x="412" y="23"/>
                      <a:pt x="408" y="22"/>
                    </a:cubicBezTo>
                    <a:cubicBezTo>
                      <a:pt x="403" y="21"/>
                      <a:pt x="401" y="14"/>
                      <a:pt x="401" y="5"/>
                    </a:cubicBezTo>
                    <a:moveTo>
                      <a:pt x="427" y="10"/>
                    </a:moveTo>
                    <a:cubicBezTo>
                      <a:pt x="421" y="24"/>
                      <a:pt x="412" y="33"/>
                      <a:pt x="405" y="31"/>
                    </a:cubicBezTo>
                    <a:cubicBezTo>
                      <a:pt x="399" y="30"/>
                      <a:pt x="395" y="18"/>
                      <a:pt x="396" y="4"/>
                    </a:cubicBezTo>
                    <a:moveTo>
                      <a:pt x="395" y="20"/>
                    </a:moveTo>
                    <a:cubicBezTo>
                      <a:pt x="395" y="21"/>
                      <a:pt x="394" y="22"/>
                      <a:pt x="393" y="22"/>
                    </a:cubicBezTo>
                    <a:cubicBezTo>
                      <a:pt x="392" y="21"/>
                      <a:pt x="391" y="20"/>
                      <a:pt x="391" y="19"/>
                    </a:cubicBezTo>
                    <a:cubicBezTo>
                      <a:pt x="392" y="18"/>
                      <a:pt x="393" y="18"/>
                      <a:pt x="394" y="18"/>
                    </a:cubicBezTo>
                    <a:cubicBezTo>
                      <a:pt x="395" y="18"/>
                      <a:pt x="395" y="19"/>
                      <a:pt x="395" y="20"/>
                    </a:cubicBezTo>
                    <a:close/>
                    <a:moveTo>
                      <a:pt x="390" y="3"/>
                    </a:moveTo>
                    <a:cubicBezTo>
                      <a:pt x="387" y="8"/>
                      <a:pt x="383" y="12"/>
                      <a:pt x="379" y="11"/>
                    </a:cubicBezTo>
                    <a:cubicBezTo>
                      <a:pt x="376" y="11"/>
                      <a:pt x="373" y="7"/>
                      <a:pt x="372" y="1"/>
                    </a:cubicBezTo>
                    <a:moveTo>
                      <a:pt x="391" y="3"/>
                    </a:moveTo>
                    <a:cubicBezTo>
                      <a:pt x="388" y="13"/>
                      <a:pt x="383" y="19"/>
                      <a:pt x="378" y="18"/>
                    </a:cubicBezTo>
                    <a:cubicBezTo>
                      <a:pt x="374" y="17"/>
                      <a:pt x="371" y="10"/>
                      <a:pt x="370" y="1"/>
                    </a:cubicBezTo>
                    <a:moveTo>
                      <a:pt x="396" y="4"/>
                    </a:moveTo>
                    <a:cubicBezTo>
                      <a:pt x="391" y="18"/>
                      <a:pt x="384" y="28"/>
                      <a:pt x="377" y="27"/>
                    </a:cubicBezTo>
                    <a:cubicBezTo>
                      <a:pt x="370" y="26"/>
                      <a:pt x="366" y="15"/>
                      <a:pt x="365" y="1"/>
                    </a:cubicBezTo>
                    <a:moveTo>
                      <a:pt x="366" y="17"/>
                    </a:moveTo>
                    <a:cubicBezTo>
                      <a:pt x="365" y="18"/>
                      <a:pt x="364" y="19"/>
                      <a:pt x="363" y="19"/>
                    </a:cubicBezTo>
                    <a:cubicBezTo>
                      <a:pt x="362" y="18"/>
                      <a:pt x="362" y="17"/>
                      <a:pt x="362" y="16"/>
                    </a:cubicBezTo>
                    <a:cubicBezTo>
                      <a:pt x="362" y="15"/>
                      <a:pt x="363" y="15"/>
                      <a:pt x="364" y="15"/>
                    </a:cubicBezTo>
                    <a:cubicBezTo>
                      <a:pt x="365" y="15"/>
                      <a:pt x="366" y="16"/>
                      <a:pt x="366" y="17"/>
                    </a:cubicBezTo>
                    <a:close/>
                    <a:moveTo>
                      <a:pt x="359" y="0"/>
                    </a:moveTo>
                    <a:cubicBezTo>
                      <a:pt x="356" y="6"/>
                      <a:pt x="353" y="9"/>
                      <a:pt x="349" y="9"/>
                    </a:cubicBezTo>
                    <a:cubicBezTo>
                      <a:pt x="345" y="9"/>
                      <a:pt x="342" y="5"/>
                      <a:pt x="340" y="0"/>
                    </a:cubicBezTo>
                    <a:moveTo>
                      <a:pt x="360" y="1"/>
                    </a:moveTo>
                    <a:cubicBezTo>
                      <a:pt x="358" y="10"/>
                      <a:pt x="353" y="16"/>
                      <a:pt x="349" y="16"/>
                    </a:cubicBezTo>
                    <a:cubicBezTo>
                      <a:pt x="344" y="16"/>
                      <a:pt x="340" y="9"/>
                      <a:pt x="339" y="0"/>
                    </a:cubicBezTo>
                    <a:moveTo>
                      <a:pt x="365" y="1"/>
                    </a:moveTo>
                    <a:cubicBezTo>
                      <a:pt x="362" y="15"/>
                      <a:pt x="355" y="26"/>
                      <a:pt x="348" y="25"/>
                    </a:cubicBezTo>
                    <a:cubicBezTo>
                      <a:pt x="341" y="25"/>
                      <a:pt x="336" y="14"/>
                      <a:pt x="334" y="0"/>
                    </a:cubicBezTo>
                    <a:moveTo>
                      <a:pt x="336" y="16"/>
                    </a:moveTo>
                    <a:cubicBezTo>
                      <a:pt x="336" y="17"/>
                      <a:pt x="335" y="18"/>
                      <a:pt x="334" y="18"/>
                    </a:cubicBezTo>
                    <a:cubicBezTo>
                      <a:pt x="333" y="18"/>
                      <a:pt x="332" y="17"/>
                      <a:pt x="332" y="16"/>
                    </a:cubicBezTo>
                    <a:cubicBezTo>
                      <a:pt x="332" y="15"/>
                      <a:pt x="333" y="14"/>
                      <a:pt x="334" y="14"/>
                    </a:cubicBezTo>
                    <a:cubicBezTo>
                      <a:pt x="335" y="14"/>
                      <a:pt x="336" y="15"/>
                      <a:pt x="336" y="16"/>
                    </a:cubicBezTo>
                    <a:close/>
                    <a:moveTo>
                      <a:pt x="327" y="0"/>
                    </a:moveTo>
                    <a:cubicBezTo>
                      <a:pt x="326" y="6"/>
                      <a:pt x="322" y="10"/>
                      <a:pt x="319" y="10"/>
                    </a:cubicBezTo>
                    <a:cubicBezTo>
                      <a:pt x="315" y="10"/>
                      <a:pt x="312" y="7"/>
                      <a:pt x="309" y="2"/>
                    </a:cubicBezTo>
                    <a:moveTo>
                      <a:pt x="329" y="0"/>
                    </a:moveTo>
                    <a:cubicBezTo>
                      <a:pt x="327" y="10"/>
                      <a:pt x="323" y="17"/>
                      <a:pt x="319" y="17"/>
                    </a:cubicBezTo>
                    <a:cubicBezTo>
                      <a:pt x="314" y="17"/>
                      <a:pt x="310" y="11"/>
                      <a:pt x="307" y="2"/>
                    </a:cubicBezTo>
                    <a:moveTo>
                      <a:pt x="334" y="0"/>
                    </a:moveTo>
                    <a:cubicBezTo>
                      <a:pt x="332" y="15"/>
                      <a:pt x="326" y="26"/>
                      <a:pt x="319" y="26"/>
                    </a:cubicBezTo>
                    <a:cubicBezTo>
                      <a:pt x="312" y="26"/>
                      <a:pt x="306" y="17"/>
                      <a:pt x="303" y="2"/>
                    </a:cubicBezTo>
                    <a:moveTo>
                      <a:pt x="306" y="18"/>
                    </a:moveTo>
                    <a:cubicBezTo>
                      <a:pt x="306" y="19"/>
                      <a:pt x="305" y="20"/>
                      <a:pt x="304" y="20"/>
                    </a:cubicBezTo>
                    <a:cubicBezTo>
                      <a:pt x="303" y="20"/>
                      <a:pt x="302" y="20"/>
                      <a:pt x="302" y="19"/>
                    </a:cubicBezTo>
                    <a:cubicBezTo>
                      <a:pt x="302" y="18"/>
                      <a:pt x="303" y="17"/>
                      <a:pt x="304" y="17"/>
                    </a:cubicBezTo>
                    <a:cubicBezTo>
                      <a:pt x="305" y="17"/>
                      <a:pt x="306" y="17"/>
                      <a:pt x="306" y="18"/>
                    </a:cubicBezTo>
                    <a:close/>
                    <a:moveTo>
                      <a:pt x="296" y="3"/>
                    </a:moveTo>
                    <a:cubicBezTo>
                      <a:pt x="295" y="9"/>
                      <a:pt x="292" y="13"/>
                      <a:pt x="288" y="14"/>
                    </a:cubicBezTo>
                    <a:cubicBezTo>
                      <a:pt x="285" y="14"/>
                      <a:pt x="281" y="11"/>
                      <a:pt x="278" y="6"/>
                    </a:cubicBezTo>
                    <a:moveTo>
                      <a:pt x="298" y="3"/>
                    </a:moveTo>
                    <a:cubicBezTo>
                      <a:pt x="297" y="13"/>
                      <a:pt x="294" y="20"/>
                      <a:pt x="289" y="21"/>
                    </a:cubicBezTo>
                    <a:cubicBezTo>
                      <a:pt x="285" y="21"/>
                      <a:pt x="280" y="16"/>
                      <a:pt x="277" y="7"/>
                    </a:cubicBezTo>
                    <a:moveTo>
                      <a:pt x="303" y="3"/>
                    </a:moveTo>
                    <a:cubicBezTo>
                      <a:pt x="302" y="18"/>
                      <a:pt x="297" y="29"/>
                      <a:pt x="290" y="30"/>
                    </a:cubicBezTo>
                    <a:cubicBezTo>
                      <a:pt x="284" y="31"/>
                      <a:pt x="277" y="21"/>
                      <a:pt x="272" y="7"/>
                    </a:cubicBezTo>
                    <a:moveTo>
                      <a:pt x="277" y="23"/>
                    </a:moveTo>
                    <a:cubicBezTo>
                      <a:pt x="277" y="24"/>
                      <a:pt x="276" y="25"/>
                      <a:pt x="275" y="25"/>
                    </a:cubicBezTo>
                    <a:cubicBezTo>
                      <a:pt x="274" y="25"/>
                      <a:pt x="273" y="25"/>
                      <a:pt x="273" y="24"/>
                    </a:cubicBezTo>
                    <a:cubicBezTo>
                      <a:pt x="273" y="23"/>
                      <a:pt x="274" y="22"/>
                      <a:pt x="275" y="22"/>
                    </a:cubicBezTo>
                    <a:cubicBezTo>
                      <a:pt x="276" y="21"/>
                      <a:pt x="277" y="22"/>
                      <a:pt x="277" y="23"/>
                    </a:cubicBezTo>
                    <a:close/>
                    <a:moveTo>
                      <a:pt x="266" y="9"/>
                    </a:moveTo>
                    <a:cubicBezTo>
                      <a:pt x="265" y="15"/>
                      <a:pt x="262" y="19"/>
                      <a:pt x="259" y="20"/>
                    </a:cubicBezTo>
                    <a:cubicBezTo>
                      <a:pt x="255" y="21"/>
                      <a:pt x="251" y="18"/>
                      <a:pt x="248" y="14"/>
                    </a:cubicBezTo>
                    <a:moveTo>
                      <a:pt x="267" y="9"/>
                    </a:moveTo>
                    <a:cubicBezTo>
                      <a:pt x="267" y="19"/>
                      <a:pt x="265" y="26"/>
                      <a:pt x="260" y="27"/>
                    </a:cubicBezTo>
                    <a:cubicBezTo>
                      <a:pt x="256" y="28"/>
                      <a:pt x="250" y="23"/>
                      <a:pt x="246" y="14"/>
                    </a:cubicBezTo>
                    <a:moveTo>
                      <a:pt x="272" y="8"/>
                    </a:moveTo>
                    <a:cubicBezTo>
                      <a:pt x="273" y="23"/>
                      <a:pt x="269" y="34"/>
                      <a:pt x="262" y="36"/>
                    </a:cubicBezTo>
                    <a:cubicBezTo>
                      <a:pt x="255" y="37"/>
                      <a:pt x="248" y="29"/>
                      <a:pt x="242" y="15"/>
                    </a:cubicBezTo>
                    <a:moveTo>
                      <a:pt x="248" y="31"/>
                    </a:moveTo>
                    <a:cubicBezTo>
                      <a:pt x="248" y="32"/>
                      <a:pt x="248" y="33"/>
                      <a:pt x="247" y="33"/>
                    </a:cubicBezTo>
                    <a:cubicBezTo>
                      <a:pt x="246" y="33"/>
                      <a:pt x="245" y="32"/>
                      <a:pt x="244" y="31"/>
                    </a:cubicBezTo>
                    <a:cubicBezTo>
                      <a:pt x="244" y="30"/>
                      <a:pt x="245" y="29"/>
                      <a:pt x="246" y="29"/>
                    </a:cubicBezTo>
                    <a:cubicBezTo>
                      <a:pt x="247" y="29"/>
                      <a:pt x="248" y="30"/>
                      <a:pt x="248" y="31"/>
                    </a:cubicBezTo>
                    <a:close/>
                    <a:moveTo>
                      <a:pt x="236" y="17"/>
                    </a:moveTo>
                    <a:cubicBezTo>
                      <a:pt x="235" y="24"/>
                      <a:pt x="233" y="28"/>
                      <a:pt x="230" y="29"/>
                    </a:cubicBezTo>
                    <a:cubicBezTo>
                      <a:pt x="226" y="30"/>
                      <a:pt x="222" y="28"/>
                      <a:pt x="219" y="24"/>
                    </a:cubicBezTo>
                    <a:moveTo>
                      <a:pt x="237" y="17"/>
                    </a:moveTo>
                    <a:cubicBezTo>
                      <a:pt x="238" y="27"/>
                      <a:pt x="236" y="34"/>
                      <a:pt x="232" y="36"/>
                    </a:cubicBezTo>
                    <a:cubicBezTo>
                      <a:pt x="227" y="37"/>
                      <a:pt x="222" y="33"/>
                      <a:pt x="217" y="24"/>
                    </a:cubicBezTo>
                    <a:moveTo>
                      <a:pt x="242" y="16"/>
                    </a:moveTo>
                    <a:cubicBezTo>
                      <a:pt x="244" y="31"/>
                      <a:pt x="241" y="42"/>
                      <a:pt x="235" y="45"/>
                    </a:cubicBezTo>
                    <a:cubicBezTo>
                      <a:pt x="228" y="47"/>
                      <a:pt x="219" y="39"/>
                      <a:pt x="213" y="26"/>
                    </a:cubicBezTo>
                    <a:moveTo>
                      <a:pt x="220" y="41"/>
                    </a:moveTo>
                    <a:cubicBezTo>
                      <a:pt x="220" y="42"/>
                      <a:pt x="220" y="43"/>
                      <a:pt x="219" y="43"/>
                    </a:cubicBezTo>
                    <a:cubicBezTo>
                      <a:pt x="218" y="43"/>
                      <a:pt x="217" y="43"/>
                      <a:pt x="216" y="42"/>
                    </a:cubicBezTo>
                    <a:cubicBezTo>
                      <a:pt x="216" y="41"/>
                      <a:pt x="217" y="40"/>
                      <a:pt x="218" y="39"/>
                    </a:cubicBezTo>
                    <a:cubicBezTo>
                      <a:pt x="219" y="39"/>
                      <a:pt x="220" y="40"/>
                      <a:pt x="220" y="41"/>
                    </a:cubicBezTo>
                    <a:close/>
                    <a:moveTo>
                      <a:pt x="207" y="29"/>
                    </a:moveTo>
                    <a:cubicBezTo>
                      <a:pt x="207" y="35"/>
                      <a:pt x="205" y="39"/>
                      <a:pt x="202" y="41"/>
                    </a:cubicBezTo>
                    <a:cubicBezTo>
                      <a:pt x="198" y="42"/>
                      <a:pt x="194" y="40"/>
                      <a:pt x="190" y="36"/>
                    </a:cubicBezTo>
                    <a:moveTo>
                      <a:pt x="208" y="28"/>
                    </a:moveTo>
                    <a:cubicBezTo>
                      <a:pt x="210" y="38"/>
                      <a:pt x="209" y="46"/>
                      <a:pt x="204" y="47"/>
                    </a:cubicBezTo>
                    <a:cubicBezTo>
                      <a:pt x="200" y="49"/>
                      <a:pt x="194" y="45"/>
                      <a:pt x="188" y="37"/>
                    </a:cubicBezTo>
                    <a:moveTo>
                      <a:pt x="212" y="26"/>
                    </a:moveTo>
                    <a:cubicBezTo>
                      <a:pt x="216" y="41"/>
                      <a:pt x="214" y="53"/>
                      <a:pt x="208" y="56"/>
                    </a:cubicBezTo>
                    <a:cubicBezTo>
                      <a:pt x="202" y="58"/>
                      <a:pt x="192" y="51"/>
                      <a:pt x="184" y="39"/>
                    </a:cubicBezTo>
                    <a:moveTo>
                      <a:pt x="193" y="53"/>
                    </a:moveTo>
                    <a:cubicBezTo>
                      <a:pt x="193" y="54"/>
                      <a:pt x="193" y="55"/>
                      <a:pt x="192" y="56"/>
                    </a:cubicBezTo>
                    <a:cubicBezTo>
                      <a:pt x="191" y="56"/>
                      <a:pt x="190" y="56"/>
                      <a:pt x="190" y="55"/>
                    </a:cubicBezTo>
                    <a:cubicBezTo>
                      <a:pt x="189" y="54"/>
                      <a:pt x="190" y="52"/>
                      <a:pt x="191" y="52"/>
                    </a:cubicBezTo>
                    <a:cubicBezTo>
                      <a:pt x="192" y="52"/>
                      <a:pt x="193" y="52"/>
                      <a:pt x="193" y="53"/>
                    </a:cubicBezTo>
                    <a:close/>
                    <a:moveTo>
                      <a:pt x="178" y="42"/>
                    </a:moveTo>
                    <a:cubicBezTo>
                      <a:pt x="179" y="48"/>
                      <a:pt x="178" y="53"/>
                      <a:pt x="175" y="55"/>
                    </a:cubicBezTo>
                    <a:cubicBezTo>
                      <a:pt x="172" y="57"/>
                      <a:pt x="167" y="55"/>
                      <a:pt x="163" y="52"/>
                    </a:cubicBezTo>
                    <a:moveTo>
                      <a:pt x="180" y="42"/>
                    </a:moveTo>
                    <a:cubicBezTo>
                      <a:pt x="183" y="51"/>
                      <a:pt x="182" y="59"/>
                      <a:pt x="178" y="61"/>
                    </a:cubicBezTo>
                    <a:cubicBezTo>
                      <a:pt x="174" y="63"/>
                      <a:pt x="168" y="60"/>
                      <a:pt x="161" y="53"/>
                    </a:cubicBezTo>
                    <a:moveTo>
                      <a:pt x="184" y="40"/>
                    </a:moveTo>
                    <a:cubicBezTo>
                      <a:pt x="189" y="54"/>
                      <a:pt x="188" y="66"/>
                      <a:pt x="182" y="69"/>
                    </a:cubicBezTo>
                    <a:cubicBezTo>
                      <a:pt x="176" y="72"/>
                      <a:pt x="166" y="66"/>
                      <a:pt x="157" y="55"/>
                    </a:cubicBezTo>
                    <a:moveTo>
                      <a:pt x="167" y="68"/>
                    </a:moveTo>
                    <a:cubicBezTo>
                      <a:pt x="168" y="69"/>
                      <a:pt x="167" y="70"/>
                      <a:pt x="167" y="71"/>
                    </a:cubicBezTo>
                    <a:cubicBezTo>
                      <a:pt x="166" y="71"/>
                      <a:pt x="164" y="71"/>
                      <a:pt x="164" y="70"/>
                    </a:cubicBezTo>
                    <a:cubicBezTo>
                      <a:pt x="163" y="69"/>
                      <a:pt x="164" y="68"/>
                      <a:pt x="165" y="67"/>
                    </a:cubicBezTo>
                    <a:cubicBezTo>
                      <a:pt x="166" y="67"/>
                      <a:pt x="167" y="67"/>
                      <a:pt x="167" y="68"/>
                    </a:cubicBezTo>
                    <a:close/>
                    <a:moveTo>
                      <a:pt x="152" y="59"/>
                    </a:moveTo>
                    <a:cubicBezTo>
                      <a:pt x="153" y="65"/>
                      <a:pt x="152" y="70"/>
                      <a:pt x="149" y="72"/>
                    </a:cubicBezTo>
                    <a:cubicBezTo>
                      <a:pt x="146" y="74"/>
                      <a:pt x="142" y="73"/>
                      <a:pt x="137" y="69"/>
                    </a:cubicBezTo>
                    <a:moveTo>
                      <a:pt x="153" y="58"/>
                    </a:moveTo>
                    <a:cubicBezTo>
                      <a:pt x="157" y="67"/>
                      <a:pt x="157" y="75"/>
                      <a:pt x="153" y="77"/>
                    </a:cubicBezTo>
                    <a:cubicBezTo>
                      <a:pt x="149" y="80"/>
                      <a:pt x="142" y="77"/>
                      <a:pt x="136" y="70"/>
                    </a:cubicBezTo>
                    <a:moveTo>
                      <a:pt x="157" y="55"/>
                    </a:moveTo>
                    <a:cubicBezTo>
                      <a:pt x="163" y="69"/>
                      <a:pt x="164" y="81"/>
                      <a:pt x="158" y="85"/>
                    </a:cubicBezTo>
                    <a:cubicBezTo>
                      <a:pt x="152" y="89"/>
                      <a:pt x="142" y="84"/>
                      <a:pt x="132" y="73"/>
                    </a:cubicBezTo>
                    <a:moveTo>
                      <a:pt x="143" y="85"/>
                    </a:moveTo>
                    <a:cubicBezTo>
                      <a:pt x="144" y="86"/>
                      <a:pt x="143" y="87"/>
                      <a:pt x="142" y="88"/>
                    </a:cubicBezTo>
                    <a:cubicBezTo>
                      <a:pt x="142" y="88"/>
                      <a:pt x="140" y="88"/>
                      <a:pt x="140" y="87"/>
                    </a:cubicBezTo>
                    <a:cubicBezTo>
                      <a:pt x="139" y="86"/>
                      <a:pt x="140" y="85"/>
                      <a:pt x="140" y="85"/>
                    </a:cubicBezTo>
                    <a:cubicBezTo>
                      <a:pt x="141" y="84"/>
                      <a:pt x="142" y="84"/>
                      <a:pt x="143" y="85"/>
                    </a:cubicBezTo>
                    <a:close/>
                    <a:moveTo>
                      <a:pt x="127" y="77"/>
                    </a:moveTo>
                    <a:cubicBezTo>
                      <a:pt x="129" y="83"/>
                      <a:pt x="128" y="88"/>
                      <a:pt x="125" y="90"/>
                    </a:cubicBezTo>
                    <a:cubicBezTo>
                      <a:pt x="123" y="93"/>
                      <a:pt x="118" y="92"/>
                      <a:pt x="113" y="89"/>
                    </a:cubicBezTo>
                    <a:moveTo>
                      <a:pt x="128" y="76"/>
                    </a:moveTo>
                    <a:cubicBezTo>
                      <a:pt x="132" y="85"/>
                      <a:pt x="133" y="93"/>
                      <a:pt x="130" y="96"/>
                    </a:cubicBezTo>
                    <a:cubicBezTo>
                      <a:pt x="126" y="99"/>
                      <a:pt x="119" y="96"/>
                      <a:pt x="112" y="90"/>
                    </a:cubicBezTo>
                    <a:moveTo>
                      <a:pt x="132" y="74"/>
                    </a:moveTo>
                    <a:cubicBezTo>
                      <a:pt x="139" y="87"/>
                      <a:pt x="141" y="99"/>
                      <a:pt x="135" y="103"/>
                    </a:cubicBezTo>
                    <a:cubicBezTo>
                      <a:pt x="130" y="107"/>
                      <a:pt x="119" y="103"/>
                      <a:pt x="108" y="93"/>
                    </a:cubicBezTo>
                    <a:moveTo>
                      <a:pt x="120" y="104"/>
                    </a:moveTo>
                    <a:cubicBezTo>
                      <a:pt x="121" y="105"/>
                      <a:pt x="121" y="106"/>
                      <a:pt x="120" y="107"/>
                    </a:cubicBezTo>
                    <a:cubicBezTo>
                      <a:pt x="119" y="108"/>
                      <a:pt x="118" y="108"/>
                      <a:pt x="117" y="107"/>
                    </a:cubicBezTo>
                    <a:cubicBezTo>
                      <a:pt x="117" y="106"/>
                      <a:pt x="117" y="105"/>
                      <a:pt x="118" y="104"/>
                    </a:cubicBezTo>
                    <a:cubicBezTo>
                      <a:pt x="119" y="103"/>
                      <a:pt x="120" y="104"/>
                      <a:pt x="120" y="104"/>
                    </a:cubicBezTo>
                    <a:close/>
                    <a:moveTo>
                      <a:pt x="103" y="98"/>
                    </a:moveTo>
                    <a:cubicBezTo>
                      <a:pt x="106" y="104"/>
                      <a:pt x="106" y="109"/>
                      <a:pt x="103" y="111"/>
                    </a:cubicBezTo>
                    <a:cubicBezTo>
                      <a:pt x="101" y="114"/>
                      <a:pt x="96" y="114"/>
                      <a:pt x="91" y="111"/>
                    </a:cubicBezTo>
                    <a:moveTo>
                      <a:pt x="105" y="97"/>
                    </a:moveTo>
                    <a:cubicBezTo>
                      <a:pt x="110" y="106"/>
                      <a:pt x="111" y="113"/>
                      <a:pt x="108" y="116"/>
                    </a:cubicBezTo>
                    <a:cubicBezTo>
                      <a:pt x="105" y="119"/>
                      <a:pt x="98" y="118"/>
                      <a:pt x="90" y="112"/>
                    </a:cubicBezTo>
                    <a:moveTo>
                      <a:pt x="108" y="94"/>
                    </a:moveTo>
                    <a:cubicBezTo>
                      <a:pt x="117" y="106"/>
                      <a:pt x="119" y="118"/>
                      <a:pt x="114" y="123"/>
                    </a:cubicBezTo>
                    <a:cubicBezTo>
                      <a:pt x="109" y="128"/>
                      <a:pt x="98" y="124"/>
                      <a:pt x="86" y="116"/>
                    </a:cubicBezTo>
                    <a:moveTo>
                      <a:pt x="100" y="126"/>
                    </a:moveTo>
                    <a:cubicBezTo>
                      <a:pt x="100" y="126"/>
                      <a:pt x="100" y="128"/>
                      <a:pt x="100" y="128"/>
                    </a:cubicBezTo>
                    <a:cubicBezTo>
                      <a:pt x="99" y="129"/>
                      <a:pt x="98" y="129"/>
                      <a:pt x="97" y="128"/>
                    </a:cubicBezTo>
                    <a:cubicBezTo>
                      <a:pt x="96" y="128"/>
                      <a:pt x="96" y="126"/>
                      <a:pt x="97" y="126"/>
                    </a:cubicBezTo>
                    <a:cubicBezTo>
                      <a:pt x="98" y="125"/>
                      <a:pt x="99" y="125"/>
                      <a:pt x="100" y="126"/>
                    </a:cubicBezTo>
                    <a:close/>
                    <a:moveTo>
                      <a:pt x="82" y="121"/>
                    </a:moveTo>
                    <a:cubicBezTo>
                      <a:pt x="85" y="126"/>
                      <a:pt x="86" y="131"/>
                      <a:pt x="83" y="134"/>
                    </a:cubicBezTo>
                    <a:cubicBezTo>
                      <a:pt x="81" y="137"/>
                      <a:pt x="76" y="137"/>
                      <a:pt x="71" y="135"/>
                    </a:cubicBezTo>
                    <a:moveTo>
                      <a:pt x="83" y="120"/>
                    </a:moveTo>
                    <a:cubicBezTo>
                      <a:pt x="89" y="128"/>
                      <a:pt x="91" y="135"/>
                      <a:pt x="88" y="139"/>
                    </a:cubicBezTo>
                    <a:cubicBezTo>
                      <a:pt x="85" y="142"/>
                      <a:pt x="78" y="141"/>
                      <a:pt x="70" y="136"/>
                    </a:cubicBezTo>
                    <a:moveTo>
                      <a:pt x="86" y="116"/>
                    </a:moveTo>
                    <a:cubicBezTo>
                      <a:pt x="96" y="128"/>
                      <a:pt x="100" y="139"/>
                      <a:pt x="95" y="145"/>
                    </a:cubicBezTo>
                    <a:cubicBezTo>
                      <a:pt x="91" y="150"/>
                      <a:pt x="79" y="148"/>
                      <a:pt x="67" y="140"/>
                    </a:cubicBezTo>
                    <a:moveTo>
                      <a:pt x="81" y="149"/>
                    </a:moveTo>
                    <a:cubicBezTo>
                      <a:pt x="82" y="149"/>
                      <a:pt x="82" y="151"/>
                      <a:pt x="81" y="151"/>
                    </a:cubicBezTo>
                    <a:cubicBezTo>
                      <a:pt x="80" y="152"/>
                      <a:pt x="79" y="152"/>
                      <a:pt x="78" y="152"/>
                    </a:cubicBezTo>
                    <a:cubicBezTo>
                      <a:pt x="77" y="151"/>
                      <a:pt x="77" y="150"/>
                      <a:pt x="78" y="149"/>
                    </a:cubicBezTo>
                    <a:cubicBezTo>
                      <a:pt x="79" y="148"/>
                      <a:pt x="80" y="148"/>
                      <a:pt x="81" y="149"/>
                    </a:cubicBezTo>
                    <a:close/>
                    <a:moveTo>
                      <a:pt x="63" y="145"/>
                    </a:moveTo>
                    <a:cubicBezTo>
                      <a:pt x="66" y="151"/>
                      <a:pt x="67" y="155"/>
                      <a:pt x="65" y="159"/>
                    </a:cubicBezTo>
                    <a:cubicBezTo>
                      <a:pt x="63" y="161"/>
                      <a:pt x="58" y="162"/>
                      <a:pt x="53" y="161"/>
                    </a:cubicBezTo>
                    <a:moveTo>
                      <a:pt x="64" y="144"/>
                    </a:moveTo>
                    <a:cubicBezTo>
                      <a:pt x="71" y="152"/>
                      <a:pt x="74" y="159"/>
                      <a:pt x="71" y="163"/>
                    </a:cubicBezTo>
                    <a:cubicBezTo>
                      <a:pt x="68" y="166"/>
                      <a:pt x="61" y="166"/>
                      <a:pt x="52" y="162"/>
                    </a:cubicBezTo>
                    <a:moveTo>
                      <a:pt x="67" y="141"/>
                    </a:moveTo>
                    <a:cubicBezTo>
                      <a:pt x="77" y="151"/>
                      <a:pt x="82" y="162"/>
                      <a:pt x="78" y="168"/>
                    </a:cubicBezTo>
                    <a:cubicBezTo>
                      <a:pt x="74" y="173"/>
                      <a:pt x="63" y="172"/>
                      <a:pt x="49" y="166"/>
                    </a:cubicBezTo>
                    <a:moveTo>
                      <a:pt x="64" y="173"/>
                    </a:moveTo>
                    <a:cubicBezTo>
                      <a:pt x="65" y="174"/>
                      <a:pt x="65" y="175"/>
                      <a:pt x="65" y="176"/>
                    </a:cubicBezTo>
                    <a:cubicBezTo>
                      <a:pt x="64" y="177"/>
                      <a:pt x="63" y="177"/>
                      <a:pt x="62" y="176"/>
                    </a:cubicBezTo>
                    <a:cubicBezTo>
                      <a:pt x="61" y="176"/>
                      <a:pt x="61" y="175"/>
                      <a:pt x="62" y="174"/>
                    </a:cubicBezTo>
                    <a:cubicBezTo>
                      <a:pt x="62" y="173"/>
                      <a:pt x="63" y="173"/>
                      <a:pt x="64" y="173"/>
                    </a:cubicBezTo>
                    <a:close/>
                    <a:moveTo>
                      <a:pt x="46" y="172"/>
                    </a:moveTo>
                    <a:cubicBezTo>
                      <a:pt x="50" y="176"/>
                      <a:pt x="52" y="181"/>
                      <a:pt x="50" y="185"/>
                    </a:cubicBezTo>
                    <a:cubicBezTo>
                      <a:pt x="48" y="188"/>
                      <a:pt x="43" y="189"/>
                      <a:pt x="38" y="188"/>
                    </a:cubicBezTo>
                    <a:moveTo>
                      <a:pt x="47" y="170"/>
                    </a:moveTo>
                    <a:cubicBezTo>
                      <a:pt x="54" y="177"/>
                      <a:pt x="58" y="184"/>
                      <a:pt x="56" y="188"/>
                    </a:cubicBezTo>
                    <a:cubicBezTo>
                      <a:pt x="53" y="192"/>
                      <a:pt x="46" y="192"/>
                      <a:pt x="37" y="189"/>
                    </a:cubicBezTo>
                    <a:moveTo>
                      <a:pt x="50" y="166"/>
                    </a:moveTo>
                    <a:cubicBezTo>
                      <a:pt x="61" y="176"/>
                      <a:pt x="67" y="187"/>
                      <a:pt x="63" y="193"/>
                    </a:cubicBezTo>
                    <a:cubicBezTo>
                      <a:pt x="60" y="199"/>
                      <a:pt x="48" y="199"/>
                      <a:pt x="35" y="193"/>
                    </a:cubicBezTo>
                    <a:moveTo>
                      <a:pt x="50" y="199"/>
                    </a:moveTo>
                    <a:cubicBezTo>
                      <a:pt x="51" y="200"/>
                      <a:pt x="51" y="201"/>
                      <a:pt x="51" y="202"/>
                    </a:cubicBezTo>
                    <a:cubicBezTo>
                      <a:pt x="50" y="203"/>
                      <a:pt x="49" y="203"/>
                      <a:pt x="48" y="203"/>
                    </a:cubicBezTo>
                    <a:cubicBezTo>
                      <a:pt x="47" y="202"/>
                      <a:pt x="47" y="201"/>
                      <a:pt x="47" y="200"/>
                    </a:cubicBezTo>
                    <a:cubicBezTo>
                      <a:pt x="48" y="199"/>
                      <a:pt x="49" y="199"/>
                      <a:pt x="50" y="199"/>
                    </a:cubicBezTo>
                    <a:close/>
                    <a:moveTo>
                      <a:pt x="32" y="199"/>
                    </a:moveTo>
                    <a:cubicBezTo>
                      <a:pt x="36" y="204"/>
                      <a:pt x="38" y="208"/>
                      <a:pt x="36" y="212"/>
                    </a:cubicBezTo>
                    <a:cubicBezTo>
                      <a:pt x="35" y="215"/>
                      <a:pt x="30" y="217"/>
                      <a:pt x="25" y="216"/>
                    </a:cubicBezTo>
                    <a:moveTo>
                      <a:pt x="33" y="198"/>
                    </a:moveTo>
                    <a:cubicBezTo>
                      <a:pt x="40" y="204"/>
                      <a:pt x="45" y="211"/>
                      <a:pt x="43" y="215"/>
                    </a:cubicBezTo>
                    <a:cubicBezTo>
                      <a:pt x="41" y="219"/>
                      <a:pt x="33" y="220"/>
                      <a:pt x="24" y="218"/>
                    </a:cubicBezTo>
                    <a:moveTo>
                      <a:pt x="35" y="194"/>
                    </a:moveTo>
                    <a:cubicBezTo>
                      <a:pt x="47" y="203"/>
                      <a:pt x="54" y="213"/>
                      <a:pt x="51" y="219"/>
                    </a:cubicBezTo>
                    <a:cubicBezTo>
                      <a:pt x="48" y="225"/>
                      <a:pt x="36" y="226"/>
                      <a:pt x="22" y="222"/>
                    </a:cubicBezTo>
                    <a:moveTo>
                      <a:pt x="38" y="227"/>
                    </a:moveTo>
                    <a:cubicBezTo>
                      <a:pt x="39" y="227"/>
                      <a:pt x="39" y="228"/>
                      <a:pt x="39" y="229"/>
                    </a:cubicBezTo>
                    <a:cubicBezTo>
                      <a:pt x="38" y="230"/>
                      <a:pt x="37" y="231"/>
                      <a:pt x="36" y="230"/>
                    </a:cubicBezTo>
                    <a:cubicBezTo>
                      <a:pt x="35" y="230"/>
                      <a:pt x="35" y="229"/>
                      <a:pt x="35" y="228"/>
                    </a:cubicBezTo>
                    <a:cubicBezTo>
                      <a:pt x="36" y="227"/>
                      <a:pt x="37" y="226"/>
                      <a:pt x="38" y="227"/>
                    </a:cubicBezTo>
                    <a:close/>
                    <a:moveTo>
                      <a:pt x="20" y="228"/>
                    </a:moveTo>
                    <a:cubicBezTo>
                      <a:pt x="25" y="232"/>
                      <a:pt x="27" y="237"/>
                      <a:pt x="26" y="240"/>
                    </a:cubicBezTo>
                    <a:cubicBezTo>
                      <a:pt x="24" y="244"/>
                      <a:pt x="20" y="246"/>
                      <a:pt x="14" y="246"/>
                    </a:cubicBezTo>
                    <a:moveTo>
                      <a:pt x="21" y="227"/>
                    </a:moveTo>
                    <a:cubicBezTo>
                      <a:pt x="29" y="232"/>
                      <a:pt x="34" y="238"/>
                      <a:pt x="32" y="243"/>
                    </a:cubicBezTo>
                    <a:cubicBezTo>
                      <a:pt x="31" y="247"/>
                      <a:pt x="23" y="249"/>
                      <a:pt x="14" y="247"/>
                    </a:cubicBezTo>
                    <a:moveTo>
                      <a:pt x="22" y="223"/>
                    </a:moveTo>
                    <a:cubicBezTo>
                      <a:pt x="35" y="230"/>
                      <a:pt x="43" y="239"/>
                      <a:pt x="41" y="246"/>
                    </a:cubicBezTo>
                    <a:cubicBezTo>
                      <a:pt x="38" y="252"/>
                      <a:pt x="27" y="254"/>
                      <a:pt x="12" y="252"/>
                    </a:cubicBezTo>
                    <a:moveTo>
                      <a:pt x="29" y="255"/>
                    </a:moveTo>
                    <a:cubicBezTo>
                      <a:pt x="30" y="255"/>
                      <a:pt x="30" y="256"/>
                      <a:pt x="30" y="257"/>
                    </a:cubicBezTo>
                    <a:cubicBezTo>
                      <a:pt x="29" y="258"/>
                      <a:pt x="28" y="259"/>
                      <a:pt x="27" y="258"/>
                    </a:cubicBezTo>
                    <a:cubicBezTo>
                      <a:pt x="26" y="258"/>
                      <a:pt x="26" y="257"/>
                      <a:pt x="26" y="256"/>
                    </a:cubicBezTo>
                    <a:cubicBezTo>
                      <a:pt x="27" y="255"/>
                      <a:pt x="28" y="255"/>
                      <a:pt x="29" y="255"/>
                    </a:cubicBezTo>
                    <a:close/>
                    <a:moveTo>
                      <a:pt x="11" y="258"/>
                    </a:moveTo>
                    <a:cubicBezTo>
                      <a:pt x="16" y="262"/>
                      <a:pt x="19" y="266"/>
                      <a:pt x="18" y="270"/>
                    </a:cubicBezTo>
                    <a:cubicBezTo>
                      <a:pt x="17" y="273"/>
                      <a:pt x="13" y="275"/>
                      <a:pt x="7" y="276"/>
                    </a:cubicBezTo>
                    <a:moveTo>
                      <a:pt x="11" y="257"/>
                    </a:moveTo>
                    <a:cubicBezTo>
                      <a:pt x="20" y="261"/>
                      <a:pt x="25" y="267"/>
                      <a:pt x="24" y="271"/>
                    </a:cubicBezTo>
                    <a:cubicBezTo>
                      <a:pt x="23" y="276"/>
                      <a:pt x="16" y="278"/>
                      <a:pt x="6" y="278"/>
                    </a:cubicBezTo>
                    <a:moveTo>
                      <a:pt x="13" y="252"/>
                    </a:moveTo>
                    <a:cubicBezTo>
                      <a:pt x="26" y="259"/>
                      <a:pt x="35" y="267"/>
                      <a:pt x="33" y="274"/>
                    </a:cubicBezTo>
                    <a:cubicBezTo>
                      <a:pt x="31" y="280"/>
                      <a:pt x="20" y="283"/>
                      <a:pt x="5" y="282"/>
                    </a:cubicBezTo>
                    <a:moveTo>
                      <a:pt x="22" y="284"/>
                    </a:moveTo>
                    <a:cubicBezTo>
                      <a:pt x="23" y="284"/>
                      <a:pt x="23" y="285"/>
                      <a:pt x="23" y="286"/>
                    </a:cubicBezTo>
                    <a:cubicBezTo>
                      <a:pt x="23" y="287"/>
                      <a:pt x="22" y="288"/>
                      <a:pt x="21" y="288"/>
                    </a:cubicBezTo>
                    <a:cubicBezTo>
                      <a:pt x="20" y="287"/>
                      <a:pt x="19" y="286"/>
                      <a:pt x="19" y="285"/>
                    </a:cubicBezTo>
                    <a:cubicBezTo>
                      <a:pt x="20" y="284"/>
                      <a:pt x="21" y="284"/>
                      <a:pt x="22" y="284"/>
                    </a:cubicBezTo>
                    <a:close/>
                    <a:moveTo>
                      <a:pt x="4" y="289"/>
                    </a:moveTo>
                    <a:cubicBezTo>
                      <a:pt x="10" y="292"/>
                      <a:pt x="13" y="296"/>
                      <a:pt x="12" y="300"/>
                    </a:cubicBezTo>
                    <a:cubicBezTo>
                      <a:pt x="12" y="303"/>
                      <a:pt x="8" y="306"/>
                      <a:pt x="2" y="307"/>
                    </a:cubicBezTo>
                    <a:moveTo>
                      <a:pt x="5" y="287"/>
                    </a:moveTo>
                    <a:cubicBezTo>
                      <a:pt x="14" y="291"/>
                      <a:pt x="20" y="296"/>
                      <a:pt x="19" y="301"/>
                    </a:cubicBezTo>
                    <a:cubicBezTo>
                      <a:pt x="18" y="305"/>
                      <a:pt x="11" y="308"/>
                      <a:pt x="2" y="309"/>
                    </a:cubicBezTo>
                    <a:moveTo>
                      <a:pt x="6" y="283"/>
                    </a:moveTo>
                    <a:cubicBezTo>
                      <a:pt x="20" y="288"/>
                      <a:pt x="29" y="295"/>
                      <a:pt x="28" y="302"/>
                    </a:cubicBezTo>
                    <a:cubicBezTo>
                      <a:pt x="27" y="309"/>
                      <a:pt x="16" y="313"/>
                      <a:pt x="1" y="313"/>
                    </a:cubicBezTo>
                    <a:moveTo>
                      <a:pt x="18" y="313"/>
                    </a:moveTo>
                    <a:cubicBezTo>
                      <a:pt x="19" y="313"/>
                      <a:pt x="19" y="314"/>
                      <a:pt x="19" y="315"/>
                    </a:cubicBezTo>
                    <a:cubicBezTo>
                      <a:pt x="19" y="317"/>
                      <a:pt x="18" y="317"/>
                      <a:pt x="17" y="317"/>
                    </a:cubicBezTo>
                    <a:cubicBezTo>
                      <a:pt x="16" y="317"/>
                      <a:pt x="15" y="316"/>
                      <a:pt x="15" y="315"/>
                    </a:cubicBezTo>
                    <a:cubicBezTo>
                      <a:pt x="16" y="314"/>
                      <a:pt x="17" y="313"/>
                      <a:pt x="18" y="313"/>
                    </a:cubicBezTo>
                    <a:close/>
                    <a:moveTo>
                      <a:pt x="1" y="320"/>
                    </a:moveTo>
                    <a:cubicBezTo>
                      <a:pt x="6" y="322"/>
                      <a:pt x="10" y="326"/>
                      <a:pt x="9" y="330"/>
                    </a:cubicBezTo>
                    <a:cubicBezTo>
                      <a:pt x="9" y="333"/>
                      <a:pt x="6" y="336"/>
                      <a:pt x="0" y="338"/>
                    </a:cubicBezTo>
                    <a:moveTo>
                      <a:pt x="1" y="318"/>
                    </a:moveTo>
                    <a:cubicBezTo>
                      <a:pt x="11" y="321"/>
                      <a:pt x="17" y="326"/>
                      <a:pt x="16" y="330"/>
                    </a:cubicBezTo>
                    <a:cubicBezTo>
                      <a:pt x="16" y="335"/>
                      <a:pt x="9" y="338"/>
                      <a:pt x="0" y="340"/>
                    </a:cubicBezTo>
                    <a:moveTo>
                      <a:pt x="2" y="314"/>
                    </a:moveTo>
                    <a:cubicBezTo>
                      <a:pt x="16" y="317"/>
                      <a:pt x="26" y="324"/>
                      <a:pt x="25" y="331"/>
                    </a:cubicBezTo>
                    <a:cubicBezTo>
                      <a:pt x="25" y="338"/>
                      <a:pt x="14" y="343"/>
                      <a:pt x="0" y="344"/>
                    </a:cubicBezTo>
                    <a:moveTo>
                      <a:pt x="16" y="343"/>
                    </a:moveTo>
                    <a:cubicBezTo>
                      <a:pt x="17" y="343"/>
                      <a:pt x="18" y="344"/>
                      <a:pt x="18" y="345"/>
                    </a:cubicBezTo>
                    <a:cubicBezTo>
                      <a:pt x="18" y="346"/>
                      <a:pt x="17" y="347"/>
                      <a:pt x="16" y="347"/>
                    </a:cubicBezTo>
                    <a:cubicBezTo>
                      <a:pt x="15" y="347"/>
                      <a:pt x="14" y="346"/>
                      <a:pt x="14" y="345"/>
                    </a:cubicBezTo>
                    <a:cubicBezTo>
                      <a:pt x="14" y="344"/>
                      <a:pt x="15" y="343"/>
                      <a:pt x="16" y="343"/>
                    </a:cubicBezTo>
                    <a:close/>
                    <a:moveTo>
                      <a:pt x="0" y="351"/>
                    </a:moveTo>
                    <a:cubicBezTo>
                      <a:pt x="6" y="353"/>
                      <a:pt x="10" y="356"/>
                      <a:pt x="10" y="360"/>
                    </a:cubicBezTo>
                    <a:cubicBezTo>
                      <a:pt x="10" y="364"/>
                      <a:pt x="6" y="367"/>
                      <a:pt x="1" y="369"/>
                    </a:cubicBezTo>
                    <a:moveTo>
                      <a:pt x="0" y="349"/>
                    </a:moveTo>
                    <a:cubicBezTo>
                      <a:pt x="10" y="351"/>
                      <a:pt x="16" y="355"/>
                      <a:pt x="16" y="360"/>
                    </a:cubicBezTo>
                    <a:cubicBezTo>
                      <a:pt x="17" y="365"/>
                      <a:pt x="10" y="369"/>
                      <a:pt x="1" y="371"/>
                    </a:cubicBezTo>
                    <a:moveTo>
                      <a:pt x="0" y="345"/>
                    </a:moveTo>
                    <a:cubicBezTo>
                      <a:pt x="15" y="347"/>
                      <a:pt x="25" y="353"/>
                      <a:pt x="26" y="360"/>
                    </a:cubicBezTo>
                    <a:cubicBezTo>
                      <a:pt x="26" y="367"/>
                      <a:pt x="16" y="373"/>
                      <a:pt x="1" y="376"/>
                    </a:cubicBezTo>
                    <a:moveTo>
                      <a:pt x="18" y="373"/>
                    </a:moveTo>
                    <a:cubicBezTo>
                      <a:pt x="19" y="373"/>
                      <a:pt x="19" y="374"/>
                      <a:pt x="19" y="375"/>
                    </a:cubicBezTo>
                    <a:cubicBezTo>
                      <a:pt x="19" y="376"/>
                      <a:pt x="19" y="376"/>
                      <a:pt x="18" y="377"/>
                    </a:cubicBezTo>
                    <a:cubicBezTo>
                      <a:pt x="16" y="377"/>
                      <a:pt x="16" y="376"/>
                      <a:pt x="16" y="375"/>
                    </a:cubicBezTo>
                    <a:cubicBezTo>
                      <a:pt x="16" y="374"/>
                      <a:pt x="16" y="373"/>
                      <a:pt x="18" y="373"/>
                    </a:cubicBezTo>
                    <a:close/>
                    <a:moveTo>
                      <a:pt x="2" y="382"/>
                    </a:moveTo>
                    <a:cubicBezTo>
                      <a:pt x="8" y="384"/>
                      <a:pt x="12" y="387"/>
                      <a:pt x="12" y="390"/>
                    </a:cubicBezTo>
                    <a:cubicBezTo>
                      <a:pt x="13" y="394"/>
                      <a:pt x="10" y="398"/>
                      <a:pt x="5" y="400"/>
                    </a:cubicBezTo>
                    <a:moveTo>
                      <a:pt x="2" y="380"/>
                    </a:moveTo>
                    <a:cubicBezTo>
                      <a:pt x="12" y="382"/>
                      <a:pt x="19" y="385"/>
                      <a:pt x="19" y="390"/>
                    </a:cubicBezTo>
                    <a:cubicBezTo>
                      <a:pt x="20" y="394"/>
                      <a:pt x="14" y="399"/>
                      <a:pt x="5" y="402"/>
                    </a:cubicBezTo>
                    <a:moveTo>
                      <a:pt x="2" y="376"/>
                    </a:moveTo>
                    <a:cubicBezTo>
                      <a:pt x="17" y="377"/>
                      <a:pt x="28" y="382"/>
                      <a:pt x="28" y="389"/>
                    </a:cubicBezTo>
                    <a:cubicBezTo>
                      <a:pt x="29" y="396"/>
                      <a:pt x="20" y="402"/>
                      <a:pt x="6" y="406"/>
                    </a:cubicBezTo>
                    <a:moveTo>
                      <a:pt x="21" y="402"/>
                    </a:moveTo>
                    <a:cubicBezTo>
                      <a:pt x="22" y="402"/>
                      <a:pt x="23" y="403"/>
                      <a:pt x="24" y="404"/>
                    </a:cubicBezTo>
                    <a:cubicBezTo>
                      <a:pt x="24" y="405"/>
                      <a:pt x="23" y="406"/>
                      <a:pt x="22" y="406"/>
                    </a:cubicBezTo>
                    <a:cubicBezTo>
                      <a:pt x="21" y="406"/>
                      <a:pt x="20" y="405"/>
                      <a:pt x="20" y="404"/>
                    </a:cubicBezTo>
                    <a:cubicBezTo>
                      <a:pt x="20" y="403"/>
                      <a:pt x="20" y="402"/>
                      <a:pt x="21" y="402"/>
                    </a:cubicBezTo>
                    <a:close/>
                    <a:moveTo>
                      <a:pt x="7" y="413"/>
                    </a:moveTo>
                    <a:cubicBezTo>
                      <a:pt x="13" y="414"/>
                      <a:pt x="17" y="417"/>
                      <a:pt x="18" y="420"/>
                    </a:cubicBezTo>
                    <a:cubicBezTo>
                      <a:pt x="19" y="424"/>
                      <a:pt x="16" y="428"/>
                      <a:pt x="11" y="431"/>
                    </a:cubicBezTo>
                    <a:moveTo>
                      <a:pt x="7" y="411"/>
                    </a:moveTo>
                    <a:cubicBezTo>
                      <a:pt x="17" y="412"/>
                      <a:pt x="24" y="414"/>
                      <a:pt x="25" y="419"/>
                    </a:cubicBezTo>
                    <a:cubicBezTo>
                      <a:pt x="26" y="423"/>
                      <a:pt x="20" y="429"/>
                      <a:pt x="12" y="432"/>
                    </a:cubicBezTo>
                    <a:moveTo>
                      <a:pt x="6" y="407"/>
                    </a:moveTo>
                    <a:cubicBezTo>
                      <a:pt x="21" y="406"/>
                      <a:pt x="32" y="410"/>
                      <a:pt x="34" y="417"/>
                    </a:cubicBezTo>
                    <a:cubicBezTo>
                      <a:pt x="35" y="424"/>
                      <a:pt x="26" y="432"/>
                      <a:pt x="13" y="437"/>
                    </a:cubicBezTo>
                    <a:moveTo>
                      <a:pt x="28" y="431"/>
                    </a:moveTo>
                    <a:cubicBezTo>
                      <a:pt x="29" y="431"/>
                      <a:pt x="30" y="432"/>
                      <a:pt x="30" y="433"/>
                    </a:cubicBezTo>
                    <a:cubicBezTo>
                      <a:pt x="30" y="434"/>
                      <a:pt x="30" y="435"/>
                      <a:pt x="29" y="435"/>
                    </a:cubicBezTo>
                    <a:cubicBezTo>
                      <a:pt x="28" y="435"/>
                      <a:pt x="27" y="434"/>
                      <a:pt x="27" y="433"/>
                    </a:cubicBezTo>
                    <a:cubicBezTo>
                      <a:pt x="26" y="432"/>
                      <a:pt x="27" y="431"/>
                      <a:pt x="28" y="431"/>
                    </a:cubicBezTo>
                    <a:close/>
                    <a:moveTo>
                      <a:pt x="14" y="443"/>
                    </a:moveTo>
                    <a:cubicBezTo>
                      <a:pt x="21" y="444"/>
                      <a:pt x="25" y="446"/>
                      <a:pt x="26" y="449"/>
                    </a:cubicBezTo>
                    <a:cubicBezTo>
                      <a:pt x="27" y="453"/>
                      <a:pt x="25" y="457"/>
                      <a:pt x="20" y="460"/>
                    </a:cubicBezTo>
                    <a:moveTo>
                      <a:pt x="14" y="442"/>
                    </a:moveTo>
                    <a:cubicBezTo>
                      <a:pt x="24" y="441"/>
                      <a:pt x="32" y="443"/>
                      <a:pt x="33" y="448"/>
                    </a:cubicBezTo>
                    <a:cubicBezTo>
                      <a:pt x="34" y="452"/>
                      <a:pt x="29" y="458"/>
                      <a:pt x="21" y="462"/>
                    </a:cubicBezTo>
                    <a:moveTo>
                      <a:pt x="13" y="437"/>
                    </a:moveTo>
                    <a:cubicBezTo>
                      <a:pt x="28" y="436"/>
                      <a:pt x="40" y="438"/>
                      <a:pt x="42" y="445"/>
                    </a:cubicBezTo>
                    <a:cubicBezTo>
                      <a:pt x="43" y="452"/>
                      <a:pt x="35" y="460"/>
                      <a:pt x="22" y="467"/>
                    </a:cubicBezTo>
                    <a:moveTo>
                      <a:pt x="37" y="459"/>
                    </a:moveTo>
                    <a:cubicBezTo>
                      <a:pt x="38" y="459"/>
                      <a:pt x="39" y="460"/>
                      <a:pt x="40" y="461"/>
                    </a:cubicBezTo>
                    <a:cubicBezTo>
                      <a:pt x="40" y="462"/>
                      <a:pt x="39" y="463"/>
                      <a:pt x="38" y="463"/>
                    </a:cubicBezTo>
                    <a:cubicBezTo>
                      <a:pt x="37" y="463"/>
                      <a:pt x="36" y="463"/>
                      <a:pt x="36" y="462"/>
                    </a:cubicBezTo>
                    <a:cubicBezTo>
                      <a:pt x="36" y="461"/>
                      <a:pt x="36" y="460"/>
                      <a:pt x="37" y="459"/>
                    </a:cubicBezTo>
                    <a:close/>
                    <a:moveTo>
                      <a:pt x="25" y="473"/>
                    </a:moveTo>
                    <a:cubicBezTo>
                      <a:pt x="31" y="473"/>
                      <a:pt x="36" y="475"/>
                      <a:pt x="37" y="478"/>
                    </a:cubicBezTo>
                    <a:cubicBezTo>
                      <a:pt x="39" y="482"/>
                      <a:pt x="37" y="486"/>
                      <a:pt x="33" y="490"/>
                    </a:cubicBezTo>
                    <a:moveTo>
                      <a:pt x="25" y="472"/>
                    </a:moveTo>
                    <a:cubicBezTo>
                      <a:pt x="35" y="470"/>
                      <a:pt x="42" y="472"/>
                      <a:pt x="44" y="476"/>
                    </a:cubicBezTo>
                    <a:cubicBezTo>
                      <a:pt x="45" y="480"/>
                      <a:pt x="41" y="486"/>
                      <a:pt x="33" y="492"/>
                    </a:cubicBezTo>
                    <a:moveTo>
                      <a:pt x="23" y="467"/>
                    </a:moveTo>
                    <a:cubicBezTo>
                      <a:pt x="38" y="464"/>
                      <a:pt x="50" y="466"/>
                      <a:pt x="52" y="473"/>
                    </a:cubicBezTo>
                    <a:cubicBezTo>
                      <a:pt x="55" y="479"/>
                      <a:pt x="48" y="488"/>
                      <a:pt x="35" y="496"/>
                    </a:cubicBezTo>
                    <a:moveTo>
                      <a:pt x="49" y="487"/>
                    </a:moveTo>
                    <a:cubicBezTo>
                      <a:pt x="50" y="487"/>
                      <a:pt x="51" y="487"/>
                      <a:pt x="52" y="488"/>
                    </a:cubicBezTo>
                    <a:cubicBezTo>
                      <a:pt x="52" y="489"/>
                      <a:pt x="52" y="490"/>
                      <a:pt x="51" y="491"/>
                    </a:cubicBezTo>
                    <a:cubicBezTo>
                      <a:pt x="50" y="491"/>
                      <a:pt x="49" y="491"/>
                      <a:pt x="48" y="490"/>
                    </a:cubicBezTo>
                    <a:cubicBezTo>
                      <a:pt x="48" y="489"/>
                      <a:pt x="48" y="488"/>
                      <a:pt x="49" y="487"/>
                    </a:cubicBezTo>
                    <a:close/>
                    <a:moveTo>
                      <a:pt x="38" y="502"/>
                    </a:moveTo>
                    <a:cubicBezTo>
                      <a:pt x="44" y="501"/>
                      <a:pt x="49" y="503"/>
                      <a:pt x="51" y="506"/>
                    </a:cubicBezTo>
                    <a:cubicBezTo>
                      <a:pt x="53" y="509"/>
                      <a:pt x="51" y="514"/>
                      <a:pt x="47" y="518"/>
                    </a:cubicBezTo>
                    <a:moveTo>
                      <a:pt x="38" y="501"/>
                    </a:moveTo>
                    <a:cubicBezTo>
                      <a:pt x="47" y="498"/>
                      <a:pt x="55" y="499"/>
                      <a:pt x="57" y="503"/>
                    </a:cubicBezTo>
                    <a:cubicBezTo>
                      <a:pt x="59" y="507"/>
                      <a:pt x="56" y="513"/>
                      <a:pt x="48" y="520"/>
                    </a:cubicBezTo>
                    <a:moveTo>
                      <a:pt x="36" y="496"/>
                    </a:moveTo>
                    <a:cubicBezTo>
                      <a:pt x="50" y="492"/>
                      <a:pt x="62" y="493"/>
                      <a:pt x="65" y="499"/>
                    </a:cubicBezTo>
                    <a:cubicBezTo>
                      <a:pt x="68" y="505"/>
                      <a:pt x="62" y="515"/>
                      <a:pt x="50" y="524"/>
                    </a:cubicBezTo>
                    <a:moveTo>
                      <a:pt x="64" y="514"/>
                    </a:moveTo>
                    <a:cubicBezTo>
                      <a:pt x="65" y="513"/>
                      <a:pt x="66" y="514"/>
                      <a:pt x="66" y="515"/>
                    </a:cubicBezTo>
                    <a:cubicBezTo>
                      <a:pt x="67" y="516"/>
                      <a:pt x="66" y="517"/>
                      <a:pt x="65" y="517"/>
                    </a:cubicBezTo>
                    <a:cubicBezTo>
                      <a:pt x="64" y="518"/>
                      <a:pt x="63" y="517"/>
                      <a:pt x="63" y="516"/>
                    </a:cubicBezTo>
                    <a:cubicBezTo>
                      <a:pt x="62" y="516"/>
                      <a:pt x="63" y="514"/>
                      <a:pt x="64" y="514"/>
                    </a:cubicBezTo>
                    <a:close/>
                    <a:moveTo>
                      <a:pt x="54" y="530"/>
                    </a:moveTo>
                    <a:cubicBezTo>
                      <a:pt x="60" y="528"/>
                      <a:pt x="65" y="529"/>
                      <a:pt x="67" y="533"/>
                    </a:cubicBezTo>
                    <a:cubicBezTo>
                      <a:pt x="69" y="536"/>
                      <a:pt x="68" y="540"/>
                      <a:pt x="65" y="545"/>
                    </a:cubicBezTo>
                    <a:moveTo>
                      <a:pt x="54" y="528"/>
                    </a:moveTo>
                    <a:cubicBezTo>
                      <a:pt x="63" y="525"/>
                      <a:pt x="71" y="525"/>
                      <a:pt x="73" y="529"/>
                    </a:cubicBezTo>
                    <a:cubicBezTo>
                      <a:pt x="76" y="533"/>
                      <a:pt x="72" y="539"/>
                      <a:pt x="66" y="546"/>
                    </a:cubicBezTo>
                    <a:moveTo>
                      <a:pt x="51" y="524"/>
                    </a:moveTo>
                    <a:cubicBezTo>
                      <a:pt x="65" y="519"/>
                      <a:pt x="77" y="518"/>
                      <a:pt x="81" y="524"/>
                    </a:cubicBezTo>
                    <a:cubicBezTo>
                      <a:pt x="84" y="530"/>
                      <a:pt x="79" y="540"/>
                      <a:pt x="68" y="550"/>
                    </a:cubicBezTo>
                    <a:moveTo>
                      <a:pt x="81" y="539"/>
                    </a:moveTo>
                    <a:cubicBezTo>
                      <a:pt x="82" y="539"/>
                      <a:pt x="83" y="539"/>
                      <a:pt x="83" y="540"/>
                    </a:cubicBezTo>
                    <a:cubicBezTo>
                      <a:pt x="84" y="541"/>
                      <a:pt x="84" y="542"/>
                      <a:pt x="83" y="542"/>
                    </a:cubicBezTo>
                    <a:cubicBezTo>
                      <a:pt x="82" y="543"/>
                      <a:pt x="81" y="543"/>
                      <a:pt x="80" y="542"/>
                    </a:cubicBezTo>
                    <a:cubicBezTo>
                      <a:pt x="79" y="541"/>
                      <a:pt x="80" y="540"/>
                      <a:pt x="81" y="539"/>
                    </a:cubicBezTo>
                    <a:close/>
                    <a:moveTo>
                      <a:pt x="73" y="556"/>
                    </a:moveTo>
                    <a:cubicBezTo>
                      <a:pt x="79" y="554"/>
                      <a:pt x="84" y="554"/>
                      <a:pt x="86" y="557"/>
                    </a:cubicBezTo>
                    <a:cubicBezTo>
                      <a:pt x="88" y="560"/>
                      <a:pt x="87" y="565"/>
                      <a:pt x="84" y="570"/>
                    </a:cubicBezTo>
                    <a:moveTo>
                      <a:pt x="72" y="554"/>
                    </a:moveTo>
                    <a:cubicBezTo>
                      <a:pt x="81" y="550"/>
                      <a:pt x="89" y="549"/>
                      <a:pt x="91" y="553"/>
                    </a:cubicBezTo>
                    <a:cubicBezTo>
                      <a:pt x="94" y="557"/>
                      <a:pt x="92" y="564"/>
                      <a:pt x="86" y="571"/>
                    </a:cubicBezTo>
                    <a:moveTo>
                      <a:pt x="69" y="550"/>
                    </a:moveTo>
                    <a:cubicBezTo>
                      <a:pt x="82" y="544"/>
                      <a:pt x="94" y="542"/>
                      <a:pt x="99" y="548"/>
                    </a:cubicBezTo>
                    <a:cubicBezTo>
                      <a:pt x="103" y="553"/>
                      <a:pt x="98" y="564"/>
                      <a:pt x="89" y="575"/>
                    </a:cubicBezTo>
                    <a:moveTo>
                      <a:pt x="100" y="563"/>
                    </a:moveTo>
                    <a:cubicBezTo>
                      <a:pt x="101" y="562"/>
                      <a:pt x="102" y="562"/>
                      <a:pt x="102" y="563"/>
                    </a:cubicBezTo>
                    <a:cubicBezTo>
                      <a:pt x="103" y="564"/>
                      <a:pt x="103" y="565"/>
                      <a:pt x="102" y="566"/>
                    </a:cubicBezTo>
                    <a:cubicBezTo>
                      <a:pt x="101" y="566"/>
                      <a:pt x="100" y="566"/>
                      <a:pt x="99" y="565"/>
                    </a:cubicBezTo>
                    <a:cubicBezTo>
                      <a:pt x="99" y="564"/>
                      <a:pt x="99" y="563"/>
                      <a:pt x="100" y="563"/>
                    </a:cubicBezTo>
                    <a:close/>
                    <a:moveTo>
                      <a:pt x="93" y="580"/>
                    </a:moveTo>
                    <a:cubicBezTo>
                      <a:pt x="99" y="577"/>
                      <a:pt x="104" y="577"/>
                      <a:pt x="107" y="580"/>
                    </a:cubicBezTo>
                    <a:cubicBezTo>
                      <a:pt x="109" y="583"/>
                      <a:pt x="109" y="588"/>
                      <a:pt x="106" y="593"/>
                    </a:cubicBezTo>
                    <a:moveTo>
                      <a:pt x="92" y="578"/>
                    </a:moveTo>
                    <a:cubicBezTo>
                      <a:pt x="101" y="573"/>
                      <a:pt x="109" y="572"/>
                      <a:pt x="112" y="576"/>
                    </a:cubicBezTo>
                    <a:cubicBezTo>
                      <a:pt x="115" y="579"/>
                      <a:pt x="113" y="586"/>
                      <a:pt x="108" y="594"/>
                    </a:cubicBezTo>
                    <a:moveTo>
                      <a:pt x="89" y="575"/>
                    </a:moveTo>
                    <a:cubicBezTo>
                      <a:pt x="102" y="567"/>
                      <a:pt x="114" y="564"/>
                      <a:pt x="118" y="569"/>
                    </a:cubicBezTo>
                    <a:cubicBezTo>
                      <a:pt x="123" y="574"/>
                      <a:pt x="120" y="586"/>
                      <a:pt x="111" y="597"/>
                    </a:cubicBezTo>
                    <a:moveTo>
                      <a:pt x="121" y="584"/>
                    </a:moveTo>
                    <a:cubicBezTo>
                      <a:pt x="122" y="583"/>
                      <a:pt x="123" y="584"/>
                      <a:pt x="124" y="584"/>
                    </a:cubicBezTo>
                    <a:cubicBezTo>
                      <a:pt x="124" y="585"/>
                      <a:pt x="124" y="586"/>
                      <a:pt x="124" y="587"/>
                    </a:cubicBezTo>
                    <a:cubicBezTo>
                      <a:pt x="123" y="588"/>
                      <a:pt x="122" y="588"/>
                      <a:pt x="121" y="587"/>
                    </a:cubicBezTo>
                    <a:cubicBezTo>
                      <a:pt x="120" y="586"/>
                      <a:pt x="120" y="585"/>
                      <a:pt x="121" y="584"/>
                    </a:cubicBezTo>
                    <a:close/>
                    <a:moveTo>
                      <a:pt x="116" y="602"/>
                    </a:moveTo>
                    <a:cubicBezTo>
                      <a:pt x="122" y="599"/>
                      <a:pt x="127" y="599"/>
                      <a:pt x="130" y="601"/>
                    </a:cubicBezTo>
                    <a:cubicBezTo>
                      <a:pt x="132" y="604"/>
                      <a:pt x="132" y="608"/>
                      <a:pt x="130" y="614"/>
                    </a:cubicBezTo>
                    <a:moveTo>
                      <a:pt x="115" y="601"/>
                    </a:moveTo>
                    <a:cubicBezTo>
                      <a:pt x="123" y="595"/>
                      <a:pt x="131" y="593"/>
                      <a:pt x="134" y="596"/>
                    </a:cubicBezTo>
                    <a:cubicBezTo>
                      <a:pt x="138" y="599"/>
                      <a:pt x="136" y="606"/>
                      <a:pt x="132" y="615"/>
                    </a:cubicBezTo>
                    <a:moveTo>
                      <a:pt x="112" y="598"/>
                    </a:moveTo>
                    <a:cubicBezTo>
                      <a:pt x="124" y="588"/>
                      <a:pt x="135" y="585"/>
                      <a:pt x="140" y="589"/>
                    </a:cubicBezTo>
                    <a:cubicBezTo>
                      <a:pt x="145" y="594"/>
                      <a:pt x="143" y="605"/>
                      <a:pt x="135" y="618"/>
                    </a:cubicBezTo>
                    <a:moveTo>
                      <a:pt x="144" y="604"/>
                    </a:moveTo>
                    <a:cubicBezTo>
                      <a:pt x="145" y="603"/>
                      <a:pt x="146" y="603"/>
                      <a:pt x="147" y="604"/>
                    </a:cubicBezTo>
                    <a:cubicBezTo>
                      <a:pt x="148" y="604"/>
                      <a:pt x="148" y="606"/>
                      <a:pt x="147" y="606"/>
                    </a:cubicBezTo>
                    <a:cubicBezTo>
                      <a:pt x="146" y="607"/>
                      <a:pt x="145" y="607"/>
                      <a:pt x="144" y="606"/>
                    </a:cubicBezTo>
                    <a:cubicBezTo>
                      <a:pt x="143" y="606"/>
                      <a:pt x="143" y="605"/>
                      <a:pt x="144" y="604"/>
                    </a:cubicBezTo>
                    <a:close/>
                    <a:moveTo>
                      <a:pt x="141" y="622"/>
                    </a:moveTo>
                    <a:cubicBezTo>
                      <a:pt x="146" y="619"/>
                      <a:pt x="151" y="618"/>
                      <a:pt x="154" y="620"/>
                    </a:cubicBezTo>
                    <a:cubicBezTo>
                      <a:pt x="157" y="622"/>
                      <a:pt x="158" y="627"/>
                      <a:pt x="156" y="632"/>
                    </a:cubicBezTo>
                    <a:moveTo>
                      <a:pt x="140" y="621"/>
                    </a:moveTo>
                    <a:cubicBezTo>
                      <a:pt x="147" y="614"/>
                      <a:pt x="155" y="611"/>
                      <a:pt x="158" y="614"/>
                    </a:cubicBezTo>
                    <a:cubicBezTo>
                      <a:pt x="162" y="617"/>
                      <a:pt x="161" y="624"/>
                      <a:pt x="158" y="633"/>
                    </a:cubicBezTo>
                    <a:moveTo>
                      <a:pt x="136" y="618"/>
                    </a:moveTo>
                    <a:cubicBezTo>
                      <a:pt x="147" y="608"/>
                      <a:pt x="158" y="603"/>
                      <a:pt x="164" y="607"/>
                    </a:cubicBezTo>
                    <a:cubicBezTo>
                      <a:pt x="169" y="611"/>
                      <a:pt x="168" y="623"/>
                      <a:pt x="161" y="636"/>
                    </a:cubicBezTo>
                    <a:moveTo>
                      <a:pt x="169" y="621"/>
                    </a:moveTo>
                    <a:cubicBezTo>
                      <a:pt x="170" y="620"/>
                      <a:pt x="171" y="620"/>
                      <a:pt x="172" y="621"/>
                    </a:cubicBezTo>
                    <a:cubicBezTo>
                      <a:pt x="172" y="621"/>
                      <a:pt x="173" y="623"/>
                      <a:pt x="172" y="623"/>
                    </a:cubicBezTo>
                    <a:cubicBezTo>
                      <a:pt x="171" y="624"/>
                      <a:pt x="170" y="624"/>
                      <a:pt x="169" y="624"/>
                    </a:cubicBezTo>
                    <a:cubicBezTo>
                      <a:pt x="169" y="623"/>
                      <a:pt x="168" y="622"/>
                      <a:pt x="169" y="621"/>
                    </a:cubicBezTo>
                    <a:close/>
                    <a:moveTo>
                      <a:pt x="168" y="639"/>
                    </a:moveTo>
                    <a:cubicBezTo>
                      <a:pt x="172" y="636"/>
                      <a:pt x="177" y="634"/>
                      <a:pt x="180" y="636"/>
                    </a:cubicBezTo>
                    <a:cubicBezTo>
                      <a:pt x="184" y="638"/>
                      <a:pt x="185" y="643"/>
                      <a:pt x="184" y="648"/>
                    </a:cubicBezTo>
                    <a:moveTo>
                      <a:pt x="166" y="638"/>
                    </a:moveTo>
                    <a:cubicBezTo>
                      <a:pt x="173" y="631"/>
                      <a:pt x="180" y="628"/>
                      <a:pt x="184" y="630"/>
                    </a:cubicBezTo>
                    <a:cubicBezTo>
                      <a:pt x="188" y="633"/>
                      <a:pt x="188" y="640"/>
                      <a:pt x="185" y="649"/>
                    </a:cubicBezTo>
                    <a:moveTo>
                      <a:pt x="162" y="636"/>
                    </a:moveTo>
                    <a:cubicBezTo>
                      <a:pt x="172" y="625"/>
                      <a:pt x="183" y="619"/>
                      <a:pt x="189" y="623"/>
                    </a:cubicBezTo>
                    <a:cubicBezTo>
                      <a:pt x="195" y="626"/>
                      <a:pt x="194" y="638"/>
                      <a:pt x="189" y="651"/>
                    </a:cubicBezTo>
                    <a:moveTo>
                      <a:pt x="195" y="636"/>
                    </a:moveTo>
                    <a:cubicBezTo>
                      <a:pt x="196" y="635"/>
                      <a:pt x="197" y="635"/>
                      <a:pt x="198" y="635"/>
                    </a:cubicBezTo>
                    <a:cubicBezTo>
                      <a:pt x="199" y="636"/>
                      <a:pt x="199" y="637"/>
                      <a:pt x="199" y="638"/>
                    </a:cubicBezTo>
                    <a:cubicBezTo>
                      <a:pt x="198" y="639"/>
                      <a:pt x="197" y="639"/>
                      <a:pt x="196" y="639"/>
                    </a:cubicBezTo>
                    <a:cubicBezTo>
                      <a:pt x="195" y="638"/>
                      <a:pt x="195" y="637"/>
                      <a:pt x="195" y="636"/>
                    </a:cubicBezTo>
                    <a:close/>
                    <a:moveTo>
                      <a:pt x="196" y="654"/>
                    </a:moveTo>
                    <a:cubicBezTo>
                      <a:pt x="200" y="650"/>
                      <a:pt x="205" y="648"/>
                      <a:pt x="208" y="650"/>
                    </a:cubicBezTo>
                    <a:cubicBezTo>
                      <a:pt x="211" y="652"/>
                      <a:pt x="213" y="656"/>
                      <a:pt x="212" y="662"/>
                    </a:cubicBezTo>
                    <a:moveTo>
                      <a:pt x="194" y="653"/>
                    </a:moveTo>
                    <a:cubicBezTo>
                      <a:pt x="200" y="646"/>
                      <a:pt x="207" y="642"/>
                      <a:pt x="211" y="644"/>
                    </a:cubicBezTo>
                    <a:cubicBezTo>
                      <a:pt x="215" y="646"/>
                      <a:pt x="216" y="653"/>
                      <a:pt x="214" y="663"/>
                    </a:cubicBezTo>
                    <a:moveTo>
                      <a:pt x="190" y="651"/>
                    </a:moveTo>
                    <a:cubicBezTo>
                      <a:pt x="199" y="639"/>
                      <a:pt x="209" y="633"/>
                      <a:pt x="215" y="636"/>
                    </a:cubicBezTo>
                    <a:cubicBezTo>
                      <a:pt x="221" y="639"/>
                      <a:pt x="222" y="650"/>
                      <a:pt x="218" y="664"/>
                    </a:cubicBezTo>
                    <a:moveTo>
                      <a:pt x="223" y="649"/>
                    </a:moveTo>
                    <a:cubicBezTo>
                      <a:pt x="223" y="648"/>
                      <a:pt x="225" y="647"/>
                      <a:pt x="225" y="648"/>
                    </a:cubicBezTo>
                    <a:cubicBezTo>
                      <a:pt x="226" y="648"/>
                      <a:pt x="227" y="649"/>
                      <a:pt x="226" y="650"/>
                    </a:cubicBezTo>
                    <a:cubicBezTo>
                      <a:pt x="226" y="651"/>
                      <a:pt x="225" y="652"/>
                      <a:pt x="224" y="651"/>
                    </a:cubicBezTo>
                    <a:cubicBezTo>
                      <a:pt x="223" y="651"/>
                      <a:pt x="222" y="650"/>
                      <a:pt x="223" y="649"/>
                    </a:cubicBezTo>
                    <a:close/>
                    <a:moveTo>
                      <a:pt x="225" y="667"/>
                    </a:moveTo>
                    <a:cubicBezTo>
                      <a:pt x="229" y="662"/>
                      <a:pt x="233" y="660"/>
                      <a:pt x="237" y="661"/>
                    </a:cubicBezTo>
                    <a:cubicBezTo>
                      <a:pt x="240" y="663"/>
                      <a:pt x="242" y="667"/>
                      <a:pt x="242" y="673"/>
                    </a:cubicBezTo>
                    <a:moveTo>
                      <a:pt x="223" y="666"/>
                    </a:moveTo>
                    <a:cubicBezTo>
                      <a:pt x="229" y="658"/>
                      <a:pt x="235" y="653"/>
                      <a:pt x="239" y="655"/>
                    </a:cubicBezTo>
                    <a:cubicBezTo>
                      <a:pt x="244" y="656"/>
                      <a:pt x="245" y="664"/>
                      <a:pt x="244" y="673"/>
                    </a:cubicBezTo>
                    <a:moveTo>
                      <a:pt x="219" y="664"/>
                    </a:moveTo>
                    <a:cubicBezTo>
                      <a:pt x="227" y="651"/>
                      <a:pt x="236" y="644"/>
                      <a:pt x="243" y="646"/>
                    </a:cubicBezTo>
                    <a:cubicBezTo>
                      <a:pt x="249" y="649"/>
                      <a:pt x="251" y="660"/>
                      <a:pt x="248" y="675"/>
                    </a:cubicBezTo>
                    <a:moveTo>
                      <a:pt x="252" y="658"/>
                    </a:moveTo>
                    <a:cubicBezTo>
                      <a:pt x="252" y="657"/>
                      <a:pt x="253" y="657"/>
                      <a:pt x="254" y="657"/>
                    </a:cubicBezTo>
                    <a:cubicBezTo>
                      <a:pt x="255" y="658"/>
                      <a:pt x="256" y="659"/>
                      <a:pt x="255" y="660"/>
                    </a:cubicBezTo>
                    <a:cubicBezTo>
                      <a:pt x="255" y="661"/>
                      <a:pt x="254" y="661"/>
                      <a:pt x="253" y="661"/>
                    </a:cubicBezTo>
                    <a:cubicBezTo>
                      <a:pt x="252" y="661"/>
                      <a:pt x="251" y="659"/>
                      <a:pt x="252" y="658"/>
                    </a:cubicBezTo>
                    <a:close/>
                    <a:moveTo>
                      <a:pt x="255" y="676"/>
                    </a:moveTo>
                    <a:cubicBezTo>
                      <a:pt x="259" y="671"/>
                      <a:pt x="263" y="669"/>
                      <a:pt x="267" y="670"/>
                    </a:cubicBezTo>
                    <a:cubicBezTo>
                      <a:pt x="270" y="671"/>
                      <a:pt x="272" y="675"/>
                      <a:pt x="273" y="681"/>
                    </a:cubicBezTo>
                    <a:moveTo>
                      <a:pt x="254" y="676"/>
                    </a:moveTo>
                    <a:cubicBezTo>
                      <a:pt x="258" y="667"/>
                      <a:pt x="264" y="662"/>
                      <a:pt x="269" y="663"/>
                    </a:cubicBezTo>
                    <a:cubicBezTo>
                      <a:pt x="273" y="664"/>
                      <a:pt x="275" y="671"/>
                      <a:pt x="275" y="681"/>
                    </a:cubicBezTo>
                    <a:moveTo>
                      <a:pt x="249" y="675"/>
                    </a:moveTo>
                    <a:cubicBezTo>
                      <a:pt x="256" y="661"/>
                      <a:pt x="264" y="653"/>
                      <a:pt x="271" y="654"/>
                    </a:cubicBezTo>
                    <a:cubicBezTo>
                      <a:pt x="278" y="656"/>
                      <a:pt x="281" y="667"/>
                      <a:pt x="279" y="682"/>
                    </a:cubicBezTo>
                    <a:moveTo>
                      <a:pt x="281" y="666"/>
                    </a:moveTo>
                    <a:cubicBezTo>
                      <a:pt x="281" y="665"/>
                      <a:pt x="282" y="664"/>
                      <a:pt x="283" y="664"/>
                    </a:cubicBezTo>
                    <a:cubicBezTo>
                      <a:pt x="284" y="665"/>
                      <a:pt x="285" y="666"/>
                      <a:pt x="285" y="667"/>
                    </a:cubicBezTo>
                    <a:cubicBezTo>
                      <a:pt x="284" y="668"/>
                      <a:pt x="283" y="668"/>
                      <a:pt x="282" y="668"/>
                    </a:cubicBezTo>
                    <a:cubicBezTo>
                      <a:pt x="281" y="668"/>
                      <a:pt x="281" y="667"/>
                      <a:pt x="281" y="666"/>
                    </a:cubicBezTo>
                    <a:close/>
                    <a:moveTo>
                      <a:pt x="286" y="683"/>
                    </a:moveTo>
                    <a:cubicBezTo>
                      <a:pt x="289" y="678"/>
                      <a:pt x="293" y="675"/>
                      <a:pt x="297" y="676"/>
                    </a:cubicBezTo>
                    <a:cubicBezTo>
                      <a:pt x="301" y="676"/>
                      <a:pt x="303" y="680"/>
                      <a:pt x="304" y="686"/>
                    </a:cubicBezTo>
                    <a:moveTo>
                      <a:pt x="285" y="683"/>
                    </a:moveTo>
                    <a:cubicBezTo>
                      <a:pt x="289" y="674"/>
                      <a:pt x="294" y="668"/>
                      <a:pt x="298" y="669"/>
                    </a:cubicBezTo>
                    <a:cubicBezTo>
                      <a:pt x="303" y="670"/>
                      <a:pt x="306" y="676"/>
                      <a:pt x="306" y="686"/>
                    </a:cubicBezTo>
                    <a:moveTo>
                      <a:pt x="280" y="682"/>
                    </a:moveTo>
                    <a:cubicBezTo>
                      <a:pt x="285" y="668"/>
                      <a:pt x="293" y="659"/>
                      <a:pt x="300" y="660"/>
                    </a:cubicBezTo>
                    <a:cubicBezTo>
                      <a:pt x="307" y="661"/>
                      <a:pt x="311" y="672"/>
                      <a:pt x="311" y="687"/>
                    </a:cubicBezTo>
                    <a:moveTo>
                      <a:pt x="311" y="670"/>
                    </a:moveTo>
                    <a:cubicBezTo>
                      <a:pt x="311" y="669"/>
                      <a:pt x="312" y="668"/>
                      <a:pt x="313" y="669"/>
                    </a:cubicBezTo>
                    <a:cubicBezTo>
                      <a:pt x="314" y="669"/>
                      <a:pt x="315" y="670"/>
                      <a:pt x="315" y="671"/>
                    </a:cubicBezTo>
                    <a:cubicBezTo>
                      <a:pt x="315" y="672"/>
                      <a:pt x="314" y="672"/>
                      <a:pt x="313" y="672"/>
                    </a:cubicBezTo>
                    <a:cubicBezTo>
                      <a:pt x="312" y="672"/>
                      <a:pt x="311" y="671"/>
                      <a:pt x="311" y="670"/>
                    </a:cubicBezTo>
                    <a:close/>
                    <a:moveTo>
                      <a:pt x="318" y="687"/>
                    </a:moveTo>
                    <a:cubicBezTo>
                      <a:pt x="321" y="682"/>
                      <a:pt x="324" y="678"/>
                      <a:pt x="328" y="678"/>
                    </a:cubicBezTo>
                    <a:cubicBezTo>
                      <a:pt x="332" y="679"/>
                      <a:pt x="335" y="682"/>
                      <a:pt x="336" y="688"/>
                    </a:cubicBezTo>
                    <a:moveTo>
                      <a:pt x="316" y="687"/>
                    </a:moveTo>
                    <a:cubicBezTo>
                      <a:pt x="319" y="677"/>
                      <a:pt x="324" y="671"/>
                      <a:pt x="329" y="672"/>
                    </a:cubicBezTo>
                    <a:cubicBezTo>
                      <a:pt x="333" y="672"/>
                      <a:pt x="337" y="679"/>
                      <a:pt x="338" y="688"/>
                    </a:cubicBezTo>
                    <a:moveTo>
                      <a:pt x="312" y="686"/>
                    </a:moveTo>
                    <a:cubicBezTo>
                      <a:pt x="316" y="672"/>
                      <a:pt x="323" y="662"/>
                      <a:pt x="329" y="663"/>
                    </a:cubicBezTo>
                    <a:cubicBezTo>
                      <a:pt x="336" y="663"/>
                      <a:pt x="341" y="674"/>
                      <a:pt x="343" y="688"/>
                    </a:cubicBezTo>
                    <a:moveTo>
                      <a:pt x="341" y="672"/>
                    </a:moveTo>
                    <a:cubicBezTo>
                      <a:pt x="341" y="671"/>
                      <a:pt x="342" y="670"/>
                      <a:pt x="343" y="670"/>
                    </a:cubicBezTo>
                    <a:cubicBezTo>
                      <a:pt x="344" y="670"/>
                      <a:pt x="345" y="671"/>
                      <a:pt x="345" y="672"/>
                    </a:cubicBezTo>
                    <a:cubicBezTo>
                      <a:pt x="345" y="673"/>
                      <a:pt x="344" y="674"/>
                      <a:pt x="343" y="674"/>
                    </a:cubicBezTo>
                    <a:cubicBezTo>
                      <a:pt x="342" y="674"/>
                      <a:pt x="341" y="673"/>
                      <a:pt x="341" y="672"/>
                    </a:cubicBezTo>
                    <a:close/>
                  </a:path>
                </a:pathLst>
              </a:custGeom>
              <a:noFill/>
              <a:ln w="0">
                <a:solidFill>
                  <a:srgbClr val="00CC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3142" name="Object 60">
                <a:extLst>
                  <a:ext uri="{FF2B5EF4-FFF2-40B4-BE49-F238E27FC236}">
                    <a16:creationId xmlns:a16="http://schemas.microsoft.com/office/drawing/2014/main" xmlns="" id="{377FFF1C-9579-4F89-B196-55F7D5D94341}"/>
                  </a:ext>
                </a:extLst>
              </p:cNvPr>
              <p:cNvGraphicFramePr>
                <a:graphicFrameLocks noChangeAspect="1"/>
              </p:cNvGraphicFramePr>
              <p:nvPr/>
            </p:nvGraphicFramePr>
            <p:xfrm>
              <a:off x="2256" y="1710"/>
              <a:ext cx="954" cy="898"/>
            </p:xfrm>
            <a:graphic>
              <a:graphicData uri="http://schemas.openxmlformats.org/presentationml/2006/ole">
                <mc:AlternateContent xmlns:mc="http://schemas.openxmlformats.org/markup-compatibility/2006">
                  <mc:Choice xmlns:v="urn:schemas-microsoft-com:vml" Requires="v">
                    <p:oleObj spid="_x0000_s1051" name="CorelDRAW" r:id="rId5" imgW="7932240" imgH="7479360" progId="">
                      <p:embed/>
                    </p:oleObj>
                  </mc:Choice>
                  <mc:Fallback>
                    <p:oleObj name="CorelDRAW" r:id="rId5" imgW="7932240" imgH="7479360" progId="">
                      <p:embed/>
                      <p:pic>
                        <p:nvPicPr>
                          <p:cNvPr id="3142" name="Object 60">
                            <a:extLst>
                              <a:ext uri="{FF2B5EF4-FFF2-40B4-BE49-F238E27FC236}">
                                <a16:creationId xmlns:a16="http://schemas.microsoft.com/office/drawing/2014/main" xmlns="" id="{377FFF1C-9579-4F89-B196-55F7D5D94341}"/>
                              </a:ext>
                            </a:extLst>
                          </p:cNvPr>
                          <p:cNvPicPr>
                            <a:picLocks noChangeAspect="1" noChangeArrowheads="1"/>
                          </p:cNvPicPr>
                          <p:nvPr/>
                        </p:nvPicPr>
                        <p:blipFill>
                          <a:blip r:embed="rId6">
                            <a:lum bright="88000" contrast="-100000"/>
                            <a:extLst>
                              <a:ext uri="{28A0092B-C50C-407E-A947-70E740481C1C}">
                                <a14:useLocalDpi xmlns:a14="http://schemas.microsoft.com/office/drawing/2010/main" val="0"/>
                              </a:ext>
                            </a:extLst>
                          </a:blip>
                          <a:srcRect/>
                          <a:stretch>
                            <a:fillRect/>
                          </a:stretch>
                        </p:blipFill>
                        <p:spPr bwMode="auto">
                          <a:xfrm>
                            <a:off x="2256" y="1710"/>
                            <a:ext cx="954" cy="898"/>
                          </a:xfrm>
                          <a:prstGeom prst="rect">
                            <a:avLst/>
                          </a:prstGeom>
                          <a:noFill/>
                          <a:ln w="9525">
                            <a:solidFill>
                              <a:srgbClr val="00CC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4100" name="WordArt 61">
            <a:extLst>
              <a:ext uri="{FF2B5EF4-FFF2-40B4-BE49-F238E27FC236}">
                <a16:creationId xmlns:a16="http://schemas.microsoft.com/office/drawing/2014/main" xmlns="" id="{A3B121FA-CFB7-401B-88D3-E5E07F2D9260}"/>
              </a:ext>
            </a:extLst>
          </p:cNvPr>
          <p:cNvSpPr>
            <a:spLocks noChangeArrowheads="1" noChangeShapeType="1" noTextEdit="1"/>
          </p:cNvSpPr>
          <p:nvPr/>
        </p:nvSpPr>
        <p:spPr bwMode="auto">
          <a:xfrm>
            <a:off x="3604420" y="2103967"/>
            <a:ext cx="9683751" cy="7112000"/>
          </a:xfrm>
          <a:prstGeom prst="rect">
            <a:avLst/>
          </a:prstGeom>
        </p:spPr>
        <p:txBody>
          <a:bodyPr spcFirstLastPara="1" wrap="none" fromWordArt="1">
            <a:prstTxWarp prst="textArchUp">
              <a:avLst>
                <a:gd name="adj" fmla="val 10545204"/>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0" cap="none" spc="0" normalizeH="0" baseline="0" noProof="0" dirty="0">
                <a:ln w="9525">
                  <a:solidFill>
                    <a:srgbClr val="000000"/>
                  </a:solidFill>
                  <a:round/>
                  <a:headEnd/>
                  <a:tailEnd/>
                </a:ln>
                <a:solidFill>
                  <a:srgbClr val="FF0000"/>
                </a:solidFill>
                <a:effectLst/>
                <a:uLnTx/>
                <a:uFillTx/>
                <a:latin typeface="Times New Roman"/>
                <a:ea typeface="+mn-ea"/>
                <a:cs typeface="Times New Roman"/>
              </a:rPr>
              <a:t>C</a:t>
            </a:r>
            <a:r>
              <a:rPr kumimoji="0" lang="vi-VN" sz="4267" b="1" i="0" u="none" strike="noStrike" kern="10" cap="none" spc="0" normalizeH="0" baseline="0" noProof="0" dirty="0">
                <a:ln w="9525">
                  <a:solidFill>
                    <a:srgbClr val="000000"/>
                  </a:solidFill>
                  <a:round/>
                  <a:headEnd/>
                  <a:tailEnd/>
                </a:ln>
                <a:solidFill>
                  <a:srgbClr val="FF0000"/>
                </a:solidFill>
                <a:effectLst/>
                <a:uLnTx/>
                <a:uFillTx/>
                <a:latin typeface="Times New Roman"/>
                <a:ea typeface="+mn-ea"/>
                <a:cs typeface="Times New Roman"/>
              </a:rPr>
              <a:t>hào mừng các em học sinh</a:t>
            </a:r>
          </a:p>
        </p:txBody>
      </p:sp>
      <p:graphicFrame>
        <p:nvGraphicFramePr>
          <p:cNvPr id="3078" name="Object 63">
            <a:extLst>
              <a:ext uri="{FF2B5EF4-FFF2-40B4-BE49-F238E27FC236}">
                <a16:creationId xmlns:a16="http://schemas.microsoft.com/office/drawing/2014/main" xmlns="" id="{6C26CA33-0A9A-44C4-9B1D-4C8C498E5389}"/>
              </a:ext>
            </a:extLst>
          </p:cNvPr>
          <p:cNvGraphicFramePr>
            <a:graphicFrameLocks noChangeAspect="1"/>
          </p:cNvGraphicFramePr>
          <p:nvPr/>
        </p:nvGraphicFramePr>
        <p:xfrm>
          <a:off x="6507077" y="3341511"/>
          <a:ext cx="2864556" cy="1591733"/>
        </p:xfrm>
        <a:graphic>
          <a:graphicData uri="http://schemas.openxmlformats.org/presentationml/2006/ole">
            <mc:AlternateContent xmlns:mc="http://schemas.openxmlformats.org/markup-compatibility/2006">
              <mc:Choice xmlns:v="urn:schemas-microsoft-com:vml" Requires="v">
                <p:oleObj spid="_x0000_s1052" r:id="rId7" imgW="1036015" imgH="504749" progId="">
                  <p:embed/>
                </p:oleObj>
              </mc:Choice>
              <mc:Fallback>
                <p:oleObj r:id="rId7" imgW="1036015" imgH="504749" progId="">
                  <p:embed/>
                  <p:pic>
                    <p:nvPicPr>
                      <p:cNvPr id="3078" name="Object 63">
                        <a:extLst>
                          <a:ext uri="{FF2B5EF4-FFF2-40B4-BE49-F238E27FC236}">
                            <a16:creationId xmlns:a16="http://schemas.microsoft.com/office/drawing/2014/main" xmlns="" id="{6C26CA33-0A9A-44C4-9B1D-4C8C498E53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7077" y="3341511"/>
                        <a:ext cx="2864556" cy="15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3" name="Text Box 64">
            <a:extLst>
              <a:ext uri="{FF2B5EF4-FFF2-40B4-BE49-F238E27FC236}">
                <a16:creationId xmlns:a16="http://schemas.microsoft.com/office/drawing/2014/main" xmlns="" id="{BB7B75B6-CA3B-414C-AF67-F282735AB096}"/>
              </a:ext>
            </a:extLst>
          </p:cNvPr>
          <p:cNvSpPr txBox="1">
            <a:spLocks noChangeArrowheads="1"/>
          </p:cNvSpPr>
          <p:nvPr/>
        </p:nvSpPr>
        <p:spPr bwMode="auto">
          <a:xfrm>
            <a:off x="5623719" y="7968999"/>
            <a:ext cx="5864315" cy="748988"/>
          </a:xfrm>
          <a:prstGeom prst="rect">
            <a:avLst/>
          </a:prstGeom>
          <a:no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prstClr val="white">
                    <a:lumMod val="60000"/>
                    <a:lumOff val="40000"/>
                  </a:prst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267" b="0"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GV : </a:t>
            </a:r>
            <a:r>
              <a:rPr lang="en-US" sz="4267" i="1" dirty="0" err="1" smtClean="0">
                <a:solidFill>
                  <a:srgbClr val="00B050"/>
                </a:solidFill>
                <a:effectLst>
                  <a:outerShdw blurRad="38100" dist="38100" dir="2700000" algn="tl">
                    <a:srgbClr val="000000">
                      <a:alpha val="43137"/>
                    </a:srgbClr>
                  </a:outerShdw>
                </a:effectLst>
                <a:cs typeface="Times New Roman" pitchFamily="18" charset="0"/>
              </a:rPr>
              <a:t>Vũ</a:t>
            </a:r>
            <a:r>
              <a:rPr lang="en-US" sz="4267" i="1" dirty="0" smtClean="0">
                <a:solidFill>
                  <a:srgbClr val="00B050"/>
                </a:solidFill>
                <a:effectLst>
                  <a:outerShdw blurRad="38100" dist="38100" dir="2700000" algn="tl">
                    <a:srgbClr val="000000">
                      <a:alpha val="43137"/>
                    </a:srgbClr>
                  </a:outerShdw>
                </a:effectLst>
                <a:cs typeface="Times New Roman" pitchFamily="18" charset="0"/>
              </a:rPr>
              <a:t> </a:t>
            </a:r>
            <a:r>
              <a:rPr lang="en-US" sz="4267" i="1" dirty="0" err="1" smtClean="0">
                <a:solidFill>
                  <a:srgbClr val="00B050"/>
                </a:solidFill>
                <a:effectLst>
                  <a:outerShdw blurRad="38100" dist="38100" dir="2700000" algn="tl">
                    <a:srgbClr val="000000">
                      <a:alpha val="43137"/>
                    </a:srgbClr>
                  </a:outerShdw>
                </a:effectLst>
                <a:cs typeface="Times New Roman" pitchFamily="18" charset="0"/>
              </a:rPr>
              <a:t>Thị</a:t>
            </a:r>
            <a:r>
              <a:rPr lang="en-US" sz="4267" i="1" dirty="0" smtClean="0">
                <a:solidFill>
                  <a:srgbClr val="00B050"/>
                </a:solidFill>
                <a:effectLst>
                  <a:outerShdw blurRad="38100" dist="38100" dir="2700000" algn="tl">
                    <a:srgbClr val="000000">
                      <a:alpha val="43137"/>
                    </a:srgbClr>
                  </a:outerShdw>
                </a:effectLst>
                <a:cs typeface="Times New Roman" pitchFamily="18" charset="0"/>
              </a:rPr>
              <a:t> </a:t>
            </a:r>
            <a:r>
              <a:rPr lang="en-US" sz="4267" i="1" dirty="0" err="1" smtClean="0">
                <a:solidFill>
                  <a:srgbClr val="00B050"/>
                </a:solidFill>
                <a:effectLst>
                  <a:outerShdw blurRad="38100" dist="38100" dir="2700000" algn="tl">
                    <a:srgbClr val="000000">
                      <a:alpha val="43137"/>
                    </a:srgbClr>
                  </a:outerShdw>
                </a:effectLst>
                <a:cs typeface="Times New Roman" pitchFamily="18" charset="0"/>
              </a:rPr>
              <a:t>Mỵ</a:t>
            </a:r>
            <a:endParaRPr kumimoji="0" lang="en-US" sz="4267" b="0"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libri" pitchFamily="34" charset="0"/>
              <a:ea typeface="+mn-ea"/>
              <a:cs typeface="+mn-cs"/>
            </a:endParaRPr>
          </a:p>
        </p:txBody>
      </p:sp>
      <p:pic>
        <p:nvPicPr>
          <p:cNvPr id="92225" name="Picture 65" descr="Firewrk8">
            <a:extLst>
              <a:ext uri="{FF2B5EF4-FFF2-40B4-BE49-F238E27FC236}">
                <a16:creationId xmlns:a16="http://schemas.microsoft.com/office/drawing/2014/main" xmlns="" id="{099BDB12-5386-4E7C-B3F2-6FB24099F1A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68208" y="4041423"/>
            <a:ext cx="1524000" cy="122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81" name="Object 70">
            <a:extLst>
              <a:ext uri="{FF2B5EF4-FFF2-40B4-BE49-F238E27FC236}">
                <a16:creationId xmlns:a16="http://schemas.microsoft.com/office/drawing/2014/main" xmlns="" id="{59C5FE6A-E416-4771-A823-261EBF84F63B}"/>
              </a:ext>
            </a:extLst>
          </p:cNvPr>
          <p:cNvGraphicFramePr>
            <a:graphicFrameLocks noChangeAspect="1"/>
          </p:cNvGraphicFramePr>
          <p:nvPr/>
        </p:nvGraphicFramePr>
        <p:xfrm>
          <a:off x="8214522" y="3143957"/>
          <a:ext cx="1109132" cy="1670756"/>
        </p:xfrm>
        <a:graphic>
          <a:graphicData uri="http://schemas.openxmlformats.org/presentationml/2006/ole">
            <mc:AlternateContent xmlns:mc="http://schemas.openxmlformats.org/markup-compatibility/2006">
              <mc:Choice xmlns:v="urn:schemas-microsoft-com:vml" Requires="v">
                <p:oleObj spid="_x0000_s1053" r:id="rId10" imgW="812902" imgH="1224382" progId="">
                  <p:embed/>
                </p:oleObj>
              </mc:Choice>
              <mc:Fallback>
                <p:oleObj r:id="rId10" imgW="812902" imgH="1224382" progId="">
                  <p:embed/>
                  <p:pic>
                    <p:nvPicPr>
                      <p:cNvPr id="3081" name="Object 70">
                        <a:extLst>
                          <a:ext uri="{FF2B5EF4-FFF2-40B4-BE49-F238E27FC236}">
                            <a16:creationId xmlns:a16="http://schemas.microsoft.com/office/drawing/2014/main" xmlns="" id="{59C5FE6A-E416-4771-A823-261EBF84F6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14522" y="3143957"/>
                        <a:ext cx="1109132" cy="16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2231" name="Picture 71" descr="Firewrk8">
            <a:extLst>
              <a:ext uri="{FF2B5EF4-FFF2-40B4-BE49-F238E27FC236}">
                <a16:creationId xmlns:a16="http://schemas.microsoft.com/office/drawing/2014/main" xmlns="" id="{BC6AEAFE-3B31-41CB-8910-D09A0E73821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49342" y="4032956"/>
            <a:ext cx="1876779" cy="135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5" descr="Firewrk8">
            <a:extLst>
              <a:ext uri="{FF2B5EF4-FFF2-40B4-BE49-F238E27FC236}">
                <a16:creationId xmlns:a16="http://schemas.microsoft.com/office/drawing/2014/main" xmlns="" id="{4B1BAF74-0598-4513-9C41-BEFA07D7B0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60944" y="7423886"/>
            <a:ext cx="2170288" cy="14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66" descr="Firewrk8">
            <a:extLst>
              <a:ext uri="{FF2B5EF4-FFF2-40B4-BE49-F238E27FC236}">
                <a16:creationId xmlns:a16="http://schemas.microsoft.com/office/drawing/2014/main" xmlns="" id="{1E992EBA-541F-42B1-B5C0-AB9D9F225B6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90566" y="454381"/>
            <a:ext cx="1492955" cy="134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67" descr="Firewrk8">
            <a:extLst>
              <a:ext uri="{FF2B5EF4-FFF2-40B4-BE49-F238E27FC236}">
                <a16:creationId xmlns:a16="http://schemas.microsoft.com/office/drawing/2014/main" xmlns="" id="{0C3C2126-B689-4035-9728-A86ADE626B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9564" y="443091"/>
            <a:ext cx="1481668" cy="13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71" descr="Firewrk8">
            <a:extLst>
              <a:ext uri="{FF2B5EF4-FFF2-40B4-BE49-F238E27FC236}">
                <a16:creationId xmlns:a16="http://schemas.microsoft.com/office/drawing/2014/main" xmlns="" id="{1A93A7D6-C7A5-4D2C-9426-5A79777A992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47476" y="7411157"/>
            <a:ext cx="1823156" cy="158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14"/>
          <p:cNvSpPr txBox="1">
            <a:spLocks noChangeArrowheads="1"/>
          </p:cNvSpPr>
          <p:nvPr/>
        </p:nvSpPr>
        <p:spPr bwMode="auto">
          <a:xfrm>
            <a:off x="1889919" y="5566455"/>
            <a:ext cx="13411200" cy="185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1800"/>
              </a:spcBef>
              <a:spcAft>
                <a:spcPct val="0"/>
              </a:spcAft>
              <a:buClrTx/>
              <a:buSzTx/>
              <a:buFontTx/>
              <a:buNone/>
              <a:tabLst/>
              <a:defRPr/>
            </a:pP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Tiếng</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Việt</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4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457200" lvl="0" indent="-457200" algn="ctr">
              <a:lnSpc>
                <a:spcPct val="120000"/>
              </a:lnSpc>
              <a:defRPr/>
            </a:pPr>
            <a:r>
              <a:rPr kumimoji="0" lang="nl-NL" sz="40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Bài </a:t>
            </a:r>
            <a:r>
              <a:rPr kumimoji="0" lang="vi-VN"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2</a:t>
            </a:r>
            <a:r>
              <a:rPr lang="en-US" sz="4000" b="1" dirty="0">
                <a:solidFill>
                  <a:srgbClr val="0000FF"/>
                </a:solidFill>
                <a:latin typeface="Times New Roman" panose="02020603050405020304" pitchFamily="18" charset="0"/>
                <a:ea typeface="Times New Roman" panose="02020603050405020304" pitchFamily="18" charset="0"/>
              </a:rPr>
              <a:t>9</a:t>
            </a:r>
            <a:r>
              <a:rPr kumimoji="0" lang="nl-NL"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lang="en-US" sz="4000" b="1" dirty="0" smtClean="0">
                <a:solidFill>
                  <a:srgbClr val="0000FF"/>
                </a:solidFill>
                <a:latin typeface="Times New Roman" panose="02020603050405020304" pitchFamily="18" charset="0"/>
                <a:ea typeface="Times New Roman" panose="02020603050405020304" pitchFamily="18" charset="0"/>
              </a:rPr>
              <a:t>BÁC SĨ  Y</a:t>
            </a:r>
            <a:r>
              <a:rPr lang="en-US" sz="5900" b="1" dirty="0" smtClean="0">
                <a:solidFill>
                  <a:srgbClr val="000000"/>
                </a:solidFill>
                <a:effectLst>
                  <a:outerShdw blurRad="38100" dist="38100" dir="2700000" algn="tl">
                    <a:srgbClr val="000000">
                      <a:alpha val="43137"/>
                    </a:srgbClr>
                  </a:outerShdw>
                </a:effectLst>
                <a:latin typeface="HP001 4 hàng" panose="020B0603050302020204" pitchFamily="34" charset="-93"/>
              </a:rPr>
              <a:t>–</a:t>
            </a:r>
            <a:r>
              <a:rPr lang="en-US" sz="4000" b="1" dirty="0" smtClean="0">
                <a:solidFill>
                  <a:srgbClr val="0000FF"/>
                </a:solidFill>
                <a:latin typeface="Times New Roman" panose="02020603050405020304" pitchFamily="18" charset="0"/>
                <a:ea typeface="Times New Roman" panose="02020603050405020304" pitchFamily="18" charset="0"/>
              </a:rPr>
              <a:t> EC</a:t>
            </a:r>
            <a:r>
              <a:rPr lang="en-US" sz="5900" b="1" dirty="0" smtClean="0">
                <a:solidFill>
                  <a:srgbClr val="000000"/>
                </a:solidFill>
                <a:effectLst>
                  <a:outerShdw blurRad="38100" dist="38100" dir="2700000" algn="tl">
                    <a:srgbClr val="000000">
                      <a:alpha val="43137"/>
                    </a:srgbClr>
                  </a:outerShdw>
                </a:effectLst>
                <a:latin typeface="HP001 4 hàng" panose="020B0603050302020204" pitchFamily="34" charset="-93"/>
              </a:rPr>
              <a:t>–</a:t>
            </a:r>
            <a:r>
              <a:rPr lang="en-US" sz="4000" b="1" dirty="0" smtClean="0">
                <a:solidFill>
                  <a:srgbClr val="0000FF"/>
                </a:solidFill>
                <a:latin typeface="Times New Roman" panose="02020603050405020304" pitchFamily="18" charset="0"/>
                <a:ea typeface="Times New Roman" panose="02020603050405020304" pitchFamily="18" charset="0"/>
              </a:rPr>
              <a:t> XANH </a:t>
            </a:r>
            <a:r>
              <a:rPr kumimoji="0" lang="en-US"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nl-NL" sz="40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a:t>
            </a:r>
            <a:r>
              <a:rPr kumimoji="0" lang="nl-NL" sz="4000" b="1" i="0" u="none" strike="noStrike" kern="1200" cap="none" spc="0" normalizeH="0" baseline="0" noProof="0" dirty="0" smtClean="0">
                <a:ln>
                  <a:noFill/>
                </a:ln>
                <a:solidFill>
                  <a:srgbClr val="0000FF"/>
                </a:solidFill>
                <a:effectLst/>
                <a:uLnTx/>
                <a:uFillTx/>
                <a:latin typeface="Times New Roman" panose="02020603050405020304" pitchFamily="18" charset="0"/>
                <a:ea typeface="Times New Roman" panose="02020603050405020304" pitchFamily="18" charset="0"/>
                <a:cs typeface="+mn-cs"/>
              </a:rPr>
              <a:t>TIẾT 1+2)</a:t>
            </a:r>
            <a:endParaRPr kumimoji="0" 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endParaRPr>
          </a:p>
        </p:txBody>
      </p:sp>
      <p:pic>
        <p:nvPicPr>
          <p:cNvPr id="74" name="Picture 5"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flipV="1">
            <a:off x="371975" y="-190970"/>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5"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13958097" y="-189614"/>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5" descr="POINSET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998858" y="6477000"/>
            <a:ext cx="4334745" cy="27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913" y="6502400"/>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2249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repeatCount="indefinite" decel="100000" fill="hold" nodeType="withEffect">
                                  <p:stCondLst>
                                    <p:cond delay="500"/>
                                  </p:stCondLst>
                                  <p:childTnLst>
                                    <p:set>
                                      <p:cBhvr>
                                        <p:cTn id="6" dur="1" fill="hold">
                                          <p:stCondLst>
                                            <p:cond delay="0"/>
                                          </p:stCondLst>
                                        </p:cTn>
                                        <p:tgtEl>
                                          <p:spTgt spid="92225"/>
                                        </p:tgtEl>
                                        <p:attrNameLst>
                                          <p:attrName>style.visibility</p:attrName>
                                        </p:attrNameLst>
                                      </p:cBhvr>
                                      <p:to>
                                        <p:strVal val="visible"/>
                                      </p:to>
                                    </p:set>
                                    <p:anim calcmode="lin" valueType="num">
                                      <p:cBhvr>
                                        <p:cTn id="7" dur="3000" fill="hold"/>
                                        <p:tgtEl>
                                          <p:spTgt spid="92225"/>
                                        </p:tgtEl>
                                        <p:attrNameLst>
                                          <p:attrName>ppt_w</p:attrName>
                                        </p:attrNameLst>
                                      </p:cBhvr>
                                      <p:tavLst>
                                        <p:tav tm="0">
                                          <p:val>
                                            <p:fltVal val="0"/>
                                          </p:val>
                                        </p:tav>
                                        <p:tav tm="100000">
                                          <p:val>
                                            <p:strVal val="#ppt_w"/>
                                          </p:val>
                                        </p:tav>
                                      </p:tavLst>
                                    </p:anim>
                                    <p:anim calcmode="lin" valueType="num">
                                      <p:cBhvr>
                                        <p:cTn id="8" dur="3000" fill="hold"/>
                                        <p:tgtEl>
                                          <p:spTgt spid="92225"/>
                                        </p:tgtEl>
                                        <p:attrNameLst>
                                          <p:attrName>ppt_h</p:attrName>
                                        </p:attrNameLst>
                                      </p:cBhvr>
                                      <p:tavLst>
                                        <p:tav tm="0">
                                          <p:val>
                                            <p:fltVal val="0"/>
                                          </p:val>
                                        </p:tav>
                                        <p:tav tm="100000">
                                          <p:val>
                                            <p:strVal val="#ppt_h"/>
                                          </p:val>
                                        </p:tav>
                                      </p:tavLst>
                                    </p:anim>
                                    <p:anim calcmode="lin" valueType="num">
                                      <p:cBhvr>
                                        <p:cTn id="9" dur="3000" fill="hold"/>
                                        <p:tgtEl>
                                          <p:spTgt spid="92225"/>
                                        </p:tgtEl>
                                        <p:attrNameLst>
                                          <p:attrName>style.rotation</p:attrName>
                                        </p:attrNameLst>
                                      </p:cBhvr>
                                      <p:tavLst>
                                        <p:tav tm="0">
                                          <p:val>
                                            <p:fltVal val="360"/>
                                          </p:val>
                                        </p:tav>
                                        <p:tav tm="100000">
                                          <p:val>
                                            <p:fltVal val="0"/>
                                          </p:val>
                                        </p:tav>
                                      </p:tavLst>
                                    </p:anim>
                                    <p:animEffect transition="in" filter="fade">
                                      <p:cBhvr>
                                        <p:cTn id="10" dur="3000"/>
                                        <p:tgtEl>
                                          <p:spTgt spid="92225"/>
                                        </p:tgtEl>
                                      </p:cBhvr>
                                    </p:animEffect>
                                  </p:childTnLst>
                                </p:cTn>
                              </p:par>
                              <p:par>
                                <p:cTn id="11" presetID="49" presetClass="entr" presetSubtype="0" repeatCount="indefinite" decel="100000" fill="hold" nodeType="withEffect">
                                  <p:stCondLst>
                                    <p:cond delay="500"/>
                                  </p:stCondLst>
                                  <p:childTnLst>
                                    <p:set>
                                      <p:cBhvr>
                                        <p:cTn id="12" dur="1" fill="hold">
                                          <p:stCondLst>
                                            <p:cond delay="0"/>
                                          </p:stCondLst>
                                        </p:cTn>
                                        <p:tgtEl>
                                          <p:spTgt spid="92231"/>
                                        </p:tgtEl>
                                        <p:attrNameLst>
                                          <p:attrName>style.visibility</p:attrName>
                                        </p:attrNameLst>
                                      </p:cBhvr>
                                      <p:to>
                                        <p:strVal val="visible"/>
                                      </p:to>
                                    </p:set>
                                    <p:anim calcmode="lin" valueType="num">
                                      <p:cBhvr>
                                        <p:cTn id="13" dur="3000" fill="hold"/>
                                        <p:tgtEl>
                                          <p:spTgt spid="92231"/>
                                        </p:tgtEl>
                                        <p:attrNameLst>
                                          <p:attrName>ppt_w</p:attrName>
                                        </p:attrNameLst>
                                      </p:cBhvr>
                                      <p:tavLst>
                                        <p:tav tm="0">
                                          <p:val>
                                            <p:fltVal val="0"/>
                                          </p:val>
                                        </p:tav>
                                        <p:tav tm="100000">
                                          <p:val>
                                            <p:strVal val="#ppt_w"/>
                                          </p:val>
                                        </p:tav>
                                      </p:tavLst>
                                    </p:anim>
                                    <p:anim calcmode="lin" valueType="num">
                                      <p:cBhvr>
                                        <p:cTn id="14" dur="3000" fill="hold"/>
                                        <p:tgtEl>
                                          <p:spTgt spid="92231"/>
                                        </p:tgtEl>
                                        <p:attrNameLst>
                                          <p:attrName>ppt_h</p:attrName>
                                        </p:attrNameLst>
                                      </p:cBhvr>
                                      <p:tavLst>
                                        <p:tav tm="0">
                                          <p:val>
                                            <p:fltVal val="0"/>
                                          </p:val>
                                        </p:tav>
                                        <p:tav tm="100000">
                                          <p:val>
                                            <p:strVal val="#ppt_h"/>
                                          </p:val>
                                        </p:tav>
                                      </p:tavLst>
                                    </p:anim>
                                    <p:anim calcmode="lin" valueType="num">
                                      <p:cBhvr>
                                        <p:cTn id="15" dur="3000" fill="hold"/>
                                        <p:tgtEl>
                                          <p:spTgt spid="92231"/>
                                        </p:tgtEl>
                                        <p:attrNameLst>
                                          <p:attrName>style.rotation</p:attrName>
                                        </p:attrNameLst>
                                      </p:cBhvr>
                                      <p:tavLst>
                                        <p:tav tm="0">
                                          <p:val>
                                            <p:fltVal val="360"/>
                                          </p:val>
                                        </p:tav>
                                        <p:tav tm="100000">
                                          <p:val>
                                            <p:fltVal val="0"/>
                                          </p:val>
                                        </p:tav>
                                      </p:tavLst>
                                    </p:anim>
                                    <p:animEffect transition="in" filter="fade">
                                      <p:cBhvr>
                                        <p:cTn id="16" dur="3000"/>
                                        <p:tgtEl>
                                          <p:spTgt spid="92231"/>
                                        </p:tgtEl>
                                      </p:cBhvr>
                                    </p:animEffect>
                                  </p:childTnLst>
                                </p:cTn>
                              </p:par>
                              <p:par>
                                <p:cTn id="17" presetID="49" presetClass="entr" presetSubtype="0" repeatCount="indefinite" decel="100000" fill="hold" nodeType="withEffect">
                                  <p:stCondLst>
                                    <p:cond delay="500"/>
                                  </p:stCondLst>
                                  <p:childTnLst>
                                    <p:set>
                                      <p:cBhvr>
                                        <p:cTn id="18" dur="1" fill="hold">
                                          <p:stCondLst>
                                            <p:cond delay="0"/>
                                          </p:stCondLst>
                                        </p:cTn>
                                        <p:tgtEl>
                                          <p:spTgt spid="69"/>
                                        </p:tgtEl>
                                        <p:attrNameLst>
                                          <p:attrName>style.visibility</p:attrName>
                                        </p:attrNameLst>
                                      </p:cBhvr>
                                      <p:to>
                                        <p:strVal val="visible"/>
                                      </p:to>
                                    </p:set>
                                    <p:anim calcmode="lin" valueType="num">
                                      <p:cBhvr>
                                        <p:cTn id="19" dur="3000" fill="hold"/>
                                        <p:tgtEl>
                                          <p:spTgt spid="69"/>
                                        </p:tgtEl>
                                        <p:attrNameLst>
                                          <p:attrName>ppt_w</p:attrName>
                                        </p:attrNameLst>
                                      </p:cBhvr>
                                      <p:tavLst>
                                        <p:tav tm="0">
                                          <p:val>
                                            <p:fltVal val="0"/>
                                          </p:val>
                                        </p:tav>
                                        <p:tav tm="100000">
                                          <p:val>
                                            <p:strVal val="#ppt_w"/>
                                          </p:val>
                                        </p:tav>
                                      </p:tavLst>
                                    </p:anim>
                                    <p:anim calcmode="lin" valueType="num">
                                      <p:cBhvr>
                                        <p:cTn id="20" dur="3000" fill="hold"/>
                                        <p:tgtEl>
                                          <p:spTgt spid="69"/>
                                        </p:tgtEl>
                                        <p:attrNameLst>
                                          <p:attrName>ppt_h</p:attrName>
                                        </p:attrNameLst>
                                      </p:cBhvr>
                                      <p:tavLst>
                                        <p:tav tm="0">
                                          <p:val>
                                            <p:fltVal val="0"/>
                                          </p:val>
                                        </p:tav>
                                        <p:tav tm="100000">
                                          <p:val>
                                            <p:strVal val="#ppt_h"/>
                                          </p:val>
                                        </p:tav>
                                      </p:tavLst>
                                    </p:anim>
                                    <p:anim calcmode="lin" valueType="num">
                                      <p:cBhvr>
                                        <p:cTn id="21" dur="3000" fill="hold"/>
                                        <p:tgtEl>
                                          <p:spTgt spid="69"/>
                                        </p:tgtEl>
                                        <p:attrNameLst>
                                          <p:attrName>style.rotation</p:attrName>
                                        </p:attrNameLst>
                                      </p:cBhvr>
                                      <p:tavLst>
                                        <p:tav tm="0">
                                          <p:val>
                                            <p:fltVal val="360"/>
                                          </p:val>
                                        </p:tav>
                                        <p:tav tm="100000">
                                          <p:val>
                                            <p:fltVal val="0"/>
                                          </p:val>
                                        </p:tav>
                                      </p:tavLst>
                                    </p:anim>
                                    <p:animEffect transition="in" filter="fade">
                                      <p:cBhvr>
                                        <p:cTn id="22" dur="3000"/>
                                        <p:tgtEl>
                                          <p:spTgt spid="69"/>
                                        </p:tgtEl>
                                      </p:cBhvr>
                                    </p:animEffect>
                                  </p:childTnLst>
                                </p:cTn>
                              </p:par>
                              <p:par>
                                <p:cTn id="23" presetID="49" presetClass="entr" presetSubtype="0" repeatCount="indefinite" decel="100000" fill="hold" nodeType="withEffect">
                                  <p:stCondLst>
                                    <p:cond delay="500"/>
                                  </p:stCondLst>
                                  <p:childTnLst>
                                    <p:set>
                                      <p:cBhvr>
                                        <p:cTn id="24" dur="1" fill="hold">
                                          <p:stCondLst>
                                            <p:cond delay="0"/>
                                          </p:stCondLst>
                                        </p:cTn>
                                        <p:tgtEl>
                                          <p:spTgt spid="70"/>
                                        </p:tgtEl>
                                        <p:attrNameLst>
                                          <p:attrName>style.visibility</p:attrName>
                                        </p:attrNameLst>
                                      </p:cBhvr>
                                      <p:to>
                                        <p:strVal val="visible"/>
                                      </p:to>
                                    </p:set>
                                    <p:anim calcmode="lin" valueType="num">
                                      <p:cBhvr>
                                        <p:cTn id="25" dur="3000" fill="hold"/>
                                        <p:tgtEl>
                                          <p:spTgt spid="70"/>
                                        </p:tgtEl>
                                        <p:attrNameLst>
                                          <p:attrName>ppt_w</p:attrName>
                                        </p:attrNameLst>
                                      </p:cBhvr>
                                      <p:tavLst>
                                        <p:tav tm="0">
                                          <p:val>
                                            <p:fltVal val="0"/>
                                          </p:val>
                                        </p:tav>
                                        <p:tav tm="100000">
                                          <p:val>
                                            <p:strVal val="#ppt_w"/>
                                          </p:val>
                                        </p:tav>
                                      </p:tavLst>
                                    </p:anim>
                                    <p:anim calcmode="lin" valueType="num">
                                      <p:cBhvr>
                                        <p:cTn id="26" dur="3000" fill="hold"/>
                                        <p:tgtEl>
                                          <p:spTgt spid="70"/>
                                        </p:tgtEl>
                                        <p:attrNameLst>
                                          <p:attrName>ppt_h</p:attrName>
                                        </p:attrNameLst>
                                      </p:cBhvr>
                                      <p:tavLst>
                                        <p:tav tm="0">
                                          <p:val>
                                            <p:fltVal val="0"/>
                                          </p:val>
                                        </p:tav>
                                        <p:tav tm="100000">
                                          <p:val>
                                            <p:strVal val="#ppt_h"/>
                                          </p:val>
                                        </p:tav>
                                      </p:tavLst>
                                    </p:anim>
                                    <p:anim calcmode="lin" valueType="num">
                                      <p:cBhvr>
                                        <p:cTn id="27" dur="3000" fill="hold"/>
                                        <p:tgtEl>
                                          <p:spTgt spid="70"/>
                                        </p:tgtEl>
                                        <p:attrNameLst>
                                          <p:attrName>style.rotation</p:attrName>
                                        </p:attrNameLst>
                                      </p:cBhvr>
                                      <p:tavLst>
                                        <p:tav tm="0">
                                          <p:val>
                                            <p:fltVal val="360"/>
                                          </p:val>
                                        </p:tav>
                                        <p:tav tm="100000">
                                          <p:val>
                                            <p:fltVal val="0"/>
                                          </p:val>
                                        </p:tav>
                                      </p:tavLst>
                                    </p:anim>
                                    <p:animEffect transition="in" filter="fade">
                                      <p:cBhvr>
                                        <p:cTn id="28" dur="3000"/>
                                        <p:tgtEl>
                                          <p:spTgt spid="70"/>
                                        </p:tgtEl>
                                      </p:cBhvr>
                                    </p:animEffect>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3000" fill="hold"/>
                                        <p:tgtEl>
                                          <p:spTgt spid="71"/>
                                        </p:tgtEl>
                                        <p:attrNameLst>
                                          <p:attrName>ppt_w</p:attrName>
                                        </p:attrNameLst>
                                      </p:cBhvr>
                                      <p:tavLst>
                                        <p:tav tm="0">
                                          <p:val>
                                            <p:fltVal val="0"/>
                                          </p:val>
                                        </p:tav>
                                        <p:tav tm="100000">
                                          <p:val>
                                            <p:strVal val="#ppt_w"/>
                                          </p:val>
                                        </p:tav>
                                      </p:tavLst>
                                    </p:anim>
                                    <p:anim calcmode="lin" valueType="num">
                                      <p:cBhvr>
                                        <p:cTn id="32" dur="3000" fill="hold"/>
                                        <p:tgtEl>
                                          <p:spTgt spid="71"/>
                                        </p:tgtEl>
                                        <p:attrNameLst>
                                          <p:attrName>ppt_h</p:attrName>
                                        </p:attrNameLst>
                                      </p:cBhvr>
                                      <p:tavLst>
                                        <p:tav tm="0">
                                          <p:val>
                                            <p:fltVal val="0"/>
                                          </p:val>
                                        </p:tav>
                                        <p:tav tm="100000">
                                          <p:val>
                                            <p:strVal val="#ppt_h"/>
                                          </p:val>
                                        </p:tav>
                                      </p:tavLst>
                                    </p:anim>
                                    <p:anim calcmode="lin" valueType="num">
                                      <p:cBhvr>
                                        <p:cTn id="33" dur="3000" fill="hold"/>
                                        <p:tgtEl>
                                          <p:spTgt spid="71"/>
                                        </p:tgtEl>
                                        <p:attrNameLst>
                                          <p:attrName>style.rotation</p:attrName>
                                        </p:attrNameLst>
                                      </p:cBhvr>
                                      <p:tavLst>
                                        <p:tav tm="0">
                                          <p:val>
                                            <p:fltVal val="360"/>
                                          </p:val>
                                        </p:tav>
                                        <p:tav tm="100000">
                                          <p:val>
                                            <p:fltVal val="0"/>
                                          </p:val>
                                        </p:tav>
                                      </p:tavLst>
                                    </p:anim>
                                    <p:animEffect transition="in" filter="fade">
                                      <p:cBhvr>
                                        <p:cTn id="34" dur="3000"/>
                                        <p:tgtEl>
                                          <p:spTgt spid="71"/>
                                        </p:tgtEl>
                                      </p:cBhvr>
                                    </p:animEffect>
                                  </p:childTnLst>
                                </p:cTn>
                              </p:par>
                              <p:par>
                                <p:cTn id="35" presetID="49" presetClass="entr" presetSubtype="0" repeatCount="indefinite" decel="100000" fill="hold" nodeType="withEffect">
                                  <p:stCondLst>
                                    <p:cond delay="500"/>
                                  </p:stCondLst>
                                  <p:childTnLst>
                                    <p:set>
                                      <p:cBhvr>
                                        <p:cTn id="36" dur="1" fill="hold">
                                          <p:stCondLst>
                                            <p:cond delay="0"/>
                                          </p:stCondLst>
                                        </p:cTn>
                                        <p:tgtEl>
                                          <p:spTgt spid="72"/>
                                        </p:tgtEl>
                                        <p:attrNameLst>
                                          <p:attrName>style.visibility</p:attrName>
                                        </p:attrNameLst>
                                      </p:cBhvr>
                                      <p:to>
                                        <p:strVal val="visible"/>
                                      </p:to>
                                    </p:set>
                                    <p:anim calcmode="lin" valueType="num">
                                      <p:cBhvr>
                                        <p:cTn id="37" dur="3000" fill="hold"/>
                                        <p:tgtEl>
                                          <p:spTgt spid="72"/>
                                        </p:tgtEl>
                                        <p:attrNameLst>
                                          <p:attrName>ppt_w</p:attrName>
                                        </p:attrNameLst>
                                      </p:cBhvr>
                                      <p:tavLst>
                                        <p:tav tm="0">
                                          <p:val>
                                            <p:fltVal val="0"/>
                                          </p:val>
                                        </p:tav>
                                        <p:tav tm="100000">
                                          <p:val>
                                            <p:strVal val="#ppt_w"/>
                                          </p:val>
                                        </p:tav>
                                      </p:tavLst>
                                    </p:anim>
                                    <p:anim calcmode="lin" valueType="num">
                                      <p:cBhvr>
                                        <p:cTn id="38" dur="3000" fill="hold"/>
                                        <p:tgtEl>
                                          <p:spTgt spid="72"/>
                                        </p:tgtEl>
                                        <p:attrNameLst>
                                          <p:attrName>ppt_h</p:attrName>
                                        </p:attrNameLst>
                                      </p:cBhvr>
                                      <p:tavLst>
                                        <p:tav tm="0">
                                          <p:val>
                                            <p:fltVal val="0"/>
                                          </p:val>
                                        </p:tav>
                                        <p:tav tm="100000">
                                          <p:val>
                                            <p:strVal val="#ppt_h"/>
                                          </p:val>
                                        </p:tav>
                                      </p:tavLst>
                                    </p:anim>
                                    <p:anim calcmode="lin" valueType="num">
                                      <p:cBhvr>
                                        <p:cTn id="39" dur="3000" fill="hold"/>
                                        <p:tgtEl>
                                          <p:spTgt spid="72"/>
                                        </p:tgtEl>
                                        <p:attrNameLst>
                                          <p:attrName>style.rotation</p:attrName>
                                        </p:attrNameLst>
                                      </p:cBhvr>
                                      <p:tavLst>
                                        <p:tav tm="0">
                                          <p:val>
                                            <p:fltVal val="360"/>
                                          </p:val>
                                        </p:tav>
                                        <p:tav tm="100000">
                                          <p:val>
                                            <p:fltVal val="0"/>
                                          </p:val>
                                        </p:tav>
                                      </p:tavLst>
                                    </p:anim>
                                    <p:animEffect transition="in" filter="fade">
                                      <p:cBhvr>
                                        <p:cTn id="40" dur="3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230832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chúng</a:t>
            </a:r>
            <a:r>
              <a:rPr lang="en-US" sz="3600" b="1" dirty="0">
                <a:solidFill>
                  <a:srgbClr val="FF0000"/>
                </a:solidFill>
                <a:latin typeface="Times New Roman" panose="02020603050405020304" pitchFamily="18" charset="0"/>
                <a:cs typeface="Times New Roman" panose="02020603050405020304" pitchFamily="18" charset="0"/>
              </a:rPr>
              <a:t> ta.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đứa</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bổn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giúp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lẫn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Cho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852319" y="5620081"/>
            <a:ext cx="9480436" cy="1754326"/>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Cho thấy Y-éc-xanh là người rất có ý thức về trách nhiệm và bổn phận của mỗi người trong ngôi nhà Trái Đất.</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34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1-2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sĩ</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650104" y="4894804"/>
            <a:ext cx="9480436" cy="1754326"/>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 Thưa bác sĩ! Chúng cháu rất cảm ơn bác đã đến giúp đỡ nhân dân Việt Nam.</a:t>
            </a:r>
            <a:endParaRPr lang="en-US" sz="3600" b="1"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 Thưa bác sĩ! Chúng cháu vô cùng biết ơn bác. </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9299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834055" y="3685188"/>
            <a:ext cx="10169607" cy="3344410"/>
            <a:chOff x="6009177" y="3562873"/>
            <a:chExt cx="9525001" cy="6248694"/>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47331" y="1924719"/>
              <a:ext cx="6248694"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4312872"/>
            </a:xfrm>
            <a:prstGeom prst="rect">
              <a:avLst/>
            </a:prstGeom>
          </p:spPr>
          <p:txBody>
            <a:bodyPr>
              <a:spAutoFit/>
            </a:bodyPr>
            <a:lstStyle/>
            <a:p>
              <a:pPr algn="just"/>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bổn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Y-</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éc</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cxnSp>
        <p:nvCxnSpPr>
          <p:cNvPr id="25" name="Straight Connector 24"/>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43" name="Rectangle 42">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5" name="Rectangle 44">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6" name="TextBox 45">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7" name="Rectangle 46">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7457" y="1249554"/>
            <a:ext cx="11989205" cy="646331"/>
          </a:xfrm>
          <a:prstGeom prst="rect">
            <a:avLst/>
          </a:prstGeom>
        </p:spPr>
        <p:txBody>
          <a:bodyPr wrap="square">
            <a:spAutoFit/>
          </a:bodyPr>
          <a:lstStyle/>
          <a:p>
            <a:r>
              <a:rPr lang="en-US" sz="3600" b="1" u="sng" dirty="0">
                <a:solidFill>
                  <a:srgbClr val="FF0000"/>
                </a:solidFill>
                <a:latin typeface="Times New Roman" pitchFamily="18" charset="0"/>
                <a:cs typeface="Times New Roman" pitchFamily="18" charset="0"/>
              </a:rPr>
              <a:t>4. </a:t>
            </a:r>
            <a:r>
              <a:rPr lang="en-US" sz="3600" b="1" u="sng" dirty="0" err="1">
                <a:solidFill>
                  <a:srgbClr val="FF0000"/>
                </a:solidFill>
                <a:latin typeface="Times New Roman" pitchFamily="18" charset="0"/>
                <a:cs typeface="Times New Roman" pitchFamily="18" charset="0"/>
              </a:rPr>
              <a:t>Nói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và</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nghe</a:t>
            </a:r>
            <a:r>
              <a:rPr lang="en-US" sz="3600" b="1" u="sng" dirty="0">
                <a:solidFill>
                  <a:srgbClr val="FF0000"/>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441684" y="1933663"/>
            <a:ext cx="13284605" cy="1200329"/>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FF0000"/>
                </a:solidFill>
                <a:effectLst/>
                <a:latin typeface="Times New Roman" panose="02020603050405020304" pitchFamily="18" charset="0"/>
                <a:ea typeface="Times New Roman" panose="02020603050405020304" pitchFamily="18" charset="0"/>
              </a:rPr>
              <a:t>Em biết những người nổi tiếng nào? Nói điều em biết về một trong những người đó?</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xmlns="" id="{5BF08E50-C6EF-2892-E940-3506BD577655}"/>
              </a:ext>
            </a:extLst>
          </p:cNvPr>
          <p:cNvPicPr>
            <a:picLocks noChangeAspect="1"/>
          </p:cNvPicPr>
          <p:nvPr/>
        </p:nvPicPr>
        <p:blipFill>
          <a:blip r:embed="rId3"/>
          <a:stretch>
            <a:fillRect/>
          </a:stretch>
        </p:blipFill>
        <p:spPr>
          <a:xfrm>
            <a:off x="460375" y="3133992"/>
            <a:ext cx="7677944" cy="3411854"/>
          </a:xfrm>
          <a:prstGeom prst="rect">
            <a:avLst/>
          </a:prstGeom>
        </p:spPr>
      </p:pic>
      <p:pic>
        <p:nvPicPr>
          <p:cNvPr id="11" name="Picture 10">
            <a:extLst>
              <a:ext uri="{FF2B5EF4-FFF2-40B4-BE49-F238E27FC236}">
                <a16:creationId xmlns:a16="http://schemas.microsoft.com/office/drawing/2014/main" xmlns="" id="{5A115229-6A1E-C748-52BA-3982678F8E35}"/>
              </a:ext>
            </a:extLst>
          </p:cNvPr>
          <p:cNvPicPr>
            <a:picLocks noChangeAspect="1"/>
          </p:cNvPicPr>
          <p:nvPr/>
        </p:nvPicPr>
        <p:blipFill>
          <a:blip r:embed="rId4"/>
          <a:stretch>
            <a:fillRect/>
          </a:stretch>
        </p:blipFill>
        <p:spPr>
          <a:xfrm>
            <a:off x="8290719" y="3133992"/>
            <a:ext cx="7315200" cy="3411854"/>
          </a:xfrm>
          <a:prstGeom prst="rect">
            <a:avLst/>
          </a:prstGeom>
        </p:spPr>
      </p:pic>
      <p:pic>
        <p:nvPicPr>
          <p:cNvPr id="13" name="Picture 12">
            <a:extLst>
              <a:ext uri="{FF2B5EF4-FFF2-40B4-BE49-F238E27FC236}">
                <a16:creationId xmlns:a16="http://schemas.microsoft.com/office/drawing/2014/main" xmlns="" id="{9341206C-35CB-EF7E-8377-47F81F25B3BF}"/>
              </a:ext>
            </a:extLst>
          </p:cNvPr>
          <p:cNvPicPr>
            <a:picLocks noChangeAspect="1"/>
          </p:cNvPicPr>
          <p:nvPr/>
        </p:nvPicPr>
        <p:blipFill>
          <a:blip r:embed="rId5"/>
          <a:stretch>
            <a:fillRect/>
          </a:stretch>
        </p:blipFill>
        <p:spPr>
          <a:xfrm>
            <a:off x="3136377" y="6477000"/>
            <a:ext cx="9726342" cy="2524797"/>
          </a:xfrm>
          <a:prstGeom prst="rect">
            <a:avLst/>
          </a:prstGeom>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27457" y="1346455"/>
            <a:ext cx="11989205"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NGƯỜI NỔI TIẾNG</a:t>
            </a:r>
          </a:p>
        </p:txBody>
      </p:sp>
      <p:sp>
        <p:nvSpPr>
          <p:cNvPr id="22" name="Rectangle 21"/>
          <p:cNvSpPr/>
          <p:nvPr/>
        </p:nvSpPr>
        <p:spPr>
          <a:xfrm>
            <a:off x="1508919" y="228600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600" b="1" dirty="0">
                <a:solidFill>
                  <a:srgbClr val="FF0000"/>
                </a:solidFill>
                <a:effectLst/>
                <a:latin typeface="Times New Roman" panose="02020603050405020304" pitchFamily="18" charset="0"/>
                <a:ea typeface="Times New Roman" panose="02020603050405020304" pitchFamily="18" charset="0"/>
              </a:rPr>
              <a:t>Nêu cảm nghĩ của em về một người nổi tiếng?</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a:extLst>
              <a:ext uri="{FF2B5EF4-FFF2-40B4-BE49-F238E27FC236}">
                <a16:creationId xmlns:a16="http://schemas.microsoft.com/office/drawing/2014/main" xmlns="" id="{37036EE7-EA7F-2D6E-205C-99DAA2BBF0E7}"/>
              </a:ext>
            </a:extLst>
          </p:cNvPr>
          <p:cNvSpPr txBox="1"/>
          <p:nvPr/>
        </p:nvSpPr>
        <p:spPr>
          <a:xfrm>
            <a:off x="2092014" y="3886200"/>
            <a:ext cx="10619004" cy="2800767"/>
          </a:xfrm>
          <a:prstGeom prst="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solidFill>
              <a:srgbClr val="FF0066"/>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nl-NL" sz="4400" b="1" i="1" dirty="0">
                <a:solidFill>
                  <a:srgbClr val="0000CC"/>
                </a:solidFill>
                <a:effectLst/>
                <a:latin typeface="Times New Roman" panose="02020603050405020304" pitchFamily="18" charset="0"/>
                <a:ea typeface="Times New Roman" panose="02020603050405020304" pitchFamily="18" charset="0"/>
              </a:rPr>
              <a:t>+ Tên người đó là ai?</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Người đó ở nước nào?</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Thành tích nổi bật của người đó là gì?</a:t>
            </a:r>
            <a:endParaRPr lang="en-US" sz="4000" b="1" i="1" dirty="0">
              <a:solidFill>
                <a:srgbClr val="0000CC"/>
              </a:solidFill>
              <a:effectLst/>
              <a:latin typeface="Times New Roman" panose="02020603050405020304" pitchFamily="18" charset="0"/>
              <a:ea typeface="Times New Roman" panose="02020603050405020304" pitchFamily="18" charset="0"/>
            </a:endParaRPr>
          </a:p>
          <a:p>
            <a:pPr algn="just"/>
            <a:r>
              <a:rPr lang="nl-NL" sz="4400" b="1" i="1" dirty="0">
                <a:solidFill>
                  <a:srgbClr val="0000CC"/>
                </a:solidFill>
                <a:effectLst/>
                <a:latin typeface="Times New Roman" panose="02020603050405020304" pitchFamily="18" charset="0"/>
                <a:ea typeface="Times New Roman" panose="02020603050405020304" pitchFamily="18" charset="0"/>
              </a:rPr>
              <a:t>+ Em có cảm nhận gì về người nổi tiếng đó? </a:t>
            </a:r>
            <a:endParaRPr lang="en-US" b="1" i="1" dirty="0">
              <a:solidFill>
                <a:srgbClr val="0000CC"/>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89232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75" y="224507"/>
            <a:ext cx="15601193" cy="860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4180943" y="3506552"/>
            <a:ext cx="8295269" cy="1048008"/>
          </a:xfrm>
          <a:prstGeom prst="rect">
            <a:avLst/>
          </a:prstGeom>
        </p:spPr>
        <p:txBody>
          <a:bodyPr wrap="none" fromWordArt="1">
            <a:prstTxWarp prst="textPlain">
              <a:avLst>
                <a:gd name="adj" fmla="val 50000"/>
              </a:avLst>
            </a:prstTxWarp>
          </a:bodyPr>
          <a:lstStyle/>
          <a:p>
            <a:pPr marL="0" marR="0" lvl="0" indent="0" algn="ctr" defTabSz="1450550" rtl="0" eaLnBrk="1" fontAlgn="auto" latinLnBrk="0" hangingPunct="1">
              <a:lnSpc>
                <a:spcPct val="100000"/>
              </a:lnSpc>
              <a:spcBef>
                <a:spcPts val="0"/>
              </a:spcBef>
              <a:spcAft>
                <a:spcPts val="0"/>
              </a:spcAft>
              <a:buClrTx/>
              <a:buSzTx/>
              <a:buFontTx/>
              <a:buNone/>
              <a:tabLst/>
              <a:defRPr/>
            </a:pPr>
            <a:r>
              <a:rPr kumimoji="0" lang="en-US"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MẾ</a:t>
            </a:r>
            <a:r>
              <a:rPr kumimoji="0" lang="vi-VN"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N CH</a:t>
            </a:r>
            <a:r>
              <a:rPr kumimoji="0" lang="en-US"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ÀO </a:t>
            </a:r>
            <a:r>
              <a:rPr kumimoji="0" lang="vi-VN"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rPr>
              <a:t>CÁC EM</a:t>
            </a:r>
            <a:endParaRPr kumimoji="0" lang="en-US" sz="5692" b="1" i="0" u="none" strike="noStrike" kern="10" cap="none" spc="0" normalizeH="0" baseline="0" noProof="0" dirty="0">
              <a:ln w="19050">
                <a:solidFill>
                  <a:srgbClr val="FFFF00"/>
                </a:solidFill>
                <a:round/>
                <a:headEnd/>
                <a:tailEnd/>
              </a:ln>
              <a:solidFill>
                <a:srgbClr val="FFFF00"/>
              </a:solidFill>
              <a:effectLst>
                <a:outerShdw dist="35921" dir="2700000" algn="ctr" rotWithShape="0">
                  <a:srgbClr val="990000"/>
                </a:outerShdw>
              </a:effectLst>
              <a:uLnTx/>
              <a:uFillTx/>
              <a:latin typeface="Arial"/>
              <a:ea typeface="+mn-ea"/>
              <a:cs typeface="Arial"/>
            </a:endParaRPr>
          </a:p>
        </p:txBody>
      </p:sp>
    </p:spTree>
    <p:extLst>
      <p:ext uri="{BB962C8B-B14F-4D97-AF65-F5344CB8AC3E}">
        <p14:creationId xmlns:p14="http://schemas.microsoft.com/office/powerpoint/2010/main" val="219832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4446B-F120-EB1F-B13B-8EC58060612A}"/>
              </a:ext>
            </a:extLst>
          </p:cNvPr>
          <p:cNvSpPr>
            <a:spLocks noGrp="1"/>
          </p:cNvSpPr>
          <p:nvPr>
            <p:ph type="title"/>
          </p:nvPr>
        </p:nvSpPr>
        <p:spPr/>
        <p:txBody>
          <a:bodyPr/>
          <a:lstStyle/>
          <a:p>
            <a:r>
              <a:rPr lang="en-US" dirty="0"/>
              <a:t>	</a:t>
            </a:r>
          </a:p>
        </p:txBody>
      </p:sp>
      <p:pic>
        <p:nvPicPr>
          <p:cNvPr id="6" name="Content Placeholder 5">
            <a:extLst>
              <a:ext uri="{FF2B5EF4-FFF2-40B4-BE49-F238E27FC236}">
                <a16:creationId xmlns:a16="http://schemas.microsoft.com/office/drawing/2014/main" xmlns="" id="{0283922B-71FC-03DA-A729-BC207E2AA886}"/>
              </a:ext>
            </a:extLst>
          </p:cNvPr>
          <p:cNvPicPr>
            <a:picLocks noGrp="1" noChangeAspect="1"/>
          </p:cNvPicPr>
          <p:nvPr>
            <p:ph idx="1"/>
          </p:nvPr>
        </p:nvPicPr>
        <p:blipFill rotWithShape="1">
          <a:blip r:embed="rId2"/>
          <a:srcRect l="-4060" t="1822" b="4599"/>
          <a:stretch/>
        </p:blipFill>
        <p:spPr>
          <a:xfrm>
            <a:off x="594519" y="366713"/>
            <a:ext cx="14648974" cy="8410574"/>
          </a:xfrm>
        </p:spPr>
      </p:pic>
    </p:spTree>
    <p:extLst>
      <p:ext uri="{BB962C8B-B14F-4D97-AF65-F5344CB8AC3E}">
        <p14:creationId xmlns:p14="http://schemas.microsoft.com/office/powerpoint/2010/main" val="4025374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F6F58-9DC3-7140-B99E-87B1EBD6A8B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C6FF5240-ACA9-5B37-DFEA-6120EFE2EF1F}"/>
              </a:ext>
            </a:extLst>
          </p:cNvPr>
          <p:cNvSpPr>
            <a:spLocks noGrp="1"/>
          </p:cNvSpPr>
          <p:nvPr>
            <p:ph idx="1"/>
          </p:nvPr>
        </p:nvSpPr>
        <p:spPr/>
        <p:txBody>
          <a:bodyPr/>
          <a:lstStyle/>
          <a:p>
            <a:pPr lvl="1"/>
            <a:endParaRPr lang="en-US" dirty="0"/>
          </a:p>
        </p:txBody>
      </p:sp>
      <p:pic>
        <p:nvPicPr>
          <p:cNvPr id="4" name="Picture 3">
            <a:extLst>
              <a:ext uri="{FF2B5EF4-FFF2-40B4-BE49-F238E27FC236}">
                <a16:creationId xmlns:a16="http://schemas.microsoft.com/office/drawing/2014/main" xmlns="" id="{1F7EE9CB-0FB1-62AD-0502-53FE5A47EE4F}"/>
              </a:ext>
            </a:extLst>
          </p:cNvPr>
          <p:cNvPicPr>
            <a:picLocks noChangeAspect="1"/>
          </p:cNvPicPr>
          <p:nvPr/>
        </p:nvPicPr>
        <p:blipFill>
          <a:blip r:embed="rId3"/>
          <a:stretch>
            <a:fillRect/>
          </a:stretch>
        </p:blipFill>
        <p:spPr>
          <a:xfrm>
            <a:off x="813831" y="366714"/>
            <a:ext cx="14792087" cy="8472486"/>
          </a:xfrm>
          <a:prstGeom prst="rect">
            <a:avLst/>
          </a:prstGeom>
        </p:spPr>
      </p:pic>
    </p:spTree>
    <p:extLst>
      <p:ext uri="{BB962C8B-B14F-4D97-AF65-F5344CB8AC3E}">
        <p14:creationId xmlns:p14="http://schemas.microsoft.com/office/powerpoint/2010/main" val="277503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A201C0C1-45B9-4303-71A0-23159293B906}"/>
              </a:ext>
            </a:extLst>
          </p:cNvPr>
          <p:cNvSpPr txBox="1"/>
          <p:nvPr/>
        </p:nvSpPr>
        <p:spPr>
          <a:xfrm>
            <a:off x="3136377" y="789458"/>
            <a:ext cx="10820400" cy="609398"/>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2</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9</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BÁC SỸ Y- ÉC –XANH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nl-NL"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TIẾT 1+2</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421403" y="1436494"/>
            <a:ext cx="15565516"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Bà </a:t>
            </a:r>
            <a:r>
              <a:rPr lang="vi-VN" sz="2800" dirty="0">
                <a:latin typeface="Times New Roman" panose="02020603050405020304" pitchFamily="18" charset="0"/>
                <a:cs typeface="Times New Roman" panose="02020603050405020304" pitchFamily="18" charset="0"/>
              </a:rPr>
              <a:t>khách ước ao được gặp bác sĩ Y-éc-xanh phần vì ngưỡng mộ người đã tìm ra vi trùng dịch hạch, phần vì tò mò. Bà muốn biết điều gì khiến ông chọn cuộc sống nơi góc biển chân trời này để nghiên cứu những bệnh nhiệt đới</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361393" y="2859127"/>
            <a:ext cx="15336916" cy="1384995"/>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Y-éc-xanh </a:t>
            </a:r>
            <a:r>
              <a:rPr lang="vi-VN" sz="2800" dirty="0">
                <a:latin typeface="Times New Roman" panose="02020603050405020304" pitchFamily="18" charset="0"/>
                <a:cs typeface="Times New Roman" panose="02020603050405020304" pitchFamily="18" charset="0"/>
              </a:rPr>
              <a:t>quả thật khác xa với nhà bác học trong trí tưởng tượng của bà. Trong bộ quần áo ka ki sờn cũ không là ủi, trông ông như một vị khách đi tàu ngồi toa hạng ba. Chỉ có đôi mắt đầy bí ẩn của ông làm bà chú </a:t>
            </a:r>
            <a:r>
              <a:rPr lang="vi-VN" sz="2800" dirty="0" smtClean="0">
                <a:latin typeface="Times New Roman" panose="02020603050405020304" pitchFamily="18" charset="0"/>
                <a:cs typeface="Times New Roman" panose="02020603050405020304" pitchFamily="18" charset="0"/>
              </a:rPr>
              <a:t>ý</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275079" y="4012392"/>
            <a:ext cx="16001559" cy="1877437"/>
          </a:xfrm>
          <a:prstGeom prst="rect">
            <a:avLst/>
          </a:prstGeom>
        </p:spPr>
        <p:txBody>
          <a:bodyPr wrap="square">
            <a:spAutoFit/>
          </a:bodyPr>
          <a:lstStyle/>
          <a:p>
            <a:pPr algn="just"/>
            <a:r>
              <a:rPr lang="en-US" sz="2900" dirty="0" smtClean="0">
                <a:latin typeface="Times New Roman" panose="02020603050405020304" pitchFamily="18" charset="0"/>
                <a:cs typeface="Times New Roman" panose="02020603050405020304" pitchFamily="18" charset="0"/>
              </a:rPr>
              <a:t>	</a:t>
            </a:r>
            <a:r>
              <a:rPr lang="vi-VN" sz="2900" dirty="0" smtClean="0">
                <a:latin typeface="Times New Roman" panose="02020603050405020304" pitchFamily="18" charset="0"/>
                <a:cs typeface="Times New Roman" panose="02020603050405020304" pitchFamily="18" charset="0"/>
              </a:rPr>
              <a:t>Bà </a:t>
            </a:r>
            <a:r>
              <a:rPr lang="vi-VN" sz="2900" dirty="0">
                <a:latin typeface="Times New Roman" panose="02020603050405020304" pitchFamily="18" charset="0"/>
                <a:cs typeface="Times New Roman" panose="02020603050405020304" pitchFamily="18" charset="0"/>
              </a:rPr>
              <a:t>khách thổ lộ nỗi băn khoăn của mình</a:t>
            </a:r>
            <a:r>
              <a:rPr lang="vi-VN"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pPr marL="457200" indent="-457200" algn="just">
              <a:buFontTx/>
              <a:buChar char="-"/>
            </a:pPr>
            <a:r>
              <a:rPr lang="vi-VN" sz="2900" dirty="0" smtClean="0">
                <a:latin typeface="Times New Roman" panose="02020603050405020304" pitchFamily="18" charset="0"/>
                <a:cs typeface="Times New Roman" panose="02020603050405020304" pitchFamily="18" charset="0"/>
              </a:rPr>
              <a:t>Y-éc-xanh </a:t>
            </a:r>
            <a:r>
              <a:rPr lang="vi-VN" sz="2900" dirty="0">
                <a:latin typeface="Times New Roman" panose="02020603050405020304" pitchFamily="18" charset="0"/>
                <a:cs typeface="Times New Roman" panose="02020603050405020304" pitchFamily="18" charset="0"/>
              </a:rPr>
              <a:t>kính mến, ông quên nước Pháp rồi ư? Ông định ở đây suốt đời sao? </a:t>
            </a:r>
            <a:endParaRPr lang="en-US" sz="2900" dirty="0" smtClean="0">
              <a:latin typeface="Times New Roman" panose="02020603050405020304" pitchFamily="18" charset="0"/>
              <a:cs typeface="Times New Roman" panose="02020603050405020304" pitchFamily="18" charset="0"/>
            </a:endParaRPr>
          </a:p>
          <a:p>
            <a:pPr algn="just"/>
            <a:r>
              <a:rPr lang="en-US" sz="2900" dirty="0" smtClean="0">
                <a:latin typeface="Times New Roman" panose="02020603050405020304" pitchFamily="18" charset="0"/>
                <a:cs typeface="Times New Roman" panose="02020603050405020304" pitchFamily="18" charset="0"/>
              </a:rPr>
              <a:t>     </a:t>
            </a:r>
            <a:r>
              <a:rPr lang="vi-VN" sz="2900" dirty="0" smtClean="0">
                <a:latin typeface="Times New Roman" panose="02020603050405020304" pitchFamily="18" charset="0"/>
                <a:cs typeface="Times New Roman" panose="02020603050405020304" pitchFamily="18" charset="0"/>
              </a:rPr>
              <a:t>Y-éc-xanh </a:t>
            </a:r>
            <a:r>
              <a:rPr lang="vi-VN" sz="2900" dirty="0">
                <a:latin typeface="Times New Roman" panose="02020603050405020304" pitchFamily="18" charset="0"/>
                <a:cs typeface="Times New Roman" panose="02020603050405020304" pitchFamily="18" charset="0"/>
              </a:rPr>
              <a:t>lặng yên nhìn khách, hai bàn tay đan vào nhau, đặt trên đầu gối</a:t>
            </a:r>
            <a:r>
              <a:rPr lang="vi-VN" sz="2900" dirty="0" smtClean="0">
                <a:latin typeface="Times New Roman" panose="02020603050405020304" pitchFamily="18" charset="0"/>
                <a:cs typeface="Times New Roman" panose="02020603050405020304" pitchFamily="18" charset="0"/>
              </a:rPr>
              <a:t>.</a:t>
            </a:r>
            <a:endParaRPr lang="en-US" sz="2900" dirty="0" smtClean="0">
              <a:latin typeface="Times New Roman" panose="02020603050405020304" pitchFamily="18" charset="0"/>
              <a:cs typeface="Times New Roman" panose="02020603050405020304" pitchFamily="18" charset="0"/>
            </a:endParaRPr>
          </a:p>
          <a:p>
            <a:pPr algn="just"/>
            <a:r>
              <a:rPr lang="en-US" sz="2900" dirty="0" smtClean="0">
                <a:latin typeface="Times New Roman" panose="02020603050405020304" pitchFamily="18" charset="0"/>
                <a:cs typeface="Times New Roman" panose="02020603050405020304" pitchFamily="18" charset="0"/>
              </a:rPr>
              <a:t>    </a:t>
            </a:r>
            <a:r>
              <a:rPr lang="vi-VN" sz="2900" dirty="0" smtClean="0">
                <a:latin typeface="Times New Roman" panose="02020603050405020304" pitchFamily="18" charset="0"/>
                <a:cs typeface="Times New Roman" panose="02020603050405020304" pitchFamily="18" charset="0"/>
              </a:rPr>
              <a:t>-</a:t>
            </a:r>
            <a:r>
              <a:rPr lang="vi-VN" sz="2900" dirty="0">
                <a:latin typeface="Times New Roman" panose="02020603050405020304" pitchFamily="18" charset="0"/>
                <a:cs typeface="Times New Roman" panose="02020603050405020304" pitchFamily="18" charset="0"/>
              </a:rPr>
              <a:t> Tôi là người Pháp. Mãi mãi tôi là công dân Pháp. Người ta không thể nào sống mà không có Tổ quốc</a:t>
            </a:r>
            <a:r>
              <a:rPr lang="vi-VN" sz="2900" dirty="0" smtClean="0">
                <a:latin typeface="Times New Roman" panose="02020603050405020304" pitchFamily="18" charset="0"/>
                <a:cs typeface="Times New Roman" panose="02020603050405020304" pitchFamily="18" charset="0"/>
              </a:rPr>
              <a:t>.</a:t>
            </a:r>
            <a:r>
              <a:rPr lang="en-US" sz="2900" dirty="0" smtClean="0">
                <a:latin typeface="Times New Roman" panose="02020603050405020304" pitchFamily="18" charset="0"/>
                <a:cs typeface="Times New Roman" panose="02020603050405020304" pitchFamily="18" charset="0"/>
              </a:rPr>
              <a:t> </a:t>
            </a:r>
            <a:endParaRPr lang="en-US" sz="2900" dirty="0">
              <a:latin typeface="Times New Roman" panose="02020603050405020304" pitchFamily="18" charset="0"/>
              <a:cs typeface="Times New Roman" panose="02020603050405020304" pitchFamily="18" charset="0"/>
            </a:endParaRPr>
          </a:p>
        </p:txBody>
      </p:sp>
      <p:sp>
        <p:nvSpPr>
          <p:cNvPr id="7" name="Rectangle 6"/>
          <p:cNvSpPr/>
          <p:nvPr/>
        </p:nvSpPr>
        <p:spPr>
          <a:xfrm>
            <a:off x="469517" y="5850791"/>
            <a:ext cx="15517402" cy="3293209"/>
          </a:xfrm>
          <a:prstGeom prst="rect">
            <a:avLst/>
          </a:prstGeom>
        </p:spPr>
        <p:txBody>
          <a:bodyPr wrap="square">
            <a:spAutoFit/>
          </a:bodyPr>
          <a:lstStyle/>
          <a:p>
            <a:pPr algn="just"/>
            <a:r>
              <a:rPr lang="vi-VN" sz="3000" dirty="0">
                <a:latin typeface="Times New Roman" panose="02020603050405020304" pitchFamily="18" charset="0"/>
                <a:cs typeface="Times New Roman" panose="02020603050405020304" pitchFamily="18" charset="0"/>
              </a:rPr>
              <a:t>Ngừng một chút, ông tiếp</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just"/>
            <a:r>
              <a:rPr lang="vi-VN" sz="3000" dirty="0" smtClean="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Tuy nhiên, tôi với bà, chúng ta đang sống chung trong một ngôi nhà: Trái Đất. Trái Đất đích thực là ngôi nhà của chúng ta. Những đứa con trong nhà phải thương yêu và có bổn phận giúp đỡ lẫn nhau. Tôi không thể rời khỏi Nha Trang này để sống một nơi nào khác. Chỉ có ở đây, tâm hồn tôi mới được rộng mở, bình yên.Hai người cùng im lặng. Họ nghe rõ tiếng biển thở dài, đổ nhẹ những con sóng thủy tinh vỡ vụn trên bờ cát</a:t>
            </a:r>
            <a:r>
              <a:rPr lang="vi-VN" sz="3000" dirty="0" smtClean="0">
                <a:latin typeface="Times New Roman" panose="02020603050405020304" pitchFamily="18" charset="0"/>
                <a:cs typeface="Times New Roman" panose="02020603050405020304" pitchFamily="18" charset="0"/>
              </a:rPr>
              <a:t>.</a:t>
            </a:r>
            <a:endParaRPr lang="en-US" sz="3000" dirty="0" smtClean="0">
              <a:latin typeface="Times New Roman" panose="02020603050405020304" pitchFamily="18" charset="0"/>
              <a:cs typeface="Times New Roman" panose="02020603050405020304" pitchFamily="18" charset="0"/>
            </a:endParaRPr>
          </a:p>
          <a:p>
            <a:pPr algn="r"/>
            <a:r>
              <a:rPr lang="vi-VN" sz="2800" dirty="0">
                <a:latin typeface="Times New Roman" panose="02020603050405020304" pitchFamily="18" charset="0"/>
                <a:cs typeface="Times New Roman" panose="02020603050405020304" pitchFamily="18" charset="0"/>
              </a:rPr>
              <a:t> (Theo Cao Linh Quân</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10897"/>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719" y="2828092"/>
            <a:ext cx="15316200" cy="646331"/>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diễn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nhấn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ở </a:t>
            </a:r>
            <a:r>
              <a:rPr lang="en-US" sz="3600" b="1" dirty="0" err="1">
                <a:solidFill>
                  <a:srgbClr val="0000CC"/>
                </a:solidFill>
                <a:latin typeface="Times New Roman" panose="02020603050405020304" pitchFamily="18" charset="0"/>
                <a:cs typeface="Times New Roman" panose="02020603050405020304" pitchFamily="18" charset="0"/>
              </a:rPr>
              <a:t>những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ngữ</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giàu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cảm</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99319" y="4854476"/>
            <a:ext cx="13578681" cy="2308324"/>
          </a:xfrm>
          <a:prstGeom prst="rect">
            <a:avLst/>
          </a:prstGeom>
        </p:spPr>
        <p:txBody>
          <a:bodyPr wrap="square">
            <a:spAutoFit/>
          </a:bodyPr>
          <a:lstStyle/>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1: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2: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chú</a:t>
            </a:r>
            <a:r>
              <a:rPr lang="en-US" sz="3600" b="1" i="1" dirty="0">
                <a:solidFill>
                  <a:srgbClr val="0000CC"/>
                </a:solidFill>
                <a:latin typeface="Times New Roman" panose="02020603050405020304" pitchFamily="18" charset="0"/>
                <a:cs typeface="Times New Roman" panose="02020603050405020304" pitchFamily="18" charset="0"/>
              </a:rPr>
              <a:t> ý.</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3: </a:t>
            </a:r>
            <a:r>
              <a:rPr lang="en-US" sz="3600" b="1" dirty="0" err="1">
                <a:solidFill>
                  <a:srgbClr val="0000CC"/>
                </a:solidFill>
                <a:latin typeface="Times New Roman" panose="02020603050405020304" pitchFamily="18" charset="0"/>
                <a:cs typeface="Times New Roman" panose="02020603050405020304" pitchFamily="18" charset="0"/>
              </a:rPr>
              <a:t>Tiếp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theo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có</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tổ</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quốc</a:t>
            </a:r>
            <a:endParaRPr lang="en-US" sz="3600" b="1" dirty="0">
              <a:solidFill>
                <a:srgbClr val="0000CC"/>
              </a:solidFill>
              <a:latin typeface="Times New Roman" panose="02020603050405020304" pitchFamily="18" charset="0"/>
              <a:cs typeface="Times New Roman" panose="02020603050405020304" pitchFamily="18" charset="0"/>
            </a:endParaRPr>
          </a:p>
          <a:p>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4: </a:t>
            </a:r>
            <a:r>
              <a:rPr lang="en-US" sz="3600" b="1" dirty="0" err="1">
                <a:solidFill>
                  <a:srgbClr val="0000CC"/>
                </a:solidFill>
                <a:latin typeface="Times New Roman" panose="02020603050405020304" pitchFamily="18" charset="0"/>
                <a:cs typeface="Times New Roman" panose="02020603050405020304" pitchFamily="18" charset="0"/>
              </a:rPr>
              <a:t>Còn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829294"/>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3200399" cy="707886"/>
          </a:xfrm>
          <a:prstGeom prst="rect">
            <a:avLst/>
          </a:prstGeom>
        </p:spPr>
        <p:txBody>
          <a:bodyPr wrap="square">
            <a:spAutoFit/>
          </a:bodyPr>
          <a:lstStyle/>
          <a:p>
            <a:pPr algn="just"/>
            <a:r>
              <a:rPr lang="en-US" sz="3600" b="1" i="1" dirty="0">
                <a:solidFill>
                  <a:srgbClr val="0000CC"/>
                </a:solidFill>
                <a:latin typeface="Times New Roman" panose="02020603050405020304" pitchFamily="18" charset="0"/>
                <a:cs typeface="Times New Roman" panose="02020603050405020304" pitchFamily="18" charset="0"/>
              </a:rPr>
              <a:t>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0000CC"/>
                </a:solidFill>
                <a:latin typeface="Times New Roman" pitchFamily="18" charset="0"/>
                <a:cs typeface="Times New Roman" pitchFamily="18" charset="0"/>
              </a:rPr>
              <a: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4093428"/>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ao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ước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gặp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sĩ</a:t>
            </a:r>
            <a:r>
              <a:rPr lang="en-US" sz="3600" b="1" i="1" dirty="0">
                <a:solidFill>
                  <a:srgbClr val="0000CC"/>
                </a:solidFill>
                <a:latin typeface="Times New Roman" panose="02020603050405020304" pitchFamily="18" charset="0"/>
                <a:cs typeface="Times New Roman" panose="02020603050405020304" pitchFamily="18" charset="0"/>
              </a:rPr>
              <a:t> Y-</a:t>
            </a:r>
            <a:r>
              <a:rPr lang="en-US" sz="3600" b="1" i="1" dirty="0" err="1">
                <a:solidFill>
                  <a:srgbClr val="0000CC"/>
                </a:solidFill>
                <a:latin typeface="Times New Roman" panose="02020603050405020304" pitchFamily="18" charset="0"/>
                <a:cs typeface="Times New Roman" panose="02020603050405020304" pitchFamily="18" charset="0"/>
              </a:rPr>
              <a:t>éc</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xanh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người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đã</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tìm</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ra</a:t>
            </a:r>
            <a:r>
              <a:rPr lang="en-US" sz="3600" b="1" i="1" dirty="0">
                <a:solidFill>
                  <a:srgbClr val="0000CC"/>
                </a:solidFill>
                <a:latin typeface="Times New Roman" panose="02020603050405020304" pitchFamily="18" charset="0"/>
                <a:cs typeface="Times New Roman" panose="02020603050405020304" pitchFamily="18" charset="0"/>
              </a:rPr>
              <a:t> vi </a:t>
            </a:r>
            <a:r>
              <a:rPr lang="en-US" sz="3600" b="1" i="1" dirty="0" err="1">
                <a:solidFill>
                  <a:srgbClr val="0000CC"/>
                </a:solidFill>
                <a:latin typeface="Times New Roman" panose="02020603050405020304" pitchFamily="18" charset="0"/>
                <a:cs typeface="Times New Roman" panose="02020603050405020304" pitchFamily="18" charset="0"/>
              </a:rPr>
              <a:t>trùng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dịch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hạch</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phần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vì</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mò</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muốn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biết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điều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khiến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chọn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nơi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góc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biển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chân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trời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này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để</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nghiên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cứu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những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bệnh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nhiệt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đới</a:t>
            </a:r>
            <a:r>
              <a:rPr lang="en-US" sz="3600" b="1" i="1" dirty="0">
                <a:solidFill>
                  <a:srgbClr val="FF0000"/>
                </a:solidFill>
                <a:latin typeface="Times New Roman" panose="02020603050405020304" pitchFamily="18" charset="0"/>
                <a:cs typeface="Times New Roman" panose="02020603050405020304" pitchFamily="18" charset="0"/>
              </a:rPr>
              <a:t>.//</a:t>
            </a:r>
          </a:p>
          <a:p>
            <a:r>
              <a:rPr lang="en-US" sz="3600" b="1" i="1" dirty="0">
                <a:solidFill>
                  <a:srgbClr val="0000CC"/>
                </a:solidFill>
                <a:latin typeface="Times New Roman" panose="02020603050405020304" pitchFamily="18" charset="0"/>
                <a:cs typeface="Times New Roman" panose="02020603050405020304" pitchFamily="18" charset="0"/>
              </a:rPr>
              <a:t> + </a:t>
            </a:r>
            <a:r>
              <a:rPr lang="en-US" sz="3600" b="1" i="1" dirty="0" err="1">
                <a:solidFill>
                  <a:srgbClr val="0000CC"/>
                </a:solidFill>
                <a:latin typeface="Times New Roman" panose="02020603050405020304" pitchFamily="18" charset="0"/>
                <a:cs typeface="Times New Roman" panose="02020603050405020304" pitchFamily="18" charset="0"/>
              </a:rPr>
              <a:t>Trong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bộ</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quần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áo</a:t>
            </a:r>
            <a:r>
              <a:rPr lang="en-US" sz="3600" b="1" i="1" dirty="0">
                <a:solidFill>
                  <a:srgbClr val="0000CC"/>
                </a:solidFill>
                <a:latin typeface="Times New Roman" panose="02020603050405020304" pitchFamily="18" charset="0"/>
                <a:cs typeface="Times New Roman" panose="02020603050405020304" pitchFamily="18" charset="0"/>
              </a:rPr>
              <a:t> ka ki </a:t>
            </a:r>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là</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anose="02020603050405020304" pitchFamily="18" charset="0"/>
                <a:cs typeface="Times New Roman" panose="02020603050405020304" pitchFamily="18" charset="0"/>
              </a:rPr>
              <a: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trông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b="1" i="1" dirty="0" err="1">
                <a:solidFill>
                  <a:srgbClr val="0000CC"/>
                </a:solidFill>
                <a:latin typeface="Times New Roman" panose="02020603050405020304" pitchFamily="18" charset="0"/>
                <a:cs typeface="Times New Roman" panose="02020603050405020304" pitchFamily="18" charset="0"/>
              </a:rPr>
              <a:t>như</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một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khách</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đi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tàu</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ngồi</a:t>
            </a:r>
            <a:r>
              <a:rPr lang="en-US" sz="3600" b="1" i="1" dirty="0">
                <a:solidFill>
                  <a:srgbClr val="0000CC"/>
                </a:solidFill>
                <a:latin typeface="Times New Roman" panose="02020603050405020304" pitchFamily="18" charset="0"/>
                <a:cs typeface="Times New Roman" panose="02020603050405020304" pitchFamily="18" charset="0"/>
              </a:rPr>
              <a:t> toa </a:t>
            </a:r>
            <a:r>
              <a:rPr lang="en-US" sz="3600" b="1" i="1" dirty="0" err="1">
                <a:solidFill>
                  <a:srgbClr val="0000CC"/>
                </a:solidFill>
                <a:latin typeface="Times New Roman" panose="02020603050405020304" pitchFamily="18" charset="0"/>
                <a:cs typeface="Times New Roman" panose="02020603050405020304" pitchFamily="18" charset="0"/>
              </a:rPr>
              <a:t>hạng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ba</a:t>
            </a:r>
            <a:r>
              <a:rPr lang="en-US" sz="3600" b="1" i="1" dirty="0">
                <a:solidFill>
                  <a:srgbClr val="FF0000"/>
                </a:solidFill>
                <a:latin typeface="Times New Roman" panose="02020603050405020304" pitchFamily="18" charset="0"/>
                <a:cs typeface="Times New Roman" panose="02020603050405020304" pitchFamily="18" charset="0"/>
              </a:rPr>
              <a:t>.//</a:t>
            </a:r>
          </a:p>
          <a:p>
            <a:pPr algn="just"/>
            <a:endParaRPr lang="en-US" sz="4000" b="1" dirty="0">
              <a:solidFill>
                <a:srgbClr val="FF0000"/>
              </a:solidFill>
              <a:latin typeface="Times New Roman" pitchFamily="18" charset="0"/>
              <a:cs typeface="Times New Roman" pitchFamily="18" charset="0"/>
            </a:endParaRPr>
          </a:p>
        </p:txBody>
      </p:sp>
      <p:sp>
        <p:nvSpPr>
          <p:cNvPr id="22" name="Rectangle 21"/>
          <p:cNvSpPr/>
          <p:nvPr/>
        </p:nvSpPr>
        <p:spPr>
          <a:xfrm>
            <a:off x="3820172" y="3110779"/>
            <a:ext cx="2006325" cy="646331"/>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sờn</a:t>
            </a:r>
            <a:r>
              <a:rPr lang="en-US" sz="3600" b="1" i="1" dirty="0">
                <a:solidFill>
                  <a:srgbClr val="0000CC"/>
                </a:solidFill>
                <a:latin typeface="Times New Roman" pitchFamily="18" charset="0"/>
                <a:cs typeface="Times New Roman" pitchFamily="18" charset="0"/>
              </a:rPr>
              <a:t>, </a:t>
            </a:r>
          </a:p>
        </p:txBody>
      </p:sp>
      <p:sp>
        <p:nvSpPr>
          <p:cNvPr id="23" name="Rectangle 22"/>
          <p:cNvSpPr/>
          <p:nvPr/>
        </p:nvSpPr>
        <p:spPr>
          <a:xfrm>
            <a:off x="4913727" y="3109555"/>
            <a:ext cx="1371600" cy="646331"/>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ủi</a:t>
            </a:r>
            <a:r>
              <a:rPr lang="en-US" sz="3600" b="1" i="1" dirty="0">
                <a:solidFill>
                  <a:srgbClr val="0000CC"/>
                </a:solidFill>
                <a:latin typeface="Times New Roman" pitchFamily="18" charset="0"/>
                <a:cs typeface="Times New Roman" pitchFamily="18" charset="0"/>
              </a:rPr>
              <a:t>, </a:t>
            </a:r>
          </a:p>
        </p:txBody>
      </p:sp>
      <p:sp>
        <p:nvSpPr>
          <p:cNvPr id="24" name="Rectangle 23"/>
          <p:cNvSpPr/>
          <p:nvPr/>
        </p:nvSpPr>
        <p:spPr>
          <a:xfrm>
            <a:off x="5592524" y="3048000"/>
            <a:ext cx="1281247"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đỡ</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8366919" y="3078777"/>
            <a:ext cx="1676400" cy="707886"/>
          </a:xfrm>
          <a:prstGeom prst="rect">
            <a:avLst/>
          </a:prstGeom>
        </p:spPr>
        <p:txBody>
          <a:bodyPr wrap="square">
            <a:spAutoFit/>
          </a:bodyPr>
          <a:lstStyle/>
          <a:p>
            <a:pPr algn="just"/>
            <a:r>
              <a:rPr lang="nl-NL" sz="3600" b="1" i="1" dirty="0">
                <a:solidFill>
                  <a:srgbClr val="0000CC"/>
                </a:solidFill>
                <a:latin typeface="Times New Roman" panose="02020603050405020304" pitchFamily="18" charset="0"/>
                <a:cs typeface="Times New Roman" panose="02020603050405020304" pitchFamily="18" charset="0"/>
              </a:rPr>
              <a:t>lẫn,...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7" name="TextBox 26">
            <a:extLst>
              <a:ext uri="{FF2B5EF4-FFF2-40B4-BE49-F238E27FC236}">
                <a16:creationId xmlns:a16="http://schemas.microsoft.com/office/drawing/2014/main" xmlns="" id="{8A3C48F5-4DBA-D8DC-02C6-9313F2BD352D}"/>
              </a:ext>
            </a:extLst>
          </p:cNvPr>
          <p:cNvSpPr txBox="1"/>
          <p:nvPr/>
        </p:nvSpPr>
        <p:spPr>
          <a:xfrm>
            <a:off x="6327959" y="3112554"/>
            <a:ext cx="2876918" cy="646331"/>
          </a:xfrm>
          <a:prstGeom prst="rect">
            <a:avLst/>
          </a:prstGeom>
          <a:noFill/>
        </p:spPr>
        <p:txBody>
          <a:bodyPr wrap="square">
            <a:spAutoFit/>
          </a:bodyPr>
          <a:lstStyle/>
          <a:p>
            <a:r>
              <a:rPr lang="en-US" sz="3600" b="1" i="1" dirty="0" err="1">
                <a:solidFill>
                  <a:srgbClr val="0000CC"/>
                </a:solidFill>
                <a:latin typeface="Times New Roman" panose="02020603050405020304" pitchFamily="18" charset="0"/>
                <a:cs typeface="Times New Roman" panose="02020603050405020304" pitchFamily="18" charset="0"/>
              </a:rPr>
              <a:t>cuộc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sống</a:t>
            </a:r>
            <a:r>
              <a:rPr lang="en-US" sz="3600" b="1" i="1" dirty="0">
                <a:solidFill>
                  <a:srgbClr val="0000CC"/>
                </a:solidFill>
                <a:latin typeface="Times New Roman" panose="02020603050405020304" pitchFamily="18" charset="0"/>
                <a:cs typeface="Times New Roman" panose="02020603050405020304" pitchFamily="18" charset="0"/>
              </a:rPr>
              <a:t>, </a:t>
            </a:r>
            <a:endParaRPr lang="en-US" sz="3600" dirty="0"/>
          </a:p>
        </p:txBody>
      </p:sp>
      <p:sp>
        <p:nvSpPr>
          <p:cNvPr id="20" name="TextBox 19">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ai.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gặp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00701" y="4500085"/>
            <a:ext cx="10210801" cy="3416320"/>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là người đã tìm ra vi trùng dịch hạch. Bà khách ao ước gặp ông phần vì ngưỡng mộ, phần vì tò mò muốn biêt điều gì khiến ông chọn cuộc sống nơi góc biển chân trời này để nghiên cứu những bệnh nhiệt đới.</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3" name="Rectangle 32">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34" name="Rectangle 33">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5" name="Rectangle 34">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36" name="Rectangle 35">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TextBox 36">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38" name="Rectangle 37">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a:t>
            </a:r>
            <a:r>
              <a:rPr lang="en-US" sz="3600" b="1" dirty="0">
                <a:solidFill>
                  <a:srgbClr val="FF0000"/>
                </a:solidFill>
                <a:latin typeface="Times New Roman" panose="02020603050405020304" pitchFamily="18" charset="0"/>
                <a:cs typeface="Times New Roman" panose="02020603050405020304" pitchFamily="18" charset="0"/>
              </a:rPr>
              <a:t> so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trí</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Y-éc-xanh khác xa với nhà bác học trong trí tưởng tượng của bà khách, ông mặc bộ quần áo ka ki sờn cũ không là ủi, trông ông giống một khách đi tàu ngồi toa hạng ba. </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Y-</a:t>
            </a:r>
            <a:r>
              <a:rPr lang="en-US" sz="3600" b="1" dirty="0" err="1">
                <a:solidFill>
                  <a:srgbClr val="FF0000"/>
                </a:solidFill>
                <a:latin typeface="Times New Roman" panose="02020603050405020304" pitchFamily="18" charset="0"/>
                <a:cs typeface="Times New Roman" panose="02020603050405020304" pitchFamily="18" charset="0"/>
              </a:rPr>
              <a:t>éc</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Tổ</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41" name="Rectangle 40"/>
          <p:cNvSpPr/>
          <p:nvPr/>
        </p:nvSpPr>
        <p:spPr>
          <a:xfrm>
            <a:off x="5571093" y="5006533"/>
            <a:ext cx="10210801" cy="1200329"/>
          </a:xfrm>
          <a:prstGeom prst="rect">
            <a:avLst/>
          </a:prstGeom>
        </p:spPr>
        <p:txBody>
          <a:bodyPr wrap="square">
            <a:spAutoFit/>
          </a:bodyPr>
          <a:lstStyle/>
          <a:p>
            <a:pPr algn="just"/>
            <a:r>
              <a:rPr lang="nl-NL" sz="3600" b="1" i="1" dirty="0">
                <a:solidFill>
                  <a:srgbClr val="0000CC"/>
                </a:solidFill>
                <a:latin typeface="Times New Roman" pitchFamily="18" charset="0"/>
                <a:cs typeface="Times New Roman" pitchFamily="18" charset="0"/>
              </a:rPr>
              <a:t>     Tôi là người Pháp mãi mãi tôi là công dân Pháp. Người ta không thể nào sống mà không có Tổ quốc.</a:t>
            </a:r>
            <a:endParaRPr lang="en-US" sz="3600" b="1" i="1" dirty="0">
              <a:solidFill>
                <a:srgbClr val="0000CC"/>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xmlns="" id="{7ADA4CC7-1C0D-3897-8D31-6E8084AE67F3}"/>
              </a:ext>
            </a:extLst>
          </p:cNvPr>
          <p:cNvSpPr/>
          <p:nvPr/>
        </p:nvSpPr>
        <p:spPr>
          <a:xfrm>
            <a:off x="499902" y="2743200"/>
            <a:ext cx="3200399" cy="646331"/>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0000CC"/>
                </a:solidFill>
                <a:latin typeface="Times New Roman" pitchFamily="18" charset="0"/>
                <a:cs typeface="Times New Roman" pitchFamily="18" charset="0"/>
              </a:rPr>
              <a:t>, </a:t>
            </a:r>
          </a:p>
        </p:txBody>
      </p:sp>
      <p:sp>
        <p:nvSpPr>
          <p:cNvPr id="25" name="Rectangle 24">
            <a:extLst>
              <a:ext uri="{FF2B5EF4-FFF2-40B4-BE49-F238E27FC236}">
                <a16:creationId xmlns:a16="http://schemas.microsoft.com/office/drawing/2014/main" xmlns="" id="{CCC150ED-8064-6E49-0B73-85F469552E29}"/>
              </a:ext>
            </a:extLst>
          </p:cNvPr>
          <p:cNvSpPr/>
          <p:nvPr/>
        </p:nvSpPr>
        <p:spPr>
          <a:xfrm>
            <a:off x="2779194" y="2749728"/>
            <a:ext cx="2006325" cy="646331"/>
          </a:xfrm>
          <a:prstGeom prst="rect">
            <a:avLst/>
          </a:prstGeom>
        </p:spPr>
        <p:txBody>
          <a:bodyPr wrap="square">
            <a:spAutoFit/>
          </a:bodyPr>
          <a:lstStyle/>
          <a:p>
            <a:pPr algn="just"/>
            <a:r>
              <a:rPr lang="en-US" sz="3600" b="1" dirty="0" err="1">
                <a:solidFill>
                  <a:srgbClr val="0000CC"/>
                </a:solidFill>
                <a:latin typeface="Times New Roman" panose="02020603050405020304" pitchFamily="18" charset="0"/>
                <a:cs typeface="Times New Roman" panose="02020603050405020304" pitchFamily="18" charset="0"/>
              </a:rPr>
              <a:t>sờn</a:t>
            </a:r>
            <a:r>
              <a:rPr lang="en-US" sz="3600" b="1" dirty="0">
                <a:solidFill>
                  <a:srgbClr val="0000CC"/>
                </a:solidFill>
                <a:latin typeface="Times New Roman" pitchFamily="18" charset="0"/>
                <a:cs typeface="Times New Roman" pitchFamily="18" charset="0"/>
              </a:rPr>
              <a:t>, </a:t>
            </a:r>
          </a:p>
        </p:txBody>
      </p:sp>
      <p:sp>
        <p:nvSpPr>
          <p:cNvPr id="39" name="Rectangle 38">
            <a:extLst>
              <a:ext uri="{FF2B5EF4-FFF2-40B4-BE49-F238E27FC236}">
                <a16:creationId xmlns:a16="http://schemas.microsoft.com/office/drawing/2014/main" xmlns="" id="{6C63BE3D-9836-D04F-310B-E909578DFCCD}"/>
              </a:ext>
            </a:extLst>
          </p:cNvPr>
          <p:cNvSpPr/>
          <p:nvPr/>
        </p:nvSpPr>
        <p:spPr>
          <a:xfrm>
            <a:off x="3794916" y="2746464"/>
            <a:ext cx="1371600" cy="646331"/>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ủi</a:t>
            </a:r>
            <a:r>
              <a:rPr lang="en-US" sz="3600" b="1" dirty="0">
                <a:solidFill>
                  <a:srgbClr val="0000CC"/>
                </a:solidFill>
                <a:latin typeface="Times New Roman" pitchFamily="18" charset="0"/>
                <a:cs typeface="Times New Roman" pitchFamily="18" charset="0"/>
              </a:rPr>
              <a:t>, </a:t>
            </a:r>
          </a:p>
        </p:txBody>
      </p:sp>
      <p:sp>
        <p:nvSpPr>
          <p:cNvPr id="42" name="Rectangle 41">
            <a:extLst>
              <a:ext uri="{FF2B5EF4-FFF2-40B4-BE49-F238E27FC236}">
                <a16:creationId xmlns:a16="http://schemas.microsoft.com/office/drawing/2014/main" xmlns="" id="{BEE861A9-F8E1-0A30-02BA-6EEBEED79BD9}"/>
              </a:ext>
            </a:extLst>
          </p:cNvPr>
          <p:cNvSpPr/>
          <p:nvPr/>
        </p:nvSpPr>
        <p:spPr>
          <a:xfrm>
            <a:off x="4471854" y="2762428"/>
            <a:ext cx="923265" cy="646331"/>
          </a:xfrm>
          <a:prstGeom prst="rect">
            <a:avLst/>
          </a:prstGeom>
        </p:spPr>
        <p:txBody>
          <a:bodyPr wrap="square">
            <a:spAutoFit/>
          </a:bodyPr>
          <a:lstStyle/>
          <a:p>
            <a:pPr algn="just"/>
            <a:r>
              <a:rPr lang="nl-NL" sz="3600" b="1" smtClean="0">
                <a:solidFill>
                  <a:srgbClr val="0000CC"/>
                </a:solidFill>
                <a:latin typeface="Times New Roman" panose="02020603050405020304" pitchFamily="18" charset="0"/>
                <a:cs typeface="Times New Roman" panose="02020603050405020304" pitchFamily="18" charset="0"/>
              </a:rPr>
              <a:t>đỡ</a:t>
            </a:r>
            <a:r>
              <a:rPr lang="en-US" sz="3600" b="1"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TextBox 43">
            <a:extLst>
              <a:ext uri="{FF2B5EF4-FFF2-40B4-BE49-F238E27FC236}">
                <a16:creationId xmlns:a16="http://schemas.microsoft.com/office/drawing/2014/main" xmlns="" id="{149DB071-B878-EBFF-10E5-F640BD6836EC}"/>
              </a:ext>
            </a:extLst>
          </p:cNvPr>
          <p:cNvSpPr txBox="1"/>
          <p:nvPr/>
        </p:nvSpPr>
        <p:spPr>
          <a:xfrm>
            <a:off x="573996" y="3382903"/>
            <a:ext cx="2876918" cy="646331"/>
          </a:xfrm>
          <a:prstGeom prst="rect">
            <a:avLst/>
          </a:prstGeom>
          <a:noFill/>
        </p:spPr>
        <p:txBody>
          <a:bodyPr wrap="square">
            <a:spAutoFit/>
          </a:bodyPr>
          <a:lstStyle/>
          <a:p>
            <a:r>
              <a:rPr lang="en-US" sz="3600" b="1" err="1">
                <a:solidFill>
                  <a:srgbClr val="0000CC"/>
                </a:solidFill>
                <a:latin typeface="Times New Roman" panose="02020603050405020304" pitchFamily="18" charset="0"/>
                <a:cs typeface="Times New Roman" panose="02020603050405020304" pitchFamily="18" charset="0"/>
              </a:rPr>
              <a:t>cuộc</a:t>
            </a:r>
            <a:r>
              <a:rPr lang="en-US" sz="3600" b="1">
                <a:solidFill>
                  <a:srgbClr val="0000CC"/>
                </a:solidFill>
                <a:latin typeface="Times New Roman" panose="02020603050405020304" pitchFamily="18" charset="0"/>
                <a:cs typeface="Times New Roman" panose="02020603050405020304" pitchFamily="18" charset="0"/>
              </a:rPr>
              <a:t> </a:t>
            </a:r>
            <a:r>
              <a:rPr lang="en-US" sz="3600" b="1" smtClean="0">
                <a:solidFill>
                  <a:srgbClr val="0000CC"/>
                </a:solidFill>
                <a:latin typeface="Times New Roman" panose="02020603050405020304" pitchFamily="18" charset="0"/>
                <a:cs typeface="Times New Roman" panose="02020603050405020304" pitchFamily="18" charset="0"/>
              </a:rPr>
              <a:t>sống </a:t>
            </a:r>
            <a:endParaRPr lang="en-US" sz="3600" dirty="0"/>
          </a:p>
        </p:txBody>
      </p:sp>
      <p:sp>
        <p:nvSpPr>
          <p:cNvPr id="45" name="Rectangle 44">
            <a:extLst>
              <a:ext uri="{FF2B5EF4-FFF2-40B4-BE49-F238E27FC236}">
                <a16:creationId xmlns:a16="http://schemas.microsoft.com/office/drawing/2014/main" xmlns="" id="{C596282E-811E-FE56-C969-35476931F8F5}"/>
              </a:ext>
            </a:extLst>
          </p:cNvPr>
          <p:cNvSpPr/>
          <p:nvPr/>
        </p:nvSpPr>
        <p:spPr>
          <a:xfrm>
            <a:off x="455106" y="4279880"/>
            <a:ext cx="4711410" cy="3416320"/>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anose="02020603050405020304" pitchFamily="18" charset="0"/>
              </a:rPr>
              <a:t> +  </a:t>
            </a:r>
            <a:r>
              <a:rPr lang="en-US" sz="3600" b="1" dirty="0" err="1">
                <a:solidFill>
                  <a:srgbClr val="0000CC"/>
                </a:solidFill>
                <a:latin typeface="Times New Roman" panose="02020603050405020304" pitchFamily="18" charset="0"/>
                <a:cs typeface="Times New Roman" panose="02020603050405020304" pitchFamily="18" charset="0"/>
              </a:rPr>
              <a:t>Bà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khách</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sĩ</a:t>
            </a:r>
            <a:r>
              <a:rPr lang="en-US" sz="3600" b="1" dirty="0">
                <a:solidFill>
                  <a:srgbClr val="0000CC"/>
                </a:solidFill>
                <a:latin typeface="Times New Roman" panose="02020603050405020304" pitchFamily="18" charset="0"/>
                <a:cs typeface="Times New Roman" panose="02020603050405020304" pitchFamily="18" charset="0"/>
              </a:rPr>
              <a:t> Y-</a:t>
            </a:r>
            <a:r>
              <a:rPr lang="en-US" sz="3600" b="1" dirty="0" err="1">
                <a:solidFill>
                  <a:srgbClr val="0000CC"/>
                </a:solidFill>
                <a:latin typeface="Times New Roman" panose="02020603050405020304" pitchFamily="18" charset="0"/>
                <a:cs typeface="Times New Roman" panose="02020603050405020304" pitchFamily="18" charset="0"/>
              </a:rPr>
              <a:t>éc</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err="1">
                <a:solidFill>
                  <a:srgbClr val="0000CC"/>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vi </a:t>
            </a:r>
            <a:r>
              <a:rPr lang="en-US" sz="3600" b="1" dirty="0" err="1">
                <a:solidFill>
                  <a:srgbClr val="0000CC"/>
                </a:solidFill>
                <a:latin typeface="Times New Roman" panose="02020603050405020304" pitchFamily="18" charset="0"/>
                <a:cs typeface="Times New Roman" panose="02020603050405020304" pitchFamily="18" charset="0"/>
              </a:rPr>
              <a:t>trùng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dịch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hạch</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mò</a:t>
            </a:r>
            <a:r>
              <a:rPr lang="en-US" sz="3600" b="1">
                <a:solidFill>
                  <a:srgbClr val="0000CC"/>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5275BD87-2735-F2DC-7C4D-D03E1F497D67}"/>
              </a:ext>
            </a:extLst>
          </p:cNvPr>
          <p:cNvSpPr txBox="1"/>
          <p:nvPr/>
        </p:nvSpPr>
        <p:spPr>
          <a:xfrm>
            <a:off x="3115434" y="152400"/>
            <a:ext cx="10820400" cy="1126462"/>
          </a:xfrm>
          <a:prstGeom prst="rect">
            <a:avLst/>
          </a:prstGeom>
          <a:noFill/>
        </p:spPr>
        <p:txBody>
          <a:bodyPr wrap="square">
            <a:spAutoFit/>
          </a:bodyPr>
          <a:lstStyle/>
          <a:p>
            <a:pPr marL="457200" indent="-457200" algn="ctr">
              <a:lnSpc>
                <a:spcPct val="120000"/>
              </a:lnSpc>
            </a:pPr>
            <a:r>
              <a:rPr lang="nl-NL" sz="2800" b="1" u="sng" smtClean="0">
                <a:solidFill>
                  <a:srgbClr val="FF0000"/>
                </a:solidFill>
                <a:effectLst/>
                <a:latin typeface="Times New Roman" panose="02020603050405020304" pitchFamily="18" charset="0"/>
                <a:ea typeface="Times New Roman" panose="02020603050405020304" pitchFamily="18" charset="0"/>
              </a:rPr>
              <a:t>TIẾNG VIỆT</a:t>
            </a:r>
          </a:p>
          <a:p>
            <a:pPr marL="457200" indent="-457200" algn="ctr">
              <a:lnSpc>
                <a:spcPct val="120000"/>
              </a:lnSpc>
            </a:pPr>
            <a:r>
              <a:rPr lang="nl-NL" sz="2800" b="1" smtClean="0">
                <a:solidFill>
                  <a:srgbClr val="FF0000"/>
                </a:solidFill>
                <a:latin typeface="Times New Roman" panose="02020603050405020304" pitchFamily="18" charset="0"/>
                <a:ea typeface="Times New Roman" panose="02020603050405020304" pitchFamily="18" charset="0"/>
              </a:rPr>
              <a:t>BÀI 29</a:t>
            </a:r>
            <a:r>
              <a:rPr lang="nl-NL" sz="2800" b="1" smtClean="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BÁC SỸ Y- ÉC –XANH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72797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9701</TotalTime>
  <Words>1251</Words>
  <Application>Microsoft Office PowerPoint</Application>
  <PresentationFormat>Custom</PresentationFormat>
  <Paragraphs>134</Paragraphs>
  <Slides>15</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19" baseType="lpstr">
      <vt:lpstr>Default Design</vt:lpstr>
      <vt:lpstr>Office Theme</vt:lpstr>
      <vt:lpstr>1_Office Theme</vt:lpstr>
      <vt:lpstr>CorelDRAW</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1036</cp:revision>
  <dcterms:created xsi:type="dcterms:W3CDTF">2008-09-09T22:52:10Z</dcterms:created>
  <dcterms:modified xsi:type="dcterms:W3CDTF">2025-05-12T03:26:26Z</dcterms:modified>
</cp:coreProperties>
</file>