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336" r:id="rId4"/>
    <p:sldId id="337" r:id="rId5"/>
    <p:sldId id="328" r:id="rId6"/>
    <p:sldId id="329" r:id="rId7"/>
    <p:sldId id="338" r:id="rId8"/>
    <p:sldId id="339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3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72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HÌNH HỌC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F90D620-C64D-453F-BCDD-813AE705C339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6B80B-EA3E-4A8B-842A-CAD427395D45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1D9058-8F5B-4FC3-9CDB-C1343A9931F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A13C4-8CD5-496B-B24A-00F357C4C2D4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204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373</cp:revision>
  <dcterms:created xsi:type="dcterms:W3CDTF">2021-06-02T01:34:28Z</dcterms:created>
  <dcterms:modified xsi:type="dcterms:W3CDTF">2025-05-14T13:05:22Z</dcterms:modified>
</cp:coreProperties>
</file>