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9" r:id="rId2"/>
    <p:sldMasterId id="2147483682" r:id="rId3"/>
    <p:sldMasterId id="2147483694" r:id="rId4"/>
    <p:sldMasterId id="2147483707" r:id="rId5"/>
    <p:sldMasterId id="2147483719" r:id="rId6"/>
  </p:sldMasterIdLst>
  <p:notesMasterIdLst>
    <p:notesMasterId r:id="rId11"/>
  </p:notesMasterIdLst>
  <p:sldIdLst>
    <p:sldId id="380" r:id="rId7"/>
    <p:sldId id="271" r:id="rId8"/>
    <p:sldId id="265" r:id="rId9"/>
    <p:sldId id="38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tableStyles" Target="tableStyles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/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/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/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/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-1" fmla="*/ 162302 w 8290700"/>
              <a:gd name="connsiteY0-2" fmla="*/ 2423774 h 4757900"/>
              <a:gd name="connsiteX1-3" fmla="*/ 1139129 w 8290700"/>
              <a:gd name="connsiteY1-4" fmla="*/ 669643 h 4757900"/>
              <a:gd name="connsiteX2-5" fmla="*/ 4226501 w 8290700"/>
              <a:gd name="connsiteY2-6" fmla="*/ 89648 h 4757900"/>
              <a:gd name="connsiteX3-7" fmla="*/ 8290700 w 8290700"/>
              <a:gd name="connsiteY3-8" fmla="*/ 2423774 h 4757900"/>
              <a:gd name="connsiteX4-9" fmla="*/ 4226501 w 8290700"/>
              <a:gd name="connsiteY4-10" fmla="*/ 4757900 h 4757900"/>
              <a:gd name="connsiteX5" fmla="*/ 162302 w 8290700"/>
              <a:gd name="connsiteY5" fmla="*/ 2423774 h 4757900"/>
              <a:gd name="connsiteX0-11" fmla="*/ 162302 w 8453932"/>
              <a:gd name="connsiteY0-12" fmla="*/ 2334994 h 4669120"/>
              <a:gd name="connsiteX1-13" fmla="*/ 1139129 w 8453932"/>
              <a:gd name="connsiteY1-14" fmla="*/ 580863 h 4669120"/>
              <a:gd name="connsiteX2-15" fmla="*/ 4226501 w 8453932"/>
              <a:gd name="connsiteY2-16" fmla="*/ 868 h 4669120"/>
              <a:gd name="connsiteX3-17" fmla="*/ 7472553 w 8453932"/>
              <a:gd name="connsiteY3-18" fmla="*/ 677116 h 4669120"/>
              <a:gd name="connsiteX4-19" fmla="*/ 8290700 w 8453932"/>
              <a:gd name="connsiteY4-20" fmla="*/ 2334994 h 4669120"/>
              <a:gd name="connsiteX5-21" fmla="*/ 4226501 w 8453932"/>
              <a:gd name="connsiteY5-22" fmla="*/ 4669120 h 4669120"/>
              <a:gd name="connsiteX6" fmla="*/ 162302 w 8453932"/>
              <a:gd name="connsiteY6" fmla="*/ 2334994 h 4669120"/>
              <a:gd name="connsiteX0-23" fmla="*/ 380 w 8292010"/>
              <a:gd name="connsiteY0-24" fmla="*/ 2334994 h 4737634"/>
              <a:gd name="connsiteX1-25" fmla="*/ 977207 w 8292010"/>
              <a:gd name="connsiteY1-26" fmla="*/ 580863 h 4737634"/>
              <a:gd name="connsiteX2-27" fmla="*/ 4064579 w 8292010"/>
              <a:gd name="connsiteY2-28" fmla="*/ 868 h 4737634"/>
              <a:gd name="connsiteX3-29" fmla="*/ 7310631 w 8292010"/>
              <a:gd name="connsiteY3-30" fmla="*/ 677116 h 4737634"/>
              <a:gd name="connsiteX4-31" fmla="*/ 8128778 w 8292010"/>
              <a:gd name="connsiteY4-32" fmla="*/ 2334994 h 4737634"/>
              <a:gd name="connsiteX5-33" fmla="*/ 4064579 w 8292010"/>
              <a:gd name="connsiteY5-34" fmla="*/ 4669120 h 4737634"/>
              <a:gd name="connsiteX6-35" fmla="*/ 1054209 w 8292010"/>
              <a:gd name="connsiteY6-36" fmla="*/ 3958572 h 4737634"/>
              <a:gd name="connsiteX7" fmla="*/ 380 w 8292010"/>
              <a:gd name="connsiteY7" fmla="*/ 2334994 h 4737634"/>
              <a:gd name="connsiteX0-37" fmla="*/ 380 w 8160907"/>
              <a:gd name="connsiteY0-38" fmla="*/ 2334994 h 4676413"/>
              <a:gd name="connsiteX1-39" fmla="*/ 977207 w 8160907"/>
              <a:gd name="connsiteY1-40" fmla="*/ 580863 h 4676413"/>
              <a:gd name="connsiteX2-41" fmla="*/ 4064579 w 8160907"/>
              <a:gd name="connsiteY2-42" fmla="*/ 868 h 4676413"/>
              <a:gd name="connsiteX3-43" fmla="*/ 7310631 w 8160907"/>
              <a:gd name="connsiteY3-44" fmla="*/ 677116 h 4676413"/>
              <a:gd name="connsiteX4-45" fmla="*/ 8128778 w 8160907"/>
              <a:gd name="connsiteY4-46" fmla="*/ 2334994 h 4676413"/>
              <a:gd name="connsiteX5-47" fmla="*/ 7031498 w 8160907"/>
              <a:gd name="connsiteY5-48" fmla="*/ 4199203 h 4676413"/>
              <a:gd name="connsiteX6-49" fmla="*/ 4064579 w 8160907"/>
              <a:gd name="connsiteY6-50" fmla="*/ 4669120 h 4676413"/>
              <a:gd name="connsiteX7-51" fmla="*/ 1054209 w 8160907"/>
              <a:gd name="connsiteY7-52" fmla="*/ 3958572 h 4676413"/>
              <a:gd name="connsiteX8" fmla="*/ 380 w 8160907"/>
              <a:gd name="connsiteY8" fmla="*/ 2334994 h 4676413"/>
              <a:gd name="connsiteX0-53" fmla="*/ 62 w 8160589"/>
              <a:gd name="connsiteY0-54" fmla="*/ 2334994 h 4670006"/>
              <a:gd name="connsiteX1-55" fmla="*/ 976889 w 8160589"/>
              <a:gd name="connsiteY1-56" fmla="*/ 580863 h 4670006"/>
              <a:gd name="connsiteX2-57" fmla="*/ 4064261 w 8160589"/>
              <a:gd name="connsiteY2-58" fmla="*/ 868 h 4670006"/>
              <a:gd name="connsiteX3-59" fmla="*/ 7310313 w 8160589"/>
              <a:gd name="connsiteY3-60" fmla="*/ 677116 h 4670006"/>
              <a:gd name="connsiteX4-61" fmla="*/ 8128460 w 8160589"/>
              <a:gd name="connsiteY4-62" fmla="*/ 2334994 h 4670006"/>
              <a:gd name="connsiteX5-63" fmla="*/ 7031180 w 8160589"/>
              <a:gd name="connsiteY5-64" fmla="*/ 4199203 h 4670006"/>
              <a:gd name="connsiteX6-65" fmla="*/ 4064261 w 8160589"/>
              <a:gd name="connsiteY6-66" fmla="*/ 4669120 h 4670006"/>
              <a:gd name="connsiteX7-67" fmla="*/ 948013 w 8160589"/>
              <a:gd name="connsiteY7-68" fmla="*/ 4131826 h 4670006"/>
              <a:gd name="connsiteX8-69" fmla="*/ 62 w 8160589"/>
              <a:gd name="connsiteY8-70" fmla="*/ 2334994 h 4670006"/>
              <a:gd name="connsiteX0-71" fmla="*/ 3056 w 8163583"/>
              <a:gd name="connsiteY0-72" fmla="*/ 2353191 h 4688203"/>
              <a:gd name="connsiteX1-73" fmla="*/ 791407 w 8163583"/>
              <a:gd name="connsiteY1-74" fmla="*/ 387304 h 4688203"/>
              <a:gd name="connsiteX2-75" fmla="*/ 4067255 w 8163583"/>
              <a:gd name="connsiteY2-76" fmla="*/ 19065 h 4688203"/>
              <a:gd name="connsiteX3-77" fmla="*/ 7313307 w 8163583"/>
              <a:gd name="connsiteY3-78" fmla="*/ 695313 h 4688203"/>
              <a:gd name="connsiteX4-79" fmla="*/ 8131454 w 8163583"/>
              <a:gd name="connsiteY4-80" fmla="*/ 2353191 h 4688203"/>
              <a:gd name="connsiteX5-81" fmla="*/ 7034174 w 8163583"/>
              <a:gd name="connsiteY5-82" fmla="*/ 4217400 h 4688203"/>
              <a:gd name="connsiteX6-83" fmla="*/ 4067255 w 8163583"/>
              <a:gd name="connsiteY6-84" fmla="*/ 4687317 h 4688203"/>
              <a:gd name="connsiteX7-85" fmla="*/ 951007 w 8163583"/>
              <a:gd name="connsiteY7-86" fmla="*/ 4150023 h 4688203"/>
              <a:gd name="connsiteX8-87" fmla="*/ 3056 w 8163583"/>
              <a:gd name="connsiteY8-88" fmla="*/ 2353191 h 4688203"/>
              <a:gd name="connsiteX0-89" fmla="*/ 38786 w 8199313"/>
              <a:gd name="connsiteY0-90" fmla="*/ 2353191 h 4794578"/>
              <a:gd name="connsiteX1-91" fmla="*/ 827137 w 8199313"/>
              <a:gd name="connsiteY1-92" fmla="*/ 387304 h 4794578"/>
              <a:gd name="connsiteX2-93" fmla="*/ 4102985 w 8199313"/>
              <a:gd name="connsiteY2-94" fmla="*/ 19065 h 4794578"/>
              <a:gd name="connsiteX3-95" fmla="*/ 7349037 w 8199313"/>
              <a:gd name="connsiteY3-96" fmla="*/ 695313 h 4794578"/>
              <a:gd name="connsiteX4-97" fmla="*/ 8167184 w 8199313"/>
              <a:gd name="connsiteY4-98" fmla="*/ 2353191 h 4794578"/>
              <a:gd name="connsiteX5-99" fmla="*/ 7069904 w 8199313"/>
              <a:gd name="connsiteY5-100" fmla="*/ 4217400 h 4794578"/>
              <a:gd name="connsiteX6-101" fmla="*/ 4102985 w 8199313"/>
              <a:gd name="connsiteY6-102" fmla="*/ 4687317 h 4794578"/>
              <a:gd name="connsiteX7-103" fmla="*/ 549204 w 8199313"/>
              <a:gd name="connsiteY7-104" fmla="*/ 4563909 h 4794578"/>
              <a:gd name="connsiteX8-105" fmla="*/ 38786 w 8199313"/>
              <a:gd name="connsiteY8-106" fmla="*/ 2353191 h 4794578"/>
              <a:gd name="connsiteX0-107" fmla="*/ 38786 w 8199313"/>
              <a:gd name="connsiteY0-108" fmla="*/ 2353191 h 4802240"/>
              <a:gd name="connsiteX1-109" fmla="*/ 827137 w 8199313"/>
              <a:gd name="connsiteY1-110" fmla="*/ 387304 h 4802240"/>
              <a:gd name="connsiteX2-111" fmla="*/ 4102985 w 8199313"/>
              <a:gd name="connsiteY2-112" fmla="*/ 19065 h 4802240"/>
              <a:gd name="connsiteX3-113" fmla="*/ 7349037 w 8199313"/>
              <a:gd name="connsiteY3-114" fmla="*/ 695313 h 4802240"/>
              <a:gd name="connsiteX4-115" fmla="*/ 8167184 w 8199313"/>
              <a:gd name="connsiteY4-116" fmla="*/ 2353191 h 4802240"/>
              <a:gd name="connsiteX5-117" fmla="*/ 7460318 w 8199313"/>
              <a:gd name="connsiteY5-118" fmla="*/ 4602411 h 4802240"/>
              <a:gd name="connsiteX6-119" fmla="*/ 4102985 w 8199313"/>
              <a:gd name="connsiteY6-120" fmla="*/ 4687317 h 4802240"/>
              <a:gd name="connsiteX7-121" fmla="*/ 549204 w 8199313"/>
              <a:gd name="connsiteY7-122" fmla="*/ 4563909 h 4802240"/>
              <a:gd name="connsiteX8-123" fmla="*/ 38786 w 8199313"/>
              <a:gd name="connsiteY8-124" fmla="*/ 2353191 h 4802240"/>
              <a:gd name="connsiteX0-125" fmla="*/ 38786 w 8234668"/>
              <a:gd name="connsiteY0-126" fmla="*/ 2415359 h 4864408"/>
              <a:gd name="connsiteX1-127" fmla="*/ 827137 w 8234668"/>
              <a:gd name="connsiteY1-128" fmla="*/ 449472 h 4864408"/>
              <a:gd name="connsiteX2-129" fmla="*/ 4102985 w 8234668"/>
              <a:gd name="connsiteY2-130" fmla="*/ 81233 h 4864408"/>
              <a:gd name="connsiteX3-131" fmla="*/ 7618288 w 8234668"/>
              <a:gd name="connsiteY3-132" fmla="*/ 237716 h 4864408"/>
              <a:gd name="connsiteX4-133" fmla="*/ 8167184 w 8234668"/>
              <a:gd name="connsiteY4-134" fmla="*/ 2415359 h 4864408"/>
              <a:gd name="connsiteX5-135" fmla="*/ 7460318 w 8234668"/>
              <a:gd name="connsiteY5-136" fmla="*/ 4664579 h 4864408"/>
              <a:gd name="connsiteX6-137" fmla="*/ 4102985 w 8234668"/>
              <a:gd name="connsiteY6-138" fmla="*/ 4749485 h 4864408"/>
              <a:gd name="connsiteX7-139" fmla="*/ 549204 w 8234668"/>
              <a:gd name="connsiteY7-140" fmla="*/ 4626077 h 4864408"/>
              <a:gd name="connsiteX8-141" fmla="*/ 38786 w 8234668"/>
              <a:gd name="connsiteY8-142" fmla="*/ 2415359 h 4864408"/>
              <a:gd name="connsiteX0-143" fmla="*/ 38786 w 8234668"/>
              <a:gd name="connsiteY0-144" fmla="*/ 2415359 h 4864408"/>
              <a:gd name="connsiteX1-145" fmla="*/ 827137 w 8234668"/>
              <a:gd name="connsiteY1-146" fmla="*/ 449472 h 4864408"/>
              <a:gd name="connsiteX2-147" fmla="*/ 4102985 w 8234668"/>
              <a:gd name="connsiteY2-148" fmla="*/ 81233 h 4864408"/>
              <a:gd name="connsiteX3-149" fmla="*/ 7618288 w 8234668"/>
              <a:gd name="connsiteY3-150" fmla="*/ 237716 h 4864408"/>
              <a:gd name="connsiteX4-151" fmla="*/ 8167184 w 8234668"/>
              <a:gd name="connsiteY4-152" fmla="*/ 2444235 h 4864408"/>
              <a:gd name="connsiteX5-153" fmla="*/ 7460318 w 8234668"/>
              <a:gd name="connsiteY5-154" fmla="*/ 4664579 h 4864408"/>
              <a:gd name="connsiteX6-155" fmla="*/ 4102985 w 8234668"/>
              <a:gd name="connsiteY6-156" fmla="*/ 4749485 h 4864408"/>
              <a:gd name="connsiteX7-157" fmla="*/ 549204 w 8234668"/>
              <a:gd name="connsiteY7-158" fmla="*/ 4626077 h 4864408"/>
              <a:gd name="connsiteX8-159" fmla="*/ 38786 w 8234668"/>
              <a:gd name="connsiteY8-160" fmla="*/ 2415359 h 48644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69" y="connsiteY8-70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/>
          <p:cNvPicPr>
            <a:picLocks noChangeAspect="1"/>
          </p:cNvPicPr>
          <p:nvPr userDrawn="1"/>
        </p:nvPicPr>
        <p:blipFill>
          <a:blip r:embed="rId2" cstate="screen"/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 userDrawn="1"/>
        </p:nvPicPr>
        <p:blipFill rotWithShape="1">
          <a:blip r:embed="rId4" cstate="screen"/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/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/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/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47442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44005-491F-4ADB-8929-A6A576E06C24}" type="datetimeFigureOut">
              <a:rPr lang="zh-CN" altLang="en-US"/>
              <a:t>2025/5/15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F95B7-AF74-4F24-B7FF-E0826487F923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0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86DA7-3446-417F-9FB3-E9C34F1F8903}" type="datetimeFigureOut">
              <a:rPr lang="zh-CN" altLang="en-US"/>
              <a:t>2025/5/15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D3FBD-68E2-4DC6-950B-B0540DB3CAA0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0"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71F85-F021-48E9-BB6B-2924F9D3CDEE}" type="datetimeFigureOut">
              <a:rPr lang="zh-CN" altLang="en-US"/>
              <a:t>2025/5/15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E101A-360A-49B2-BDE2-11BDFECFC0B7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0"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8712796" y="366033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www.1ppt.com/hangye/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www.1ppt.com/sucai/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www.1ppt.com/tubiao/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www.1ppt.com/powerpoint/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www.1ppt.com/ziti/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www.1ppt.com/xiazai/jihua/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www.1ppt.com/xiazai/jianli/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www.1ppt.com/xiazai/huibao/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 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92AB9-AB77-4044-9089-48A14947FD6F}" type="datetimeFigureOut">
              <a:rPr lang="zh-CN" altLang="en-US"/>
              <a:t>2025/5/15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8ECD6-8DA6-47E8-82EB-1538BF369560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0">
    <p:randomBa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882A2-ED13-4A87-8D25-C0BB56A59C96}" type="datetimeFigureOut">
              <a:rPr lang="zh-CN" altLang="en-US"/>
              <a:t>2025/5/15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45F94-1EF7-46DE-ADB9-BDA483E0F1D9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/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77F85-66DD-4863-8375-C15B6176C033}" type="datetimeFigureOut">
              <a:rPr lang="zh-CN" altLang="en-US"/>
              <a:t>2025/5/15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7F447-CC35-4472-BADC-C2DCC72ACD09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0">
    <p:randomBar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2C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DD9D0-5B05-481D-BEA5-84714C70DA19}" type="datetimeFigureOut">
              <a:rPr lang="zh-CN" altLang="en-US"/>
              <a:t>2025/5/15</a:t>
            </a:fld>
            <a:endParaRPr lang="zh-CN" altLang="en-US"/>
          </a:p>
        </p:txBody>
      </p:sp>
      <p:sp>
        <p:nvSpPr>
          <p:cNvPr id="4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F7FA0-7FF1-4FC3-B763-B73535AB9315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0">
    <p:randomBar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6FCE4-8E40-4168-A56D-D54C8044A839}" type="datetimeFigureOut">
              <a:rPr lang="zh-CN" altLang="en-US"/>
              <a:t>2025/5/15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AC4C0-CD2F-4D25-A923-E60FF14E11E9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0">
    <p:randomBar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CBEB4-153F-47CE-A3C9-54F2181F20DF}" type="datetimeFigureOut">
              <a:rPr lang="zh-CN" altLang="en-US"/>
              <a:t>2025/5/15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3A370-FBEC-42AB-AB07-05FBF86D7516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0">
    <p:randomBar dir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DB8C0-222C-463C-8E56-759B012FC676}" type="datetimeFigureOut">
              <a:rPr lang="zh-CN" altLang="en-US"/>
              <a:t>2025/5/15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C5514-7CD0-42C8-B21E-80E374F8230F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0">
    <p:randomBar dir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F6F99-27A4-4DD0-BF62-F88B30BA8608}" type="datetimeFigureOut">
              <a:rPr lang="zh-CN" altLang="en-US"/>
              <a:t>2025/5/15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E3AC6-ECA8-49FB-9D1A-87E00A9C4D9A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0">
    <p:randomBar dir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/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</p:grpSp>
      <p:sp>
        <p:nvSpPr>
          <p:cNvPr id="17" name="Rectangle 17"/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14" name="Rectangle 16"/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</p:grpSp>
      <p:sp>
        <p:nvSpPr>
          <p:cNvPr id="27" name="TextBox 26"/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/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73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28F643B-9EE8-42D9-860B-940B840B1C2A}" type="datetimeFigureOut">
              <a:rPr lang="zh-CN" altLang="en-US"/>
              <a:t>2025/5/15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52FF246-BA5D-407A-8171-DFA8AC685D0F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 spd="slow" advClick="0" advTm="0">
    <p:randomBar dir="vert"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icrosoft YaHei" panose="020B0503020204020204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icrosoft YaHei" panose="020B0503020204020204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icrosoft YaHei" panose="020B0503020204020204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icrosoft YaHei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icrosoft YaHei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icrosoft YaHei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icrosoft YaHei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icrosoft YaHei" panose="020B0503020204020204" pitchFamily="34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6" Type="http://schemas.microsoft.com/office/2007/relationships/hdphoto" Target="../media/hdphoto1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0" y="857250"/>
            <a:ext cx="9144000" cy="5143500"/>
            <a:chOff x="0" y="0"/>
            <a:chExt cx="5760" cy="4320"/>
          </a:xfrm>
        </p:grpSpPr>
        <p:sp>
          <p:nvSpPr>
            <p:cNvPr id="2054" name="Rectangle 5"/>
            <p:cNvSpPr>
              <a:spLocks noChangeArrowheads="1"/>
            </p:cNvSpPr>
            <p:nvPr/>
          </p:nvSpPr>
          <p:spPr bwMode="auto">
            <a:xfrm flipV="1">
              <a:off x="0" y="2112"/>
              <a:ext cx="2736" cy="2208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2055" name="Rectangle 6"/>
            <p:cNvSpPr>
              <a:spLocks noChangeArrowheads="1"/>
            </p:cNvSpPr>
            <p:nvPr/>
          </p:nvSpPr>
          <p:spPr bwMode="auto">
            <a:xfrm flipH="1" flipV="1">
              <a:off x="2736" y="2112"/>
              <a:ext cx="3024" cy="2208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2056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2736" cy="2112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2057" name="Rectangle 8"/>
            <p:cNvSpPr>
              <a:spLocks noChangeArrowheads="1"/>
            </p:cNvSpPr>
            <p:nvPr/>
          </p:nvSpPr>
          <p:spPr bwMode="auto">
            <a:xfrm flipH="1">
              <a:off x="2736" y="0"/>
              <a:ext cx="3024" cy="2112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</p:grpSp>
      <p:sp>
        <p:nvSpPr>
          <p:cNvPr id="2061" name="TextBox 149"/>
          <p:cNvSpPr txBox="1">
            <a:spLocks noChangeArrowheads="1"/>
          </p:cNvSpPr>
          <p:nvPr/>
        </p:nvSpPr>
        <p:spPr bwMode="auto">
          <a:xfrm>
            <a:off x="846162" y="2183642"/>
            <a:ext cx="9553432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n-US" sz="27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endParaRPr lang="en-US" sz="27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</a:rPr>
              <a:t>Luyện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endParaRPr lang="en-US" sz="27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        T339.VIẾT ĐOẠN VĂN KỂ VỀ CÔNG VIỆC CỦA MỘT NGƯỜI</a:t>
            </a: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1866901" y="883105"/>
            <a:ext cx="8379373" cy="877163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50000">
                <a:srgbClr val="FFFFE2"/>
              </a:gs>
              <a:gs pos="100000">
                <a:srgbClr val="FFFF66"/>
              </a:gs>
            </a:gsLst>
            <a:lin ang="5400000" scaled="1"/>
          </a:gradFill>
          <a:ln w="9525">
            <a:solidFill>
              <a:srgbClr val="FF99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700" b="1" dirty="0">
                <a:solidFill>
                  <a:srgbClr val="6600CC"/>
                </a:solidFill>
                <a:latin typeface="Times New Roman" pitchFamily="18" charset="0"/>
              </a:rPr>
              <a:t>NHIỆT LIỆT CHÀO MỪNG CÁC THẦY CÔ GIÁO </a:t>
            </a:r>
            <a:br>
              <a:rPr lang="en-US" altLang="en-US" sz="2700" b="1" dirty="0">
                <a:solidFill>
                  <a:srgbClr val="6600CC"/>
                </a:solidFill>
                <a:latin typeface="Times New Roman" pitchFamily="18" charset="0"/>
              </a:rPr>
            </a:b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VỀ DỰ GIỜ MÔN TIẾNG VIỆT LỚP 2</a:t>
            </a:r>
            <a:endParaRPr lang="en-US" altLang="en-US" sz="2400" b="1" dirty="0">
              <a:solidFill>
                <a:srgbClr val="0000FF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508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/>
          <p:cNvSpPr/>
          <p:nvPr/>
        </p:nvSpPr>
        <p:spPr>
          <a:xfrm rot="5400000">
            <a:off x="4806449" y="-3684498"/>
            <a:ext cx="678023" cy="10314983"/>
          </a:xfrm>
          <a:custGeom>
            <a:avLst/>
            <a:gdLst>
              <a:gd name="connsiteX0" fmla="*/ 0 w 445170"/>
              <a:gd name="connsiteY0" fmla="*/ 6339319 h 6339319"/>
              <a:gd name="connsiteX1" fmla="*/ 1 w 445170"/>
              <a:gd name="connsiteY1" fmla="*/ 430448 h 6339319"/>
              <a:gd name="connsiteX2" fmla="*/ 445170 w 445170"/>
              <a:gd name="connsiteY2" fmla="*/ 430448 h 6339319"/>
              <a:gd name="connsiteX3" fmla="*/ 445169 w 445170"/>
              <a:gd name="connsiteY3" fmla="*/ 6339319 h 6339319"/>
              <a:gd name="connsiteX4" fmla="*/ 0 w 445170"/>
              <a:gd name="connsiteY4" fmla="*/ 430447 h 6339319"/>
              <a:gd name="connsiteX5" fmla="*/ 222585 w 445170"/>
              <a:gd name="connsiteY5" fmla="*/ 0 h 6339319"/>
              <a:gd name="connsiteX6" fmla="*/ 445169 w 445170"/>
              <a:gd name="connsiteY6" fmla="*/ 430447 h 633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170" h="6339319">
                <a:moveTo>
                  <a:pt x="0" y="6339319"/>
                </a:moveTo>
                <a:lnTo>
                  <a:pt x="1" y="430448"/>
                </a:lnTo>
                <a:lnTo>
                  <a:pt x="445170" y="430448"/>
                </a:lnTo>
                <a:lnTo>
                  <a:pt x="445169" y="6339319"/>
                </a:lnTo>
                <a:close/>
                <a:moveTo>
                  <a:pt x="0" y="430447"/>
                </a:moveTo>
                <a:lnTo>
                  <a:pt x="222585" y="0"/>
                </a:lnTo>
                <a:lnTo>
                  <a:pt x="445169" y="430447"/>
                </a:lnTo>
                <a:close/>
              </a:path>
            </a:pathLst>
          </a:custGeom>
          <a:solidFill>
            <a:srgbClr val="73A76D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-780548" y="375155"/>
            <a:ext cx="8613105" cy="758826"/>
            <a:chOff x="-768517" y="575994"/>
            <a:chExt cx="7951373" cy="758826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EE5EA"/>
                </a:clrFrom>
                <a:clrTo>
                  <a:srgbClr val="FEE5EA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768517" y="575994"/>
              <a:ext cx="4861939" cy="758826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EE5EA"/>
                </a:clrFrom>
                <a:clrTo>
                  <a:srgbClr val="FEE5EA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20917" y="575994"/>
              <a:ext cx="4861939" cy="758826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572721" y="1734603"/>
            <a:ext cx="941253" cy="120953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8491" y1="24845" x2="69811" y2="88199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0168832" y="5173294"/>
            <a:ext cx="1905794" cy="14510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50417" y="1211383"/>
            <a:ext cx="9497718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1. Nói những điều em biết về một nghề nghiệp em yêu thích.</a:t>
            </a:r>
          </a:p>
        </p:txBody>
      </p:sp>
      <p:pic>
        <p:nvPicPr>
          <p:cNvPr id="15" name="Picture 2" descr="1,456 Different jobs Vectors - Free &amp;amp; Royalty-free Different jobs Vector  Images | Depositphotos®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977" y="1868140"/>
            <a:ext cx="6072155" cy="495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75639" y="970069"/>
            <a:ext cx="915099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2. Viết 4 – 5 câu kể về công việc của một người mà em biết.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27322" y="1615732"/>
            <a:ext cx="11000737" cy="4690894"/>
            <a:chOff x="-736305" y="733511"/>
            <a:chExt cx="8250553" cy="3518171"/>
          </a:xfrm>
        </p:grpSpPr>
        <p:grpSp>
          <p:nvGrpSpPr>
            <p:cNvPr id="7" name="Group 6"/>
            <p:cNvGrpSpPr/>
            <p:nvPr/>
          </p:nvGrpSpPr>
          <p:grpSpPr>
            <a:xfrm>
              <a:off x="-736305" y="733511"/>
              <a:ext cx="8169646" cy="3518171"/>
              <a:chOff x="-736305" y="733511"/>
              <a:chExt cx="8169646" cy="3518171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200000"/>
                        </a14:imgEffect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-407463" y="733511"/>
                <a:ext cx="7293685" cy="3479713"/>
              </a:xfrm>
              <a:prstGeom prst="rect">
                <a:avLst/>
              </a:prstGeom>
            </p:spPr>
          </p:pic>
          <p:sp>
            <p:nvSpPr>
              <p:cNvPr id="14" name="Oval 13"/>
              <p:cNvSpPr/>
              <p:nvPr/>
            </p:nvSpPr>
            <p:spPr>
              <a:xfrm>
                <a:off x="1773296" y="2172585"/>
                <a:ext cx="2605087" cy="942797"/>
              </a:xfrm>
              <a:prstGeom prst="ellipse">
                <a:avLst/>
              </a:prstGeom>
              <a:solidFill>
                <a:srgbClr val="F8BCDC"/>
              </a:solidFill>
              <a:ln>
                <a:solidFill>
                  <a:srgbClr val="F8BCD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80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15" name="Rectangle: Rounded Corners 14"/>
              <p:cNvSpPr/>
              <p:nvPr/>
            </p:nvSpPr>
            <p:spPr>
              <a:xfrm>
                <a:off x="1545125" y="867137"/>
                <a:ext cx="3061430" cy="972622"/>
              </a:xfrm>
              <a:prstGeom prst="roundRect">
                <a:avLst/>
              </a:prstGeom>
              <a:solidFill>
                <a:srgbClr val="CCF3F5"/>
              </a:solidFill>
              <a:ln>
                <a:solidFill>
                  <a:srgbClr val="CCF3F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80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16" name="Rectangle: Rounded Corners 15"/>
              <p:cNvSpPr/>
              <p:nvPr/>
            </p:nvSpPr>
            <p:spPr>
              <a:xfrm>
                <a:off x="-736305" y="2024907"/>
                <a:ext cx="2153094" cy="1139929"/>
              </a:xfrm>
              <a:prstGeom prst="roundRect">
                <a:avLst/>
              </a:prstGeom>
              <a:solidFill>
                <a:srgbClr val="CCF3F5"/>
              </a:solidFill>
              <a:ln>
                <a:solidFill>
                  <a:srgbClr val="CCF3F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80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17" name="Rectangle: Rounded Corners 16"/>
              <p:cNvSpPr/>
              <p:nvPr/>
            </p:nvSpPr>
            <p:spPr>
              <a:xfrm>
                <a:off x="4828254" y="2001785"/>
                <a:ext cx="2605087" cy="1139929"/>
              </a:xfrm>
              <a:prstGeom prst="roundRect">
                <a:avLst/>
              </a:prstGeom>
              <a:solidFill>
                <a:srgbClr val="CCF3F5"/>
              </a:solidFill>
              <a:ln>
                <a:solidFill>
                  <a:srgbClr val="CCF3F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800" dirty="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18" name="Rectangle: Rounded Corners 17"/>
              <p:cNvSpPr/>
              <p:nvPr/>
            </p:nvSpPr>
            <p:spPr>
              <a:xfrm>
                <a:off x="1210244" y="3364544"/>
                <a:ext cx="4026290" cy="887138"/>
              </a:xfrm>
              <a:prstGeom prst="roundRect">
                <a:avLst/>
              </a:prstGeom>
              <a:solidFill>
                <a:srgbClr val="CCF3F5"/>
              </a:solidFill>
              <a:ln>
                <a:solidFill>
                  <a:srgbClr val="CCF3F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80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2075090" y="2421747"/>
              <a:ext cx="2504653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latin typeface="Times New Roman" panose="02020603050405020304" charset="0"/>
                  <a:cs typeface="Times New Roman" panose="02020603050405020304" charset="0"/>
                </a:rPr>
                <a:t>Kể về một công việc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682874" y="896655"/>
              <a:ext cx="2923682" cy="843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400" dirty="0">
                  <a:latin typeface="Times New Roman" panose="02020603050405020304" charset="0"/>
                  <a:cs typeface="Times New Roman" panose="02020603050405020304" charset="0"/>
                </a:rPr>
                <a:t>(1) Em muốn kể về ai? Người đó làm công việc gì?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940551" y="2085438"/>
              <a:ext cx="2573697" cy="972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>
                  <a:latin typeface="Times New Roman" panose="02020603050405020304" charset="0"/>
                  <a:cs typeface="Times New Roman" panose="02020603050405020304" charset="0"/>
                </a:rPr>
                <a:t>(2) Người đó làm việc 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>
                  <a:latin typeface="Times New Roman" panose="02020603050405020304" charset="0"/>
                  <a:cs typeface="Times New Roman" panose="02020603050405020304" charset="0"/>
                </a:rPr>
                <a:t>ở đâu?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85904" y="3529322"/>
              <a:ext cx="4083023" cy="487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>
                  <a:latin typeface="Times New Roman" panose="02020603050405020304" charset="0"/>
                  <a:cs typeface="Times New Roman" panose="02020603050405020304" charset="0"/>
                </a:rPr>
                <a:t>(3) Công việc đó đem lại lợi ích gì?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736305" y="2027436"/>
              <a:ext cx="2295764" cy="972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>
                  <a:latin typeface="Times New Roman" panose="02020603050405020304" charset="0"/>
                  <a:cs typeface="Times New Roman" panose="02020603050405020304" charset="0"/>
                </a:rPr>
                <a:t>(4) Em có suy nghĩ gì về công việc đó?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0" y="857250"/>
            <a:ext cx="9144000" cy="5143500"/>
            <a:chOff x="0" y="0"/>
            <a:chExt cx="5760" cy="4320"/>
          </a:xfrm>
        </p:grpSpPr>
        <p:sp>
          <p:nvSpPr>
            <p:cNvPr id="2054" name="Rectangle 5"/>
            <p:cNvSpPr>
              <a:spLocks noChangeArrowheads="1"/>
            </p:cNvSpPr>
            <p:nvPr/>
          </p:nvSpPr>
          <p:spPr bwMode="auto">
            <a:xfrm flipV="1">
              <a:off x="0" y="2112"/>
              <a:ext cx="2736" cy="2208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2055" name="Rectangle 6"/>
            <p:cNvSpPr>
              <a:spLocks noChangeArrowheads="1"/>
            </p:cNvSpPr>
            <p:nvPr/>
          </p:nvSpPr>
          <p:spPr bwMode="auto">
            <a:xfrm flipH="1" flipV="1">
              <a:off x="2736" y="2112"/>
              <a:ext cx="3024" cy="2208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2056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2736" cy="2112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2057" name="Rectangle 8"/>
            <p:cNvSpPr>
              <a:spLocks noChangeArrowheads="1"/>
            </p:cNvSpPr>
            <p:nvPr/>
          </p:nvSpPr>
          <p:spPr bwMode="auto">
            <a:xfrm flipH="1">
              <a:off x="2736" y="0"/>
              <a:ext cx="3024" cy="2112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</p:grpSp>
      <p:sp>
        <p:nvSpPr>
          <p:cNvPr id="2051" name="TextBox 147"/>
          <p:cNvSpPr txBox="1">
            <a:spLocks noChangeArrowheads="1"/>
          </p:cNvSpPr>
          <p:nvPr/>
        </p:nvSpPr>
        <p:spPr bwMode="auto">
          <a:xfrm>
            <a:off x="3601176" y="1538963"/>
            <a:ext cx="496941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BÀI HỌC KẾT THÚC</a:t>
            </a:r>
          </a:p>
        </p:txBody>
      </p:sp>
      <p:sp>
        <p:nvSpPr>
          <p:cNvPr id="10" name="TextBox 149"/>
          <p:cNvSpPr txBox="1">
            <a:spLocks noChangeArrowheads="1"/>
          </p:cNvSpPr>
          <p:nvPr/>
        </p:nvSpPr>
        <p:spPr bwMode="auto">
          <a:xfrm>
            <a:off x="1752600" y="2542763"/>
            <a:ext cx="858678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XIN CHÂN THÀNH CẢM ƠN </a:t>
            </a:r>
            <a:b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CÁC THẦY CÔ GIÁO! </a:t>
            </a:r>
          </a:p>
        </p:txBody>
      </p:sp>
    </p:spTree>
    <p:extLst>
      <p:ext uri="{BB962C8B-B14F-4D97-AF65-F5344CB8AC3E}">
        <p14:creationId xmlns:p14="http://schemas.microsoft.com/office/powerpoint/2010/main" val="2862605518"/>
      </p:ext>
    </p:extLst>
  </p:cSld>
  <p:clrMapOvr>
    <a:masterClrMapping/>
  </p:clrMapOvr>
  <p:transition spd="slow" advClick="0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Hợi - Tuần 34 -Tiếng Việt Bài 30 tiết 5</Template>
  <TotalTime>6</TotalTime>
  <Words>137</Words>
  <Application>Microsoft Office PowerPoint</Application>
  <PresentationFormat>Widescreen</PresentationFormat>
  <Paragraphs>16</Paragraphs>
  <Slides>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</vt:i4>
      </vt:variant>
    </vt:vector>
  </HeadingPairs>
  <TitlesOfParts>
    <vt:vector size="16" baseType="lpstr">
      <vt:lpstr>等线</vt:lpstr>
      <vt:lpstr>.VnAvant</vt:lpstr>
      <vt:lpstr>Arial</vt:lpstr>
      <vt:lpstr>Arial-Rounded</vt:lpstr>
      <vt:lpstr>Calibri</vt:lpstr>
      <vt:lpstr>Times New Roman</vt:lpstr>
      <vt:lpstr>Office Theme</vt:lpstr>
      <vt:lpstr>1_Office 主题</vt:lpstr>
      <vt:lpstr>2_Office 主题</vt:lpstr>
      <vt:lpstr>第一PPT，www.1ppt.com</vt:lpstr>
      <vt:lpstr>https://www.freeppt7.com</vt:lpstr>
      <vt:lpstr>3_Office 主题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WINDOWS</dc:creator>
  <cp:lastModifiedBy>WINDOWS</cp:lastModifiedBy>
  <cp:revision>2</cp:revision>
  <dcterms:created xsi:type="dcterms:W3CDTF">2025-05-16T04:20:05Z</dcterms:created>
  <dcterms:modified xsi:type="dcterms:W3CDTF">2025-05-16T04:26:05Z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67A7C9BEE04E461FA1D25F562D350EAB_12</vt:lpwstr>
  </property>
  <property fmtid="{D5CDD505-2E9C-101B-9397-08002B2CF9AE}" pid="3" name="KSOProductBuildVer">
    <vt:lpwstr>1033-12.2.0.21179</vt:lpwstr>
  </property>
</Properties>
</file>