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7" r:id="rId4"/>
    <p:sldId id="264" r:id="rId5"/>
    <p:sldId id="265" r:id="rId6"/>
    <p:sldId id="267" r:id="rId7"/>
    <p:sldId id="270" r:id="rId8"/>
    <p:sldId id="275" r:id="rId9"/>
    <p:sldId id="276" r:id="rId10"/>
    <p:sldId id="277" r:id="rId11"/>
    <p:sldId id="278" r:id="rId12"/>
    <p:sldId id="279"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D11E9-9FCC-3F9E-67CD-FDA006BA5A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D2CD5E-E624-2184-D2F3-A341126EF5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58C1AF-D173-A468-BC9E-39522E081437}"/>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5" name="Footer Placeholder 4">
            <a:extLst>
              <a:ext uri="{FF2B5EF4-FFF2-40B4-BE49-F238E27FC236}">
                <a16:creationId xmlns:a16="http://schemas.microsoft.com/office/drawing/2014/main" id="{5DB59A43-97DB-5EBA-B828-598FEF989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D78CD-10E4-D447-0C47-C6F79523BAF8}"/>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404818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A4CBC-3C75-0BBE-F5D7-14EE1797E2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DA1153-3B48-A442-60B1-73D0E0759F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7E006-7871-DF28-5A8C-9CA6520250B1}"/>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5" name="Footer Placeholder 4">
            <a:extLst>
              <a:ext uri="{FF2B5EF4-FFF2-40B4-BE49-F238E27FC236}">
                <a16:creationId xmlns:a16="http://schemas.microsoft.com/office/drawing/2014/main" id="{13F1506A-C08D-459E-FB71-1F9DF3C8B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B93B3-9E05-7182-B47C-90B533D71363}"/>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3336422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0E2C35-A204-AABC-04ED-8055F88105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2EA2EA-AD31-A611-D8C4-F3DAD7FC30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2E240-AD04-9614-D6DA-5087591AAB64}"/>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5" name="Footer Placeholder 4">
            <a:extLst>
              <a:ext uri="{FF2B5EF4-FFF2-40B4-BE49-F238E27FC236}">
                <a16:creationId xmlns:a16="http://schemas.microsoft.com/office/drawing/2014/main" id="{CA70ADA0-DA3D-9FD3-8497-98F912F39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F0B3D-D3B8-064A-342C-DE8CEA9C21AF}"/>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144531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DA0C-5249-96AC-DE07-7AF8BF164A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971764-43DF-A3B1-51F2-A0F8F024C5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90DE5-6585-35C4-3371-04D70EBCA181}"/>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5" name="Footer Placeholder 4">
            <a:extLst>
              <a:ext uri="{FF2B5EF4-FFF2-40B4-BE49-F238E27FC236}">
                <a16:creationId xmlns:a16="http://schemas.microsoft.com/office/drawing/2014/main" id="{545EC1B2-BA34-0089-E4A7-FE98598C2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DF278-7CAC-E3A8-646B-FD9E0EDE544C}"/>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112328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F9DB-E938-E516-9687-711FB91D7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6CA3F5-4BAA-23EE-CC4D-2582B267C1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BFE7A4-4434-315E-3604-E445BB00ECD9}"/>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5" name="Footer Placeholder 4">
            <a:extLst>
              <a:ext uri="{FF2B5EF4-FFF2-40B4-BE49-F238E27FC236}">
                <a16:creationId xmlns:a16="http://schemas.microsoft.com/office/drawing/2014/main" id="{180A43FA-B55B-0C4A-EA9C-837127F0B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87734-4842-F85D-5B2C-71E1D60BBC25}"/>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331875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FEEF-4FB4-A93A-CC8F-1E8D063798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054CA-C77E-B7B2-8D9D-594A50A4C5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BD2A1E-286A-6126-CFF4-1A866960DA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34F3AC-86EB-29D2-6234-3AA57F6CA2B4}"/>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6" name="Footer Placeholder 5">
            <a:extLst>
              <a:ext uri="{FF2B5EF4-FFF2-40B4-BE49-F238E27FC236}">
                <a16:creationId xmlns:a16="http://schemas.microsoft.com/office/drawing/2014/main" id="{9369FCE9-5633-CBE9-FBA3-165D92081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8B966-6857-2FAE-6343-A79F80380F27}"/>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3935330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5C59-A369-43A3-E4F4-249BD6A0B6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E3B766-5FED-FE17-C6FB-EF0CB9E77E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0DF7B6-BD69-8F89-3874-6136976B12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E0A82-CA2D-55D4-A0F4-45E754D2E7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76B227-4EA6-FE36-2322-533E08E52B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80DB12-A06A-6316-47E3-75C60D4AC18F}"/>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8" name="Footer Placeholder 7">
            <a:extLst>
              <a:ext uri="{FF2B5EF4-FFF2-40B4-BE49-F238E27FC236}">
                <a16:creationId xmlns:a16="http://schemas.microsoft.com/office/drawing/2014/main" id="{E479B995-1AEB-61B0-F462-E565B7EDC5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FFBCB-FF7A-A570-EA10-0BB18F584558}"/>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307822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B7B8-B670-1E52-A114-D9E1F7CB9B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92531A-1A4A-0F45-DE33-38CADF1CA06E}"/>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4" name="Footer Placeholder 3">
            <a:extLst>
              <a:ext uri="{FF2B5EF4-FFF2-40B4-BE49-F238E27FC236}">
                <a16:creationId xmlns:a16="http://schemas.microsoft.com/office/drawing/2014/main" id="{9A90EE36-40FD-1A6F-F7A5-B32FD77104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1F6BB1-C78A-011C-EAE8-EAAE832BCD88}"/>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3123102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8A322-BDC1-4FF9-FEF5-054C574BEFC3}"/>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3" name="Footer Placeholder 2">
            <a:extLst>
              <a:ext uri="{FF2B5EF4-FFF2-40B4-BE49-F238E27FC236}">
                <a16:creationId xmlns:a16="http://schemas.microsoft.com/office/drawing/2014/main" id="{881FE43D-66D9-11AF-40FF-72ECAC2F8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B371D-7926-837D-4353-B93C1D0FCB45}"/>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217216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FC233-077B-C770-0347-5C24C22C3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EBCFD9-93B2-E598-BA1F-DB290AAECC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831C70-7F0D-DD22-66F8-E535CD960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0EA28-77F8-DD74-6D8E-8F9E0D50B1A6}"/>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6" name="Footer Placeholder 5">
            <a:extLst>
              <a:ext uri="{FF2B5EF4-FFF2-40B4-BE49-F238E27FC236}">
                <a16:creationId xmlns:a16="http://schemas.microsoft.com/office/drawing/2014/main" id="{420720B3-D0ED-43BD-E2A7-00DE44BCF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E0F057-F1E6-B0F6-ED4E-5C561107C396}"/>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188917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7A894-AA1E-3BD6-146A-15B10E3F7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681CD6-CAE8-2DAD-BADA-ABBDAFC50E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017B75-A396-6966-358D-FECE3B4A4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31D24-1BD4-2FA0-ACE7-44D4A2DDC6BE}"/>
              </a:ext>
            </a:extLst>
          </p:cNvPr>
          <p:cNvSpPr>
            <a:spLocks noGrp="1"/>
          </p:cNvSpPr>
          <p:nvPr>
            <p:ph type="dt" sz="half" idx="10"/>
          </p:nvPr>
        </p:nvSpPr>
        <p:spPr/>
        <p:txBody>
          <a:bodyPr/>
          <a:lstStyle/>
          <a:p>
            <a:fld id="{87675947-7582-47C8-9FD3-48A31E8AB7D4}" type="datetimeFigureOut">
              <a:rPr lang="en-US" smtClean="0"/>
              <a:t>5/15/2025</a:t>
            </a:fld>
            <a:endParaRPr lang="en-US"/>
          </a:p>
        </p:txBody>
      </p:sp>
      <p:sp>
        <p:nvSpPr>
          <p:cNvPr id="6" name="Footer Placeholder 5">
            <a:extLst>
              <a:ext uri="{FF2B5EF4-FFF2-40B4-BE49-F238E27FC236}">
                <a16:creationId xmlns:a16="http://schemas.microsoft.com/office/drawing/2014/main" id="{C47E1691-E95B-B4F0-B301-D51CFA496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E7AB5-AE36-4264-D19B-A2A9145078ED}"/>
              </a:ext>
            </a:extLst>
          </p:cNvPr>
          <p:cNvSpPr>
            <a:spLocks noGrp="1"/>
          </p:cNvSpPr>
          <p:nvPr>
            <p:ph type="sldNum" sz="quarter" idx="12"/>
          </p:nvPr>
        </p:nvSpPr>
        <p:spPr/>
        <p:txBody>
          <a:bodyPr/>
          <a:lstStyle/>
          <a:p>
            <a:fld id="{65F55554-2E7D-43BF-A05A-147FACDBA8ED}" type="slidenum">
              <a:rPr lang="en-US" smtClean="0"/>
              <a:t>‹#›</a:t>
            </a:fld>
            <a:endParaRPr lang="en-US"/>
          </a:p>
        </p:txBody>
      </p:sp>
    </p:spTree>
    <p:extLst>
      <p:ext uri="{BB962C8B-B14F-4D97-AF65-F5344CB8AC3E}">
        <p14:creationId xmlns:p14="http://schemas.microsoft.com/office/powerpoint/2010/main" val="95303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73DE5D-4252-B351-99C4-F5070B4B4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81948D-B461-026E-5C84-92B9C8817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8E422-6DBB-C24D-FDC1-42AD81EB27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75947-7582-47C8-9FD3-48A31E8AB7D4}" type="datetimeFigureOut">
              <a:rPr lang="en-US" smtClean="0"/>
              <a:t>5/15/2025</a:t>
            </a:fld>
            <a:endParaRPr lang="en-US"/>
          </a:p>
        </p:txBody>
      </p:sp>
      <p:sp>
        <p:nvSpPr>
          <p:cNvPr id="5" name="Footer Placeholder 4">
            <a:extLst>
              <a:ext uri="{FF2B5EF4-FFF2-40B4-BE49-F238E27FC236}">
                <a16:creationId xmlns:a16="http://schemas.microsoft.com/office/drawing/2014/main" id="{1F2A4473-67A0-1849-9568-F37CB3CAB6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30EC27-8046-FDC2-C5BD-D15B1AE7C9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F55554-2E7D-43BF-A05A-147FACDBA8ED}" type="slidenum">
              <a:rPr lang="en-US" smtClean="0"/>
              <a:t>‹#›</a:t>
            </a:fld>
            <a:endParaRPr lang="en-US"/>
          </a:p>
        </p:txBody>
      </p:sp>
      <p:pic>
        <p:nvPicPr>
          <p:cNvPr id="7" name="Picture 6">
            <a:extLst>
              <a:ext uri="{FF2B5EF4-FFF2-40B4-BE49-F238E27FC236}">
                <a16:creationId xmlns:a16="http://schemas.microsoft.com/office/drawing/2014/main" id="{F88CDC92-02C2-022C-E9EB-CF818EAAC2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1150" y="-320676"/>
            <a:ext cx="14154150" cy="9083675"/>
          </a:xfrm>
          <a:prstGeom prst="rect">
            <a:avLst/>
          </a:prstGeom>
        </p:spPr>
      </p:pic>
    </p:spTree>
    <p:extLst>
      <p:ext uri="{BB962C8B-B14F-4D97-AF65-F5344CB8AC3E}">
        <p14:creationId xmlns:p14="http://schemas.microsoft.com/office/powerpoint/2010/main" val="2778036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524C2-6DD1-290C-E9C8-0AD96515164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3054EBE-2DFF-7F95-2BE1-97C789E19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AE52D7B-97A9-DF80-5EBB-58BEA5E7C373}"/>
              </a:ext>
            </a:extLst>
          </p:cNvPr>
          <p:cNvGrpSpPr/>
          <p:nvPr/>
        </p:nvGrpSpPr>
        <p:grpSpPr>
          <a:xfrm>
            <a:off x="3165231" y="654149"/>
            <a:ext cx="8609428" cy="2004646"/>
            <a:chOff x="3179298" y="977706"/>
            <a:chExt cx="8609428" cy="2004646"/>
          </a:xfrm>
        </p:grpSpPr>
        <p:sp>
          <p:nvSpPr>
            <p:cNvPr id="2" name="Rectangle: Rounded Corners 1">
              <a:extLst>
                <a:ext uri="{FF2B5EF4-FFF2-40B4-BE49-F238E27FC236}">
                  <a16:creationId xmlns:a16="http://schemas.microsoft.com/office/drawing/2014/main" id="{D7F79A72-76D4-4724-FE66-450BB107627D}"/>
                </a:ext>
              </a:extLst>
            </p:cNvPr>
            <p:cNvSpPr/>
            <p:nvPr/>
          </p:nvSpPr>
          <p:spPr>
            <a:xfrm>
              <a:off x="3179298" y="977706"/>
              <a:ext cx="8609428" cy="20046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637FCBB-EF38-CB3A-F8BA-F6B8155FFA32}"/>
                </a:ext>
              </a:extLst>
            </p:cNvPr>
            <p:cNvSpPr txBox="1"/>
            <p:nvPr/>
          </p:nvSpPr>
          <p:spPr>
            <a:xfrm>
              <a:off x="3310596" y="1266493"/>
              <a:ext cx="7788813" cy="1200329"/>
            </a:xfrm>
            <a:prstGeom prst="rect">
              <a:avLst/>
            </a:prstGeom>
            <a:noFill/>
          </p:spPr>
          <p:txBody>
            <a:bodyPr wrap="square" rtlCol="0">
              <a:spAutoFit/>
            </a:bodyPr>
            <a:lstStyle/>
            <a:p>
              <a:pPr algn="just"/>
              <a:r>
                <a:rPr lang="en-US" sz="3600" b="1" dirty="0">
                  <a:latin typeface="Tahoma" panose="020B0604030504040204" pitchFamily="34" charset="0"/>
                  <a:ea typeface="Tahoma" panose="020B0604030504040204" pitchFamily="34" charset="0"/>
                  <a:cs typeface="Tahoma" panose="020B0604030504040204" pitchFamily="34" charset="0"/>
                </a:rPr>
                <a:t>Chia </a:t>
              </a:r>
              <a:r>
                <a:rPr lang="en-US" sz="3600" b="1" dirty="0" err="1">
                  <a:latin typeface="Tahoma" panose="020B0604030504040204" pitchFamily="34" charset="0"/>
                  <a:ea typeface="Tahoma" panose="020B0604030504040204" pitchFamily="34" charset="0"/>
                  <a:cs typeface="Tahoma" panose="020B0604030504040204" pitchFamily="34" charset="0"/>
                </a:rPr>
                <a:t>sẻ</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những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điều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điện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thoại</a:t>
              </a:r>
              <a:r>
                <a:rPr lang="en-US" sz="3600" b="1" dirty="0">
                  <a:latin typeface="Tahoma" panose="020B0604030504040204" pitchFamily="34" charset="0"/>
                  <a:ea typeface="Tahoma" panose="020B0604030504040204" pitchFamily="34" charset="0"/>
                  <a:cs typeface="Tahoma" panose="020B0604030504040204" pitchFamily="34" charset="0"/>
                </a:rPr>
                <a:t> di </a:t>
              </a:r>
              <a:r>
                <a:rPr lang="en-US" sz="3600" b="1" dirty="0" err="1">
                  <a:latin typeface="Tahoma" panose="020B0604030504040204" pitchFamily="34" charset="0"/>
                  <a:ea typeface="Tahoma" panose="020B0604030504040204" pitchFamily="34" charset="0"/>
                  <a:cs typeface="Tahoma" panose="020B0604030504040204" pitchFamily="34" charset="0"/>
                </a:rPr>
                <a:t>động</a:t>
              </a:r>
              <a:r>
                <a:rPr lang="en-US" sz="3600" b="1" dirty="0">
                  <a:latin typeface="Tahoma" panose="020B0604030504040204" pitchFamily="34" charset="0"/>
                  <a:ea typeface="Tahoma" panose="020B0604030504040204" pitchFamily="34" charset="0"/>
                  <a:cs typeface="Tahoma" panose="020B0604030504040204" pitchFamily="34" charset="0"/>
                </a:rPr>
                <a:t>.</a:t>
              </a:r>
            </a:p>
          </p:txBody>
        </p:sp>
      </p:grpSp>
      <p:pic>
        <p:nvPicPr>
          <p:cNvPr id="6" name="Picture 5">
            <a:extLst>
              <a:ext uri="{FF2B5EF4-FFF2-40B4-BE49-F238E27FC236}">
                <a16:creationId xmlns:a16="http://schemas.microsoft.com/office/drawing/2014/main" id="{6D1458DB-EB81-5421-7B5E-32585F36517D}"/>
              </a:ext>
            </a:extLst>
          </p:cNvPr>
          <p:cNvPicPr>
            <a:picLocks noChangeAspect="1"/>
          </p:cNvPicPr>
          <p:nvPr/>
        </p:nvPicPr>
        <p:blipFill>
          <a:blip r:embed="rId3" cstate="hqprint">
            <a:extLst>
              <a:ext uri="{28A0092B-C50C-407E-A947-70E740481C1C}">
                <a14:useLocalDpi xmlns:a14="http://schemas.microsoft.com/office/drawing/2010/main" val="0"/>
              </a:ext>
            </a:extLst>
          </a:blip>
          <a:srcRect l="30923" t="26667" r="15423" b="13749"/>
          <a:stretch/>
        </p:blipFill>
        <p:spPr>
          <a:xfrm rot="21421925">
            <a:off x="8097827" y="1534899"/>
            <a:ext cx="2626705" cy="1640824"/>
          </a:xfrm>
          <a:prstGeom prst="rect">
            <a:avLst/>
          </a:prstGeom>
        </p:spPr>
      </p:pic>
    </p:spTree>
    <p:extLst>
      <p:ext uri="{BB962C8B-B14F-4D97-AF65-F5344CB8AC3E}">
        <p14:creationId xmlns:p14="http://schemas.microsoft.com/office/powerpoint/2010/main" val="174738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B8FF1-840A-A19B-1DB5-7E1261040F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5C10AB-F4F4-C338-731D-0BC01A064400}"/>
              </a:ext>
            </a:extLst>
          </p:cNvPr>
          <p:cNvPicPr>
            <a:picLocks noChangeAspect="1"/>
          </p:cNvPicPr>
          <p:nvPr/>
        </p:nvPicPr>
        <p:blipFill>
          <a:blip r:embed="rId2">
            <a:extLst>
              <a:ext uri="{28A0092B-C50C-407E-A947-70E740481C1C}">
                <a14:useLocalDpi xmlns:a14="http://schemas.microsoft.com/office/drawing/2010/main" val="0"/>
              </a:ext>
            </a:extLst>
          </a:blip>
          <a:srcRect l="80885" t="-3845" r="-857" b="63825"/>
          <a:stretch/>
        </p:blipFill>
        <p:spPr>
          <a:xfrm>
            <a:off x="9622302" y="-465669"/>
            <a:ext cx="2486190" cy="2802232"/>
          </a:xfrm>
          <a:prstGeom prst="rect">
            <a:avLst/>
          </a:prstGeom>
        </p:spPr>
      </p:pic>
      <p:grpSp>
        <p:nvGrpSpPr>
          <p:cNvPr id="4" name="Group 3">
            <a:extLst>
              <a:ext uri="{FF2B5EF4-FFF2-40B4-BE49-F238E27FC236}">
                <a16:creationId xmlns:a16="http://schemas.microsoft.com/office/drawing/2014/main" id="{7A8F0A27-724D-C1E2-AA89-6673707958AF}"/>
              </a:ext>
            </a:extLst>
          </p:cNvPr>
          <p:cNvGrpSpPr/>
          <p:nvPr/>
        </p:nvGrpSpPr>
        <p:grpSpPr>
          <a:xfrm>
            <a:off x="41196" y="193481"/>
            <a:ext cx="9088739" cy="1468514"/>
            <a:chOff x="767622" y="303870"/>
            <a:chExt cx="672440" cy="386336"/>
          </a:xfrm>
        </p:grpSpPr>
        <p:sp>
          <p:nvSpPr>
            <p:cNvPr id="5" name="Rounded Rectangle 13">
              <a:extLst>
                <a:ext uri="{FF2B5EF4-FFF2-40B4-BE49-F238E27FC236}">
                  <a16:creationId xmlns:a16="http://schemas.microsoft.com/office/drawing/2014/main" id="{CEA0572A-53A0-A40D-E426-7ABB28CF7445}"/>
                </a:ext>
              </a:extLst>
            </p:cNvPr>
            <p:cNvSpPr/>
            <p:nvPr/>
          </p:nvSpPr>
          <p:spPr>
            <a:xfrm>
              <a:off x="767622" y="303870"/>
              <a:ext cx="672440" cy="386336"/>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2CE7B9-6796-2B3E-231E-92C79F79932E}"/>
                </a:ext>
              </a:extLst>
            </p:cNvPr>
            <p:cNvSpPr txBox="1"/>
            <p:nvPr/>
          </p:nvSpPr>
          <p:spPr>
            <a:xfrm>
              <a:off x="791511" y="325842"/>
              <a:ext cx="625653" cy="364364"/>
            </a:xfrm>
            <a:prstGeom prst="rect">
              <a:avLst/>
            </a:prstGeom>
            <a:noFill/>
          </p:spPr>
          <p:txBody>
            <a:bodyPr wrap="square" rtlCol="0">
              <a:spAutoFit/>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vi-VN"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Trong các chức năng của điện thoại di động được nói tới trong bài, em thích chức năng nào nhất? Vì sao?</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0" name="TextBox 19">
            <a:extLst>
              <a:ext uri="{FF2B5EF4-FFF2-40B4-BE49-F238E27FC236}">
                <a16:creationId xmlns:a16="http://schemas.microsoft.com/office/drawing/2014/main" id="{C506FA7A-D4BF-A02E-F185-C365B2BBC02E}"/>
              </a:ext>
            </a:extLst>
          </p:cNvPr>
          <p:cNvSpPr txBox="1"/>
          <p:nvPr/>
        </p:nvSpPr>
        <p:spPr>
          <a:xfrm>
            <a:off x="3680368" y="1939626"/>
            <a:ext cx="8226487" cy="2677656"/>
          </a:xfrm>
          <a:prstGeom prst="rect">
            <a:avLst/>
          </a:prstGeom>
          <a:noFill/>
        </p:spPr>
        <p:txBody>
          <a:bodyPr wrap="square" rtlCol="0">
            <a:spAutoFit/>
          </a:bodyPr>
          <a:lstStyle/>
          <a:p>
            <a:pPr algn="just"/>
            <a:r>
              <a:rPr lang="vi-VN" sz="2800" dirty="0">
                <a:latin typeface="Tahoma" panose="020B0604030504040204" pitchFamily="34" charset="0"/>
                <a:ea typeface="Tahoma" panose="020B0604030504040204" pitchFamily="34" charset="0"/>
                <a:cs typeface="Tahoma" panose="020B0604030504040204" pitchFamily="34" charset="0"/>
              </a:rPr>
              <a:t>Trong các chức năng của điện thoại di động được nói tới trong bài, em thích chức năng xác định vị trí của bản thân nhất. Vì em thấy chức năng này rất thú vị, có thể tìm thấy và phát hiện người cầm điện thoại ở đâu, không cần mất công tìm kiếm bằng sức người.</a:t>
            </a:r>
            <a:endParaRPr lang="en-US" sz="44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1EAD7D3-1D3E-3F0C-98F9-A589D5E5E0FC}"/>
              </a:ext>
            </a:extLst>
          </p:cNvPr>
          <p:cNvPicPr>
            <a:picLocks noChangeAspect="1"/>
          </p:cNvPicPr>
          <p:nvPr/>
        </p:nvPicPr>
        <p:blipFill>
          <a:blip r:embed="rId3" cstate="hqprint">
            <a:extLst>
              <a:ext uri="{28A0092B-C50C-407E-A947-70E740481C1C}">
                <a14:useLocalDpi xmlns:a14="http://schemas.microsoft.com/office/drawing/2010/main" val="0"/>
              </a:ext>
            </a:extLst>
          </a:blip>
          <a:srcRect t="32205" r="68961"/>
          <a:stretch/>
        </p:blipFill>
        <p:spPr>
          <a:xfrm>
            <a:off x="0" y="2208628"/>
            <a:ext cx="3784209" cy="4649372"/>
          </a:xfrm>
          <a:prstGeom prst="rect">
            <a:avLst/>
          </a:prstGeom>
        </p:spPr>
      </p:pic>
      <p:pic>
        <p:nvPicPr>
          <p:cNvPr id="9" name="Picture 8">
            <a:extLst>
              <a:ext uri="{FF2B5EF4-FFF2-40B4-BE49-F238E27FC236}">
                <a16:creationId xmlns:a16="http://schemas.microsoft.com/office/drawing/2014/main" id="{5F4F7EFE-798C-C493-9E3B-39914A840E54}"/>
              </a:ext>
            </a:extLst>
          </p:cNvPr>
          <p:cNvPicPr>
            <a:picLocks noChangeAspect="1"/>
          </p:cNvPicPr>
          <p:nvPr/>
        </p:nvPicPr>
        <p:blipFill>
          <a:blip r:embed="rId4">
            <a:extLst>
              <a:ext uri="{28A0092B-C50C-407E-A947-70E740481C1C}">
                <a14:useLocalDpi xmlns:a14="http://schemas.microsoft.com/office/drawing/2010/main" val="0"/>
              </a:ext>
            </a:extLst>
          </a:blip>
          <a:srcRect l="31038" t="27282" r="31038" b="25997"/>
          <a:stretch/>
        </p:blipFill>
        <p:spPr>
          <a:xfrm>
            <a:off x="6457070" y="3910818"/>
            <a:ext cx="4623584" cy="3204116"/>
          </a:xfrm>
          <a:prstGeom prst="rect">
            <a:avLst/>
          </a:prstGeom>
        </p:spPr>
      </p:pic>
    </p:spTree>
    <p:extLst>
      <p:ext uri="{BB962C8B-B14F-4D97-AF65-F5344CB8AC3E}">
        <p14:creationId xmlns:p14="http://schemas.microsoft.com/office/powerpoint/2010/main" val="288220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39D23-D752-7E15-EC38-DEB4FEA9AE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662607-764B-E7BE-77FB-183A5B0DEB51}"/>
              </a:ext>
            </a:extLst>
          </p:cNvPr>
          <p:cNvPicPr>
            <a:picLocks noChangeAspect="1"/>
          </p:cNvPicPr>
          <p:nvPr/>
        </p:nvPicPr>
        <p:blipFill>
          <a:blip r:embed="rId2">
            <a:extLst>
              <a:ext uri="{28A0092B-C50C-407E-A947-70E740481C1C}">
                <a14:useLocalDpi xmlns:a14="http://schemas.microsoft.com/office/drawing/2010/main" val="0"/>
              </a:ext>
            </a:extLst>
          </a:blip>
          <a:srcRect l="80885" t="-3845" r="-857" b="63825"/>
          <a:stretch/>
        </p:blipFill>
        <p:spPr>
          <a:xfrm>
            <a:off x="9622302" y="-465669"/>
            <a:ext cx="2486190" cy="2802232"/>
          </a:xfrm>
          <a:prstGeom prst="rect">
            <a:avLst/>
          </a:prstGeom>
        </p:spPr>
      </p:pic>
      <p:grpSp>
        <p:nvGrpSpPr>
          <p:cNvPr id="4" name="Group 3">
            <a:extLst>
              <a:ext uri="{FF2B5EF4-FFF2-40B4-BE49-F238E27FC236}">
                <a16:creationId xmlns:a16="http://schemas.microsoft.com/office/drawing/2014/main" id="{D751DCCB-42A9-3697-12DB-A46DBBBB68FA}"/>
              </a:ext>
            </a:extLst>
          </p:cNvPr>
          <p:cNvGrpSpPr/>
          <p:nvPr/>
        </p:nvGrpSpPr>
        <p:grpSpPr>
          <a:xfrm>
            <a:off x="83508" y="296395"/>
            <a:ext cx="9088739" cy="1185155"/>
            <a:chOff x="767622" y="303870"/>
            <a:chExt cx="672440" cy="311790"/>
          </a:xfrm>
        </p:grpSpPr>
        <p:sp>
          <p:nvSpPr>
            <p:cNvPr id="5" name="Rounded Rectangle 13">
              <a:extLst>
                <a:ext uri="{FF2B5EF4-FFF2-40B4-BE49-F238E27FC236}">
                  <a16:creationId xmlns:a16="http://schemas.microsoft.com/office/drawing/2014/main" id="{2060FF05-4463-A25D-AC23-9E635E8F982E}"/>
                </a:ext>
              </a:extLst>
            </p:cNvPr>
            <p:cNvSpPr/>
            <p:nvPr/>
          </p:nvSpPr>
          <p:spPr>
            <a:xfrm>
              <a:off x="767622" y="303870"/>
              <a:ext cx="672440" cy="31179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15C283E-6B8B-694C-BB9C-550F26D17221}"/>
                </a:ext>
              </a:extLst>
            </p:cNvPr>
            <p:cNvSpPr txBox="1"/>
            <p:nvPr/>
          </p:nvSpPr>
          <p:spPr>
            <a:xfrm>
              <a:off x="791511" y="325842"/>
              <a:ext cx="640224" cy="251006"/>
            </a:xfrm>
            <a:prstGeom prst="rect">
              <a:avLst/>
            </a:prstGeom>
            <a:noFill/>
          </p:spPr>
          <p:txBody>
            <a:bodyPr wrap="square" rtlCol="0">
              <a:spAutoFit/>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Theo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em</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ngày</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nay, con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người</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sẽ</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gặp</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những</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khó</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khăn</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gì</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nếu</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không</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có</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điện</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thoại</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di </a:t>
              </a:r>
              <a:r>
                <a:rPr lang="en-US" sz="28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0" name="TextBox 19">
            <a:extLst>
              <a:ext uri="{FF2B5EF4-FFF2-40B4-BE49-F238E27FC236}">
                <a16:creationId xmlns:a16="http://schemas.microsoft.com/office/drawing/2014/main" id="{52D4BAE4-34E2-8283-4948-FACE90B9210C}"/>
              </a:ext>
            </a:extLst>
          </p:cNvPr>
          <p:cNvSpPr txBox="1"/>
          <p:nvPr/>
        </p:nvSpPr>
        <p:spPr>
          <a:xfrm>
            <a:off x="191021" y="2098929"/>
            <a:ext cx="11809957" cy="1815882"/>
          </a:xfrm>
          <a:prstGeom prst="rect">
            <a:avLst/>
          </a:prstGeom>
          <a:noFill/>
        </p:spPr>
        <p:txBody>
          <a:bodyPr wrap="square" rtlCol="0">
            <a:spAutoFit/>
          </a:bodyPr>
          <a:lstStyle/>
          <a:p>
            <a:pPr algn="just"/>
            <a:r>
              <a:rPr lang="vi-VN" sz="2800" i="1" dirty="0">
                <a:latin typeface="Tahoma" panose="020B0604030504040204" pitchFamily="34" charset="0"/>
                <a:ea typeface="Tahoma" panose="020B0604030504040204" pitchFamily="34" charset="0"/>
                <a:cs typeface="Tahoma" panose="020B0604030504040204" pitchFamily="34" charset="0"/>
              </a:rPr>
              <a:t>Theo em, ngày nay, con người nếu không có điện thoại di động sẽ gặp phải những khó khăn như: </a:t>
            </a:r>
            <a:r>
              <a:rPr lang="vi-VN" sz="2800" dirty="0">
                <a:solidFill>
                  <a:srgbClr val="0070C0"/>
                </a:solidFill>
                <a:latin typeface="Tahoma" panose="020B0604030504040204" pitchFamily="34" charset="0"/>
                <a:ea typeface="Tahoma" panose="020B0604030504040204" pitchFamily="34" charset="0"/>
                <a:cs typeface="Tahoma" panose="020B0604030504040204" pitchFamily="34" charset="0"/>
              </a:rPr>
              <a:t>không thể liên lạc thường xuyên với nhau và nhanh chóng được, không có phương tiện để giải trí sau mỗi giờ làm việc; phải dùng tiền mặt luôn luôn và rất nhiều những bất tiện khác…</a:t>
            </a:r>
            <a:endParaRPr lang="en-US" sz="6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243E1246-B2DF-9197-56C4-C35557E718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7" b="100000" l="0" r="99576"/>
                    </a14:imgEffect>
                  </a14:imgLayer>
                </a14:imgProps>
              </a:ext>
            </a:extLst>
          </a:blip>
          <a:stretch>
            <a:fillRect/>
          </a:stretch>
        </p:blipFill>
        <p:spPr>
          <a:xfrm>
            <a:off x="2934695" y="3677177"/>
            <a:ext cx="7059632" cy="3180823"/>
          </a:xfrm>
          <a:prstGeom prst="rect">
            <a:avLst/>
          </a:prstGeom>
        </p:spPr>
      </p:pic>
    </p:spTree>
    <p:extLst>
      <p:ext uri="{BB962C8B-B14F-4D97-AF65-F5344CB8AC3E}">
        <p14:creationId xmlns:p14="http://schemas.microsoft.com/office/powerpoint/2010/main" val="377575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91F01-140E-88FB-FDE8-527291D1E0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00EFE7F-F5C2-6195-D54E-46E0B7FC4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2C2A0B0E-96DD-ADDF-4F7E-7CBB88626EAE}"/>
              </a:ext>
            </a:extLst>
          </p:cNvPr>
          <p:cNvGrpSpPr/>
          <p:nvPr/>
        </p:nvGrpSpPr>
        <p:grpSpPr>
          <a:xfrm>
            <a:off x="1452827" y="1426499"/>
            <a:ext cx="10697197" cy="5085648"/>
            <a:chOff x="-319954" y="2141519"/>
            <a:chExt cx="8136361" cy="5355206"/>
          </a:xfrm>
        </p:grpSpPr>
        <p:grpSp>
          <p:nvGrpSpPr>
            <p:cNvPr id="6" name="Group 5">
              <a:extLst>
                <a:ext uri="{FF2B5EF4-FFF2-40B4-BE49-F238E27FC236}">
                  <a16:creationId xmlns:a16="http://schemas.microsoft.com/office/drawing/2014/main" id="{6D200F44-A921-3A85-46D8-F547C3273904}"/>
                </a:ext>
              </a:extLst>
            </p:cNvPr>
            <p:cNvGrpSpPr/>
            <p:nvPr/>
          </p:nvGrpSpPr>
          <p:grpSpPr>
            <a:xfrm>
              <a:off x="20470" y="2415252"/>
              <a:ext cx="7570281" cy="5081473"/>
              <a:chOff x="889687" y="1992653"/>
              <a:chExt cx="10745561" cy="5704432"/>
            </a:xfrm>
          </p:grpSpPr>
          <p:sp>
            <p:nvSpPr>
              <p:cNvPr id="9" name="Rectangle 4">
                <a:extLst>
                  <a:ext uri="{FF2B5EF4-FFF2-40B4-BE49-F238E27FC236}">
                    <a16:creationId xmlns:a16="http://schemas.microsoft.com/office/drawing/2014/main" id="{79811D03-6C06-E9AF-AE07-A179D20D4A6B}"/>
                  </a:ext>
                </a:extLst>
              </p:cNvPr>
              <p:cNvSpPr/>
              <p:nvPr/>
            </p:nvSpPr>
            <p:spPr>
              <a:xfrm>
                <a:off x="889687" y="1992653"/>
                <a:ext cx="10745561" cy="5264735"/>
              </a:xfrm>
              <a:custGeom>
                <a:avLst/>
                <a:gdLst>
                  <a:gd name="connsiteX0" fmla="*/ 0 w 10745561"/>
                  <a:gd name="connsiteY0" fmla="*/ 462191 h 5264735"/>
                  <a:gd name="connsiteX1" fmla="*/ 404392 w 10745561"/>
                  <a:gd name="connsiteY1" fmla="*/ 0 h 5264735"/>
                  <a:gd name="connsiteX2" fmla="*/ 10341167 w 10745561"/>
                  <a:gd name="connsiteY2" fmla="*/ 0 h 5264735"/>
                  <a:gd name="connsiteX3" fmla="*/ 10745561 w 10745561"/>
                  <a:gd name="connsiteY3" fmla="*/ 462191 h 5264735"/>
                  <a:gd name="connsiteX4" fmla="*/ 10745561 w 10745561"/>
                  <a:gd name="connsiteY4" fmla="*/ 4802542 h 5264735"/>
                  <a:gd name="connsiteX5" fmla="*/ 10341167 w 10745561"/>
                  <a:gd name="connsiteY5" fmla="*/ 5264735 h 5264735"/>
                  <a:gd name="connsiteX6" fmla="*/ 404392 w 10745561"/>
                  <a:gd name="connsiteY6" fmla="*/ 5264735 h 5264735"/>
                  <a:gd name="connsiteX7" fmla="*/ 0 w 10745561"/>
                  <a:gd name="connsiteY7" fmla="*/ 4802542 h 5264735"/>
                  <a:gd name="connsiteX8" fmla="*/ 0 w 10745561"/>
                  <a:gd name="connsiteY8" fmla="*/ 462191 h 5264735"/>
                  <a:gd name="connsiteX0" fmla="*/ 0 w 10745561"/>
                  <a:gd name="connsiteY0" fmla="*/ 462191 h 5264735"/>
                  <a:gd name="connsiteX1" fmla="*/ 404392 w 10745561"/>
                  <a:gd name="connsiteY1" fmla="*/ 0 h 5264735"/>
                  <a:gd name="connsiteX2" fmla="*/ 10341167 w 10745561"/>
                  <a:gd name="connsiteY2" fmla="*/ 0 h 5264735"/>
                  <a:gd name="connsiteX3" fmla="*/ 10745561 w 10745561"/>
                  <a:gd name="connsiteY3" fmla="*/ 462191 h 5264735"/>
                  <a:gd name="connsiteX4" fmla="*/ 10745561 w 10745561"/>
                  <a:gd name="connsiteY4" fmla="*/ 4802542 h 5264735"/>
                  <a:gd name="connsiteX5" fmla="*/ 10341167 w 10745561"/>
                  <a:gd name="connsiteY5" fmla="*/ 5264735 h 5264735"/>
                  <a:gd name="connsiteX6" fmla="*/ 404392 w 10745561"/>
                  <a:gd name="connsiteY6" fmla="*/ 5264735 h 5264735"/>
                  <a:gd name="connsiteX7" fmla="*/ 0 w 10745561"/>
                  <a:gd name="connsiteY7" fmla="*/ 4802542 h 5264735"/>
                  <a:gd name="connsiteX8" fmla="*/ 0 w 10745561"/>
                  <a:gd name="connsiteY8" fmla="*/ 462191 h 5264735"/>
                  <a:gd name="connsiteX0" fmla="*/ 0 w 10745561"/>
                  <a:gd name="connsiteY0" fmla="*/ 462191 h 5264735"/>
                  <a:gd name="connsiteX1" fmla="*/ 404392 w 10745561"/>
                  <a:gd name="connsiteY1" fmla="*/ 0 h 5264735"/>
                  <a:gd name="connsiteX2" fmla="*/ 10341167 w 10745561"/>
                  <a:gd name="connsiteY2" fmla="*/ 0 h 5264735"/>
                  <a:gd name="connsiteX3" fmla="*/ 10745561 w 10745561"/>
                  <a:gd name="connsiteY3" fmla="*/ 462191 h 5264735"/>
                  <a:gd name="connsiteX4" fmla="*/ 10745561 w 10745561"/>
                  <a:gd name="connsiteY4" fmla="*/ 4802542 h 5264735"/>
                  <a:gd name="connsiteX5" fmla="*/ 10341167 w 10745561"/>
                  <a:gd name="connsiteY5" fmla="*/ 5264735 h 5264735"/>
                  <a:gd name="connsiteX6" fmla="*/ 404392 w 10745561"/>
                  <a:gd name="connsiteY6" fmla="*/ 5264735 h 5264735"/>
                  <a:gd name="connsiteX7" fmla="*/ 0 w 10745561"/>
                  <a:gd name="connsiteY7" fmla="*/ 4802542 h 5264735"/>
                  <a:gd name="connsiteX8" fmla="*/ 0 w 10745561"/>
                  <a:gd name="connsiteY8" fmla="*/ 462191 h 526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5561" h="5264735" fill="none" extrusionOk="0">
                    <a:moveTo>
                      <a:pt x="0" y="462191"/>
                    </a:moveTo>
                    <a:cubicBezTo>
                      <a:pt x="-57411" y="252378"/>
                      <a:pt x="176939" y="86282"/>
                      <a:pt x="404392" y="0"/>
                    </a:cubicBezTo>
                    <a:cubicBezTo>
                      <a:pt x="1561131" y="-85425"/>
                      <a:pt x="8560975" y="-73734"/>
                      <a:pt x="10341167" y="0"/>
                    </a:cubicBezTo>
                    <a:cubicBezTo>
                      <a:pt x="10549145" y="-67629"/>
                      <a:pt x="10807366" y="189971"/>
                      <a:pt x="10745561" y="462191"/>
                    </a:cubicBezTo>
                    <a:cubicBezTo>
                      <a:pt x="10734407" y="1925731"/>
                      <a:pt x="10912161" y="3726746"/>
                      <a:pt x="10745561" y="4802542"/>
                    </a:cubicBezTo>
                    <a:cubicBezTo>
                      <a:pt x="10676209" y="5117442"/>
                      <a:pt x="10483460" y="5241928"/>
                      <a:pt x="10341167" y="5264735"/>
                    </a:cubicBezTo>
                    <a:cubicBezTo>
                      <a:pt x="6905918" y="4744239"/>
                      <a:pt x="4762777" y="5246052"/>
                      <a:pt x="404392" y="5264735"/>
                    </a:cubicBezTo>
                    <a:cubicBezTo>
                      <a:pt x="232734" y="5173139"/>
                      <a:pt x="-10237" y="5127406"/>
                      <a:pt x="0" y="4802542"/>
                    </a:cubicBezTo>
                    <a:cubicBezTo>
                      <a:pt x="152459" y="4057417"/>
                      <a:pt x="61217" y="1242696"/>
                      <a:pt x="0" y="462191"/>
                    </a:cubicBezTo>
                    <a:close/>
                  </a:path>
                  <a:path w="10745561" h="5264735" stroke="0" extrusionOk="0">
                    <a:moveTo>
                      <a:pt x="0" y="462191"/>
                    </a:moveTo>
                    <a:cubicBezTo>
                      <a:pt x="-34086" y="143700"/>
                      <a:pt x="164836" y="6136"/>
                      <a:pt x="404392" y="0"/>
                    </a:cubicBezTo>
                    <a:cubicBezTo>
                      <a:pt x="4311503" y="261753"/>
                      <a:pt x="6196662" y="-403893"/>
                      <a:pt x="10341167" y="0"/>
                    </a:cubicBezTo>
                    <a:cubicBezTo>
                      <a:pt x="10586985" y="37795"/>
                      <a:pt x="10704008" y="205677"/>
                      <a:pt x="10745561" y="462191"/>
                    </a:cubicBezTo>
                    <a:cubicBezTo>
                      <a:pt x="10764035" y="2052693"/>
                      <a:pt x="10482084" y="2810977"/>
                      <a:pt x="10745561" y="4802542"/>
                    </a:cubicBezTo>
                    <a:cubicBezTo>
                      <a:pt x="10818056" y="4995277"/>
                      <a:pt x="10578451" y="5191422"/>
                      <a:pt x="10341167" y="5264735"/>
                    </a:cubicBezTo>
                    <a:cubicBezTo>
                      <a:pt x="6093256" y="5086920"/>
                      <a:pt x="2476921" y="4617648"/>
                      <a:pt x="404392" y="5264735"/>
                    </a:cubicBezTo>
                    <a:cubicBezTo>
                      <a:pt x="196128" y="5330979"/>
                      <a:pt x="-50069" y="5021836"/>
                      <a:pt x="0" y="4802542"/>
                    </a:cubicBezTo>
                    <a:cubicBezTo>
                      <a:pt x="142332" y="2682045"/>
                      <a:pt x="-152707" y="1195056"/>
                      <a:pt x="0" y="462191"/>
                    </a:cubicBezTo>
                    <a:close/>
                  </a:path>
                  <a:path w="10745561" h="5264735" fill="none" stroke="0" extrusionOk="0">
                    <a:moveTo>
                      <a:pt x="0" y="462191"/>
                    </a:moveTo>
                    <a:cubicBezTo>
                      <a:pt x="-46611" y="216343"/>
                      <a:pt x="190854" y="5416"/>
                      <a:pt x="404392" y="0"/>
                    </a:cubicBezTo>
                    <a:cubicBezTo>
                      <a:pt x="4612709" y="-338154"/>
                      <a:pt x="8916432" y="-49414"/>
                      <a:pt x="10341167" y="0"/>
                    </a:cubicBezTo>
                    <a:cubicBezTo>
                      <a:pt x="10522144" y="-47767"/>
                      <a:pt x="10745557" y="210047"/>
                      <a:pt x="10745561" y="462191"/>
                    </a:cubicBezTo>
                    <a:cubicBezTo>
                      <a:pt x="10699371" y="1819119"/>
                      <a:pt x="10798712" y="3641572"/>
                      <a:pt x="10745561" y="4802542"/>
                    </a:cubicBezTo>
                    <a:cubicBezTo>
                      <a:pt x="10731916" y="5066608"/>
                      <a:pt x="10579713" y="5208218"/>
                      <a:pt x="10341167" y="5264735"/>
                    </a:cubicBezTo>
                    <a:cubicBezTo>
                      <a:pt x="6726595" y="5965669"/>
                      <a:pt x="4401704" y="5600998"/>
                      <a:pt x="404392" y="5264735"/>
                    </a:cubicBezTo>
                    <a:cubicBezTo>
                      <a:pt x="206557" y="5235671"/>
                      <a:pt x="11093" y="5034191"/>
                      <a:pt x="0" y="4802542"/>
                    </a:cubicBezTo>
                    <a:cubicBezTo>
                      <a:pt x="20220" y="4213240"/>
                      <a:pt x="34653" y="1185222"/>
                      <a:pt x="0" y="462191"/>
                    </a:cubicBezTo>
                    <a:close/>
                  </a:path>
                  <a:path w="10745561" h="5264735" fill="none" stroke="0" extrusionOk="0">
                    <a:moveTo>
                      <a:pt x="0" y="462191"/>
                    </a:moveTo>
                    <a:cubicBezTo>
                      <a:pt x="-57489" y="246324"/>
                      <a:pt x="179247" y="48891"/>
                      <a:pt x="404392" y="0"/>
                    </a:cubicBezTo>
                    <a:cubicBezTo>
                      <a:pt x="3757631" y="-93257"/>
                      <a:pt x="5557298" y="-167925"/>
                      <a:pt x="10341167" y="0"/>
                    </a:cubicBezTo>
                    <a:cubicBezTo>
                      <a:pt x="10584212" y="-52666"/>
                      <a:pt x="10802220" y="166106"/>
                      <a:pt x="10745561" y="462191"/>
                    </a:cubicBezTo>
                    <a:cubicBezTo>
                      <a:pt x="10603729" y="1891678"/>
                      <a:pt x="10829500" y="3631242"/>
                      <a:pt x="10745561" y="4802542"/>
                    </a:cubicBezTo>
                    <a:cubicBezTo>
                      <a:pt x="10720696" y="5084896"/>
                      <a:pt x="10511608" y="5237427"/>
                      <a:pt x="10341167" y="5264735"/>
                    </a:cubicBezTo>
                    <a:cubicBezTo>
                      <a:pt x="6824069" y="5062248"/>
                      <a:pt x="4661842" y="5394970"/>
                      <a:pt x="404392" y="5264735"/>
                    </a:cubicBezTo>
                    <a:cubicBezTo>
                      <a:pt x="254717" y="5195947"/>
                      <a:pt x="-4643" y="5043027"/>
                      <a:pt x="0" y="4802542"/>
                    </a:cubicBezTo>
                    <a:cubicBezTo>
                      <a:pt x="110949" y="4159301"/>
                      <a:pt x="25338" y="1264859"/>
                      <a:pt x="0" y="462191"/>
                    </a:cubicBezTo>
                    <a:close/>
                  </a:path>
                </a:pathLst>
              </a:custGeom>
              <a:solidFill>
                <a:srgbClr val="FCF6E8"/>
              </a:solidFill>
              <a:ln w="28575" cap="flat">
                <a:solidFill>
                  <a:srgbClr val="80552C"/>
                </a:solidFill>
                <a:prstDash val="solid"/>
                <a:miter/>
                <a:extLst>
                  <a:ext uri="{C807C97D-BFC1-408E-A445-0C87EB9F89A2}">
                    <ask:lineSketchStyleProps xmlns:ask="http://schemas.microsoft.com/office/drawing/2018/sketchyshapes" sd="2977680318">
                      <a:custGeom>
                        <a:avLst/>
                        <a:gdLst>
                          <a:gd name="connsiteX0" fmla="*/ 0 w 9952949"/>
                          <a:gd name="connsiteY0" fmla="*/ 390993 h 4453728"/>
                          <a:gd name="connsiteX1" fmla="*/ 374564 w 9952949"/>
                          <a:gd name="connsiteY1" fmla="*/ 0 h 4453728"/>
                          <a:gd name="connsiteX2" fmla="*/ 9578384 w 9952949"/>
                          <a:gd name="connsiteY2" fmla="*/ 0 h 4453728"/>
                          <a:gd name="connsiteX3" fmla="*/ 9952949 w 9952949"/>
                          <a:gd name="connsiteY3" fmla="*/ 390993 h 4453728"/>
                          <a:gd name="connsiteX4" fmla="*/ 9952949 w 9952949"/>
                          <a:gd name="connsiteY4" fmla="*/ 4062734 h 4453728"/>
                          <a:gd name="connsiteX5" fmla="*/ 9578384 w 9952949"/>
                          <a:gd name="connsiteY5" fmla="*/ 4453728 h 4453728"/>
                          <a:gd name="connsiteX6" fmla="*/ 374564 w 9952949"/>
                          <a:gd name="connsiteY6" fmla="*/ 4453728 h 4453728"/>
                          <a:gd name="connsiteX7" fmla="*/ 0 w 9952949"/>
                          <a:gd name="connsiteY7" fmla="*/ 4062734 h 4453728"/>
                          <a:gd name="connsiteX8" fmla="*/ 0 w 9952949"/>
                          <a:gd name="connsiteY8" fmla="*/ 390993 h 4453728"/>
                          <a:gd name="connsiteX0" fmla="*/ 0 w 9952949"/>
                          <a:gd name="connsiteY0" fmla="*/ 390993 h 4453728"/>
                          <a:gd name="connsiteX1" fmla="*/ 374564 w 9952949"/>
                          <a:gd name="connsiteY1" fmla="*/ 0 h 4453728"/>
                          <a:gd name="connsiteX2" fmla="*/ 9578384 w 9952949"/>
                          <a:gd name="connsiteY2" fmla="*/ 0 h 4453728"/>
                          <a:gd name="connsiteX3" fmla="*/ 9952949 w 9952949"/>
                          <a:gd name="connsiteY3" fmla="*/ 390993 h 4453728"/>
                          <a:gd name="connsiteX4" fmla="*/ 9952949 w 9952949"/>
                          <a:gd name="connsiteY4" fmla="*/ 4062734 h 4453728"/>
                          <a:gd name="connsiteX5" fmla="*/ 9578384 w 9952949"/>
                          <a:gd name="connsiteY5" fmla="*/ 4453728 h 4453728"/>
                          <a:gd name="connsiteX6" fmla="*/ 374564 w 9952949"/>
                          <a:gd name="connsiteY6" fmla="*/ 4453728 h 4453728"/>
                          <a:gd name="connsiteX7" fmla="*/ 0 w 9952949"/>
                          <a:gd name="connsiteY7" fmla="*/ 4062734 h 4453728"/>
                          <a:gd name="connsiteX8" fmla="*/ 0 w 9952949"/>
                          <a:gd name="connsiteY8" fmla="*/ 390993 h 445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52949" h="4453728" fill="none" extrusionOk="0">
                            <a:moveTo>
                              <a:pt x="0" y="390993"/>
                            </a:moveTo>
                            <a:cubicBezTo>
                              <a:pt x="-41812" y="206063"/>
                              <a:pt x="164809" y="56921"/>
                              <a:pt x="374564" y="0"/>
                            </a:cubicBezTo>
                            <a:cubicBezTo>
                              <a:pt x="4168231" y="-22712"/>
                              <a:pt x="8594334" y="-36637"/>
                              <a:pt x="9578384" y="0"/>
                            </a:cubicBezTo>
                            <a:cubicBezTo>
                              <a:pt x="9772059" y="-53469"/>
                              <a:pt x="9983886" y="166963"/>
                              <a:pt x="9952949" y="390993"/>
                            </a:cubicBezTo>
                            <a:cubicBezTo>
                              <a:pt x="9923317" y="1663129"/>
                              <a:pt x="10064024" y="3133303"/>
                              <a:pt x="9952949" y="4062734"/>
                            </a:cubicBezTo>
                            <a:cubicBezTo>
                              <a:pt x="9908887" y="4314442"/>
                              <a:pt x="9732275" y="4439662"/>
                              <a:pt x="9578384" y="4453728"/>
                            </a:cubicBezTo>
                            <a:cubicBezTo>
                              <a:pt x="6437000" y="4182828"/>
                              <a:pt x="4281568" y="4389323"/>
                              <a:pt x="374564" y="4453728"/>
                            </a:cubicBezTo>
                            <a:cubicBezTo>
                              <a:pt x="204434" y="4392763"/>
                              <a:pt x="-4147" y="4306081"/>
                              <a:pt x="0" y="4062734"/>
                            </a:cubicBezTo>
                            <a:cubicBezTo>
                              <a:pt x="73965" y="3536269"/>
                              <a:pt x="104061" y="1031354"/>
                              <a:pt x="0" y="390993"/>
                            </a:cubicBezTo>
                            <a:close/>
                          </a:path>
                          <a:path w="9952949" h="4453728" stroke="0" extrusionOk="0">
                            <a:moveTo>
                              <a:pt x="0" y="390993"/>
                            </a:moveTo>
                            <a:cubicBezTo>
                              <a:pt x="-27980" y="142347"/>
                              <a:pt x="158367" y="-8627"/>
                              <a:pt x="374564" y="0"/>
                            </a:cubicBezTo>
                            <a:cubicBezTo>
                              <a:pt x="4030832" y="100291"/>
                              <a:pt x="5514365" y="-247427"/>
                              <a:pt x="9578384" y="0"/>
                            </a:cubicBezTo>
                            <a:cubicBezTo>
                              <a:pt x="9810442" y="13580"/>
                              <a:pt x="9929179" y="172688"/>
                              <a:pt x="9952949" y="390993"/>
                            </a:cubicBezTo>
                            <a:cubicBezTo>
                              <a:pt x="10003333" y="1700260"/>
                              <a:pt x="9751316" y="2359266"/>
                              <a:pt x="9952949" y="4062734"/>
                            </a:cubicBezTo>
                            <a:cubicBezTo>
                              <a:pt x="9991771" y="4248057"/>
                              <a:pt x="9793266" y="4417169"/>
                              <a:pt x="9578384" y="4453728"/>
                            </a:cubicBezTo>
                            <a:cubicBezTo>
                              <a:pt x="5752093" y="4293101"/>
                              <a:pt x="2639983" y="4138435"/>
                              <a:pt x="374564" y="4453728"/>
                            </a:cubicBezTo>
                            <a:cubicBezTo>
                              <a:pt x="183444" y="4473494"/>
                              <a:pt x="-21856" y="4245844"/>
                              <a:pt x="0" y="4062734"/>
                            </a:cubicBezTo>
                            <a:cubicBezTo>
                              <a:pt x="68308" y="2237137"/>
                              <a:pt x="-127964" y="987858"/>
                              <a:pt x="0" y="390993"/>
                            </a:cubicBezTo>
                            <a:close/>
                          </a:path>
                          <a:path w="9952949" h="4453728" fill="none" stroke="0" extrusionOk="0">
                            <a:moveTo>
                              <a:pt x="0" y="390993"/>
                            </a:moveTo>
                            <a:cubicBezTo>
                              <a:pt x="-46795" y="203007"/>
                              <a:pt x="168162" y="5757"/>
                              <a:pt x="374564" y="0"/>
                            </a:cubicBezTo>
                            <a:cubicBezTo>
                              <a:pt x="4132960" y="-273384"/>
                              <a:pt x="8429597" y="53956"/>
                              <a:pt x="9578384" y="0"/>
                            </a:cubicBezTo>
                            <a:cubicBezTo>
                              <a:pt x="9787397" y="-30137"/>
                              <a:pt x="9976834" y="146347"/>
                              <a:pt x="9952949" y="390993"/>
                            </a:cubicBezTo>
                            <a:cubicBezTo>
                              <a:pt x="9857533" y="1739213"/>
                              <a:pt x="9942187" y="3027704"/>
                              <a:pt x="9952949" y="4062734"/>
                            </a:cubicBezTo>
                            <a:cubicBezTo>
                              <a:pt x="9953441" y="4281396"/>
                              <a:pt x="9765574" y="4419802"/>
                              <a:pt x="9578384" y="4453728"/>
                            </a:cubicBezTo>
                            <a:cubicBezTo>
                              <a:pt x="6298657" y="4817581"/>
                              <a:pt x="4303527" y="4783061"/>
                              <a:pt x="374564" y="4453728"/>
                            </a:cubicBezTo>
                            <a:cubicBezTo>
                              <a:pt x="206508" y="4425242"/>
                              <a:pt x="-2249" y="4279220"/>
                              <a:pt x="0" y="4062734"/>
                            </a:cubicBezTo>
                            <a:cubicBezTo>
                              <a:pt x="78352" y="3554270"/>
                              <a:pt x="94373" y="1039687"/>
                              <a:pt x="0" y="390993"/>
                            </a:cubicBezTo>
                            <a:close/>
                          </a:path>
                        </a:pathLst>
                      </a:custGeom>
                      <ask:type>
                        <ask:lineSketchCurved/>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alibri"/>
                </a:endParaRPr>
              </a:p>
            </p:txBody>
          </p:sp>
          <p:sp>
            <p:nvSpPr>
              <p:cNvPr id="10" name="Rectangle 9">
                <a:extLst>
                  <a:ext uri="{FF2B5EF4-FFF2-40B4-BE49-F238E27FC236}">
                    <a16:creationId xmlns:a16="http://schemas.microsoft.com/office/drawing/2014/main" id="{A1B343BB-E305-693B-184A-871C37A7CCEF}"/>
                  </a:ext>
                </a:extLst>
              </p:cNvPr>
              <p:cNvSpPr/>
              <p:nvPr/>
            </p:nvSpPr>
            <p:spPr>
              <a:xfrm>
                <a:off x="1136619" y="2384356"/>
                <a:ext cx="10251695" cy="5312729"/>
              </a:xfrm>
              <a:prstGeom prst="rect">
                <a:avLst/>
              </a:prstGeom>
            </p:spPr>
            <p:txBody>
              <a:bodyPr wrap="square">
                <a:spAutoFit/>
              </a:bodyPr>
              <a:lstStyle/>
              <a:p>
                <a:pPr algn="just">
                  <a:spcBef>
                    <a:spcPts val="600"/>
                  </a:spcBef>
                  <a:spcAft>
                    <a:spcPts val="600"/>
                  </a:spcAft>
                </a:pP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3200" b="1" i="0" dirty="0">
                    <a:solidFill>
                      <a:srgbClr val="002060"/>
                    </a:solidFill>
                    <a:effectLst/>
                    <a:latin typeface="Open Sans" panose="020B0606030504020204" pitchFamily="34" charset="0"/>
                  </a:rPr>
                  <a:t>Điện thoại di động là một trong những phương tiện thông tin hiện đại mà con người đã phát minh được. Nhờ nó, con người có một cuộc sống tiện lợi, phát triển tinh thần, cắt giảm sức lực và thời gian đi rất nhiều. Điện thoại ngày nay đã có nhiều cải tiến thông minh đáng kể so với những chiếc điện thoại phát minh từ đời đầu.</a:t>
                </a:r>
                <a:endPar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7" name="Graphic 6">
              <a:extLst>
                <a:ext uri="{FF2B5EF4-FFF2-40B4-BE49-F238E27FC236}">
                  <a16:creationId xmlns:a16="http://schemas.microsoft.com/office/drawing/2014/main" id="{9BB58063-E113-CE7A-D707-97A789F76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954" y="2255657"/>
              <a:ext cx="1028778" cy="782255"/>
            </a:xfrm>
            <a:prstGeom prst="rect">
              <a:avLst/>
            </a:prstGeom>
          </p:spPr>
        </p:pic>
        <p:pic>
          <p:nvPicPr>
            <p:cNvPr id="8" name="Graphic 7">
              <a:extLst>
                <a:ext uri="{FF2B5EF4-FFF2-40B4-BE49-F238E27FC236}">
                  <a16:creationId xmlns:a16="http://schemas.microsoft.com/office/drawing/2014/main" id="{565440D5-E6D4-91B3-9B47-950F5902FE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3060" y="2141519"/>
              <a:ext cx="1313347" cy="896394"/>
            </a:xfrm>
            <a:prstGeom prst="rect">
              <a:avLst/>
            </a:prstGeom>
          </p:spPr>
        </p:pic>
      </p:grpSp>
      <p:pic>
        <p:nvPicPr>
          <p:cNvPr id="11" name="Picture 10">
            <a:extLst>
              <a:ext uri="{FF2B5EF4-FFF2-40B4-BE49-F238E27FC236}">
                <a16:creationId xmlns:a16="http://schemas.microsoft.com/office/drawing/2014/main" id="{44041663-4F3A-E03A-4C71-681FAC969225}"/>
              </a:ext>
            </a:extLst>
          </p:cNvPr>
          <p:cNvPicPr>
            <a:picLocks noChangeAspect="1"/>
          </p:cNvPicPr>
          <p:nvPr/>
        </p:nvPicPr>
        <p:blipFill>
          <a:blip r:embed="rId7"/>
          <a:stretch>
            <a:fillRect/>
          </a:stretch>
        </p:blipFill>
        <p:spPr>
          <a:xfrm>
            <a:off x="3065908" y="321184"/>
            <a:ext cx="7101889" cy="1003327"/>
          </a:xfrm>
          <a:prstGeom prst="rect">
            <a:avLst/>
          </a:prstGeom>
        </p:spPr>
      </p:pic>
    </p:spTree>
    <p:extLst>
      <p:ext uri="{BB962C8B-B14F-4D97-AF65-F5344CB8AC3E}">
        <p14:creationId xmlns:p14="http://schemas.microsoft.com/office/powerpoint/2010/main" val="164856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BEEF4-C879-4734-D9FC-DDF652C2F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03D26E7-DD0B-F1EF-4E25-E526D138D94E}"/>
              </a:ext>
            </a:extLst>
          </p:cNvPr>
          <p:cNvPicPr>
            <a:picLocks noChangeAspect="1"/>
          </p:cNvPicPr>
          <p:nvPr/>
        </p:nvPicPr>
        <p:blipFill>
          <a:blip r:embed="rId3"/>
          <a:stretch>
            <a:fillRect/>
          </a:stretch>
        </p:blipFill>
        <p:spPr>
          <a:xfrm>
            <a:off x="3967521" y="1376354"/>
            <a:ext cx="7952997" cy="4105292"/>
          </a:xfrm>
          <a:prstGeom prst="rect">
            <a:avLst/>
          </a:prstGeom>
        </p:spPr>
      </p:pic>
      <p:pic>
        <p:nvPicPr>
          <p:cNvPr id="4" name="Picture 3">
            <a:extLst>
              <a:ext uri="{FF2B5EF4-FFF2-40B4-BE49-F238E27FC236}">
                <a16:creationId xmlns:a16="http://schemas.microsoft.com/office/drawing/2014/main" id="{11E81AFC-F6E8-38FD-1B57-5E57F0D117CF}"/>
              </a:ext>
            </a:extLst>
          </p:cNvPr>
          <p:cNvPicPr>
            <a:picLocks noChangeAspect="1"/>
          </p:cNvPicPr>
          <p:nvPr/>
        </p:nvPicPr>
        <p:blipFill>
          <a:blip r:embed="rId4"/>
          <a:stretch>
            <a:fillRect/>
          </a:stretch>
        </p:blipFill>
        <p:spPr>
          <a:xfrm>
            <a:off x="1713421" y="263216"/>
            <a:ext cx="5731843" cy="997870"/>
          </a:xfrm>
          <a:prstGeom prst="rect">
            <a:avLst/>
          </a:prstGeom>
        </p:spPr>
      </p:pic>
    </p:spTree>
    <p:extLst>
      <p:ext uri="{BB962C8B-B14F-4D97-AF65-F5344CB8AC3E}">
        <p14:creationId xmlns:p14="http://schemas.microsoft.com/office/powerpoint/2010/main" val="302159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394A4-5224-9D0A-9376-681E2DFEA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3586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1C710-97F6-51AF-16CF-EA0FC02C3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04361E-0377-57B2-7529-2535CBBA9B14}"/>
              </a:ext>
            </a:extLst>
          </p:cNvPr>
          <p:cNvSpPr/>
          <p:nvPr/>
        </p:nvSpPr>
        <p:spPr>
          <a:xfrm>
            <a:off x="211015" y="228600"/>
            <a:ext cx="11816862" cy="6400800"/>
          </a:xfrm>
          <a:prstGeom prst="roundRect">
            <a:avLst>
              <a:gd name="adj" fmla="val 545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a:extLst>
              <a:ext uri="{FF2B5EF4-FFF2-40B4-BE49-F238E27FC236}">
                <a16:creationId xmlns:a16="http://schemas.microsoft.com/office/drawing/2014/main" id="{E8F0AEC4-4489-2BCB-50EA-C503E0693C51}"/>
              </a:ext>
            </a:extLst>
          </p:cNvPr>
          <p:cNvPicPr>
            <a:picLocks noChangeAspect="1"/>
          </p:cNvPicPr>
          <p:nvPr/>
        </p:nvPicPr>
        <p:blipFill>
          <a:blip r:embed="rId3"/>
          <a:stretch>
            <a:fillRect/>
          </a:stretch>
        </p:blipFill>
        <p:spPr>
          <a:xfrm>
            <a:off x="719016" y="441982"/>
            <a:ext cx="6428544" cy="3511040"/>
          </a:xfrm>
          <a:prstGeom prst="roundRect">
            <a:avLst>
              <a:gd name="adj" fmla="val 1174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22BB7DD5-8AA2-D72D-7B65-B1110DD89F01}"/>
              </a:ext>
            </a:extLst>
          </p:cNvPr>
          <p:cNvSpPr txBox="1"/>
          <p:nvPr/>
        </p:nvSpPr>
        <p:spPr>
          <a:xfrm>
            <a:off x="7353886" y="882798"/>
            <a:ext cx="4454769" cy="1815882"/>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Mác</a:t>
            </a:r>
            <a:r>
              <a:rPr lang="en-US" sz="2800" b="1" dirty="0">
                <a:solidFill>
                  <a:srgbClr val="FF0066"/>
                </a:solidFill>
                <a:latin typeface="Tahoma" panose="020B0604030504040204" pitchFamily="34" charset="0"/>
                <a:ea typeface="Tahoma" panose="020B0604030504040204" pitchFamily="34" charset="0"/>
                <a:cs typeface="Tahoma" panose="020B0604030504040204" pitchFamily="34" charset="0"/>
              </a:rPr>
              <a:t>-tin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Cúp-pơ</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người</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nghiên</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cứu</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chế</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tạo</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điện</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thoại</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di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động</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đầu</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tiên</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vào</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năm</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1972 – 1973.</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284BFB4B-37FF-6B7A-C871-D89105BE39E6}"/>
              </a:ext>
            </a:extLst>
          </p:cNvPr>
          <p:cNvSpPr txBox="1"/>
          <p:nvPr/>
        </p:nvSpPr>
        <p:spPr>
          <a:xfrm>
            <a:off x="672608" y="4181622"/>
            <a:ext cx="5820507" cy="2246769"/>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Hệ</a:t>
            </a:r>
            <a:r>
              <a:rPr lang="en-US" sz="28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thống</a:t>
            </a:r>
            <a:r>
              <a:rPr lang="en-US" sz="28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định</a:t>
            </a:r>
            <a:r>
              <a:rPr lang="en-US" sz="28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vị</a:t>
            </a:r>
            <a:r>
              <a:rPr lang="en-US" sz="28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toàn</a:t>
            </a:r>
            <a:r>
              <a:rPr lang="en-US" sz="28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66"/>
                </a:solidFill>
                <a:latin typeface="Tahoma" panose="020B0604030504040204" pitchFamily="34" charset="0"/>
                <a:ea typeface="Tahoma" panose="020B0604030504040204" pitchFamily="34" charset="0"/>
                <a:cs typeface="Tahoma" panose="020B0604030504040204" pitchFamily="34" charset="0"/>
              </a:rPr>
              <a:t>cầu</a:t>
            </a:r>
            <a:r>
              <a:rPr lang="en-US" sz="28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i="1" dirty="0">
                <a:solidFill>
                  <a:srgbClr val="FF0066"/>
                </a:solidFill>
                <a:latin typeface="Tahoma" panose="020B0604030504040204" pitchFamily="34" charset="0"/>
                <a:ea typeface="Tahoma" panose="020B0604030504040204" pitchFamily="34" charset="0"/>
                <a:cs typeface="Tahoma" panose="020B0604030504040204" pitchFamily="34" charset="0"/>
              </a:rPr>
              <a:t>(</a:t>
            </a:r>
            <a:r>
              <a:rPr lang="en-US" sz="2800" i="1" dirty="0" err="1">
                <a:solidFill>
                  <a:srgbClr val="FF0066"/>
                </a:solidFill>
                <a:latin typeface="Tahoma" panose="020B0604030504040204" pitchFamily="34" charset="0"/>
                <a:ea typeface="Tahoma" panose="020B0604030504040204" pitchFamily="34" charset="0"/>
                <a:cs typeface="Tahoma" panose="020B0604030504040204" pitchFamily="34" charset="0"/>
              </a:rPr>
              <a:t>ứng</a:t>
            </a:r>
            <a:r>
              <a:rPr lang="en-US" sz="2800" i="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FF0066"/>
                </a:solidFill>
                <a:latin typeface="Tahoma" panose="020B0604030504040204" pitchFamily="34" charset="0"/>
                <a:ea typeface="Tahoma" panose="020B0604030504040204" pitchFamily="34" charset="0"/>
                <a:cs typeface="Tahoma" panose="020B0604030504040204" pitchFamily="34" charset="0"/>
              </a:rPr>
              <a:t>dụng</a:t>
            </a:r>
            <a:r>
              <a:rPr lang="en-US" sz="2800" i="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FF0066"/>
                </a:solidFill>
                <a:latin typeface="Tahoma" panose="020B0604030504040204" pitchFamily="34" charset="0"/>
                <a:ea typeface="Tahoma" panose="020B0604030504040204" pitchFamily="34" charset="0"/>
                <a:cs typeface="Tahoma" panose="020B0604030504040204" pitchFamily="34" charset="0"/>
              </a:rPr>
              <a:t>trên</a:t>
            </a:r>
            <a:r>
              <a:rPr lang="en-US" sz="2800" i="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FF0066"/>
                </a:solidFill>
                <a:latin typeface="Tahoma" panose="020B0604030504040204" pitchFamily="34" charset="0"/>
                <a:ea typeface="Tahoma" panose="020B0604030504040204" pitchFamily="34" charset="0"/>
                <a:cs typeface="Tahoma" panose="020B0604030504040204" pitchFamily="34" charset="0"/>
              </a:rPr>
              <a:t>điện</a:t>
            </a:r>
            <a:r>
              <a:rPr lang="en-US" sz="2800" i="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2800" i="1" dirty="0" err="1">
                <a:solidFill>
                  <a:srgbClr val="FF0066"/>
                </a:solidFill>
                <a:latin typeface="Tahoma" panose="020B0604030504040204" pitchFamily="34" charset="0"/>
                <a:ea typeface="Tahoma" panose="020B0604030504040204" pitchFamily="34" charset="0"/>
                <a:cs typeface="Tahoma" panose="020B0604030504040204" pitchFamily="34" charset="0"/>
              </a:rPr>
              <a:t>thoại</a:t>
            </a:r>
            <a:r>
              <a:rPr lang="en-US" sz="2800" i="1" dirty="0">
                <a:solidFill>
                  <a:srgbClr val="FF0066"/>
                </a:solidFill>
                <a:latin typeface="Tahoma" panose="020B0604030504040204" pitchFamily="34" charset="0"/>
                <a:ea typeface="Tahoma" panose="020B0604030504040204" pitchFamily="34" charset="0"/>
                <a:cs typeface="Tahoma" panose="020B0604030504040204" pitchFamily="34" charset="0"/>
              </a:rPr>
              <a:t> di </a:t>
            </a:r>
            <a:r>
              <a:rPr lang="en-US" sz="2800" i="1" dirty="0" err="1">
                <a:solidFill>
                  <a:srgbClr val="FF0066"/>
                </a:solidFill>
                <a:latin typeface="Tahoma" panose="020B0604030504040204" pitchFamily="34" charset="0"/>
                <a:ea typeface="Tahoma" panose="020B0604030504040204" pitchFamily="34" charset="0"/>
                <a:cs typeface="Tahoma" panose="020B0604030504040204" pitchFamily="34" charset="0"/>
              </a:rPr>
              <a:t>động</a:t>
            </a:r>
            <a:r>
              <a:rPr lang="en-US" sz="2800" i="1" dirty="0">
                <a:solidFill>
                  <a:srgbClr val="FF0066"/>
                </a:solidFill>
                <a:latin typeface="Tahoma" panose="020B0604030504040204" pitchFamily="34" charset="0"/>
                <a:ea typeface="Tahoma" panose="020B0604030504040204" pitchFamily="34" charset="0"/>
                <a:cs typeface="Tahoma" panose="020B0604030504040204" pitchFamily="34" charset="0"/>
              </a:rPr>
              <a:t>)</a:t>
            </a:r>
            <a:r>
              <a:rPr lang="en-US" sz="2800" i="1"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hệ</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thống</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xác</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định</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vị</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trí</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của</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người</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dùng</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dẫn</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đường</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tìm</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đường</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đi</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xem</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bản</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đồ</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mọi</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nơi</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trên</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thế</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8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giới</a:t>
            </a:r>
            <a:r>
              <a:rPr lang="en-US" sz="28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E7FAE8A1-5166-3524-15CF-5F9C4D4F6B54}"/>
              </a:ext>
            </a:extLst>
          </p:cNvPr>
          <p:cNvPicPr>
            <a:picLocks noChangeAspect="1"/>
          </p:cNvPicPr>
          <p:nvPr/>
        </p:nvPicPr>
        <p:blipFill>
          <a:blip r:embed="rId4"/>
          <a:stretch>
            <a:fillRect/>
          </a:stretch>
        </p:blipFill>
        <p:spPr>
          <a:xfrm>
            <a:off x="6954707" y="3721372"/>
            <a:ext cx="4853948" cy="2865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3128953-527C-716D-7EEC-8A5B9865FD2D}"/>
              </a:ext>
            </a:extLst>
          </p:cNvPr>
          <p:cNvPicPr>
            <a:picLocks noChangeAspect="1"/>
          </p:cNvPicPr>
          <p:nvPr/>
        </p:nvPicPr>
        <p:blipFill>
          <a:blip r:embed="rId5"/>
          <a:stretch>
            <a:fillRect/>
          </a:stretch>
        </p:blipFill>
        <p:spPr>
          <a:xfrm>
            <a:off x="7480051" y="7411"/>
            <a:ext cx="3394276" cy="833183"/>
          </a:xfrm>
          <a:prstGeom prst="rect">
            <a:avLst/>
          </a:prstGeom>
        </p:spPr>
      </p:pic>
    </p:spTree>
    <p:extLst>
      <p:ext uri="{BB962C8B-B14F-4D97-AF65-F5344CB8AC3E}">
        <p14:creationId xmlns:p14="http://schemas.microsoft.com/office/powerpoint/2010/main" val="256606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56C896-5253-BE45-3F69-982DA5D34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B2339A93-7E1F-C21D-5F81-A829FE54D221}"/>
              </a:ext>
            </a:extLst>
          </p:cNvPr>
          <p:cNvSpPr/>
          <p:nvPr/>
        </p:nvSpPr>
        <p:spPr>
          <a:xfrm>
            <a:off x="211015" y="228600"/>
            <a:ext cx="11816862" cy="6400800"/>
          </a:xfrm>
          <a:prstGeom prst="roundRect">
            <a:avLst>
              <a:gd name="adj" fmla="val 545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4" name="Picture 3">
            <a:extLst>
              <a:ext uri="{FF2B5EF4-FFF2-40B4-BE49-F238E27FC236}">
                <a16:creationId xmlns:a16="http://schemas.microsoft.com/office/drawing/2014/main" id="{20D83AB8-B0B3-13FD-5104-D1EEB168EC92}"/>
              </a:ext>
            </a:extLst>
          </p:cNvPr>
          <p:cNvPicPr>
            <a:picLocks noChangeAspect="1"/>
          </p:cNvPicPr>
          <p:nvPr/>
        </p:nvPicPr>
        <p:blipFill>
          <a:blip r:embed="rId3"/>
          <a:stretch>
            <a:fillRect/>
          </a:stretch>
        </p:blipFill>
        <p:spPr>
          <a:xfrm>
            <a:off x="508039" y="92013"/>
            <a:ext cx="3449599" cy="990423"/>
          </a:xfrm>
          <a:prstGeom prst="rect">
            <a:avLst/>
          </a:prstGeom>
        </p:spPr>
      </p:pic>
      <p:sp>
        <p:nvSpPr>
          <p:cNvPr id="5" name="TextBox 4">
            <a:extLst>
              <a:ext uri="{FF2B5EF4-FFF2-40B4-BE49-F238E27FC236}">
                <a16:creationId xmlns:a16="http://schemas.microsoft.com/office/drawing/2014/main" id="{DF424423-E364-3F0C-5E41-641D9B5BA6F8}"/>
              </a:ext>
            </a:extLst>
          </p:cNvPr>
          <p:cNvSpPr txBox="1"/>
          <p:nvPr/>
        </p:nvSpPr>
        <p:spPr>
          <a:xfrm>
            <a:off x="1357055" y="1355534"/>
            <a:ext cx="4227819" cy="707886"/>
          </a:xfrm>
          <a:custGeom>
            <a:avLst/>
            <a:gdLst>
              <a:gd name="connsiteX0" fmla="*/ 0 w 4227819"/>
              <a:gd name="connsiteY0" fmla="*/ 0 h 707886"/>
              <a:gd name="connsiteX1" fmla="*/ 1141511 w 4227819"/>
              <a:gd name="connsiteY1" fmla="*/ 0 h 707886"/>
              <a:gd name="connsiteX2" fmla="*/ 2240743 w 4227819"/>
              <a:gd name="connsiteY2" fmla="*/ 0 h 707886"/>
              <a:gd name="connsiteX3" fmla="*/ 3213143 w 4227819"/>
              <a:gd name="connsiteY3" fmla="*/ 0 h 707886"/>
              <a:gd name="connsiteX4" fmla="*/ 4227819 w 4227819"/>
              <a:gd name="connsiteY4" fmla="*/ 0 h 707886"/>
              <a:gd name="connsiteX5" fmla="*/ 4227819 w 4227819"/>
              <a:gd name="connsiteY5" fmla="*/ 368101 h 707886"/>
              <a:gd name="connsiteX6" fmla="*/ 4227819 w 4227819"/>
              <a:gd name="connsiteY6" fmla="*/ 707886 h 707886"/>
              <a:gd name="connsiteX7" fmla="*/ 3170865 w 4227819"/>
              <a:gd name="connsiteY7" fmla="*/ 707886 h 707886"/>
              <a:gd name="connsiteX8" fmla="*/ 2240743 w 4227819"/>
              <a:gd name="connsiteY8" fmla="*/ 707886 h 707886"/>
              <a:gd name="connsiteX9" fmla="*/ 1141511 w 4227819"/>
              <a:gd name="connsiteY9" fmla="*/ 707886 h 707886"/>
              <a:gd name="connsiteX10" fmla="*/ 0 w 4227819"/>
              <a:gd name="connsiteY10" fmla="*/ 707886 h 707886"/>
              <a:gd name="connsiteX11" fmla="*/ 0 w 4227819"/>
              <a:gd name="connsiteY11" fmla="*/ 375179 h 707886"/>
              <a:gd name="connsiteX12" fmla="*/ 0 w 4227819"/>
              <a:gd name="connsiteY12" fmla="*/ 0 h 707886"/>
              <a:gd name="connsiteX0" fmla="*/ 0 w 4227819"/>
              <a:gd name="connsiteY0" fmla="*/ 0 h 707886"/>
              <a:gd name="connsiteX1" fmla="*/ 1056955 w 4227819"/>
              <a:gd name="connsiteY1" fmla="*/ 0 h 707886"/>
              <a:gd name="connsiteX2" fmla="*/ 2029353 w 4227819"/>
              <a:gd name="connsiteY2" fmla="*/ 0 h 707886"/>
              <a:gd name="connsiteX3" fmla="*/ 3128585 w 4227819"/>
              <a:gd name="connsiteY3" fmla="*/ 0 h 707886"/>
              <a:gd name="connsiteX4" fmla="*/ 4227819 w 4227819"/>
              <a:gd name="connsiteY4" fmla="*/ 0 h 707886"/>
              <a:gd name="connsiteX5" fmla="*/ 4227819 w 4227819"/>
              <a:gd name="connsiteY5" fmla="*/ 361021 h 707886"/>
              <a:gd name="connsiteX6" fmla="*/ 4227819 w 4227819"/>
              <a:gd name="connsiteY6" fmla="*/ 707886 h 707886"/>
              <a:gd name="connsiteX7" fmla="*/ 3213143 w 4227819"/>
              <a:gd name="connsiteY7" fmla="*/ 707886 h 707886"/>
              <a:gd name="connsiteX8" fmla="*/ 2113909 w 4227819"/>
              <a:gd name="connsiteY8" fmla="*/ 707886 h 707886"/>
              <a:gd name="connsiteX9" fmla="*/ 1141511 w 4227819"/>
              <a:gd name="connsiteY9" fmla="*/ 707886 h 707886"/>
              <a:gd name="connsiteX10" fmla="*/ 0 w 4227819"/>
              <a:gd name="connsiteY10" fmla="*/ 707886 h 707886"/>
              <a:gd name="connsiteX11" fmla="*/ 0 w 4227819"/>
              <a:gd name="connsiteY11" fmla="*/ 353943 h 707886"/>
              <a:gd name="connsiteX12" fmla="*/ 0 w 4227819"/>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7819" h="707886" fill="none" extrusionOk="0">
                <a:moveTo>
                  <a:pt x="0" y="0"/>
                </a:moveTo>
                <a:cubicBezTo>
                  <a:pt x="453281" y="-16738"/>
                  <a:pt x="666253" y="26349"/>
                  <a:pt x="1141511" y="0"/>
                </a:cubicBezTo>
                <a:cubicBezTo>
                  <a:pt x="1622766" y="78898"/>
                  <a:pt x="2019199" y="-51074"/>
                  <a:pt x="2240743" y="0"/>
                </a:cubicBezTo>
                <a:cubicBezTo>
                  <a:pt x="2453361" y="-43743"/>
                  <a:pt x="2908929" y="-24636"/>
                  <a:pt x="3213143" y="0"/>
                </a:cubicBezTo>
                <a:cubicBezTo>
                  <a:pt x="3404896" y="47986"/>
                  <a:pt x="3776181" y="-23292"/>
                  <a:pt x="4227819" y="0"/>
                </a:cubicBezTo>
                <a:cubicBezTo>
                  <a:pt x="4221476" y="177894"/>
                  <a:pt x="4263040" y="210969"/>
                  <a:pt x="4227819" y="368101"/>
                </a:cubicBezTo>
                <a:cubicBezTo>
                  <a:pt x="4175267" y="527179"/>
                  <a:pt x="4211268" y="650131"/>
                  <a:pt x="4227819" y="707886"/>
                </a:cubicBezTo>
                <a:cubicBezTo>
                  <a:pt x="4008986" y="702927"/>
                  <a:pt x="3442433" y="716294"/>
                  <a:pt x="3170865" y="707886"/>
                </a:cubicBezTo>
                <a:cubicBezTo>
                  <a:pt x="2914872" y="740327"/>
                  <a:pt x="2497861" y="804606"/>
                  <a:pt x="2240743" y="707886"/>
                </a:cubicBezTo>
                <a:cubicBezTo>
                  <a:pt x="1894446" y="595468"/>
                  <a:pt x="1649775" y="746710"/>
                  <a:pt x="1141511" y="707886"/>
                </a:cubicBezTo>
                <a:cubicBezTo>
                  <a:pt x="638102" y="744718"/>
                  <a:pt x="407080" y="817568"/>
                  <a:pt x="0" y="707886"/>
                </a:cubicBezTo>
                <a:cubicBezTo>
                  <a:pt x="-39976" y="644336"/>
                  <a:pt x="-12387" y="552147"/>
                  <a:pt x="0" y="375179"/>
                </a:cubicBezTo>
                <a:cubicBezTo>
                  <a:pt x="-5512" y="193376"/>
                  <a:pt x="-56225" y="121414"/>
                  <a:pt x="0" y="0"/>
                </a:cubicBezTo>
                <a:close/>
              </a:path>
              <a:path w="4227819" h="707886" stroke="0" extrusionOk="0">
                <a:moveTo>
                  <a:pt x="0" y="0"/>
                </a:moveTo>
                <a:cubicBezTo>
                  <a:pt x="476436" y="-5899"/>
                  <a:pt x="641328" y="-11578"/>
                  <a:pt x="1056955" y="0"/>
                </a:cubicBezTo>
                <a:cubicBezTo>
                  <a:pt x="1499246" y="-82582"/>
                  <a:pt x="1779125" y="62059"/>
                  <a:pt x="2029353" y="0"/>
                </a:cubicBezTo>
                <a:cubicBezTo>
                  <a:pt x="2315832" y="125884"/>
                  <a:pt x="2622815" y="19154"/>
                  <a:pt x="3128585" y="0"/>
                </a:cubicBezTo>
                <a:cubicBezTo>
                  <a:pt x="3584128" y="-68354"/>
                  <a:pt x="3822923" y="-10042"/>
                  <a:pt x="4227819" y="0"/>
                </a:cubicBezTo>
                <a:cubicBezTo>
                  <a:pt x="4193480" y="90188"/>
                  <a:pt x="4206831" y="202248"/>
                  <a:pt x="4227819" y="361021"/>
                </a:cubicBezTo>
                <a:cubicBezTo>
                  <a:pt x="4276556" y="500945"/>
                  <a:pt x="4236659" y="617070"/>
                  <a:pt x="4227819" y="707886"/>
                </a:cubicBezTo>
                <a:cubicBezTo>
                  <a:pt x="3848938" y="745740"/>
                  <a:pt x="3624006" y="659607"/>
                  <a:pt x="3213143" y="707886"/>
                </a:cubicBezTo>
                <a:cubicBezTo>
                  <a:pt x="2774330" y="757467"/>
                  <a:pt x="2322613" y="711468"/>
                  <a:pt x="2113909" y="707886"/>
                </a:cubicBezTo>
                <a:cubicBezTo>
                  <a:pt x="1741095" y="723894"/>
                  <a:pt x="1563169" y="652698"/>
                  <a:pt x="1141511" y="707886"/>
                </a:cubicBezTo>
                <a:cubicBezTo>
                  <a:pt x="719832" y="819084"/>
                  <a:pt x="313922" y="650276"/>
                  <a:pt x="0" y="707886"/>
                </a:cubicBezTo>
                <a:cubicBezTo>
                  <a:pt x="14553" y="579101"/>
                  <a:pt x="20009" y="490909"/>
                  <a:pt x="0" y="353943"/>
                </a:cubicBezTo>
                <a:cubicBezTo>
                  <a:pt x="-37619" y="230942"/>
                  <a:pt x="32133" y="89616"/>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4227819"/>
                      <a:gd name="connsiteY0" fmla="*/ 0 h 707886"/>
                      <a:gd name="connsiteX1" fmla="*/ 1141511 w 4227819"/>
                      <a:gd name="connsiteY1" fmla="*/ 0 h 707886"/>
                      <a:gd name="connsiteX2" fmla="*/ 2240743 w 4227819"/>
                      <a:gd name="connsiteY2" fmla="*/ 0 h 707886"/>
                      <a:gd name="connsiteX3" fmla="*/ 3213143 w 4227819"/>
                      <a:gd name="connsiteY3" fmla="*/ 0 h 707886"/>
                      <a:gd name="connsiteX4" fmla="*/ 4227819 w 4227819"/>
                      <a:gd name="connsiteY4" fmla="*/ 0 h 707886"/>
                      <a:gd name="connsiteX5" fmla="*/ 4227819 w 4227819"/>
                      <a:gd name="connsiteY5" fmla="*/ 368101 h 707886"/>
                      <a:gd name="connsiteX6" fmla="*/ 4227819 w 4227819"/>
                      <a:gd name="connsiteY6" fmla="*/ 707886 h 707886"/>
                      <a:gd name="connsiteX7" fmla="*/ 3170865 w 4227819"/>
                      <a:gd name="connsiteY7" fmla="*/ 707886 h 707886"/>
                      <a:gd name="connsiteX8" fmla="*/ 2240743 w 4227819"/>
                      <a:gd name="connsiteY8" fmla="*/ 707886 h 707886"/>
                      <a:gd name="connsiteX9" fmla="*/ 1141511 w 4227819"/>
                      <a:gd name="connsiteY9" fmla="*/ 707886 h 707886"/>
                      <a:gd name="connsiteX10" fmla="*/ 0 w 4227819"/>
                      <a:gd name="connsiteY10" fmla="*/ 707886 h 707886"/>
                      <a:gd name="connsiteX11" fmla="*/ 0 w 4227819"/>
                      <a:gd name="connsiteY11" fmla="*/ 375179 h 707886"/>
                      <a:gd name="connsiteX12" fmla="*/ 0 w 4227819"/>
                      <a:gd name="connsiteY12" fmla="*/ 0 h 707886"/>
                      <a:gd name="connsiteX0" fmla="*/ 0 w 4227819"/>
                      <a:gd name="connsiteY0" fmla="*/ 0 h 707886"/>
                      <a:gd name="connsiteX1" fmla="*/ 1056955 w 4227819"/>
                      <a:gd name="connsiteY1" fmla="*/ 0 h 707886"/>
                      <a:gd name="connsiteX2" fmla="*/ 2029353 w 4227819"/>
                      <a:gd name="connsiteY2" fmla="*/ 0 h 707886"/>
                      <a:gd name="connsiteX3" fmla="*/ 3128585 w 4227819"/>
                      <a:gd name="connsiteY3" fmla="*/ 0 h 707886"/>
                      <a:gd name="connsiteX4" fmla="*/ 4227819 w 4227819"/>
                      <a:gd name="connsiteY4" fmla="*/ 0 h 707886"/>
                      <a:gd name="connsiteX5" fmla="*/ 4227819 w 4227819"/>
                      <a:gd name="connsiteY5" fmla="*/ 361021 h 707886"/>
                      <a:gd name="connsiteX6" fmla="*/ 4227819 w 4227819"/>
                      <a:gd name="connsiteY6" fmla="*/ 707886 h 707886"/>
                      <a:gd name="connsiteX7" fmla="*/ 3213143 w 4227819"/>
                      <a:gd name="connsiteY7" fmla="*/ 707886 h 707886"/>
                      <a:gd name="connsiteX8" fmla="*/ 2113909 w 4227819"/>
                      <a:gd name="connsiteY8" fmla="*/ 707886 h 707886"/>
                      <a:gd name="connsiteX9" fmla="*/ 1141511 w 4227819"/>
                      <a:gd name="connsiteY9" fmla="*/ 707886 h 707886"/>
                      <a:gd name="connsiteX10" fmla="*/ 0 w 4227819"/>
                      <a:gd name="connsiteY10" fmla="*/ 707886 h 707886"/>
                      <a:gd name="connsiteX11" fmla="*/ 0 w 4227819"/>
                      <a:gd name="connsiteY11" fmla="*/ 353943 h 707886"/>
                      <a:gd name="connsiteX12" fmla="*/ 0 w 4227819"/>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7819" h="707886" fill="none" extrusionOk="0">
                        <a:moveTo>
                          <a:pt x="0" y="0"/>
                        </a:moveTo>
                        <a:cubicBezTo>
                          <a:pt x="387094" y="-9437"/>
                          <a:pt x="674801" y="-6713"/>
                          <a:pt x="1141511" y="0"/>
                        </a:cubicBezTo>
                        <a:cubicBezTo>
                          <a:pt x="1620214" y="71805"/>
                          <a:pt x="1966208" y="-28609"/>
                          <a:pt x="2240743" y="0"/>
                        </a:cubicBezTo>
                        <a:cubicBezTo>
                          <a:pt x="2512556" y="-17211"/>
                          <a:pt x="2930858" y="-6303"/>
                          <a:pt x="3213143" y="0"/>
                        </a:cubicBezTo>
                        <a:cubicBezTo>
                          <a:pt x="3440580" y="14315"/>
                          <a:pt x="3852428" y="1497"/>
                          <a:pt x="4227819" y="0"/>
                        </a:cubicBezTo>
                        <a:cubicBezTo>
                          <a:pt x="4218079" y="172810"/>
                          <a:pt x="4259235" y="214814"/>
                          <a:pt x="4227819" y="368101"/>
                        </a:cubicBezTo>
                        <a:cubicBezTo>
                          <a:pt x="4187424" y="521977"/>
                          <a:pt x="4209707" y="637741"/>
                          <a:pt x="4227819" y="707886"/>
                        </a:cubicBezTo>
                        <a:cubicBezTo>
                          <a:pt x="3951871" y="715660"/>
                          <a:pt x="3489336" y="702360"/>
                          <a:pt x="3170865" y="707886"/>
                        </a:cubicBezTo>
                        <a:cubicBezTo>
                          <a:pt x="2887495" y="731779"/>
                          <a:pt x="2519786" y="762987"/>
                          <a:pt x="2240743" y="707886"/>
                        </a:cubicBezTo>
                        <a:cubicBezTo>
                          <a:pt x="1911973" y="639893"/>
                          <a:pt x="1650125" y="733298"/>
                          <a:pt x="1141511" y="707886"/>
                        </a:cubicBezTo>
                        <a:cubicBezTo>
                          <a:pt x="636072" y="727186"/>
                          <a:pt x="400524" y="773120"/>
                          <a:pt x="0" y="707886"/>
                        </a:cubicBezTo>
                        <a:cubicBezTo>
                          <a:pt x="-31176" y="625700"/>
                          <a:pt x="-5808" y="546483"/>
                          <a:pt x="0" y="375179"/>
                        </a:cubicBezTo>
                        <a:cubicBezTo>
                          <a:pt x="-3596" y="200735"/>
                          <a:pt x="-46006" y="121960"/>
                          <a:pt x="0" y="0"/>
                        </a:cubicBezTo>
                        <a:close/>
                      </a:path>
                      <a:path w="4227819" h="707886" stroke="0" extrusionOk="0">
                        <a:moveTo>
                          <a:pt x="0" y="0"/>
                        </a:moveTo>
                        <a:cubicBezTo>
                          <a:pt x="434529" y="-9585"/>
                          <a:pt x="626699" y="-4834"/>
                          <a:pt x="1056955" y="0"/>
                        </a:cubicBezTo>
                        <a:cubicBezTo>
                          <a:pt x="1511327" y="-51159"/>
                          <a:pt x="1772793" y="37147"/>
                          <a:pt x="2029353" y="0"/>
                        </a:cubicBezTo>
                        <a:cubicBezTo>
                          <a:pt x="2305163" y="57890"/>
                          <a:pt x="2642191" y="238"/>
                          <a:pt x="3128585" y="0"/>
                        </a:cubicBezTo>
                        <a:cubicBezTo>
                          <a:pt x="3588474" y="-34991"/>
                          <a:pt x="3858521" y="3506"/>
                          <a:pt x="4227819" y="0"/>
                        </a:cubicBezTo>
                        <a:cubicBezTo>
                          <a:pt x="4202979" y="92707"/>
                          <a:pt x="4203143" y="208071"/>
                          <a:pt x="4227819" y="361021"/>
                        </a:cubicBezTo>
                        <a:cubicBezTo>
                          <a:pt x="4269714" y="502908"/>
                          <a:pt x="4225709" y="630357"/>
                          <a:pt x="4227819" y="707886"/>
                        </a:cubicBezTo>
                        <a:cubicBezTo>
                          <a:pt x="3822071" y="716894"/>
                          <a:pt x="3602654" y="685384"/>
                          <a:pt x="3213143" y="707886"/>
                        </a:cubicBezTo>
                        <a:cubicBezTo>
                          <a:pt x="2818359" y="730257"/>
                          <a:pt x="2376117" y="702922"/>
                          <a:pt x="2113909" y="707886"/>
                        </a:cubicBezTo>
                        <a:cubicBezTo>
                          <a:pt x="1796244" y="720041"/>
                          <a:pt x="1559187" y="688079"/>
                          <a:pt x="1141511" y="707886"/>
                        </a:cubicBezTo>
                        <a:cubicBezTo>
                          <a:pt x="721888" y="780637"/>
                          <a:pt x="308983" y="675631"/>
                          <a:pt x="0" y="707886"/>
                        </a:cubicBezTo>
                        <a:cubicBezTo>
                          <a:pt x="17405" y="580000"/>
                          <a:pt x="17441" y="486997"/>
                          <a:pt x="0" y="353943"/>
                        </a:cubicBezTo>
                        <a:cubicBezTo>
                          <a:pt x="-33747" y="230122"/>
                          <a:pt x="12485" y="85664"/>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Mác</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-tin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Cúp-pơ</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6460B9D1-3E5F-5568-AD7F-B08D175D98E2}"/>
              </a:ext>
            </a:extLst>
          </p:cNvPr>
          <p:cNvSpPr txBox="1"/>
          <p:nvPr/>
        </p:nvSpPr>
        <p:spPr>
          <a:xfrm>
            <a:off x="6526743" y="1355534"/>
            <a:ext cx="2709104" cy="707886"/>
          </a:xfrm>
          <a:custGeom>
            <a:avLst/>
            <a:gdLst>
              <a:gd name="connsiteX0" fmla="*/ 0 w 2709104"/>
              <a:gd name="connsiteY0" fmla="*/ 0 h 707886"/>
              <a:gd name="connsiteX1" fmla="*/ 731458 w 2709104"/>
              <a:gd name="connsiteY1" fmla="*/ 0 h 707886"/>
              <a:gd name="connsiteX2" fmla="*/ 1435824 w 2709104"/>
              <a:gd name="connsiteY2" fmla="*/ 0 h 707886"/>
              <a:gd name="connsiteX3" fmla="*/ 2058919 w 2709104"/>
              <a:gd name="connsiteY3" fmla="*/ 0 h 707886"/>
              <a:gd name="connsiteX4" fmla="*/ 2709104 w 2709104"/>
              <a:gd name="connsiteY4" fmla="*/ 0 h 707886"/>
              <a:gd name="connsiteX5" fmla="*/ 2709104 w 2709104"/>
              <a:gd name="connsiteY5" fmla="*/ 368101 h 707886"/>
              <a:gd name="connsiteX6" fmla="*/ 2709104 w 2709104"/>
              <a:gd name="connsiteY6" fmla="*/ 707886 h 707886"/>
              <a:gd name="connsiteX7" fmla="*/ 2031828 w 2709104"/>
              <a:gd name="connsiteY7" fmla="*/ 707886 h 707886"/>
              <a:gd name="connsiteX8" fmla="*/ 1435824 w 2709104"/>
              <a:gd name="connsiteY8" fmla="*/ 707886 h 707886"/>
              <a:gd name="connsiteX9" fmla="*/ 731458 w 2709104"/>
              <a:gd name="connsiteY9" fmla="*/ 707886 h 707886"/>
              <a:gd name="connsiteX10" fmla="*/ 0 w 2709104"/>
              <a:gd name="connsiteY10" fmla="*/ 707886 h 707886"/>
              <a:gd name="connsiteX11" fmla="*/ 0 w 2709104"/>
              <a:gd name="connsiteY11" fmla="*/ 375179 h 707886"/>
              <a:gd name="connsiteX12" fmla="*/ 0 w 2709104"/>
              <a:gd name="connsiteY12" fmla="*/ 0 h 707886"/>
              <a:gd name="connsiteX0" fmla="*/ 0 w 2709104"/>
              <a:gd name="connsiteY0" fmla="*/ 0 h 707886"/>
              <a:gd name="connsiteX1" fmla="*/ 677276 w 2709104"/>
              <a:gd name="connsiteY1" fmla="*/ 0 h 707886"/>
              <a:gd name="connsiteX2" fmla="*/ 1300370 w 2709104"/>
              <a:gd name="connsiteY2" fmla="*/ 0 h 707886"/>
              <a:gd name="connsiteX3" fmla="*/ 2004736 w 2709104"/>
              <a:gd name="connsiteY3" fmla="*/ 0 h 707886"/>
              <a:gd name="connsiteX4" fmla="*/ 2709104 w 2709104"/>
              <a:gd name="connsiteY4" fmla="*/ 0 h 707886"/>
              <a:gd name="connsiteX5" fmla="*/ 2709104 w 2709104"/>
              <a:gd name="connsiteY5" fmla="*/ 361021 h 707886"/>
              <a:gd name="connsiteX6" fmla="*/ 2709104 w 2709104"/>
              <a:gd name="connsiteY6" fmla="*/ 707886 h 707886"/>
              <a:gd name="connsiteX7" fmla="*/ 2058919 w 2709104"/>
              <a:gd name="connsiteY7" fmla="*/ 707886 h 707886"/>
              <a:gd name="connsiteX8" fmla="*/ 1354552 w 2709104"/>
              <a:gd name="connsiteY8" fmla="*/ 707886 h 707886"/>
              <a:gd name="connsiteX9" fmla="*/ 731458 w 2709104"/>
              <a:gd name="connsiteY9" fmla="*/ 707886 h 707886"/>
              <a:gd name="connsiteX10" fmla="*/ 0 w 2709104"/>
              <a:gd name="connsiteY10" fmla="*/ 707886 h 707886"/>
              <a:gd name="connsiteX11" fmla="*/ 0 w 2709104"/>
              <a:gd name="connsiteY11" fmla="*/ 353943 h 707886"/>
              <a:gd name="connsiteX12" fmla="*/ 0 w 2709104"/>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9104" h="707886" fill="none" extrusionOk="0">
                <a:moveTo>
                  <a:pt x="0" y="0"/>
                </a:moveTo>
                <a:cubicBezTo>
                  <a:pt x="275186" y="-9013"/>
                  <a:pt x="428812" y="524"/>
                  <a:pt x="731458" y="0"/>
                </a:cubicBezTo>
                <a:cubicBezTo>
                  <a:pt x="1055898" y="104245"/>
                  <a:pt x="1284429" y="-31216"/>
                  <a:pt x="1435824" y="0"/>
                </a:cubicBezTo>
                <a:cubicBezTo>
                  <a:pt x="1576670" y="-23477"/>
                  <a:pt x="1848860" y="-23313"/>
                  <a:pt x="2058919" y="0"/>
                </a:cubicBezTo>
                <a:cubicBezTo>
                  <a:pt x="2183512" y="24005"/>
                  <a:pt x="2431283" y="-8281"/>
                  <a:pt x="2709104" y="0"/>
                </a:cubicBezTo>
                <a:cubicBezTo>
                  <a:pt x="2710739" y="183050"/>
                  <a:pt x="2729022" y="217054"/>
                  <a:pt x="2709104" y="368101"/>
                </a:cubicBezTo>
                <a:cubicBezTo>
                  <a:pt x="2659019" y="530095"/>
                  <a:pt x="2698415" y="638441"/>
                  <a:pt x="2709104" y="707886"/>
                </a:cubicBezTo>
                <a:cubicBezTo>
                  <a:pt x="2556744" y="714640"/>
                  <a:pt x="2166888" y="721564"/>
                  <a:pt x="2031828" y="707886"/>
                </a:cubicBezTo>
                <a:cubicBezTo>
                  <a:pt x="1853342" y="727444"/>
                  <a:pt x="1605387" y="763129"/>
                  <a:pt x="1435824" y="707886"/>
                </a:cubicBezTo>
                <a:cubicBezTo>
                  <a:pt x="1222582" y="655406"/>
                  <a:pt x="1055998" y="780802"/>
                  <a:pt x="731458" y="707886"/>
                </a:cubicBezTo>
                <a:cubicBezTo>
                  <a:pt x="408362" y="722922"/>
                  <a:pt x="254838" y="740931"/>
                  <a:pt x="0" y="707886"/>
                </a:cubicBezTo>
                <a:cubicBezTo>
                  <a:pt x="-27974" y="641223"/>
                  <a:pt x="-15134" y="554139"/>
                  <a:pt x="0" y="375179"/>
                </a:cubicBezTo>
                <a:cubicBezTo>
                  <a:pt x="-5282" y="192600"/>
                  <a:pt x="-35376" y="121987"/>
                  <a:pt x="0" y="0"/>
                </a:cubicBezTo>
                <a:close/>
              </a:path>
              <a:path w="2709104" h="707886" stroke="0" extrusionOk="0">
                <a:moveTo>
                  <a:pt x="0" y="0"/>
                </a:moveTo>
                <a:cubicBezTo>
                  <a:pt x="299481" y="-9051"/>
                  <a:pt x="406199" y="-545"/>
                  <a:pt x="677276" y="0"/>
                </a:cubicBezTo>
                <a:cubicBezTo>
                  <a:pt x="954868" y="-72739"/>
                  <a:pt x="1138686" y="31804"/>
                  <a:pt x="1300370" y="0"/>
                </a:cubicBezTo>
                <a:cubicBezTo>
                  <a:pt x="1482438" y="73770"/>
                  <a:pt x="1647322" y="38058"/>
                  <a:pt x="2004736" y="0"/>
                </a:cubicBezTo>
                <a:cubicBezTo>
                  <a:pt x="2299979" y="-11406"/>
                  <a:pt x="2434797" y="-9600"/>
                  <a:pt x="2709104" y="0"/>
                </a:cubicBezTo>
                <a:cubicBezTo>
                  <a:pt x="2689848" y="94102"/>
                  <a:pt x="2713856" y="178285"/>
                  <a:pt x="2709104" y="361021"/>
                </a:cubicBezTo>
                <a:cubicBezTo>
                  <a:pt x="2751795" y="499649"/>
                  <a:pt x="2714615" y="623240"/>
                  <a:pt x="2709104" y="707886"/>
                </a:cubicBezTo>
                <a:cubicBezTo>
                  <a:pt x="2458989" y="719364"/>
                  <a:pt x="2322257" y="671281"/>
                  <a:pt x="2058919" y="707886"/>
                </a:cubicBezTo>
                <a:cubicBezTo>
                  <a:pt x="1765326" y="752916"/>
                  <a:pt x="1498154" y="704703"/>
                  <a:pt x="1354552" y="707886"/>
                </a:cubicBezTo>
                <a:cubicBezTo>
                  <a:pt x="1141383" y="720247"/>
                  <a:pt x="1005803" y="633872"/>
                  <a:pt x="731458" y="707886"/>
                </a:cubicBezTo>
                <a:cubicBezTo>
                  <a:pt x="460719" y="790878"/>
                  <a:pt x="202231" y="672277"/>
                  <a:pt x="0" y="707886"/>
                </a:cubicBezTo>
                <a:cubicBezTo>
                  <a:pt x="-3177" y="576621"/>
                  <a:pt x="26432" y="508411"/>
                  <a:pt x="0" y="353943"/>
                </a:cubicBezTo>
                <a:cubicBezTo>
                  <a:pt x="-34083" y="231268"/>
                  <a:pt x="35986" y="91148"/>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709104"/>
                      <a:gd name="connsiteY0" fmla="*/ 0 h 707886"/>
                      <a:gd name="connsiteX1" fmla="*/ 731458 w 2709104"/>
                      <a:gd name="connsiteY1" fmla="*/ 0 h 707886"/>
                      <a:gd name="connsiteX2" fmla="*/ 1435824 w 2709104"/>
                      <a:gd name="connsiteY2" fmla="*/ 0 h 707886"/>
                      <a:gd name="connsiteX3" fmla="*/ 2058919 w 2709104"/>
                      <a:gd name="connsiteY3" fmla="*/ 0 h 707886"/>
                      <a:gd name="connsiteX4" fmla="*/ 2709104 w 2709104"/>
                      <a:gd name="connsiteY4" fmla="*/ 0 h 707886"/>
                      <a:gd name="connsiteX5" fmla="*/ 2709104 w 2709104"/>
                      <a:gd name="connsiteY5" fmla="*/ 368101 h 707886"/>
                      <a:gd name="connsiteX6" fmla="*/ 2709104 w 2709104"/>
                      <a:gd name="connsiteY6" fmla="*/ 707886 h 707886"/>
                      <a:gd name="connsiteX7" fmla="*/ 2031828 w 2709104"/>
                      <a:gd name="connsiteY7" fmla="*/ 707886 h 707886"/>
                      <a:gd name="connsiteX8" fmla="*/ 1435824 w 2709104"/>
                      <a:gd name="connsiteY8" fmla="*/ 707886 h 707886"/>
                      <a:gd name="connsiteX9" fmla="*/ 731458 w 2709104"/>
                      <a:gd name="connsiteY9" fmla="*/ 707886 h 707886"/>
                      <a:gd name="connsiteX10" fmla="*/ 0 w 2709104"/>
                      <a:gd name="connsiteY10" fmla="*/ 707886 h 707886"/>
                      <a:gd name="connsiteX11" fmla="*/ 0 w 2709104"/>
                      <a:gd name="connsiteY11" fmla="*/ 375179 h 707886"/>
                      <a:gd name="connsiteX12" fmla="*/ 0 w 2709104"/>
                      <a:gd name="connsiteY12" fmla="*/ 0 h 707886"/>
                      <a:gd name="connsiteX0" fmla="*/ 0 w 2709104"/>
                      <a:gd name="connsiteY0" fmla="*/ 0 h 707886"/>
                      <a:gd name="connsiteX1" fmla="*/ 677276 w 2709104"/>
                      <a:gd name="connsiteY1" fmla="*/ 0 h 707886"/>
                      <a:gd name="connsiteX2" fmla="*/ 1300370 w 2709104"/>
                      <a:gd name="connsiteY2" fmla="*/ 0 h 707886"/>
                      <a:gd name="connsiteX3" fmla="*/ 2004736 w 2709104"/>
                      <a:gd name="connsiteY3" fmla="*/ 0 h 707886"/>
                      <a:gd name="connsiteX4" fmla="*/ 2709104 w 2709104"/>
                      <a:gd name="connsiteY4" fmla="*/ 0 h 707886"/>
                      <a:gd name="connsiteX5" fmla="*/ 2709104 w 2709104"/>
                      <a:gd name="connsiteY5" fmla="*/ 361021 h 707886"/>
                      <a:gd name="connsiteX6" fmla="*/ 2709104 w 2709104"/>
                      <a:gd name="connsiteY6" fmla="*/ 707886 h 707886"/>
                      <a:gd name="connsiteX7" fmla="*/ 2058919 w 2709104"/>
                      <a:gd name="connsiteY7" fmla="*/ 707886 h 707886"/>
                      <a:gd name="connsiteX8" fmla="*/ 1354552 w 2709104"/>
                      <a:gd name="connsiteY8" fmla="*/ 707886 h 707886"/>
                      <a:gd name="connsiteX9" fmla="*/ 731458 w 2709104"/>
                      <a:gd name="connsiteY9" fmla="*/ 707886 h 707886"/>
                      <a:gd name="connsiteX10" fmla="*/ 0 w 2709104"/>
                      <a:gd name="connsiteY10" fmla="*/ 707886 h 707886"/>
                      <a:gd name="connsiteX11" fmla="*/ 0 w 2709104"/>
                      <a:gd name="connsiteY11" fmla="*/ 353943 h 707886"/>
                      <a:gd name="connsiteX12" fmla="*/ 0 w 2709104"/>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9104" h="707886" fill="none" extrusionOk="0">
                        <a:moveTo>
                          <a:pt x="0" y="0"/>
                        </a:moveTo>
                        <a:cubicBezTo>
                          <a:pt x="248278" y="-6045"/>
                          <a:pt x="432246" y="-12758"/>
                          <a:pt x="731458" y="0"/>
                        </a:cubicBezTo>
                        <a:cubicBezTo>
                          <a:pt x="1042540" y="67118"/>
                          <a:pt x="1250944" y="-17021"/>
                          <a:pt x="1435824" y="0"/>
                        </a:cubicBezTo>
                        <a:cubicBezTo>
                          <a:pt x="1611134" y="-8030"/>
                          <a:pt x="1874096" y="-2216"/>
                          <a:pt x="2058919" y="0"/>
                        </a:cubicBezTo>
                        <a:cubicBezTo>
                          <a:pt x="2203478" y="5166"/>
                          <a:pt x="2469807" y="4243"/>
                          <a:pt x="2709104" y="0"/>
                        </a:cubicBezTo>
                        <a:cubicBezTo>
                          <a:pt x="2706198" y="176254"/>
                          <a:pt x="2728015" y="218072"/>
                          <a:pt x="2709104" y="368101"/>
                        </a:cubicBezTo>
                        <a:cubicBezTo>
                          <a:pt x="2676261" y="522717"/>
                          <a:pt x="2697551" y="631582"/>
                          <a:pt x="2709104" y="707886"/>
                        </a:cubicBezTo>
                        <a:cubicBezTo>
                          <a:pt x="2523707" y="722005"/>
                          <a:pt x="2201858" y="711175"/>
                          <a:pt x="2031828" y="707886"/>
                        </a:cubicBezTo>
                        <a:cubicBezTo>
                          <a:pt x="1825936" y="718887"/>
                          <a:pt x="1609438" y="755439"/>
                          <a:pt x="1435824" y="707886"/>
                        </a:cubicBezTo>
                        <a:cubicBezTo>
                          <a:pt x="1232039" y="679377"/>
                          <a:pt x="1056593" y="757955"/>
                          <a:pt x="731458" y="707886"/>
                        </a:cubicBezTo>
                        <a:cubicBezTo>
                          <a:pt x="407241" y="713244"/>
                          <a:pt x="252560" y="725490"/>
                          <a:pt x="0" y="707886"/>
                        </a:cubicBezTo>
                        <a:cubicBezTo>
                          <a:pt x="-26846" y="638835"/>
                          <a:pt x="-4815" y="545255"/>
                          <a:pt x="0" y="375179"/>
                        </a:cubicBezTo>
                        <a:cubicBezTo>
                          <a:pt x="-3194" y="200616"/>
                          <a:pt x="-26384" y="122468"/>
                          <a:pt x="0" y="0"/>
                        </a:cubicBezTo>
                        <a:close/>
                      </a:path>
                      <a:path w="2709104" h="707886" stroke="0" extrusionOk="0">
                        <a:moveTo>
                          <a:pt x="0" y="0"/>
                        </a:moveTo>
                        <a:cubicBezTo>
                          <a:pt x="276319" y="-11088"/>
                          <a:pt x="403312" y="786"/>
                          <a:pt x="677276" y="0"/>
                        </a:cubicBezTo>
                        <a:cubicBezTo>
                          <a:pt x="965769" y="-44386"/>
                          <a:pt x="1131993" y="5470"/>
                          <a:pt x="1300370" y="0"/>
                        </a:cubicBezTo>
                        <a:cubicBezTo>
                          <a:pt x="1476903" y="38495"/>
                          <a:pt x="1680706" y="5466"/>
                          <a:pt x="2004736" y="0"/>
                        </a:cubicBezTo>
                        <a:cubicBezTo>
                          <a:pt x="2303115" y="12663"/>
                          <a:pt x="2471792" y="4480"/>
                          <a:pt x="2709104" y="0"/>
                        </a:cubicBezTo>
                        <a:cubicBezTo>
                          <a:pt x="2698873" y="96496"/>
                          <a:pt x="2705978" y="190725"/>
                          <a:pt x="2709104" y="361021"/>
                        </a:cubicBezTo>
                        <a:cubicBezTo>
                          <a:pt x="2739172" y="503270"/>
                          <a:pt x="2712597" y="625689"/>
                          <a:pt x="2709104" y="707886"/>
                        </a:cubicBezTo>
                        <a:cubicBezTo>
                          <a:pt x="2443480" y="702713"/>
                          <a:pt x="2319044" y="675160"/>
                          <a:pt x="2058919" y="707886"/>
                        </a:cubicBezTo>
                        <a:cubicBezTo>
                          <a:pt x="1775541" y="746603"/>
                          <a:pt x="1534226" y="698942"/>
                          <a:pt x="1354552" y="707886"/>
                        </a:cubicBezTo>
                        <a:cubicBezTo>
                          <a:pt x="1156022" y="719224"/>
                          <a:pt x="1002238" y="665546"/>
                          <a:pt x="731458" y="707886"/>
                        </a:cubicBezTo>
                        <a:cubicBezTo>
                          <a:pt x="463226" y="743998"/>
                          <a:pt x="195519" y="706733"/>
                          <a:pt x="0" y="707886"/>
                        </a:cubicBezTo>
                        <a:cubicBezTo>
                          <a:pt x="10054" y="580792"/>
                          <a:pt x="20100" y="498767"/>
                          <a:pt x="0" y="353943"/>
                        </a:cubicBezTo>
                        <a:cubicBezTo>
                          <a:pt x="-22505" y="228815"/>
                          <a:pt x="16613" y="87251"/>
                          <a:pt x="0" y="0"/>
                        </a:cubicBezTo>
                        <a:close/>
                      </a:path>
                    </a:pathLst>
                  </a:custGeom>
                  <ask:type>
                    <ask:lineSketchFreehand/>
                  </ask:type>
                </ask:lineSketchStyleProps>
              </a:ext>
            </a:extLst>
          </a:ln>
        </p:spPr>
        <p:txBody>
          <a:bodyPr wrap="square" rtlCol="0">
            <a:spAutoFit/>
          </a:bodyPr>
          <a:lstStyle/>
          <a:p>
            <a:pPr algn="ct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ki-</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lô</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-gam</a:t>
            </a:r>
          </a:p>
        </p:txBody>
      </p:sp>
      <p:sp>
        <p:nvSpPr>
          <p:cNvPr id="7" name="TextBox 6">
            <a:extLst>
              <a:ext uri="{FF2B5EF4-FFF2-40B4-BE49-F238E27FC236}">
                <a16:creationId xmlns:a16="http://schemas.microsoft.com/office/drawing/2014/main" id="{D426A4EA-081F-4218-C67F-2C180F71042F}"/>
              </a:ext>
            </a:extLst>
          </p:cNvPr>
          <p:cNvSpPr txBox="1"/>
          <p:nvPr/>
        </p:nvSpPr>
        <p:spPr>
          <a:xfrm>
            <a:off x="3345477" y="2863934"/>
            <a:ext cx="2459671" cy="707886"/>
          </a:xfrm>
          <a:custGeom>
            <a:avLst/>
            <a:gdLst>
              <a:gd name="connsiteX0" fmla="*/ 0 w 2459671"/>
              <a:gd name="connsiteY0" fmla="*/ 0 h 707886"/>
              <a:gd name="connsiteX1" fmla="*/ 664111 w 2459671"/>
              <a:gd name="connsiteY1" fmla="*/ 0 h 707886"/>
              <a:gd name="connsiteX2" fmla="*/ 1303625 w 2459671"/>
              <a:gd name="connsiteY2" fmla="*/ 0 h 707886"/>
              <a:gd name="connsiteX3" fmla="*/ 1869350 w 2459671"/>
              <a:gd name="connsiteY3" fmla="*/ 0 h 707886"/>
              <a:gd name="connsiteX4" fmla="*/ 2459671 w 2459671"/>
              <a:gd name="connsiteY4" fmla="*/ 0 h 707886"/>
              <a:gd name="connsiteX5" fmla="*/ 2459671 w 2459671"/>
              <a:gd name="connsiteY5" fmla="*/ 368101 h 707886"/>
              <a:gd name="connsiteX6" fmla="*/ 2459671 w 2459671"/>
              <a:gd name="connsiteY6" fmla="*/ 707886 h 707886"/>
              <a:gd name="connsiteX7" fmla="*/ 1844753 w 2459671"/>
              <a:gd name="connsiteY7" fmla="*/ 707886 h 707886"/>
              <a:gd name="connsiteX8" fmla="*/ 1303625 w 2459671"/>
              <a:gd name="connsiteY8" fmla="*/ 707886 h 707886"/>
              <a:gd name="connsiteX9" fmla="*/ 664111 w 2459671"/>
              <a:gd name="connsiteY9" fmla="*/ 707886 h 707886"/>
              <a:gd name="connsiteX10" fmla="*/ 0 w 2459671"/>
              <a:gd name="connsiteY10" fmla="*/ 707886 h 707886"/>
              <a:gd name="connsiteX11" fmla="*/ 0 w 2459671"/>
              <a:gd name="connsiteY11" fmla="*/ 375179 h 707886"/>
              <a:gd name="connsiteX12" fmla="*/ 0 w 2459671"/>
              <a:gd name="connsiteY12" fmla="*/ 0 h 707886"/>
              <a:gd name="connsiteX0" fmla="*/ 0 w 2459671"/>
              <a:gd name="connsiteY0" fmla="*/ 0 h 707886"/>
              <a:gd name="connsiteX1" fmla="*/ 614918 w 2459671"/>
              <a:gd name="connsiteY1" fmla="*/ 0 h 707886"/>
              <a:gd name="connsiteX2" fmla="*/ 1180642 w 2459671"/>
              <a:gd name="connsiteY2" fmla="*/ 0 h 707886"/>
              <a:gd name="connsiteX3" fmla="*/ 1820156 w 2459671"/>
              <a:gd name="connsiteY3" fmla="*/ 0 h 707886"/>
              <a:gd name="connsiteX4" fmla="*/ 2459671 w 2459671"/>
              <a:gd name="connsiteY4" fmla="*/ 0 h 707886"/>
              <a:gd name="connsiteX5" fmla="*/ 2459671 w 2459671"/>
              <a:gd name="connsiteY5" fmla="*/ 361021 h 707886"/>
              <a:gd name="connsiteX6" fmla="*/ 2459671 w 2459671"/>
              <a:gd name="connsiteY6" fmla="*/ 707886 h 707886"/>
              <a:gd name="connsiteX7" fmla="*/ 1869350 w 2459671"/>
              <a:gd name="connsiteY7" fmla="*/ 707886 h 707886"/>
              <a:gd name="connsiteX8" fmla="*/ 1229835 w 2459671"/>
              <a:gd name="connsiteY8" fmla="*/ 707886 h 707886"/>
              <a:gd name="connsiteX9" fmla="*/ 664111 w 2459671"/>
              <a:gd name="connsiteY9" fmla="*/ 707886 h 707886"/>
              <a:gd name="connsiteX10" fmla="*/ 0 w 2459671"/>
              <a:gd name="connsiteY10" fmla="*/ 707886 h 707886"/>
              <a:gd name="connsiteX11" fmla="*/ 0 w 2459671"/>
              <a:gd name="connsiteY11" fmla="*/ 353943 h 707886"/>
              <a:gd name="connsiteX12" fmla="*/ 0 w 2459671"/>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9671" h="707886" fill="none" extrusionOk="0">
                <a:moveTo>
                  <a:pt x="0" y="0"/>
                </a:moveTo>
                <a:cubicBezTo>
                  <a:pt x="257481" y="-9018"/>
                  <a:pt x="388827" y="104"/>
                  <a:pt x="664111" y="0"/>
                </a:cubicBezTo>
                <a:cubicBezTo>
                  <a:pt x="962164" y="106653"/>
                  <a:pt x="1149589" y="-21952"/>
                  <a:pt x="1303625" y="0"/>
                </a:cubicBezTo>
                <a:cubicBezTo>
                  <a:pt x="1459721" y="-8029"/>
                  <a:pt x="1703973" y="1330"/>
                  <a:pt x="1869350" y="0"/>
                </a:cubicBezTo>
                <a:cubicBezTo>
                  <a:pt x="1961115" y="40635"/>
                  <a:pt x="2202238" y="-8468"/>
                  <a:pt x="2459671" y="0"/>
                </a:cubicBezTo>
                <a:cubicBezTo>
                  <a:pt x="2461800" y="182674"/>
                  <a:pt x="2480352" y="214743"/>
                  <a:pt x="2459671" y="368101"/>
                </a:cubicBezTo>
                <a:cubicBezTo>
                  <a:pt x="2418358" y="526994"/>
                  <a:pt x="2451883" y="651893"/>
                  <a:pt x="2459671" y="707886"/>
                </a:cubicBezTo>
                <a:cubicBezTo>
                  <a:pt x="2304654" y="719590"/>
                  <a:pt x="2001964" y="709189"/>
                  <a:pt x="1844753" y="707886"/>
                </a:cubicBezTo>
                <a:cubicBezTo>
                  <a:pt x="1708670" y="734593"/>
                  <a:pt x="1469556" y="735913"/>
                  <a:pt x="1303625" y="707886"/>
                </a:cubicBezTo>
                <a:cubicBezTo>
                  <a:pt x="1119265" y="683066"/>
                  <a:pt x="958306" y="792907"/>
                  <a:pt x="664111" y="707886"/>
                </a:cubicBezTo>
                <a:cubicBezTo>
                  <a:pt x="371532" y="727139"/>
                  <a:pt x="231789" y="741604"/>
                  <a:pt x="0" y="707886"/>
                </a:cubicBezTo>
                <a:cubicBezTo>
                  <a:pt x="-24853" y="638279"/>
                  <a:pt x="-24678" y="562294"/>
                  <a:pt x="0" y="375179"/>
                </a:cubicBezTo>
                <a:cubicBezTo>
                  <a:pt x="-5844" y="190168"/>
                  <a:pt x="-42111" y="121539"/>
                  <a:pt x="0" y="0"/>
                </a:cubicBezTo>
                <a:close/>
              </a:path>
              <a:path w="2459671" h="707886" stroke="0" extrusionOk="0">
                <a:moveTo>
                  <a:pt x="0" y="0"/>
                </a:moveTo>
                <a:cubicBezTo>
                  <a:pt x="253570" y="-11051"/>
                  <a:pt x="381585" y="-5188"/>
                  <a:pt x="614918" y="0"/>
                </a:cubicBezTo>
                <a:cubicBezTo>
                  <a:pt x="864479" y="-73671"/>
                  <a:pt x="1032280" y="22032"/>
                  <a:pt x="1180642" y="0"/>
                </a:cubicBezTo>
                <a:cubicBezTo>
                  <a:pt x="1342114" y="43235"/>
                  <a:pt x="1519184" y="9847"/>
                  <a:pt x="1820156" y="0"/>
                </a:cubicBezTo>
                <a:cubicBezTo>
                  <a:pt x="2087972" y="-10490"/>
                  <a:pt x="2240923" y="3455"/>
                  <a:pt x="2459671" y="0"/>
                </a:cubicBezTo>
                <a:cubicBezTo>
                  <a:pt x="2413051" y="86832"/>
                  <a:pt x="2459495" y="188808"/>
                  <a:pt x="2459671" y="361021"/>
                </a:cubicBezTo>
                <a:cubicBezTo>
                  <a:pt x="2504523" y="498530"/>
                  <a:pt x="2468921" y="619051"/>
                  <a:pt x="2459671" y="707886"/>
                </a:cubicBezTo>
                <a:cubicBezTo>
                  <a:pt x="2234429" y="719031"/>
                  <a:pt x="2112663" y="668123"/>
                  <a:pt x="1869350" y="707886"/>
                </a:cubicBezTo>
                <a:cubicBezTo>
                  <a:pt x="1610224" y="745608"/>
                  <a:pt x="1365700" y="703121"/>
                  <a:pt x="1229835" y="707886"/>
                </a:cubicBezTo>
                <a:cubicBezTo>
                  <a:pt x="1010203" y="721932"/>
                  <a:pt x="911349" y="656661"/>
                  <a:pt x="664111" y="707886"/>
                </a:cubicBezTo>
                <a:cubicBezTo>
                  <a:pt x="418957" y="771392"/>
                  <a:pt x="186110" y="664483"/>
                  <a:pt x="0" y="707886"/>
                </a:cubicBezTo>
                <a:cubicBezTo>
                  <a:pt x="-11247" y="574588"/>
                  <a:pt x="21205" y="501719"/>
                  <a:pt x="0" y="353943"/>
                </a:cubicBezTo>
                <a:cubicBezTo>
                  <a:pt x="-29328" y="230436"/>
                  <a:pt x="25223" y="89107"/>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459671"/>
                      <a:gd name="connsiteY0" fmla="*/ 0 h 707886"/>
                      <a:gd name="connsiteX1" fmla="*/ 664111 w 2459671"/>
                      <a:gd name="connsiteY1" fmla="*/ 0 h 707886"/>
                      <a:gd name="connsiteX2" fmla="*/ 1303625 w 2459671"/>
                      <a:gd name="connsiteY2" fmla="*/ 0 h 707886"/>
                      <a:gd name="connsiteX3" fmla="*/ 1869350 w 2459671"/>
                      <a:gd name="connsiteY3" fmla="*/ 0 h 707886"/>
                      <a:gd name="connsiteX4" fmla="*/ 2459671 w 2459671"/>
                      <a:gd name="connsiteY4" fmla="*/ 0 h 707886"/>
                      <a:gd name="connsiteX5" fmla="*/ 2459671 w 2459671"/>
                      <a:gd name="connsiteY5" fmla="*/ 368101 h 707886"/>
                      <a:gd name="connsiteX6" fmla="*/ 2459671 w 2459671"/>
                      <a:gd name="connsiteY6" fmla="*/ 707886 h 707886"/>
                      <a:gd name="connsiteX7" fmla="*/ 1844753 w 2459671"/>
                      <a:gd name="connsiteY7" fmla="*/ 707886 h 707886"/>
                      <a:gd name="connsiteX8" fmla="*/ 1303625 w 2459671"/>
                      <a:gd name="connsiteY8" fmla="*/ 707886 h 707886"/>
                      <a:gd name="connsiteX9" fmla="*/ 664111 w 2459671"/>
                      <a:gd name="connsiteY9" fmla="*/ 707886 h 707886"/>
                      <a:gd name="connsiteX10" fmla="*/ 0 w 2459671"/>
                      <a:gd name="connsiteY10" fmla="*/ 707886 h 707886"/>
                      <a:gd name="connsiteX11" fmla="*/ 0 w 2459671"/>
                      <a:gd name="connsiteY11" fmla="*/ 375179 h 707886"/>
                      <a:gd name="connsiteX12" fmla="*/ 0 w 2459671"/>
                      <a:gd name="connsiteY12" fmla="*/ 0 h 707886"/>
                      <a:gd name="connsiteX0" fmla="*/ 0 w 2459671"/>
                      <a:gd name="connsiteY0" fmla="*/ 0 h 707886"/>
                      <a:gd name="connsiteX1" fmla="*/ 614918 w 2459671"/>
                      <a:gd name="connsiteY1" fmla="*/ 0 h 707886"/>
                      <a:gd name="connsiteX2" fmla="*/ 1180642 w 2459671"/>
                      <a:gd name="connsiteY2" fmla="*/ 0 h 707886"/>
                      <a:gd name="connsiteX3" fmla="*/ 1820156 w 2459671"/>
                      <a:gd name="connsiteY3" fmla="*/ 0 h 707886"/>
                      <a:gd name="connsiteX4" fmla="*/ 2459671 w 2459671"/>
                      <a:gd name="connsiteY4" fmla="*/ 0 h 707886"/>
                      <a:gd name="connsiteX5" fmla="*/ 2459671 w 2459671"/>
                      <a:gd name="connsiteY5" fmla="*/ 361021 h 707886"/>
                      <a:gd name="connsiteX6" fmla="*/ 2459671 w 2459671"/>
                      <a:gd name="connsiteY6" fmla="*/ 707886 h 707886"/>
                      <a:gd name="connsiteX7" fmla="*/ 1869350 w 2459671"/>
                      <a:gd name="connsiteY7" fmla="*/ 707886 h 707886"/>
                      <a:gd name="connsiteX8" fmla="*/ 1229835 w 2459671"/>
                      <a:gd name="connsiteY8" fmla="*/ 707886 h 707886"/>
                      <a:gd name="connsiteX9" fmla="*/ 664111 w 2459671"/>
                      <a:gd name="connsiteY9" fmla="*/ 707886 h 707886"/>
                      <a:gd name="connsiteX10" fmla="*/ 0 w 2459671"/>
                      <a:gd name="connsiteY10" fmla="*/ 707886 h 707886"/>
                      <a:gd name="connsiteX11" fmla="*/ 0 w 2459671"/>
                      <a:gd name="connsiteY11" fmla="*/ 353943 h 707886"/>
                      <a:gd name="connsiteX12" fmla="*/ 0 w 2459671"/>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9671" h="707886" fill="none" extrusionOk="0">
                        <a:moveTo>
                          <a:pt x="0" y="0"/>
                        </a:moveTo>
                        <a:cubicBezTo>
                          <a:pt x="214792" y="-4309"/>
                          <a:pt x="390917" y="-7980"/>
                          <a:pt x="664111" y="0"/>
                        </a:cubicBezTo>
                        <a:cubicBezTo>
                          <a:pt x="947558" y="66058"/>
                          <a:pt x="1125566" y="-11768"/>
                          <a:pt x="1303625" y="0"/>
                        </a:cubicBezTo>
                        <a:cubicBezTo>
                          <a:pt x="1463907" y="-6153"/>
                          <a:pt x="1708002" y="4698"/>
                          <a:pt x="1869350" y="0"/>
                        </a:cubicBezTo>
                        <a:cubicBezTo>
                          <a:pt x="1985610" y="17522"/>
                          <a:pt x="2236723" y="2743"/>
                          <a:pt x="2459671" y="0"/>
                        </a:cubicBezTo>
                        <a:cubicBezTo>
                          <a:pt x="2454736" y="172103"/>
                          <a:pt x="2476585" y="218550"/>
                          <a:pt x="2459671" y="368101"/>
                        </a:cubicBezTo>
                        <a:cubicBezTo>
                          <a:pt x="2424426" y="524397"/>
                          <a:pt x="2449561" y="633467"/>
                          <a:pt x="2459671" y="707886"/>
                        </a:cubicBezTo>
                        <a:cubicBezTo>
                          <a:pt x="2294800" y="721787"/>
                          <a:pt x="2013552" y="705746"/>
                          <a:pt x="1844753" y="707886"/>
                        </a:cubicBezTo>
                        <a:cubicBezTo>
                          <a:pt x="1690511" y="728923"/>
                          <a:pt x="1478711" y="718534"/>
                          <a:pt x="1303625" y="707886"/>
                        </a:cubicBezTo>
                        <a:cubicBezTo>
                          <a:pt x="1120979" y="687411"/>
                          <a:pt x="959421" y="750110"/>
                          <a:pt x="664111" y="707886"/>
                        </a:cubicBezTo>
                        <a:cubicBezTo>
                          <a:pt x="370868" y="721401"/>
                          <a:pt x="230129" y="730352"/>
                          <a:pt x="0" y="707886"/>
                        </a:cubicBezTo>
                        <a:cubicBezTo>
                          <a:pt x="-19048" y="625987"/>
                          <a:pt x="-10537" y="550120"/>
                          <a:pt x="0" y="375179"/>
                        </a:cubicBezTo>
                        <a:cubicBezTo>
                          <a:pt x="-4903" y="193783"/>
                          <a:pt x="-27514" y="122319"/>
                          <a:pt x="0" y="0"/>
                        </a:cubicBezTo>
                        <a:close/>
                      </a:path>
                      <a:path w="2459671" h="707886" stroke="0" extrusionOk="0">
                        <a:moveTo>
                          <a:pt x="0" y="0"/>
                        </a:moveTo>
                        <a:cubicBezTo>
                          <a:pt x="240673" y="-12185"/>
                          <a:pt x="356351" y="6444"/>
                          <a:pt x="614918" y="0"/>
                        </a:cubicBezTo>
                        <a:cubicBezTo>
                          <a:pt x="876739" y="-41783"/>
                          <a:pt x="1029558" y="11324"/>
                          <a:pt x="1180642" y="0"/>
                        </a:cubicBezTo>
                        <a:cubicBezTo>
                          <a:pt x="1337878" y="16240"/>
                          <a:pt x="1522711" y="6403"/>
                          <a:pt x="1820156" y="0"/>
                        </a:cubicBezTo>
                        <a:cubicBezTo>
                          <a:pt x="2090993" y="12700"/>
                          <a:pt x="2246097" y="5424"/>
                          <a:pt x="2459671" y="0"/>
                        </a:cubicBezTo>
                        <a:cubicBezTo>
                          <a:pt x="2434459" y="92509"/>
                          <a:pt x="2444316" y="212777"/>
                          <a:pt x="2459671" y="361021"/>
                        </a:cubicBezTo>
                        <a:cubicBezTo>
                          <a:pt x="2489130" y="502946"/>
                          <a:pt x="2463815" y="625248"/>
                          <a:pt x="2459671" y="707886"/>
                        </a:cubicBezTo>
                        <a:cubicBezTo>
                          <a:pt x="2222603" y="706334"/>
                          <a:pt x="2099924" y="683502"/>
                          <a:pt x="1869350" y="707886"/>
                        </a:cubicBezTo>
                        <a:cubicBezTo>
                          <a:pt x="1616530" y="741711"/>
                          <a:pt x="1376838" y="701342"/>
                          <a:pt x="1229835" y="707886"/>
                        </a:cubicBezTo>
                        <a:cubicBezTo>
                          <a:pt x="1021023" y="721176"/>
                          <a:pt x="909583" y="672351"/>
                          <a:pt x="664111" y="707886"/>
                        </a:cubicBezTo>
                        <a:cubicBezTo>
                          <a:pt x="419878" y="754175"/>
                          <a:pt x="179750" y="697131"/>
                          <a:pt x="0" y="707886"/>
                        </a:cubicBezTo>
                        <a:cubicBezTo>
                          <a:pt x="-5790" y="576308"/>
                          <a:pt x="19442" y="499033"/>
                          <a:pt x="0" y="353943"/>
                        </a:cubicBezTo>
                        <a:cubicBezTo>
                          <a:pt x="-25036" y="229527"/>
                          <a:pt x="17257" y="87505"/>
                          <a:pt x="0" y="0"/>
                        </a:cubicBezTo>
                        <a:close/>
                      </a:path>
                    </a:pathLst>
                  </a:custGeom>
                  <ask:type>
                    <ask:lineSketchFreehand/>
                  </ask:type>
                </ask:lineSketchStyleProps>
              </a:ext>
            </a:extLst>
          </a:ln>
        </p:spPr>
        <p:txBody>
          <a:bodyPr wrap="square" rtlCol="0">
            <a:spAutoFit/>
          </a:bodyPr>
          <a:lstStyle/>
          <a:p>
            <a:pPr algn="ct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to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tướng</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4E93A2C-B236-186C-5675-4CE722D29068}"/>
              </a:ext>
            </a:extLst>
          </p:cNvPr>
          <p:cNvSpPr txBox="1"/>
          <p:nvPr/>
        </p:nvSpPr>
        <p:spPr>
          <a:xfrm>
            <a:off x="6625505" y="2863934"/>
            <a:ext cx="2846752" cy="707886"/>
          </a:xfrm>
          <a:custGeom>
            <a:avLst/>
            <a:gdLst>
              <a:gd name="connsiteX0" fmla="*/ 0 w 2846752"/>
              <a:gd name="connsiteY0" fmla="*/ 0 h 707886"/>
              <a:gd name="connsiteX1" fmla="*/ 768623 w 2846752"/>
              <a:gd name="connsiteY1" fmla="*/ 0 h 707886"/>
              <a:gd name="connsiteX2" fmla="*/ 1508778 w 2846752"/>
              <a:gd name="connsiteY2" fmla="*/ 0 h 707886"/>
              <a:gd name="connsiteX3" fmla="*/ 2163531 w 2846752"/>
              <a:gd name="connsiteY3" fmla="*/ 0 h 707886"/>
              <a:gd name="connsiteX4" fmla="*/ 2846752 w 2846752"/>
              <a:gd name="connsiteY4" fmla="*/ 0 h 707886"/>
              <a:gd name="connsiteX5" fmla="*/ 2846752 w 2846752"/>
              <a:gd name="connsiteY5" fmla="*/ 368101 h 707886"/>
              <a:gd name="connsiteX6" fmla="*/ 2846752 w 2846752"/>
              <a:gd name="connsiteY6" fmla="*/ 707886 h 707886"/>
              <a:gd name="connsiteX7" fmla="*/ 2135064 w 2846752"/>
              <a:gd name="connsiteY7" fmla="*/ 707886 h 707886"/>
              <a:gd name="connsiteX8" fmla="*/ 1508778 w 2846752"/>
              <a:gd name="connsiteY8" fmla="*/ 707886 h 707886"/>
              <a:gd name="connsiteX9" fmla="*/ 768623 w 2846752"/>
              <a:gd name="connsiteY9" fmla="*/ 707886 h 707886"/>
              <a:gd name="connsiteX10" fmla="*/ 0 w 2846752"/>
              <a:gd name="connsiteY10" fmla="*/ 707886 h 707886"/>
              <a:gd name="connsiteX11" fmla="*/ 0 w 2846752"/>
              <a:gd name="connsiteY11" fmla="*/ 375179 h 707886"/>
              <a:gd name="connsiteX12" fmla="*/ 0 w 2846752"/>
              <a:gd name="connsiteY12" fmla="*/ 0 h 707886"/>
              <a:gd name="connsiteX0" fmla="*/ 0 w 2846752"/>
              <a:gd name="connsiteY0" fmla="*/ 0 h 707886"/>
              <a:gd name="connsiteX1" fmla="*/ 711688 w 2846752"/>
              <a:gd name="connsiteY1" fmla="*/ 0 h 707886"/>
              <a:gd name="connsiteX2" fmla="*/ 1366441 w 2846752"/>
              <a:gd name="connsiteY2" fmla="*/ 0 h 707886"/>
              <a:gd name="connsiteX3" fmla="*/ 2106596 w 2846752"/>
              <a:gd name="connsiteY3" fmla="*/ 0 h 707886"/>
              <a:gd name="connsiteX4" fmla="*/ 2846752 w 2846752"/>
              <a:gd name="connsiteY4" fmla="*/ 0 h 707886"/>
              <a:gd name="connsiteX5" fmla="*/ 2846752 w 2846752"/>
              <a:gd name="connsiteY5" fmla="*/ 361021 h 707886"/>
              <a:gd name="connsiteX6" fmla="*/ 2846752 w 2846752"/>
              <a:gd name="connsiteY6" fmla="*/ 707886 h 707886"/>
              <a:gd name="connsiteX7" fmla="*/ 2163531 w 2846752"/>
              <a:gd name="connsiteY7" fmla="*/ 707886 h 707886"/>
              <a:gd name="connsiteX8" fmla="*/ 1423376 w 2846752"/>
              <a:gd name="connsiteY8" fmla="*/ 707886 h 707886"/>
              <a:gd name="connsiteX9" fmla="*/ 768623 w 2846752"/>
              <a:gd name="connsiteY9" fmla="*/ 707886 h 707886"/>
              <a:gd name="connsiteX10" fmla="*/ 0 w 2846752"/>
              <a:gd name="connsiteY10" fmla="*/ 707886 h 707886"/>
              <a:gd name="connsiteX11" fmla="*/ 0 w 2846752"/>
              <a:gd name="connsiteY11" fmla="*/ 353943 h 707886"/>
              <a:gd name="connsiteX12" fmla="*/ 0 w 2846752"/>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6752" h="707886" fill="none" extrusionOk="0">
                <a:moveTo>
                  <a:pt x="0" y="0"/>
                </a:moveTo>
                <a:cubicBezTo>
                  <a:pt x="258684" y="-6112"/>
                  <a:pt x="441798" y="35872"/>
                  <a:pt x="768623" y="0"/>
                </a:cubicBezTo>
                <a:cubicBezTo>
                  <a:pt x="1094981" y="67778"/>
                  <a:pt x="1328189" y="-23336"/>
                  <a:pt x="1508778" y="0"/>
                </a:cubicBezTo>
                <a:cubicBezTo>
                  <a:pt x="1661920" y="-22718"/>
                  <a:pt x="1934693" y="-31998"/>
                  <a:pt x="2163531" y="0"/>
                </a:cubicBezTo>
                <a:cubicBezTo>
                  <a:pt x="2303272" y="17630"/>
                  <a:pt x="2573976" y="-2880"/>
                  <a:pt x="2846752" y="0"/>
                </a:cubicBezTo>
                <a:cubicBezTo>
                  <a:pt x="2848059" y="183174"/>
                  <a:pt x="2876686" y="207783"/>
                  <a:pt x="2846752" y="368101"/>
                </a:cubicBezTo>
                <a:cubicBezTo>
                  <a:pt x="2818333" y="520464"/>
                  <a:pt x="2834224" y="629122"/>
                  <a:pt x="2846752" y="707886"/>
                </a:cubicBezTo>
                <a:cubicBezTo>
                  <a:pt x="2649163" y="722318"/>
                  <a:pt x="2324871" y="708498"/>
                  <a:pt x="2135064" y="707886"/>
                </a:cubicBezTo>
                <a:cubicBezTo>
                  <a:pt x="1936958" y="724679"/>
                  <a:pt x="1697888" y="744846"/>
                  <a:pt x="1508778" y="707886"/>
                </a:cubicBezTo>
                <a:cubicBezTo>
                  <a:pt x="1276840" y="633155"/>
                  <a:pt x="1109965" y="771980"/>
                  <a:pt x="768623" y="707886"/>
                </a:cubicBezTo>
                <a:cubicBezTo>
                  <a:pt x="434035" y="766796"/>
                  <a:pt x="269528" y="753923"/>
                  <a:pt x="0" y="707886"/>
                </a:cubicBezTo>
                <a:cubicBezTo>
                  <a:pt x="-32813" y="649451"/>
                  <a:pt x="-12640" y="552025"/>
                  <a:pt x="0" y="375179"/>
                </a:cubicBezTo>
                <a:cubicBezTo>
                  <a:pt x="-7725" y="183365"/>
                  <a:pt x="-40943" y="121739"/>
                  <a:pt x="0" y="0"/>
                </a:cubicBezTo>
                <a:close/>
              </a:path>
              <a:path w="2846752" h="707886" stroke="0" extrusionOk="0">
                <a:moveTo>
                  <a:pt x="0" y="0"/>
                </a:moveTo>
                <a:cubicBezTo>
                  <a:pt x="298799" y="-10236"/>
                  <a:pt x="430583" y="-2962"/>
                  <a:pt x="711688" y="0"/>
                </a:cubicBezTo>
                <a:cubicBezTo>
                  <a:pt x="1019610" y="-33571"/>
                  <a:pt x="1198965" y="43333"/>
                  <a:pt x="1366441" y="0"/>
                </a:cubicBezTo>
                <a:cubicBezTo>
                  <a:pt x="1553580" y="50505"/>
                  <a:pt x="1742137" y="30094"/>
                  <a:pt x="2106596" y="0"/>
                </a:cubicBezTo>
                <a:cubicBezTo>
                  <a:pt x="2410991" y="-57833"/>
                  <a:pt x="2576458" y="-3608"/>
                  <a:pt x="2846752" y="0"/>
                </a:cubicBezTo>
                <a:cubicBezTo>
                  <a:pt x="2810954" y="89723"/>
                  <a:pt x="2836964" y="199734"/>
                  <a:pt x="2846752" y="361021"/>
                </a:cubicBezTo>
                <a:cubicBezTo>
                  <a:pt x="2884099" y="501456"/>
                  <a:pt x="2858152" y="615902"/>
                  <a:pt x="2846752" y="707886"/>
                </a:cubicBezTo>
                <a:cubicBezTo>
                  <a:pt x="2572199" y="708046"/>
                  <a:pt x="2431709" y="680523"/>
                  <a:pt x="2163531" y="707886"/>
                </a:cubicBezTo>
                <a:cubicBezTo>
                  <a:pt x="1884173" y="736398"/>
                  <a:pt x="1549696" y="709020"/>
                  <a:pt x="1423376" y="707886"/>
                </a:cubicBezTo>
                <a:cubicBezTo>
                  <a:pt x="1168328" y="722492"/>
                  <a:pt x="1053712" y="658744"/>
                  <a:pt x="768623" y="707886"/>
                </a:cubicBezTo>
                <a:cubicBezTo>
                  <a:pt x="485754" y="764437"/>
                  <a:pt x="215444" y="654419"/>
                  <a:pt x="0" y="707886"/>
                </a:cubicBezTo>
                <a:cubicBezTo>
                  <a:pt x="-8600" y="574630"/>
                  <a:pt x="26367" y="507614"/>
                  <a:pt x="0" y="353943"/>
                </a:cubicBezTo>
                <a:cubicBezTo>
                  <a:pt x="-27714" y="229821"/>
                  <a:pt x="27545" y="89382"/>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2846752"/>
                      <a:gd name="connsiteY0" fmla="*/ 0 h 707886"/>
                      <a:gd name="connsiteX1" fmla="*/ 768623 w 2846752"/>
                      <a:gd name="connsiteY1" fmla="*/ 0 h 707886"/>
                      <a:gd name="connsiteX2" fmla="*/ 1508778 w 2846752"/>
                      <a:gd name="connsiteY2" fmla="*/ 0 h 707886"/>
                      <a:gd name="connsiteX3" fmla="*/ 2163531 w 2846752"/>
                      <a:gd name="connsiteY3" fmla="*/ 0 h 707886"/>
                      <a:gd name="connsiteX4" fmla="*/ 2846752 w 2846752"/>
                      <a:gd name="connsiteY4" fmla="*/ 0 h 707886"/>
                      <a:gd name="connsiteX5" fmla="*/ 2846752 w 2846752"/>
                      <a:gd name="connsiteY5" fmla="*/ 368101 h 707886"/>
                      <a:gd name="connsiteX6" fmla="*/ 2846752 w 2846752"/>
                      <a:gd name="connsiteY6" fmla="*/ 707886 h 707886"/>
                      <a:gd name="connsiteX7" fmla="*/ 2135064 w 2846752"/>
                      <a:gd name="connsiteY7" fmla="*/ 707886 h 707886"/>
                      <a:gd name="connsiteX8" fmla="*/ 1508778 w 2846752"/>
                      <a:gd name="connsiteY8" fmla="*/ 707886 h 707886"/>
                      <a:gd name="connsiteX9" fmla="*/ 768623 w 2846752"/>
                      <a:gd name="connsiteY9" fmla="*/ 707886 h 707886"/>
                      <a:gd name="connsiteX10" fmla="*/ 0 w 2846752"/>
                      <a:gd name="connsiteY10" fmla="*/ 707886 h 707886"/>
                      <a:gd name="connsiteX11" fmla="*/ 0 w 2846752"/>
                      <a:gd name="connsiteY11" fmla="*/ 375179 h 707886"/>
                      <a:gd name="connsiteX12" fmla="*/ 0 w 2846752"/>
                      <a:gd name="connsiteY12" fmla="*/ 0 h 707886"/>
                      <a:gd name="connsiteX0" fmla="*/ 0 w 2846752"/>
                      <a:gd name="connsiteY0" fmla="*/ 0 h 707886"/>
                      <a:gd name="connsiteX1" fmla="*/ 711688 w 2846752"/>
                      <a:gd name="connsiteY1" fmla="*/ 0 h 707886"/>
                      <a:gd name="connsiteX2" fmla="*/ 1366441 w 2846752"/>
                      <a:gd name="connsiteY2" fmla="*/ 0 h 707886"/>
                      <a:gd name="connsiteX3" fmla="*/ 2106596 w 2846752"/>
                      <a:gd name="connsiteY3" fmla="*/ 0 h 707886"/>
                      <a:gd name="connsiteX4" fmla="*/ 2846752 w 2846752"/>
                      <a:gd name="connsiteY4" fmla="*/ 0 h 707886"/>
                      <a:gd name="connsiteX5" fmla="*/ 2846752 w 2846752"/>
                      <a:gd name="connsiteY5" fmla="*/ 361021 h 707886"/>
                      <a:gd name="connsiteX6" fmla="*/ 2846752 w 2846752"/>
                      <a:gd name="connsiteY6" fmla="*/ 707886 h 707886"/>
                      <a:gd name="connsiteX7" fmla="*/ 2163531 w 2846752"/>
                      <a:gd name="connsiteY7" fmla="*/ 707886 h 707886"/>
                      <a:gd name="connsiteX8" fmla="*/ 1423376 w 2846752"/>
                      <a:gd name="connsiteY8" fmla="*/ 707886 h 707886"/>
                      <a:gd name="connsiteX9" fmla="*/ 768623 w 2846752"/>
                      <a:gd name="connsiteY9" fmla="*/ 707886 h 707886"/>
                      <a:gd name="connsiteX10" fmla="*/ 0 w 2846752"/>
                      <a:gd name="connsiteY10" fmla="*/ 707886 h 707886"/>
                      <a:gd name="connsiteX11" fmla="*/ 0 w 2846752"/>
                      <a:gd name="connsiteY11" fmla="*/ 353943 h 707886"/>
                      <a:gd name="connsiteX12" fmla="*/ 0 w 2846752"/>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6752" h="707886" fill="none" extrusionOk="0">
                        <a:moveTo>
                          <a:pt x="0" y="0"/>
                        </a:moveTo>
                        <a:cubicBezTo>
                          <a:pt x="221530" y="-2014"/>
                          <a:pt x="447556" y="13600"/>
                          <a:pt x="768623" y="0"/>
                        </a:cubicBezTo>
                        <a:cubicBezTo>
                          <a:pt x="1087795" y="47804"/>
                          <a:pt x="1303940" y="-13056"/>
                          <a:pt x="1508778" y="0"/>
                        </a:cubicBezTo>
                        <a:cubicBezTo>
                          <a:pt x="1705091" y="-3368"/>
                          <a:pt x="1963179" y="-8184"/>
                          <a:pt x="2163531" y="0"/>
                        </a:cubicBezTo>
                        <a:cubicBezTo>
                          <a:pt x="2324485" y="-2386"/>
                          <a:pt x="2595786" y="4211"/>
                          <a:pt x="2846752" y="0"/>
                        </a:cubicBezTo>
                        <a:cubicBezTo>
                          <a:pt x="2843094" y="175744"/>
                          <a:pt x="2873182" y="211324"/>
                          <a:pt x="2846752" y="368101"/>
                        </a:cubicBezTo>
                        <a:cubicBezTo>
                          <a:pt x="2820976" y="519333"/>
                          <a:pt x="2833516" y="623500"/>
                          <a:pt x="2846752" y="707886"/>
                        </a:cubicBezTo>
                        <a:cubicBezTo>
                          <a:pt x="2640639" y="724218"/>
                          <a:pt x="2331328" y="706580"/>
                          <a:pt x="2135064" y="707886"/>
                        </a:cubicBezTo>
                        <a:cubicBezTo>
                          <a:pt x="1929192" y="722254"/>
                          <a:pt x="1704743" y="731834"/>
                          <a:pt x="1508778" y="707886"/>
                        </a:cubicBezTo>
                        <a:cubicBezTo>
                          <a:pt x="1286302" y="657136"/>
                          <a:pt x="1111121" y="727602"/>
                          <a:pt x="768623" y="707886"/>
                        </a:cubicBezTo>
                        <a:cubicBezTo>
                          <a:pt x="430565" y="736822"/>
                          <a:pt x="265906" y="729369"/>
                          <a:pt x="0" y="707886"/>
                        </a:cubicBezTo>
                        <a:cubicBezTo>
                          <a:pt x="-24539" y="631930"/>
                          <a:pt x="-11178" y="550766"/>
                          <a:pt x="0" y="375179"/>
                        </a:cubicBezTo>
                        <a:cubicBezTo>
                          <a:pt x="-5930" y="190260"/>
                          <a:pt x="-27676" y="122448"/>
                          <a:pt x="0" y="0"/>
                        </a:cubicBezTo>
                        <a:close/>
                      </a:path>
                      <a:path w="2846752" h="707886" stroke="0" extrusionOk="0">
                        <a:moveTo>
                          <a:pt x="0" y="0"/>
                        </a:moveTo>
                        <a:cubicBezTo>
                          <a:pt x="289246" y="-11076"/>
                          <a:pt x="409053" y="6963"/>
                          <a:pt x="711688" y="0"/>
                        </a:cubicBezTo>
                        <a:cubicBezTo>
                          <a:pt x="1025644" y="-17876"/>
                          <a:pt x="1189151" y="4719"/>
                          <a:pt x="1366441" y="0"/>
                        </a:cubicBezTo>
                        <a:cubicBezTo>
                          <a:pt x="1550985" y="33964"/>
                          <a:pt x="1783495" y="-10282"/>
                          <a:pt x="2106596" y="0"/>
                        </a:cubicBezTo>
                        <a:cubicBezTo>
                          <a:pt x="2416536" y="-15271"/>
                          <a:pt x="2592045" y="2324"/>
                          <a:pt x="2846752" y="0"/>
                        </a:cubicBezTo>
                        <a:cubicBezTo>
                          <a:pt x="2835851" y="96326"/>
                          <a:pt x="2832604" y="206619"/>
                          <a:pt x="2846752" y="361021"/>
                        </a:cubicBezTo>
                        <a:cubicBezTo>
                          <a:pt x="2881247" y="502274"/>
                          <a:pt x="2852084" y="623265"/>
                          <a:pt x="2846752" y="707886"/>
                        </a:cubicBezTo>
                        <a:cubicBezTo>
                          <a:pt x="2567413" y="702908"/>
                          <a:pt x="2426299" y="687054"/>
                          <a:pt x="2163531" y="707886"/>
                        </a:cubicBezTo>
                        <a:cubicBezTo>
                          <a:pt x="1889255" y="733257"/>
                          <a:pt x="1589600" y="702646"/>
                          <a:pt x="1423376" y="707886"/>
                        </a:cubicBezTo>
                        <a:cubicBezTo>
                          <a:pt x="1180584" y="721636"/>
                          <a:pt x="1050346" y="688648"/>
                          <a:pt x="768623" y="707886"/>
                        </a:cubicBezTo>
                        <a:cubicBezTo>
                          <a:pt x="487404" y="733578"/>
                          <a:pt x="209134" y="686813"/>
                          <a:pt x="0" y="707886"/>
                        </a:cubicBezTo>
                        <a:cubicBezTo>
                          <a:pt x="7045" y="579562"/>
                          <a:pt x="16262" y="492222"/>
                          <a:pt x="0" y="353943"/>
                        </a:cubicBezTo>
                        <a:cubicBezTo>
                          <a:pt x="-16265" y="227396"/>
                          <a:pt x="13551" y="86567"/>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cải</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tiến</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4015C150-FEB3-3A52-2251-91E677A4C74D}"/>
              </a:ext>
            </a:extLst>
          </p:cNvPr>
          <p:cNvSpPr txBox="1"/>
          <p:nvPr/>
        </p:nvSpPr>
        <p:spPr>
          <a:xfrm>
            <a:off x="4889032" y="4232269"/>
            <a:ext cx="5661737" cy="707886"/>
          </a:xfrm>
          <a:custGeom>
            <a:avLst/>
            <a:gdLst>
              <a:gd name="connsiteX0" fmla="*/ 0 w 5661737"/>
              <a:gd name="connsiteY0" fmla="*/ 0 h 707886"/>
              <a:gd name="connsiteX1" fmla="*/ 1528669 w 5661737"/>
              <a:gd name="connsiteY1" fmla="*/ 0 h 707886"/>
              <a:gd name="connsiteX2" fmla="*/ 3000719 w 5661737"/>
              <a:gd name="connsiteY2" fmla="*/ 0 h 707886"/>
              <a:gd name="connsiteX3" fmla="*/ 4302920 w 5661737"/>
              <a:gd name="connsiteY3" fmla="*/ 0 h 707886"/>
              <a:gd name="connsiteX4" fmla="*/ 5661736 w 5661737"/>
              <a:gd name="connsiteY4" fmla="*/ 0 h 707886"/>
              <a:gd name="connsiteX5" fmla="*/ 5661736 w 5661737"/>
              <a:gd name="connsiteY5" fmla="*/ 368101 h 707886"/>
              <a:gd name="connsiteX6" fmla="*/ 5661736 w 5661737"/>
              <a:gd name="connsiteY6" fmla="*/ 707886 h 707886"/>
              <a:gd name="connsiteX7" fmla="*/ 4246303 w 5661737"/>
              <a:gd name="connsiteY7" fmla="*/ 707886 h 707886"/>
              <a:gd name="connsiteX8" fmla="*/ 3000719 w 5661737"/>
              <a:gd name="connsiteY8" fmla="*/ 707886 h 707886"/>
              <a:gd name="connsiteX9" fmla="*/ 1528669 w 5661737"/>
              <a:gd name="connsiteY9" fmla="*/ 707886 h 707886"/>
              <a:gd name="connsiteX10" fmla="*/ 0 w 5661737"/>
              <a:gd name="connsiteY10" fmla="*/ 707886 h 707886"/>
              <a:gd name="connsiteX11" fmla="*/ 0 w 5661737"/>
              <a:gd name="connsiteY11" fmla="*/ 375179 h 707886"/>
              <a:gd name="connsiteX12" fmla="*/ 0 w 5661737"/>
              <a:gd name="connsiteY12" fmla="*/ 0 h 707886"/>
              <a:gd name="connsiteX0" fmla="*/ 0 w 5661737"/>
              <a:gd name="connsiteY0" fmla="*/ 0 h 707886"/>
              <a:gd name="connsiteX1" fmla="*/ 1415435 w 5661737"/>
              <a:gd name="connsiteY1" fmla="*/ 0 h 707886"/>
              <a:gd name="connsiteX2" fmla="*/ 2717634 w 5661737"/>
              <a:gd name="connsiteY2" fmla="*/ 0 h 707886"/>
              <a:gd name="connsiteX3" fmla="*/ 4189684 w 5661737"/>
              <a:gd name="connsiteY3" fmla="*/ 0 h 707886"/>
              <a:gd name="connsiteX4" fmla="*/ 5661736 w 5661737"/>
              <a:gd name="connsiteY4" fmla="*/ 0 h 707886"/>
              <a:gd name="connsiteX5" fmla="*/ 5661736 w 5661737"/>
              <a:gd name="connsiteY5" fmla="*/ 361021 h 707886"/>
              <a:gd name="connsiteX6" fmla="*/ 5661736 w 5661737"/>
              <a:gd name="connsiteY6" fmla="*/ 707886 h 707886"/>
              <a:gd name="connsiteX7" fmla="*/ 4302920 w 5661737"/>
              <a:gd name="connsiteY7" fmla="*/ 707886 h 707886"/>
              <a:gd name="connsiteX8" fmla="*/ 2830868 w 5661737"/>
              <a:gd name="connsiteY8" fmla="*/ 707886 h 707886"/>
              <a:gd name="connsiteX9" fmla="*/ 1528669 w 5661737"/>
              <a:gd name="connsiteY9" fmla="*/ 707886 h 707886"/>
              <a:gd name="connsiteX10" fmla="*/ 0 w 5661737"/>
              <a:gd name="connsiteY10" fmla="*/ 707886 h 707886"/>
              <a:gd name="connsiteX11" fmla="*/ 0 w 5661737"/>
              <a:gd name="connsiteY11" fmla="*/ 353943 h 707886"/>
              <a:gd name="connsiteX12" fmla="*/ 0 w 5661737"/>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1737" h="707886" fill="none" extrusionOk="0">
                <a:moveTo>
                  <a:pt x="0" y="0"/>
                </a:moveTo>
                <a:cubicBezTo>
                  <a:pt x="520867" y="-12938"/>
                  <a:pt x="880155" y="90502"/>
                  <a:pt x="1528669" y="0"/>
                </a:cubicBezTo>
                <a:cubicBezTo>
                  <a:pt x="2176887" y="107507"/>
                  <a:pt x="2677432" y="-54766"/>
                  <a:pt x="3000719" y="0"/>
                </a:cubicBezTo>
                <a:cubicBezTo>
                  <a:pt x="3316245" y="-47126"/>
                  <a:pt x="3884596" y="-46962"/>
                  <a:pt x="4302920" y="0"/>
                </a:cubicBezTo>
                <a:cubicBezTo>
                  <a:pt x="4542182" y="85630"/>
                  <a:pt x="5069271" y="-29895"/>
                  <a:pt x="5661736" y="0"/>
                </a:cubicBezTo>
                <a:cubicBezTo>
                  <a:pt x="5659822" y="190925"/>
                  <a:pt x="5701653" y="215079"/>
                  <a:pt x="5661736" y="368101"/>
                </a:cubicBezTo>
                <a:cubicBezTo>
                  <a:pt x="5591983" y="530792"/>
                  <a:pt x="5636467" y="635889"/>
                  <a:pt x="5661736" y="707886"/>
                </a:cubicBezTo>
                <a:cubicBezTo>
                  <a:pt x="5341281" y="700532"/>
                  <a:pt x="4584309" y="729871"/>
                  <a:pt x="4246303" y="707886"/>
                </a:cubicBezTo>
                <a:cubicBezTo>
                  <a:pt x="3896204" y="745956"/>
                  <a:pt x="3329244" y="865147"/>
                  <a:pt x="3000719" y="707886"/>
                </a:cubicBezTo>
                <a:cubicBezTo>
                  <a:pt x="2559528" y="616765"/>
                  <a:pt x="2208786" y="776442"/>
                  <a:pt x="1528669" y="707886"/>
                </a:cubicBezTo>
                <a:cubicBezTo>
                  <a:pt x="854097" y="757363"/>
                  <a:pt x="544245" y="845335"/>
                  <a:pt x="0" y="707886"/>
                </a:cubicBezTo>
                <a:cubicBezTo>
                  <a:pt x="-48490" y="641305"/>
                  <a:pt x="-12497" y="552592"/>
                  <a:pt x="0" y="375179"/>
                </a:cubicBezTo>
                <a:cubicBezTo>
                  <a:pt x="-8022" y="185307"/>
                  <a:pt x="-57760" y="121843"/>
                  <a:pt x="0" y="0"/>
                </a:cubicBezTo>
                <a:close/>
              </a:path>
              <a:path w="5661737" h="707886" stroke="0" extrusionOk="0">
                <a:moveTo>
                  <a:pt x="0" y="0"/>
                </a:moveTo>
                <a:cubicBezTo>
                  <a:pt x="584189" y="-8140"/>
                  <a:pt x="809509" y="2815"/>
                  <a:pt x="1415435" y="0"/>
                </a:cubicBezTo>
                <a:cubicBezTo>
                  <a:pt x="2016801" y="-82589"/>
                  <a:pt x="2370072" y="36593"/>
                  <a:pt x="2717634" y="0"/>
                </a:cubicBezTo>
                <a:cubicBezTo>
                  <a:pt x="3106270" y="197876"/>
                  <a:pt x="3461466" y="81727"/>
                  <a:pt x="4189684" y="0"/>
                </a:cubicBezTo>
                <a:cubicBezTo>
                  <a:pt x="4797270" y="-116785"/>
                  <a:pt x="5108951" y="-19818"/>
                  <a:pt x="5661736" y="0"/>
                </a:cubicBezTo>
                <a:cubicBezTo>
                  <a:pt x="5639195" y="93397"/>
                  <a:pt x="5644730" y="180207"/>
                  <a:pt x="5661736" y="361021"/>
                </a:cubicBezTo>
                <a:cubicBezTo>
                  <a:pt x="5710820" y="503708"/>
                  <a:pt x="5664617" y="622288"/>
                  <a:pt x="5661736" y="707886"/>
                </a:cubicBezTo>
                <a:cubicBezTo>
                  <a:pt x="5142945" y="750957"/>
                  <a:pt x="4867509" y="631156"/>
                  <a:pt x="4302920" y="707886"/>
                </a:cubicBezTo>
                <a:cubicBezTo>
                  <a:pt x="3683778" y="788473"/>
                  <a:pt x="3129481" y="713311"/>
                  <a:pt x="2830868" y="707886"/>
                </a:cubicBezTo>
                <a:cubicBezTo>
                  <a:pt x="2365494" y="723273"/>
                  <a:pt x="2102421" y="554929"/>
                  <a:pt x="1528669" y="707886"/>
                </a:cubicBezTo>
                <a:cubicBezTo>
                  <a:pt x="963689" y="860441"/>
                  <a:pt x="425357" y="598804"/>
                  <a:pt x="0" y="707886"/>
                </a:cubicBezTo>
                <a:cubicBezTo>
                  <a:pt x="12094" y="575389"/>
                  <a:pt x="30361" y="499386"/>
                  <a:pt x="0" y="353943"/>
                </a:cubicBezTo>
                <a:cubicBezTo>
                  <a:pt x="-39333" y="230292"/>
                  <a:pt x="49885" y="92472"/>
                  <a:pt x="0" y="0"/>
                </a:cubicBezTo>
                <a:close/>
              </a:path>
            </a:pathLst>
          </a:custGeom>
          <a:noFill/>
          <a:ln w="28575">
            <a:solidFill>
              <a:schemeClr val="tx1"/>
            </a:solidFill>
            <a:extLst>
              <a:ext uri="{C807C97D-BFC1-408E-A445-0C87EB9F89A2}">
                <ask:lineSketchStyleProps xmlns:ask="http://schemas.microsoft.com/office/drawing/2018/sketchyshapes" sd="618484120">
                  <a:custGeom>
                    <a:avLst/>
                    <a:gdLst>
                      <a:gd name="connsiteX0" fmla="*/ 0 w 5661737"/>
                      <a:gd name="connsiteY0" fmla="*/ 0 h 707886"/>
                      <a:gd name="connsiteX1" fmla="*/ 1528669 w 5661737"/>
                      <a:gd name="connsiteY1" fmla="*/ 0 h 707886"/>
                      <a:gd name="connsiteX2" fmla="*/ 3000719 w 5661737"/>
                      <a:gd name="connsiteY2" fmla="*/ 0 h 707886"/>
                      <a:gd name="connsiteX3" fmla="*/ 4302920 w 5661737"/>
                      <a:gd name="connsiteY3" fmla="*/ 0 h 707886"/>
                      <a:gd name="connsiteX4" fmla="*/ 5661736 w 5661737"/>
                      <a:gd name="connsiteY4" fmla="*/ 0 h 707886"/>
                      <a:gd name="connsiteX5" fmla="*/ 5661736 w 5661737"/>
                      <a:gd name="connsiteY5" fmla="*/ 368101 h 707886"/>
                      <a:gd name="connsiteX6" fmla="*/ 5661736 w 5661737"/>
                      <a:gd name="connsiteY6" fmla="*/ 707886 h 707886"/>
                      <a:gd name="connsiteX7" fmla="*/ 4246303 w 5661737"/>
                      <a:gd name="connsiteY7" fmla="*/ 707886 h 707886"/>
                      <a:gd name="connsiteX8" fmla="*/ 3000719 w 5661737"/>
                      <a:gd name="connsiteY8" fmla="*/ 707886 h 707886"/>
                      <a:gd name="connsiteX9" fmla="*/ 1528669 w 5661737"/>
                      <a:gd name="connsiteY9" fmla="*/ 707886 h 707886"/>
                      <a:gd name="connsiteX10" fmla="*/ 0 w 5661737"/>
                      <a:gd name="connsiteY10" fmla="*/ 707886 h 707886"/>
                      <a:gd name="connsiteX11" fmla="*/ 0 w 5661737"/>
                      <a:gd name="connsiteY11" fmla="*/ 375179 h 707886"/>
                      <a:gd name="connsiteX12" fmla="*/ 0 w 5661737"/>
                      <a:gd name="connsiteY12" fmla="*/ 0 h 707886"/>
                      <a:gd name="connsiteX0" fmla="*/ 0 w 5661737"/>
                      <a:gd name="connsiteY0" fmla="*/ 0 h 707886"/>
                      <a:gd name="connsiteX1" fmla="*/ 1415435 w 5661737"/>
                      <a:gd name="connsiteY1" fmla="*/ 0 h 707886"/>
                      <a:gd name="connsiteX2" fmla="*/ 2717634 w 5661737"/>
                      <a:gd name="connsiteY2" fmla="*/ 0 h 707886"/>
                      <a:gd name="connsiteX3" fmla="*/ 4189684 w 5661737"/>
                      <a:gd name="connsiteY3" fmla="*/ 0 h 707886"/>
                      <a:gd name="connsiteX4" fmla="*/ 5661736 w 5661737"/>
                      <a:gd name="connsiteY4" fmla="*/ 0 h 707886"/>
                      <a:gd name="connsiteX5" fmla="*/ 5661736 w 5661737"/>
                      <a:gd name="connsiteY5" fmla="*/ 361021 h 707886"/>
                      <a:gd name="connsiteX6" fmla="*/ 5661736 w 5661737"/>
                      <a:gd name="connsiteY6" fmla="*/ 707886 h 707886"/>
                      <a:gd name="connsiteX7" fmla="*/ 4302920 w 5661737"/>
                      <a:gd name="connsiteY7" fmla="*/ 707886 h 707886"/>
                      <a:gd name="connsiteX8" fmla="*/ 2830868 w 5661737"/>
                      <a:gd name="connsiteY8" fmla="*/ 707886 h 707886"/>
                      <a:gd name="connsiteX9" fmla="*/ 1528669 w 5661737"/>
                      <a:gd name="connsiteY9" fmla="*/ 707886 h 707886"/>
                      <a:gd name="connsiteX10" fmla="*/ 0 w 5661737"/>
                      <a:gd name="connsiteY10" fmla="*/ 707886 h 707886"/>
                      <a:gd name="connsiteX11" fmla="*/ 0 w 5661737"/>
                      <a:gd name="connsiteY11" fmla="*/ 353943 h 707886"/>
                      <a:gd name="connsiteX12" fmla="*/ 0 w 5661737"/>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1737" h="707886" fill="none" extrusionOk="0">
                        <a:moveTo>
                          <a:pt x="0" y="0"/>
                        </a:moveTo>
                        <a:cubicBezTo>
                          <a:pt x="455843" y="-5765"/>
                          <a:pt x="889264" y="55271"/>
                          <a:pt x="1528669" y="0"/>
                        </a:cubicBezTo>
                        <a:cubicBezTo>
                          <a:pt x="2150879" y="35221"/>
                          <a:pt x="2654557" y="-45069"/>
                          <a:pt x="3000719" y="0"/>
                        </a:cubicBezTo>
                        <a:cubicBezTo>
                          <a:pt x="3368905" y="-23524"/>
                          <a:pt x="3941154" y="320"/>
                          <a:pt x="4302920" y="0"/>
                        </a:cubicBezTo>
                        <a:cubicBezTo>
                          <a:pt x="4577348" y="52447"/>
                          <a:pt x="5109230" y="-16904"/>
                          <a:pt x="5661736" y="0"/>
                        </a:cubicBezTo>
                        <a:cubicBezTo>
                          <a:pt x="5654683" y="183235"/>
                          <a:pt x="5699201" y="217557"/>
                          <a:pt x="5661736" y="368101"/>
                        </a:cubicBezTo>
                        <a:cubicBezTo>
                          <a:pt x="5611742" y="522336"/>
                          <a:pt x="5634993" y="624190"/>
                          <a:pt x="5661736" y="707886"/>
                        </a:cubicBezTo>
                        <a:cubicBezTo>
                          <a:pt x="5277469" y="714758"/>
                          <a:pt x="4607982" y="722838"/>
                          <a:pt x="4246303" y="707886"/>
                        </a:cubicBezTo>
                        <a:cubicBezTo>
                          <a:pt x="3851846" y="732106"/>
                          <a:pt x="3363780" y="799588"/>
                          <a:pt x="3000719" y="707886"/>
                        </a:cubicBezTo>
                        <a:cubicBezTo>
                          <a:pt x="2568670" y="639937"/>
                          <a:pt x="2209827" y="736506"/>
                          <a:pt x="1528669" y="707886"/>
                        </a:cubicBezTo>
                        <a:cubicBezTo>
                          <a:pt x="848970" y="713077"/>
                          <a:pt x="533809" y="774585"/>
                          <a:pt x="0" y="707886"/>
                        </a:cubicBezTo>
                        <a:cubicBezTo>
                          <a:pt x="-42764" y="629180"/>
                          <a:pt x="-11013" y="551315"/>
                          <a:pt x="0" y="375179"/>
                        </a:cubicBezTo>
                        <a:cubicBezTo>
                          <a:pt x="-3465" y="202808"/>
                          <a:pt x="-41499" y="122712"/>
                          <a:pt x="0" y="0"/>
                        </a:cubicBezTo>
                        <a:close/>
                      </a:path>
                      <a:path w="5661737" h="707886" stroke="0" extrusionOk="0">
                        <a:moveTo>
                          <a:pt x="0" y="0"/>
                        </a:moveTo>
                        <a:cubicBezTo>
                          <a:pt x="568657" y="-9506"/>
                          <a:pt x="804667" y="5047"/>
                          <a:pt x="1415435" y="0"/>
                        </a:cubicBezTo>
                        <a:cubicBezTo>
                          <a:pt x="2021752" y="-69711"/>
                          <a:pt x="2367138" y="25047"/>
                          <a:pt x="2717634" y="0"/>
                        </a:cubicBezTo>
                        <a:cubicBezTo>
                          <a:pt x="3094730" y="124332"/>
                          <a:pt x="3511430" y="32950"/>
                          <a:pt x="4189684" y="0"/>
                        </a:cubicBezTo>
                        <a:cubicBezTo>
                          <a:pt x="4804566" y="-60782"/>
                          <a:pt x="5151967" y="-3447"/>
                          <a:pt x="5661736" y="0"/>
                        </a:cubicBezTo>
                        <a:cubicBezTo>
                          <a:pt x="5648805" y="95946"/>
                          <a:pt x="5637283" y="191966"/>
                          <a:pt x="5661736" y="361021"/>
                        </a:cubicBezTo>
                        <a:cubicBezTo>
                          <a:pt x="5709003" y="504229"/>
                          <a:pt x="5662461" y="624904"/>
                          <a:pt x="5661736" y="707886"/>
                        </a:cubicBezTo>
                        <a:cubicBezTo>
                          <a:pt x="5124573" y="731232"/>
                          <a:pt x="4831621" y="674481"/>
                          <a:pt x="4302920" y="707886"/>
                        </a:cubicBezTo>
                        <a:cubicBezTo>
                          <a:pt x="3727479" y="761466"/>
                          <a:pt x="3222268" y="698491"/>
                          <a:pt x="2830868" y="707886"/>
                        </a:cubicBezTo>
                        <a:cubicBezTo>
                          <a:pt x="2390954" y="721494"/>
                          <a:pt x="2094804" y="622601"/>
                          <a:pt x="1528669" y="707886"/>
                        </a:cubicBezTo>
                        <a:cubicBezTo>
                          <a:pt x="969306" y="755414"/>
                          <a:pt x="418632" y="633329"/>
                          <a:pt x="0" y="707886"/>
                        </a:cubicBezTo>
                        <a:cubicBezTo>
                          <a:pt x="28750" y="580640"/>
                          <a:pt x="25001" y="491223"/>
                          <a:pt x="0" y="353943"/>
                        </a:cubicBezTo>
                        <a:cubicBezTo>
                          <a:pt x="-28788" y="228058"/>
                          <a:pt x="29654" y="88403"/>
                          <a:pt x="0" y="0"/>
                        </a:cubicBezTo>
                        <a:close/>
                      </a:path>
                    </a:pathLst>
                  </a:custGeom>
                  <ask:type>
                    <ask:lineSketchFreehand/>
                  </ask:type>
                </ask:lineSketchStyleProps>
              </a:ext>
            </a:extLst>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giao</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dịch</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trực</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tuyến</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F91291E6-FF6A-F2B3-B05A-DE8C2DC8495D}"/>
              </a:ext>
            </a:extLst>
          </p:cNvPr>
          <p:cNvPicPr>
            <a:picLocks noChangeAspect="1"/>
          </p:cNvPicPr>
          <p:nvPr/>
        </p:nvPicPr>
        <p:blipFill>
          <a:blip r:embed="rId4">
            <a:extLst>
              <a:ext uri="{28A0092B-C50C-407E-A947-70E740481C1C}">
                <a14:useLocalDpi xmlns:a14="http://schemas.microsoft.com/office/drawing/2010/main" val="0"/>
              </a:ext>
            </a:extLst>
          </a:blip>
          <a:srcRect t="59980" r="80028"/>
          <a:stretch/>
        </p:blipFill>
        <p:spPr>
          <a:xfrm>
            <a:off x="0" y="2756163"/>
            <a:ext cx="3639224" cy="4101837"/>
          </a:xfrm>
          <a:prstGeom prst="rect">
            <a:avLst/>
          </a:prstGeom>
        </p:spPr>
      </p:pic>
      <p:pic>
        <p:nvPicPr>
          <p:cNvPr id="11" name="Picture 10">
            <a:extLst>
              <a:ext uri="{FF2B5EF4-FFF2-40B4-BE49-F238E27FC236}">
                <a16:creationId xmlns:a16="http://schemas.microsoft.com/office/drawing/2014/main" id="{386CD60F-91D5-9555-30C7-ADA2CACA1C4C}"/>
              </a:ext>
            </a:extLst>
          </p:cNvPr>
          <p:cNvPicPr>
            <a:picLocks noChangeAspect="1"/>
          </p:cNvPicPr>
          <p:nvPr/>
        </p:nvPicPr>
        <p:blipFill>
          <a:blip r:embed="rId4">
            <a:extLst>
              <a:ext uri="{28A0092B-C50C-407E-A947-70E740481C1C}">
                <a14:useLocalDpi xmlns:a14="http://schemas.microsoft.com/office/drawing/2010/main" val="0"/>
              </a:ext>
            </a:extLst>
          </a:blip>
          <a:srcRect l="80885" t="-3845" r="-857" b="63825"/>
          <a:stretch/>
        </p:blipFill>
        <p:spPr>
          <a:xfrm>
            <a:off x="9673480" y="-175001"/>
            <a:ext cx="2600582" cy="2931164"/>
          </a:xfrm>
          <a:prstGeom prst="rect">
            <a:avLst/>
          </a:prstGeom>
        </p:spPr>
      </p:pic>
    </p:spTree>
    <p:extLst>
      <p:ext uri="{BB962C8B-B14F-4D97-AF65-F5344CB8AC3E}">
        <p14:creationId xmlns:p14="http://schemas.microsoft.com/office/powerpoint/2010/main" val="34779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02A17-3F9B-5FA7-A64B-8A4664EBE3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0BEE041-EBF5-E4CF-0CFC-9E9F9014C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FA9B447E-6EA7-A51B-1F60-56A621880545}"/>
              </a:ext>
            </a:extLst>
          </p:cNvPr>
          <p:cNvSpPr/>
          <p:nvPr/>
        </p:nvSpPr>
        <p:spPr>
          <a:xfrm>
            <a:off x="211015" y="228600"/>
            <a:ext cx="11816862" cy="6400800"/>
          </a:xfrm>
          <a:prstGeom prst="roundRect">
            <a:avLst>
              <a:gd name="adj" fmla="val 545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0579B68-8F55-74B9-9313-DA09D1DD8B8D}"/>
              </a:ext>
            </a:extLst>
          </p:cNvPr>
          <p:cNvPicPr>
            <a:picLocks noChangeAspect="1"/>
          </p:cNvPicPr>
          <p:nvPr/>
        </p:nvPicPr>
        <p:blipFill>
          <a:blip r:embed="rId3">
            <a:extLst>
              <a:ext uri="{28A0092B-C50C-407E-A947-70E740481C1C}">
                <a14:useLocalDpi xmlns:a14="http://schemas.microsoft.com/office/drawing/2010/main" val="0"/>
              </a:ext>
            </a:extLst>
          </a:blip>
          <a:srcRect t="59980" r="80028"/>
          <a:stretch/>
        </p:blipFill>
        <p:spPr>
          <a:xfrm>
            <a:off x="0" y="2756163"/>
            <a:ext cx="3639224" cy="4101837"/>
          </a:xfrm>
          <a:prstGeom prst="rect">
            <a:avLst/>
          </a:prstGeom>
        </p:spPr>
      </p:pic>
      <p:pic>
        <p:nvPicPr>
          <p:cNvPr id="11" name="Picture 10">
            <a:extLst>
              <a:ext uri="{FF2B5EF4-FFF2-40B4-BE49-F238E27FC236}">
                <a16:creationId xmlns:a16="http://schemas.microsoft.com/office/drawing/2014/main" id="{83AF5222-B997-43D5-1A8B-247694E80593}"/>
              </a:ext>
            </a:extLst>
          </p:cNvPr>
          <p:cNvPicPr>
            <a:picLocks noChangeAspect="1"/>
          </p:cNvPicPr>
          <p:nvPr/>
        </p:nvPicPr>
        <p:blipFill>
          <a:blip r:embed="rId3">
            <a:extLst>
              <a:ext uri="{28A0092B-C50C-407E-A947-70E740481C1C}">
                <a14:useLocalDpi xmlns:a14="http://schemas.microsoft.com/office/drawing/2010/main" val="0"/>
              </a:ext>
            </a:extLst>
          </a:blip>
          <a:srcRect l="80885" t="-3845" r="-857" b="63825"/>
          <a:stretch/>
        </p:blipFill>
        <p:spPr>
          <a:xfrm>
            <a:off x="10206110" y="-175001"/>
            <a:ext cx="2032782" cy="2291186"/>
          </a:xfrm>
          <a:prstGeom prst="rect">
            <a:avLst/>
          </a:prstGeom>
        </p:spPr>
      </p:pic>
      <p:pic>
        <p:nvPicPr>
          <p:cNvPr id="12" name="Picture 11">
            <a:extLst>
              <a:ext uri="{FF2B5EF4-FFF2-40B4-BE49-F238E27FC236}">
                <a16:creationId xmlns:a16="http://schemas.microsoft.com/office/drawing/2014/main" id="{27334BAE-180E-F888-6A71-0BE149690E4D}"/>
              </a:ext>
            </a:extLst>
          </p:cNvPr>
          <p:cNvPicPr>
            <a:picLocks noChangeAspect="1"/>
          </p:cNvPicPr>
          <p:nvPr/>
        </p:nvPicPr>
        <p:blipFill>
          <a:blip r:embed="rId4"/>
          <a:stretch>
            <a:fillRect/>
          </a:stretch>
        </p:blipFill>
        <p:spPr>
          <a:xfrm>
            <a:off x="606167" y="114772"/>
            <a:ext cx="3969145" cy="954330"/>
          </a:xfrm>
          <a:prstGeom prst="rect">
            <a:avLst/>
          </a:prstGeom>
        </p:spPr>
      </p:pic>
      <p:sp>
        <p:nvSpPr>
          <p:cNvPr id="14" name="TextBox 13">
            <a:extLst>
              <a:ext uri="{FF2B5EF4-FFF2-40B4-BE49-F238E27FC236}">
                <a16:creationId xmlns:a16="http://schemas.microsoft.com/office/drawing/2014/main" id="{87FA5B13-6756-F7F4-B9A5-5A04A5D24236}"/>
              </a:ext>
            </a:extLst>
          </p:cNvPr>
          <p:cNvSpPr txBox="1"/>
          <p:nvPr/>
        </p:nvSpPr>
        <p:spPr>
          <a:xfrm>
            <a:off x="1986274" y="1350669"/>
            <a:ext cx="8804617" cy="3046988"/>
          </a:xfrm>
          <a:prstGeom prst="rect">
            <a:avLst/>
          </a:prstGeom>
          <a:noFill/>
        </p:spPr>
        <p:txBody>
          <a:bodyPr wrap="square">
            <a:spAutoFit/>
          </a:bodyPr>
          <a:lstStyle/>
          <a:p>
            <a:pPr algn="just">
              <a:buNone/>
            </a:pPr>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Điện thoại di động ngày càng thông minh hơn.</a:t>
            </a: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Nó giúp mọi người mua sắm,</a:t>
            </a: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giao dịch trực tuyến,</a:t>
            </a: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phát,</a:t>
            </a: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nhận video,...</a:t>
            </a: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Hệ thống định vị toàn cầ</a:t>
            </a:r>
            <a:r>
              <a:rPr lang="en-US"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u</a:t>
            </a: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en-US"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cho phép điện thoại di động có thể xác định vị trí của bạn</a:t>
            </a: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bất cứ đâu trên hành tinh này.</a:t>
            </a: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r>
              <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Thật tuyệt vời!</a:t>
            </a:r>
            <a:r>
              <a:rPr lang="en-US" sz="3200"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vi-VN" sz="3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273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16F1CF-9C58-8566-C830-96D96D3F0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4A3477E-8E77-7698-0F13-287619426B8D}"/>
              </a:ext>
            </a:extLst>
          </p:cNvPr>
          <p:cNvPicPr>
            <a:picLocks noChangeAspect="1"/>
          </p:cNvPicPr>
          <p:nvPr/>
        </p:nvPicPr>
        <p:blipFill>
          <a:blip r:embed="rId3">
            <a:extLst>
              <a:ext uri="{28A0092B-C50C-407E-A947-70E740481C1C}">
                <a14:useLocalDpi xmlns:a14="http://schemas.microsoft.com/office/drawing/2010/main" val="0"/>
              </a:ext>
            </a:extLst>
          </a:blip>
          <a:srcRect t="26872" b="39898"/>
          <a:stretch/>
        </p:blipFill>
        <p:spPr>
          <a:xfrm rot="20238024">
            <a:off x="1454936" y="1044230"/>
            <a:ext cx="10857908" cy="3024718"/>
          </a:xfrm>
          <a:prstGeom prst="rect">
            <a:avLst/>
          </a:prstGeom>
        </p:spPr>
      </p:pic>
    </p:spTree>
    <p:extLst>
      <p:ext uri="{BB962C8B-B14F-4D97-AF65-F5344CB8AC3E}">
        <p14:creationId xmlns:p14="http://schemas.microsoft.com/office/powerpoint/2010/main" val="299400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ÊN THOAI DI DÔNG">
            <a:hlinkClick r:id="" action="ppaction://media"/>
            <a:extLst>
              <a:ext uri="{FF2B5EF4-FFF2-40B4-BE49-F238E27FC236}">
                <a16:creationId xmlns:a16="http://schemas.microsoft.com/office/drawing/2014/main" id="{2A847857-B067-CA20-0754-75C42EBE9B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86462CB7-CAEB-FD73-2D64-FE45F300A660}"/>
              </a:ext>
            </a:extLst>
          </p:cNvPr>
          <p:cNvGrpSpPr/>
          <p:nvPr/>
        </p:nvGrpSpPr>
        <p:grpSpPr>
          <a:xfrm>
            <a:off x="389890" y="312481"/>
            <a:ext cx="9612239" cy="1264128"/>
            <a:chOff x="722983" y="303870"/>
            <a:chExt cx="1041536" cy="332566"/>
          </a:xfrm>
        </p:grpSpPr>
        <p:sp>
          <p:nvSpPr>
            <p:cNvPr id="4" name="Rounded Rectangle 13">
              <a:extLst>
                <a:ext uri="{FF2B5EF4-FFF2-40B4-BE49-F238E27FC236}">
                  <a16:creationId xmlns:a16="http://schemas.microsoft.com/office/drawing/2014/main" id="{C6208C5F-E69A-E378-45A2-1108E0C2E0C6}"/>
                </a:ext>
              </a:extLst>
            </p:cNvPr>
            <p:cNvSpPr/>
            <p:nvPr/>
          </p:nvSpPr>
          <p:spPr>
            <a:xfrm>
              <a:off x="722983" y="303870"/>
              <a:ext cx="1041536" cy="332566"/>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D58340F-B16C-0175-E4B7-01FF14EEFE04}"/>
                </a:ext>
              </a:extLst>
            </p:cNvPr>
            <p:cNvSpPr txBox="1"/>
            <p:nvPr/>
          </p:nvSpPr>
          <p:spPr>
            <a:xfrm>
              <a:off x="745302" y="342577"/>
              <a:ext cx="1007627" cy="251006"/>
            </a:xfrm>
            <a:prstGeom prst="rect">
              <a:avLst/>
            </a:prstGeom>
            <a:noFill/>
          </p:spPr>
          <p:txBody>
            <a:bodyPr wrap="square" rtlCol="0">
              <a:spAutoFit/>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vi-VN"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Giới thiệu về cuộc gọi đầu tiên bằng điện thoại di động (người gọi, thời điểm thực hiện cuộc gọi)</a:t>
              </a:r>
              <a:r>
                <a:rPr lang="en-US" sz="28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TextBox 5">
            <a:extLst>
              <a:ext uri="{FF2B5EF4-FFF2-40B4-BE49-F238E27FC236}">
                <a16:creationId xmlns:a16="http://schemas.microsoft.com/office/drawing/2014/main" id="{4D266DA3-385F-A663-1A67-A8E19668BC8F}"/>
              </a:ext>
            </a:extLst>
          </p:cNvPr>
          <p:cNvSpPr txBox="1"/>
          <p:nvPr/>
        </p:nvSpPr>
        <p:spPr>
          <a:xfrm>
            <a:off x="249647" y="1723740"/>
            <a:ext cx="10779858" cy="1569660"/>
          </a:xfrm>
          <a:prstGeom prst="rect">
            <a:avLst/>
          </a:prstGeom>
          <a:noFill/>
        </p:spPr>
        <p:txBody>
          <a:bodyPr wrap="square" rtlCol="0">
            <a:spAutoFit/>
          </a:bodyPr>
          <a:lstStyle/>
          <a:p>
            <a:pPr algn="just">
              <a:spcBef>
                <a:spcPts val="600"/>
              </a:spcBef>
              <a:spcAft>
                <a:spcPts val="600"/>
              </a:spcAft>
            </a:pPr>
            <a:r>
              <a:rPr lang="vi-VN" sz="3200" dirty="0">
                <a:latin typeface="Tahoma" panose="020B0604030504040204" pitchFamily="34" charset="0"/>
                <a:ea typeface="Tahoma" panose="020B0604030504040204" pitchFamily="34" charset="0"/>
                <a:cs typeface="Tahoma" panose="020B0604030504040204" pitchFamily="34" charset="0"/>
              </a:rPr>
              <a:t>Cuộc gọi đầu tiên bằng điện thoại di động được thực hiện bởi nhà phát minh Mác-tin Cúp-pơ vào ngày 3 tháng 4 năm 1973.</a:t>
            </a:r>
            <a:endParaRPr lang="en-US" sz="72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C8BB64B-5D47-1C66-3F31-A921BB127711}"/>
              </a:ext>
            </a:extLst>
          </p:cNvPr>
          <p:cNvPicPr>
            <a:picLocks noChangeAspect="1"/>
          </p:cNvPicPr>
          <p:nvPr/>
        </p:nvPicPr>
        <p:blipFill>
          <a:blip r:embed="rId5"/>
          <a:stretch>
            <a:fillRect/>
          </a:stretch>
        </p:blipFill>
        <p:spPr>
          <a:xfrm>
            <a:off x="5245518" y="2907170"/>
            <a:ext cx="6696835" cy="3766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610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1" presetClass="mediacall" presetSubtype="0" fill="hold" nodeType="withEffect">
                                  <p:stCondLst>
                                    <p:cond delay="0"/>
                                  </p:stCondLst>
                                  <p:childTnLst>
                                    <p:cmd type="call" cmd="playFrom(0.0)">
                                      <p:cBhvr>
                                        <p:cTn id="8" dur="5034" fill="hold"/>
                                        <p:tgtEl>
                                          <p:spTgt spid="2"/>
                                        </p:tgtEl>
                                      </p:cBhvr>
                                    </p:cmd>
                                  </p:childTnLst>
                                </p:cTn>
                              </p:par>
                            </p:childTnLst>
                          </p:cTn>
                        </p:par>
                        <p:par>
                          <p:cTn id="9" fill="hold">
                            <p:stCondLst>
                              <p:cond delay="5034"/>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2E591-ABD6-D68F-6649-10E8000E2C44}"/>
              </a:ext>
            </a:extLst>
          </p:cNvPr>
          <p:cNvPicPr>
            <a:picLocks noChangeAspect="1"/>
          </p:cNvPicPr>
          <p:nvPr/>
        </p:nvPicPr>
        <p:blipFill>
          <a:blip r:embed="rId2">
            <a:extLst>
              <a:ext uri="{28A0092B-C50C-407E-A947-70E740481C1C}">
                <a14:useLocalDpi xmlns:a14="http://schemas.microsoft.com/office/drawing/2010/main" val="0"/>
              </a:ext>
            </a:extLst>
          </a:blip>
          <a:srcRect t="59980" r="80028"/>
          <a:stretch/>
        </p:blipFill>
        <p:spPr>
          <a:xfrm>
            <a:off x="-1" y="3290409"/>
            <a:ext cx="3165231" cy="3567591"/>
          </a:xfrm>
          <a:prstGeom prst="rect">
            <a:avLst/>
          </a:prstGeom>
        </p:spPr>
      </p:pic>
      <p:pic>
        <p:nvPicPr>
          <p:cNvPr id="3" name="Picture 2">
            <a:extLst>
              <a:ext uri="{FF2B5EF4-FFF2-40B4-BE49-F238E27FC236}">
                <a16:creationId xmlns:a16="http://schemas.microsoft.com/office/drawing/2014/main" id="{FC0BC8F1-A534-ECA7-FC36-D1653D423D0F}"/>
              </a:ext>
            </a:extLst>
          </p:cNvPr>
          <p:cNvPicPr>
            <a:picLocks noChangeAspect="1"/>
          </p:cNvPicPr>
          <p:nvPr/>
        </p:nvPicPr>
        <p:blipFill>
          <a:blip r:embed="rId2">
            <a:extLst>
              <a:ext uri="{28A0092B-C50C-407E-A947-70E740481C1C}">
                <a14:useLocalDpi xmlns:a14="http://schemas.microsoft.com/office/drawing/2010/main" val="0"/>
              </a:ext>
            </a:extLst>
          </a:blip>
          <a:srcRect l="80885" t="-3845" r="-857" b="63825"/>
          <a:stretch/>
        </p:blipFill>
        <p:spPr>
          <a:xfrm>
            <a:off x="9971649" y="-354036"/>
            <a:ext cx="2348528" cy="2647070"/>
          </a:xfrm>
          <a:prstGeom prst="rect">
            <a:avLst/>
          </a:prstGeom>
        </p:spPr>
      </p:pic>
      <p:grpSp>
        <p:nvGrpSpPr>
          <p:cNvPr id="4" name="Group 3">
            <a:extLst>
              <a:ext uri="{FF2B5EF4-FFF2-40B4-BE49-F238E27FC236}">
                <a16:creationId xmlns:a16="http://schemas.microsoft.com/office/drawing/2014/main" id="{87C51338-3841-E5C0-2B2A-A0DC035A75A4}"/>
              </a:ext>
            </a:extLst>
          </p:cNvPr>
          <p:cNvGrpSpPr/>
          <p:nvPr/>
        </p:nvGrpSpPr>
        <p:grpSpPr>
          <a:xfrm>
            <a:off x="788361" y="322182"/>
            <a:ext cx="6808747" cy="1051432"/>
            <a:chOff x="764574" y="303870"/>
            <a:chExt cx="737763" cy="276610"/>
          </a:xfrm>
        </p:grpSpPr>
        <p:sp>
          <p:nvSpPr>
            <p:cNvPr id="5" name="Rounded Rectangle 13">
              <a:extLst>
                <a:ext uri="{FF2B5EF4-FFF2-40B4-BE49-F238E27FC236}">
                  <a16:creationId xmlns:a16="http://schemas.microsoft.com/office/drawing/2014/main" id="{A881B1D9-5F23-DA36-677A-09ABF9779D2E}"/>
                </a:ext>
              </a:extLst>
            </p:cNvPr>
            <p:cNvSpPr/>
            <p:nvPr/>
          </p:nvSpPr>
          <p:spPr>
            <a:xfrm>
              <a:off x="767622" y="303870"/>
              <a:ext cx="734715" cy="27661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298BDA3-BC12-AC95-6A9B-6EBFC95C5ED7}"/>
                </a:ext>
              </a:extLst>
            </p:cNvPr>
            <p:cNvSpPr txBox="1"/>
            <p:nvPr/>
          </p:nvSpPr>
          <p:spPr>
            <a:xfrm>
              <a:off x="764574" y="329474"/>
              <a:ext cx="734715" cy="251006"/>
            </a:xfrm>
            <a:prstGeom prst="rect">
              <a:avLst/>
            </a:prstGeom>
            <a:noFill/>
          </p:spPr>
          <p:txBody>
            <a:bodyPr wrap="square" rtlCol="0">
              <a:spAutoFit/>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sz="2800" b="1" i="0" dirty="0" err="1">
                  <a:solidFill>
                    <a:srgbClr val="FF0000"/>
                  </a:solidFill>
                  <a:effectLst/>
                  <a:latin typeface="Open Sans" panose="020B0606030504020204" pitchFamily="34" charset="0"/>
                </a:rPr>
                <a:t>Tìm</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trong</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bài</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những</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thông</a:t>
              </a:r>
              <a:r>
                <a:rPr lang="en-US" sz="2800" b="1" i="0" dirty="0">
                  <a:solidFill>
                    <a:srgbClr val="FF0000"/>
                  </a:solidFill>
                  <a:effectLst/>
                  <a:latin typeface="Open Sans" panose="020B0606030504020204" pitchFamily="34" charset="0"/>
                </a:rPr>
                <a:t> tin </a:t>
              </a:r>
              <a:r>
                <a:rPr lang="en-US" sz="2800" b="1" i="0" dirty="0" err="1">
                  <a:solidFill>
                    <a:srgbClr val="FF0000"/>
                  </a:solidFill>
                  <a:effectLst/>
                  <a:latin typeface="Open Sans" panose="020B0606030504020204" pitchFamily="34" charset="0"/>
                </a:rPr>
                <a:t>về</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điện</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thoại</a:t>
              </a:r>
              <a:r>
                <a:rPr lang="en-US" sz="2800" b="1" i="0" dirty="0">
                  <a:solidFill>
                    <a:srgbClr val="FF0000"/>
                  </a:solidFill>
                  <a:effectLst/>
                  <a:latin typeface="Open Sans" panose="020B0606030504020204" pitchFamily="34" charset="0"/>
                </a:rPr>
                <a:t> di </a:t>
              </a:r>
              <a:r>
                <a:rPr lang="en-US" sz="2800" b="1" i="0" dirty="0" err="1">
                  <a:solidFill>
                    <a:srgbClr val="FF0000"/>
                  </a:solidFill>
                  <a:effectLst/>
                  <a:latin typeface="Open Sans" panose="020B0606030504020204" pitchFamily="34" charset="0"/>
                </a:rPr>
                <a:t>động</a:t>
              </a:r>
              <a:r>
                <a:rPr lang="en-US" sz="2800" b="1" i="0" dirty="0">
                  <a:solidFill>
                    <a:srgbClr val="FF0000"/>
                  </a:solidFill>
                  <a:effectLst/>
                  <a:latin typeface="Open Sans" panose="020B0606030504020204" pitchFamily="34" charset="0"/>
                </a:rPr>
                <a:t>.</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oup 12">
            <a:extLst>
              <a:ext uri="{FF2B5EF4-FFF2-40B4-BE49-F238E27FC236}">
                <a16:creationId xmlns:a16="http://schemas.microsoft.com/office/drawing/2014/main" id="{967106C1-DC35-08B2-64D5-CEB7039050D5}"/>
              </a:ext>
            </a:extLst>
          </p:cNvPr>
          <p:cNvGrpSpPr/>
          <p:nvPr/>
        </p:nvGrpSpPr>
        <p:grpSpPr>
          <a:xfrm>
            <a:off x="1870672" y="2018652"/>
            <a:ext cx="4672254" cy="3080825"/>
            <a:chOff x="1870672" y="2018652"/>
            <a:chExt cx="4672254" cy="3080825"/>
          </a:xfrm>
        </p:grpSpPr>
        <p:pic>
          <p:nvPicPr>
            <p:cNvPr id="9" name="Picture 8">
              <a:extLst>
                <a:ext uri="{FF2B5EF4-FFF2-40B4-BE49-F238E27FC236}">
                  <a16:creationId xmlns:a16="http://schemas.microsoft.com/office/drawing/2014/main" id="{536BE343-103E-B353-A665-866F527E11B6}"/>
                </a:ext>
              </a:extLst>
            </p:cNvPr>
            <p:cNvPicPr>
              <a:picLocks noChangeAspect="1"/>
            </p:cNvPicPr>
            <p:nvPr/>
          </p:nvPicPr>
          <p:blipFill>
            <a:blip r:embed="rId3">
              <a:extLst>
                <a:ext uri="{28A0092B-C50C-407E-A947-70E740481C1C}">
                  <a14:useLocalDpi xmlns:a14="http://schemas.microsoft.com/office/drawing/2010/main" val="0"/>
                </a:ext>
              </a:extLst>
            </a:blip>
            <a:srcRect l="6697" t="11283" r="59846" b="43794"/>
            <a:stretch/>
          </p:blipFill>
          <p:spPr>
            <a:xfrm>
              <a:off x="1870672" y="2018652"/>
              <a:ext cx="4672254" cy="3080825"/>
            </a:xfrm>
            <a:prstGeom prst="rect">
              <a:avLst/>
            </a:prstGeom>
          </p:spPr>
        </p:pic>
        <p:sp>
          <p:nvSpPr>
            <p:cNvPr id="11" name="TextBox 10">
              <a:extLst>
                <a:ext uri="{FF2B5EF4-FFF2-40B4-BE49-F238E27FC236}">
                  <a16:creationId xmlns:a16="http://schemas.microsoft.com/office/drawing/2014/main" id="{3FEB7699-C460-16C3-D9C3-5D1BAF190953}"/>
                </a:ext>
              </a:extLst>
            </p:cNvPr>
            <p:cNvSpPr txBox="1"/>
            <p:nvPr/>
          </p:nvSpPr>
          <p:spPr>
            <a:xfrm>
              <a:off x="2370083" y="2951946"/>
              <a:ext cx="3617171" cy="954107"/>
            </a:xfrm>
            <a:prstGeom prst="rect">
              <a:avLst/>
            </a:prstGeom>
            <a:noFill/>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Khối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lượng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của</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điện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thoại</a:t>
              </a:r>
              <a:r>
                <a:rPr lang="en-US" sz="2800" b="1" dirty="0">
                  <a:latin typeface="Tahoma" panose="020B0604030504040204" pitchFamily="34" charset="0"/>
                  <a:ea typeface="Tahoma" panose="020B0604030504040204" pitchFamily="34" charset="0"/>
                  <a:cs typeface="Tahoma" panose="020B0604030504040204" pitchFamily="34" charset="0"/>
                </a:rPr>
                <a:t> di </a:t>
              </a:r>
              <a:r>
                <a:rPr lang="en-US" sz="2800" b="1" dirty="0" err="1">
                  <a:latin typeface="Tahoma" panose="020B0604030504040204" pitchFamily="34" charset="0"/>
                  <a:ea typeface="Tahoma" panose="020B0604030504040204" pitchFamily="34" charset="0"/>
                  <a:cs typeface="Tahoma" panose="020B0604030504040204" pitchFamily="34" charset="0"/>
                </a:rPr>
                <a:t>động</a:t>
              </a:r>
              <a:r>
                <a:rPr lang="en-US" sz="28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4" name="Group 13">
            <a:extLst>
              <a:ext uri="{FF2B5EF4-FFF2-40B4-BE49-F238E27FC236}">
                <a16:creationId xmlns:a16="http://schemas.microsoft.com/office/drawing/2014/main" id="{1694DDF8-0091-FDCD-C110-3611603E7B4D}"/>
              </a:ext>
            </a:extLst>
          </p:cNvPr>
          <p:cNvGrpSpPr/>
          <p:nvPr/>
        </p:nvGrpSpPr>
        <p:grpSpPr>
          <a:xfrm>
            <a:off x="7242516" y="2034151"/>
            <a:ext cx="4672254" cy="3080825"/>
            <a:chOff x="7242516" y="2034151"/>
            <a:chExt cx="4672254" cy="3080825"/>
          </a:xfrm>
        </p:grpSpPr>
        <p:pic>
          <p:nvPicPr>
            <p:cNvPr id="10" name="Picture 9">
              <a:extLst>
                <a:ext uri="{FF2B5EF4-FFF2-40B4-BE49-F238E27FC236}">
                  <a16:creationId xmlns:a16="http://schemas.microsoft.com/office/drawing/2014/main" id="{CEED685F-4072-C24F-3614-53B756273D18}"/>
                </a:ext>
              </a:extLst>
            </p:cNvPr>
            <p:cNvPicPr>
              <a:picLocks noChangeAspect="1"/>
            </p:cNvPicPr>
            <p:nvPr/>
          </p:nvPicPr>
          <p:blipFill>
            <a:blip r:embed="rId3">
              <a:extLst>
                <a:ext uri="{28A0092B-C50C-407E-A947-70E740481C1C}">
                  <a14:useLocalDpi xmlns:a14="http://schemas.microsoft.com/office/drawing/2010/main" val="0"/>
                </a:ext>
              </a:extLst>
            </a:blip>
            <a:srcRect l="48516" t="9043" r="18027" b="46034"/>
            <a:stretch/>
          </p:blipFill>
          <p:spPr>
            <a:xfrm>
              <a:off x="7242516" y="2034151"/>
              <a:ext cx="4672254" cy="3080825"/>
            </a:xfrm>
            <a:prstGeom prst="rect">
              <a:avLst/>
            </a:prstGeom>
          </p:spPr>
        </p:pic>
        <p:sp>
          <p:nvSpPr>
            <p:cNvPr id="12" name="TextBox 11">
              <a:extLst>
                <a:ext uri="{FF2B5EF4-FFF2-40B4-BE49-F238E27FC236}">
                  <a16:creationId xmlns:a16="http://schemas.microsoft.com/office/drawing/2014/main" id="{F91563C4-AC5A-EDCC-BAB7-A65F11A4AD08}"/>
                </a:ext>
              </a:extLst>
            </p:cNvPr>
            <p:cNvSpPr txBox="1"/>
            <p:nvPr/>
          </p:nvSpPr>
          <p:spPr>
            <a:xfrm>
              <a:off x="7826329" y="2937877"/>
              <a:ext cx="3617171" cy="954107"/>
            </a:xfrm>
            <a:prstGeom prst="rect">
              <a:avLst/>
            </a:prstGeom>
            <a:noFill/>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Chức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năng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của</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điện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thoại</a:t>
              </a:r>
              <a:r>
                <a:rPr lang="en-US" sz="2800" b="1" dirty="0">
                  <a:latin typeface="Tahoma" panose="020B0604030504040204" pitchFamily="34" charset="0"/>
                  <a:ea typeface="Tahoma" panose="020B0604030504040204" pitchFamily="34" charset="0"/>
                  <a:cs typeface="Tahoma" panose="020B0604030504040204" pitchFamily="34" charset="0"/>
                </a:rPr>
                <a:t> di </a:t>
              </a:r>
              <a:r>
                <a:rPr lang="en-US" sz="2800" b="1" dirty="0" err="1">
                  <a:latin typeface="Tahoma" panose="020B0604030504040204" pitchFamily="34" charset="0"/>
                  <a:ea typeface="Tahoma" panose="020B0604030504040204" pitchFamily="34" charset="0"/>
                  <a:cs typeface="Tahoma" panose="020B0604030504040204" pitchFamily="34" charset="0"/>
                </a:rPr>
                <a:t>động</a:t>
              </a:r>
              <a:r>
                <a:rPr lang="en-US" sz="2800" b="1" dirty="0">
                  <a:latin typeface="Tahoma" panose="020B0604030504040204" pitchFamily="34" charset="0"/>
                  <a:ea typeface="Tahoma" panose="020B0604030504040204" pitchFamily="34" charset="0"/>
                  <a:cs typeface="Tahoma" panose="020B0604030504040204" pitchFamily="34" charset="0"/>
                </a:rPr>
                <a:t>.</a:t>
              </a:r>
            </a:p>
          </p:txBody>
        </p:sp>
      </p:grpSp>
    </p:spTree>
    <p:extLst>
      <p:ext uri="{BB962C8B-B14F-4D97-AF65-F5344CB8AC3E}">
        <p14:creationId xmlns:p14="http://schemas.microsoft.com/office/powerpoint/2010/main" val="88598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BE648-8662-7BBE-2B24-A58D03A543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59D32F-6A65-36C0-9421-95C98D359CE1}"/>
              </a:ext>
            </a:extLst>
          </p:cNvPr>
          <p:cNvPicPr>
            <a:picLocks noChangeAspect="1"/>
          </p:cNvPicPr>
          <p:nvPr/>
        </p:nvPicPr>
        <p:blipFill>
          <a:blip r:embed="rId2">
            <a:extLst>
              <a:ext uri="{28A0092B-C50C-407E-A947-70E740481C1C}">
                <a14:useLocalDpi xmlns:a14="http://schemas.microsoft.com/office/drawing/2010/main" val="0"/>
              </a:ext>
            </a:extLst>
          </a:blip>
          <a:srcRect l="80885" t="-3845" r="-857" b="63825"/>
          <a:stretch/>
        </p:blipFill>
        <p:spPr>
          <a:xfrm>
            <a:off x="9971649" y="-354036"/>
            <a:ext cx="2348528" cy="2647070"/>
          </a:xfrm>
          <a:prstGeom prst="rect">
            <a:avLst/>
          </a:prstGeom>
        </p:spPr>
      </p:pic>
      <p:grpSp>
        <p:nvGrpSpPr>
          <p:cNvPr id="4" name="Group 3">
            <a:extLst>
              <a:ext uri="{FF2B5EF4-FFF2-40B4-BE49-F238E27FC236}">
                <a16:creationId xmlns:a16="http://schemas.microsoft.com/office/drawing/2014/main" id="{33A30EFB-BE7F-A63E-8ADD-6A6E38311EF4}"/>
              </a:ext>
            </a:extLst>
          </p:cNvPr>
          <p:cNvGrpSpPr/>
          <p:nvPr/>
        </p:nvGrpSpPr>
        <p:grpSpPr>
          <a:xfrm>
            <a:off x="41196" y="193482"/>
            <a:ext cx="9973676" cy="1051432"/>
            <a:chOff x="767622" y="303870"/>
            <a:chExt cx="737913" cy="276610"/>
          </a:xfrm>
        </p:grpSpPr>
        <p:sp>
          <p:nvSpPr>
            <p:cNvPr id="5" name="Rounded Rectangle 13">
              <a:extLst>
                <a:ext uri="{FF2B5EF4-FFF2-40B4-BE49-F238E27FC236}">
                  <a16:creationId xmlns:a16="http://schemas.microsoft.com/office/drawing/2014/main" id="{6B1331A0-03AF-781C-D7A0-F21A4CD80475}"/>
                </a:ext>
              </a:extLst>
            </p:cNvPr>
            <p:cNvSpPr/>
            <p:nvPr/>
          </p:nvSpPr>
          <p:spPr>
            <a:xfrm>
              <a:off x="767622" y="303870"/>
              <a:ext cx="734715" cy="193360"/>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4CB6BB5-32BC-4914-B591-62D8CAE23D91}"/>
                </a:ext>
              </a:extLst>
            </p:cNvPr>
            <p:cNvSpPr txBox="1"/>
            <p:nvPr/>
          </p:nvSpPr>
          <p:spPr>
            <a:xfrm>
              <a:off x="770820" y="329474"/>
              <a:ext cx="734715" cy="251006"/>
            </a:xfrm>
            <a:prstGeom prst="rect">
              <a:avLst/>
            </a:prstGeom>
            <a:noFill/>
          </p:spPr>
          <p:txBody>
            <a:bodyPr wrap="square" rtlCol="0">
              <a:spAutoFit/>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sz="2800" b="1" i="0" dirty="0" err="1">
                  <a:solidFill>
                    <a:srgbClr val="FF0000"/>
                  </a:solidFill>
                  <a:effectLst/>
                  <a:latin typeface="Open Sans" panose="020B0606030504020204" pitchFamily="34" charset="0"/>
                </a:rPr>
                <a:t>Tìm</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trong</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bài</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những</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thông</a:t>
              </a:r>
              <a:r>
                <a:rPr lang="en-US" sz="2800" b="1" i="0" dirty="0">
                  <a:solidFill>
                    <a:srgbClr val="FF0000"/>
                  </a:solidFill>
                  <a:effectLst/>
                  <a:latin typeface="Open Sans" panose="020B0606030504020204" pitchFamily="34" charset="0"/>
                </a:rPr>
                <a:t> tin </a:t>
              </a:r>
              <a:r>
                <a:rPr lang="en-US" sz="2800" b="1" i="0" dirty="0" err="1">
                  <a:solidFill>
                    <a:srgbClr val="FF0000"/>
                  </a:solidFill>
                  <a:effectLst/>
                  <a:latin typeface="Open Sans" panose="020B0606030504020204" pitchFamily="34" charset="0"/>
                </a:rPr>
                <a:t>về</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điện</a:t>
              </a:r>
              <a:r>
                <a:rPr lang="en-US" sz="2800" b="1" i="0" dirty="0">
                  <a:solidFill>
                    <a:srgbClr val="FF0000"/>
                  </a:solidFill>
                  <a:effectLst/>
                  <a:latin typeface="Open Sans" panose="020B0606030504020204" pitchFamily="34" charset="0"/>
                </a:rPr>
                <a:t> </a:t>
              </a:r>
              <a:r>
                <a:rPr lang="en-US" sz="2800" b="1" i="0" dirty="0" err="1">
                  <a:solidFill>
                    <a:srgbClr val="FF0000"/>
                  </a:solidFill>
                  <a:effectLst/>
                  <a:latin typeface="Open Sans" panose="020B0606030504020204" pitchFamily="34" charset="0"/>
                </a:rPr>
                <a:t>thoại</a:t>
              </a:r>
              <a:r>
                <a:rPr lang="en-US" sz="2800" b="1" i="0" dirty="0">
                  <a:solidFill>
                    <a:srgbClr val="FF0000"/>
                  </a:solidFill>
                  <a:effectLst/>
                  <a:latin typeface="Open Sans" panose="020B0606030504020204" pitchFamily="34" charset="0"/>
                </a:rPr>
                <a:t> di </a:t>
              </a:r>
              <a:r>
                <a:rPr lang="en-US" sz="2800" b="1" i="0" dirty="0" err="1">
                  <a:solidFill>
                    <a:srgbClr val="FF0000"/>
                  </a:solidFill>
                  <a:effectLst/>
                  <a:latin typeface="Open Sans" panose="020B0606030504020204" pitchFamily="34" charset="0"/>
                </a:rPr>
                <a:t>động</a:t>
              </a:r>
              <a:r>
                <a:rPr lang="en-US" sz="2800" b="1" i="0" dirty="0">
                  <a:solidFill>
                    <a:srgbClr val="FF0000"/>
                  </a:solidFill>
                  <a:effectLst/>
                  <a:latin typeface="Open Sans" panose="020B0606030504020204" pitchFamily="34" charset="0"/>
                </a:rPr>
                <a:t>.</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a:extLst>
              <a:ext uri="{FF2B5EF4-FFF2-40B4-BE49-F238E27FC236}">
                <a16:creationId xmlns:a16="http://schemas.microsoft.com/office/drawing/2014/main" id="{6DA518AC-9506-A830-50B6-68F92862E964}"/>
              </a:ext>
            </a:extLst>
          </p:cNvPr>
          <p:cNvPicPr>
            <a:picLocks noChangeAspect="1"/>
          </p:cNvPicPr>
          <p:nvPr/>
        </p:nvPicPr>
        <p:blipFill>
          <a:blip r:embed="rId3"/>
          <a:stretch>
            <a:fillRect/>
          </a:stretch>
        </p:blipFill>
        <p:spPr>
          <a:xfrm>
            <a:off x="41196" y="973159"/>
            <a:ext cx="3745842" cy="2474407"/>
          </a:xfrm>
          <a:prstGeom prst="rect">
            <a:avLst/>
          </a:prstGeom>
        </p:spPr>
      </p:pic>
      <p:pic>
        <p:nvPicPr>
          <p:cNvPr id="18" name="Picture 17">
            <a:extLst>
              <a:ext uri="{FF2B5EF4-FFF2-40B4-BE49-F238E27FC236}">
                <a16:creationId xmlns:a16="http://schemas.microsoft.com/office/drawing/2014/main" id="{16F7E5FF-AD8A-8D38-3C13-664001C4FFAF}"/>
              </a:ext>
            </a:extLst>
          </p:cNvPr>
          <p:cNvPicPr>
            <a:picLocks noChangeAspect="1"/>
          </p:cNvPicPr>
          <p:nvPr/>
        </p:nvPicPr>
        <p:blipFill>
          <a:blip r:embed="rId4"/>
          <a:stretch>
            <a:fillRect/>
          </a:stretch>
        </p:blipFill>
        <p:spPr>
          <a:xfrm>
            <a:off x="-96084" y="3594018"/>
            <a:ext cx="4020401" cy="2647070"/>
          </a:xfrm>
          <a:prstGeom prst="rect">
            <a:avLst/>
          </a:prstGeom>
        </p:spPr>
      </p:pic>
      <p:sp>
        <p:nvSpPr>
          <p:cNvPr id="19" name="TextBox 18">
            <a:extLst>
              <a:ext uri="{FF2B5EF4-FFF2-40B4-BE49-F238E27FC236}">
                <a16:creationId xmlns:a16="http://schemas.microsoft.com/office/drawing/2014/main" id="{A1392AED-3CC8-19A9-C191-060FABB7B6E1}"/>
              </a:ext>
            </a:extLst>
          </p:cNvPr>
          <p:cNvSpPr txBox="1"/>
          <p:nvPr/>
        </p:nvSpPr>
        <p:spPr>
          <a:xfrm>
            <a:off x="3659774" y="1743413"/>
            <a:ext cx="4745190" cy="584775"/>
          </a:xfrm>
          <a:prstGeom prst="rect">
            <a:avLst/>
          </a:prstGeom>
          <a:noFill/>
        </p:spPr>
        <p:txBody>
          <a:bodyPr wrap="square" rtlCol="0">
            <a:spAutoFit/>
          </a:bodyPr>
          <a:lstStyle/>
          <a:p>
            <a:pPr algn="ctr"/>
            <a:r>
              <a:rPr lang="vi-VN" sz="3200" b="0" i="0" dirty="0">
                <a:solidFill>
                  <a:srgbClr val="000000"/>
                </a:solidFill>
                <a:effectLst/>
                <a:latin typeface="Open Sans" panose="020B0606030504020204" pitchFamily="34" charset="0"/>
              </a:rPr>
              <a:t>1,1 ki-lô-gam; 85 gam.</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3E5F189A-B877-32D4-1F30-37F5A3697E43}"/>
              </a:ext>
            </a:extLst>
          </p:cNvPr>
          <p:cNvSpPr txBox="1"/>
          <p:nvPr/>
        </p:nvSpPr>
        <p:spPr>
          <a:xfrm>
            <a:off x="3924317" y="3394059"/>
            <a:ext cx="8226487" cy="3046988"/>
          </a:xfrm>
          <a:prstGeom prst="rect">
            <a:avLst/>
          </a:prstGeom>
          <a:noFill/>
        </p:spPr>
        <p:txBody>
          <a:bodyPr wrap="square" rtlCol="0">
            <a:spAutoFit/>
          </a:bodyPr>
          <a:lstStyle/>
          <a:p>
            <a:pPr algn="just"/>
            <a:r>
              <a:rPr lang="vi-VN" sz="3200" b="0" i="0" dirty="0">
                <a:solidFill>
                  <a:srgbClr val="000000"/>
                </a:solidFill>
                <a:effectLst/>
                <a:latin typeface="Open Sans" panose="020B0606030504020204" pitchFamily="34" charset="0"/>
              </a:rPr>
              <a:t>gọi điện cho nhau bao gồm cả tiếng và hình ảnh, nhắn tin văn bản và nhắn tin thoại, chụp ảnh, nghe nhạc, chơi trò chơi điện tử, xem phim,...; mua sắm, giao dịch trực tuyến, phát, nhận video,... ; xác định vị trí của bạn ở bất cứ đâu.</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7516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571</Words>
  <Application>Microsoft Office PowerPoint</Application>
  <PresentationFormat>Widescreen</PresentationFormat>
  <Paragraphs>22</Paragraphs>
  <Slides>13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Open Sans</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Thao Ly_GV</dc:creator>
  <cp:lastModifiedBy>Admin</cp:lastModifiedBy>
  <cp:revision>11</cp:revision>
  <dcterms:created xsi:type="dcterms:W3CDTF">2025-04-09T10:03:54Z</dcterms:created>
  <dcterms:modified xsi:type="dcterms:W3CDTF">2025-05-15T09:37:08Z</dcterms:modified>
</cp:coreProperties>
</file>