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handoutMasterIdLst>
    <p:handoutMasterId r:id="rId25"/>
  </p:handoutMasterIdLst>
  <p:sldIdLst>
    <p:sldId id="2007577109" r:id="rId4"/>
    <p:sldId id="262" r:id="rId5"/>
    <p:sldId id="256" r:id="rId6"/>
    <p:sldId id="2007577121" r:id="rId7"/>
    <p:sldId id="258" r:id="rId8"/>
    <p:sldId id="259" r:id="rId9"/>
    <p:sldId id="260" r:id="rId10"/>
    <p:sldId id="261" r:id="rId11"/>
    <p:sldId id="2007577095" r:id="rId12"/>
    <p:sldId id="2007577096" r:id="rId13"/>
    <p:sldId id="2007577099" r:id="rId14"/>
    <p:sldId id="2007577110" r:id="rId15"/>
    <p:sldId id="2007577111" r:id="rId16"/>
    <p:sldId id="2007577104" r:id="rId17"/>
    <p:sldId id="2007577106" r:id="rId18"/>
    <p:sldId id="2007577107" r:id="rId19"/>
    <p:sldId id="2007577108" r:id="rId20"/>
    <p:sldId id="2007577112" r:id="rId21"/>
    <p:sldId id="2007577119" r:id="rId22"/>
    <p:sldId id="2007577098" r:id="rId23"/>
    <p:sldId id="20075770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0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4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4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226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6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slide" Target="slide7.xml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26.xml"/><Relationship Id="rId6" Type="http://schemas.openxmlformats.org/officeDocument/2006/relationships/slide" Target="slide4.xml"/><Relationship Id="rId11" Type="http://schemas.openxmlformats.org/officeDocument/2006/relationships/image" Target="../media/image36.png"/><Relationship Id="rId5" Type="http://schemas.openxmlformats.org/officeDocument/2006/relationships/image" Target="../media/image33.gif"/><Relationship Id="rId1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1.png"/><Relationship Id="rId9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1.png"/><Relationship Id="rId9" Type="http://schemas.openxmlformats.org/officeDocument/2006/relationships/image" Target="../media/image4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1.png"/><Relationship Id="rId9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1.png"/><Relationship Id="rId9" Type="http://schemas.openxmlformats.org/officeDocument/2006/relationships/image" Target="../media/image4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1.png"/><Relationship Id="rId9" Type="http://schemas.openxmlformats.org/officeDocument/2006/relationships/image" Target="../media/image4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7684819" cy="523220"/>
            <a:chOff x="4975091" y="695644"/>
            <a:chExt cx="7684819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546187" y="1594658"/>
            <a:ext cx="4873809" cy="3357158"/>
            <a:chOff x="925019" y="1469389"/>
            <a:chExt cx="4873809" cy="335715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7569022" y="3902592"/>
            <a:ext cx="1993304" cy="20670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802607" y="206785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819982" y="207420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971259" y="211437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69701" y="446798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979022" y="447481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1969701" y="446798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721005" y="209595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0283" y="828466"/>
            <a:ext cx="7840311" cy="523220"/>
            <a:chOff x="4975091" y="695644"/>
            <a:chExt cx="7840311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562414" y="2943942"/>
            <a:ext cx="2599302" cy="26954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3110056" y="5435472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291585" y="1749241"/>
            <a:ext cx="7031772" cy="2693725"/>
            <a:chOff x="258765" y="3524531"/>
            <a:chExt cx="7031772" cy="26937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8" idx="0"/>
              <a:endCxn id="8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7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981903" y="1239306"/>
            <a:ext cx="3309257" cy="2067343"/>
            <a:chOff x="1727200" y="1321743"/>
            <a:chExt cx="3309257" cy="2067343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20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981903" y="2269572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976914" y="2252409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1093343" y="481388"/>
            <a:ext cx="7362616" cy="523220"/>
            <a:chOff x="4975091" y="695644"/>
            <a:chExt cx="7362616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6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2120987" y="1660453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685223" y="1829265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1093343" y="3620168"/>
            <a:ext cx="7530931" cy="523220"/>
            <a:chOff x="4975091" y="695644"/>
            <a:chExt cx="7530931" cy="5232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1093343" y="4481328"/>
            <a:ext cx="9801225" cy="20866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527045" y="4057490"/>
            <a:ext cx="1268361" cy="584473"/>
            <a:chOff x="3272342" y="3892277"/>
            <a:chExt cx="1268361" cy="58447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922927" y="4061889"/>
            <a:ext cx="2911205" cy="791438"/>
            <a:chOff x="3272342" y="3892277"/>
            <a:chExt cx="2911207" cy="7914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644285" y="5522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195907" y="401808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85" y="1301429"/>
            <a:ext cx="7631361" cy="3876829"/>
          </a:xfrm>
          <a:prstGeom prst="rect">
            <a:avLst/>
          </a:prstGeom>
        </p:spPr>
      </p:pic>
      <p:pic>
        <p:nvPicPr>
          <p:cNvPr id="5" name="Picture 4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7" y="2513307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1042642" y="5839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99353" y="483297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149743" y="1220363"/>
            <a:ext cx="4382737" cy="3253140"/>
            <a:chOff x="816428" y="1554834"/>
            <a:chExt cx="4382737" cy="32531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35" name="Isosceles Triangle 34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vi-V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35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35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9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30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31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32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202757" y="1220363"/>
            <a:ext cx="4563829" cy="3253140"/>
            <a:chOff x="6376944" y="1554833"/>
            <a:chExt cx="4563829" cy="32531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0" idx="0"/>
                  <a:endCxn id="21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18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19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149386" y="4650644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89420" y="4650644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949415" y="8012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386737" y="607679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508910" y="2042741"/>
            <a:ext cx="8926657" cy="314954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598385" y="5462891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416210" y="1409474"/>
            <a:ext cx="3899353" cy="4616060"/>
            <a:chOff x="1806575" y="789787"/>
            <a:chExt cx="3899353" cy="46160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518176" y="577285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765215" y="5772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514806" y="1970570"/>
            <a:ext cx="5047794" cy="3953693"/>
            <a:chOff x="6096000" y="1195463"/>
            <a:chExt cx="5047794" cy="395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9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5459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TRÒ CHƠI: NUÔI CÁ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F6C41-1ED1-4EEC-961D-383DFAFE02E2}"/>
              </a:ext>
            </a:extLst>
          </p:cNvPr>
          <p:cNvSpPr txBox="1"/>
          <p:nvPr/>
        </p:nvSpPr>
        <p:spPr>
          <a:xfrm>
            <a:off x="1338981" y="769508"/>
            <a:ext cx="976314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5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5E632AF-C9BC-44BE-9CEA-4661A66B5763}"/>
              </a:ext>
            </a:extLst>
          </p:cNvPr>
          <p:cNvSpPr/>
          <p:nvPr/>
        </p:nvSpPr>
        <p:spPr>
          <a:xfrm>
            <a:off x="1435395" y="794623"/>
            <a:ext cx="3285461" cy="2437675"/>
          </a:xfrm>
          <a:prstGeom prst="triangle">
            <a:avLst>
              <a:gd name="adj" fmla="val 325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FC4AF-0C2B-4E07-B7EB-CD4EBAFCEEC8}"/>
              </a:ext>
            </a:extLst>
          </p:cNvPr>
          <p:cNvSpPr txBox="1"/>
          <p:nvPr/>
        </p:nvSpPr>
        <p:spPr>
          <a:xfrm>
            <a:off x="4747687" y="1555661"/>
            <a:ext cx="616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806" y="52011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398" y="4183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699" y="394825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79400" y="489229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B8D4CC1D-76F4-43F6-BC66-2F24EFC3429C}"/>
              </a:ext>
            </a:extLst>
          </p:cNvPr>
          <p:cNvSpPr/>
          <p:nvPr/>
        </p:nvSpPr>
        <p:spPr>
          <a:xfrm>
            <a:off x="1236306" y="901360"/>
            <a:ext cx="3964736" cy="229639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7658B-0302-4E0A-8E0E-9B467A1509CE}"/>
              </a:ext>
            </a:extLst>
          </p:cNvPr>
          <p:cNvSpPr txBox="1"/>
          <p:nvPr/>
        </p:nvSpPr>
        <p:spPr>
          <a:xfrm>
            <a:off x="6271840" y="1404561"/>
            <a:ext cx="412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46" y="782995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552" y="51203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2218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880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1144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8F49FF1-617B-4C1D-8FDA-117CA38E00F6}"/>
              </a:ext>
            </a:extLst>
          </p:cNvPr>
          <p:cNvSpPr/>
          <p:nvPr/>
        </p:nvSpPr>
        <p:spPr>
          <a:xfrm>
            <a:off x="2142407" y="708001"/>
            <a:ext cx="3125972" cy="2873296"/>
          </a:xfrm>
          <a:prstGeom prst="rightArrow">
            <a:avLst>
              <a:gd name="adj1" fmla="val 50000"/>
              <a:gd name="adj2" fmla="val 474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46D85-E8A9-43BC-8D07-1B8954890238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142" y="21276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773" y="41716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08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61356" y="39002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8628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61468DF0-1EAE-4D16-A402-16403AE1A505}"/>
              </a:ext>
            </a:extLst>
          </p:cNvPr>
          <p:cNvSpPr/>
          <p:nvPr/>
        </p:nvSpPr>
        <p:spPr>
          <a:xfrm rot="10800000">
            <a:off x="1318437" y="520320"/>
            <a:ext cx="3923414" cy="2754508"/>
          </a:xfrm>
          <a:prstGeom prst="chevron">
            <a:avLst>
              <a:gd name="adj" fmla="val 339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89447-3E0C-4190-A757-C14D0C544FA7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982" y="968876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Vô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6E33788-B552-4576-9919-98A99087804F}"/>
              </a:ext>
            </a:extLst>
          </p:cNvPr>
          <p:cNvSpPr/>
          <p:nvPr/>
        </p:nvSpPr>
        <p:spPr>
          <a:xfrm>
            <a:off x="1701208" y="520320"/>
            <a:ext cx="2796363" cy="28098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F517A-5AB5-4AF7-8853-D71D45D1FE75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72 ÔN TẬP HÌNH HỌC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298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Bungee Inline</vt:lpstr>
      <vt:lpstr>等线</vt:lpstr>
      <vt:lpstr>Microsoft YaHei</vt:lpstr>
      <vt:lpstr>Montserrat Alternates Black</vt:lpstr>
      <vt:lpstr>Arial</vt:lpstr>
      <vt:lpstr>Arial-Rounded</vt:lpstr>
      <vt:lpstr>Calibri</vt:lpstr>
      <vt:lpstr>UTM Avo</vt:lpstr>
      <vt:lpstr>UTM Avo</vt:lpstr>
      <vt:lpstr>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20</cp:revision>
  <dcterms:created xsi:type="dcterms:W3CDTF">2021-07-24T01:07:49Z</dcterms:created>
  <dcterms:modified xsi:type="dcterms:W3CDTF">2021-08-05T02:07:44Z</dcterms:modified>
</cp:coreProperties>
</file>