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xâm hại</a:t>
            </a:r>
            <a:endParaRPr lang="vi-VN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30</a:t>
            </a: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44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sz="44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th</a:t>
            </a:r>
            <a:r>
              <a:rPr lang="vi-VN" altLang="en-US" sz="44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ầy</a:t>
            </a:r>
            <a:r>
              <a:rPr lang="en-US" sz="44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44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44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44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44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con c</a:t>
            </a:r>
            <a:r>
              <a:rPr lang="vi-VN" altLang="en-US" sz="44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44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endParaRPr lang="en-US" sz="440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44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440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 m</a:t>
            </a:r>
            <a:r>
              <a:rPr lang="vi-VN" altLang="en-US" sz="440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r>
              <a:rPr lang="en-US" sz="440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440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44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44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44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</a:t>
            </a:r>
            <a:r>
              <a:rPr lang="vi-VN" altLang="en-US" sz="44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sz="44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!</a:t>
            </a:r>
            <a:endParaRPr lang="en-US" sz="440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 noProof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“Sói bắt cừu”</a:t>
            </a:r>
            <a:endParaRPr lang="en-US" sz="28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5" y="1226403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khác không được chạm vào vùng nào trên cơ thể của em?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8 (LAN) - ẢNH\dd30.1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8" b="17723"/>
          <a:stretch>
            <a:fillRect/>
          </a:stretch>
        </p:blipFill>
        <p:spPr bwMode="auto">
          <a:xfrm>
            <a:off x="1768186" y="2514600"/>
            <a:ext cx="5531427" cy="28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8600" y="2514600"/>
            <a:ext cx="1143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309" y="5331124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được cho người khác chạm vào miệng, ngực,     giữa hai đùi và mông của mình.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làm gì để phòng, tránh bị xâm hại?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30.2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7" b="44877"/>
          <a:stretch>
            <a:fillRect/>
          </a:stretch>
        </p:blipFill>
        <p:spPr bwMode="auto">
          <a:xfrm>
            <a:off x="1472046" y="2209800"/>
            <a:ext cx="602243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0960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chọn việc nên làm để phòng, tránh bị xâm hại.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71366" y="304800"/>
            <a:ext cx="4829633" cy="5720988"/>
            <a:chOff x="3171366" y="304800"/>
            <a:chExt cx="4829633" cy="5720988"/>
          </a:xfrm>
        </p:grpSpPr>
        <p:pic>
          <p:nvPicPr>
            <p:cNvPr id="9" name="Picture 2" descr="E:\2020-2021\Giáo án điện tử các môn - 2020\Dao duc\tranh anh dao duc\Daoduc1 chu de 8 (LAN) - ẢNH\dd30.2.png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6" t="67124" r="8608" b="9357"/>
            <a:stretch>
              <a:fillRect/>
            </a:stretch>
          </p:blipFill>
          <p:spPr bwMode="auto">
            <a:xfrm>
              <a:off x="3242124" y="304800"/>
              <a:ext cx="4688115" cy="1970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E:\2020-2021\Giáo án điện tử các môn - 2020\Dao duc\tranh anh dao duc\Daoduc1 chu de 8 (LAN) - ẢNH\dd30.3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86" t="5856" r="10866" b="52703"/>
            <a:stretch>
              <a:fillRect/>
            </a:stretch>
          </p:blipFill>
          <p:spPr bwMode="auto">
            <a:xfrm>
              <a:off x="3171366" y="2275407"/>
              <a:ext cx="4829633" cy="366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962400" y="4648200"/>
              <a:ext cx="616527" cy="128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05600" y="4736553"/>
              <a:ext cx="616527" cy="128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45" y="1316181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phòng tránh xâm hại như thế nào? Hãy chia sẻ với bạn nhé!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790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bạn đóng vai xử lí tình huống: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:\2020-2021\Giáo án điện tử các môn - 2020\Dao duc\tranh anh dao duc\Daoduc1 chu de 8 (LAN) - ẢNH\dd30.3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7" t="52404" r="22467" b="31727"/>
          <a:stretch>
            <a:fillRect/>
          </a:stretch>
        </p:blipFill>
        <p:spPr bwMode="auto">
          <a:xfrm>
            <a:off x="1981200" y="2381001"/>
            <a:ext cx="4343400" cy="30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bạn thực hiện một số cách đơn giản và phù hợp để phòng,tránh bị xâm hại.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4658" y="1177208"/>
            <a:ext cx="4651941" cy="225179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0834" y="1187044"/>
            <a:ext cx="38795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bảo vệ cơ thể</a:t>
            </a:r>
            <a:endParaRPr lang="en-US" sz="32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phòng kẻ xấu xa</a:t>
            </a:r>
            <a:endParaRPr lang="en-US" sz="32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kẻ nào xâm hại</a:t>
            </a:r>
            <a:endParaRPr lang="en-US" sz="32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người để sẻ chia.</a:t>
            </a:r>
            <a:endParaRPr lang="en-US" sz="32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962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WPS Slides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SimSun</vt:lpstr>
      <vt:lpstr>Wingdings</vt:lpstr>
      <vt:lpstr>.VnAvant</vt:lpstr>
      <vt:lpstr>Times New Roman</vt:lpstr>
      <vt:lpstr>HP-089</vt:lpstr>
      <vt:lpstr>Segoe Print</vt:lpstr>
      <vt:lpstr>HP001 TD 4H</vt:lpstr>
      <vt:lpstr>Calibri</vt:lpstr>
      <vt:lpstr>Microsoft YaHei</vt:lpstr>
      <vt:lpstr>Arial Unicode MS</vt:lpstr>
      <vt:lpstr>Office Theme</vt:lpstr>
      <vt:lpstr>PowerPoint 演示文稿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Nguyễn Minh Thư</cp:lastModifiedBy>
  <cp:revision>41</cp:revision>
  <dcterms:created xsi:type="dcterms:W3CDTF">2006-08-16T00:00:00Z</dcterms:created>
  <dcterms:modified xsi:type="dcterms:W3CDTF">2025-05-08T12:40:46Z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70D880D633FF42288EBA111F8BEEEF52_13</vt:lpwstr>
  </property>
  <property fmtid="{D5CDD505-2E9C-101B-9397-08002B2CF9AE}" pid="3" name="KSOProductBuildVer">
    <vt:lpwstr>1033-12.2.0.20795</vt:lpwstr>
  </property>
</Properties>
</file>