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5" r:id="rId5"/>
    <p:sldMasterId id="2147483707" r:id="rId6"/>
    <p:sldMasterId id="2147483723" r:id="rId7"/>
  </p:sldMasterIdLst>
  <p:notesMasterIdLst>
    <p:notesMasterId r:id="rId28"/>
  </p:notesMasterIdLst>
  <p:sldIdLst>
    <p:sldId id="259" r:id="rId8"/>
    <p:sldId id="260" r:id="rId9"/>
    <p:sldId id="586" r:id="rId10"/>
    <p:sldId id="383" r:id="rId11"/>
    <p:sldId id="404" r:id="rId12"/>
    <p:sldId id="3349" r:id="rId13"/>
    <p:sldId id="650" r:id="rId14"/>
    <p:sldId id="3375" r:id="rId15"/>
    <p:sldId id="652" r:id="rId16"/>
    <p:sldId id="548" r:id="rId17"/>
    <p:sldId id="549" r:id="rId18"/>
    <p:sldId id="3351" r:id="rId19"/>
    <p:sldId id="3372" r:id="rId20"/>
    <p:sldId id="274" r:id="rId21"/>
    <p:sldId id="792" r:id="rId22"/>
    <p:sldId id="3373" r:id="rId23"/>
    <p:sldId id="541" r:id="rId24"/>
    <p:sldId id="542" r:id="rId25"/>
    <p:sldId id="327" r:id="rId26"/>
    <p:sldId id="3374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693C8-C55F-4B15-978A-1149D5926974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5802D-58C8-46C1-BE5D-542EB5AD0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03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43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57076-ED47-4002-8EA7-DD4E92C11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90CB8-7EE0-4F33-94CB-42CAF00AF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03DAB-CFA8-4F1D-8686-97C8004F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23174-A593-4A8F-8B30-A0E779046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0660B-60B4-49D6-85E5-9882CAC80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1131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940E3-8EA5-4B09-8020-61668ACA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503BB-3CA4-4206-800E-89431DF94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CBAAE-083A-4299-8ABB-764F0686A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890AA-C276-40F3-96BB-17C858C61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B63CD-AF2E-4DC8-9DE4-54EEB68A5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08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C80F67-2343-492D-AB55-8592360D6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85CFFC-99ED-4493-89BC-76E16C9DC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679A9-8013-433D-B99E-C6050D845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B67EF-AF85-4E18-86F3-9081FE956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F2C74-FB0B-43F2-AA66-AEC197DE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7953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5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83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9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2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9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08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32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7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FA5E1-5B3E-488B-904F-C63127379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C686C-876B-46AD-A942-15DF5EBAA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11699-7ADB-428C-87D6-A12291ED6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DEF57-B26A-4AF1-AD1B-B54BC7E9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B5E08-D0AC-4A77-8BE4-1C215C39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7484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92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84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47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75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12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74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7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27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55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0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FA3E7-E425-4380-9346-0B887AEE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92ECF-8F26-4DA3-B8E5-7152C5739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28840-DD2B-4C38-A904-1D6F5B1F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A1E81-B801-4E28-B1D0-F16B01223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238AB-CB49-4C5C-9654-962AA77A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372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84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96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55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65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3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;p2">
            <a:extLst>
              <a:ext uri="{FF2B5EF4-FFF2-40B4-BE49-F238E27FC236}">
                <a16:creationId xmlns:a16="http://schemas.microsoft.com/office/drawing/2014/main" id="{5E62A4BF-C750-4500-906E-605BD5E9345F}"/>
              </a:ext>
            </a:extLst>
          </p:cNvPr>
          <p:cNvGrpSpPr>
            <a:grpSpLocks/>
          </p:cNvGrpSpPr>
          <p:nvPr/>
        </p:nvGrpSpPr>
        <p:grpSpPr bwMode="auto">
          <a:xfrm>
            <a:off x="-196183" y="-1724717"/>
            <a:ext cx="12586412" cy="4070660"/>
            <a:chOff x="1896450" y="3172750"/>
            <a:chExt cx="1939875" cy="786175"/>
          </a:xfrm>
        </p:grpSpPr>
        <p:sp>
          <p:nvSpPr>
            <p:cNvPr id="5" name="Google Shape;12;p2">
              <a:extLst>
                <a:ext uri="{FF2B5EF4-FFF2-40B4-BE49-F238E27FC236}">
                  <a16:creationId xmlns:a16="http://schemas.microsoft.com/office/drawing/2014/main" id="{81164C04-D7CA-4833-971B-6EB6A092A0AD}"/>
                </a:ext>
              </a:extLst>
            </p:cNvPr>
            <p:cNvSpPr/>
            <p:nvPr/>
          </p:nvSpPr>
          <p:spPr>
            <a:xfrm>
              <a:off x="2952846" y="3509006"/>
              <a:ext cx="0" cy="195360"/>
            </a:xfrm>
            <a:custGeom>
              <a:avLst/>
              <a:gdLst/>
              <a:ahLst/>
              <a:cxnLst/>
              <a:rect l="l" t="t" r="r" b="b"/>
              <a:pathLst>
                <a:path w="1" h="7809" extrusionOk="0">
                  <a:moveTo>
                    <a:pt x="1" y="780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3;p2">
              <a:extLst>
                <a:ext uri="{FF2B5EF4-FFF2-40B4-BE49-F238E27FC236}">
                  <a16:creationId xmlns:a16="http://schemas.microsoft.com/office/drawing/2014/main" id="{2113595A-E8AE-4C37-ABFB-74E74B2AC3E5}"/>
                </a:ext>
              </a:extLst>
            </p:cNvPr>
            <p:cNvSpPr/>
            <p:nvPr/>
          </p:nvSpPr>
          <p:spPr>
            <a:xfrm>
              <a:off x="2952531" y="3509006"/>
              <a:ext cx="1260" cy="195360"/>
            </a:xfrm>
            <a:custGeom>
              <a:avLst/>
              <a:gdLst/>
              <a:ahLst/>
              <a:cxnLst/>
              <a:rect l="l" t="t" r="r" b="b"/>
              <a:pathLst>
                <a:path w="54" h="7809" extrusionOk="0">
                  <a:moveTo>
                    <a:pt x="1" y="0"/>
                  </a:moveTo>
                  <a:lnTo>
                    <a:pt x="1" y="7808"/>
                  </a:lnTo>
                  <a:lnTo>
                    <a:pt x="53" y="780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4;p2">
              <a:extLst>
                <a:ext uri="{FF2B5EF4-FFF2-40B4-BE49-F238E27FC236}">
                  <a16:creationId xmlns:a16="http://schemas.microsoft.com/office/drawing/2014/main" id="{3C89EB9B-ECF3-4848-8231-1FACFAE9AB8C}"/>
                </a:ext>
              </a:extLst>
            </p:cNvPr>
            <p:cNvSpPr/>
            <p:nvPr/>
          </p:nvSpPr>
          <p:spPr>
            <a:xfrm>
              <a:off x="2925129" y="3698051"/>
              <a:ext cx="56064" cy="48939"/>
            </a:xfrm>
            <a:custGeom>
              <a:avLst/>
              <a:gdLst/>
              <a:ahLst/>
              <a:cxnLst/>
              <a:rect l="l" t="t" r="r" b="b"/>
              <a:pathLst>
                <a:path w="2248" h="1949" extrusionOk="0">
                  <a:moveTo>
                    <a:pt x="622" y="1"/>
                  </a:moveTo>
                  <a:cubicBezTo>
                    <a:pt x="612" y="1"/>
                    <a:pt x="601" y="1"/>
                    <a:pt x="591" y="1"/>
                  </a:cubicBezTo>
                  <a:cubicBezTo>
                    <a:pt x="207" y="1"/>
                    <a:pt x="0" y="457"/>
                    <a:pt x="104" y="809"/>
                  </a:cubicBezTo>
                  <a:cubicBezTo>
                    <a:pt x="114" y="830"/>
                    <a:pt x="124" y="851"/>
                    <a:pt x="124" y="871"/>
                  </a:cubicBezTo>
                  <a:cubicBezTo>
                    <a:pt x="363" y="1544"/>
                    <a:pt x="1119" y="1948"/>
                    <a:pt x="1119" y="1948"/>
                  </a:cubicBezTo>
                  <a:cubicBezTo>
                    <a:pt x="1119" y="1948"/>
                    <a:pt x="1875" y="1555"/>
                    <a:pt x="2113" y="881"/>
                  </a:cubicBezTo>
                  <a:lnTo>
                    <a:pt x="2144" y="819"/>
                  </a:lnTo>
                  <a:cubicBezTo>
                    <a:pt x="2248" y="457"/>
                    <a:pt x="2041" y="11"/>
                    <a:pt x="1657" y="1"/>
                  </a:cubicBezTo>
                  <a:cubicBezTo>
                    <a:pt x="1647" y="1"/>
                    <a:pt x="1637" y="1"/>
                    <a:pt x="1628" y="1"/>
                  </a:cubicBezTo>
                  <a:cubicBezTo>
                    <a:pt x="1352" y="1"/>
                    <a:pt x="1270" y="150"/>
                    <a:pt x="1129" y="260"/>
                  </a:cubicBezTo>
                  <a:cubicBezTo>
                    <a:pt x="979" y="150"/>
                    <a:pt x="916" y="1"/>
                    <a:pt x="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5;p2">
              <a:extLst>
                <a:ext uri="{FF2B5EF4-FFF2-40B4-BE49-F238E27FC236}">
                  <a16:creationId xmlns:a16="http://schemas.microsoft.com/office/drawing/2014/main" id="{846100CB-5D7D-4134-8CB7-CA5BEFD130D1}"/>
                </a:ext>
              </a:extLst>
            </p:cNvPr>
            <p:cNvSpPr/>
            <p:nvPr/>
          </p:nvSpPr>
          <p:spPr>
            <a:xfrm>
              <a:off x="2925129" y="3697261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7" h="2021" extrusionOk="0">
                  <a:moveTo>
                    <a:pt x="618" y="62"/>
                  </a:moveTo>
                  <a:cubicBezTo>
                    <a:pt x="828" y="62"/>
                    <a:pt x="907" y="142"/>
                    <a:pt x="1005" y="240"/>
                  </a:cubicBezTo>
                  <a:cubicBezTo>
                    <a:pt x="1036" y="260"/>
                    <a:pt x="1057" y="291"/>
                    <a:pt x="1099" y="312"/>
                  </a:cubicBezTo>
                  <a:lnTo>
                    <a:pt x="1119" y="332"/>
                  </a:lnTo>
                  <a:lnTo>
                    <a:pt x="1129" y="312"/>
                  </a:lnTo>
                  <a:cubicBezTo>
                    <a:pt x="1161" y="291"/>
                    <a:pt x="1191" y="270"/>
                    <a:pt x="1223" y="240"/>
                  </a:cubicBezTo>
                  <a:cubicBezTo>
                    <a:pt x="1326" y="146"/>
                    <a:pt x="1419" y="63"/>
                    <a:pt x="1647" y="63"/>
                  </a:cubicBezTo>
                  <a:cubicBezTo>
                    <a:pt x="1792" y="63"/>
                    <a:pt x="1916" y="136"/>
                    <a:pt x="2010" y="260"/>
                  </a:cubicBezTo>
                  <a:cubicBezTo>
                    <a:pt x="2123" y="426"/>
                    <a:pt x="2155" y="654"/>
                    <a:pt x="2103" y="840"/>
                  </a:cubicBezTo>
                  <a:cubicBezTo>
                    <a:pt x="2093" y="861"/>
                    <a:pt x="2082" y="882"/>
                    <a:pt x="2082" y="902"/>
                  </a:cubicBezTo>
                  <a:cubicBezTo>
                    <a:pt x="1865" y="1492"/>
                    <a:pt x="1244" y="1865"/>
                    <a:pt x="1119" y="1938"/>
                  </a:cubicBezTo>
                  <a:lnTo>
                    <a:pt x="1099" y="1917"/>
                  </a:lnTo>
                  <a:lnTo>
                    <a:pt x="1088" y="1938"/>
                  </a:lnTo>
                  <a:cubicBezTo>
                    <a:pt x="954" y="1855"/>
                    <a:pt x="353" y="1472"/>
                    <a:pt x="146" y="892"/>
                  </a:cubicBezTo>
                  <a:cubicBezTo>
                    <a:pt x="135" y="871"/>
                    <a:pt x="135" y="861"/>
                    <a:pt x="125" y="829"/>
                  </a:cubicBezTo>
                  <a:cubicBezTo>
                    <a:pt x="63" y="643"/>
                    <a:pt x="104" y="415"/>
                    <a:pt x="229" y="260"/>
                  </a:cubicBezTo>
                  <a:cubicBezTo>
                    <a:pt x="312" y="136"/>
                    <a:pt x="446" y="63"/>
                    <a:pt x="581" y="63"/>
                  </a:cubicBezTo>
                  <a:cubicBezTo>
                    <a:pt x="594" y="63"/>
                    <a:pt x="606" y="62"/>
                    <a:pt x="618" y="62"/>
                  </a:cubicBezTo>
                  <a:close/>
                  <a:moveTo>
                    <a:pt x="615" y="0"/>
                  </a:moveTo>
                  <a:cubicBezTo>
                    <a:pt x="604" y="0"/>
                    <a:pt x="592" y="1"/>
                    <a:pt x="581" y="1"/>
                  </a:cubicBezTo>
                  <a:cubicBezTo>
                    <a:pt x="425" y="1"/>
                    <a:pt x="280" y="74"/>
                    <a:pt x="177" y="219"/>
                  </a:cubicBezTo>
                  <a:cubicBezTo>
                    <a:pt x="42" y="395"/>
                    <a:pt x="1" y="643"/>
                    <a:pt x="63" y="850"/>
                  </a:cubicBezTo>
                  <a:lnTo>
                    <a:pt x="94" y="912"/>
                  </a:lnTo>
                  <a:cubicBezTo>
                    <a:pt x="322" y="1575"/>
                    <a:pt x="1026" y="1969"/>
                    <a:pt x="1088" y="2010"/>
                  </a:cubicBezTo>
                  <a:lnTo>
                    <a:pt x="1099" y="2021"/>
                  </a:lnTo>
                  <a:lnTo>
                    <a:pt x="1109" y="2010"/>
                  </a:lnTo>
                  <a:lnTo>
                    <a:pt x="1119" y="2021"/>
                  </a:lnTo>
                  <a:lnTo>
                    <a:pt x="1129" y="2010"/>
                  </a:lnTo>
                  <a:cubicBezTo>
                    <a:pt x="1181" y="1979"/>
                    <a:pt x="1896" y="1586"/>
                    <a:pt x="2134" y="923"/>
                  </a:cubicBezTo>
                  <a:lnTo>
                    <a:pt x="2165" y="861"/>
                  </a:lnTo>
                  <a:cubicBezTo>
                    <a:pt x="2227" y="654"/>
                    <a:pt x="2186" y="405"/>
                    <a:pt x="2061" y="229"/>
                  </a:cubicBezTo>
                  <a:cubicBezTo>
                    <a:pt x="1958" y="84"/>
                    <a:pt x="1813" y="1"/>
                    <a:pt x="1647" y="1"/>
                  </a:cubicBezTo>
                  <a:cubicBezTo>
                    <a:pt x="1398" y="1"/>
                    <a:pt x="1285" y="95"/>
                    <a:pt x="1181" y="198"/>
                  </a:cubicBezTo>
                  <a:cubicBezTo>
                    <a:pt x="1161" y="219"/>
                    <a:pt x="1140" y="229"/>
                    <a:pt x="1119" y="250"/>
                  </a:cubicBezTo>
                  <a:cubicBezTo>
                    <a:pt x="1088" y="229"/>
                    <a:pt x="1067" y="208"/>
                    <a:pt x="1046" y="187"/>
                  </a:cubicBezTo>
                  <a:cubicBezTo>
                    <a:pt x="958" y="99"/>
                    <a:pt x="850" y="0"/>
                    <a:pt x="615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6;p2">
              <a:extLst>
                <a:ext uri="{FF2B5EF4-FFF2-40B4-BE49-F238E27FC236}">
                  <a16:creationId xmlns:a16="http://schemas.microsoft.com/office/drawing/2014/main" id="{B9E88B05-5C6D-4CBB-B645-FE670D05083A}"/>
                </a:ext>
              </a:extLst>
            </p:cNvPr>
            <p:cNvSpPr/>
            <p:nvPr/>
          </p:nvSpPr>
          <p:spPr>
            <a:xfrm>
              <a:off x="2960720" y="3700419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192" y="1"/>
                  </a:moveTo>
                  <a:cubicBezTo>
                    <a:pt x="159" y="1"/>
                    <a:pt x="129" y="9"/>
                    <a:pt x="104" y="27"/>
                  </a:cubicBezTo>
                  <a:cubicBezTo>
                    <a:pt x="0" y="100"/>
                    <a:pt x="11" y="296"/>
                    <a:pt x="135" y="462"/>
                  </a:cubicBezTo>
                  <a:cubicBezTo>
                    <a:pt x="221" y="595"/>
                    <a:pt x="342" y="675"/>
                    <a:pt x="441" y="675"/>
                  </a:cubicBezTo>
                  <a:cubicBezTo>
                    <a:pt x="473" y="675"/>
                    <a:pt x="503" y="666"/>
                    <a:pt x="529" y="648"/>
                  </a:cubicBezTo>
                  <a:cubicBezTo>
                    <a:pt x="632" y="576"/>
                    <a:pt x="622" y="379"/>
                    <a:pt x="508" y="203"/>
                  </a:cubicBezTo>
                  <a:cubicBezTo>
                    <a:pt x="414" y="79"/>
                    <a:pt x="291" y="1"/>
                    <a:pt x="192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7;p2">
              <a:extLst>
                <a:ext uri="{FF2B5EF4-FFF2-40B4-BE49-F238E27FC236}">
                  <a16:creationId xmlns:a16="http://schemas.microsoft.com/office/drawing/2014/main" id="{24B330BC-3313-477B-95FF-6DCBB3B188A9}"/>
                </a:ext>
              </a:extLst>
            </p:cNvPr>
            <p:cNvSpPr/>
            <p:nvPr/>
          </p:nvSpPr>
          <p:spPr>
            <a:xfrm>
              <a:off x="2940247" y="3700419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3" extrusionOk="0">
                  <a:moveTo>
                    <a:pt x="135" y="1"/>
                  </a:moveTo>
                  <a:cubicBezTo>
                    <a:pt x="112" y="1"/>
                    <a:pt x="90" y="7"/>
                    <a:pt x="73" y="19"/>
                  </a:cubicBezTo>
                  <a:cubicBezTo>
                    <a:pt x="1" y="71"/>
                    <a:pt x="10" y="216"/>
                    <a:pt x="93" y="340"/>
                  </a:cubicBezTo>
                  <a:cubicBezTo>
                    <a:pt x="156" y="426"/>
                    <a:pt x="249" y="483"/>
                    <a:pt x="321" y="483"/>
                  </a:cubicBezTo>
                  <a:cubicBezTo>
                    <a:pt x="345" y="483"/>
                    <a:pt x="366" y="477"/>
                    <a:pt x="383" y="465"/>
                  </a:cubicBezTo>
                  <a:cubicBezTo>
                    <a:pt x="456" y="412"/>
                    <a:pt x="445" y="268"/>
                    <a:pt x="363" y="143"/>
                  </a:cubicBezTo>
                  <a:cubicBezTo>
                    <a:pt x="300" y="57"/>
                    <a:pt x="208" y="1"/>
                    <a:pt x="135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8;p2">
              <a:extLst>
                <a:ext uri="{FF2B5EF4-FFF2-40B4-BE49-F238E27FC236}">
                  <a16:creationId xmlns:a16="http://schemas.microsoft.com/office/drawing/2014/main" id="{85387296-30AC-4920-8AD6-0ECD1BAFB348}"/>
                </a:ext>
              </a:extLst>
            </p:cNvPr>
            <p:cNvSpPr/>
            <p:nvPr/>
          </p:nvSpPr>
          <p:spPr>
            <a:xfrm>
              <a:off x="2788433" y="3567811"/>
              <a:ext cx="0" cy="120373"/>
            </a:xfrm>
            <a:custGeom>
              <a:avLst/>
              <a:gdLst/>
              <a:ahLst/>
              <a:cxnLst/>
              <a:rect l="l" t="t" r="r" b="b"/>
              <a:pathLst>
                <a:path w="1" h="4826" extrusionOk="0">
                  <a:moveTo>
                    <a:pt x="0" y="4826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9;p2">
              <a:extLst>
                <a:ext uri="{FF2B5EF4-FFF2-40B4-BE49-F238E27FC236}">
                  <a16:creationId xmlns:a16="http://schemas.microsoft.com/office/drawing/2014/main" id="{0E2911D0-FA00-41E7-9A5A-0754893204F4}"/>
                </a:ext>
              </a:extLst>
            </p:cNvPr>
            <p:cNvSpPr/>
            <p:nvPr/>
          </p:nvSpPr>
          <p:spPr>
            <a:xfrm>
              <a:off x="2787803" y="3567811"/>
              <a:ext cx="945" cy="120373"/>
            </a:xfrm>
            <a:custGeom>
              <a:avLst/>
              <a:gdLst/>
              <a:ahLst/>
              <a:cxnLst/>
              <a:rect l="l" t="t" r="r" b="b"/>
              <a:pathLst>
                <a:path w="43" h="4826" extrusionOk="0">
                  <a:moveTo>
                    <a:pt x="1" y="0"/>
                  </a:moveTo>
                  <a:lnTo>
                    <a:pt x="1" y="4826"/>
                  </a:lnTo>
                  <a:lnTo>
                    <a:pt x="42" y="482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0;p2">
              <a:extLst>
                <a:ext uri="{FF2B5EF4-FFF2-40B4-BE49-F238E27FC236}">
                  <a16:creationId xmlns:a16="http://schemas.microsoft.com/office/drawing/2014/main" id="{E6777636-C3FF-4B7A-9588-1778FD2435FE}"/>
                </a:ext>
              </a:extLst>
            </p:cNvPr>
            <p:cNvSpPr/>
            <p:nvPr/>
          </p:nvSpPr>
          <p:spPr>
            <a:xfrm>
              <a:off x="2760086" y="3682264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01" y="0"/>
                  </a:moveTo>
                  <a:cubicBezTo>
                    <a:pt x="217" y="10"/>
                    <a:pt x="0" y="456"/>
                    <a:pt x="114" y="818"/>
                  </a:cubicBezTo>
                  <a:cubicBezTo>
                    <a:pt x="114" y="839"/>
                    <a:pt x="124" y="860"/>
                    <a:pt x="134" y="880"/>
                  </a:cubicBezTo>
                  <a:cubicBezTo>
                    <a:pt x="373" y="1554"/>
                    <a:pt x="1118" y="1957"/>
                    <a:pt x="1118" y="1957"/>
                  </a:cubicBezTo>
                  <a:lnTo>
                    <a:pt x="1128" y="1957"/>
                  </a:lnTo>
                  <a:cubicBezTo>
                    <a:pt x="1128" y="1957"/>
                    <a:pt x="1885" y="1554"/>
                    <a:pt x="2123" y="891"/>
                  </a:cubicBezTo>
                  <a:cubicBezTo>
                    <a:pt x="2133" y="870"/>
                    <a:pt x="2143" y="850"/>
                    <a:pt x="2143" y="829"/>
                  </a:cubicBezTo>
                  <a:cubicBezTo>
                    <a:pt x="2258" y="466"/>
                    <a:pt x="2050" y="10"/>
                    <a:pt x="1667" y="10"/>
                  </a:cubicBezTo>
                  <a:cubicBezTo>
                    <a:pt x="1657" y="10"/>
                    <a:pt x="1647" y="10"/>
                    <a:pt x="1638" y="10"/>
                  </a:cubicBezTo>
                  <a:cubicBezTo>
                    <a:pt x="1361" y="10"/>
                    <a:pt x="1279" y="149"/>
                    <a:pt x="1128" y="270"/>
                  </a:cubicBezTo>
                  <a:cubicBezTo>
                    <a:pt x="983" y="145"/>
                    <a:pt x="921" y="0"/>
                    <a:pt x="6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1;p2">
              <a:extLst>
                <a:ext uri="{FF2B5EF4-FFF2-40B4-BE49-F238E27FC236}">
                  <a16:creationId xmlns:a16="http://schemas.microsoft.com/office/drawing/2014/main" id="{FC04057C-D775-4FC1-84D3-B2B76D0E0A23}"/>
                </a:ext>
              </a:extLst>
            </p:cNvPr>
            <p:cNvSpPr/>
            <p:nvPr/>
          </p:nvSpPr>
          <p:spPr>
            <a:xfrm>
              <a:off x="2760716" y="3681475"/>
              <a:ext cx="55434" cy="50517"/>
            </a:xfrm>
            <a:custGeom>
              <a:avLst/>
              <a:gdLst/>
              <a:ahLst/>
              <a:cxnLst/>
              <a:rect l="l" t="t" r="r" b="b"/>
              <a:pathLst>
                <a:path w="2217" h="2031" extrusionOk="0">
                  <a:moveTo>
                    <a:pt x="581" y="63"/>
                  </a:moveTo>
                  <a:cubicBezTo>
                    <a:pt x="818" y="63"/>
                    <a:pt x="901" y="146"/>
                    <a:pt x="995" y="240"/>
                  </a:cubicBezTo>
                  <a:cubicBezTo>
                    <a:pt x="1026" y="270"/>
                    <a:pt x="1057" y="291"/>
                    <a:pt x="1088" y="322"/>
                  </a:cubicBezTo>
                  <a:lnTo>
                    <a:pt x="1108" y="332"/>
                  </a:lnTo>
                  <a:lnTo>
                    <a:pt x="1129" y="322"/>
                  </a:lnTo>
                  <a:cubicBezTo>
                    <a:pt x="1161" y="302"/>
                    <a:pt x="1191" y="270"/>
                    <a:pt x="1212" y="249"/>
                  </a:cubicBezTo>
                  <a:cubicBezTo>
                    <a:pt x="1320" y="152"/>
                    <a:pt x="1399" y="73"/>
                    <a:pt x="1606" y="73"/>
                  </a:cubicBezTo>
                  <a:cubicBezTo>
                    <a:pt x="1619" y="73"/>
                    <a:pt x="1633" y="73"/>
                    <a:pt x="1647" y="74"/>
                  </a:cubicBezTo>
                  <a:cubicBezTo>
                    <a:pt x="1782" y="74"/>
                    <a:pt x="1916" y="146"/>
                    <a:pt x="1999" y="270"/>
                  </a:cubicBezTo>
                  <a:cubicBezTo>
                    <a:pt x="2123" y="426"/>
                    <a:pt x="2155" y="654"/>
                    <a:pt x="2103" y="850"/>
                  </a:cubicBezTo>
                  <a:lnTo>
                    <a:pt x="2072" y="912"/>
                  </a:lnTo>
                  <a:cubicBezTo>
                    <a:pt x="1865" y="1492"/>
                    <a:pt x="1243" y="1876"/>
                    <a:pt x="1108" y="1948"/>
                  </a:cubicBezTo>
                  <a:lnTo>
                    <a:pt x="1098" y="1927"/>
                  </a:lnTo>
                  <a:lnTo>
                    <a:pt x="1088" y="1948"/>
                  </a:lnTo>
                  <a:cubicBezTo>
                    <a:pt x="953" y="1865"/>
                    <a:pt x="342" y="1482"/>
                    <a:pt x="135" y="902"/>
                  </a:cubicBezTo>
                  <a:cubicBezTo>
                    <a:pt x="135" y="882"/>
                    <a:pt x="125" y="861"/>
                    <a:pt x="114" y="840"/>
                  </a:cubicBezTo>
                  <a:cubicBezTo>
                    <a:pt x="63" y="643"/>
                    <a:pt x="104" y="426"/>
                    <a:pt x="218" y="260"/>
                  </a:cubicBezTo>
                  <a:cubicBezTo>
                    <a:pt x="311" y="136"/>
                    <a:pt x="436" y="63"/>
                    <a:pt x="581" y="63"/>
                  </a:cubicBezTo>
                  <a:close/>
                  <a:moveTo>
                    <a:pt x="581" y="1"/>
                  </a:moveTo>
                  <a:cubicBezTo>
                    <a:pt x="415" y="1"/>
                    <a:pt x="270" y="84"/>
                    <a:pt x="166" y="219"/>
                  </a:cubicBezTo>
                  <a:cubicBezTo>
                    <a:pt x="42" y="394"/>
                    <a:pt x="1" y="643"/>
                    <a:pt x="63" y="861"/>
                  </a:cubicBezTo>
                  <a:cubicBezTo>
                    <a:pt x="63" y="882"/>
                    <a:pt x="73" y="902"/>
                    <a:pt x="84" y="923"/>
                  </a:cubicBezTo>
                  <a:cubicBezTo>
                    <a:pt x="311" y="1586"/>
                    <a:pt x="1026" y="1979"/>
                    <a:pt x="1088" y="2010"/>
                  </a:cubicBezTo>
                  <a:lnTo>
                    <a:pt x="1088" y="2031"/>
                  </a:lnTo>
                  <a:lnTo>
                    <a:pt x="1108" y="2021"/>
                  </a:lnTo>
                  <a:lnTo>
                    <a:pt x="1119" y="2031"/>
                  </a:lnTo>
                  <a:lnTo>
                    <a:pt x="1119" y="2010"/>
                  </a:lnTo>
                  <a:cubicBezTo>
                    <a:pt x="1181" y="1979"/>
                    <a:pt x="1895" y="1586"/>
                    <a:pt x="2134" y="933"/>
                  </a:cubicBezTo>
                  <a:cubicBezTo>
                    <a:pt x="2144" y="912"/>
                    <a:pt x="2155" y="892"/>
                    <a:pt x="2155" y="871"/>
                  </a:cubicBezTo>
                  <a:cubicBezTo>
                    <a:pt x="2217" y="654"/>
                    <a:pt x="2185" y="405"/>
                    <a:pt x="2051" y="229"/>
                  </a:cubicBezTo>
                  <a:cubicBezTo>
                    <a:pt x="1948" y="95"/>
                    <a:pt x="1803" y="12"/>
                    <a:pt x="1647" y="12"/>
                  </a:cubicBezTo>
                  <a:cubicBezTo>
                    <a:pt x="1637" y="1"/>
                    <a:pt x="1626" y="1"/>
                    <a:pt x="1626" y="1"/>
                  </a:cubicBezTo>
                  <a:cubicBezTo>
                    <a:pt x="1388" y="1"/>
                    <a:pt x="1274" y="105"/>
                    <a:pt x="1171" y="198"/>
                  </a:cubicBezTo>
                  <a:lnTo>
                    <a:pt x="1108" y="260"/>
                  </a:lnTo>
                  <a:lnTo>
                    <a:pt x="1046" y="198"/>
                  </a:lnTo>
                  <a:cubicBezTo>
                    <a:pt x="943" y="105"/>
                    <a:pt x="839" y="1"/>
                    <a:pt x="591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2;p2">
              <a:extLst>
                <a:ext uri="{FF2B5EF4-FFF2-40B4-BE49-F238E27FC236}">
                  <a16:creationId xmlns:a16="http://schemas.microsoft.com/office/drawing/2014/main" id="{D1FE2C9D-2878-491E-8FB3-3BA4FD8E9E79}"/>
                </a:ext>
              </a:extLst>
            </p:cNvPr>
            <p:cNvSpPr/>
            <p:nvPr/>
          </p:nvSpPr>
          <p:spPr>
            <a:xfrm>
              <a:off x="2795993" y="3684632"/>
              <a:ext cx="16063" cy="16576"/>
            </a:xfrm>
            <a:custGeom>
              <a:avLst/>
              <a:gdLst/>
              <a:ahLst/>
              <a:cxnLst/>
              <a:rect l="l" t="t" r="r" b="b"/>
              <a:pathLst>
                <a:path w="643" h="668" extrusionOk="0">
                  <a:moveTo>
                    <a:pt x="198" y="1"/>
                  </a:moveTo>
                  <a:cubicBezTo>
                    <a:pt x="163" y="1"/>
                    <a:pt x="131" y="10"/>
                    <a:pt x="104" y="29"/>
                  </a:cubicBezTo>
                  <a:cubicBezTo>
                    <a:pt x="0" y="91"/>
                    <a:pt x="21" y="287"/>
                    <a:pt x="134" y="464"/>
                  </a:cubicBezTo>
                  <a:cubicBezTo>
                    <a:pt x="226" y="594"/>
                    <a:pt x="347" y="667"/>
                    <a:pt x="445" y="667"/>
                  </a:cubicBezTo>
                  <a:cubicBezTo>
                    <a:pt x="480" y="667"/>
                    <a:pt x="512" y="658"/>
                    <a:pt x="539" y="639"/>
                  </a:cubicBezTo>
                  <a:cubicBezTo>
                    <a:pt x="642" y="567"/>
                    <a:pt x="631" y="370"/>
                    <a:pt x="507" y="204"/>
                  </a:cubicBezTo>
                  <a:cubicBezTo>
                    <a:pt x="423" y="74"/>
                    <a:pt x="299" y="1"/>
                    <a:pt x="19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3;p2">
              <a:extLst>
                <a:ext uri="{FF2B5EF4-FFF2-40B4-BE49-F238E27FC236}">
                  <a16:creationId xmlns:a16="http://schemas.microsoft.com/office/drawing/2014/main" id="{63C303C3-A008-47C9-B7D6-91FD7805D44E}"/>
                </a:ext>
              </a:extLst>
            </p:cNvPr>
            <p:cNvSpPr/>
            <p:nvPr/>
          </p:nvSpPr>
          <p:spPr>
            <a:xfrm>
              <a:off x="2775520" y="3684632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57" h="485" extrusionOk="0">
                  <a:moveTo>
                    <a:pt x="138" y="1"/>
                  </a:moveTo>
                  <a:cubicBezTo>
                    <a:pt x="114" y="1"/>
                    <a:pt x="91" y="7"/>
                    <a:pt x="72" y="21"/>
                  </a:cubicBezTo>
                  <a:cubicBezTo>
                    <a:pt x="0" y="72"/>
                    <a:pt x="0" y="207"/>
                    <a:pt x="93" y="331"/>
                  </a:cubicBezTo>
                  <a:cubicBezTo>
                    <a:pt x="156" y="426"/>
                    <a:pt x="243" y="484"/>
                    <a:pt x="317" y="484"/>
                  </a:cubicBezTo>
                  <a:cubicBezTo>
                    <a:pt x="341" y="484"/>
                    <a:pt x="363" y="478"/>
                    <a:pt x="383" y="466"/>
                  </a:cubicBezTo>
                  <a:cubicBezTo>
                    <a:pt x="456" y="414"/>
                    <a:pt x="445" y="269"/>
                    <a:pt x="362" y="145"/>
                  </a:cubicBezTo>
                  <a:cubicBezTo>
                    <a:pt x="294" y="53"/>
                    <a:pt x="208" y="1"/>
                    <a:pt x="13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4;p2">
              <a:extLst>
                <a:ext uri="{FF2B5EF4-FFF2-40B4-BE49-F238E27FC236}">
                  <a16:creationId xmlns:a16="http://schemas.microsoft.com/office/drawing/2014/main" id="{A219E621-4BEC-43DE-A459-3963290AAA46}"/>
                </a:ext>
              </a:extLst>
            </p:cNvPr>
            <p:cNvSpPr/>
            <p:nvPr/>
          </p:nvSpPr>
          <p:spPr>
            <a:xfrm>
              <a:off x="2878514" y="3523608"/>
              <a:ext cx="0" cy="277056"/>
            </a:xfrm>
            <a:custGeom>
              <a:avLst/>
              <a:gdLst/>
              <a:ahLst/>
              <a:cxnLst/>
              <a:rect l="l" t="t" r="r" b="b"/>
              <a:pathLst>
                <a:path w="1" h="11071" extrusionOk="0">
                  <a:moveTo>
                    <a:pt x="0" y="1107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5;p2">
              <a:extLst>
                <a:ext uri="{FF2B5EF4-FFF2-40B4-BE49-F238E27FC236}">
                  <a16:creationId xmlns:a16="http://schemas.microsoft.com/office/drawing/2014/main" id="{E6FF7225-C837-4945-A01A-9C03B1D1A650}"/>
                </a:ext>
              </a:extLst>
            </p:cNvPr>
            <p:cNvSpPr/>
            <p:nvPr/>
          </p:nvSpPr>
          <p:spPr>
            <a:xfrm>
              <a:off x="2877884" y="3523608"/>
              <a:ext cx="945" cy="277056"/>
            </a:xfrm>
            <a:custGeom>
              <a:avLst/>
              <a:gdLst/>
              <a:ahLst/>
              <a:cxnLst/>
              <a:rect l="l" t="t" r="r" b="b"/>
              <a:pathLst>
                <a:path w="42" h="11071" extrusionOk="0">
                  <a:moveTo>
                    <a:pt x="0" y="1"/>
                  </a:moveTo>
                  <a:lnTo>
                    <a:pt x="0" y="11071"/>
                  </a:lnTo>
                  <a:lnTo>
                    <a:pt x="42" y="11071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6;p2">
              <a:extLst>
                <a:ext uri="{FF2B5EF4-FFF2-40B4-BE49-F238E27FC236}">
                  <a16:creationId xmlns:a16="http://schemas.microsoft.com/office/drawing/2014/main" id="{E59071F0-D786-4A4F-8176-800F8624C292}"/>
                </a:ext>
              </a:extLst>
            </p:cNvPr>
            <p:cNvSpPr/>
            <p:nvPr/>
          </p:nvSpPr>
          <p:spPr>
            <a:xfrm>
              <a:off x="2850167" y="3794349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9" h="1958" extrusionOk="0">
                  <a:moveTo>
                    <a:pt x="601" y="0"/>
                  </a:moveTo>
                  <a:cubicBezTo>
                    <a:pt x="218" y="11"/>
                    <a:pt x="1" y="466"/>
                    <a:pt x="104" y="819"/>
                  </a:cubicBezTo>
                  <a:lnTo>
                    <a:pt x="135" y="881"/>
                  </a:lnTo>
                  <a:cubicBezTo>
                    <a:pt x="374" y="1553"/>
                    <a:pt x="1119" y="1958"/>
                    <a:pt x="1119" y="1958"/>
                  </a:cubicBezTo>
                  <a:lnTo>
                    <a:pt x="1129" y="1958"/>
                  </a:lnTo>
                  <a:cubicBezTo>
                    <a:pt x="1129" y="1958"/>
                    <a:pt x="1875" y="1564"/>
                    <a:pt x="2123" y="891"/>
                  </a:cubicBezTo>
                  <a:cubicBezTo>
                    <a:pt x="2134" y="870"/>
                    <a:pt x="2144" y="849"/>
                    <a:pt x="2144" y="828"/>
                  </a:cubicBezTo>
                  <a:cubicBezTo>
                    <a:pt x="2258" y="466"/>
                    <a:pt x="2051" y="21"/>
                    <a:pt x="1658" y="11"/>
                  </a:cubicBezTo>
                  <a:cubicBezTo>
                    <a:pt x="1647" y="10"/>
                    <a:pt x="1637" y="10"/>
                    <a:pt x="1627" y="10"/>
                  </a:cubicBezTo>
                  <a:cubicBezTo>
                    <a:pt x="1351" y="10"/>
                    <a:pt x="1269" y="149"/>
                    <a:pt x="1129" y="269"/>
                  </a:cubicBezTo>
                  <a:cubicBezTo>
                    <a:pt x="984" y="145"/>
                    <a:pt x="912" y="0"/>
                    <a:pt x="601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7;p2">
              <a:extLst>
                <a:ext uri="{FF2B5EF4-FFF2-40B4-BE49-F238E27FC236}">
                  <a16:creationId xmlns:a16="http://schemas.microsoft.com/office/drawing/2014/main" id="{8890F94C-C25F-4AAD-BC3B-3EF4D6825C9A}"/>
                </a:ext>
              </a:extLst>
            </p:cNvPr>
            <p:cNvSpPr/>
            <p:nvPr/>
          </p:nvSpPr>
          <p:spPr>
            <a:xfrm>
              <a:off x="2850482" y="3793560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8" h="2031" extrusionOk="0">
                  <a:moveTo>
                    <a:pt x="591" y="62"/>
                  </a:moveTo>
                  <a:cubicBezTo>
                    <a:pt x="819" y="62"/>
                    <a:pt x="912" y="145"/>
                    <a:pt x="1006" y="238"/>
                  </a:cubicBezTo>
                  <a:cubicBezTo>
                    <a:pt x="1036" y="270"/>
                    <a:pt x="1068" y="300"/>
                    <a:pt x="1098" y="321"/>
                  </a:cubicBezTo>
                  <a:lnTo>
                    <a:pt x="1119" y="342"/>
                  </a:lnTo>
                  <a:lnTo>
                    <a:pt x="1140" y="321"/>
                  </a:lnTo>
                  <a:cubicBezTo>
                    <a:pt x="1171" y="300"/>
                    <a:pt x="1202" y="270"/>
                    <a:pt x="1223" y="249"/>
                  </a:cubicBezTo>
                  <a:cubicBezTo>
                    <a:pt x="1331" y="151"/>
                    <a:pt x="1411" y="72"/>
                    <a:pt x="1612" y="72"/>
                  </a:cubicBezTo>
                  <a:cubicBezTo>
                    <a:pt x="1623" y="72"/>
                    <a:pt x="1635" y="72"/>
                    <a:pt x="1648" y="72"/>
                  </a:cubicBezTo>
                  <a:cubicBezTo>
                    <a:pt x="1793" y="72"/>
                    <a:pt x="1927" y="145"/>
                    <a:pt x="2010" y="270"/>
                  </a:cubicBezTo>
                  <a:cubicBezTo>
                    <a:pt x="2124" y="435"/>
                    <a:pt x="2165" y="663"/>
                    <a:pt x="2103" y="850"/>
                  </a:cubicBezTo>
                  <a:cubicBezTo>
                    <a:pt x="2103" y="870"/>
                    <a:pt x="2093" y="891"/>
                    <a:pt x="2083" y="912"/>
                  </a:cubicBezTo>
                  <a:cubicBezTo>
                    <a:pt x="1875" y="1502"/>
                    <a:pt x="1243" y="1874"/>
                    <a:pt x="1119" y="1947"/>
                  </a:cubicBezTo>
                  <a:lnTo>
                    <a:pt x="1109" y="1936"/>
                  </a:lnTo>
                  <a:lnTo>
                    <a:pt x="1098" y="1947"/>
                  </a:lnTo>
                  <a:cubicBezTo>
                    <a:pt x="964" y="1874"/>
                    <a:pt x="353" y="1481"/>
                    <a:pt x="146" y="901"/>
                  </a:cubicBezTo>
                  <a:cubicBezTo>
                    <a:pt x="146" y="880"/>
                    <a:pt x="136" y="859"/>
                    <a:pt x="125" y="839"/>
                  </a:cubicBezTo>
                  <a:cubicBezTo>
                    <a:pt x="74" y="652"/>
                    <a:pt x="104" y="425"/>
                    <a:pt x="229" y="259"/>
                  </a:cubicBezTo>
                  <a:cubicBezTo>
                    <a:pt x="322" y="135"/>
                    <a:pt x="446" y="72"/>
                    <a:pt x="591" y="62"/>
                  </a:cubicBezTo>
                  <a:close/>
                  <a:moveTo>
                    <a:pt x="591" y="0"/>
                  </a:moveTo>
                  <a:cubicBezTo>
                    <a:pt x="426" y="10"/>
                    <a:pt x="281" y="83"/>
                    <a:pt x="177" y="228"/>
                  </a:cubicBezTo>
                  <a:cubicBezTo>
                    <a:pt x="42" y="404"/>
                    <a:pt x="1" y="652"/>
                    <a:pt x="63" y="859"/>
                  </a:cubicBezTo>
                  <a:lnTo>
                    <a:pt x="94" y="922"/>
                  </a:lnTo>
                  <a:cubicBezTo>
                    <a:pt x="322" y="1584"/>
                    <a:pt x="1036" y="1978"/>
                    <a:pt x="1088" y="2019"/>
                  </a:cubicBezTo>
                  <a:lnTo>
                    <a:pt x="1098" y="2030"/>
                  </a:lnTo>
                  <a:lnTo>
                    <a:pt x="1130" y="2030"/>
                  </a:lnTo>
                  <a:lnTo>
                    <a:pt x="1130" y="2019"/>
                  </a:lnTo>
                  <a:cubicBezTo>
                    <a:pt x="1192" y="1989"/>
                    <a:pt x="1906" y="1595"/>
                    <a:pt x="2145" y="932"/>
                  </a:cubicBezTo>
                  <a:cubicBezTo>
                    <a:pt x="2155" y="912"/>
                    <a:pt x="2155" y="891"/>
                    <a:pt x="2165" y="870"/>
                  </a:cubicBezTo>
                  <a:cubicBezTo>
                    <a:pt x="2228" y="663"/>
                    <a:pt x="2186" y="415"/>
                    <a:pt x="2062" y="238"/>
                  </a:cubicBezTo>
                  <a:cubicBezTo>
                    <a:pt x="1958" y="93"/>
                    <a:pt x="1813" y="10"/>
                    <a:pt x="1658" y="10"/>
                  </a:cubicBezTo>
                  <a:cubicBezTo>
                    <a:pt x="1646" y="10"/>
                    <a:pt x="1635" y="10"/>
                    <a:pt x="1624" y="10"/>
                  </a:cubicBezTo>
                  <a:cubicBezTo>
                    <a:pt x="1390" y="10"/>
                    <a:pt x="1290" y="109"/>
                    <a:pt x="1181" y="207"/>
                  </a:cubicBezTo>
                  <a:cubicBezTo>
                    <a:pt x="1161" y="217"/>
                    <a:pt x="1140" y="238"/>
                    <a:pt x="1119" y="259"/>
                  </a:cubicBezTo>
                  <a:cubicBezTo>
                    <a:pt x="1098" y="238"/>
                    <a:pt x="1078" y="217"/>
                    <a:pt x="1047" y="197"/>
                  </a:cubicBezTo>
                  <a:cubicBezTo>
                    <a:pt x="953" y="104"/>
                    <a:pt x="850" y="0"/>
                    <a:pt x="601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8;p2">
              <a:extLst>
                <a:ext uri="{FF2B5EF4-FFF2-40B4-BE49-F238E27FC236}">
                  <a16:creationId xmlns:a16="http://schemas.microsoft.com/office/drawing/2014/main" id="{D1542149-AAC0-4A50-8C53-3D7525A6451D}"/>
                </a:ext>
              </a:extLst>
            </p:cNvPr>
            <p:cNvSpPr/>
            <p:nvPr/>
          </p:nvSpPr>
          <p:spPr>
            <a:xfrm>
              <a:off x="2886073" y="3796717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194" y="0"/>
                  </a:moveTo>
                  <a:cubicBezTo>
                    <a:pt x="161" y="0"/>
                    <a:pt x="130" y="8"/>
                    <a:pt x="104" y="26"/>
                  </a:cubicBezTo>
                  <a:cubicBezTo>
                    <a:pt x="1" y="99"/>
                    <a:pt x="22" y="296"/>
                    <a:pt x="135" y="461"/>
                  </a:cubicBezTo>
                  <a:cubicBezTo>
                    <a:pt x="221" y="594"/>
                    <a:pt x="348" y="674"/>
                    <a:pt x="450" y="674"/>
                  </a:cubicBezTo>
                  <a:cubicBezTo>
                    <a:pt x="483" y="674"/>
                    <a:pt x="514" y="666"/>
                    <a:pt x="539" y="648"/>
                  </a:cubicBezTo>
                  <a:cubicBezTo>
                    <a:pt x="643" y="576"/>
                    <a:pt x="632" y="378"/>
                    <a:pt x="508" y="203"/>
                  </a:cubicBezTo>
                  <a:cubicBezTo>
                    <a:pt x="422" y="78"/>
                    <a:pt x="296" y="0"/>
                    <a:pt x="19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9;p2">
              <a:extLst>
                <a:ext uri="{FF2B5EF4-FFF2-40B4-BE49-F238E27FC236}">
                  <a16:creationId xmlns:a16="http://schemas.microsoft.com/office/drawing/2014/main" id="{20343C82-DE14-4D1E-A6D8-0BA7782BC025}"/>
                </a:ext>
              </a:extLst>
            </p:cNvPr>
            <p:cNvSpPr/>
            <p:nvPr/>
          </p:nvSpPr>
          <p:spPr>
            <a:xfrm>
              <a:off x="2865600" y="3796717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67" h="485" extrusionOk="0">
                  <a:moveTo>
                    <a:pt x="149" y="1"/>
                  </a:moveTo>
                  <a:cubicBezTo>
                    <a:pt x="125" y="1"/>
                    <a:pt x="102" y="7"/>
                    <a:pt x="83" y="20"/>
                  </a:cubicBezTo>
                  <a:cubicBezTo>
                    <a:pt x="0" y="72"/>
                    <a:pt x="11" y="217"/>
                    <a:pt x="94" y="331"/>
                  </a:cubicBezTo>
                  <a:cubicBezTo>
                    <a:pt x="165" y="425"/>
                    <a:pt x="253" y="484"/>
                    <a:pt x="324" y="484"/>
                  </a:cubicBezTo>
                  <a:cubicBezTo>
                    <a:pt x="346" y="484"/>
                    <a:pt x="366" y="478"/>
                    <a:pt x="384" y="466"/>
                  </a:cubicBezTo>
                  <a:cubicBezTo>
                    <a:pt x="467" y="414"/>
                    <a:pt x="456" y="269"/>
                    <a:pt x="373" y="145"/>
                  </a:cubicBezTo>
                  <a:cubicBezTo>
                    <a:pt x="304" y="53"/>
                    <a:pt x="219" y="1"/>
                    <a:pt x="149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0;p2">
              <a:extLst>
                <a:ext uri="{FF2B5EF4-FFF2-40B4-BE49-F238E27FC236}">
                  <a16:creationId xmlns:a16="http://schemas.microsoft.com/office/drawing/2014/main" id="{7921E5B8-F965-43FC-8AB8-4A140F277FF4}"/>
                </a:ext>
              </a:extLst>
            </p:cNvPr>
            <p:cNvSpPr/>
            <p:nvPr/>
          </p:nvSpPr>
          <p:spPr>
            <a:xfrm>
              <a:off x="2705282" y="3659768"/>
              <a:ext cx="0" cy="201675"/>
            </a:xfrm>
            <a:custGeom>
              <a:avLst/>
              <a:gdLst/>
              <a:ahLst/>
              <a:cxnLst/>
              <a:rect l="l" t="t" r="r" b="b"/>
              <a:pathLst>
                <a:path w="1" h="8058" extrusionOk="0">
                  <a:moveTo>
                    <a:pt x="1" y="805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1;p2">
              <a:extLst>
                <a:ext uri="{FF2B5EF4-FFF2-40B4-BE49-F238E27FC236}">
                  <a16:creationId xmlns:a16="http://schemas.microsoft.com/office/drawing/2014/main" id="{0EE394BE-814C-463E-BCE3-2D3967D6A27D}"/>
                </a:ext>
              </a:extLst>
            </p:cNvPr>
            <p:cNvSpPr/>
            <p:nvPr/>
          </p:nvSpPr>
          <p:spPr>
            <a:xfrm>
              <a:off x="2704652" y="3659768"/>
              <a:ext cx="1260" cy="201675"/>
            </a:xfrm>
            <a:custGeom>
              <a:avLst/>
              <a:gdLst/>
              <a:ahLst/>
              <a:cxnLst/>
              <a:rect l="l" t="t" r="r" b="b"/>
              <a:pathLst>
                <a:path w="43" h="8058" extrusionOk="0">
                  <a:moveTo>
                    <a:pt x="1" y="1"/>
                  </a:moveTo>
                  <a:lnTo>
                    <a:pt x="1" y="8058"/>
                  </a:lnTo>
                  <a:lnTo>
                    <a:pt x="42" y="8058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2;p2">
              <a:extLst>
                <a:ext uri="{FF2B5EF4-FFF2-40B4-BE49-F238E27FC236}">
                  <a16:creationId xmlns:a16="http://schemas.microsoft.com/office/drawing/2014/main" id="{CFC8E227-3F48-470A-AE80-79F7CEDCAA3F}"/>
                </a:ext>
              </a:extLst>
            </p:cNvPr>
            <p:cNvSpPr/>
            <p:nvPr/>
          </p:nvSpPr>
          <p:spPr>
            <a:xfrm>
              <a:off x="2676935" y="3855128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01" y="1"/>
                  </a:moveTo>
                  <a:cubicBezTo>
                    <a:pt x="218" y="11"/>
                    <a:pt x="0" y="457"/>
                    <a:pt x="115" y="819"/>
                  </a:cubicBezTo>
                  <a:cubicBezTo>
                    <a:pt x="115" y="839"/>
                    <a:pt x="125" y="860"/>
                    <a:pt x="135" y="881"/>
                  </a:cubicBezTo>
                  <a:cubicBezTo>
                    <a:pt x="373" y="1554"/>
                    <a:pt x="1119" y="1958"/>
                    <a:pt x="1119" y="1958"/>
                  </a:cubicBezTo>
                  <a:lnTo>
                    <a:pt x="1130" y="1948"/>
                  </a:lnTo>
                  <a:lnTo>
                    <a:pt x="1130" y="1958"/>
                  </a:lnTo>
                  <a:cubicBezTo>
                    <a:pt x="1130" y="1958"/>
                    <a:pt x="1885" y="1554"/>
                    <a:pt x="2124" y="892"/>
                  </a:cubicBezTo>
                  <a:cubicBezTo>
                    <a:pt x="2134" y="871"/>
                    <a:pt x="2144" y="850"/>
                    <a:pt x="2144" y="829"/>
                  </a:cubicBezTo>
                  <a:cubicBezTo>
                    <a:pt x="2258" y="467"/>
                    <a:pt x="2051" y="11"/>
                    <a:pt x="1668" y="11"/>
                  </a:cubicBezTo>
                  <a:cubicBezTo>
                    <a:pt x="1658" y="11"/>
                    <a:pt x="1649" y="10"/>
                    <a:pt x="1639" y="10"/>
                  </a:cubicBezTo>
                  <a:cubicBezTo>
                    <a:pt x="1362" y="10"/>
                    <a:pt x="1279" y="150"/>
                    <a:pt x="1130" y="270"/>
                  </a:cubicBezTo>
                  <a:cubicBezTo>
                    <a:pt x="985" y="146"/>
                    <a:pt x="923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3;p2">
              <a:extLst>
                <a:ext uri="{FF2B5EF4-FFF2-40B4-BE49-F238E27FC236}">
                  <a16:creationId xmlns:a16="http://schemas.microsoft.com/office/drawing/2014/main" id="{66CADCEB-F5AD-4C8C-A64D-26CF1BB08EA5}"/>
                </a:ext>
              </a:extLst>
            </p:cNvPr>
            <p:cNvSpPr/>
            <p:nvPr/>
          </p:nvSpPr>
          <p:spPr>
            <a:xfrm>
              <a:off x="2677565" y="3854339"/>
              <a:ext cx="55434" cy="50912"/>
            </a:xfrm>
            <a:custGeom>
              <a:avLst/>
              <a:gdLst/>
              <a:ahLst/>
              <a:cxnLst/>
              <a:rect l="l" t="t" r="r" b="b"/>
              <a:pathLst>
                <a:path w="2217" h="2031" extrusionOk="0">
                  <a:moveTo>
                    <a:pt x="580" y="63"/>
                  </a:moveTo>
                  <a:cubicBezTo>
                    <a:pt x="819" y="63"/>
                    <a:pt x="902" y="145"/>
                    <a:pt x="1005" y="239"/>
                  </a:cubicBezTo>
                  <a:cubicBezTo>
                    <a:pt x="1026" y="270"/>
                    <a:pt x="1056" y="290"/>
                    <a:pt x="1088" y="322"/>
                  </a:cubicBezTo>
                  <a:lnTo>
                    <a:pt x="1109" y="343"/>
                  </a:lnTo>
                  <a:lnTo>
                    <a:pt x="1129" y="322"/>
                  </a:lnTo>
                  <a:cubicBezTo>
                    <a:pt x="1160" y="301"/>
                    <a:pt x="1191" y="270"/>
                    <a:pt x="1212" y="249"/>
                  </a:cubicBezTo>
                  <a:cubicBezTo>
                    <a:pt x="1319" y="152"/>
                    <a:pt x="1399" y="72"/>
                    <a:pt x="1607" y="72"/>
                  </a:cubicBezTo>
                  <a:cubicBezTo>
                    <a:pt x="1620" y="72"/>
                    <a:pt x="1633" y="73"/>
                    <a:pt x="1647" y="73"/>
                  </a:cubicBezTo>
                  <a:cubicBezTo>
                    <a:pt x="1781" y="73"/>
                    <a:pt x="1916" y="145"/>
                    <a:pt x="1999" y="270"/>
                  </a:cubicBezTo>
                  <a:cubicBezTo>
                    <a:pt x="2113" y="426"/>
                    <a:pt x="2154" y="653"/>
                    <a:pt x="2092" y="850"/>
                  </a:cubicBezTo>
                  <a:cubicBezTo>
                    <a:pt x="2092" y="870"/>
                    <a:pt x="2082" y="891"/>
                    <a:pt x="2071" y="912"/>
                  </a:cubicBezTo>
                  <a:cubicBezTo>
                    <a:pt x="1864" y="1492"/>
                    <a:pt x="1243" y="1875"/>
                    <a:pt x="1119" y="1947"/>
                  </a:cubicBezTo>
                  <a:lnTo>
                    <a:pt x="1098" y="1927"/>
                  </a:lnTo>
                  <a:lnTo>
                    <a:pt x="1088" y="1937"/>
                  </a:lnTo>
                  <a:cubicBezTo>
                    <a:pt x="953" y="1855"/>
                    <a:pt x="352" y="1482"/>
                    <a:pt x="145" y="902"/>
                  </a:cubicBezTo>
                  <a:cubicBezTo>
                    <a:pt x="135" y="881"/>
                    <a:pt x="124" y="860"/>
                    <a:pt x="124" y="840"/>
                  </a:cubicBezTo>
                  <a:cubicBezTo>
                    <a:pt x="62" y="643"/>
                    <a:pt x="104" y="426"/>
                    <a:pt x="218" y="260"/>
                  </a:cubicBezTo>
                  <a:cubicBezTo>
                    <a:pt x="311" y="136"/>
                    <a:pt x="435" y="63"/>
                    <a:pt x="580" y="63"/>
                  </a:cubicBezTo>
                  <a:close/>
                  <a:moveTo>
                    <a:pt x="580" y="1"/>
                  </a:moveTo>
                  <a:cubicBezTo>
                    <a:pt x="414" y="1"/>
                    <a:pt x="269" y="83"/>
                    <a:pt x="166" y="228"/>
                  </a:cubicBezTo>
                  <a:cubicBezTo>
                    <a:pt x="42" y="394"/>
                    <a:pt x="0" y="643"/>
                    <a:pt x="62" y="860"/>
                  </a:cubicBezTo>
                  <a:cubicBezTo>
                    <a:pt x="62" y="881"/>
                    <a:pt x="73" y="902"/>
                    <a:pt x="83" y="923"/>
                  </a:cubicBezTo>
                  <a:cubicBezTo>
                    <a:pt x="322" y="1575"/>
                    <a:pt x="1026" y="1979"/>
                    <a:pt x="1088" y="2010"/>
                  </a:cubicBezTo>
                  <a:lnTo>
                    <a:pt x="1088" y="2030"/>
                  </a:lnTo>
                  <a:lnTo>
                    <a:pt x="1109" y="2020"/>
                  </a:lnTo>
                  <a:lnTo>
                    <a:pt x="1119" y="2020"/>
                  </a:lnTo>
                  <a:lnTo>
                    <a:pt x="1119" y="2010"/>
                  </a:lnTo>
                  <a:cubicBezTo>
                    <a:pt x="1181" y="1979"/>
                    <a:pt x="1896" y="1585"/>
                    <a:pt x="2133" y="933"/>
                  </a:cubicBezTo>
                  <a:cubicBezTo>
                    <a:pt x="2144" y="912"/>
                    <a:pt x="2144" y="891"/>
                    <a:pt x="2154" y="860"/>
                  </a:cubicBezTo>
                  <a:cubicBezTo>
                    <a:pt x="2216" y="653"/>
                    <a:pt x="2175" y="405"/>
                    <a:pt x="2051" y="228"/>
                  </a:cubicBezTo>
                  <a:cubicBezTo>
                    <a:pt x="1947" y="94"/>
                    <a:pt x="1802" y="11"/>
                    <a:pt x="1647" y="11"/>
                  </a:cubicBezTo>
                  <a:cubicBezTo>
                    <a:pt x="1635" y="11"/>
                    <a:pt x="1623" y="11"/>
                    <a:pt x="1612" y="11"/>
                  </a:cubicBezTo>
                  <a:cubicBezTo>
                    <a:pt x="1388" y="11"/>
                    <a:pt x="1279" y="109"/>
                    <a:pt x="1171" y="198"/>
                  </a:cubicBezTo>
                  <a:lnTo>
                    <a:pt x="1109" y="260"/>
                  </a:lnTo>
                  <a:lnTo>
                    <a:pt x="1047" y="198"/>
                  </a:lnTo>
                  <a:cubicBezTo>
                    <a:pt x="943" y="94"/>
                    <a:pt x="839" y="1"/>
                    <a:pt x="580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34;p2">
              <a:extLst>
                <a:ext uri="{FF2B5EF4-FFF2-40B4-BE49-F238E27FC236}">
                  <a16:creationId xmlns:a16="http://schemas.microsoft.com/office/drawing/2014/main" id="{1BB0D46B-7F11-4FB2-B763-E5F14070BF1A}"/>
                </a:ext>
              </a:extLst>
            </p:cNvPr>
            <p:cNvSpPr/>
            <p:nvPr/>
          </p:nvSpPr>
          <p:spPr>
            <a:xfrm>
              <a:off x="2712842" y="3857496"/>
              <a:ext cx="16063" cy="16576"/>
            </a:xfrm>
            <a:custGeom>
              <a:avLst/>
              <a:gdLst/>
              <a:ahLst/>
              <a:cxnLst/>
              <a:rect l="l" t="t" r="r" b="b"/>
              <a:pathLst>
                <a:path w="643" h="666" extrusionOk="0">
                  <a:moveTo>
                    <a:pt x="199" y="0"/>
                  </a:moveTo>
                  <a:cubicBezTo>
                    <a:pt x="164" y="0"/>
                    <a:pt x="131" y="9"/>
                    <a:pt x="104" y="28"/>
                  </a:cubicBezTo>
                  <a:cubicBezTo>
                    <a:pt x="1" y="90"/>
                    <a:pt x="21" y="287"/>
                    <a:pt x="136" y="463"/>
                  </a:cubicBezTo>
                  <a:cubicBezTo>
                    <a:pt x="229" y="588"/>
                    <a:pt x="351" y="665"/>
                    <a:pt x="450" y="665"/>
                  </a:cubicBezTo>
                  <a:cubicBezTo>
                    <a:pt x="483" y="665"/>
                    <a:pt x="513" y="657"/>
                    <a:pt x="539" y="639"/>
                  </a:cubicBezTo>
                  <a:cubicBezTo>
                    <a:pt x="643" y="567"/>
                    <a:pt x="633" y="370"/>
                    <a:pt x="508" y="204"/>
                  </a:cubicBezTo>
                  <a:cubicBezTo>
                    <a:pt x="424" y="74"/>
                    <a:pt x="300" y="0"/>
                    <a:pt x="199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5;p2">
              <a:extLst>
                <a:ext uri="{FF2B5EF4-FFF2-40B4-BE49-F238E27FC236}">
                  <a16:creationId xmlns:a16="http://schemas.microsoft.com/office/drawing/2014/main" id="{E8E9E191-0C6D-4DA1-A34A-4B5DAFBEF3D4}"/>
                </a:ext>
              </a:extLst>
            </p:cNvPr>
            <p:cNvSpPr/>
            <p:nvPr/>
          </p:nvSpPr>
          <p:spPr>
            <a:xfrm>
              <a:off x="2692369" y="3857890"/>
              <a:ext cx="11654" cy="11840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141" y="0"/>
                  </a:moveTo>
                  <a:cubicBezTo>
                    <a:pt x="116" y="0"/>
                    <a:pt x="92" y="7"/>
                    <a:pt x="74" y="20"/>
                  </a:cubicBezTo>
                  <a:cubicBezTo>
                    <a:pt x="1" y="72"/>
                    <a:pt x="12" y="207"/>
                    <a:pt x="94" y="331"/>
                  </a:cubicBezTo>
                  <a:cubicBezTo>
                    <a:pt x="157" y="425"/>
                    <a:pt x="250" y="484"/>
                    <a:pt x="322" y="484"/>
                  </a:cubicBezTo>
                  <a:cubicBezTo>
                    <a:pt x="346" y="484"/>
                    <a:pt x="367" y="478"/>
                    <a:pt x="384" y="465"/>
                  </a:cubicBezTo>
                  <a:cubicBezTo>
                    <a:pt x="456" y="414"/>
                    <a:pt x="447" y="269"/>
                    <a:pt x="364" y="145"/>
                  </a:cubicBezTo>
                  <a:cubicBezTo>
                    <a:pt x="302" y="53"/>
                    <a:pt x="213" y="0"/>
                    <a:pt x="141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6;p2">
              <a:extLst>
                <a:ext uri="{FF2B5EF4-FFF2-40B4-BE49-F238E27FC236}">
                  <a16:creationId xmlns:a16="http://schemas.microsoft.com/office/drawing/2014/main" id="{53DDF8E3-C0F2-43F8-9418-FB8C577B3F8D}"/>
                </a:ext>
              </a:extLst>
            </p:cNvPr>
            <p:cNvSpPr/>
            <p:nvPr/>
          </p:nvSpPr>
          <p:spPr>
            <a:xfrm>
              <a:off x="2329528" y="3737517"/>
              <a:ext cx="0" cy="81301"/>
            </a:xfrm>
            <a:custGeom>
              <a:avLst/>
              <a:gdLst/>
              <a:ahLst/>
              <a:cxnLst/>
              <a:rect l="l" t="t" r="r" b="b"/>
              <a:pathLst>
                <a:path w="1" h="3253" extrusionOk="0">
                  <a:moveTo>
                    <a:pt x="0" y="1"/>
                  </a:moveTo>
                  <a:lnTo>
                    <a:pt x="0" y="3252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7;p2">
              <a:extLst>
                <a:ext uri="{FF2B5EF4-FFF2-40B4-BE49-F238E27FC236}">
                  <a16:creationId xmlns:a16="http://schemas.microsoft.com/office/drawing/2014/main" id="{486EF384-375A-490E-9B6B-B28F0571AEDA}"/>
                </a:ext>
              </a:extLst>
            </p:cNvPr>
            <p:cNvSpPr/>
            <p:nvPr/>
          </p:nvSpPr>
          <p:spPr>
            <a:xfrm>
              <a:off x="2328898" y="3737517"/>
              <a:ext cx="1575" cy="81301"/>
            </a:xfrm>
            <a:custGeom>
              <a:avLst/>
              <a:gdLst/>
              <a:ahLst/>
              <a:cxnLst/>
              <a:rect l="l" t="t" r="r" b="b"/>
              <a:pathLst>
                <a:path w="53" h="3253" extrusionOk="0">
                  <a:moveTo>
                    <a:pt x="1" y="1"/>
                  </a:moveTo>
                  <a:lnTo>
                    <a:pt x="1" y="3252"/>
                  </a:lnTo>
                  <a:lnTo>
                    <a:pt x="53" y="325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8;p2">
              <a:extLst>
                <a:ext uri="{FF2B5EF4-FFF2-40B4-BE49-F238E27FC236}">
                  <a16:creationId xmlns:a16="http://schemas.microsoft.com/office/drawing/2014/main" id="{CCED3FC0-36AF-4E8F-BD77-42E09B763433}"/>
                </a:ext>
              </a:extLst>
            </p:cNvPr>
            <p:cNvSpPr/>
            <p:nvPr/>
          </p:nvSpPr>
          <p:spPr>
            <a:xfrm>
              <a:off x="2301496" y="3812504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49" h="1948" extrusionOk="0">
                  <a:moveTo>
                    <a:pt x="592" y="1"/>
                  </a:moveTo>
                  <a:cubicBezTo>
                    <a:pt x="208" y="11"/>
                    <a:pt x="1" y="466"/>
                    <a:pt x="104" y="818"/>
                  </a:cubicBezTo>
                  <a:cubicBezTo>
                    <a:pt x="115" y="839"/>
                    <a:pt x="125" y="871"/>
                    <a:pt x="125" y="891"/>
                  </a:cubicBezTo>
                  <a:cubicBezTo>
                    <a:pt x="374" y="1554"/>
                    <a:pt x="1130" y="1948"/>
                    <a:pt x="1130" y="1948"/>
                  </a:cubicBezTo>
                  <a:cubicBezTo>
                    <a:pt x="1130" y="1948"/>
                    <a:pt x="1886" y="1543"/>
                    <a:pt x="2124" y="880"/>
                  </a:cubicBezTo>
                  <a:cubicBezTo>
                    <a:pt x="2124" y="860"/>
                    <a:pt x="2134" y="839"/>
                    <a:pt x="2145" y="818"/>
                  </a:cubicBezTo>
                  <a:cubicBezTo>
                    <a:pt x="2248" y="456"/>
                    <a:pt x="2031" y="1"/>
                    <a:pt x="1648" y="1"/>
                  </a:cubicBezTo>
                  <a:cubicBezTo>
                    <a:pt x="1337" y="1"/>
                    <a:pt x="1275" y="146"/>
                    <a:pt x="1119" y="259"/>
                  </a:cubicBezTo>
                  <a:cubicBezTo>
                    <a:pt x="974" y="146"/>
                    <a:pt x="891" y="1"/>
                    <a:pt x="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9;p2">
              <a:extLst>
                <a:ext uri="{FF2B5EF4-FFF2-40B4-BE49-F238E27FC236}">
                  <a16:creationId xmlns:a16="http://schemas.microsoft.com/office/drawing/2014/main" id="{E8D27872-C64E-4E0D-8B04-6E0A71774564}"/>
                </a:ext>
              </a:extLst>
            </p:cNvPr>
            <p:cNvSpPr/>
            <p:nvPr/>
          </p:nvSpPr>
          <p:spPr>
            <a:xfrm>
              <a:off x="2301811" y="3811715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7" h="2030" extrusionOk="0">
                  <a:moveTo>
                    <a:pt x="1637" y="62"/>
                  </a:moveTo>
                  <a:cubicBezTo>
                    <a:pt x="1782" y="62"/>
                    <a:pt x="1916" y="135"/>
                    <a:pt x="1999" y="259"/>
                  </a:cubicBezTo>
                  <a:cubicBezTo>
                    <a:pt x="2123" y="414"/>
                    <a:pt x="2155" y="642"/>
                    <a:pt x="2102" y="839"/>
                  </a:cubicBezTo>
                  <a:cubicBezTo>
                    <a:pt x="2092" y="860"/>
                    <a:pt x="2092" y="881"/>
                    <a:pt x="2082" y="902"/>
                  </a:cubicBezTo>
                  <a:cubicBezTo>
                    <a:pt x="1875" y="1471"/>
                    <a:pt x="1274" y="1854"/>
                    <a:pt x="1129" y="1937"/>
                  </a:cubicBezTo>
                  <a:lnTo>
                    <a:pt x="1119" y="1916"/>
                  </a:lnTo>
                  <a:lnTo>
                    <a:pt x="1108" y="1937"/>
                  </a:lnTo>
                  <a:cubicBezTo>
                    <a:pt x="984" y="1864"/>
                    <a:pt x="363" y="1491"/>
                    <a:pt x="146" y="902"/>
                  </a:cubicBezTo>
                  <a:cubicBezTo>
                    <a:pt x="135" y="881"/>
                    <a:pt x="135" y="870"/>
                    <a:pt x="125" y="839"/>
                  </a:cubicBezTo>
                  <a:cubicBezTo>
                    <a:pt x="63" y="653"/>
                    <a:pt x="104" y="425"/>
                    <a:pt x="218" y="269"/>
                  </a:cubicBezTo>
                  <a:cubicBezTo>
                    <a:pt x="311" y="135"/>
                    <a:pt x="436" y="73"/>
                    <a:pt x="581" y="62"/>
                  </a:cubicBezTo>
                  <a:lnTo>
                    <a:pt x="601" y="62"/>
                  </a:lnTo>
                  <a:cubicBezTo>
                    <a:pt x="808" y="62"/>
                    <a:pt x="901" y="145"/>
                    <a:pt x="1005" y="239"/>
                  </a:cubicBezTo>
                  <a:lnTo>
                    <a:pt x="1088" y="322"/>
                  </a:lnTo>
                  <a:lnTo>
                    <a:pt x="1108" y="332"/>
                  </a:lnTo>
                  <a:lnTo>
                    <a:pt x="1129" y="322"/>
                  </a:lnTo>
                  <a:cubicBezTo>
                    <a:pt x="1160" y="290"/>
                    <a:pt x="1191" y="259"/>
                    <a:pt x="1223" y="239"/>
                  </a:cubicBezTo>
                  <a:cubicBezTo>
                    <a:pt x="1315" y="145"/>
                    <a:pt x="1409" y="62"/>
                    <a:pt x="1637" y="62"/>
                  </a:cubicBezTo>
                  <a:close/>
                  <a:moveTo>
                    <a:pt x="581" y="0"/>
                  </a:moveTo>
                  <a:cubicBezTo>
                    <a:pt x="415" y="11"/>
                    <a:pt x="270" y="83"/>
                    <a:pt x="166" y="228"/>
                  </a:cubicBezTo>
                  <a:cubicBezTo>
                    <a:pt x="42" y="404"/>
                    <a:pt x="1" y="653"/>
                    <a:pt x="63" y="860"/>
                  </a:cubicBezTo>
                  <a:cubicBezTo>
                    <a:pt x="73" y="881"/>
                    <a:pt x="83" y="911"/>
                    <a:pt x="93" y="932"/>
                  </a:cubicBezTo>
                  <a:cubicBezTo>
                    <a:pt x="332" y="1585"/>
                    <a:pt x="1036" y="1979"/>
                    <a:pt x="1098" y="2009"/>
                  </a:cubicBezTo>
                  <a:lnTo>
                    <a:pt x="1108" y="2030"/>
                  </a:lnTo>
                  <a:lnTo>
                    <a:pt x="1119" y="2020"/>
                  </a:lnTo>
                  <a:lnTo>
                    <a:pt x="1129" y="2030"/>
                  </a:lnTo>
                  <a:lnTo>
                    <a:pt x="1140" y="2009"/>
                  </a:lnTo>
                  <a:cubicBezTo>
                    <a:pt x="1202" y="1979"/>
                    <a:pt x="1906" y="1574"/>
                    <a:pt x="2134" y="922"/>
                  </a:cubicBezTo>
                  <a:cubicBezTo>
                    <a:pt x="2144" y="902"/>
                    <a:pt x="2155" y="881"/>
                    <a:pt x="2165" y="849"/>
                  </a:cubicBezTo>
                  <a:cubicBezTo>
                    <a:pt x="2227" y="642"/>
                    <a:pt x="2185" y="394"/>
                    <a:pt x="2051" y="218"/>
                  </a:cubicBezTo>
                  <a:cubicBezTo>
                    <a:pt x="1947" y="83"/>
                    <a:pt x="1802" y="0"/>
                    <a:pt x="1647" y="0"/>
                  </a:cubicBezTo>
                  <a:lnTo>
                    <a:pt x="1626" y="0"/>
                  </a:lnTo>
                  <a:cubicBezTo>
                    <a:pt x="1377" y="0"/>
                    <a:pt x="1274" y="94"/>
                    <a:pt x="1181" y="187"/>
                  </a:cubicBezTo>
                  <a:cubicBezTo>
                    <a:pt x="1160" y="207"/>
                    <a:pt x="1140" y="239"/>
                    <a:pt x="1108" y="259"/>
                  </a:cubicBezTo>
                  <a:lnTo>
                    <a:pt x="1046" y="197"/>
                  </a:lnTo>
                  <a:cubicBezTo>
                    <a:pt x="943" y="104"/>
                    <a:pt x="829" y="0"/>
                    <a:pt x="581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40;p2">
              <a:extLst>
                <a:ext uri="{FF2B5EF4-FFF2-40B4-BE49-F238E27FC236}">
                  <a16:creationId xmlns:a16="http://schemas.microsoft.com/office/drawing/2014/main" id="{2A426721-6479-4BD1-8BC9-1F70AD532B33}"/>
                </a:ext>
              </a:extLst>
            </p:cNvPr>
            <p:cNvSpPr/>
            <p:nvPr/>
          </p:nvSpPr>
          <p:spPr>
            <a:xfrm>
              <a:off x="2306221" y="3814872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442" y="0"/>
                  </a:moveTo>
                  <a:cubicBezTo>
                    <a:pt x="342" y="0"/>
                    <a:pt x="218" y="80"/>
                    <a:pt x="124" y="213"/>
                  </a:cubicBezTo>
                  <a:cubicBezTo>
                    <a:pt x="11" y="378"/>
                    <a:pt x="0" y="575"/>
                    <a:pt x="104" y="648"/>
                  </a:cubicBezTo>
                  <a:cubicBezTo>
                    <a:pt x="130" y="666"/>
                    <a:pt x="160" y="674"/>
                    <a:pt x="192" y="674"/>
                  </a:cubicBezTo>
                  <a:cubicBezTo>
                    <a:pt x="291" y="674"/>
                    <a:pt x="412" y="596"/>
                    <a:pt x="497" y="472"/>
                  </a:cubicBezTo>
                  <a:cubicBezTo>
                    <a:pt x="622" y="295"/>
                    <a:pt x="632" y="99"/>
                    <a:pt x="529" y="26"/>
                  </a:cubicBezTo>
                  <a:cubicBezTo>
                    <a:pt x="503" y="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41;p2">
              <a:extLst>
                <a:ext uri="{FF2B5EF4-FFF2-40B4-BE49-F238E27FC236}">
                  <a16:creationId xmlns:a16="http://schemas.microsoft.com/office/drawing/2014/main" id="{46F638B9-77BC-4946-9582-65DB2F5F3E26}"/>
                </a:ext>
              </a:extLst>
            </p:cNvPr>
            <p:cNvSpPr/>
            <p:nvPr/>
          </p:nvSpPr>
          <p:spPr>
            <a:xfrm>
              <a:off x="2331103" y="3814872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319" y="0"/>
                  </a:moveTo>
                  <a:cubicBezTo>
                    <a:pt x="244" y="0"/>
                    <a:pt x="157" y="59"/>
                    <a:pt x="94" y="153"/>
                  </a:cubicBezTo>
                  <a:cubicBezTo>
                    <a:pt x="0" y="277"/>
                    <a:pt x="0" y="412"/>
                    <a:pt x="73" y="464"/>
                  </a:cubicBezTo>
                  <a:cubicBezTo>
                    <a:pt x="92" y="477"/>
                    <a:pt x="114" y="484"/>
                    <a:pt x="139" y="484"/>
                  </a:cubicBezTo>
                  <a:cubicBezTo>
                    <a:pt x="208" y="484"/>
                    <a:pt x="294" y="432"/>
                    <a:pt x="363" y="340"/>
                  </a:cubicBezTo>
                  <a:cubicBezTo>
                    <a:pt x="446" y="215"/>
                    <a:pt x="456" y="70"/>
                    <a:pt x="384" y="18"/>
                  </a:cubicBezTo>
                  <a:cubicBezTo>
                    <a:pt x="364" y="6"/>
                    <a:pt x="342" y="0"/>
                    <a:pt x="319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42;p2">
              <a:extLst>
                <a:ext uri="{FF2B5EF4-FFF2-40B4-BE49-F238E27FC236}">
                  <a16:creationId xmlns:a16="http://schemas.microsoft.com/office/drawing/2014/main" id="{94C09F70-5C8F-40BB-890D-A04E27C87313}"/>
                </a:ext>
              </a:extLst>
            </p:cNvPr>
            <p:cNvSpPr/>
            <p:nvPr/>
          </p:nvSpPr>
          <p:spPr>
            <a:xfrm>
              <a:off x="2494570" y="3722520"/>
              <a:ext cx="0" cy="80117"/>
            </a:xfrm>
            <a:custGeom>
              <a:avLst/>
              <a:gdLst/>
              <a:ahLst/>
              <a:cxnLst/>
              <a:rect l="l" t="t" r="r" b="b"/>
              <a:pathLst>
                <a:path w="1" h="3212" extrusionOk="0">
                  <a:moveTo>
                    <a:pt x="0" y="321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43;p2">
              <a:extLst>
                <a:ext uri="{FF2B5EF4-FFF2-40B4-BE49-F238E27FC236}">
                  <a16:creationId xmlns:a16="http://schemas.microsoft.com/office/drawing/2014/main" id="{78A91344-9D8A-41F5-9038-94C950B74615}"/>
                </a:ext>
              </a:extLst>
            </p:cNvPr>
            <p:cNvSpPr/>
            <p:nvPr/>
          </p:nvSpPr>
          <p:spPr>
            <a:xfrm>
              <a:off x="2493940" y="3722520"/>
              <a:ext cx="945" cy="80117"/>
            </a:xfrm>
            <a:custGeom>
              <a:avLst/>
              <a:gdLst/>
              <a:ahLst/>
              <a:cxnLst/>
              <a:rect l="l" t="t" r="r" b="b"/>
              <a:pathLst>
                <a:path w="42" h="3212" extrusionOk="0">
                  <a:moveTo>
                    <a:pt x="0" y="1"/>
                  </a:moveTo>
                  <a:lnTo>
                    <a:pt x="0" y="3211"/>
                  </a:lnTo>
                  <a:lnTo>
                    <a:pt x="42" y="3211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44;p2">
              <a:extLst>
                <a:ext uri="{FF2B5EF4-FFF2-40B4-BE49-F238E27FC236}">
                  <a16:creationId xmlns:a16="http://schemas.microsoft.com/office/drawing/2014/main" id="{84FA2594-D725-48CE-8918-F0DBD056332A}"/>
                </a:ext>
              </a:extLst>
            </p:cNvPr>
            <p:cNvSpPr/>
            <p:nvPr/>
          </p:nvSpPr>
          <p:spPr>
            <a:xfrm>
              <a:off x="2466223" y="37967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9" h="1958" extrusionOk="0">
                  <a:moveTo>
                    <a:pt x="1658" y="1"/>
                  </a:moveTo>
                  <a:cubicBezTo>
                    <a:pt x="1337" y="1"/>
                    <a:pt x="1275" y="146"/>
                    <a:pt x="1130" y="270"/>
                  </a:cubicBezTo>
                  <a:cubicBezTo>
                    <a:pt x="980" y="150"/>
                    <a:pt x="897" y="10"/>
                    <a:pt x="620" y="10"/>
                  </a:cubicBezTo>
                  <a:cubicBezTo>
                    <a:pt x="611" y="10"/>
                    <a:pt x="601" y="10"/>
                    <a:pt x="592" y="11"/>
                  </a:cubicBezTo>
                  <a:cubicBezTo>
                    <a:pt x="208" y="21"/>
                    <a:pt x="1" y="466"/>
                    <a:pt x="115" y="829"/>
                  </a:cubicBezTo>
                  <a:cubicBezTo>
                    <a:pt x="115" y="850"/>
                    <a:pt x="125" y="870"/>
                    <a:pt x="136" y="891"/>
                  </a:cubicBezTo>
                  <a:cubicBezTo>
                    <a:pt x="374" y="1564"/>
                    <a:pt x="1130" y="1957"/>
                    <a:pt x="1130" y="1957"/>
                  </a:cubicBezTo>
                  <a:lnTo>
                    <a:pt x="1140" y="1957"/>
                  </a:lnTo>
                  <a:cubicBezTo>
                    <a:pt x="1140" y="1957"/>
                    <a:pt x="1886" y="1554"/>
                    <a:pt x="2124" y="880"/>
                  </a:cubicBezTo>
                  <a:cubicBezTo>
                    <a:pt x="2134" y="860"/>
                    <a:pt x="2145" y="839"/>
                    <a:pt x="2145" y="818"/>
                  </a:cubicBezTo>
                  <a:cubicBezTo>
                    <a:pt x="2259" y="456"/>
                    <a:pt x="2041" y="11"/>
                    <a:pt x="16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5;p2">
              <a:extLst>
                <a:ext uri="{FF2B5EF4-FFF2-40B4-BE49-F238E27FC236}">
                  <a16:creationId xmlns:a16="http://schemas.microsoft.com/office/drawing/2014/main" id="{A9ADD2E1-5A20-4525-A4F5-B5D30884B795}"/>
                </a:ext>
              </a:extLst>
            </p:cNvPr>
            <p:cNvSpPr/>
            <p:nvPr/>
          </p:nvSpPr>
          <p:spPr>
            <a:xfrm>
              <a:off x="2466538" y="3795928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7" h="2030" extrusionOk="0">
                  <a:moveTo>
                    <a:pt x="1647" y="62"/>
                  </a:moveTo>
                  <a:cubicBezTo>
                    <a:pt x="1792" y="73"/>
                    <a:pt x="1916" y="135"/>
                    <a:pt x="2010" y="259"/>
                  </a:cubicBezTo>
                  <a:cubicBezTo>
                    <a:pt x="2123" y="425"/>
                    <a:pt x="2165" y="653"/>
                    <a:pt x="2113" y="839"/>
                  </a:cubicBezTo>
                  <a:lnTo>
                    <a:pt x="2082" y="901"/>
                  </a:lnTo>
                  <a:cubicBezTo>
                    <a:pt x="1885" y="1481"/>
                    <a:pt x="1274" y="1864"/>
                    <a:pt x="1140" y="1947"/>
                  </a:cubicBezTo>
                  <a:lnTo>
                    <a:pt x="1129" y="1926"/>
                  </a:lnTo>
                  <a:lnTo>
                    <a:pt x="1108" y="1947"/>
                  </a:lnTo>
                  <a:cubicBezTo>
                    <a:pt x="984" y="1875"/>
                    <a:pt x="363" y="1491"/>
                    <a:pt x="146" y="911"/>
                  </a:cubicBezTo>
                  <a:cubicBezTo>
                    <a:pt x="146" y="891"/>
                    <a:pt x="135" y="870"/>
                    <a:pt x="125" y="849"/>
                  </a:cubicBezTo>
                  <a:cubicBezTo>
                    <a:pt x="73" y="663"/>
                    <a:pt x="104" y="435"/>
                    <a:pt x="218" y="269"/>
                  </a:cubicBezTo>
                  <a:cubicBezTo>
                    <a:pt x="311" y="145"/>
                    <a:pt x="446" y="73"/>
                    <a:pt x="581" y="73"/>
                  </a:cubicBezTo>
                  <a:lnTo>
                    <a:pt x="601" y="73"/>
                  </a:lnTo>
                  <a:cubicBezTo>
                    <a:pt x="818" y="73"/>
                    <a:pt x="901" y="156"/>
                    <a:pt x="1005" y="249"/>
                  </a:cubicBezTo>
                  <a:cubicBezTo>
                    <a:pt x="1036" y="269"/>
                    <a:pt x="1067" y="301"/>
                    <a:pt x="1098" y="322"/>
                  </a:cubicBezTo>
                  <a:lnTo>
                    <a:pt x="1119" y="342"/>
                  </a:lnTo>
                  <a:lnTo>
                    <a:pt x="1140" y="322"/>
                  </a:lnTo>
                  <a:cubicBezTo>
                    <a:pt x="1171" y="301"/>
                    <a:pt x="1202" y="269"/>
                    <a:pt x="1223" y="239"/>
                  </a:cubicBezTo>
                  <a:cubicBezTo>
                    <a:pt x="1326" y="145"/>
                    <a:pt x="1409" y="62"/>
                    <a:pt x="1647" y="62"/>
                  </a:cubicBezTo>
                  <a:close/>
                  <a:moveTo>
                    <a:pt x="1647" y="0"/>
                  </a:moveTo>
                  <a:cubicBezTo>
                    <a:pt x="1388" y="0"/>
                    <a:pt x="1285" y="104"/>
                    <a:pt x="1181" y="197"/>
                  </a:cubicBezTo>
                  <a:lnTo>
                    <a:pt x="1119" y="259"/>
                  </a:lnTo>
                  <a:cubicBezTo>
                    <a:pt x="1098" y="239"/>
                    <a:pt x="1078" y="218"/>
                    <a:pt x="1057" y="207"/>
                  </a:cubicBezTo>
                  <a:cubicBezTo>
                    <a:pt x="948" y="109"/>
                    <a:pt x="840" y="10"/>
                    <a:pt x="616" y="10"/>
                  </a:cubicBezTo>
                  <a:cubicBezTo>
                    <a:pt x="604" y="10"/>
                    <a:pt x="593" y="10"/>
                    <a:pt x="581" y="11"/>
                  </a:cubicBezTo>
                  <a:cubicBezTo>
                    <a:pt x="425" y="11"/>
                    <a:pt x="270" y="94"/>
                    <a:pt x="176" y="239"/>
                  </a:cubicBezTo>
                  <a:cubicBezTo>
                    <a:pt x="42" y="414"/>
                    <a:pt x="1" y="663"/>
                    <a:pt x="73" y="870"/>
                  </a:cubicBezTo>
                  <a:cubicBezTo>
                    <a:pt x="73" y="891"/>
                    <a:pt x="84" y="911"/>
                    <a:pt x="94" y="932"/>
                  </a:cubicBezTo>
                  <a:cubicBezTo>
                    <a:pt x="332" y="1595"/>
                    <a:pt x="1046" y="1988"/>
                    <a:pt x="1098" y="2020"/>
                  </a:cubicBezTo>
                  <a:lnTo>
                    <a:pt x="1108" y="2030"/>
                  </a:lnTo>
                  <a:lnTo>
                    <a:pt x="1129" y="2030"/>
                  </a:lnTo>
                  <a:lnTo>
                    <a:pt x="1140" y="2020"/>
                  </a:lnTo>
                  <a:cubicBezTo>
                    <a:pt x="1202" y="1978"/>
                    <a:pt x="1906" y="1585"/>
                    <a:pt x="2144" y="922"/>
                  </a:cubicBezTo>
                  <a:cubicBezTo>
                    <a:pt x="2155" y="901"/>
                    <a:pt x="2165" y="881"/>
                    <a:pt x="2165" y="860"/>
                  </a:cubicBezTo>
                  <a:cubicBezTo>
                    <a:pt x="2227" y="653"/>
                    <a:pt x="2185" y="404"/>
                    <a:pt x="2061" y="228"/>
                  </a:cubicBezTo>
                  <a:cubicBezTo>
                    <a:pt x="1958" y="83"/>
                    <a:pt x="1813" y="11"/>
                    <a:pt x="1647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6;p2">
              <a:extLst>
                <a:ext uri="{FF2B5EF4-FFF2-40B4-BE49-F238E27FC236}">
                  <a16:creationId xmlns:a16="http://schemas.microsoft.com/office/drawing/2014/main" id="{203328D7-70AF-4528-AE1C-2A5EC83C7CFC}"/>
                </a:ext>
              </a:extLst>
            </p:cNvPr>
            <p:cNvSpPr/>
            <p:nvPr/>
          </p:nvSpPr>
          <p:spPr>
            <a:xfrm>
              <a:off x="2470948" y="3799085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440" y="0"/>
                  </a:moveTo>
                  <a:cubicBezTo>
                    <a:pt x="342" y="0"/>
                    <a:pt x="221" y="78"/>
                    <a:pt x="135" y="203"/>
                  </a:cubicBezTo>
                  <a:cubicBezTo>
                    <a:pt x="11" y="379"/>
                    <a:pt x="0" y="575"/>
                    <a:pt x="104" y="648"/>
                  </a:cubicBezTo>
                  <a:cubicBezTo>
                    <a:pt x="129" y="666"/>
                    <a:pt x="159" y="674"/>
                    <a:pt x="191" y="674"/>
                  </a:cubicBezTo>
                  <a:cubicBezTo>
                    <a:pt x="291" y="674"/>
                    <a:pt x="414" y="594"/>
                    <a:pt x="508" y="462"/>
                  </a:cubicBezTo>
                  <a:cubicBezTo>
                    <a:pt x="622" y="296"/>
                    <a:pt x="633" y="99"/>
                    <a:pt x="529" y="27"/>
                  </a:cubicBezTo>
                  <a:cubicBezTo>
                    <a:pt x="503" y="9"/>
                    <a:pt x="473" y="0"/>
                    <a:pt x="44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7;p2">
              <a:extLst>
                <a:ext uri="{FF2B5EF4-FFF2-40B4-BE49-F238E27FC236}">
                  <a16:creationId xmlns:a16="http://schemas.microsoft.com/office/drawing/2014/main" id="{2FE7B8F4-AF39-4CEB-9B5A-BC14409D4E7E}"/>
                </a:ext>
              </a:extLst>
            </p:cNvPr>
            <p:cNvSpPr/>
            <p:nvPr/>
          </p:nvSpPr>
          <p:spPr>
            <a:xfrm>
              <a:off x="2495830" y="3799085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5" extrusionOk="0">
                  <a:moveTo>
                    <a:pt x="317" y="1"/>
                  </a:moveTo>
                  <a:cubicBezTo>
                    <a:pt x="245" y="1"/>
                    <a:pt x="155" y="53"/>
                    <a:pt x="94" y="145"/>
                  </a:cubicBezTo>
                  <a:cubicBezTo>
                    <a:pt x="11" y="269"/>
                    <a:pt x="1" y="414"/>
                    <a:pt x="73" y="466"/>
                  </a:cubicBezTo>
                  <a:cubicBezTo>
                    <a:pt x="91" y="478"/>
                    <a:pt x="112" y="484"/>
                    <a:pt x="135" y="484"/>
                  </a:cubicBezTo>
                  <a:cubicBezTo>
                    <a:pt x="208" y="484"/>
                    <a:pt x="301" y="426"/>
                    <a:pt x="363" y="332"/>
                  </a:cubicBezTo>
                  <a:cubicBezTo>
                    <a:pt x="446" y="217"/>
                    <a:pt x="456" y="72"/>
                    <a:pt x="384" y="21"/>
                  </a:cubicBezTo>
                  <a:cubicBezTo>
                    <a:pt x="365" y="7"/>
                    <a:pt x="342" y="1"/>
                    <a:pt x="317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8;p2">
              <a:extLst>
                <a:ext uri="{FF2B5EF4-FFF2-40B4-BE49-F238E27FC236}">
                  <a16:creationId xmlns:a16="http://schemas.microsoft.com/office/drawing/2014/main" id="{B79E9A7C-907B-49A3-9CBD-62024DCEA18D}"/>
                </a:ext>
              </a:extLst>
            </p:cNvPr>
            <p:cNvSpPr/>
            <p:nvPr/>
          </p:nvSpPr>
          <p:spPr>
            <a:xfrm>
              <a:off x="2404490" y="3706733"/>
              <a:ext cx="0" cy="208384"/>
            </a:xfrm>
            <a:custGeom>
              <a:avLst/>
              <a:gdLst/>
              <a:ahLst/>
              <a:cxnLst/>
              <a:rect l="l" t="t" r="r" b="b"/>
              <a:pathLst>
                <a:path w="1" h="8338" extrusionOk="0">
                  <a:moveTo>
                    <a:pt x="0" y="83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9;p2">
              <a:extLst>
                <a:ext uri="{FF2B5EF4-FFF2-40B4-BE49-F238E27FC236}">
                  <a16:creationId xmlns:a16="http://schemas.microsoft.com/office/drawing/2014/main" id="{31BF0289-036B-4202-9B8B-C71078922686}"/>
                </a:ext>
              </a:extLst>
            </p:cNvPr>
            <p:cNvSpPr/>
            <p:nvPr/>
          </p:nvSpPr>
          <p:spPr>
            <a:xfrm>
              <a:off x="2403860" y="3706733"/>
              <a:ext cx="945" cy="208384"/>
            </a:xfrm>
            <a:custGeom>
              <a:avLst/>
              <a:gdLst/>
              <a:ahLst/>
              <a:cxnLst/>
              <a:rect l="l" t="t" r="r" b="b"/>
              <a:pathLst>
                <a:path w="43" h="8338" extrusionOk="0">
                  <a:moveTo>
                    <a:pt x="1" y="1"/>
                  </a:moveTo>
                  <a:lnTo>
                    <a:pt x="1" y="8338"/>
                  </a:lnTo>
                  <a:lnTo>
                    <a:pt x="42" y="8338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50;p2">
              <a:extLst>
                <a:ext uri="{FF2B5EF4-FFF2-40B4-BE49-F238E27FC236}">
                  <a16:creationId xmlns:a16="http://schemas.microsoft.com/office/drawing/2014/main" id="{6955DC7A-0D9C-432C-A6A8-4F4A7B1412D0}"/>
                </a:ext>
              </a:extLst>
            </p:cNvPr>
            <p:cNvSpPr/>
            <p:nvPr/>
          </p:nvSpPr>
          <p:spPr>
            <a:xfrm>
              <a:off x="2376143" y="3908803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21" y="0"/>
                  </a:moveTo>
                  <a:cubicBezTo>
                    <a:pt x="611" y="0"/>
                    <a:pt x="601" y="1"/>
                    <a:pt x="591" y="1"/>
                  </a:cubicBezTo>
                  <a:cubicBezTo>
                    <a:pt x="207" y="11"/>
                    <a:pt x="0" y="467"/>
                    <a:pt x="115" y="819"/>
                  </a:cubicBezTo>
                  <a:cubicBezTo>
                    <a:pt x="115" y="839"/>
                    <a:pt x="125" y="860"/>
                    <a:pt x="135" y="881"/>
                  </a:cubicBezTo>
                  <a:cubicBezTo>
                    <a:pt x="373" y="1554"/>
                    <a:pt x="1129" y="1958"/>
                    <a:pt x="1129" y="1958"/>
                  </a:cubicBezTo>
                  <a:cubicBezTo>
                    <a:pt x="1129" y="1958"/>
                    <a:pt x="1129" y="1948"/>
                    <a:pt x="1139" y="1948"/>
                  </a:cubicBezTo>
                  <a:lnTo>
                    <a:pt x="1139" y="1958"/>
                  </a:lnTo>
                  <a:cubicBezTo>
                    <a:pt x="1139" y="1958"/>
                    <a:pt x="1885" y="1544"/>
                    <a:pt x="2124" y="881"/>
                  </a:cubicBezTo>
                  <a:lnTo>
                    <a:pt x="2154" y="819"/>
                  </a:lnTo>
                  <a:cubicBezTo>
                    <a:pt x="2258" y="457"/>
                    <a:pt x="2041" y="1"/>
                    <a:pt x="1657" y="1"/>
                  </a:cubicBezTo>
                  <a:cubicBezTo>
                    <a:pt x="1647" y="1"/>
                    <a:pt x="1637" y="0"/>
                    <a:pt x="1627" y="0"/>
                  </a:cubicBezTo>
                  <a:cubicBezTo>
                    <a:pt x="1342" y="0"/>
                    <a:pt x="1270" y="150"/>
                    <a:pt x="1129" y="259"/>
                  </a:cubicBezTo>
                  <a:cubicBezTo>
                    <a:pt x="979" y="150"/>
                    <a:pt x="906" y="0"/>
                    <a:pt x="621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51;p2">
              <a:extLst>
                <a:ext uri="{FF2B5EF4-FFF2-40B4-BE49-F238E27FC236}">
                  <a16:creationId xmlns:a16="http://schemas.microsoft.com/office/drawing/2014/main" id="{67758D58-CDAF-4C38-B028-40787FA3FF1A}"/>
                </a:ext>
              </a:extLst>
            </p:cNvPr>
            <p:cNvSpPr/>
            <p:nvPr/>
          </p:nvSpPr>
          <p:spPr>
            <a:xfrm>
              <a:off x="2376773" y="3908013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8" h="2032" extrusionOk="0">
                  <a:moveTo>
                    <a:pt x="1637" y="64"/>
                  </a:moveTo>
                  <a:cubicBezTo>
                    <a:pt x="1782" y="64"/>
                    <a:pt x="1906" y="137"/>
                    <a:pt x="2000" y="261"/>
                  </a:cubicBezTo>
                  <a:cubicBezTo>
                    <a:pt x="2124" y="416"/>
                    <a:pt x="2155" y="644"/>
                    <a:pt x="2104" y="841"/>
                  </a:cubicBezTo>
                  <a:cubicBezTo>
                    <a:pt x="2093" y="861"/>
                    <a:pt x="2083" y="882"/>
                    <a:pt x="2083" y="903"/>
                  </a:cubicBezTo>
                  <a:cubicBezTo>
                    <a:pt x="1876" y="1483"/>
                    <a:pt x="1264" y="1866"/>
                    <a:pt x="1130" y="1938"/>
                  </a:cubicBezTo>
                  <a:lnTo>
                    <a:pt x="1119" y="1918"/>
                  </a:lnTo>
                  <a:lnTo>
                    <a:pt x="1099" y="1948"/>
                  </a:lnTo>
                  <a:cubicBezTo>
                    <a:pt x="974" y="1866"/>
                    <a:pt x="353" y="1493"/>
                    <a:pt x="146" y="903"/>
                  </a:cubicBezTo>
                  <a:cubicBezTo>
                    <a:pt x="136" y="882"/>
                    <a:pt x="125" y="861"/>
                    <a:pt x="125" y="841"/>
                  </a:cubicBezTo>
                  <a:cubicBezTo>
                    <a:pt x="63" y="654"/>
                    <a:pt x="95" y="426"/>
                    <a:pt x="219" y="261"/>
                  </a:cubicBezTo>
                  <a:cubicBezTo>
                    <a:pt x="302" y="137"/>
                    <a:pt x="436" y="64"/>
                    <a:pt x="581" y="64"/>
                  </a:cubicBezTo>
                  <a:lnTo>
                    <a:pt x="592" y="64"/>
                  </a:lnTo>
                  <a:cubicBezTo>
                    <a:pt x="809" y="64"/>
                    <a:pt x="902" y="146"/>
                    <a:pt x="1006" y="240"/>
                  </a:cubicBezTo>
                  <a:cubicBezTo>
                    <a:pt x="1027" y="271"/>
                    <a:pt x="1057" y="291"/>
                    <a:pt x="1089" y="323"/>
                  </a:cubicBezTo>
                  <a:lnTo>
                    <a:pt x="1109" y="333"/>
                  </a:lnTo>
                  <a:lnTo>
                    <a:pt x="1130" y="323"/>
                  </a:lnTo>
                  <a:cubicBezTo>
                    <a:pt x="1161" y="291"/>
                    <a:pt x="1192" y="261"/>
                    <a:pt x="1223" y="240"/>
                  </a:cubicBezTo>
                  <a:cubicBezTo>
                    <a:pt x="1317" y="137"/>
                    <a:pt x="1399" y="64"/>
                    <a:pt x="1637" y="64"/>
                  </a:cubicBezTo>
                  <a:close/>
                  <a:moveTo>
                    <a:pt x="605" y="1"/>
                  </a:moveTo>
                  <a:cubicBezTo>
                    <a:pt x="594" y="1"/>
                    <a:pt x="583" y="1"/>
                    <a:pt x="571" y="1"/>
                  </a:cubicBezTo>
                  <a:cubicBezTo>
                    <a:pt x="415" y="1"/>
                    <a:pt x="270" y="84"/>
                    <a:pt x="167" y="229"/>
                  </a:cubicBezTo>
                  <a:cubicBezTo>
                    <a:pt x="42" y="406"/>
                    <a:pt x="1" y="654"/>
                    <a:pt x="63" y="861"/>
                  </a:cubicBezTo>
                  <a:cubicBezTo>
                    <a:pt x="63" y="882"/>
                    <a:pt x="74" y="903"/>
                    <a:pt x="84" y="933"/>
                  </a:cubicBezTo>
                  <a:cubicBezTo>
                    <a:pt x="322" y="1586"/>
                    <a:pt x="1037" y="1980"/>
                    <a:pt x="1099" y="2010"/>
                  </a:cubicBezTo>
                  <a:lnTo>
                    <a:pt x="1099" y="2031"/>
                  </a:lnTo>
                  <a:lnTo>
                    <a:pt x="1119" y="2021"/>
                  </a:lnTo>
                  <a:lnTo>
                    <a:pt x="1130" y="2031"/>
                  </a:lnTo>
                  <a:lnTo>
                    <a:pt x="1130" y="2010"/>
                  </a:lnTo>
                  <a:cubicBezTo>
                    <a:pt x="1192" y="1980"/>
                    <a:pt x="1906" y="1576"/>
                    <a:pt x="2134" y="924"/>
                  </a:cubicBezTo>
                  <a:cubicBezTo>
                    <a:pt x="2145" y="903"/>
                    <a:pt x="2155" y="882"/>
                    <a:pt x="2155" y="851"/>
                  </a:cubicBezTo>
                  <a:cubicBezTo>
                    <a:pt x="2228" y="644"/>
                    <a:pt x="2176" y="395"/>
                    <a:pt x="2051" y="219"/>
                  </a:cubicBezTo>
                  <a:cubicBezTo>
                    <a:pt x="1948" y="84"/>
                    <a:pt x="1803" y="1"/>
                    <a:pt x="1637" y="1"/>
                  </a:cubicBezTo>
                  <a:lnTo>
                    <a:pt x="1627" y="1"/>
                  </a:lnTo>
                  <a:cubicBezTo>
                    <a:pt x="1379" y="1"/>
                    <a:pt x="1275" y="95"/>
                    <a:pt x="1172" y="188"/>
                  </a:cubicBezTo>
                  <a:lnTo>
                    <a:pt x="1109" y="250"/>
                  </a:lnTo>
                  <a:cubicBezTo>
                    <a:pt x="1089" y="240"/>
                    <a:pt x="1068" y="219"/>
                    <a:pt x="1047" y="199"/>
                  </a:cubicBezTo>
                  <a:cubicBezTo>
                    <a:pt x="938" y="100"/>
                    <a:pt x="839" y="1"/>
                    <a:pt x="605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52;p2">
              <a:extLst>
                <a:ext uri="{FF2B5EF4-FFF2-40B4-BE49-F238E27FC236}">
                  <a16:creationId xmlns:a16="http://schemas.microsoft.com/office/drawing/2014/main" id="{2CD97236-CDE4-4DB7-BDC2-801365A88A9B}"/>
                </a:ext>
              </a:extLst>
            </p:cNvPr>
            <p:cNvSpPr/>
            <p:nvPr/>
          </p:nvSpPr>
          <p:spPr>
            <a:xfrm>
              <a:off x="2380868" y="3911171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450" y="0"/>
                  </a:moveTo>
                  <a:cubicBezTo>
                    <a:pt x="348" y="0"/>
                    <a:pt x="221" y="78"/>
                    <a:pt x="136" y="203"/>
                  </a:cubicBezTo>
                  <a:cubicBezTo>
                    <a:pt x="11" y="379"/>
                    <a:pt x="1" y="576"/>
                    <a:pt x="104" y="648"/>
                  </a:cubicBezTo>
                  <a:cubicBezTo>
                    <a:pt x="130" y="666"/>
                    <a:pt x="160" y="674"/>
                    <a:pt x="193" y="674"/>
                  </a:cubicBezTo>
                  <a:cubicBezTo>
                    <a:pt x="292" y="674"/>
                    <a:pt x="415" y="597"/>
                    <a:pt x="508" y="472"/>
                  </a:cubicBezTo>
                  <a:cubicBezTo>
                    <a:pt x="622" y="296"/>
                    <a:pt x="643" y="99"/>
                    <a:pt x="539" y="26"/>
                  </a:cubicBezTo>
                  <a:cubicBezTo>
                    <a:pt x="514" y="9"/>
                    <a:pt x="483" y="0"/>
                    <a:pt x="45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53;p2">
              <a:extLst>
                <a:ext uri="{FF2B5EF4-FFF2-40B4-BE49-F238E27FC236}">
                  <a16:creationId xmlns:a16="http://schemas.microsoft.com/office/drawing/2014/main" id="{56A598FC-7679-4064-B334-BFD73445A23A}"/>
                </a:ext>
              </a:extLst>
            </p:cNvPr>
            <p:cNvSpPr/>
            <p:nvPr/>
          </p:nvSpPr>
          <p:spPr>
            <a:xfrm>
              <a:off x="2405750" y="3911171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68" h="484" extrusionOk="0">
                  <a:moveTo>
                    <a:pt x="324" y="0"/>
                  </a:moveTo>
                  <a:cubicBezTo>
                    <a:pt x="254" y="0"/>
                    <a:pt x="165" y="59"/>
                    <a:pt x="94" y="154"/>
                  </a:cubicBezTo>
                  <a:cubicBezTo>
                    <a:pt x="12" y="278"/>
                    <a:pt x="1" y="412"/>
                    <a:pt x="74" y="464"/>
                  </a:cubicBezTo>
                  <a:cubicBezTo>
                    <a:pt x="95" y="478"/>
                    <a:pt x="120" y="484"/>
                    <a:pt x="145" y="484"/>
                  </a:cubicBezTo>
                  <a:cubicBezTo>
                    <a:pt x="218" y="484"/>
                    <a:pt x="302" y="432"/>
                    <a:pt x="364" y="340"/>
                  </a:cubicBezTo>
                  <a:cubicBezTo>
                    <a:pt x="456" y="216"/>
                    <a:pt x="467" y="71"/>
                    <a:pt x="384" y="18"/>
                  </a:cubicBezTo>
                  <a:cubicBezTo>
                    <a:pt x="367" y="6"/>
                    <a:pt x="347" y="0"/>
                    <a:pt x="32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54;p2">
              <a:extLst>
                <a:ext uri="{FF2B5EF4-FFF2-40B4-BE49-F238E27FC236}">
                  <a16:creationId xmlns:a16="http://schemas.microsoft.com/office/drawing/2014/main" id="{95781735-4AAE-4551-A53D-14AAAA6A8EAA}"/>
                </a:ext>
              </a:extLst>
            </p:cNvPr>
            <p:cNvSpPr/>
            <p:nvPr/>
          </p:nvSpPr>
          <p:spPr>
            <a:xfrm>
              <a:off x="2622761" y="3659768"/>
              <a:ext cx="0" cy="84064"/>
            </a:xfrm>
            <a:custGeom>
              <a:avLst/>
              <a:gdLst/>
              <a:ahLst/>
              <a:cxnLst/>
              <a:rect l="l" t="t" r="r" b="b"/>
              <a:pathLst>
                <a:path w="1" h="3357" extrusionOk="0">
                  <a:moveTo>
                    <a:pt x="1" y="3356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5;p2">
              <a:extLst>
                <a:ext uri="{FF2B5EF4-FFF2-40B4-BE49-F238E27FC236}">
                  <a16:creationId xmlns:a16="http://schemas.microsoft.com/office/drawing/2014/main" id="{06EAADF5-21DF-4A1D-A870-9825B9AD152B}"/>
                </a:ext>
              </a:extLst>
            </p:cNvPr>
            <p:cNvSpPr/>
            <p:nvPr/>
          </p:nvSpPr>
          <p:spPr>
            <a:xfrm>
              <a:off x="2622131" y="3659768"/>
              <a:ext cx="945" cy="84064"/>
            </a:xfrm>
            <a:custGeom>
              <a:avLst/>
              <a:gdLst/>
              <a:ahLst/>
              <a:cxnLst/>
              <a:rect l="l" t="t" r="r" b="b"/>
              <a:pathLst>
                <a:path w="42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41" y="3356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6;p2">
              <a:extLst>
                <a:ext uri="{FF2B5EF4-FFF2-40B4-BE49-F238E27FC236}">
                  <a16:creationId xmlns:a16="http://schemas.microsoft.com/office/drawing/2014/main" id="{A2F2D553-6C86-49D3-8DF1-F1CECEE0A3BB}"/>
                </a:ext>
              </a:extLst>
            </p:cNvPr>
            <p:cNvSpPr/>
            <p:nvPr/>
          </p:nvSpPr>
          <p:spPr>
            <a:xfrm>
              <a:off x="2594414" y="37375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01" y="1"/>
                  </a:moveTo>
                  <a:cubicBezTo>
                    <a:pt x="217" y="10"/>
                    <a:pt x="0" y="466"/>
                    <a:pt x="104" y="818"/>
                  </a:cubicBezTo>
                  <a:lnTo>
                    <a:pt x="135" y="880"/>
                  </a:lnTo>
                  <a:cubicBezTo>
                    <a:pt x="373" y="1554"/>
                    <a:pt x="1119" y="1957"/>
                    <a:pt x="1119" y="1957"/>
                  </a:cubicBezTo>
                  <a:lnTo>
                    <a:pt x="1129" y="1957"/>
                  </a:lnTo>
                  <a:cubicBezTo>
                    <a:pt x="1129" y="1957"/>
                    <a:pt x="1885" y="1564"/>
                    <a:pt x="2123" y="891"/>
                  </a:cubicBezTo>
                  <a:cubicBezTo>
                    <a:pt x="2134" y="870"/>
                    <a:pt x="2144" y="850"/>
                    <a:pt x="2144" y="829"/>
                  </a:cubicBezTo>
                  <a:cubicBezTo>
                    <a:pt x="2258" y="466"/>
                    <a:pt x="2051" y="21"/>
                    <a:pt x="1667" y="10"/>
                  </a:cubicBezTo>
                  <a:cubicBezTo>
                    <a:pt x="1657" y="10"/>
                    <a:pt x="1647" y="10"/>
                    <a:pt x="1638" y="10"/>
                  </a:cubicBezTo>
                  <a:cubicBezTo>
                    <a:pt x="1352" y="10"/>
                    <a:pt x="1279" y="150"/>
                    <a:pt x="1129" y="270"/>
                  </a:cubicBezTo>
                  <a:cubicBezTo>
                    <a:pt x="984" y="146"/>
                    <a:pt x="912" y="1"/>
                    <a:pt x="601" y="1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7;p2">
              <a:extLst>
                <a:ext uri="{FF2B5EF4-FFF2-40B4-BE49-F238E27FC236}">
                  <a16:creationId xmlns:a16="http://schemas.microsoft.com/office/drawing/2014/main" id="{8C79789F-0D50-40AE-8CBD-4B0FE91DD5E6}"/>
                </a:ext>
              </a:extLst>
            </p:cNvPr>
            <p:cNvSpPr/>
            <p:nvPr/>
          </p:nvSpPr>
          <p:spPr>
            <a:xfrm>
              <a:off x="2594729" y="3736728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8" h="2030" extrusionOk="0">
                  <a:moveTo>
                    <a:pt x="591" y="62"/>
                  </a:moveTo>
                  <a:cubicBezTo>
                    <a:pt x="819" y="62"/>
                    <a:pt x="912" y="145"/>
                    <a:pt x="1005" y="239"/>
                  </a:cubicBezTo>
                  <a:cubicBezTo>
                    <a:pt x="1036" y="269"/>
                    <a:pt x="1067" y="301"/>
                    <a:pt x="1098" y="321"/>
                  </a:cubicBezTo>
                  <a:lnTo>
                    <a:pt x="1119" y="342"/>
                  </a:lnTo>
                  <a:lnTo>
                    <a:pt x="1139" y="321"/>
                  </a:lnTo>
                  <a:cubicBezTo>
                    <a:pt x="1171" y="301"/>
                    <a:pt x="1202" y="269"/>
                    <a:pt x="1222" y="249"/>
                  </a:cubicBezTo>
                  <a:cubicBezTo>
                    <a:pt x="1331" y="161"/>
                    <a:pt x="1411" y="72"/>
                    <a:pt x="1612" y="72"/>
                  </a:cubicBezTo>
                  <a:cubicBezTo>
                    <a:pt x="1624" y="72"/>
                    <a:pt x="1635" y="72"/>
                    <a:pt x="1647" y="73"/>
                  </a:cubicBezTo>
                  <a:cubicBezTo>
                    <a:pt x="1792" y="73"/>
                    <a:pt x="1927" y="145"/>
                    <a:pt x="2009" y="269"/>
                  </a:cubicBezTo>
                  <a:cubicBezTo>
                    <a:pt x="2134" y="435"/>
                    <a:pt x="2165" y="663"/>
                    <a:pt x="2103" y="849"/>
                  </a:cubicBezTo>
                  <a:cubicBezTo>
                    <a:pt x="2103" y="870"/>
                    <a:pt x="2092" y="891"/>
                    <a:pt x="2082" y="911"/>
                  </a:cubicBezTo>
                  <a:cubicBezTo>
                    <a:pt x="1875" y="1502"/>
                    <a:pt x="1243" y="1885"/>
                    <a:pt x="1119" y="1947"/>
                  </a:cubicBezTo>
                  <a:lnTo>
                    <a:pt x="1109" y="1937"/>
                  </a:lnTo>
                  <a:lnTo>
                    <a:pt x="1098" y="1947"/>
                  </a:lnTo>
                  <a:cubicBezTo>
                    <a:pt x="953" y="1864"/>
                    <a:pt x="352" y="1481"/>
                    <a:pt x="145" y="901"/>
                  </a:cubicBezTo>
                  <a:cubicBezTo>
                    <a:pt x="145" y="881"/>
                    <a:pt x="135" y="860"/>
                    <a:pt x="125" y="839"/>
                  </a:cubicBezTo>
                  <a:cubicBezTo>
                    <a:pt x="73" y="653"/>
                    <a:pt x="104" y="425"/>
                    <a:pt x="228" y="259"/>
                  </a:cubicBezTo>
                  <a:cubicBezTo>
                    <a:pt x="322" y="135"/>
                    <a:pt x="446" y="73"/>
                    <a:pt x="591" y="62"/>
                  </a:cubicBezTo>
                  <a:close/>
                  <a:moveTo>
                    <a:pt x="591" y="0"/>
                  </a:moveTo>
                  <a:cubicBezTo>
                    <a:pt x="425" y="11"/>
                    <a:pt x="280" y="83"/>
                    <a:pt x="177" y="228"/>
                  </a:cubicBezTo>
                  <a:cubicBezTo>
                    <a:pt x="53" y="404"/>
                    <a:pt x="0" y="653"/>
                    <a:pt x="73" y="860"/>
                  </a:cubicBezTo>
                  <a:cubicBezTo>
                    <a:pt x="73" y="881"/>
                    <a:pt x="83" y="901"/>
                    <a:pt x="94" y="922"/>
                  </a:cubicBezTo>
                  <a:cubicBezTo>
                    <a:pt x="322" y="1585"/>
                    <a:pt x="1036" y="1988"/>
                    <a:pt x="1088" y="2020"/>
                  </a:cubicBezTo>
                  <a:lnTo>
                    <a:pt x="1098" y="2030"/>
                  </a:lnTo>
                  <a:lnTo>
                    <a:pt x="1130" y="2030"/>
                  </a:lnTo>
                  <a:lnTo>
                    <a:pt x="1130" y="2020"/>
                  </a:lnTo>
                  <a:cubicBezTo>
                    <a:pt x="1192" y="1988"/>
                    <a:pt x="1906" y="1595"/>
                    <a:pt x="2144" y="932"/>
                  </a:cubicBezTo>
                  <a:cubicBezTo>
                    <a:pt x="2154" y="911"/>
                    <a:pt x="2165" y="891"/>
                    <a:pt x="2165" y="870"/>
                  </a:cubicBezTo>
                  <a:cubicBezTo>
                    <a:pt x="2227" y="663"/>
                    <a:pt x="2186" y="414"/>
                    <a:pt x="2062" y="239"/>
                  </a:cubicBezTo>
                  <a:cubicBezTo>
                    <a:pt x="1958" y="94"/>
                    <a:pt x="1813" y="11"/>
                    <a:pt x="1657" y="11"/>
                  </a:cubicBezTo>
                  <a:cubicBezTo>
                    <a:pt x="1645" y="10"/>
                    <a:pt x="1633" y="10"/>
                    <a:pt x="1621" y="10"/>
                  </a:cubicBezTo>
                  <a:cubicBezTo>
                    <a:pt x="1389" y="10"/>
                    <a:pt x="1290" y="109"/>
                    <a:pt x="1181" y="207"/>
                  </a:cubicBezTo>
                  <a:cubicBezTo>
                    <a:pt x="1160" y="218"/>
                    <a:pt x="1139" y="239"/>
                    <a:pt x="1119" y="259"/>
                  </a:cubicBezTo>
                  <a:lnTo>
                    <a:pt x="1057" y="197"/>
                  </a:lnTo>
                  <a:cubicBezTo>
                    <a:pt x="953" y="104"/>
                    <a:pt x="850" y="0"/>
                    <a:pt x="601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8;p2">
              <a:extLst>
                <a:ext uri="{FF2B5EF4-FFF2-40B4-BE49-F238E27FC236}">
                  <a16:creationId xmlns:a16="http://schemas.microsoft.com/office/drawing/2014/main" id="{BD0640CA-ED05-4A5E-911C-8DEB6BC4AF94}"/>
                </a:ext>
              </a:extLst>
            </p:cNvPr>
            <p:cNvSpPr/>
            <p:nvPr/>
          </p:nvSpPr>
          <p:spPr>
            <a:xfrm>
              <a:off x="2630006" y="3739885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194" y="0"/>
                  </a:moveTo>
                  <a:cubicBezTo>
                    <a:pt x="161" y="0"/>
                    <a:pt x="130" y="9"/>
                    <a:pt x="104" y="27"/>
                  </a:cubicBezTo>
                  <a:cubicBezTo>
                    <a:pt x="1" y="99"/>
                    <a:pt x="21" y="296"/>
                    <a:pt x="135" y="462"/>
                  </a:cubicBezTo>
                  <a:cubicBezTo>
                    <a:pt x="229" y="594"/>
                    <a:pt x="352" y="674"/>
                    <a:pt x="452" y="674"/>
                  </a:cubicBezTo>
                  <a:cubicBezTo>
                    <a:pt x="484" y="674"/>
                    <a:pt x="514" y="666"/>
                    <a:pt x="539" y="648"/>
                  </a:cubicBezTo>
                  <a:cubicBezTo>
                    <a:pt x="643" y="575"/>
                    <a:pt x="632" y="379"/>
                    <a:pt x="508" y="202"/>
                  </a:cubicBezTo>
                  <a:cubicBezTo>
                    <a:pt x="422" y="78"/>
                    <a:pt x="296" y="0"/>
                    <a:pt x="19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9;p2">
              <a:extLst>
                <a:ext uri="{FF2B5EF4-FFF2-40B4-BE49-F238E27FC236}">
                  <a16:creationId xmlns:a16="http://schemas.microsoft.com/office/drawing/2014/main" id="{E2D4FBBD-B506-47FB-9BD2-FE341C3AB381}"/>
                </a:ext>
              </a:extLst>
            </p:cNvPr>
            <p:cNvSpPr/>
            <p:nvPr/>
          </p:nvSpPr>
          <p:spPr>
            <a:xfrm>
              <a:off x="2609848" y="3740280"/>
              <a:ext cx="11654" cy="11840"/>
            </a:xfrm>
            <a:custGeom>
              <a:avLst/>
              <a:gdLst/>
              <a:ahLst/>
              <a:cxnLst/>
              <a:rect l="l" t="t" r="r" b="b"/>
              <a:pathLst>
                <a:path w="467" h="485" extrusionOk="0">
                  <a:moveTo>
                    <a:pt x="149" y="1"/>
                  </a:moveTo>
                  <a:cubicBezTo>
                    <a:pt x="124" y="1"/>
                    <a:pt x="102" y="7"/>
                    <a:pt x="83" y="21"/>
                  </a:cubicBezTo>
                  <a:cubicBezTo>
                    <a:pt x="0" y="72"/>
                    <a:pt x="11" y="217"/>
                    <a:pt x="104" y="331"/>
                  </a:cubicBezTo>
                  <a:cubicBezTo>
                    <a:pt x="166" y="426"/>
                    <a:pt x="253" y="484"/>
                    <a:pt x="327" y="484"/>
                  </a:cubicBezTo>
                  <a:cubicBezTo>
                    <a:pt x="351" y="484"/>
                    <a:pt x="374" y="478"/>
                    <a:pt x="394" y="466"/>
                  </a:cubicBezTo>
                  <a:cubicBezTo>
                    <a:pt x="466" y="414"/>
                    <a:pt x="456" y="269"/>
                    <a:pt x="373" y="145"/>
                  </a:cubicBezTo>
                  <a:cubicBezTo>
                    <a:pt x="304" y="53"/>
                    <a:pt x="218" y="1"/>
                    <a:pt x="149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60;p2">
              <a:extLst>
                <a:ext uri="{FF2B5EF4-FFF2-40B4-BE49-F238E27FC236}">
                  <a16:creationId xmlns:a16="http://schemas.microsoft.com/office/drawing/2014/main" id="{3EDC274B-45D5-44DF-B41B-C2D1A7150E0A}"/>
                </a:ext>
              </a:extLst>
            </p:cNvPr>
            <p:cNvSpPr/>
            <p:nvPr/>
          </p:nvSpPr>
          <p:spPr>
            <a:xfrm>
              <a:off x="3039146" y="3640430"/>
              <a:ext cx="2520" cy="217461"/>
            </a:xfrm>
            <a:custGeom>
              <a:avLst/>
              <a:gdLst/>
              <a:ahLst/>
              <a:cxnLst/>
              <a:rect l="l" t="t" r="r" b="b"/>
              <a:pathLst>
                <a:path w="94" h="8690" extrusionOk="0">
                  <a:moveTo>
                    <a:pt x="93" y="1"/>
                  </a:moveTo>
                  <a:cubicBezTo>
                    <a:pt x="0" y="104"/>
                    <a:pt x="93" y="8690"/>
                    <a:pt x="93" y="8690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61;p2">
              <a:extLst>
                <a:ext uri="{FF2B5EF4-FFF2-40B4-BE49-F238E27FC236}">
                  <a16:creationId xmlns:a16="http://schemas.microsoft.com/office/drawing/2014/main" id="{E5745A0C-3276-42AB-A1E5-6A24DF18F015}"/>
                </a:ext>
              </a:extLst>
            </p:cNvPr>
            <p:cNvSpPr/>
            <p:nvPr/>
          </p:nvSpPr>
          <p:spPr>
            <a:xfrm>
              <a:off x="3038831" y="3640035"/>
              <a:ext cx="3465" cy="217856"/>
            </a:xfrm>
            <a:custGeom>
              <a:avLst/>
              <a:gdLst/>
              <a:ahLst/>
              <a:cxnLst/>
              <a:rect l="l" t="t" r="r" b="b"/>
              <a:pathLst>
                <a:path w="146" h="8700" extrusionOk="0">
                  <a:moveTo>
                    <a:pt x="104" y="1"/>
                  </a:moveTo>
                  <a:cubicBezTo>
                    <a:pt x="1" y="94"/>
                    <a:pt x="84" y="7260"/>
                    <a:pt x="93" y="8700"/>
                  </a:cubicBezTo>
                  <a:lnTo>
                    <a:pt x="146" y="8700"/>
                  </a:lnTo>
                  <a:cubicBezTo>
                    <a:pt x="104" y="5768"/>
                    <a:pt x="63" y="187"/>
                    <a:pt x="135" y="31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62;p2">
              <a:extLst>
                <a:ext uri="{FF2B5EF4-FFF2-40B4-BE49-F238E27FC236}">
                  <a16:creationId xmlns:a16="http://schemas.microsoft.com/office/drawing/2014/main" id="{10627DF2-0F25-4A9A-9A0C-76F1C23E9BA5}"/>
                </a:ext>
              </a:extLst>
            </p:cNvPr>
            <p:cNvSpPr/>
            <p:nvPr/>
          </p:nvSpPr>
          <p:spPr>
            <a:xfrm>
              <a:off x="3013634" y="3855128"/>
              <a:ext cx="56064" cy="48939"/>
            </a:xfrm>
            <a:custGeom>
              <a:avLst/>
              <a:gdLst/>
              <a:ahLst/>
              <a:cxnLst/>
              <a:rect l="l" t="t" r="r" b="b"/>
              <a:pathLst>
                <a:path w="2249" h="1958" extrusionOk="0">
                  <a:moveTo>
                    <a:pt x="1658" y="1"/>
                  </a:moveTo>
                  <a:cubicBezTo>
                    <a:pt x="1337" y="1"/>
                    <a:pt x="1275" y="146"/>
                    <a:pt x="1130" y="270"/>
                  </a:cubicBezTo>
                  <a:cubicBezTo>
                    <a:pt x="979" y="150"/>
                    <a:pt x="897" y="10"/>
                    <a:pt x="620" y="10"/>
                  </a:cubicBezTo>
                  <a:cubicBezTo>
                    <a:pt x="611" y="10"/>
                    <a:pt x="601" y="11"/>
                    <a:pt x="591" y="11"/>
                  </a:cubicBezTo>
                  <a:cubicBezTo>
                    <a:pt x="208" y="11"/>
                    <a:pt x="1" y="467"/>
                    <a:pt x="104" y="829"/>
                  </a:cubicBezTo>
                  <a:lnTo>
                    <a:pt x="136" y="892"/>
                  </a:lnTo>
                  <a:cubicBezTo>
                    <a:pt x="374" y="1554"/>
                    <a:pt x="1130" y="1958"/>
                    <a:pt x="1130" y="1958"/>
                  </a:cubicBezTo>
                  <a:cubicBezTo>
                    <a:pt x="1130" y="1958"/>
                    <a:pt x="1885" y="1554"/>
                    <a:pt x="2124" y="881"/>
                  </a:cubicBezTo>
                  <a:cubicBezTo>
                    <a:pt x="2134" y="860"/>
                    <a:pt x="2134" y="839"/>
                    <a:pt x="2145" y="819"/>
                  </a:cubicBezTo>
                  <a:cubicBezTo>
                    <a:pt x="2248" y="457"/>
                    <a:pt x="2041" y="11"/>
                    <a:pt x="16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63;p2">
              <a:extLst>
                <a:ext uri="{FF2B5EF4-FFF2-40B4-BE49-F238E27FC236}">
                  <a16:creationId xmlns:a16="http://schemas.microsoft.com/office/drawing/2014/main" id="{1691BCC5-F8A2-4AC1-9275-FF8639BC449D}"/>
                </a:ext>
              </a:extLst>
            </p:cNvPr>
            <p:cNvSpPr/>
            <p:nvPr/>
          </p:nvSpPr>
          <p:spPr>
            <a:xfrm>
              <a:off x="3013949" y="3854339"/>
              <a:ext cx="55434" cy="50912"/>
            </a:xfrm>
            <a:custGeom>
              <a:avLst/>
              <a:gdLst/>
              <a:ahLst/>
              <a:cxnLst/>
              <a:rect l="l" t="t" r="r" b="b"/>
              <a:pathLst>
                <a:path w="2227" h="2031" extrusionOk="0">
                  <a:moveTo>
                    <a:pt x="1647" y="63"/>
                  </a:moveTo>
                  <a:cubicBezTo>
                    <a:pt x="1782" y="63"/>
                    <a:pt x="1916" y="136"/>
                    <a:pt x="2010" y="260"/>
                  </a:cubicBezTo>
                  <a:cubicBezTo>
                    <a:pt x="2123" y="426"/>
                    <a:pt x="2164" y="643"/>
                    <a:pt x="2102" y="840"/>
                  </a:cubicBezTo>
                  <a:cubicBezTo>
                    <a:pt x="2092" y="860"/>
                    <a:pt x="2092" y="881"/>
                    <a:pt x="2082" y="902"/>
                  </a:cubicBezTo>
                  <a:cubicBezTo>
                    <a:pt x="1874" y="1482"/>
                    <a:pt x="1274" y="1865"/>
                    <a:pt x="1140" y="1937"/>
                  </a:cubicBezTo>
                  <a:lnTo>
                    <a:pt x="1129" y="1927"/>
                  </a:lnTo>
                  <a:lnTo>
                    <a:pt x="1108" y="1947"/>
                  </a:lnTo>
                  <a:cubicBezTo>
                    <a:pt x="984" y="1875"/>
                    <a:pt x="363" y="1492"/>
                    <a:pt x="146" y="912"/>
                  </a:cubicBezTo>
                  <a:cubicBezTo>
                    <a:pt x="146" y="891"/>
                    <a:pt x="135" y="870"/>
                    <a:pt x="125" y="850"/>
                  </a:cubicBezTo>
                  <a:cubicBezTo>
                    <a:pt x="73" y="653"/>
                    <a:pt x="104" y="426"/>
                    <a:pt x="218" y="270"/>
                  </a:cubicBezTo>
                  <a:cubicBezTo>
                    <a:pt x="311" y="145"/>
                    <a:pt x="435" y="73"/>
                    <a:pt x="580" y="73"/>
                  </a:cubicBezTo>
                  <a:lnTo>
                    <a:pt x="601" y="73"/>
                  </a:lnTo>
                  <a:cubicBezTo>
                    <a:pt x="818" y="73"/>
                    <a:pt x="901" y="156"/>
                    <a:pt x="1005" y="249"/>
                  </a:cubicBezTo>
                  <a:cubicBezTo>
                    <a:pt x="1036" y="270"/>
                    <a:pt x="1067" y="301"/>
                    <a:pt x="1098" y="322"/>
                  </a:cubicBezTo>
                  <a:lnTo>
                    <a:pt x="1119" y="343"/>
                  </a:lnTo>
                  <a:lnTo>
                    <a:pt x="1129" y="322"/>
                  </a:lnTo>
                  <a:cubicBezTo>
                    <a:pt x="1170" y="290"/>
                    <a:pt x="1191" y="270"/>
                    <a:pt x="1222" y="239"/>
                  </a:cubicBezTo>
                  <a:cubicBezTo>
                    <a:pt x="1326" y="145"/>
                    <a:pt x="1409" y="63"/>
                    <a:pt x="1647" y="63"/>
                  </a:cubicBezTo>
                  <a:close/>
                  <a:moveTo>
                    <a:pt x="1626" y="1"/>
                  </a:moveTo>
                  <a:cubicBezTo>
                    <a:pt x="1377" y="1"/>
                    <a:pt x="1274" y="104"/>
                    <a:pt x="1181" y="198"/>
                  </a:cubicBezTo>
                  <a:cubicBezTo>
                    <a:pt x="1160" y="218"/>
                    <a:pt x="1140" y="239"/>
                    <a:pt x="1108" y="260"/>
                  </a:cubicBezTo>
                  <a:lnTo>
                    <a:pt x="1046" y="198"/>
                  </a:lnTo>
                  <a:cubicBezTo>
                    <a:pt x="947" y="109"/>
                    <a:pt x="840" y="11"/>
                    <a:pt x="616" y="11"/>
                  </a:cubicBezTo>
                  <a:cubicBezTo>
                    <a:pt x="604" y="11"/>
                    <a:pt x="592" y="11"/>
                    <a:pt x="580" y="11"/>
                  </a:cubicBezTo>
                  <a:cubicBezTo>
                    <a:pt x="415" y="11"/>
                    <a:pt x="270" y="94"/>
                    <a:pt x="176" y="228"/>
                  </a:cubicBezTo>
                  <a:cubicBezTo>
                    <a:pt x="42" y="405"/>
                    <a:pt x="1" y="653"/>
                    <a:pt x="73" y="860"/>
                  </a:cubicBezTo>
                  <a:cubicBezTo>
                    <a:pt x="73" y="891"/>
                    <a:pt x="83" y="912"/>
                    <a:pt x="93" y="933"/>
                  </a:cubicBezTo>
                  <a:cubicBezTo>
                    <a:pt x="332" y="1585"/>
                    <a:pt x="1036" y="1979"/>
                    <a:pt x="1098" y="2010"/>
                  </a:cubicBezTo>
                  <a:lnTo>
                    <a:pt x="1108" y="2030"/>
                  </a:lnTo>
                  <a:lnTo>
                    <a:pt x="1119" y="2020"/>
                  </a:lnTo>
                  <a:lnTo>
                    <a:pt x="1129" y="2030"/>
                  </a:lnTo>
                  <a:lnTo>
                    <a:pt x="1140" y="2010"/>
                  </a:lnTo>
                  <a:cubicBezTo>
                    <a:pt x="1191" y="1979"/>
                    <a:pt x="1906" y="1585"/>
                    <a:pt x="2144" y="923"/>
                  </a:cubicBezTo>
                  <a:cubicBezTo>
                    <a:pt x="2144" y="902"/>
                    <a:pt x="2154" y="881"/>
                    <a:pt x="2164" y="860"/>
                  </a:cubicBezTo>
                  <a:cubicBezTo>
                    <a:pt x="2227" y="643"/>
                    <a:pt x="2185" y="394"/>
                    <a:pt x="2051" y="228"/>
                  </a:cubicBezTo>
                  <a:cubicBezTo>
                    <a:pt x="1947" y="83"/>
                    <a:pt x="1802" y="1"/>
                    <a:pt x="1647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64;p2">
              <a:extLst>
                <a:ext uri="{FF2B5EF4-FFF2-40B4-BE49-F238E27FC236}">
                  <a16:creationId xmlns:a16="http://schemas.microsoft.com/office/drawing/2014/main" id="{4426193F-C026-4541-B476-2FC6BF855E2A}"/>
                </a:ext>
              </a:extLst>
            </p:cNvPr>
            <p:cNvSpPr/>
            <p:nvPr/>
          </p:nvSpPr>
          <p:spPr>
            <a:xfrm>
              <a:off x="3018358" y="3857496"/>
              <a:ext cx="15748" cy="16576"/>
            </a:xfrm>
            <a:custGeom>
              <a:avLst/>
              <a:gdLst/>
              <a:ahLst/>
              <a:cxnLst/>
              <a:rect l="l" t="t" r="r" b="b"/>
              <a:pathLst>
                <a:path w="633" h="666" extrusionOk="0">
                  <a:moveTo>
                    <a:pt x="435" y="0"/>
                  </a:moveTo>
                  <a:cubicBezTo>
                    <a:pt x="337" y="0"/>
                    <a:pt x="216" y="74"/>
                    <a:pt x="124" y="204"/>
                  </a:cubicBezTo>
                  <a:cubicBezTo>
                    <a:pt x="11" y="370"/>
                    <a:pt x="0" y="567"/>
                    <a:pt x="104" y="639"/>
                  </a:cubicBezTo>
                  <a:cubicBezTo>
                    <a:pt x="129" y="657"/>
                    <a:pt x="160" y="665"/>
                    <a:pt x="192" y="665"/>
                  </a:cubicBezTo>
                  <a:cubicBezTo>
                    <a:pt x="292" y="665"/>
                    <a:pt x="415" y="588"/>
                    <a:pt x="508" y="463"/>
                  </a:cubicBezTo>
                  <a:cubicBezTo>
                    <a:pt x="621" y="287"/>
                    <a:pt x="632" y="90"/>
                    <a:pt x="529" y="28"/>
                  </a:cubicBezTo>
                  <a:cubicBezTo>
                    <a:pt x="502" y="9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5;p2">
              <a:extLst>
                <a:ext uri="{FF2B5EF4-FFF2-40B4-BE49-F238E27FC236}">
                  <a16:creationId xmlns:a16="http://schemas.microsoft.com/office/drawing/2014/main" id="{B9676E0F-DD35-449D-9FE5-74AFD6474D37}"/>
                </a:ext>
              </a:extLst>
            </p:cNvPr>
            <p:cNvSpPr/>
            <p:nvPr/>
          </p:nvSpPr>
          <p:spPr>
            <a:xfrm>
              <a:off x="3042926" y="3857890"/>
              <a:ext cx="11654" cy="11840"/>
            </a:xfrm>
            <a:custGeom>
              <a:avLst/>
              <a:gdLst/>
              <a:ahLst/>
              <a:cxnLst/>
              <a:rect l="l" t="t" r="r" b="b"/>
              <a:pathLst>
                <a:path w="456" h="484" extrusionOk="0">
                  <a:moveTo>
                    <a:pt x="316" y="0"/>
                  </a:moveTo>
                  <a:cubicBezTo>
                    <a:pt x="245" y="0"/>
                    <a:pt x="155" y="53"/>
                    <a:pt x="94" y="145"/>
                  </a:cubicBezTo>
                  <a:cubicBezTo>
                    <a:pt x="11" y="269"/>
                    <a:pt x="0" y="414"/>
                    <a:pt x="73" y="465"/>
                  </a:cubicBezTo>
                  <a:cubicBezTo>
                    <a:pt x="91" y="478"/>
                    <a:pt x="112" y="484"/>
                    <a:pt x="135" y="484"/>
                  </a:cubicBezTo>
                  <a:cubicBezTo>
                    <a:pt x="207" y="484"/>
                    <a:pt x="300" y="425"/>
                    <a:pt x="363" y="331"/>
                  </a:cubicBezTo>
                  <a:cubicBezTo>
                    <a:pt x="446" y="207"/>
                    <a:pt x="456" y="72"/>
                    <a:pt x="384" y="20"/>
                  </a:cubicBezTo>
                  <a:cubicBezTo>
                    <a:pt x="365" y="7"/>
                    <a:pt x="342" y="0"/>
                    <a:pt x="31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6;p2">
              <a:extLst>
                <a:ext uri="{FF2B5EF4-FFF2-40B4-BE49-F238E27FC236}">
                  <a16:creationId xmlns:a16="http://schemas.microsoft.com/office/drawing/2014/main" id="{CC29B564-9F02-49BC-9327-8AC11E0428D8}"/>
                </a:ext>
              </a:extLst>
            </p:cNvPr>
            <p:cNvSpPr/>
            <p:nvPr/>
          </p:nvSpPr>
          <p:spPr>
            <a:xfrm>
              <a:off x="3407971" y="3722520"/>
              <a:ext cx="0" cy="96693"/>
            </a:xfrm>
            <a:custGeom>
              <a:avLst/>
              <a:gdLst/>
              <a:ahLst/>
              <a:cxnLst/>
              <a:rect l="l" t="t" r="r" b="b"/>
              <a:pathLst>
                <a:path w="1" h="3864" extrusionOk="0">
                  <a:moveTo>
                    <a:pt x="1" y="386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7;p2">
              <a:extLst>
                <a:ext uri="{FF2B5EF4-FFF2-40B4-BE49-F238E27FC236}">
                  <a16:creationId xmlns:a16="http://schemas.microsoft.com/office/drawing/2014/main" id="{570CFCC1-D58E-4C56-86C4-30BC3222B071}"/>
                </a:ext>
              </a:extLst>
            </p:cNvPr>
            <p:cNvSpPr/>
            <p:nvPr/>
          </p:nvSpPr>
          <p:spPr>
            <a:xfrm>
              <a:off x="3407341" y="3722520"/>
              <a:ext cx="945" cy="96693"/>
            </a:xfrm>
            <a:custGeom>
              <a:avLst/>
              <a:gdLst/>
              <a:ahLst/>
              <a:cxnLst/>
              <a:rect l="l" t="t" r="r" b="b"/>
              <a:pathLst>
                <a:path w="42" h="3864" extrusionOk="0">
                  <a:moveTo>
                    <a:pt x="0" y="1"/>
                  </a:moveTo>
                  <a:lnTo>
                    <a:pt x="0" y="3863"/>
                  </a:lnTo>
                  <a:lnTo>
                    <a:pt x="41" y="3863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8;p2">
              <a:extLst>
                <a:ext uri="{FF2B5EF4-FFF2-40B4-BE49-F238E27FC236}">
                  <a16:creationId xmlns:a16="http://schemas.microsoft.com/office/drawing/2014/main" id="{99AF5C6C-5AE6-4B72-AA62-38E3E34E7458}"/>
                </a:ext>
              </a:extLst>
            </p:cNvPr>
            <p:cNvSpPr/>
            <p:nvPr/>
          </p:nvSpPr>
          <p:spPr>
            <a:xfrm>
              <a:off x="3379624" y="3812504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9" h="1948" extrusionOk="0">
                  <a:moveTo>
                    <a:pt x="601" y="1"/>
                  </a:moveTo>
                  <a:cubicBezTo>
                    <a:pt x="218" y="1"/>
                    <a:pt x="1" y="456"/>
                    <a:pt x="115" y="818"/>
                  </a:cubicBezTo>
                  <a:cubicBezTo>
                    <a:pt x="115" y="839"/>
                    <a:pt x="125" y="860"/>
                    <a:pt x="136" y="880"/>
                  </a:cubicBezTo>
                  <a:cubicBezTo>
                    <a:pt x="373" y="1543"/>
                    <a:pt x="1119" y="1948"/>
                    <a:pt x="1119" y="1948"/>
                  </a:cubicBezTo>
                  <a:lnTo>
                    <a:pt x="1130" y="1948"/>
                  </a:lnTo>
                  <a:cubicBezTo>
                    <a:pt x="1130" y="1948"/>
                    <a:pt x="1875" y="1554"/>
                    <a:pt x="2124" y="891"/>
                  </a:cubicBezTo>
                  <a:cubicBezTo>
                    <a:pt x="2134" y="871"/>
                    <a:pt x="2134" y="839"/>
                    <a:pt x="2145" y="818"/>
                  </a:cubicBezTo>
                  <a:cubicBezTo>
                    <a:pt x="2258" y="466"/>
                    <a:pt x="2041" y="11"/>
                    <a:pt x="1657" y="1"/>
                  </a:cubicBezTo>
                  <a:cubicBezTo>
                    <a:pt x="1358" y="1"/>
                    <a:pt x="1275" y="146"/>
                    <a:pt x="1130" y="259"/>
                  </a:cubicBezTo>
                  <a:cubicBezTo>
                    <a:pt x="985" y="146"/>
                    <a:pt x="912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9;p2">
              <a:extLst>
                <a:ext uri="{FF2B5EF4-FFF2-40B4-BE49-F238E27FC236}">
                  <a16:creationId xmlns:a16="http://schemas.microsoft.com/office/drawing/2014/main" id="{5A03BB7D-2D04-49E1-A720-FE52A581E251}"/>
                </a:ext>
              </a:extLst>
            </p:cNvPr>
            <p:cNvSpPr/>
            <p:nvPr/>
          </p:nvSpPr>
          <p:spPr>
            <a:xfrm>
              <a:off x="3380254" y="3811715"/>
              <a:ext cx="55434" cy="50517"/>
            </a:xfrm>
            <a:custGeom>
              <a:avLst/>
              <a:gdLst/>
              <a:ahLst/>
              <a:cxnLst/>
              <a:rect l="l" t="t" r="r" b="b"/>
              <a:pathLst>
                <a:path w="2217" h="2020" extrusionOk="0">
                  <a:moveTo>
                    <a:pt x="1636" y="62"/>
                  </a:moveTo>
                  <a:cubicBezTo>
                    <a:pt x="1781" y="73"/>
                    <a:pt x="1906" y="135"/>
                    <a:pt x="1999" y="269"/>
                  </a:cubicBezTo>
                  <a:cubicBezTo>
                    <a:pt x="2113" y="425"/>
                    <a:pt x="2154" y="653"/>
                    <a:pt x="2092" y="849"/>
                  </a:cubicBezTo>
                  <a:cubicBezTo>
                    <a:pt x="2092" y="870"/>
                    <a:pt x="2082" y="881"/>
                    <a:pt x="2071" y="902"/>
                  </a:cubicBezTo>
                  <a:cubicBezTo>
                    <a:pt x="1854" y="1491"/>
                    <a:pt x="1233" y="1875"/>
                    <a:pt x="1109" y="1947"/>
                  </a:cubicBezTo>
                  <a:lnTo>
                    <a:pt x="1098" y="1926"/>
                  </a:lnTo>
                  <a:lnTo>
                    <a:pt x="1088" y="1937"/>
                  </a:lnTo>
                  <a:cubicBezTo>
                    <a:pt x="953" y="1854"/>
                    <a:pt x="342" y="1471"/>
                    <a:pt x="145" y="902"/>
                  </a:cubicBezTo>
                  <a:lnTo>
                    <a:pt x="115" y="839"/>
                  </a:lnTo>
                  <a:cubicBezTo>
                    <a:pt x="62" y="642"/>
                    <a:pt x="104" y="414"/>
                    <a:pt x="218" y="259"/>
                  </a:cubicBezTo>
                  <a:cubicBezTo>
                    <a:pt x="311" y="135"/>
                    <a:pt x="435" y="62"/>
                    <a:pt x="580" y="62"/>
                  </a:cubicBezTo>
                  <a:lnTo>
                    <a:pt x="591" y="62"/>
                  </a:lnTo>
                  <a:cubicBezTo>
                    <a:pt x="819" y="62"/>
                    <a:pt x="902" y="145"/>
                    <a:pt x="994" y="239"/>
                  </a:cubicBezTo>
                  <a:cubicBezTo>
                    <a:pt x="1026" y="259"/>
                    <a:pt x="1057" y="290"/>
                    <a:pt x="1088" y="322"/>
                  </a:cubicBezTo>
                  <a:lnTo>
                    <a:pt x="1109" y="332"/>
                  </a:lnTo>
                  <a:lnTo>
                    <a:pt x="1129" y="322"/>
                  </a:lnTo>
                  <a:cubicBezTo>
                    <a:pt x="1160" y="290"/>
                    <a:pt x="1192" y="269"/>
                    <a:pt x="1212" y="239"/>
                  </a:cubicBezTo>
                  <a:cubicBezTo>
                    <a:pt x="1326" y="145"/>
                    <a:pt x="1409" y="62"/>
                    <a:pt x="1636" y="62"/>
                  </a:cubicBezTo>
                  <a:close/>
                  <a:moveTo>
                    <a:pt x="580" y="0"/>
                  </a:moveTo>
                  <a:cubicBezTo>
                    <a:pt x="415" y="0"/>
                    <a:pt x="270" y="83"/>
                    <a:pt x="166" y="218"/>
                  </a:cubicBezTo>
                  <a:cubicBezTo>
                    <a:pt x="42" y="394"/>
                    <a:pt x="0" y="642"/>
                    <a:pt x="62" y="849"/>
                  </a:cubicBezTo>
                  <a:cubicBezTo>
                    <a:pt x="62" y="881"/>
                    <a:pt x="73" y="902"/>
                    <a:pt x="83" y="922"/>
                  </a:cubicBezTo>
                  <a:cubicBezTo>
                    <a:pt x="322" y="1574"/>
                    <a:pt x="1026" y="1979"/>
                    <a:pt x="1077" y="2009"/>
                  </a:cubicBezTo>
                  <a:lnTo>
                    <a:pt x="1088" y="2020"/>
                  </a:lnTo>
                  <a:lnTo>
                    <a:pt x="1119" y="2020"/>
                  </a:lnTo>
                  <a:lnTo>
                    <a:pt x="1119" y="2009"/>
                  </a:lnTo>
                  <a:cubicBezTo>
                    <a:pt x="1181" y="1979"/>
                    <a:pt x="1896" y="1585"/>
                    <a:pt x="2134" y="932"/>
                  </a:cubicBezTo>
                  <a:cubicBezTo>
                    <a:pt x="2134" y="911"/>
                    <a:pt x="2144" y="881"/>
                    <a:pt x="2154" y="860"/>
                  </a:cubicBezTo>
                  <a:cubicBezTo>
                    <a:pt x="2216" y="653"/>
                    <a:pt x="2175" y="404"/>
                    <a:pt x="2051" y="228"/>
                  </a:cubicBezTo>
                  <a:cubicBezTo>
                    <a:pt x="1947" y="83"/>
                    <a:pt x="1802" y="11"/>
                    <a:pt x="1636" y="0"/>
                  </a:cubicBezTo>
                  <a:cubicBezTo>
                    <a:pt x="1388" y="0"/>
                    <a:pt x="1284" y="104"/>
                    <a:pt x="1171" y="197"/>
                  </a:cubicBezTo>
                  <a:lnTo>
                    <a:pt x="1109" y="259"/>
                  </a:lnTo>
                  <a:cubicBezTo>
                    <a:pt x="1088" y="239"/>
                    <a:pt x="1067" y="207"/>
                    <a:pt x="1047" y="187"/>
                  </a:cubicBezTo>
                  <a:cubicBezTo>
                    <a:pt x="943" y="94"/>
                    <a:pt x="840" y="0"/>
                    <a:pt x="580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70;p2">
              <a:extLst>
                <a:ext uri="{FF2B5EF4-FFF2-40B4-BE49-F238E27FC236}">
                  <a16:creationId xmlns:a16="http://schemas.microsoft.com/office/drawing/2014/main" id="{3D86B04B-1803-4F8F-817A-6C5799E5A94A}"/>
                </a:ext>
              </a:extLst>
            </p:cNvPr>
            <p:cNvSpPr/>
            <p:nvPr/>
          </p:nvSpPr>
          <p:spPr>
            <a:xfrm>
              <a:off x="3415216" y="3814872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193" y="0"/>
                  </a:moveTo>
                  <a:cubicBezTo>
                    <a:pt x="160" y="0"/>
                    <a:pt x="130" y="9"/>
                    <a:pt x="104" y="26"/>
                  </a:cubicBezTo>
                  <a:cubicBezTo>
                    <a:pt x="1" y="99"/>
                    <a:pt x="11" y="295"/>
                    <a:pt x="136" y="472"/>
                  </a:cubicBezTo>
                  <a:cubicBezTo>
                    <a:pt x="221" y="596"/>
                    <a:pt x="347" y="674"/>
                    <a:pt x="449" y="674"/>
                  </a:cubicBezTo>
                  <a:cubicBezTo>
                    <a:pt x="483" y="674"/>
                    <a:pt x="513" y="666"/>
                    <a:pt x="539" y="648"/>
                  </a:cubicBezTo>
                  <a:cubicBezTo>
                    <a:pt x="643" y="575"/>
                    <a:pt x="633" y="378"/>
                    <a:pt x="509" y="213"/>
                  </a:cubicBezTo>
                  <a:cubicBezTo>
                    <a:pt x="422" y="80"/>
                    <a:pt x="295" y="0"/>
                    <a:pt x="19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71;p2">
              <a:extLst>
                <a:ext uri="{FF2B5EF4-FFF2-40B4-BE49-F238E27FC236}">
                  <a16:creationId xmlns:a16="http://schemas.microsoft.com/office/drawing/2014/main" id="{A3677321-CC50-402F-8285-45CF4EFC1BEE}"/>
                </a:ext>
              </a:extLst>
            </p:cNvPr>
            <p:cNvSpPr/>
            <p:nvPr/>
          </p:nvSpPr>
          <p:spPr>
            <a:xfrm>
              <a:off x="3395058" y="3814872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133" y="0"/>
                  </a:moveTo>
                  <a:cubicBezTo>
                    <a:pt x="111" y="0"/>
                    <a:pt x="91" y="6"/>
                    <a:pt x="74" y="18"/>
                  </a:cubicBezTo>
                  <a:cubicBezTo>
                    <a:pt x="1" y="70"/>
                    <a:pt x="1" y="215"/>
                    <a:pt x="95" y="340"/>
                  </a:cubicBezTo>
                  <a:cubicBezTo>
                    <a:pt x="156" y="432"/>
                    <a:pt x="240" y="484"/>
                    <a:pt x="313" y="484"/>
                  </a:cubicBezTo>
                  <a:cubicBezTo>
                    <a:pt x="339" y="484"/>
                    <a:pt x="363" y="477"/>
                    <a:pt x="384" y="464"/>
                  </a:cubicBezTo>
                  <a:cubicBezTo>
                    <a:pt x="457" y="412"/>
                    <a:pt x="447" y="277"/>
                    <a:pt x="364" y="153"/>
                  </a:cubicBezTo>
                  <a:cubicBezTo>
                    <a:pt x="293" y="59"/>
                    <a:pt x="204" y="0"/>
                    <a:pt x="13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72;p2">
              <a:extLst>
                <a:ext uri="{FF2B5EF4-FFF2-40B4-BE49-F238E27FC236}">
                  <a16:creationId xmlns:a16="http://schemas.microsoft.com/office/drawing/2014/main" id="{8125C95A-80E1-4C38-A994-457BEF2F6DA7}"/>
                </a:ext>
              </a:extLst>
            </p:cNvPr>
            <p:cNvSpPr/>
            <p:nvPr/>
          </p:nvSpPr>
          <p:spPr>
            <a:xfrm>
              <a:off x="3243244" y="3682264"/>
              <a:ext cx="0" cy="121162"/>
            </a:xfrm>
            <a:custGeom>
              <a:avLst/>
              <a:gdLst/>
              <a:ahLst/>
              <a:cxnLst/>
              <a:rect l="l" t="t" r="r" b="b"/>
              <a:pathLst>
                <a:path w="1" h="4847" extrusionOk="0">
                  <a:moveTo>
                    <a:pt x="1" y="484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73;p2">
              <a:extLst>
                <a:ext uri="{FF2B5EF4-FFF2-40B4-BE49-F238E27FC236}">
                  <a16:creationId xmlns:a16="http://schemas.microsoft.com/office/drawing/2014/main" id="{12F46C23-762A-4A5B-8238-110A2E8307D0}"/>
                </a:ext>
              </a:extLst>
            </p:cNvPr>
            <p:cNvSpPr/>
            <p:nvPr/>
          </p:nvSpPr>
          <p:spPr>
            <a:xfrm>
              <a:off x="3242299" y="3682264"/>
              <a:ext cx="1575" cy="121162"/>
            </a:xfrm>
            <a:custGeom>
              <a:avLst/>
              <a:gdLst/>
              <a:ahLst/>
              <a:cxnLst/>
              <a:rect l="l" t="t" r="r" b="b"/>
              <a:pathLst>
                <a:path w="53" h="4847" extrusionOk="0">
                  <a:moveTo>
                    <a:pt x="0" y="0"/>
                  </a:moveTo>
                  <a:lnTo>
                    <a:pt x="0" y="4847"/>
                  </a:lnTo>
                  <a:lnTo>
                    <a:pt x="52" y="484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74;p2">
              <a:extLst>
                <a:ext uri="{FF2B5EF4-FFF2-40B4-BE49-F238E27FC236}">
                  <a16:creationId xmlns:a16="http://schemas.microsoft.com/office/drawing/2014/main" id="{14D3ECB5-E06C-4563-97A7-1229A3F27E29}"/>
                </a:ext>
              </a:extLst>
            </p:cNvPr>
            <p:cNvSpPr/>
            <p:nvPr/>
          </p:nvSpPr>
          <p:spPr>
            <a:xfrm>
              <a:off x="3214897" y="37967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48" h="1958" extrusionOk="0">
                  <a:moveTo>
                    <a:pt x="591" y="1"/>
                  </a:moveTo>
                  <a:cubicBezTo>
                    <a:pt x="208" y="11"/>
                    <a:pt x="0" y="456"/>
                    <a:pt x="104" y="818"/>
                  </a:cubicBezTo>
                  <a:cubicBezTo>
                    <a:pt x="115" y="839"/>
                    <a:pt x="115" y="860"/>
                    <a:pt x="125" y="880"/>
                  </a:cubicBezTo>
                  <a:cubicBezTo>
                    <a:pt x="363" y="1554"/>
                    <a:pt x="1119" y="1957"/>
                    <a:pt x="1119" y="1957"/>
                  </a:cubicBezTo>
                  <a:cubicBezTo>
                    <a:pt x="1119" y="1957"/>
                    <a:pt x="1875" y="1564"/>
                    <a:pt x="2124" y="891"/>
                  </a:cubicBezTo>
                  <a:cubicBezTo>
                    <a:pt x="2124" y="870"/>
                    <a:pt x="2134" y="850"/>
                    <a:pt x="2144" y="829"/>
                  </a:cubicBezTo>
                  <a:cubicBezTo>
                    <a:pt x="2248" y="466"/>
                    <a:pt x="2041" y="21"/>
                    <a:pt x="1657" y="11"/>
                  </a:cubicBezTo>
                  <a:cubicBezTo>
                    <a:pt x="1648" y="10"/>
                    <a:pt x="1638" y="10"/>
                    <a:pt x="1629" y="10"/>
                  </a:cubicBezTo>
                  <a:cubicBezTo>
                    <a:pt x="1352" y="10"/>
                    <a:pt x="1270" y="150"/>
                    <a:pt x="1130" y="270"/>
                  </a:cubicBezTo>
                  <a:cubicBezTo>
                    <a:pt x="974" y="146"/>
                    <a:pt x="912" y="1"/>
                    <a:pt x="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5;p2">
              <a:extLst>
                <a:ext uri="{FF2B5EF4-FFF2-40B4-BE49-F238E27FC236}">
                  <a16:creationId xmlns:a16="http://schemas.microsoft.com/office/drawing/2014/main" id="{6D9D9032-B44E-4C04-99A6-620AFEA12171}"/>
                </a:ext>
              </a:extLst>
            </p:cNvPr>
            <p:cNvSpPr/>
            <p:nvPr/>
          </p:nvSpPr>
          <p:spPr>
            <a:xfrm>
              <a:off x="3215212" y="3795928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7" h="2030" extrusionOk="0">
                  <a:moveTo>
                    <a:pt x="580" y="62"/>
                  </a:moveTo>
                  <a:cubicBezTo>
                    <a:pt x="818" y="62"/>
                    <a:pt x="901" y="145"/>
                    <a:pt x="1004" y="239"/>
                  </a:cubicBezTo>
                  <a:cubicBezTo>
                    <a:pt x="1036" y="269"/>
                    <a:pt x="1056" y="301"/>
                    <a:pt x="1098" y="322"/>
                  </a:cubicBezTo>
                  <a:lnTo>
                    <a:pt x="1119" y="342"/>
                  </a:lnTo>
                  <a:lnTo>
                    <a:pt x="1129" y="322"/>
                  </a:lnTo>
                  <a:cubicBezTo>
                    <a:pt x="1160" y="301"/>
                    <a:pt x="1191" y="269"/>
                    <a:pt x="1222" y="249"/>
                  </a:cubicBezTo>
                  <a:cubicBezTo>
                    <a:pt x="1320" y="151"/>
                    <a:pt x="1408" y="72"/>
                    <a:pt x="1607" y="72"/>
                  </a:cubicBezTo>
                  <a:cubicBezTo>
                    <a:pt x="1620" y="72"/>
                    <a:pt x="1633" y="72"/>
                    <a:pt x="1646" y="73"/>
                  </a:cubicBezTo>
                  <a:cubicBezTo>
                    <a:pt x="1791" y="73"/>
                    <a:pt x="1916" y="145"/>
                    <a:pt x="2009" y="269"/>
                  </a:cubicBezTo>
                  <a:cubicBezTo>
                    <a:pt x="2123" y="435"/>
                    <a:pt x="2164" y="663"/>
                    <a:pt x="2102" y="849"/>
                  </a:cubicBezTo>
                  <a:cubicBezTo>
                    <a:pt x="2092" y="870"/>
                    <a:pt x="2092" y="891"/>
                    <a:pt x="2081" y="911"/>
                  </a:cubicBezTo>
                  <a:cubicBezTo>
                    <a:pt x="1864" y="1502"/>
                    <a:pt x="1243" y="1875"/>
                    <a:pt x="1119" y="1947"/>
                  </a:cubicBezTo>
                  <a:lnTo>
                    <a:pt x="1098" y="1926"/>
                  </a:lnTo>
                  <a:lnTo>
                    <a:pt x="1087" y="1947"/>
                  </a:lnTo>
                  <a:cubicBezTo>
                    <a:pt x="953" y="1864"/>
                    <a:pt x="352" y="1481"/>
                    <a:pt x="145" y="901"/>
                  </a:cubicBezTo>
                  <a:cubicBezTo>
                    <a:pt x="134" y="881"/>
                    <a:pt x="124" y="860"/>
                    <a:pt x="124" y="839"/>
                  </a:cubicBezTo>
                  <a:cubicBezTo>
                    <a:pt x="62" y="653"/>
                    <a:pt x="104" y="425"/>
                    <a:pt x="217" y="259"/>
                  </a:cubicBezTo>
                  <a:cubicBezTo>
                    <a:pt x="311" y="135"/>
                    <a:pt x="445" y="73"/>
                    <a:pt x="580" y="62"/>
                  </a:cubicBezTo>
                  <a:close/>
                  <a:moveTo>
                    <a:pt x="580" y="0"/>
                  </a:moveTo>
                  <a:cubicBezTo>
                    <a:pt x="424" y="11"/>
                    <a:pt x="269" y="83"/>
                    <a:pt x="176" y="228"/>
                  </a:cubicBezTo>
                  <a:cubicBezTo>
                    <a:pt x="42" y="404"/>
                    <a:pt x="0" y="653"/>
                    <a:pt x="62" y="860"/>
                  </a:cubicBezTo>
                  <a:cubicBezTo>
                    <a:pt x="72" y="881"/>
                    <a:pt x="72" y="901"/>
                    <a:pt x="83" y="922"/>
                  </a:cubicBezTo>
                  <a:cubicBezTo>
                    <a:pt x="321" y="1585"/>
                    <a:pt x="1025" y="1978"/>
                    <a:pt x="1087" y="2020"/>
                  </a:cubicBezTo>
                  <a:lnTo>
                    <a:pt x="1098" y="2030"/>
                  </a:lnTo>
                  <a:lnTo>
                    <a:pt x="1119" y="2030"/>
                  </a:lnTo>
                  <a:lnTo>
                    <a:pt x="1129" y="2020"/>
                  </a:lnTo>
                  <a:cubicBezTo>
                    <a:pt x="1181" y="1988"/>
                    <a:pt x="1895" y="1595"/>
                    <a:pt x="2133" y="932"/>
                  </a:cubicBezTo>
                  <a:lnTo>
                    <a:pt x="2164" y="870"/>
                  </a:lnTo>
                  <a:cubicBezTo>
                    <a:pt x="2226" y="663"/>
                    <a:pt x="2185" y="414"/>
                    <a:pt x="2061" y="239"/>
                  </a:cubicBezTo>
                  <a:cubicBezTo>
                    <a:pt x="1957" y="94"/>
                    <a:pt x="1812" y="11"/>
                    <a:pt x="1646" y="11"/>
                  </a:cubicBezTo>
                  <a:cubicBezTo>
                    <a:pt x="1634" y="10"/>
                    <a:pt x="1623" y="10"/>
                    <a:pt x="1611" y="10"/>
                  </a:cubicBezTo>
                  <a:cubicBezTo>
                    <a:pt x="1387" y="10"/>
                    <a:pt x="1279" y="108"/>
                    <a:pt x="1181" y="197"/>
                  </a:cubicBezTo>
                  <a:lnTo>
                    <a:pt x="1119" y="259"/>
                  </a:lnTo>
                  <a:cubicBezTo>
                    <a:pt x="1087" y="239"/>
                    <a:pt x="1066" y="218"/>
                    <a:pt x="1046" y="197"/>
                  </a:cubicBezTo>
                  <a:cubicBezTo>
                    <a:pt x="942" y="104"/>
                    <a:pt x="849" y="0"/>
                    <a:pt x="580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6;p2">
              <a:extLst>
                <a:ext uri="{FF2B5EF4-FFF2-40B4-BE49-F238E27FC236}">
                  <a16:creationId xmlns:a16="http://schemas.microsoft.com/office/drawing/2014/main" id="{D8D635C3-E728-4BA9-9898-6357F3C7569A}"/>
                </a:ext>
              </a:extLst>
            </p:cNvPr>
            <p:cNvSpPr/>
            <p:nvPr/>
          </p:nvSpPr>
          <p:spPr>
            <a:xfrm>
              <a:off x="3250803" y="3799085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193" y="0"/>
                  </a:moveTo>
                  <a:cubicBezTo>
                    <a:pt x="160" y="0"/>
                    <a:pt x="130" y="9"/>
                    <a:pt x="104" y="27"/>
                  </a:cubicBezTo>
                  <a:cubicBezTo>
                    <a:pt x="0" y="99"/>
                    <a:pt x="11" y="296"/>
                    <a:pt x="136" y="462"/>
                  </a:cubicBezTo>
                  <a:cubicBezTo>
                    <a:pt x="221" y="594"/>
                    <a:pt x="343" y="674"/>
                    <a:pt x="442" y="674"/>
                  </a:cubicBezTo>
                  <a:cubicBezTo>
                    <a:pt x="474" y="674"/>
                    <a:pt x="504" y="666"/>
                    <a:pt x="529" y="648"/>
                  </a:cubicBezTo>
                  <a:cubicBezTo>
                    <a:pt x="633" y="575"/>
                    <a:pt x="622" y="379"/>
                    <a:pt x="508" y="203"/>
                  </a:cubicBezTo>
                  <a:cubicBezTo>
                    <a:pt x="415" y="78"/>
                    <a:pt x="292" y="0"/>
                    <a:pt x="19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7;p2">
              <a:extLst>
                <a:ext uri="{FF2B5EF4-FFF2-40B4-BE49-F238E27FC236}">
                  <a16:creationId xmlns:a16="http://schemas.microsoft.com/office/drawing/2014/main" id="{669F1A4A-99F9-48D0-A265-4B50B68FB5AB}"/>
                </a:ext>
              </a:extLst>
            </p:cNvPr>
            <p:cNvSpPr/>
            <p:nvPr/>
          </p:nvSpPr>
          <p:spPr>
            <a:xfrm>
              <a:off x="3230331" y="3799085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5" extrusionOk="0">
                  <a:moveTo>
                    <a:pt x="140" y="1"/>
                  </a:moveTo>
                  <a:cubicBezTo>
                    <a:pt x="115" y="1"/>
                    <a:pt x="92" y="7"/>
                    <a:pt x="73" y="21"/>
                  </a:cubicBezTo>
                  <a:cubicBezTo>
                    <a:pt x="1" y="72"/>
                    <a:pt x="11" y="217"/>
                    <a:pt x="94" y="332"/>
                  </a:cubicBezTo>
                  <a:cubicBezTo>
                    <a:pt x="156" y="426"/>
                    <a:pt x="249" y="484"/>
                    <a:pt x="322" y="484"/>
                  </a:cubicBezTo>
                  <a:cubicBezTo>
                    <a:pt x="345" y="484"/>
                    <a:pt x="366" y="478"/>
                    <a:pt x="384" y="466"/>
                  </a:cubicBezTo>
                  <a:cubicBezTo>
                    <a:pt x="456" y="414"/>
                    <a:pt x="446" y="269"/>
                    <a:pt x="363" y="145"/>
                  </a:cubicBezTo>
                  <a:cubicBezTo>
                    <a:pt x="302" y="53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8;p2">
              <a:extLst>
                <a:ext uri="{FF2B5EF4-FFF2-40B4-BE49-F238E27FC236}">
                  <a16:creationId xmlns:a16="http://schemas.microsoft.com/office/drawing/2014/main" id="{1F5196EF-BBD9-4738-B90C-9FAEB97B5172}"/>
                </a:ext>
              </a:extLst>
            </p:cNvPr>
            <p:cNvSpPr/>
            <p:nvPr/>
          </p:nvSpPr>
          <p:spPr>
            <a:xfrm>
              <a:off x="3333010" y="3731203"/>
              <a:ext cx="0" cy="184309"/>
            </a:xfrm>
            <a:custGeom>
              <a:avLst/>
              <a:gdLst/>
              <a:ahLst/>
              <a:cxnLst/>
              <a:rect l="l" t="t" r="r" b="b"/>
              <a:pathLst>
                <a:path w="1" h="7374" extrusionOk="0">
                  <a:moveTo>
                    <a:pt x="1" y="737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9;p2">
              <a:extLst>
                <a:ext uri="{FF2B5EF4-FFF2-40B4-BE49-F238E27FC236}">
                  <a16:creationId xmlns:a16="http://schemas.microsoft.com/office/drawing/2014/main" id="{6264C4D4-DA17-402C-BA7B-B0E6CF14F6E3}"/>
                </a:ext>
              </a:extLst>
            </p:cNvPr>
            <p:cNvSpPr/>
            <p:nvPr/>
          </p:nvSpPr>
          <p:spPr>
            <a:xfrm>
              <a:off x="3332380" y="3731203"/>
              <a:ext cx="1575" cy="184309"/>
            </a:xfrm>
            <a:custGeom>
              <a:avLst/>
              <a:gdLst/>
              <a:ahLst/>
              <a:cxnLst/>
              <a:rect l="l" t="t" r="r" b="b"/>
              <a:pathLst>
                <a:path w="54" h="7374" extrusionOk="0">
                  <a:moveTo>
                    <a:pt x="1" y="0"/>
                  </a:moveTo>
                  <a:lnTo>
                    <a:pt x="1" y="7373"/>
                  </a:lnTo>
                  <a:lnTo>
                    <a:pt x="53" y="737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80;p2">
              <a:extLst>
                <a:ext uri="{FF2B5EF4-FFF2-40B4-BE49-F238E27FC236}">
                  <a16:creationId xmlns:a16="http://schemas.microsoft.com/office/drawing/2014/main" id="{3577E679-6D03-416C-AC5C-72C2B0156DF1}"/>
                </a:ext>
              </a:extLst>
            </p:cNvPr>
            <p:cNvSpPr/>
            <p:nvPr/>
          </p:nvSpPr>
          <p:spPr>
            <a:xfrm>
              <a:off x="3304977" y="3908803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32" y="0"/>
                  </a:moveTo>
                  <a:cubicBezTo>
                    <a:pt x="622" y="0"/>
                    <a:pt x="611" y="1"/>
                    <a:pt x="601" y="1"/>
                  </a:cubicBezTo>
                  <a:cubicBezTo>
                    <a:pt x="217" y="1"/>
                    <a:pt x="0" y="457"/>
                    <a:pt x="114" y="819"/>
                  </a:cubicBezTo>
                  <a:cubicBezTo>
                    <a:pt x="114" y="839"/>
                    <a:pt x="124" y="860"/>
                    <a:pt x="134" y="881"/>
                  </a:cubicBezTo>
                  <a:cubicBezTo>
                    <a:pt x="373" y="1544"/>
                    <a:pt x="1129" y="1958"/>
                    <a:pt x="1129" y="1958"/>
                  </a:cubicBezTo>
                  <a:cubicBezTo>
                    <a:pt x="1129" y="1958"/>
                    <a:pt x="1885" y="1554"/>
                    <a:pt x="2123" y="881"/>
                  </a:cubicBezTo>
                  <a:lnTo>
                    <a:pt x="2154" y="819"/>
                  </a:lnTo>
                  <a:cubicBezTo>
                    <a:pt x="2258" y="467"/>
                    <a:pt x="2051" y="11"/>
                    <a:pt x="1667" y="1"/>
                  </a:cubicBezTo>
                  <a:cubicBezTo>
                    <a:pt x="1657" y="1"/>
                    <a:pt x="1647" y="0"/>
                    <a:pt x="1638" y="0"/>
                  </a:cubicBezTo>
                  <a:cubicBezTo>
                    <a:pt x="1362" y="0"/>
                    <a:pt x="1279" y="150"/>
                    <a:pt x="1129" y="259"/>
                  </a:cubicBezTo>
                  <a:cubicBezTo>
                    <a:pt x="988" y="150"/>
                    <a:pt x="926" y="0"/>
                    <a:pt x="632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81;p2">
              <a:extLst>
                <a:ext uri="{FF2B5EF4-FFF2-40B4-BE49-F238E27FC236}">
                  <a16:creationId xmlns:a16="http://schemas.microsoft.com/office/drawing/2014/main" id="{24D904AB-85C5-4B07-A4C5-8CBF98C7C760}"/>
                </a:ext>
              </a:extLst>
            </p:cNvPr>
            <p:cNvSpPr/>
            <p:nvPr/>
          </p:nvSpPr>
          <p:spPr>
            <a:xfrm>
              <a:off x="3305293" y="3908013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7" h="2032" extrusionOk="0">
                  <a:moveTo>
                    <a:pt x="619" y="63"/>
                  </a:moveTo>
                  <a:cubicBezTo>
                    <a:pt x="828" y="63"/>
                    <a:pt x="907" y="142"/>
                    <a:pt x="1005" y="240"/>
                  </a:cubicBezTo>
                  <a:lnTo>
                    <a:pt x="1088" y="323"/>
                  </a:lnTo>
                  <a:lnTo>
                    <a:pt x="1109" y="333"/>
                  </a:lnTo>
                  <a:lnTo>
                    <a:pt x="1129" y="323"/>
                  </a:lnTo>
                  <a:cubicBezTo>
                    <a:pt x="1161" y="291"/>
                    <a:pt x="1191" y="271"/>
                    <a:pt x="1223" y="240"/>
                  </a:cubicBezTo>
                  <a:cubicBezTo>
                    <a:pt x="1321" y="151"/>
                    <a:pt x="1410" y="63"/>
                    <a:pt x="1614" y="63"/>
                  </a:cubicBezTo>
                  <a:cubicBezTo>
                    <a:pt x="1625" y="63"/>
                    <a:pt x="1636" y="63"/>
                    <a:pt x="1647" y="64"/>
                  </a:cubicBezTo>
                  <a:cubicBezTo>
                    <a:pt x="1792" y="64"/>
                    <a:pt x="1916" y="137"/>
                    <a:pt x="2010" y="261"/>
                  </a:cubicBezTo>
                  <a:cubicBezTo>
                    <a:pt x="2123" y="426"/>
                    <a:pt x="2155" y="654"/>
                    <a:pt x="2103" y="841"/>
                  </a:cubicBezTo>
                  <a:cubicBezTo>
                    <a:pt x="2093" y="861"/>
                    <a:pt x="2082" y="882"/>
                    <a:pt x="2082" y="903"/>
                  </a:cubicBezTo>
                  <a:cubicBezTo>
                    <a:pt x="1865" y="1493"/>
                    <a:pt x="1244" y="1876"/>
                    <a:pt x="1119" y="1948"/>
                  </a:cubicBezTo>
                  <a:lnTo>
                    <a:pt x="1099" y="1928"/>
                  </a:lnTo>
                  <a:lnTo>
                    <a:pt x="1088" y="1938"/>
                  </a:lnTo>
                  <a:cubicBezTo>
                    <a:pt x="954" y="1856"/>
                    <a:pt x="353" y="1472"/>
                    <a:pt x="146" y="903"/>
                  </a:cubicBezTo>
                  <a:cubicBezTo>
                    <a:pt x="135" y="882"/>
                    <a:pt x="125" y="861"/>
                    <a:pt x="125" y="841"/>
                  </a:cubicBezTo>
                  <a:cubicBezTo>
                    <a:pt x="63" y="644"/>
                    <a:pt x="104" y="416"/>
                    <a:pt x="218" y="261"/>
                  </a:cubicBezTo>
                  <a:cubicBezTo>
                    <a:pt x="312" y="137"/>
                    <a:pt x="436" y="64"/>
                    <a:pt x="581" y="64"/>
                  </a:cubicBezTo>
                  <a:cubicBezTo>
                    <a:pt x="594" y="63"/>
                    <a:pt x="606" y="63"/>
                    <a:pt x="619" y="63"/>
                  </a:cubicBezTo>
                  <a:close/>
                  <a:moveTo>
                    <a:pt x="1614" y="1"/>
                  </a:moveTo>
                  <a:cubicBezTo>
                    <a:pt x="1388" y="1"/>
                    <a:pt x="1280" y="100"/>
                    <a:pt x="1181" y="199"/>
                  </a:cubicBezTo>
                  <a:cubicBezTo>
                    <a:pt x="1161" y="219"/>
                    <a:pt x="1140" y="240"/>
                    <a:pt x="1109" y="250"/>
                  </a:cubicBezTo>
                  <a:lnTo>
                    <a:pt x="1046" y="188"/>
                  </a:lnTo>
                  <a:cubicBezTo>
                    <a:pt x="943" y="95"/>
                    <a:pt x="850" y="1"/>
                    <a:pt x="591" y="1"/>
                  </a:cubicBezTo>
                  <a:lnTo>
                    <a:pt x="581" y="1"/>
                  </a:lnTo>
                  <a:cubicBezTo>
                    <a:pt x="415" y="1"/>
                    <a:pt x="270" y="84"/>
                    <a:pt x="167" y="219"/>
                  </a:cubicBezTo>
                  <a:cubicBezTo>
                    <a:pt x="42" y="395"/>
                    <a:pt x="1" y="644"/>
                    <a:pt x="63" y="851"/>
                  </a:cubicBezTo>
                  <a:cubicBezTo>
                    <a:pt x="73" y="882"/>
                    <a:pt x="73" y="903"/>
                    <a:pt x="84" y="924"/>
                  </a:cubicBezTo>
                  <a:cubicBezTo>
                    <a:pt x="322" y="1576"/>
                    <a:pt x="1026" y="1980"/>
                    <a:pt x="1088" y="2010"/>
                  </a:cubicBezTo>
                  <a:lnTo>
                    <a:pt x="1099" y="2031"/>
                  </a:lnTo>
                  <a:lnTo>
                    <a:pt x="1109" y="2021"/>
                  </a:lnTo>
                  <a:lnTo>
                    <a:pt x="1119" y="2021"/>
                  </a:lnTo>
                  <a:lnTo>
                    <a:pt x="1129" y="2010"/>
                  </a:lnTo>
                  <a:cubicBezTo>
                    <a:pt x="1181" y="1980"/>
                    <a:pt x="1896" y="1586"/>
                    <a:pt x="2134" y="924"/>
                  </a:cubicBezTo>
                  <a:cubicBezTo>
                    <a:pt x="2144" y="903"/>
                    <a:pt x="2155" y="882"/>
                    <a:pt x="2155" y="861"/>
                  </a:cubicBezTo>
                  <a:cubicBezTo>
                    <a:pt x="2227" y="654"/>
                    <a:pt x="2186" y="406"/>
                    <a:pt x="2061" y="229"/>
                  </a:cubicBezTo>
                  <a:cubicBezTo>
                    <a:pt x="1958" y="84"/>
                    <a:pt x="1813" y="1"/>
                    <a:pt x="1647" y="1"/>
                  </a:cubicBezTo>
                  <a:cubicBezTo>
                    <a:pt x="1636" y="1"/>
                    <a:pt x="1625" y="1"/>
                    <a:pt x="1614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82;p2">
              <a:extLst>
                <a:ext uri="{FF2B5EF4-FFF2-40B4-BE49-F238E27FC236}">
                  <a16:creationId xmlns:a16="http://schemas.microsoft.com/office/drawing/2014/main" id="{AE9CE6D4-CD62-425F-8B6C-20E41A93E6AD}"/>
                </a:ext>
              </a:extLst>
            </p:cNvPr>
            <p:cNvSpPr/>
            <p:nvPr/>
          </p:nvSpPr>
          <p:spPr>
            <a:xfrm>
              <a:off x="3340884" y="3911171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192" y="0"/>
                  </a:moveTo>
                  <a:cubicBezTo>
                    <a:pt x="159" y="0"/>
                    <a:pt x="129" y="9"/>
                    <a:pt x="104" y="26"/>
                  </a:cubicBezTo>
                  <a:cubicBezTo>
                    <a:pt x="0" y="99"/>
                    <a:pt x="11" y="296"/>
                    <a:pt x="125" y="472"/>
                  </a:cubicBezTo>
                  <a:cubicBezTo>
                    <a:pt x="218" y="597"/>
                    <a:pt x="341" y="674"/>
                    <a:pt x="440" y="674"/>
                  </a:cubicBezTo>
                  <a:cubicBezTo>
                    <a:pt x="473" y="674"/>
                    <a:pt x="503" y="666"/>
                    <a:pt x="529" y="648"/>
                  </a:cubicBezTo>
                  <a:cubicBezTo>
                    <a:pt x="632" y="576"/>
                    <a:pt x="622" y="379"/>
                    <a:pt x="508" y="203"/>
                  </a:cubicBezTo>
                  <a:cubicBezTo>
                    <a:pt x="414" y="78"/>
                    <a:pt x="291" y="0"/>
                    <a:pt x="192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83;p2">
              <a:extLst>
                <a:ext uri="{FF2B5EF4-FFF2-40B4-BE49-F238E27FC236}">
                  <a16:creationId xmlns:a16="http://schemas.microsoft.com/office/drawing/2014/main" id="{517BBD4B-E8C5-4A27-B32E-B362574269DA}"/>
                </a:ext>
              </a:extLst>
            </p:cNvPr>
            <p:cNvSpPr/>
            <p:nvPr/>
          </p:nvSpPr>
          <p:spPr>
            <a:xfrm>
              <a:off x="3320411" y="3911171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134" y="0"/>
                  </a:moveTo>
                  <a:cubicBezTo>
                    <a:pt x="111" y="0"/>
                    <a:pt x="90" y="6"/>
                    <a:pt x="73" y="18"/>
                  </a:cubicBezTo>
                  <a:cubicBezTo>
                    <a:pt x="1" y="71"/>
                    <a:pt x="11" y="216"/>
                    <a:pt x="93" y="340"/>
                  </a:cubicBezTo>
                  <a:cubicBezTo>
                    <a:pt x="155" y="432"/>
                    <a:pt x="245" y="484"/>
                    <a:pt x="316" y="484"/>
                  </a:cubicBezTo>
                  <a:cubicBezTo>
                    <a:pt x="342" y="484"/>
                    <a:pt x="365" y="478"/>
                    <a:pt x="383" y="464"/>
                  </a:cubicBezTo>
                  <a:cubicBezTo>
                    <a:pt x="456" y="412"/>
                    <a:pt x="445" y="278"/>
                    <a:pt x="363" y="154"/>
                  </a:cubicBezTo>
                  <a:cubicBezTo>
                    <a:pt x="300" y="59"/>
                    <a:pt x="207" y="0"/>
                    <a:pt x="13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84;p2">
              <a:extLst>
                <a:ext uri="{FF2B5EF4-FFF2-40B4-BE49-F238E27FC236}">
                  <a16:creationId xmlns:a16="http://schemas.microsoft.com/office/drawing/2014/main" id="{591F7FD2-DC3B-49FA-92BB-C89C7F5BA924}"/>
                </a:ext>
              </a:extLst>
            </p:cNvPr>
            <p:cNvSpPr/>
            <p:nvPr/>
          </p:nvSpPr>
          <p:spPr>
            <a:xfrm>
              <a:off x="3114738" y="3648717"/>
              <a:ext cx="0" cy="95509"/>
            </a:xfrm>
            <a:custGeom>
              <a:avLst/>
              <a:gdLst/>
              <a:ahLst/>
              <a:cxnLst/>
              <a:rect l="l" t="t" r="r" b="b"/>
              <a:pathLst>
                <a:path w="1" h="3822" extrusionOk="0">
                  <a:moveTo>
                    <a:pt x="0" y="3822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5;p2">
              <a:extLst>
                <a:ext uri="{FF2B5EF4-FFF2-40B4-BE49-F238E27FC236}">
                  <a16:creationId xmlns:a16="http://schemas.microsoft.com/office/drawing/2014/main" id="{E8787B43-EBE1-46B3-8086-82FD773CCB1A}"/>
                </a:ext>
              </a:extLst>
            </p:cNvPr>
            <p:cNvSpPr/>
            <p:nvPr/>
          </p:nvSpPr>
          <p:spPr>
            <a:xfrm>
              <a:off x="3114423" y="3648717"/>
              <a:ext cx="1260" cy="95509"/>
            </a:xfrm>
            <a:custGeom>
              <a:avLst/>
              <a:gdLst/>
              <a:ahLst/>
              <a:cxnLst/>
              <a:rect l="l" t="t" r="r" b="b"/>
              <a:pathLst>
                <a:path w="52" h="3822" extrusionOk="0">
                  <a:moveTo>
                    <a:pt x="0" y="0"/>
                  </a:moveTo>
                  <a:lnTo>
                    <a:pt x="0" y="3822"/>
                  </a:lnTo>
                  <a:lnTo>
                    <a:pt x="52" y="382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6;p2">
              <a:extLst>
                <a:ext uri="{FF2B5EF4-FFF2-40B4-BE49-F238E27FC236}">
                  <a16:creationId xmlns:a16="http://schemas.microsoft.com/office/drawing/2014/main" id="{1C6F9455-E8C3-401A-81EE-0354D271C52C}"/>
                </a:ext>
              </a:extLst>
            </p:cNvPr>
            <p:cNvSpPr/>
            <p:nvPr/>
          </p:nvSpPr>
          <p:spPr>
            <a:xfrm>
              <a:off x="3086706" y="37375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1668" y="1"/>
                  </a:moveTo>
                  <a:cubicBezTo>
                    <a:pt x="1346" y="1"/>
                    <a:pt x="1284" y="146"/>
                    <a:pt x="1129" y="270"/>
                  </a:cubicBezTo>
                  <a:cubicBezTo>
                    <a:pt x="989" y="150"/>
                    <a:pt x="907" y="10"/>
                    <a:pt x="629" y="10"/>
                  </a:cubicBezTo>
                  <a:cubicBezTo>
                    <a:pt x="620" y="10"/>
                    <a:pt x="610" y="10"/>
                    <a:pt x="601" y="10"/>
                  </a:cubicBezTo>
                  <a:cubicBezTo>
                    <a:pt x="218" y="21"/>
                    <a:pt x="0" y="466"/>
                    <a:pt x="114" y="829"/>
                  </a:cubicBezTo>
                  <a:cubicBezTo>
                    <a:pt x="124" y="850"/>
                    <a:pt x="124" y="870"/>
                    <a:pt x="135" y="891"/>
                  </a:cubicBezTo>
                  <a:cubicBezTo>
                    <a:pt x="384" y="1564"/>
                    <a:pt x="1139" y="1957"/>
                    <a:pt x="1139" y="1957"/>
                  </a:cubicBezTo>
                  <a:cubicBezTo>
                    <a:pt x="1139" y="1957"/>
                    <a:pt x="1896" y="1554"/>
                    <a:pt x="2133" y="880"/>
                  </a:cubicBezTo>
                  <a:cubicBezTo>
                    <a:pt x="2144" y="860"/>
                    <a:pt x="2144" y="839"/>
                    <a:pt x="2154" y="818"/>
                  </a:cubicBezTo>
                  <a:cubicBezTo>
                    <a:pt x="2258" y="466"/>
                    <a:pt x="2050" y="10"/>
                    <a:pt x="1668" y="1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7;p2">
              <a:extLst>
                <a:ext uri="{FF2B5EF4-FFF2-40B4-BE49-F238E27FC236}">
                  <a16:creationId xmlns:a16="http://schemas.microsoft.com/office/drawing/2014/main" id="{B1261B11-3E64-442A-8E49-9D054CB1AF93}"/>
                </a:ext>
              </a:extLst>
            </p:cNvPr>
            <p:cNvSpPr/>
            <p:nvPr/>
          </p:nvSpPr>
          <p:spPr>
            <a:xfrm>
              <a:off x="3087021" y="3736728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8" h="2041" extrusionOk="0">
                  <a:moveTo>
                    <a:pt x="1637" y="62"/>
                  </a:moveTo>
                  <a:cubicBezTo>
                    <a:pt x="1782" y="73"/>
                    <a:pt x="1917" y="135"/>
                    <a:pt x="2000" y="259"/>
                  </a:cubicBezTo>
                  <a:cubicBezTo>
                    <a:pt x="2124" y="425"/>
                    <a:pt x="2165" y="653"/>
                    <a:pt x="2103" y="839"/>
                  </a:cubicBezTo>
                  <a:cubicBezTo>
                    <a:pt x="2093" y="860"/>
                    <a:pt x="2093" y="881"/>
                    <a:pt x="2083" y="901"/>
                  </a:cubicBezTo>
                  <a:cubicBezTo>
                    <a:pt x="1876" y="1481"/>
                    <a:pt x="1275" y="1864"/>
                    <a:pt x="1130" y="1947"/>
                  </a:cubicBezTo>
                  <a:lnTo>
                    <a:pt x="1119" y="1926"/>
                  </a:lnTo>
                  <a:lnTo>
                    <a:pt x="1109" y="1947"/>
                  </a:lnTo>
                  <a:cubicBezTo>
                    <a:pt x="974" y="1875"/>
                    <a:pt x="364" y="1491"/>
                    <a:pt x="146" y="911"/>
                  </a:cubicBezTo>
                  <a:cubicBezTo>
                    <a:pt x="136" y="891"/>
                    <a:pt x="125" y="870"/>
                    <a:pt x="125" y="849"/>
                  </a:cubicBezTo>
                  <a:cubicBezTo>
                    <a:pt x="63" y="663"/>
                    <a:pt x="104" y="435"/>
                    <a:pt x="219" y="269"/>
                  </a:cubicBezTo>
                  <a:cubicBezTo>
                    <a:pt x="311" y="145"/>
                    <a:pt x="436" y="73"/>
                    <a:pt x="581" y="73"/>
                  </a:cubicBezTo>
                  <a:lnTo>
                    <a:pt x="601" y="73"/>
                  </a:lnTo>
                  <a:cubicBezTo>
                    <a:pt x="808" y="73"/>
                    <a:pt x="902" y="156"/>
                    <a:pt x="1006" y="249"/>
                  </a:cubicBezTo>
                  <a:cubicBezTo>
                    <a:pt x="1036" y="269"/>
                    <a:pt x="1057" y="301"/>
                    <a:pt x="1088" y="321"/>
                  </a:cubicBezTo>
                  <a:lnTo>
                    <a:pt x="1109" y="342"/>
                  </a:lnTo>
                  <a:lnTo>
                    <a:pt x="1130" y="321"/>
                  </a:lnTo>
                  <a:cubicBezTo>
                    <a:pt x="1161" y="301"/>
                    <a:pt x="1192" y="269"/>
                    <a:pt x="1223" y="239"/>
                  </a:cubicBezTo>
                  <a:cubicBezTo>
                    <a:pt x="1316" y="145"/>
                    <a:pt x="1409" y="62"/>
                    <a:pt x="1637" y="62"/>
                  </a:cubicBezTo>
                  <a:close/>
                  <a:moveTo>
                    <a:pt x="1627" y="0"/>
                  </a:moveTo>
                  <a:cubicBezTo>
                    <a:pt x="1378" y="0"/>
                    <a:pt x="1275" y="104"/>
                    <a:pt x="1181" y="197"/>
                  </a:cubicBezTo>
                  <a:cubicBezTo>
                    <a:pt x="1161" y="218"/>
                    <a:pt x="1140" y="239"/>
                    <a:pt x="1109" y="259"/>
                  </a:cubicBezTo>
                  <a:cubicBezTo>
                    <a:pt x="1088" y="239"/>
                    <a:pt x="1068" y="218"/>
                    <a:pt x="1047" y="207"/>
                  </a:cubicBezTo>
                  <a:cubicBezTo>
                    <a:pt x="949" y="109"/>
                    <a:pt x="840" y="10"/>
                    <a:pt x="616" y="10"/>
                  </a:cubicBezTo>
                  <a:cubicBezTo>
                    <a:pt x="604" y="10"/>
                    <a:pt x="593" y="10"/>
                    <a:pt x="581" y="11"/>
                  </a:cubicBezTo>
                  <a:cubicBezTo>
                    <a:pt x="415" y="11"/>
                    <a:pt x="270" y="94"/>
                    <a:pt x="166" y="239"/>
                  </a:cubicBezTo>
                  <a:cubicBezTo>
                    <a:pt x="42" y="414"/>
                    <a:pt x="1" y="663"/>
                    <a:pt x="63" y="870"/>
                  </a:cubicBezTo>
                  <a:cubicBezTo>
                    <a:pt x="74" y="891"/>
                    <a:pt x="84" y="911"/>
                    <a:pt x="84" y="932"/>
                  </a:cubicBezTo>
                  <a:cubicBezTo>
                    <a:pt x="332" y="1595"/>
                    <a:pt x="1047" y="1988"/>
                    <a:pt x="1098" y="2020"/>
                  </a:cubicBezTo>
                  <a:lnTo>
                    <a:pt x="1109" y="2030"/>
                  </a:lnTo>
                  <a:lnTo>
                    <a:pt x="1119" y="2030"/>
                  </a:lnTo>
                  <a:lnTo>
                    <a:pt x="1130" y="2041"/>
                  </a:lnTo>
                  <a:lnTo>
                    <a:pt x="1140" y="2020"/>
                  </a:lnTo>
                  <a:cubicBezTo>
                    <a:pt x="1202" y="1988"/>
                    <a:pt x="1906" y="1585"/>
                    <a:pt x="2145" y="922"/>
                  </a:cubicBezTo>
                  <a:cubicBezTo>
                    <a:pt x="2145" y="901"/>
                    <a:pt x="2155" y="881"/>
                    <a:pt x="2165" y="860"/>
                  </a:cubicBezTo>
                  <a:cubicBezTo>
                    <a:pt x="2228" y="653"/>
                    <a:pt x="2186" y="404"/>
                    <a:pt x="2051" y="228"/>
                  </a:cubicBezTo>
                  <a:cubicBezTo>
                    <a:pt x="1948" y="83"/>
                    <a:pt x="1803" y="11"/>
                    <a:pt x="1648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8;p2">
              <a:extLst>
                <a:ext uri="{FF2B5EF4-FFF2-40B4-BE49-F238E27FC236}">
                  <a16:creationId xmlns:a16="http://schemas.microsoft.com/office/drawing/2014/main" id="{2ED76C77-579D-48F5-B178-949985BCC5D1}"/>
                </a:ext>
              </a:extLst>
            </p:cNvPr>
            <p:cNvSpPr/>
            <p:nvPr/>
          </p:nvSpPr>
          <p:spPr>
            <a:xfrm>
              <a:off x="3091116" y="3739885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450" y="0"/>
                  </a:moveTo>
                  <a:cubicBezTo>
                    <a:pt x="351" y="0"/>
                    <a:pt x="229" y="78"/>
                    <a:pt x="135" y="202"/>
                  </a:cubicBezTo>
                  <a:cubicBezTo>
                    <a:pt x="21" y="379"/>
                    <a:pt x="0" y="575"/>
                    <a:pt x="104" y="648"/>
                  </a:cubicBezTo>
                  <a:cubicBezTo>
                    <a:pt x="129" y="666"/>
                    <a:pt x="160" y="674"/>
                    <a:pt x="193" y="674"/>
                  </a:cubicBezTo>
                  <a:cubicBezTo>
                    <a:pt x="294" y="674"/>
                    <a:pt x="422" y="594"/>
                    <a:pt x="508" y="462"/>
                  </a:cubicBezTo>
                  <a:cubicBezTo>
                    <a:pt x="633" y="296"/>
                    <a:pt x="642" y="99"/>
                    <a:pt x="539" y="27"/>
                  </a:cubicBezTo>
                  <a:cubicBezTo>
                    <a:pt x="513" y="9"/>
                    <a:pt x="483" y="0"/>
                    <a:pt x="45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9;p2">
              <a:extLst>
                <a:ext uri="{FF2B5EF4-FFF2-40B4-BE49-F238E27FC236}">
                  <a16:creationId xmlns:a16="http://schemas.microsoft.com/office/drawing/2014/main" id="{0D095FE3-4DA8-4A22-856E-DD9DB4F84550}"/>
                </a:ext>
              </a:extLst>
            </p:cNvPr>
            <p:cNvSpPr/>
            <p:nvPr/>
          </p:nvSpPr>
          <p:spPr>
            <a:xfrm>
              <a:off x="3116313" y="3740280"/>
              <a:ext cx="11339" cy="11840"/>
            </a:xfrm>
            <a:custGeom>
              <a:avLst/>
              <a:gdLst/>
              <a:ahLst/>
              <a:cxnLst/>
              <a:rect l="l" t="t" r="r" b="b"/>
              <a:pathLst>
                <a:path w="456" h="485" extrusionOk="0">
                  <a:moveTo>
                    <a:pt x="311" y="1"/>
                  </a:moveTo>
                  <a:cubicBezTo>
                    <a:pt x="238" y="1"/>
                    <a:pt x="154" y="53"/>
                    <a:pt x="93" y="145"/>
                  </a:cubicBezTo>
                  <a:cubicBezTo>
                    <a:pt x="0" y="269"/>
                    <a:pt x="0" y="414"/>
                    <a:pt x="72" y="466"/>
                  </a:cubicBezTo>
                  <a:cubicBezTo>
                    <a:pt x="90" y="478"/>
                    <a:pt x="111" y="484"/>
                    <a:pt x="133" y="484"/>
                  </a:cubicBezTo>
                  <a:cubicBezTo>
                    <a:pt x="204" y="484"/>
                    <a:pt x="292" y="426"/>
                    <a:pt x="362" y="331"/>
                  </a:cubicBezTo>
                  <a:cubicBezTo>
                    <a:pt x="445" y="217"/>
                    <a:pt x="456" y="72"/>
                    <a:pt x="383" y="21"/>
                  </a:cubicBezTo>
                  <a:cubicBezTo>
                    <a:pt x="362" y="7"/>
                    <a:pt x="337" y="1"/>
                    <a:pt x="311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90;p2">
              <a:extLst>
                <a:ext uri="{FF2B5EF4-FFF2-40B4-BE49-F238E27FC236}">
                  <a16:creationId xmlns:a16="http://schemas.microsoft.com/office/drawing/2014/main" id="{ABEEFE7C-38C1-49C5-9577-F43A590CDFAD}"/>
                </a:ext>
              </a:extLst>
            </p:cNvPr>
            <p:cNvSpPr/>
            <p:nvPr/>
          </p:nvSpPr>
          <p:spPr>
            <a:xfrm>
              <a:off x="1896450" y="3172750"/>
              <a:ext cx="1939875" cy="599498"/>
            </a:xfrm>
            <a:custGeom>
              <a:avLst/>
              <a:gdLst/>
              <a:ahLst/>
              <a:cxnLst/>
              <a:rect l="l" t="t" r="r" b="b"/>
              <a:pathLst>
                <a:path w="77595" h="23979" extrusionOk="0">
                  <a:moveTo>
                    <a:pt x="35608" y="1"/>
                  </a:moveTo>
                  <a:cubicBezTo>
                    <a:pt x="35452" y="1"/>
                    <a:pt x="35295" y="6"/>
                    <a:pt x="35137" y="17"/>
                  </a:cubicBezTo>
                  <a:cubicBezTo>
                    <a:pt x="32279" y="224"/>
                    <a:pt x="29980" y="2233"/>
                    <a:pt x="29276" y="4864"/>
                  </a:cubicBezTo>
                  <a:cubicBezTo>
                    <a:pt x="29162" y="4864"/>
                    <a:pt x="29038" y="4864"/>
                    <a:pt x="28924" y="4874"/>
                  </a:cubicBezTo>
                  <a:cubicBezTo>
                    <a:pt x="28292" y="4915"/>
                    <a:pt x="27692" y="5101"/>
                    <a:pt x="27163" y="5381"/>
                  </a:cubicBezTo>
                  <a:cubicBezTo>
                    <a:pt x="26086" y="4677"/>
                    <a:pt x="24823" y="4222"/>
                    <a:pt x="23446" y="4128"/>
                  </a:cubicBezTo>
                  <a:cubicBezTo>
                    <a:pt x="23254" y="4114"/>
                    <a:pt x="23063" y="4107"/>
                    <a:pt x="22873" y="4107"/>
                  </a:cubicBezTo>
                  <a:cubicBezTo>
                    <a:pt x="20108" y="4107"/>
                    <a:pt x="17634" y="5564"/>
                    <a:pt x="16238" y="7784"/>
                  </a:cubicBezTo>
                  <a:cubicBezTo>
                    <a:pt x="15565" y="7400"/>
                    <a:pt x="14798" y="7163"/>
                    <a:pt x="13981" y="7101"/>
                  </a:cubicBezTo>
                  <a:cubicBezTo>
                    <a:pt x="13851" y="7091"/>
                    <a:pt x="13722" y="7086"/>
                    <a:pt x="13593" y="7086"/>
                  </a:cubicBezTo>
                  <a:cubicBezTo>
                    <a:pt x="11319" y="7086"/>
                    <a:pt x="9330" y="8544"/>
                    <a:pt x="8585" y="10631"/>
                  </a:cubicBezTo>
                  <a:cubicBezTo>
                    <a:pt x="8534" y="10673"/>
                    <a:pt x="8482" y="10725"/>
                    <a:pt x="8430" y="10766"/>
                  </a:cubicBezTo>
                  <a:cubicBezTo>
                    <a:pt x="7695" y="10290"/>
                    <a:pt x="6825" y="9979"/>
                    <a:pt x="5893" y="9906"/>
                  </a:cubicBezTo>
                  <a:cubicBezTo>
                    <a:pt x="5763" y="9897"/>
                    <a:pt x="5635" y="9893"/>
                    <a:pt x="5507" y="9893"/>
                  </a:cubicBezTo>
                  <a:cubicBezTo>
                    <a:pt x="2792" y="9893"/>
                    <a:pt x="485" y="11961"/>
                    <a:pt x="218" y="14691"/>
                  </a:cubicBezTo>
                  <a:cubicBezTo>
                    <a:pt x="218" y="14743"/>
                    <a:pt x="208" y="14784"/>
                    <a:pt x="208" y="14836"/>
                  </a:cubicBezTo>
                  <a:cubicBezTo>
                    <a:pt x="1" y="17767"/>
                    <a:pt x="2206" y="20314"/>
                    <a:pt x="5137" y="20521"/>
                  </a:cubicBezTo>
                  <a:cubicBezTo>
                    <a:pt x="5263" y="20533"/>
                    <a:pt x="5390" y="20538"/>
                    <a:pt x="5514" y="20538"/>
                  </a:cubicBezTo>
                  <a:cubicBezTo>
                    <a:pt x="5604" y="20538"/>
                    <a:pt x="5692" y="20536"/>
                    <a:pt x="5779" y="20531"/>
                  </a:cubicBezTo>
                  <a:cubicBezTo>
                    <a:pt x="5945" y="20521"/>
                    <a:pt x="6100" y="20511"/>
                    <a:pt x="6256" y="20490"/>
                  </a:cubicBezTo>
                  <a:lnTo>
                    <a:pt x="6410" y="20459"/>
                  </a:lnTo>
                  <a:cubicBezTo>
                    <a:pt x="6825" y="20386"/>
                    <a:pt x="7218" y="20273"/>
                    <a:pt x="7602" y="20107"/>
                  </a:cubicBezTo>
                  <a:cubicBezTo>
                    <a:pt x="7850" y="20552"/>
                    <a:pt x="8140" y="20977"/>
                    <a:pt x="8472" y="21360"/>
                  </a:cubicBezTo>
                  <a:cubicBezTo>
                    <a:pt x="9165" y="22158"/>
                    <a:pt x="10014" y="22810"/>
                    <a:pt x="10978" y="23265"/>
                  </a:cubicBezTo>
                  <a:cubicBezTo>
                    <a:pt x="11050" y="23307"/>
                    <a:pt x="11133" y="23338"/>
                    <a:pt x="11215" y="23369"/>
                  </a:cubicBezTo>
                  <a:cubicBezTo>
                    <a:pt x="11454" y="23472"/>
                    <a:pt x="11712" y="23566"/>
                    <a:pt x="11972" y="23649"/>
                  </a:cubicBezTo>
                  <a:cubicBezTo>
                    <a:pt x="12272" y="23742"/>
                    <a:pt x="12582" y="23815"/>
                    <a:pt x="12893" y="23866"/>
                  </a:cubicBezTo>
                  <a:cubicBezTo>
                    <a:pt x="13059" y="23897"/>
                    <a:pt x="13214" y="23918"/>
                    <a:pt x="13380" y="23939"/>
                  </a:cubicBezTo>
                  <a:cubicBezTo>
                    <a:pt x="13463" y="23939"/>
                    <a:pt x="13546" y="23949"/>
                    <a:pt x="13629" y="23959"/>
                  </a:cubicBezTo>
                  <a:cubicBezTo>
                    <a:pt x="13809" y="23972"/>
                    <a:pt x="13987" y="23978"/>
                    <a:pt x="14165" y="23978"/>
                  </a:cubicBezTo>
                  <a:cubicBezTo>
                    <a:pt x="16012" y="23978"/>
                    <a:pt x="17722" y="23301"/>
                    <a:pt x="19044" y="22168"/>
                  </a:cubicBezTo>
                  <a:cubicBezTo>
                    <a:pt x="19272" y="22292"/>
                    <a:pt x="19511" y="22395"/>
                    <a:pt x="19748" y="22489"/>
                  </a:cubicBezTo>
                  <a:cubicBezTo>
                    <a:pt x="20484" y="22779"/>
                    <a:pt x="21260" y="22965"/>
                    <a:pt x="22089" y="23027"/>
                  </a:cubicBezTo>
                  <a:cubicBezTo>
                    <a:pt x="22255" y="23037"/>
                    <a:pt x="22420" y="23048"/>
                    <a:pt x="22576" y="23048"/>
                  </a:cubicBezTo>
                  <a:cubicBezTo>
                    <a:pt x="22600" y="23048"/>
                    <a:pt x="22623" y="23048"/>
                    <a:pt x="22647" y="23048"/>
                  </a:cubicBezTo>
                  <a:cubicBezTo>
                    <a:pt x="23750" y="23048"/>
                    <a:pt x="24812" y="22821"/>
                    <a:pt x="25765" y="22406"/>
                  </a:cubicBezTo>
                  <a:cubicBezTo>
                    <a:pt x="25910" y="22344"/>
                    <a:pt x="26045" y="22271"/>
                    <a:pt x="26180" y="22209"/>
                  </a:cubicBezTo>
                  <a:cubicBezTo>
                    <a:pt x="27132" y="21723"/>
                    <a:pt x="27982" y="21060"/>
                    <a:pt x="28665" y="20241"/>
                  </a:cubicBezTo>
                  <a:cubicBezTo>
                    <a:pt x="29121" y="20407"/>
                    <a:pt x="29618" y="20521"/>
                    <a:pt x="30136" y="20563"/>
                  </a:cubicBezTo>
                  <a:cubicBezTo>
                    <a:pt x="30218" y="20563"/>
                    <a:pt x="30311" y="20573"/>
                    <a:pt x="30405" y="20573"/>
                  </a:cubicBezTo>
                  <a:cubicBezTo>
                    <a:pt x="30444" y="20574"/>
                    <a:pt x="30484" y="20574"/>
                    <a:pt x="30523" y="20574"/>
                  </a:cubicBezTo>
                  <a:cubicBezTo>
                    <a:pt x="32340" y="20574"/>
                    <a:pt x="33967" y="19642"/>
                    <a:pt x="34930" y="18222"/>
                  </a:cubicBezTo>
                  <a:cubicBezTo>
                    <a:pt x="34971" y="18160"/>
                    <a:pt x="35013" y="18087"/>
                    <a:pt x="35044" y="18025"/>
                  </a:cubicBezTo>
                  <a:lnTo>
                    <a:pt x="35199" y="17777"/>
                  </a:lnTo>
                  <a:cubicBezTo>
                    <a:pt x="35240" y="17694"/>
                    <a:pt x="35272" y="17622"/>
                    <a:pt x="35313" y="17549"/>
                  </a:cubicBezTo>
                  <a:cubicBezTo>
                    <a:pt x="35365" y="17425"/>
                    <a:pt x="35417" y="17311"/>
                    <a:pt x="35468" y="17197"/>
                  </a:cubicBezTo>
                  <a:cubicBezTo>
                    <a:pt x="35530" y="17031"/>
                    <a:pt x="35583" y="16865"/>
                    <a:pt x="35634" y="16690"/>
                  </a:cubicBezTo>
                  <a:cubicBezTo>
                    <a:pt x="35675" y="16524"/>
                    <a:pt x="35717" y="16348"/>
                    <a:pt x="35748" y="16172"/>
                  </a:cubicBezTo>
                  <a:cubicBezTo>
                    <a:pt x="35769" y="16058"/>
                    <a:pt x="35790" y="15933"/>
                    <a:pt x="35800" y="15809"/>
                  </a:cubicBezTo>
                  <a:cubicBezTo>
                    <a:pt x="35955" y="15809"/>
                    <a:pt x="36110" y="15809"/>
                    <a:pt x="36266" y="15799"/>
                  </a:cubicBezTo>
                  <a:cubicBezTo>
                    <a:pt x="36959" y="15747"/>
                    <a:pt x="37612" y="15592"/>
                    <a:pt x="38223" y="15354"/>
                  </a:cubicBezTo>
                  <a:cubicBezTo>
                    <a:pt x="38430" y="15271"/>
                    <a:pt x="38627" y="15178"/>
                    <a:pt x="38814" y="15074"/>
                  </a:cubicBezTo>
                  <a:cubicBezTo>
                    <a:pt x="39911" y="16016"/>
                    <a:pt x="41320" y="16576"/>
                    <a:pt x="42841" y="16586"/>
                  </a:cubicBezTo>
                  <a:cubicBezTo>
                    <a:pt x="43349" y="18750"/>
                    <a:pt x="45213" y="20428"/>
                    <a:pt x="47543" y="20593"/>
                  </a:cubicBezTo>
                  <a:cubicBezTo>
                    <a:pt x="47673" y="20603"/>
                    <a:pt x="47803" y="20608"/>
                    <a:pt x="47931" y="20608"/>
                  </a:cubicBezTo>
                  <a:cubicBezTo>
                    <a:pt x="48649" y="20608"/>
                    <a:pt x="49334" y="20462"/>
                    <a:pt x="49966" y="20190"/>
                  </a:cubicBezTo>
                  <a:cubicBezTo>
                    <a:pt x="50111" y="20449"/>
                    <a:pt x="50267" y="20708"/>
                    <a:pt x="50442" y="20946"/>
                  </a:cubicBezTo>
                  <a:cubicBezTo>
                    <a:pt x="50753" y="21371"/>
                    <a:pt x="51105" y="21764"/>
                    <a:pt x="51489" y="22105"/>
                  </a:cubicBezTo>
                  <a:cubicBezTo>
                    <a:pt x="51551" y="22158"/>
                    <a:pt x="51602" y="22209"/>
                    <a:pt x="51664" y="22250"/>
                  </a:cubicBezTo>
                  <a:cubicBezTo>
                    <a:pt x="52804" y="23214"/>
                    <a:pt x="54253" y="23845"/>
                    <a:pt x="55859" y="23959"/>
                  </a:cubicBezTo>
                  <a:cubicBezTo>
                    <a:pt x="56038" y="23972"/>
                    <a:pt x="56215" y="23979"/>
                    <a:pt x="56391" y="23979"/>
                  </a:cubicBezTo>
                  <a:cubicBezTo>
                    <a:pt x="58198" y="23979"/>
                    <a:pt x="59868" y="23313"/>
                    <a:pt x="61161" y="22209"/>
                  </a:cubicBezTo>
                  <a:cubicBezTo>
                    <a:pt x="61212" y="22240"/>
                    <a:pt x="61274" y="22261"/>
                    <a:pt x="61327" y="22292"/>
                  </a:cubicBezTo>
                  <a:cubicBezTo>
                    <a:pt x="61668" y="22458"/>
                    <a:pt x="62031" y="22602"/>
                    <a:pt x="62404" y="22717"/>
                  </a:cubicBezTo>
                  <a:cubicBezTo>
                    <a:pt x="62528" y="22758"/>
                    <a:pt x="62652" y="22789"/>
                    <a:pt x="62776" y="22820"/>
                  </a:cubicBezTo>
                  <a:cubicBezTo>
                    <a:pt x="63149" y="22924"/>
                    <a:pt x="63543" y="22996"/>
                    <a:pt x="63946" y="23027"/>
                  </a:cubicBezTo>
                  <a:cubicBezTo>
                    <a:pt x="64008" y="23037"/>
                    <a:pt x="64081" y="23037"/>
                    <a:pt x="64143" y="23048"/>
                  </a:cubicBezTo>
                  <a:cubicBezTo>
                    <a:pt x="64226" y="23058"/>
                    <a:pt x="64309" y="23058"/>
                    <a:pt x="64381" y="23058"/>
                  </a:cubicBezTo>
                  <a:cubicBezTo>
                    <a:pt x="64464" y="23069"/>
                    <a:pt x="64547" y="23069"/>
                    <a:pt x="64620" y="23069"/>
                  </a:cubicBezTo>
                  <a:cubicBezTo>
                    <a:pt x="64636" y="23069"/>
                    <a:pt x="64653" y="23069"/>
                    <a:pt x="64669" y="23069"/>
                  </a:cubicBezTo>
                  <a:cubicBezTo>
                    <a:pt x="66235" y="23069"/>
                    <a:pt x="67698" y="22605"/>
                    <a:pt x="68917" y="21795"/>
                  </a:cubicBezTo>
                  <a:cubicBezTo>
                    <a:pt x="69041" y="21712"/>
                    <a:pt x="69165" y="21629"/>
                    <a:pt x="69290" y="21536"/>
                  </a:cubicBezTo>
                  <a:cubicBezTo>
                    <a:pt x="69756" y="21184"/>
                    <a:pt x="70191" y="20780"/>
                    <a:pt x="70574" y="20324"/>
                  </a:cubicBezTo>
                  <a:cubicBezTo>
                    <a:pt x="70854" y="20428"/>
                    <a:pt x="71154" y="20501"/>
                    <a:pt x="71454" y="20563"/>
                  </a:cubicBezTo>
                  <a:cubicBezTo>
                    <a:pt x="71641" y="20593"/>
                    <a:pt x="71827" y="20614"/>
                    <a:pt x="72014" y="20635"/>
                  </a:cubicBezTo>
                  <a:cubicBezTo>
                    <a:pt x="72106" y="20635"/>
                    <a:pt x="72189" y="20646"/>
                    <a:pt x="72283" y="20646"/>
                  </a:cubicBezTo>
                  <a:cubicBezTo>
                    <a:pt x="72316" y="20646"/>
                    <a:pt x="72348" y="20647"/>
                    <a:pt x="72381" y="20647"/>
                  </a:cubicBezTo>
                  <a:cubicBezTo>
                    <a:pt x="75093" y="20647"/>
                    <a:pt x="77380" y="18551"/>
                    <a:pt x="77585" y="15809"/>
                  </a:cubicBezTo>
                  <a:cubicBezTo>
                    <a:pt x="77585" y="15706"/>
                    <a:pt x="77595" y="15613"/>
                    <a:pt x="77595" y="15519"/>
                  </a:cubicBezTo>
                  <a:lnTo>
                    <a:pt x="77595" y="15426"/>
                  </a:lnTo>
                  <a:cubicBezTo>
                    <a:pt x="77595" y="15364"/>
                    <a:pt x="77595" y="15291"/>
                    <a:pt x="77585" y="15219"/>
                  </a:cubicBezTo>
                  <a:lnTo>
                    <a:pt x="77585" y="15126"/>
                  </a:lnTo>
                  <a:cubicBezTo>
                    <a:pt x="77574" y="15064"/>
                    <a:pt x="77574" y="14992"/>
                    <a:pt x="77564" y="14929"/>
                  </a:cubicBezTo>
                  <a:lnTo>
                    <a:pt x="77564" y="14847"/>
                  </a:lnTo>
                  <a:lnTo>
                    <a:pt x="77533" y="14629"/>
                  </a:lnTo>
                  <a:cubicBezTo>
                    <a:pt x="77523" y="14608"/>
                    <a:pt x="77523" y="14587"/>
                    <a:pt x="77523" y="14567"/>
                  </a:cubicBezTo>
                  <a:cubicBezTo>
                    <a:pt x="77502" y="14474"/>
                    <a:pt x="77491" y="14391"/>
                    <a:pt x="77471" y="14297"/>
                  </a:cubicBezTo>
                  <a:lnTo>
                    <a:pt x="77471" y="14287"/>
                  </a:lnTo>
                  <a:cubicBezTo>
                    <a:pt x="76974" y="12113"/>
                    <a:pt x="75100" y="10414"/>
                    <a:pt x="72759" y="10238"/>
                  </a:cubicBezTo>
                  <a:cubicBezTo>
                    <a:pt x="72614" y="10228"/>
                    <a:pt x="72479" y="10228"/>
                    <a:pt x="72345" y="10228"/>
                  </a:cubicBezTo>
                  <a:cubicBezTo>
                    <a:pt x="71517" y="7152"/>
                    <a:pt x="68824" y="4791"/>
                    <a:pt x="65469" y="4542"/>
                  </a:cubicBezTo>
                  <a:cubicBezTo>
                    <a:pt x="65285" y="4529"/>
                    <a:pt x="65102" y="4523"/>
                    <a:pt x="64921" y="4523"/>
                  </a:cubicBezTo>
                  <a:cubicBezTo>
                    <a:pt x="62209" y="4523"/>
                    <a:pt x="59785" y="5951"/>
                    <a:pt x="58416" y="8125"/>
                  </a:cubicBezTo>
                  <a:cubicBezTo>
                    <a:pt x="57764" y="7752"/>
                    <a:pt x="57008" y="7515"/>
                    <a:pt x="56211" y="7463"/>
                  </a:cubicBezTo>
                  <a:cubicBezTo>
                    <a:pt x="56078" y="7453"/>
                    <a:pt x="55947" y="7448"/>
                    <a:pt x="55816" y="7448"/>
                  </a:cubicBezTo>
                  <a:cubicBezTo>
                    <a:pt x="55275" y="7448"/>
                    <a:pt x="54754" y="7532"/>
                    <a:pt x="54253" y="7690"/>
                  </a:cubicBezTo>
                  <a:cubicBezTo>
                    <a:pt x="53617" y="6006"/>
                    <a:pt x="51980" y="4831"/>
                    <a:pt x="50114" y="4831"/>
                  </a:cubicBezTo>
                  <a:cubicBezTo>
                    <a:pt x="50007" y="4831"/>
                    <a:pt x="49899" y="4835"/>
                    <a:pt x="49790" y="4843"/>
                  </a:cubicBezTo>
                  <a:cubicBezTo>
                    <a:pt x="49013" y="4905"/>
                    <a:pt x="48299" y="5154"/>
                    <a:pt x="47688" y="5557"/>
                  </a:cubicBezTo>
                  <a:cubicBezTo>
                    <a:pt x="47667" y="5536"/>
                    <a:pt x="47657" y="5516"/>
                    <a:pt x="47637" y="5506"/>
                  </a:cubicBezTo>
                  <a:cubicBezTo>
                    <a:pt x="47595" y="5474"/>
                    <a:pt x="47564" y="5444"/>
                    <a:pt x="47533" y="5423"/>
                  </a:cubicBezTo>
                  <a:cubicBezTo>
                    <a:pt x="46905" y="3697"/>
                    <a:pt x="45256" y="2491"/>
                    <a:pt x="43360" y="2491"/>
                  </a:cubicBezTo>
                  <a:cubicBezTo>
                    <a:pt x="43253" y="2491"/>
                    <a:pt x="43146" y="2495"/>
                    <a:pt x="43039" y="2503"/>
                  </a:cubicBezTo>
                  <a:cubicBezTo>
                    <a:pt x="42355" y="2554"/>
                    <a:pt x="41713" y="2751"/>
                    <a:pt x="41154" y="3072"/>
                  </a:cubicBezTo>
                  <a:cubicBezTo>
                    <a:pt x="39990" y="1209"/>
                    <a:pt x="37925" y="1"/>
                    <a:pt x="3560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91;p2">
            <a:extLst>
              <a:ext uri="{FF2B5EF4-FFF2-40B4-BE49-F238E27FC236}">
                <a16:creationId xmlns:a16="http://schemas.microsoft.com/office/drawing/2014/main" id="{9BCBE2FF-D294-40D7-A10D-810CFECEFB9D}"/>
              </a:ext>
            </a:extLst>
          </p:cNvPr>
          <p:cNvSpPr/>
          <p:nvPr/>
        </p:nvSpPr>
        <p:spPr>
          <a:xfrm>
            <a:off x="-461849" y="4843105"/>
            <a:ext cx="13305752" cy="3140867"/>
          </a:xfrm>
          <a:custGeom>
            <a:avLst/>
            <a:gdLst/>
            <a:ahLst/>
            <a:cxnLst/>
            <a:rect l="l" t="t" r="r" b="b"/>
            <a:pathLst>
              <a:path w="77595" h="22934" extrusionOk="0">
                <a:moveTo>
                  <a:pt x="35294" y="0"/>
                </a:moveTo>
                <a:cubicBezTo>
                  <a:pt x="35129" y="0"/>
                  <a:pt x="34963" y="6"/>
                  <a:pt x="34796" y="18"/>
                </a:cubicBezTo>
                <a:cubicBezTo>
                  <a:pt x="31720" y="245"/>
                  <a:pt x="29245" y="2410"/>
                  <a:pt x="28499" y="5237"/>
                </a:cubicBezTo>
                <a:lnTo>
                  <a:pt x="28302" y="5237"/>
                </a:lnTo>
                <a:cubicBezTo>
                  <a:pt x="27029" y="4015"/>
                  <a:pt x="25340" y="3218"/>
                  <a:pt x="23446" y="3083"/>
                </a:cubicBezTo>
                <a:cubicBezTo>
                  <a:pt x="23254" y="3069"/>
                  <a:pt x="23063" y="3062"/>
                  <a:pt x="22873" y="3062"/>
                </a:cubicBezTo>
                <a:cubicBezTo>
                  <a:pt x="20108" y="3062"/>
                  <a:pt x="17634" y="4519"/>
                  <a:pt x="16238" y="6739"/>
                </a:cubicBezTo>
                <a:cubicBezTo>
                  <a:pt x="15565" y="6355"/>
                  <a:pt x="14798" y="6117"/>
                  <a:pt x="13981" y="6055"/>
                </a:cubicBezTo>
                <a:cubicBezTo>
                  <a:pt x="13850" y="6046"/>
                  <a:pt x="13721" y="6041"/>
                  <a:pt x="13592" y="6041"/>
                </a:cubicBezTo>
                <a:cubicBezTo>
                  <a:pt x="11310" y="6041"/>
                  <a:pt x="9330" y="7499"/>
                  <a:pt x="8585" y="9586"/>
                </a:cubicBezTo>
                <a:cubicBezTo>
                  <a:pt x="8534" y="9628"/>
                  <a:pt x="8482" y="9680"/>
                  <a:pt x="8430" y="9721"/>
                </a:cubicBezTo>
                <a:cubicBezTo>
                  <a:pt x="7695" y="9245"/>
                  <a:pt x="6825" y="8934"/>
                  <a:pt x="5893" y="8861"/>
                </a:cubicBezTo>
                <a:cubicBezTo>
                  <a:pt x="5769" y="8853"/>
                  <a:pt x="5646" y="8849"/>
                  <a:pt x="5524" y="8849"/>
                </a:cubicBezTo>
                <a:cubicBezTo>
                  <a:pt x="2802" y="8849"/>
                  <a:pt x="486" y="10910"/>
                  <a:pt x="218" y="13646"/>
                </a:cubicBezTo>
                <a:cubicBezTo>
                  <a:pt x="218" y="13698"/>
                  <a:pt x="208" y="13739"/>
                  <a:pt x="208" y="13791"/>
                </a:cubicBezTo>
                <a:cubicBezTo>
                  <a:pt x="1" y="16722"/>
                  <a:pt x="2206" y="19269"/>
                  <a:pt x="5137" y="19476"/>
                </a:cubicBezTo>
                <a:cubicBezTo>
                  <a:pt x="5272" y="19487"/>
                  <a:pt x="5406" y="19492"/>
                  <a:pt x="5541" y="19492"/>
                </a:cubicBezTo>
                <a:cubicBezTo>
                  <a:pt x="5676" y="19492"/>
                  <a:pt x="5810" y="19487"/>
                  <a:pt x="5945" y="19476"/>
                </a:cubicBezTo>
                <a:cubicBezTo>
                  <a:pt x="6525" y="19424"/>
                  <a:pt x="7084" y="19290"/>
                  <a:pt x="7602" y="19062"/>
                </a:cubicBezTo>
                <a:cubicBezTo>
                  <a:pt x="7933" y="19663"/>
                  <a:pt x="8347" y="20211"/>
                  <a:pt x="8824" y="20698"/>
                </a:cubicBezTo>
                <a:lnTo>
                  <a:pt x="8834" y="20708"/>
                </a:lnTo>
                <a:cubicBezTo>
                  <a:pt x="8958" y="20832"/>
                  <a:pt x="9082" y="20947"/>
                  <a:pt x="9206" y="21060"/>
                </a:cubicBezTo>
                <a:cubicBezTo>
                  <a:pt x="9289" y="21133"/>
                  <a:pt x="9372" y="21195"/>
                  <a:pt x="9445" y="21267"/>
                </a:cubicBezTo>
                <a:cubicBezTo>
                  <a:pt x="9496" y="21309"/>
                  <a:pt x="9549" y="21340"/>
                  <a:pt x="9600" y="21382"/>
                </a:cubicBezTo>
                <a:cubicBezTo>
                  <a:pt x="9724" y="21474"/>
                  <a:pt x="9848" y="21568"/>
                  <a:pt x="9984" y="21661"/>
                </a:cubicBezTo>
                <a:cubicBezTo>
                  <a:pt x="10046" y="21702"/>
                  <a:pt x="10118" y="21744"/>
                  <a:pt x="10191" y="21796"/>
                </a:cubicBezTo>
                <a:cubicBezTo>
                  <a:pt x="10232" y="21817"/>
                  <a:pt x="10283" y="21847"/>
                  <a:pt x="10325" y="21879"/>
                </a:cubicBezTo>
                <a:cubicBezTo>
                  <a:pt x="10408" y="21920"/>
                  <a:pt x="10481" y="21971"/>
                  <a:pt x="10563" y="22013"/>
                </a:cubicBezTo>
                <a:cubicBezTo>
                  <a:pt x="10698" y="22086"/>
                  <a:pt x="10833" y="22158"/>
                  <a:pt x="10978" y="22220"/>
                </a:cubicBezTo>
                <a:cubicBezTo>
                  <a:pt x="11050" y="22261"/>
                  <a:pt x="11133" y="22293"/>
                  <a:pt x="11215" y="22324"/>
                </a:cubicBezTo>
                <a:cubicBezTo>
                  <a:pt x="11454" y="22427"/>
                  <a:pt x="11712" y="22521"/>
                  <a:pt x="11972" y="22604"/>
                </a:cubicBezTo>
                <a:cubicBezTo>
                  <a:pt x="12272" y="22696"/>
                  <a:pt x="12582" y="22769"/>
                  <a:pt x="12893" y="22821"/>
                </a:cubicBezTo>
                <a:cubicBezTo>
                  <a:pt x="13059" y="22852"/>
                  <a:pt x="13214" y="22873"/>
                  <a:pt x="13380" y="22894"/>
                </a:cubicBezTo>
                <a:cubicBezTo>
                  <a:pt x="13463" y="22894"/>
                  <a:pt x="13546" y="22904"/>
                  <a:pt x="13629" y="22914"/>
                </a:cubicBezTo>
                <a:cubicBezTo>
                  <a:pt x="13809" y="22927"/>
                  <a:pt x="13987" y="22933"/>
                  <a:pt x="14165" y="22933"/>
                </a:cubicBezTo>
                <a:cubicBezTo>
                  <a:pt x="16012" y="22933"/>
                  <a:pt x="17722" y="22256"/>
                  <a:pt x="19044" y="21122"/>
                </a:cubicBezTo>
                <a:cubicBezTo>
                  <a:pt x="19272" y="21247"/>
                  <a:pt x="19511" y="21350"/>
                  <a:pt x="19748" y="21444"/>
                </a:cubicBezTo>
                <a:cubicBezTo>
                  <a:pt x="20484" y="21744"/>
                  <a:pt x="21260" y="21920"/>
                  <a:pt x="22089" y="21982"/>
                </a:cubicBezTo>
                <a:cubicBezTo>
                  <a:pt x="22255" y="21992"/>
                  <a:pt x="22420" y="22003"/>
                  <a:pt x="22576" y="22003"/>
                </a:cubicBezTo>
                <a:cubicBezTo>
                  <a:pt x="22600" y="22003"/>
                  <a:pt x="22623" y="22003"/>
                  <a:pt x="22647" y="22003"/>
                </a:cubicBezTo>
                <a:cubicBezTo>
                  <a:pt x="23750" y="22003"/>
                  <a:pt x="24812" y="21776"/>
                  <a:pt x="25765" y="21361"/>
                </a:cubicBezTo>
                <a:cubicBezTo>
                  <a:pt x="25910" y="21299"/>
                  <a:pt x="26045" y="21237"/>
                  <a:pt x="26180" y="21164"/>
                </a:cubicBezTo>
                <a:cubicBezTo>
                  <a:pt x="27132" y="20677"/>
                  <a:pt x="27982" y="20015"/>
                  <a:pt x="28665" y="19196"/>
                </a:cubicBezTo>
                <a:cubicBezTo>
                  <a:pt x="29121" y="19362"/>
                  <a:pt x="29618" y="19476"/>
                  <a:pt x="30136" y="19518"/>
                </a:cubicBezTo>
                <a:cubicBezTo>
                  <a:pt x="30237" y="19525"/>
                  <a:pt x="30339" y="19529"/>
                  <a:pt x="30441" y="19529"/>
                </a:cubicBezTo>
                <a:cubicBezTo>
                  <a:pt x="30608" y="19529"/>
                  <a:pt x="30776" y="19520"/>
                  <a:pt x="30943" y="19507"/>
                </a:cubicBezTo>
                <a:cubicBezTo>
                  <a:pt x="31047" y="19507"/>
                  <a:pt x="31150" y="19486"/>
                  <a:pt x="31254" y="19476"/>
                </a:cubicBezTo>
                <a:cubicBezTo>
                  <a:pt x="32455" y="19311"/>
                  <a:pt x="33553" y="18731"/>
                  <a:pt x="34361" y="17881"/>
                </a:cubicBezTo>
                <a:cubicBezTo>
                  <a:pt x="34371" y="17871"/>
                  <a:pt x="34371" y="17861"/>
                  <a:pt x="34381" y="17861"/>
                </a:cubicBezTo>
                <a:cubicBezTo>
                  <a:pt x="34485" y="17746"/>
                  <a:pt x="34578" y="17643"/>
                  <a:pt x="34671" y="17529"/>
                </a:cubicBezTo>
                <a:cubicBezTo>
                  <a:pt x="34806" y="17353"/>
                  <a:pt x="34930" y="17177"/>
                  <a:pt x="35044" y="16991"/>
                </a:cubicBezTo>
                <a:cubicBezTo>
                  <a:pt x="35204" y="17001"/>
                  <a:pt x="35365" y="17006"/>
                  <a:pt x="35525" y="17006"/>
                </a:cubicBezTo>
                <a:cubicBezTo>
                  <a:pt x="35686" y="17006"/>
                  <a:pt x="35846" y="17001"/>
                  <a:pt x="36007" y="16991"/>
                </a:cubicBezTo>
                <a:cubicBezTo>
                  <a:pt x="37001" y="16918"/>
                  <a:pt x="37923" y="16649"/>
                  <a:pt x="38751" y="16214"/>
                </a:cubicBezTo>
                <a:cubicBezTo>
                  <a:pt x="39929" y="17231"/>
                  <a:pt x="41467" y="17837"/>
                  <a:pt x="43115" y="17837"/>
                </a:cubicBezTo>
                <a:cubicBezTo>
                  <a:pt x="43278" y="17837"/>
                  <a:pt x="43442" y="17831"/>
                  <a:pt x="43608" y="17819"/>
                </a:cubicBezTo>
                <a:cubicBezTo>
                  <a:pt x="43743" y="17809"/>
                  <a:pt x="43867" y="17799"/>
                  <a:pt x="43991" y="17788"/>
                </a:cubicBezTo>
                <a:cubicBezTo>
                  <a:pt x="44871" y="18782"/>
                  <a:pt x="46114" y="19445"/>
                  <a:pt x="47543" y="19548"/>
                </a:cubicBezTo>
                <a:cubicBezTo>
                  <a:pt x="47673" y="19558"/>
                  <a:pt x="47803" y="19562"/>
                  <a:pt x="47931" y="19562"/>
                </a:cubicBezTo>
                <a:cubicBezTo>
                  <a:pt x="48649" y="19562"/>
                  <a:pt x="49334" y="19417"/>
                  <a:pt x="49966" y="19145"/>
                </a:cubicBezTo>
                <a:cubicBezTo>
                  <a:pt x="50070" y="19341"/>
                  <a:pt x="50184" y="19538"/>
                  <a:pt x="50318" y="19714"/>
                </a:cubicBezTo>
                <a:cubicBezTo>
                  <a:pt x="50401" y="19838"/>
                  <a:pt x="50484" y="19963"/>
                  <a:pt x="50578" y="20077"/>
                </a:cubicBezTo>
                <a:cubicBezTo>
                  <a:pt x="50619" y="20139"/>
                  <a:pt x="50670" y="20201"/>
                  <a:pt x="50722" y="20252"/>
                </a:cubicBezTo>
                <a:cubicBezTo>
                  <a:pt x="51954" y="21754"/>
                  <a:pt x="53767" y="22759"/>
                  <a:pt x="55859" y="22914"/>
                </a:cubicBezTo>
                <a:cubicBezTo>
                  <a:pt x="56038" y="22927"/>
                  <a:pt x="56215" y="22934"/>
                  <a:pt x="56391" y="22934"/>
                </a:cubicBezTo>
                <a:cubicBezTo>
                  <a:pt x="58198" y="22934"/>
                  <a:pt x="59868" y="22268"/>
                  <a:pt x="61161" y="21164"/>
                </a:cubicBezTo>
                <a:cubicBezTo>
                  <a:pt x="61212" y="21195"/>
                  <a:pt x="61274" y="21216"/>
                  <a:pt x="61327" y="21247"/>
                </a:cubicBezTo>
                <a:cubicBezTo>
                  <a:pt x="61668" y="21412"/>
                  <a:pt x="62031" y="21557"/>
                  <a:pt x="62404" y="21672"/>
                </a:cubicBezTo>
                <a:cubicBezTo>
                  <a:pt x="62528" y="21713"/>
                  <a:pt x="62652" y="21744"/>
                  <a:pt x="62776" y="21775"/>
                </a:cubicBezTo>
                <a:cubicBezTo>
                  <a:pt x="63149" y="21879"/>
                  <a:pt x="63543" y="21951"/>
                  <a:pt x="63946" y="21982"/>
                </a:cubicBezTo>
                <a:cubicBezTo>
                  <a:pt x="64008" y="21992"/>
                  <a:pt x="64081" y="22003"/>
                  <a:pt x="64143" y="22003"/>
                </a:cubicBezTo>
                <a:cubicBezTo>
                  <a:pt x="64226" y="22013"/>
                  <a:pt x="64309" y="22013"/>
                  <a:pt x="64381" y="22013"/>
                </a:cubicBezTo>
                <a:cubicBezTo>
                  <a:pt x="64464" y="22024"/>
                  <a:pt x="64547" y="22024"/>
                  <a:pt x="64620" y="22024"/>
                </a:cubicBezTo>
                <a:cubicBezTo>
                  <a:pt x="64636" y="22024"/>
                  <a:pt x="64653" y="22024"/>
                  <a:pt x="64669" y="22024"/>
                </a:cubicBezTo>
                <a:cubicBezTo>
                  <a:pt x="66235" y="22024"/>
                  <a:pt x="67698" y="21559"/>
                  <a:pt x="68917" y="20750"/>
                </a:cubicBezTo>
                <a:cubicBezTo>
                  <a:pt x="69041" y="20667"/>
                  <a:pt x="69165" y="20584"/>
                  <a:pt x="69290" y="20491"/>
                </a:cubicBezTo>
                <a:cubicBezTo>
                  <a:pt x="69756" y="20139"/>
                  <a:pt x="70191" y="19735"/>
                  <a:pt x="70574" y="19279"/>
                </a:cubicBezTo>
                <a:cubicBezTo>
                  <a:pt x="70854" y="19383"/>
                  <a:pt x="71154" y="19465"/>
                  <a:pt x="71454" y="19518"/>
                </a:cubicBezTo>
                <a:cubicBezTo>
                  <a:pt x="71641" y="19548"/>
                  <a:pt x="71827" y="19569"/>
                  <a:pt x="72014" y="19590"/>
                </a:cubicBezTo>
                <a:cubicBezTo>
                  <a:pt x="72106" y="19590"/>
                  <a:pt x="72189" y="19600"/>
                  <a:pt x="72283" y="19600"/>
                </a:cubicBezTo>
                <a:cubicBezTo>
                  <a:pt x="72316" y="19601"/>
                  <a:pt x="72348" y="19601"/>
                  <a:pt x="72381" y="19601"/>
                </a:cubicBezTo>
                <a:cubicBezTo>
                  <a:pt x="75093" y="19601"/>
                  <a:pt x="77380" y="17506"/>
                  <a:pt x="77585" y="14764"/>
                </a:cubicBezTo>
                <a:cubicBezTo>
                  <a:pt x="77585" y="14671"/>
                  <a:pt x="77595" y="14568"/>
                  <a:pt x="77595" y="14474"/>
                </a:cubicBezTo>
                <a:lnTo>
                  <a:pt x="77595" y="14381"/>
                </a:lnTo>
                <a:cubicBezTo>
                  <a:pt x="77595" y="14319"/>
                  <a:pt x="77595" y="14246"/>
                  <a:pt x="77585" y="14174"/>
                </a:cubicBezTo>
                <a:lnTo>
                  <a:pt x="77585" y="14081"/>
                </a:lnTo>
                <a:cubicBezTo>
                  <a:pt x="77574" y="14018"/>
                  <a:pt x="77574" y="13946"/>
                  <a:pt x="77564" y="13884"/>
                </a:cubicBezTo>
                <a:lnTo>
                  <a:pt x="77564" y="13801"/>
                </a:lnTo>
                <a:lnTo>
                  <a:pt x="77533" y="13583"/>
                </a:lnTo>
                <a:cubicBezTo>
                  <a:pt x="77523" y="13563"/>
                  <a:pt x="77523" y="13542"/>
                  <a:pt x="77523" y="13521"/>
                </a:cubicBezTo>
                <a:cubicBezTo>
                  <a:pt x="77502" y="13429"/>
                  <a:pt x="77491" y="13346"/>
                  <a:pt x="77471" y="13252"/>
                </a:cubicBezTo>
                <a:lnTo>
                  <a:pt x="77471" y="13242"/>
                </a:lnTo>
                <a:cubicBezTo>
                  <a:pt x="76974" y="11067"/>
                  <a:pt x="75100" y="9369"/>
                  <a:pt x="72759" y="9203"/>
                </a:cubicBezTo>
                <a:cubicBezTo>
                  <a:pt x="72614" y="9193"/>
                  <a:pt x="72479" y="9183"/>
                  <a:pt x="72345" y="9183"/>
                </a:cubicBezTo>
                <a:cubicBezTo>
                  <a:pt x="71517" y="6107"/>
                  <a:pt x="68824" y="3746"/>
                  <a:pt x="65469" y="3497"/>
                </a:cubicBezTo>
                <a:cubicBezTo>
                  <a:pt x="65285" y="3484"/>
                  <a:pt x="65102" y="3478"/>
                  <a:pt x="64921" y="3478"/>
                </a:cubicBezTo>
                <a:cubicBezTo>
                  <a:pt x="62209" y="3478"/>
                  <a:pt x="59785" y="4906"/>
                  <a:pt x="58416" y="7080"/>
                </a:cubicBezTo>
                <a:cubicBezTo>
                  <a:pt x="57764" y="6707"/>
                  <a:pt x="57008" y="6470"/>
                  <a:pt x="56211" y="6417"/>
                </a:cubicBezTo>
                <a:cubicBezTo>
                  <a:pt x="56081" y="6407"/>
                  <a:pt x="55952" y="6402"/>
                  <a:pt x="55824" y="6402"/>
                </a:cubicBezTo>
                <a:cubicBezTo>
                  <a:pt x="55298" y="6402"/>
                  <a:pt x="54789" y="6485"/>
                  <a:pt x="54306" y="6635"/>
                </a:cubicBezTo>
                <a:cubicBezTo>
                  <a:pt x="53428" y="5748"/>
                  <a:pt x="52218" y="5204"/>
                  <a:pt x="50900" y="5204"/>
                </a:cubicBezTo>
                <a:cubicBezTo>
                  <a:pt x="50786" y="5204"/>
                  <a:pt x="50672" y="5208"/>
                  <a:pt x="50557" y="5216"/>
                </a:cubicBezTo>
                <a:cubicBezTo>
                  <a:pt x="49718" y="5278"/>
                  <a:pt x="48951" y="5547"/>
                  <a:pt x="48289" y="5972"/>
                </a:cubicBezTo>
                <a:cubicBezTo>
                  <a:pt x="48237" y="5920"/>
                  <a:pt x="48185" y="5879"/>
                  <a:pt x="48123" y="5837"/>
                </a:cubicBezTo>
                <a:cubicBezTo>
                  <a:pt x="47456" y="3974"/>
                  <a:pt x="45674" y="2677"/>
                  <a:pt x="43631" y="2677"/>
                </a:cubicBezTo>
                <a:cubicBezTo>
                  <a:pt x="43517" y="2677"/>
                  <a:pt x="43402" y="2681"/>
                  <a:pt x="43287" y="2689"/>
                </a:cubicBezTo>
                <a:cubicBezTo>
                  <a:pt x="42551" y="2741"/>
                  <a:pt x="41868" y="2959"/>
                  <a:pt x="41267" y="3301"/>
                </a:cubicBezTo>
                <a:cubicBezTo>
                  <a:pt x="40015" y="1300"/>
                  <a:pt x="37787" y="0"/>
                  <a:pt x="35294" y="0"/>
                </a:cubicBezTo>
                <a:close/>
              </a:path>
            </a:pathLst>
          </a:custGeom>
          <a:solidFill>
            <a:srgbClr val="FFFEFA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25414" y="2577390"/>
            <a:ext cx="10541695" cy="2231313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 b="1">
                <a:latin typeface="McLaren"/>
                <a:ea typeface="McLaren"/>
                <a:cs typeface="McLaren"/>
                <a:sym typeface="McLar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5535" y="5510703"/>
            <a:ext cx="10541695" cy="61208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8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4800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3F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3;p3">
            <a:extLst>
              <a:ext uri="{FF2B5EF4-FFF2-40B4-BE49-F238E27FC236}">
                <a16:creationId xmlns:a16="http://schemas.microsoft.com/office/drawing/2014/main" id="{76E3B4DD-2707-4F4A-9D4D-F6CCE781B5B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392367" y="4520231"/>
            <a:ext cx="5652543" cy="2642252"/>
            <a:chOff x="4434156" y="56550"/>
            <a:chExt cx="3505543" cy="2052072"/>
          </a:xfrm>
        </p:grpSpPr>
        <p:sp>
          <p:nvSpPr>
            <p:cNvPr id="4" name="Google Shape;94;p3">
              <a:extLst>
                <a:ext uri="{FF2B5EF4-FFF2-40B4-BE49-F238E27FC236}">
                  <a16:creationId xmlns:a16="http://schemas.microsoft.com/office/drawing/2014/main" id="{1091EA14-D29B-4FA9-A228-CCE1471DAB6B}"/>
                </a:ext>
              </a:extLst>
            </p:cNvPr>
            <p:cNvSpPr/>
            <p:nvPr/>
          </p:nvSpPr>
          <p:spPr>
            <a:xfrm flipH="1">
              <a:off x="4434156" y="764380"/>
              <a:ext cx="1249626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95;p3">
              <a:extLst>
                <a:ext uri="{FF2B5EF4-FFF2-40B4-BE49-F238E27FC236}">
                  <a16:creationId xmlns:a16="http://schemas.microsoft.com/office/drawing/2014/main" id="{C5BBB7B4-B9E8-4A60-93E0-483BD3B27182}"/>
                </a:ext>
              </a:extLst>
            </p:cNvPr>
            <p:cNvSpPr/>
            <p:nvPr/>
          </p:nvSpPr>
          <p:spPr>
            <a:xfrm flipH="1">
              <a:off x="5605205" y="246997"/>
              <a:ext cx="934051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96;p3">
              <a:extLst>
                <a:ext uri="{FF2B5EF4-FFF2-40B4-BE49-F238E27FC236}">
                  <a16:creationId xmlns:a16="http://schemas.microsoft.com/office/drawing/2014/main" id="{AC792647-C2B6-48BA-A416-701D53B59583}"/>
                </a:ext>
              </a:extLst>
            </p:cNvPr>
            <p:cNvSpPr/>
            <p:nvPr/>
          </p:nvSpPr>
          <p:spPr>
            <a:xfrm flipH="1">
              <a:off x="4502594" y="1259543"/>
              <a:ext cx="309238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97;p3">
              <a:extLst>
                <a:ext uri="{FF2B5EF4-FFF2-40B4-BE49-F238E27FC236}">
                  <a16:creationId xmlns:a16="http://schemas.microsoft.com/office/drawing/2014/main" id="{631620A9-5DA9-4022-985B-EAC3AEAEDDD4}"/>
                </a:ext>
              </a:extLst>
            </p:cNvPr>
            <p:cNvSpPr/>
            <p:nvPr/>
          </p:nvSpPr>
          <p:spPr>
            <a:xfrm flipH="1">
              <a:off x="4852388" y="1602349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98;p3">
              <a:extLst>
                <a:ext uri="{FF2B5EF4-FFF2-40B4-BE49-F238E27FC236}">
                  <a16:creationId xmlns:a16="http://schemas.microsoft.com/office/drawing/2014/main" id="{8BCE39ED-1C1E-4782-AAB2-8DF0ABF71D57}"/>
                </a:ext>
              </a:extLst>
            </p:cNvPr>
            <p:cNvSpPr/>
            <p:nvPr/>
          </p:nvSpPr>
          <p:spPr>
            <a:xfrm flipH="1">
              <a:off x="6342814" y="56550"/>
              <a:ext cx="19644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9;p3">
              <a:extLst>
                <a:ext uri="{FF2B5EF4-FFF2-40B4-BE49-F238E27FC236}">
                  <a16:creationId xmlns:a16="http://schemas.microsoft.com/office/drawing/2014/main" id="{D84ED7A0-25CD-413C-BE56-1563C944583E}"/>
                </a:ext>
              </a:extLst>
            </p:cNvPr>
            <p:cNvSpPr/>
            <p:nvPr/>
          </p:nvSpPr>
          <p:spPr>
            <a:xfrm flipH="1">
              <a:off x="6690073" y="575520"/>
              <a:ext cx="1249626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0;p3">
              <a:extLst>
                <a:ext uri="{FF2B5EF4-FFF2-40B4-BE49-F238E27FC236}">
                  <a16:creationId xmlns:a16="http://schemas.microsoft.com/office/drawing/2014/main" id="{415393B5-3FC2-44C7-A6A4-DD01DF3EC840}"/>
                </a:ext>
              </a:extLst>
            </p:cNvPr>
            <p:cNvSpPr/>
            <p:nvPr/>
          </p:nvSpPr>
          <p:spPr>
            <a:xfrm flipH="1">
              <a:off x="7067749" y="1226215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1;p3">
              <a:extLst>
                <a:ext uri="{FF2B5EF4-FFF2-40B4-BE49-F238E27FC236}">
                  <a16:creationId xmlns:a16="http://schemas.microsoft.com/office/drawing/2014/main" id="{40B240F1-5A76-456B-8DEC-72C05DF8BE12}"/>
                </a:ext>
              </a:extLst>
            </p:cNvPr>
            <p:cNvSpPr/>
            <p:nvPr/>
          </p:nvSpPr>
          <p:spPr>
            <a:xfrm flipH="1">
              <a:off x="5792776" y="1257957"/>
              <a:ext cx="934051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02;p3">
              <a:extLst>
                <a:ext uri="{FF2B5EF4-FFF2-40B4-BE49-F238E27FC236}">
                  <a16:creationId xmlns:a16="http://schemas.microsoft.com/office/drawing/2014/main" id="{FD538377-24B0-45E2-A78C-F2674557D20B}"/>
                </a:ext>
              </a:extLst>
            </p:cNvPr>
            <p:cNvSpPr/>
            <p:nvPr/>
          </p:nvSpPr>
          <p:spPr>
            <a:xfrm flipH="1">
              <a:off x="6493630" y="1926109"/>
              <a:ext cx="196443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04;p3">
            <a:extLst>
              <a:ext uri="{FF2B5EF4-FFF2-40B4-BE49-F238E27FC236}">
                <a16:creationId xmlns:a16="http://schemas.microsoft.com/office/drawing/2014/main" id="{E055B82B-68E5-4DE3-8FF3-25076E8CE691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-514963"/>
            <a:ext cx="5654586" cy="2642252"/>
            <a:chOff x="4434156" y="56550"/>
            <a:chExt cx="3505543" cy="2052072"/>
          </a:xfrm>
        </p:grpSpPr>
        <p:sp>
          <p:nvSpPr>
            <p:cNvPr id="14" name="Google Shape;105;p3">
              <a:extLst>
                <a:ext uri="{FF2B5EF4-FFF2-40B4-BE49-F238E27FC236}">
                  <a16:creationId xmlns:a16="http://schemas.microsoft.com/office/drawing/2014/main" id="{07D83298-DF59-4811-B1E2-938078B88E66}"/>
                </a:ext>
              </a:extLst>
            </p:cNvPr>
            <p:cNvSpPr/>
            <p:nvPr/>
          </p:nvSpPr>
          <p:spPr>
            <a:xfrm flipH="1">
              <a:off x="4434156" y="764380"/>
              <a:ext cx="1249174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06;p3">
              <a:extLst>
                <a:ext uri="{FF2B5EF4-FFF2-40B4-BE49-F238E27FC236}">
                  <a16:creationId xmlns:a16="http://schemas.microsoft.com/office/drawing/2014/main" id="{EA10D251-A802-4A0E-B66E-0A651DE9B986}"/>
                </a:ext>
              </a:extLst>
            </p:cNvPr>
            <p:cNvSpPr/>
            <p:nvPr/>
          </p:nvSpPr>
          <p:spPr>
            <a:xfrm flipH="1">
              <a:off x="5604782" y="246997"/>
              <a:ext cx="933713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07;p3">
              <a:extLst>
                <a:ext uri="{FF2B5EF4-FFF2-40B4-BE49-F238E27FC236}">
                  <a16:creationId xmlns:a16="http://schemas.microsoft.com/office/drawing/2014/main" id="{8D14E600-730E-4352-819D-1DB0BE0319CD}"/>
                </a:ext>
              </a:extLst>
            </p:cNvPr>
            <p:cNvSpPr/>
            <p:nvPr/>
          </p:nvSpPr>
          <p:spPr>
            <a:xfrm flipH="1">
              <a:off x="4502569" y="1259543"/>
              <a:ext cx="309126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08;p3">
              <a:extLst>
                <a:ext uri="{FF2B5EF4-FFF2-40B4-BE49-F238E27FC236}">
                  <a16:creationId xmlns:a16="http://schemas.microsoft.com/office/drawing/2014/main" id="{A97D5924-CAA6-4B43-B79D-F05194CC0B0B}"/>
                </a:ext>
              </a:extLst>
            </p:cNvPr>
            <p:cNvSpPr/>
            <p:nvPr/>
          </p:nvSpPr>
          <p:spPr>
            <a:xfrm flipH="1">
              <a:off x="4852237" y="1602349"/>
              <a:ext cx="197638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9;p3">
              <a:extLst>
                <a:ext uri="{FF2B5EF4-FFF2-40B4-BE49-F238E27FC236}">
                  <a16:creationId xmlns:a16="http://schemas.microsoft.com/office/drawing/2014/main" id="{61CA39C3-8A16-4EA1-AE7D-E69015F3A9B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512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10;p3">
              <a:extLst>
                <a:ext uri="{FF2B5EF4-FFF2-40B4-BE49-F238E27FC236}">
                  <a16:creationId xmlns:a16="http://schemas.microsoft.com/office/drawing/2014/main" id="{6E51B679-7441-4ECF-A66C-7B813CF30B50}"/>
                </a:ext>
              </a:extLst>
            </p:cNvPr>
            <p:cNvSpPr/>
            <p:nvPr/>
          </p:nvSpPr>
          <p:spPr>
            <a:xfrm flipH="1">
              <a:off x="6690525" y="575520"/>
              <a:ext cx="1249174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11;p3">
              <a:extLst>
                <a:ext uri="{FF2B5EF4-FFF2-40B4-BE49-F238E27FC236}">
                  <a16:creationId xmlns:a16="http://schemas.microsoft.com/office/drawing/2014/main" id="{3CCFA8E8-3A89-476E-A9E8-70D9C5088778}"/>
                </a:ext>
              </a:extLst>
            </p:cNvPr>
            <p:cNvSpPr/>
            <p:nvPr/>
          </p:nvSpPr>
          <p:spPr>
            <a:xfrm flipH="1">
              <a:off x="7068064" y="1226215"/>
              <a:ext cx="19637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9302376D-7A93-4CA7-91B6-2179B2546CB7}"/>
                </a:ext>
              </a:extLst>
            </p:cNvPr>
            <p:cNvSpPr/>
            <p:nvPr/>
          </p:nvSpPr>
          <p:spPr>
            <a:xfrm flipH="1">
              <a:off x="5793551" y="1257957"/>
              <a:ext cx="933714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13;p3">
              <a:extLst>
                <a:ext uri="{FF2B5EF4-FFF2-40B4-BE49-F238E27FC236}">
                  <a16:creationId xmlns:a16="http://schemas.microsoft.com/office/drawing/2014/main" id="{76C11C2F-771D-4C15-8245-40E4D815A40D}"/>
                </a:ext>
              </a:extLst>
            </p:cNvPr>
            <p:cNvSpPr/>
            <p:nvPr/>
          </p:nvSpPr>
          <p:spPr>
            <a:xfrm flipH="1">
              <a:off x="6492886" y="1926109"/>
              <a:ext cx="19637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415619" y="2867988"/>
            <a:ext cx="11361304" cy="1122222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9103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bg>
      <p:bgPr>
        <a:solidFill>
          <a:srgbClr val="D9EEFC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4;p8">
            <a:extLst>
              <a:ext uri="{FF2B5EF4-FFF2-40B4-BE49-F238E27FC236}">
                <a16:creationId xmlns:a16="http://schemas.microsoft.com/office/drawing/2014/main" id="{0338A02F-A3BE-4223-B815-85E95083C21C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65;p8">
              <a:extLst>
                <a:ext uri="{FF2B5EF4-FFF2-40B4-BE49-F238E27FC236}">
                  <a16:creationId xmlns:a16="http://schemas.microsoft.com/office/drawing/2014/main" id="{7931465D-A805-41C1-BAFA-F2EA5C7264B4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66;p8">
              <a:extLst>
                <a:ext uri="{FF2B5EF4-FFF2-40B4-BE49-F238E27FC236}">
                  <a16:creationId xmlns:a16="http://schemas.microsoft.com/office/drawing/2014/main" id="{B34E3BCF-D360-494E-9FAF-90B1DC75D4BB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67;p8">
              <a:extLst>
                <a:ext uri="{FF2B5EF4-FFF2-40B4-BE49-F238E27FC236}">
                  <a16:creationId xmlns:a16="http://schemas.microsoft.com/office/drawing/2014/main" id="{77EB2B38-639C-4613-8BBE-3E8830756D17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68;p8">
              <a:extLst>
                <a:ext uri="{FF2B5EF4-FFF2-40B4-BE49-F238E27FC236}">
                  <a16:creationId xmlns:a16="http://schemas.microsoft.com/office/drawing/2014/main" id="{9D9786E2-846B-45A7-9785-F21BA9683ECE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69;p8">
              <a:extLst>
                <a:ext uri="{FF2B5EF4-FFF2-40B4-BE49-F238E27FC236}">
                  <a16:creationId xmlns:a16="http://schemas.microsoft.com/office/drawing/2014/main" id="{EF672F70-FA22-41B6-B4F0-6D5628C17FC8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70;p8">
              <a:extLst>
                <a:ext uri="{FF2B5EF4-FFF2-40B4-BE49-F238E27FC236}">
                  <a16:creationId xmlns:a16="http://schemas.microsoft.com/office/drawing/2014/main" id="{0AD0AA89-988F-4D5D-8B70-F1EF776DED64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71;p8">
              <a:extLst>
                <a:ext uri="{FF2B5EF4-FFF2-40B4-BE49-F238E27FC236}">
                  <a16:creationId xmlns:a16="http://schemas.microsoft.com/office/drawing/2014/main" id="{56F1A333-F4D9-4F34-9716-B9F1643EF158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72;p8">
              <a:extLst>
                <a:ext uri="{FF2B5EF4-FFF2-40B4-BE49-F238E27FC236}">
                  <a16:creationId xmlns:a16="http://schemas.microsoft.com/office/drawing/2014/main" id="{E594D14E-C1C8-4E03-8346-3591C1498CA2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73;p8">
              <a:extLst>
                <a:ext uri="{FF2B5EF4-FFF2-40B4-BE49-F238E27FC236}">
                  <a16:creationId xmlns:a16="http://schemas.microsoft.com/office/drawing/2014/main" id="{2CA452AF-8CA5-4D6E-801E-77957F2198AE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825536" y="600239"/>
            <a:ext cx="8490738" cy="5454708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806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bg>
      <p:bgPr>
        <a:solidFill>
          <a:srgbClr val="D9EEFC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1;p10">
            <a:extLst>
              <a:ext uri="{FF2B5EF4-FFF2-40B4-BE49-F238E27FC236}">
                <a16:creationId xmlns:a16="http://schemas.microsoft.com/office/drawing/2014/main" id="{852662A9-4C32-418B-A683-E650964A354D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92;p10">
              <a:extLst>
                <a:ext uri="{FF2B5EF4-FFF2-40B4-BE49-F238E27FC236}">
                  <a16:creationId xmlns:a16="http://schemas.microsoft.com/office/drawing/2014/main" id="{5924CF8E-CEFC-4097-92DF-BB3AB591F5CE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93;p10">
              <a:extLst>
                <a:ext uri="{FF2B5EF4-FFF2-40B4-BE49-F238E27FC236}">
                  <a16:creationId xmlns:a16="http://schemas.microsoft.com/office/drawing/2014/main" id="{4B6C6799-B599-43BB-A264-7BD52113E377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94;p10">
              <a:extLst>
                <a:ext uri="{FF2B5EF4-FFF2-40B4-BE49-F238E27FC236}">
                  <a16:creationId xmlns:a16="http://schemas.microsoft.com/office/drawing/2014/main" id="{827469D2-2DB9-4DF0-84B4-EA2FE8CC225A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95;p10">
              <a:extLst>
                <a:ext uri="{FF2B5EF4-FFF2-40B4-BE49-F238E27FC236}">
                  <a16:creationId xmlns:a16="http://schemas.microsoft.com/office/drawing/2014/main" id="{11603FF8-48FC-47F2-BB7D-8F4B0B1E6394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96;p10">
              <a:extLst>
                <a:ext uri="{FF2B5EF4-FFF2-40B4-BE49-F238E27FC236}">
                  <a16:creationId xmlns:a16="http://schemas.microsoft.com/office/drawing/2014/main" id="{F6D0C37B-CB0A-4392-8EB5-C42F0292436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97;p10">
              <a:extLst>
                <a:ext uri="{FF2B5EF4-FFF2-40B4-BE49-F238E27FC236}">
                  <a16:creationId xmlns:a16="http://schemas.microsoft.com/office/drawing/2014/main" id="{5A0DC7A6-F7B4-46F5-9EF0-DFB5EF53F846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98;p10">
              <a:extLst>
                <a:ext uri="{FF2B5EF4-FFF2-40B4-BE49-F238E27FC236}">
                  <a16:creationId xmlns:a16="http://schemas.microsoft.com/office/drawing/2014/main" id="{1D835F83-7994-462E-A028-EC7C8A6D364B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99;p10">
              <a:extLst>
                <a:ext uri="{FF2B5EF4-FFF2-40B4-BE49-F238E27FC236}">
                  <a16:creationId xmlns:a16="http://schemas.microsoft.com/office/drawing/2014/main" id="{312A17EA-2727-490E-A82F-02918204E851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00;p10">
              <a:extLst>
                <a:ext uri="{FF2B5EF4-FFF2-40B4-BE49-F238E27FC236}">
                  <a16:creationId xmlns:a16="http://schemas.microsoft.com/office/drawing/2014/main" id="{0F42D493-0A23-4F35-A810-303CF101279D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0"/>
          <p:cNvSpPr txBox="1">
            <a:spLocks noGrp="1"/>
          </p:cNvSpPr>
          <p:nvPr>
            <p:ph type="body" idx="1"/>
          </p:nvPr>
        </p:nvSpPr>
        <p:spPr>
          <a:xfrm>
            <a:off x="825543" y="5315689"/>
            <a:ext cx="7998683" cy="807104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737282" lvl="0" indent="-36864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769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rgbClr val="FFF3F3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4;p11">
            <a:extLst>
              <a:ext uri="{FF2B5EF4-FFF2-40B4-BE49-F238E27FC236}">
                <a16:creationId xmlns:a16="http://schemas.microsoft.com/office/drawing/2014/main" id="{C32C3053-4AA1-46E2-826A-360A78519F42}"/>
              </a:ext>
            </a:extLst>
          </p:cNvPr>
          <p:cNvGrpSpPr>
            <a:grpSpLocks/>
          </p:cNvGrpSpPr>
          <p:nvPr/>
        </p:nvGrpSpPr>
        <p:grpSpPr bwMode="auto">
          <a:xfrm>
            <a:off x="318799" y="163480"/>
            <a:ext cx="11348002" cy="2037374"/>
            <a:chOff x="198024" y="127700"/>
            <a:chExt cx="7035792" cy="1582723"/>
          </a:xfrm>
        </p:grpSpPr>
        <p:grpSp>
          <p:nvGrpSpPr>
            <p:cNvPr id="5" name="Google Shape;205;p11">
              <a:extLst>
                <a:ext uri="{FF2B5EF4-FFF2-40B4-BE49-F238E27FC236}">
                  <a16:creationId xmlns:a16="http://schemas.microsoft.com/office/drawing/2014/main" id="{141983A5-3BE8-4D18-BDAC-C4B73C426E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4" name="Google Shape;206;p11">
                <a:extLst>
                  <a:ext uri="{FF2B5EF4-FFF2-40B4-BE49-F238E27FC236}">
                    <a16:creationId xmlns:a16="http://schemas.microsoft.com/office/drawing/2014/main" id="{76104B9B-B2AF-4F99-8741-4E05542C33B4}"/>
                  </a:ext>
                </a:extLst>
              </p:cNvPr>
              <p:cNvSpPr/>
              <p:nvPr/>
            </p:nvSpPr>
            <p:spPr>
              <a:xfrm>
                <a:off x="2122984" y="30575"/>
                <a:ext cx="1142857" cy="719131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07;p11">
                <a:extLst>
                  <a:ext uri="{FF2B5EF4-FFF2-40B4-BE49-F238E27FC236}">
                    <a16:creationId xmlns:a16="http://schemas.microsoft.com/office/drawing/2014/main" id="{E5DFA60B-C9C9-4D1E-8CB9-0BDC61AA836D}"/>
                  </a:ext>
                </a:extLst>
              </p:cNvPr>
              <p:cNvSpPr/>
              <p:nvPr/>
            </p:nvSpPr>
            <p:spPr>
              <a:xfrm>
                <a:off x="1341229" y="749706"/>
                <a:ext cx="853975" cy="538157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208;p11">
              <a:extLst>
                <a:ext uri="{FF2B5EF4-FFF2-40B4-BE49-F238E27FC236}">
                  <a16:creationId xmlns:a16="http://schemas.microsoft.com/office/drawing/2014/main" id="{57F9BA5C-19FC-48FF-8557-D603B79D4E5F}"/>
                </a:ext>
              </a:extLst>
            </p:cNvPr>
            <p:cNvSpPr/>
            <p:nvPr/>
          </p:nvSpPr>
          <p:spPr>
            <a:xfrm>
              <a:off x="6887918" y="580134"/>
              <a:ext cx="283814" cy="2635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09;p11">
              <a:extLst>
                <a:ext uri="{FF2B5EF4-FFF2-40B4-BE49-F238E27FC236}">
                  <a16:creationId xmlns:a16="http://schemas.microsoft.com/office/drawing/2014/main" id="{88E68FFE-DCF0-4D9F-AF89-1FFAC832A6C3}"/>
                </a:ext>
              </a:extLst>
            </p:cNvPr>
            <p:cNvSpPr/>
            <p:nvPr/>
          </p:nvSpPr>
          <p:spPr>
            <a:xfrm>
              <a:off x="6671257" y="894456"/>
              <a:ext cx="179918" cy="165098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10;p11">
              <a:extLst>
                <a:ext uri="{FF2B5EF4-FFF2-40B4-BE49-F238E27FC236}">
                  <a16:creationId xmlns:a16="http://schemas.microsoft.com/office/drawing/2014/main" id="{A7605798-7895-40E5-B2D4-89C4A96E5783}"/>
                </a:ext>
              </a:extLst>
            </p:cNvPr>
            <p:cNvSpPr/>
            <p:nvPr/>
          </p:nvSpPr>
          <p:spPr>
            <a:xfrm>
              <a:off x="5309204" y="67379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1;p11">
              <a:extLst>
                <a:ext uri="{FF2B5EF4-FFF2-40B4-BE49-F238E27FC236}">
                  <a16:creationId xmlns:a16="http://schemas.microsoft.com/office/drawing/2014/main" id="{7BA435E6-1422-4B8D-BA94-C257ED9C7286}"/>
                </a:ext>
              </a:extLst>
            </p:cNvPr>
            <p:cNvSpPr/>
            <p:nvPr/>
          </p:nvSpPr>
          <p:spPr>
            <a:xfrm flipH="1">
              <a:off x="198024" y="778569"/>
              <a:ext cx="1142857" cy="719131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2;p11">
              <a:extLst>
                <a:ext uri="{FF2B5EF4-FFF2-40B4-BE49-F238E27FC236}">
                  <a16:creationId xmlns:a16="http://schemas.microsoft.com/office/drawing/2014/main" id="{75ED3560-83AB-4CFB-8FCB-D6ED5667A911}"/>
                </a:ext>
              </a:extLst>
            </p:cNvPr>
            <p:cNvSpPr/>
            <p:nvPr/>
          </p:nvSpPr>
          <p:spPr>
            <a:xfrm flipH="1">
              <a:off x="1268661" y="305498"/>
              <a:ext cx="853975" cy="53815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3;p11">
              <a:extLst>
                <a:ext uri="{FF2B5EF4-FFF2-40B4-BE49-F238E27FC236}">
                  <a16:creationId xmlns:a16="http://schemas.microsoft.com/office/drawing/2014/main" id="{886D9A44-19D6-4429-BBA7-4EA09A310936}"/>
                </a:ext>
              </a:extLst>
            </p:cNvPr>
            <p:cNvSpPr/>
            <p:nvPr/>
          </p:nvSpPr>
          <p:spPr>
            <a:xfrm flipH="1">
              <a:off x="260109" y="1231003"/>
              <a:ext cx="283814" cy="26193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4;p11">
              <a:extLst>
                <a:ext uri="{FF2B5EF4-FFF2-40B4-BE49-F238E27FC236}">
                  <a16:creationId xmlns:a16="http://schemas.microsoft.com/office/drawing/2014/main" id="{C4C99D5C-5D99-4BA1-B7EE-4039CFC9AF8A}"/>
                </a:ext>
              </a:extLst>
            </p:cNvPr>
            <p:cNvSpPr/>
            <p:nvPr/>
          </p:nvSpPr>
          <p:spPr>
            <a:xfrm flipH="1">
              <a:off x="580666" y="1543737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5;p11">
              <a:extLst>
                <a:ext uri="{FF2B5EF4-FFF2-40B4-BE49-F238E27FC236}">
                  <a16:creationId xmlns:a16="http://schemas.microsoft.com/office/drawing/2014/main" id="{622BE015-9FA2-46E8-BCFA-55DFFB3CBEE1}"/>
                </a:ext>
              </a:extLst>
            </p:cNvPr>
            <p:cNvSpPr/>
            <p:nvPr/>
          </p:nvSpPr>
          <p:spPr>
            <a:xfrm flipH="1">
              <a:off x="1942718" y="13087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930245" y="1474927"/>
            <a:ext cx="10332196" cy="261826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>
            <a:off x="930245" y="4203244"/>
            <a:ext cx="10332196" cy="173430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737282" lvl="0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474565" lvl="1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211847" lvl="2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949131" lvl="3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686413" lvl="4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4423696" lvl="5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5160978" lvl="6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5898261" lvl="7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6635543" lvl="8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28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5">
  <p:cSld name="Title and text 25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8;p37">
            <a:extLst>
              <a:ext uri="{FF2B5EF4-FFF2-40B4-BE49-F238E27FC236}">
                <a16:creationId xmlns:a16="http://schemas.microsoft.com/office/drawing/2014/main" id="{6F172A6F-3667-4A3B-8D70-FCE0E7E8117F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59;p37">
            <a:extLst>
              <a:ext uri="{FF2B5EF4-FFF2-40B4-BE49-F238E27FC236}">
                <a16:creationId xmlns:a16="http://schemas.microsoft.com/office/drawing/2014/main" id="{73CC34BC-3FDB-4434-A742-CC147C91F7D0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0;p37">
            <a:extLst>
              <a:ext uri="{FF2B5EF4-FFF2-40B4-BE49-F238E27FC236}">
                <a16:creationId xmlns:a16="http://schemas.microsoft.com/office/drawing/2014/main" id="{EAC08D94-1C1F-40F4-9914-C243A2A42E7F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1;p37">
            <a:extLst>
              <a:ext uri="{FF2B5EF4-FFF2-40B4-BE49-F238E27FC236}">
                <a16:creationId xmlns:a16="http://schemas.microsoft.com/office/drawing/2014/main" id="{E5B51726-5E99-4E30-8646-8273543637F8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2;p37">
            <a:extLst>
              <a:ext uri="{FF2B5EF4-FFF2-40B4-BE49-F238E27FC236}">
                <a16:creationId xmlns:a16="http://schemas.microsoft.com/office/drawing/2014/main" id="{95794A65-2109-44EA-AC89-5D1A5A1634AD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title"/>
          </p:nvPr>
        </p:nvSpPr>
        <p:spPr>
          <a:xfrm>
            <a:off x="3320670" y="2495312"/>
            <a:ext cx="5917244" cy="763852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57" name="Google Shape;357;p37"/>
          <p:cNvSpPr txBox="1">
            <a:spLocks noGrp="1"/>
          </p:cNvSpPr>
          <p:nvPr>
            <p:ph type="subTitle" idx="1"/>
          </p:nvPr>
        </p:nvSpPr>
        <p:spPr>
          <a:xfrm>
            <a:off x="3320731" y="3381243"/>
            <a:ext cx="5917244" cy="1240777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018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88010-E838-4424-BFF0-18E272EC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E19D7-B9C4-4349-9CFE-3BB354E7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7302A-658D-4979-98AF-6B1D109FB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75721-9A48-46A3-A67C-8D729E3D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C7AD5-8E56-4043-BAFB-AFB12DFD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52277-6271-4A3F-9529-EA83271B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266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7;p44">
            <a:extLst>
              <a:ext uri="{FF2B5EF4-FFF2-40B4-BE49-F238E27FC236}">
                <a16:creationId xmlns:a16="http://schemas.microsoft.com/office/drawing/2014/main" id="{9EAC4F93-43BE-4905-BA3D-DE501D36CD39}"/>
              </a:ext>
            </a:extLst>
          </p:cNvPr>
          <p:cNvSpPr/>
          <p:nvPr/>
        </p:nvSpPr>
        <p:spPr>
          <a:xfrm>
            <a:off x="6944087" y="-884838"/>
            <a:ext cx="5840552" cy="4941194"/>
          </a:xfrm>
          <a:custGeom>
            <a:avLst/>
            <a:gdLst/>
            <a:ahLst/>
            <a:cxnLst/>
            <a:rect l="l" t="t" r="r" b="b"/>
            <a:pathLst>
              <a:path w="26209" h="27781" extrusionOk="0">
                <a:moveTo>
                  <a:pt x="11503" y="0"/>
                </a:moveTo>
                <a:cubicBezTo>
                  <a:pt x="7927" y="0"/>
                  <a:pt x="4379" y="348"/>
                  <a:pt x="1045" y="1078"/>
                </a:cubicBezTo>
                <a:cubicBezTo>
                  <a:pt x="604" y="2467"/>
                  <a:pt x="164" y="3865"/>
                  <a:pt x="77" y="5322"/>
                </a:cubicBezTo>
                <a:cubicBezTo>
                  <a:pt x="1" y="6768"/>
                  <a:pt x="326" y="8291"/>
                  <a:pt x="1265" y="9402"/>
                </a:cubicBezTo>
                <a:cubicBezTo>
                  <a:pt x="2673" y="11050"/>
                  <a:pt x="5049" y="11404"/>
                  <a:pt x="7214" y="11576"/>
                </a:cubicBezTo>
                <a:cubicBezTo>
                  <a:pt x="9369" y="11740"/>
                  <a:pt x="11716" y="11902"/>
                  <a:pt x="13335" y="13349"/>
                </a:cubicBezTo>
                <a:cubicBezTo>
                  <a:pt x="14647" y="14517"/>
                  <a:pt x="15222" y="16442"/>
                  <a:pt x="14762" y="18138"/>
                </a:cubicBezTo>
                <a:cubicBezTo>
                  <a:pt x="14207" y="20169"/>
                  <a:pt x="12329" y="21845"/>
                  <a:pt x="12511" y="23933"/>
                </a:cubicBezTo>
                <a:cubicBezTo>
                  <a:pt x="12597" y="25035"/>
                  <a:pt x="13296" y="26032"/>
                  <a:pt x="14207" y="26664"/>
                </a:cubicBezTo>
                <a:cubicBezTo>
                  <a:pt x="15116" y="27296"/>
                  <a:pt x="16218" y="27603"/>
                  <a:pt x="17320" y="27718"/>
                </a:cubicBezTo>
                <a:cubicBezTo>
                  <a:pt x="17698" y="27760"/>
                  <a:pt x="18078" y="27780"/>
                  <a:pt x="18459" y="27780"/>
                </a:cubicBezTo>
                <a:cubicBezTo>
                  <a:pt x="21274" y="27780"/>
                  <a:pt x="24085" y="26645"/>
                  <a:pt x="26094" y="24661"/>
                </a:cubicBezTo>
                <a:cubicBezTo>
                  <a:pt x="26152" y="24297"/>
                  <a:pt x="26209" y="23886"/>
                  <a:pt x="26209" y="23522"/>
                </a:cubicBezTo>
                <a:lnTo>
                  <a:pt x="26209" y="1959"/>
                </a:lnTo>
                <a:cubicBezTo>
                  <a:pt x="21591" y="684"/>
                  <a:pt x="16519" y="0"/>
                  <a:pt x="11503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98;p44">
            <a:extLst>
              <a:ext uri="{FF2B5EF4-FFF2-40B4-BE49-F238E27FC236}">
                <a16:creationId xmlns:a16="http://schemas.microsoft.com/office/drawing/2014/main" id="{E52B928C-E090-4504-940E-7454FCBB8414}"/>
              </a:ext>
            </a:extLst>
          </p:cNvPr>
          <p:cNvSpPr/>
          <p:nvPr/>
        </p:nvSpPr>
        <p:spPr>
          <a:xfrm>
            <a:off x="94005" y="3572046"/>
            <a:ext cx="12373879" cy="3641524"/>
          </a:xfrm>
          <a:custGeom>
            <a:avLst/>
            <a:gdLst/>
            <a:ahLst/>
            <a:cxnLst/>
            <a:rect l="l" t="t" r="r" b="b"/>
            <a:pathLst>
              <a:path w="55541" h="20474" extrusionOk="0">
                <a:moveTo>
                  <a:pt x="31626" y="1"/>
                </a:moveTo>
                <a:cubicBezTo>
                  <a:pt x="29271" y="1"/>
                  <a:pt x="26934" y="1222"/>
                  <a:pt x="25615" y="3174"/>
                </a:cubicBezTo>
                <a:cubicBezTo>
                  <a:pt x="24121" y="5377"/>
                  <a:pt x="23929" y="8251"/>
                  <a:pt x="22502" y="10482"/>
                </a:cubicBezTo>
                <a:cubicBezTo>
                  <a:pt x="21113" y="12661"/>
                  <a:pt x="18528" y="13946"/>
                  <a:pt x="15963" y="13946"/>
                </a:cubicBezTo>
                <a:cubicBezTo>
                  <a:pt x="15078" y="13946"/>
                  <a:pt x="14195" y="13793"/>
                  <a:pt x="13364" y="13471"/>
                </a:cubicBezTo>
                <a:cubicBezTo>
                  <a:pt x="11755" y="12849"/>
                  <a:pt x="10346" y="11670"/>
                  <a:pt x="8641" y="11374"/>
                </a:cubicBezTo>
                <a:cubicBezTo>
                  <a:pt x="8364" y="11325"/>
                  <a:pt x="8087" y="11302"/>
                  <a:pt x="7810" y="11302"/>
                </a:cubicBezTo>
                <a:cubicBezTo>
                  <a:pt x="6054" y="11302"/>
                  <a:pt x="4330" y="12230"/>
                  <a:pt x="3114" y="13528"/>
                </a:cubicBezTo>
                <a:cubicBezTo>
                  <a:pt x="1706" y="15033"/>
                  <a:pt x="863" y="16977"/>
                  <a:pt x="154" y="18912"/>
                </a:cubicBezTo>
                <a:cubicBezTo>
                  <a:pt x="1" y="19333"/>
                  <a:pt x="460" y="20023"/>
                  <a:pt x="460" y="20474"/>
                </a:cubicBezTo>
                <a:lnTo>
                  <a:pt x="54602" y="20349"/>
                </a:lnTo>
                <a:cubicBezTo>
                  <a:pt x="55071" y="18069"/>
                  <a:pt x="55540" y="15751"/>
                  <a:pt x="55378" y="13423"/>
                </a:cubicBezTo>
                <a:cubicBezTo>
                  <a:pt x="55215" y="11105"/>
                  <a:pt x="54333" y="8730"/>
                  <a:pt x="52532" y="7254"/>
                </a:cubicBezTo>
                <a:cubicBezTo>
                  <a:pt x="51533" y="6436"/>
                  <a:pt x="50215" y="5974"/>
                  <a:pt x="48930" y="5974"/>
                </a:cubicBezTo>
                <a:cubicBezTo>
                  <a:pt x="47900" y="5974"/>
                  <a:pt x="46892" y="6271"/>
                  <a:pt x="46086" y="6919"/>
                </a:cubicBezTo>
                <a:cubicBezTo>
                  <a:pt x="44898" y="7877"/>
                  <a:pt x="44094" y="9515"/>
                  <a:pt x="42589" y="9726"/>
                </a:cubicBezTo>
                <a:cubicBezTo>
                  <a:pt x="42483" y="9742"/>
                  <a:pt x="42377" y="9749"/>
                  <a:pt x="42272" y="9749"/>
                </a:cubicBezTo>
                <a:cubicBezTo>
                  <a:pt x="41114" y="9749"/>
                  <a:pt x="40078" y="8817"/>
                  <a:pt x="39524" y="7772"/>
                </a:cubicBezTo>
                <a:cubicBezTo>
                  <a:pt x="38911" y="6622"/>
                  <a:pt x="38681" y="5320"/>
                  <a:pt x="38135" y="4151"/>
                </a:cubicBezTo>
                <a:cubicBezTo>
                  <a:pt x="37053" y="1852"/>
                  <a:pt x="34687" y="213"/>
                  <a:pt x="32158" y="22"/>
                </a:cubicBezTo>
                <a:cubicBezTo>
                  <a:pt x="31981" y="8"/>
                  <a:pt x="31804" y="1"/>
                  <a:pt x="31626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99;p44">
            <a:extLst>
              <a:ext uri="{FF2B5EF4-FFF2-40B4-BE49-F238E27FC236}">
                <a16:creationId xmlns:a16="http://schemas.microsoft.com/office/drawing/2014/main" id="{490C2D02-73A3-4161-A806-B27D18E238A0}"/>
              </a:ext>
            </a:extLst>
          </p:cNvPr>
          <p:cNvSpPr/>
          <p:nvPr/>
        </p:nvSpPr>
        <p:spPr>
          <a:xfrm>
            <a:off x="-294275" y="-582399"/>
            <a:ext cx="6596677" cy="5253850"/>
          </a:xfrm>
          <a:custGeom>
            <a:avLst/>
            <a:gdLst/>
            <a:ahLst/>
            <a:cxnLst/>
            <a:rect l="l" t="t" r="r" b="b"/>
            <a:pathLst>
              <a:path w="29610" h="29547" extrusionOk="0">
                <a:moveTo>
                  <a:pt x="125" y="1"/>
                </a:moveTo>
                <a:lnTo>
                  <a:pt x="125" y="27646"/>
                </a:lnTo>
                <a:cubicBezTo>
                  <a:pt x="125" y="27981"/>
                  <a:pt x="0" y="28345"/>
                  <a:pt x="29" y="28681"/>
                </a:cubicBezTo>
                <a:cubicBezTo>
                  <a:pt x="1303" y="29218"/>
                  <a:pt x="2691" y="29547"/>
                  <a:pt x="4070" y="29547"/>
                </a:cubicBezTo>
                <a:cubicBezTo>
                  <a:pt x="4559" y="29547"/>
                  <a:pt x="5047" y="29506"/>
                  <a:pt x="5528" y="29418"/>
                </a:cubicBezTo>
                <a:cubicBezTo>
                  <a:pt x="7376" y="29083"/>
                  <a:pt x="9139" y="28019"/>
                  <a:pt x="10068" y="26382"/>
                </a:cubicBezTo>
                <a:cubicBezTo>
                  <a:pt x="11754" y="23431"/>
                  <a:pt x="10441" y="19580"/>
                  <a:pt x="11591" y="16381"/>
                </a:cubicBezTo>
                <a:cubicBezTo>
                  <a:pt x="12444" y="14005"/>
                  <a:pt x="14714" y="12204"/>
                  <a:pt x="17223" y="11917"/>
                </a:cubicBezTo>
                <a:cubicBezTo>
                  <a:pt x="17519" y="11883"/>
                  <a:pt x="17816" y="11869"/>
                  <a:pt x="18112" y="11869"/>
                </a:cubicBezTo>
                <a:cubicBezTo>
                  <a:pt x="19593" y="11869"/>
                  <a:pt x="21085" y="12218"/>
                  <a:pt x="22566" y="12218"/>
                </a:cubicBezTo>
                <a:cubicBezTo>
                  <a:pt x="22903" y="12218"/>
                  <a:pt x="23239" y="12200"/>
                  <a:pt x="23575" y="12156"/>
                </a:cubicBezTo>
                <a:cubicBezTo>
                  <a:pt x="25940" y="11830"/>
                  <a:pt x="28058" y="10087"/>
                  <a:pt x="28833" y="7826"/>
                </a:cubicBezTo>
                <a:cubicBezTo>
                  <a:pt x="29610" y="5566"/>
                  <a:pt x="28997" y="2893"/>
                  <a:pt x="27330" y="1188"/>
                </a:cubicBezTo>
                <a:cubicBezTo>
                  <a:pt x="24824" y="1424"/>
                  <a:pt x="22242" y="1528"/>
                  <a:pt x="19628" y="1528"/>
                </a:cubicBezTo>
                <a:cubicBezTo>
                  <a:pt x="13089" y="1528"/>
                  <a:pt x="6353" y="877"/>
                  <a:pt x="12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732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1;p45">
            <a:extLst>
              <a:ext uri="{FF2B5EF4-FFF2-40B4-BE49-F238E27FC236}">
                <a16:creationId xmlns:a16="http://schemas.microsoft.com/office/drawing/2014/main" id="{EF3C1BA9-E248-4317-84BA-0DE88603F9B1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02;p45">
            <a:extLst>
              <a:ext uri="{FF2B5EF4-FFF2-40B4-BE49-F238E27FC236}">
                <a16:creationId xmlns:a16="http://schemas.microsoft.com/office/drawing/2014/main" id="{86BF3A50-0A38-45C3-BE1C-C8A23AE78E82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;p45">
            <a:extLst>
              <a:ext uri="{FF2B5EF4-FFF2-40B4-BE49-F238E27FC236}">
                <a16:creationId xmlns:a16="http://schemas.microsoft.com/office/drawing/2014/main" id="{863D6277-03D2-4A18-A531-3C41E4215201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04;p45">
            <a:extLst>
              <a:ext uri="{FF2B5EF4-FFF2-40B4-BE49-F238E27FC236}">
                <a16:creationId xmlns:a16="http://schemas.microsoft.com/office/drawing/2014/main" id="{DFAB2A22-68AB-4D45-BF5D-35234C48C990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05;p45">
            <a:extLst>
              <a:ext uri="{FF2B5EF4-FFF2-40B4-BE49-F238E27FC236}">
                <a16:creationId xmlns:a16="http://schemas.microsoft.com/office/drawing/2014/main" id="{85D5FE05-9F0E-446D-B1B3-155A4E38276C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5688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49941" tIns="24970" rIns="49941" bIns="24970" rtlCol="0">
            <a:noAutofit/>
          </a:bodyPr>
          <a:lstStyle/>
          <a:p>
            <a:pPr lvl="0"/>
            <a:endParaRPr noProof="0">
              <a:sym typeface="Arial" pitchFamily="34" charset="0"/>
            </a:endParaRPr>
          </a:p>
        </p:txBody>
      </p:sp>
      <p:sp>
        <p:nvSpPr>
          <p:cNvPr id="3" name="Shape 112">
            <a:extLst>
              <a:ext uri="{FF2B5EF4-FFF2-40B4-BE49-F238E27FC236}">
                <a16:creationId xmlns:a16="http://schemas.microsoft.com/office/drawing/2014/main" id="{D62DFC62-8111-4F3A-B222-EAA60377DE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 vert="horz" wrap="square" lIns="71031" tIns="35515" rIns="71031" bIns="35515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>
              <a:defRPr/>
            </a:pPr>
            <a:fld id="{68A0F30C-7900-478B-971D-76F2984B2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0839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F84-F11D-4B4B-B02A-A2047B80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9C25-5A9D-4921-A03D-FCD9016B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65A1-4C09-4000-AAC2-E6A71C41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5AE4-7DA4-458F-8D21-9F1271DB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74A1-2B7B-43B6-90A8-BE1A0BB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2779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4792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18297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57906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8856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18216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6077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D8DFF-FE08-4406-B601-26150265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87F14-C7D2-4907-9B3E-98781070D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FB1BE-70A0-44F9-82D2-3B42E515C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1087B5-5590-466F-80CA-DA3F22CA5D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02ACE-0533-405F-A4F7-B0BE420AB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EE3DB4-453A-4F71-B1B1-7EA562004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6307B9-EE0D-4B85-836B-5FA47A14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51234D-192F-4535-9374-47387B8A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46027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57999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05628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27166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34284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24122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6514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44DC-695E-47BD-B432-4C20CACCB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F11BF-6749-4871-905F-C1461F71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559B9-03FB-4031-99AD-C334B2EB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89A25-BC5D-4A2A-A81B-4A1D3703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16065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43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96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4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8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7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2025/5/14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2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76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9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16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7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F9C7D-CA36-40B9-8771-E1BEB68AE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5CAF5-98C8-40D3-BC47-6843EE704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8D94F-52A9-48EF-8CBD-7D9E140C8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41347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22862"/>
      </p:ext>
    </p:extLst>
  </p:cSld>
  <p:clrMapOvr>
    <a:masterClrMapping/>
  </p:clrMapOvr>
  <p:transition spd="med" advClick="0" advTm="3000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106923"/>
      </p:ext>
    </p:extLst>
  </p:cSld>
  <p:clrMapOvr>
    <a:masterClrMapping/>
  </p:clrMapOvr>
  <p:transition spd="med" advClick="0" advTm="3000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270555"/>
      </p:ext>
    </p:extLst>
  </p:cSld>
  <p:clrMapOvr>
    <a:masterClrMapping/>
  </p:clrMapOvr>
  <p:transition spd="med" advClick="0" advTm="3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E576-216B-4F7F-83AE-8604E241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7D7D4-9B41-437C-9653-35525A1E9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E7BA4-0BA0-4D99-94CB-A53DC146B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97F3B-E87C-4350-A217-125136AD0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B71ED-4021-417C-AC04-291A5ADE1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51E3A-F22C-43DE-98E2-D334AF3C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5968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8C3B4-0CEE-445F-955E-8BACF7938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1DFD40-DAB3-465C-BFDD-A86066E91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FCB0B-0082-42C5-8E9D-E82545E3F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7B4A-3FB0-4972-8170-5AA07B33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C67B9-FD66-4989-B201-832FBF04F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FE25F-3AD7-4C2B-9FD6-CFACF5EC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7663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7.jp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C8D7E4-59B4-4290-94EB-156243CF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815FE-5570-479B-9BA9-B49B7B722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4BF8-608D-4285-A4C0-4E4BE2297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7A7E5-C8CD-4909-8950-2FF44839695C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9F393-6016-4498-AFD6-F6047DCF4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94F4B-48E1-408E-8E7C-684FA09AC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825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3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83389E6C-F97D-44DE-8E7C-9D57F8ED63DE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25607" y="592617"/>
            <a:ext cx="10540787" cy="7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3B96C3D2-1388-4C74-B918-4E4569BEE98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25607" y="1914764"/>
            <a:ext cx="10540787" cy="41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73C41F-1864-4CF0-8237-BC669DA47582}"/>
              </a:ext>
            </a:extLst>
          </p:cNvPr>
          <p:cNvSpPr/>
          <p:nvPr userDrawn="1"/>
        </p:nvSpPr>
        <p:spPr>
          <a:xfrm>
            <a:off x="4723310" y="6401954"/>
            <a:ext cx="3278007" cy="495925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x-none" sz="2317" ker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sym typeface="Arial"/>
              </a:rPr>
              <a:t>GVTH: LÊ VĂN DIÊN</a:t>
            </a:r>
          </a:p>
        </p:txBody>
      </p:sp>
    </p:spTree>
    <p:extLst>
      <p:ext uri="{BB962C8B-B14F-4D97-AF65-F5344CB8AC3E}">
        <p14:creationId xmlns:p14="http://schemas.microsoft.com/office/powerpoint/2010/main" val="31706389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41381" indent="-44138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956325" lvl="1" indent="-367817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471270" lvl="2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2059777" lvl="3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648285" lvl="4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14/05/25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4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2025/5/14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80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" y="0"/>
            <a:ext cx="12185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4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transition spd="med" advClick="0" advTm="3000">
    <p:pull/>
  </p:transition>
  <p:txStyles>
    <p:titleStyle>
      <a:lvl1pPr algn="ctr" defTabSz="1212542" rtl="0" fontAlgn="base">
        <a:spcBef>
          <a:spcPct val="0"/>
        </a:spcBef>
        <a:spcAft>
          <a:spcPct val="0"/>
        </a:spcAft>
        <a:defRPr sz="589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2542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1212542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1212542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1212542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573418" algn="ctr" defTabSz="1212542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1146837" algn="ctr" defTabSz="1212542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720255" algn="ctr" defTabSz="1212542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2293673" algn="ctr" defTabSz="1212542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453956" indent="-453956" algn="l" defTabSz="1212542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4264" kern="1200">
          <a:solidFill>
            <a:schemeClr val="tx1"/>
          </a:solidFill>
          <a:latin typeface="+mn-lt"/>
          <a:ea typeface="+mn-ea"/>
          <a:cs typeface="+mn-cs"/>
        </a:defRPr>
      </a:lvl1pPr>
      <a:lvl2pPr marL="985564" indent="-378296" algn="l" defTabSz="1212542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763" kern="1200">
          <a:solidFill>
            <a:schemeClr val="tx1"/>
          </a:solidFill>
          <a:latin typeface="+mn-lt"/>
          <a:ea typeface="+mn-ea"/>
          <a:cs typeface="+mn-cs"/>
        </a:defRPr>
      </a:lvl2pPr>
      <a:lvl3pPr marL="1517169" indent="-302638" algn="l" defTabSz="1212542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3pPr>
      <a:lvl4pPr marL="2122445" indent="-302638" algn="l" defTabSz="1212542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633" kern="1200">
          <a:solidFill>
            <a:schemeClr val="tx1"/>
          </a:solidFill>
          <a:latin typeface="+mn-lt"/>
          <a:ea typeface="+mn-ea"/>
          <a:cs typeface="+mn-cs"/>
        </a:defRPr>
      </a:lvl4pPr>
      <a:lvl5pPr marL="2729711" indent="-302638" algn="l" defTabSz="1212542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633" kern="1200">
          <a:solidFill>
            <a:schemeClr val="tx1"/>
          </a:solidFill>
          <a:latin typeface="+mn-lt"/>
          <a:ea typeface="+mn-ea"/>
          <a:cs typeface="+mn-cs"/>
        </a:defRPr>
      </a:lvl5pPr>
      <a:lvl6pPr marL="3337984" indent="-303453" algn="l" defTabSz="1213813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6pPr>
      <a:lvl7pPr marL="3944889" indent="-303453" algn="l" defTabSz="1213813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7pPr>
      <a:lvl8pPr marL="4551796" indent="-303453" algn="l" defTabSz="1213813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8pPr>
      <a:lvl9pPr marL="5158702" indent="-303453" algn="l" defTabSz="1213813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813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1pPr>
      <a:lvl2pPr marL="606905" algn="l" defTabSz="1213813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2pPr>
      <a:lvl3pPr marL="1213813" algn="l" defTabSz="1213813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3pPr>
      <a:lvl4pPr marL="1820718" algn="l" defTabSz="1213813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4pPr>
      <a:lvl5pPr marL="2427624" algn="l" defTabSz="1213813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5pPr>
      <a:lvl6pPr marL="3034530" algn="l" defTabSz="1213813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6pPr>
      <a:lvl7pPr marL="3641437" algn="l" defTabSz="1213813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7pPr>
      <a:lvl8pPr marL="4248342" algn="l" defTabSz="1213813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8pPr>
      <a:lvl9pPr marL="4855248" algn="l" defTabSz="1213813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7BEF7C-564D-46E6-89A1-86592B1430F1}"/>
              </a:ext>
            </a:extLst>
          </p:cNvPr>
          <p:cNvSpPr/>
          <p:nvPr/>
        </p:nvSpPr>
        <p:spPr>
          <a:xfrm>
            <a:off x="4610451" y="418908"/>
            <a:ext cx="13436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34</a:t>
            </a:r>
            <a:endParaRPr kumimoji="0" lang="en-US" sz="3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E3C04-DA6E-4036-8027-F6A0501A11A9}"/>
              </a:ext>
            </a:extLst>
          </p:cNvPr>
          <p:cNvSpPr/>
          <p:nvPr/>
        </p:nvSpPr>
        <p:spPr>
          <a:xfrm>
            <a:off x="1879134" y="992298"/>
            <a:ext cx="77386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cuối năm: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Hát – Nghe nhạc – Lí thuyết âm nhạc</a:t>
            </a:r>
            <a:endParaRPr kumimoji="0" lang="en-US" sz="32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48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4C42D8-B76F-4DD8-88FF-B960E4F6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22" y="538385"/>
            <a:ext cx="10226929" cy="3353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5D280-A3CC-4EA5-A467-51739503C2D2}"/>
              </a:ext>
            </a:extLst>
          </p:cNvPr>
          <p:cNvSpPr txBox="1"/>
          <p:nvPr/>
        </p:nvSpPr>
        <p:spPr>
          <a:xfrm>
            <a:off x="1780168" y="2120830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9AC18-1C0F-4E3B-951B-D4EC61D560E7}"/>
              </a:ext>
            </a:extLst>
          </p:cNvPr>
          <p:cNvSpPr txBox="1"/>
          <p:nvPr/>
        </p:nvSpPr>
        <p:spPr>
          <a:xfrm>
            <a:off x="1336753" y="3670933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     mãi         đọng       trong     tim             em.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2632072" y="271640"/>
            <a:ext cx="86911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động tác cơ thể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B34047-DE51-4BCF-9E57-27E35C4AEF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2763" y="2453253"/>
            <a:ext cx="590233" cy="4757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082FF9-E95B-4FD1-B383-503CCD9AA95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7082" y="2389193"/>
            <a:ext cx="603847" cy="6038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61E6C5-59F2-42F8-8EA4-F5B06E3E98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6974" y="4155728"/>
            <a:ext cx="590233" cy="4757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4E60AA-507C-4642-A7AC-383AA06735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518" y="4052268"/>
            <a:ext cx="603847" cy="60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động tác cơ thể:</a:t>
            </a:r>
            <a:endParaRPr kumimoji="0" lang="en-US" sz="20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264447" y="81496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</p:spTree>
    <p:extLst>
      <p:ext uri="{BB962C8B-B14F-4D97-AF65-F5344CB8AC3E}">
        <p14:creationId xmlns:p14="http://schemas.microsoft.com/office/powerpoint/2010/main" val="2173995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7BEF7C-564D-46E6-89A1-86592B1430F1}"/>
              </a:ext>
            </a:extLst>
          </p:cNvPr>
          <p:cNvSpPr/>
          <p:nvPr/>
        </p:nvSpPr>
        <p:spPr>
          <a:xfrm>
            <a:off x="2026024" y="512702"/>
            <a:ext cx="21451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</a:t>
            </a:r>
            <a:r>
              <a:rPr kumimoji="0" lang="vi-VN" sz="3200" b="0" i="0" u="none" strike="noStrike" kern="1200" cap="none" spc="0" normalizeH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r>
              <a:rPr kumimoji="0" lang="vi-VN" sz="3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E3C04-DA6E-4036-8027-F6A0501A11A9}"/>
              </a:ext>
            </a:extLst>
          </p:cNvPr>
          <p:cNvSpPr/>
          <p:nvPr/>
        </p:nvSpPr>
        <p:spPr>
          <a:xfrm>
            <a:off x="1711195" y="1430204"/>
            <a:ext cx="773860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nghe nhạc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Ngôi sao sáng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Vũ điệu Tây Ban Nha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bốn mùa</a:t>
            </a:r>
          </a:p>
        </p:txBody>
      </p:sp>
    </p:spTree>
    <p:extLst>
      <p:ext uri="{BB962C8B-B14F-4D97-AF65-F5344CB8AC3E}">
        <p14:creationId xmlns:p14="http://schemas.microsoft.com/office/powerpoint/2010/main" val="178932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DCAB5C-EE73-416B-A688-B14B28A50E6C}"/>
              </a:ext>
            </a:extLst>
          </p:cNvPr>
          <p:cNvSpPr txBox="1"/>
          <p:nvPr/>
        </p:nvSpPr>
        <p:spPr>
          <a:xfrm>
            <a:off x="2426424" y="1272390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 nhạc: Ngôi sao sáng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FA711-BA69-4416-97E8-E996909FC6C0}"/>
              </a:ext>
            </a:extLst>
          </p:cNvPr>
          <p:cNvSpPr txBox="1"/>
          <p:nvPr/>
        </p:nvSpPr>
        <p:spPr>
          <a:xfrm>
            <a:off x="314189" y="1903872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Dân ca Khmer (Nam Bộ)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Ghi âm: La-en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Chuyển soạn: Trần Kim Trọng Nghĩa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41AB7A-C9F9-4142-B861-DE505814452B}"/>
              </a:ext>
            </a:extLst>
          </p:cNvPr>
          <p:cNvSpPr txBox="1"/>
          <p:nvPr/>
        </p:nvSpPr>
        <p:spPr>
          <a:xfrm>
            <a:off x="1816824" y="3961736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 nhạc kết hợp vận động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9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4134D8E-263E-4CC3-AF39-FCD311E3D9FB}"/>
              </a:ext>
            </a:extLst>
          </p:cNvPr>
          <p:cNvSpPr txBox="1"/>
          <p:nvPr/>
        </p:nvSpPr>
        <p:spPr>
          <a:xfrm>
            <a:off x="813440" y="2223373"/>
            <a:ext cx="1056511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hợp vận động cơ thể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Vũ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khúc Tây Ban Nha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9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8">
            <a:extLst>
              <a:ext uri="{FF2B5EF4-FFF2-40B4-BE49-F238E27FC236}">
                <a16:creationId xmlns:a16="http://schemas.microsoft.com/office/drawing/2014/main" id="{7C55138A-C7D1-4ADB-A2D6-D58FE4072F78}"/>
              </a:ext>
            </a:extLst>
          </p:cNvPr>
          <p:cNvSpPr txBox="1"/>
          <p:nvPr/>
        </p:nvSpPr>
        <p:spPr>
          <a:xfrm>
            <a:off x="2133601" y="2181980"/>
            <a:ext cx="688164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933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nhạc: Khúc ca bốn mùa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06B7E27A-35C1-4D4A-A3E5-7CEB5304A506}"/>
              </a:ext>
            </a:extLst>
          </p:cNvPr>
          <p:cNvSpPr txBox="1"/>
          <p:nvPr/>
        </p:nvSpPr>
        <p:spPr>
          <a:xfrm>
            <a:off x="5980823" y="273664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1600" b="1" i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 và lời: Nguyễn Hải</a:t>
            </a:r>
            <a:endParaRPr lang="en-US" sz="1600" b="1" i="1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72AEB91E-C8AC-43E4-A1FB-13C650DBEED0}"/>
              </a:ext>
            </a:extLst>
          </p:cNvPr>
          <p:cNvSpPr txBox="1"/>
          <p:nvPr/>
        </p:nvSpPr>
        <p:spPr>
          <a:xfrm>
            <a:off x="2474021" y="482224"/>
            <a:ext cx="688164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933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nhạc </a:t>
            </a:r>
            <a:r>
              <a:rPr lang="vi-VN" sz="2933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hợp vận động phù hợp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239745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7BEF7C-564D-46E6-89A1-86592B1430F1}"/>
              </a:ext>
            </a:extLst>
          </p:cNvPr>
          <p:cNvSpPr/>
          <p:nvPr/>
        </p:nvSpPr>
        <p:spPr>
          <a:xfrm>
            <a:off x="2026024" y="512702"/>
            <a:ext cx="21451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3:</a:t>
            </a:r>
            <a:endParaRPr kumimoji="0" lang="en-US" sz="3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E3C04-DA6E-4036-8027-F6A0501A11A9}"/>
              </a:ext>
            </a:extLst>
          </p:cNvPr>
          <p:cNvSpPr/>
          <p:nvPr/>
        </p:nvSpPr>
        <p:spPr>
          <a:xfrm>
            <a:off x="1711195" y="1430204"/>
            <a:ext cx="77386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lí thuyết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355334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28912-FE3C-4570-BFF5-94AF5787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67" y="308313"/>
            <a:ext cx="9003507" cy="3432146"/>
          </a:xfrm>
          <a:prstGeom prst="rect">
            <a:avLst/>
          </a:prstGeom>
        </p:spPr>
      </p:pic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87643" y="4062321"/>
            <a:ext cx="81346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¾ thường được viết cho những tác phẩm âm nhạc có tính chất nhịp nhàng, uyển chuyển.</a:t>
            </a:r>
          </a:p>
        </p:txBody>
      </p:sp>
    </p:spTree>
    <p:extLst>
      <p:ext uri="{BB962C8B-B14F-4D97-AF65-F5344CB8AC3E}">
        <p14:creationId xmlns:p14="http://schemas.microsoft.com/office/powerpoint/2010/main" val="32530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45698" y="563406"/>
            <a:ext cx="813468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tập:</a:t>
            </a:r>
          </a:p>
        </p:txBody>
      </p:sp>
      <p:sp>
        <p:nvSpPr>
          <p:cNvPr id="11" name="Hình chữ nhật 15">
            <a:extLst>
              <a:ext uri="{FF2B5EF4-FFF2-40B4-BE49-F238E27FC236}">
                <a16:creationId xmlns:a16="http://schemas.microsoft.com/office/drawing/2014/main" id="{70A52F1B-C4B0-4AE0-B8BC-F1AB24F1A7BA}"/>
              </a:ext>
            </a:extLst>
          </p:cNvPr>
          <p:cNvSpPr/>
          <p:nvPr/>
        </p:nvSpPr>
        <p:spPr>
          <a:xfrm>
            <a:off x="751479" y="1069935"/>
            <a:ext cx="112028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 và đọc tên nốt nhạc là phách mạnh và phách nhẹ trong dòng nhạc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6D8486-BA07-4E02-A1F1-172D234DE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41" y="1893260"/>
            <a:ext cx="9922353" cy="1535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6FE195-7EFD-4574-807B-D5707E4FC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616" y="2985138"/>
            <a:ext cx="314286" cy="361905"/>
          </a:xfrm>
          <a:prstGeom prst="rect">
            <a:avLst/>
          </a:prstGeom>
        </p:spPr>
      </p:pic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016E2542-369E-4F72-B9FE-542952A12BDB}"/>
              </a:ext>
            </a:extLst>
          </p:cNvPr>
          <p:cNvSpPr/>
          <p:nvPr/>
        </p:nvSpPr>
        <p:spPr>
          <a:xfrm>
            <a:off x="2074034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47CA500-2F40-4F86-B35F-EEAEB3B8FDB1}"/>
              </a:ext>
            </a:extLst>
          </p:cNvPr>
          <p:cNvSpPr/>
          <p:nvPr/>
        </p:nvSpPr>
        <p:spPr>
          <a:xfrm>
            <a:off x="4348849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7" name="Hình chữ nhật 15">
            <a:extLst>
              <a:ext uri="{FF2B5EF4-FFF2-40B4-BE49-F238E27FC236}">
                <a16:creationId xmlns:a16="http://schemas.microsoft.com/office/drawing/2014/main" id="{FE09AA63-B674-4178-A9EA-0A5464245E9B}"/>
              </a:ext>
            </a:extLst>
          </p:cNvPr>
          <p:cNvSpPr/>
          <p:nvPr/>
        </p:nvSpPr>
        <p:spPr>
          <a:xfrm>
            <a:off x="6575150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8" name="Hình chữ nhật 15">
            <a:extLst>
              <a:ext uri="{FF2B5EF4-FFF2-40B4-BE49-F238E27FC236}">
                <a16:creationId xmlns:a16="http://schemas.microsoft.com/office/drawing/2014/main" id="{1848E541-C105-4F7A-99AD-B3256C779683}"/>
              </a:ext>
            </a:extLst>
          </p:cNvPr>
          <p:cNvSpPr/>
          <p:nvPr/>
        </p:nvSpPr>
        <p:spPr>
          <a:xfrm>
            <a:off x="9057715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9" name="Hình chữ nhật 15">
            <a:extLst>
              <a:ext uri="{FF2B5EF4-FFF2-40B4-BE49-F238E27FC236}">
                <a16:creationId xmlns:a16="http://schemas.microsoft.com/office/drawing/2014/main" id="{A9A69D79-6C53-4109-8F4C-73DD142E1CAC}"/>
              </a:ext>
            </a:extLst>
          </p:cNvPr>
          <p:cNvSpPr/>
          <p:nvPr/>
        </p:nvSpPr>
        <p:spPr>
          <a:xfrm>
            <a:off x="2637494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0" name="Hình chữ nhật 15">
            <a:extLst>
              <a:ext uri="{FF2B5EF4-FFF2-40B4-BE49-F238E27FC236}">
                <a16:creationId xmlns:a16="http://schemas.microsoft.com/office/drawing/2014/main" id="{65B24B7C-6C4B-4CF5-840F-00E179B2FA28}"/>
              </a:ext>
            </a:extLst>
          </p:cNvPr>
          <p:cNvSpPr/>
          <p:nvPr/>
        </p:nvSpPr>
        <p:spPr>
          <a:xfrm>
            <a:off x="3357559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1" name="Hình chữ nhật 15">
            <a:extLst>
              <a:ext uri="{FF2B5EF4-FFF2-40B4-BE49-F238E27FC236}">
                <a16:creationId xmlns:a16="http://schemas.microsoft.com/office/drawing/2014/main" id="{2926FE7B-7D0B-4349-9AC1-8B3CC15C6502}"/>
              </a:ext>
            </a:extLst>
          </p:cNvPr>
          <p:cNvSpPr/>
          <p:nvPr/>
        </p:nvSpPr>
        <p:spPr>
          <a:xfrm>
            <a:off x="4756540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2" name="Hình chữ nhật 15">
            <a:extLst>
              <a:ext uri="{FF2B5EF4-FFF2-40B4-BE49-F238E27FC236}">
                <a16:creationId xmlns:a16="http://schemas.microsoft.com/office/drawing/2014/main" id="{0A6BCEBD-FF8D-4729-A8E1-B7A01056BAE0}"/>
              </a:ext>
            </a:extLst>
          </p:cNvPr>
          <p:cNvSpPr/>
          <p:nvPr/>
        </p:nvSpPr>
        <p:spPr>
          <a:xfrm>
            <a:off x="5476605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3" name="Hình chữ nhật 15">
            <a:extLst>
              <a:ext uri="{FF2B5EF4-FFF2-40B4-BE49-F238E27FC236}">
                <a16:creationId xmlns:a16="http://schemas.microsoft.com/office/drawing/2014/main" id="{CD2BA581-8C76-4D17-9C26-C08A0F36A743}"/>
              </a:ext>
            </a:extLst>
          </p:cNvPr>
          <p:cNvSpPr/>
          <p:nvPr/>
        </p:nvSpPr>
        <p:spPr>
          <a:xfrm>
            <a:off x="7090943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4" name="Hình chữ nhật 15">
            <a:extLst>
              <a:ext uri="{FF2B5EF4-FFF2-40B4-BE49-F238E27FC236}">
                <a16:creationId xmlns:a16="http://schemas.microsoft.com/office/drawing/2014/main" id="{4F96C3DD-560B-4829-B89B-57C56523BEDC}"/>
              </a:ext>
            </a:extLst>
          </p:cNvPr>
          <p:cNvSpPr/>
          <p:nvPr/>
        </p:nvSpPr>
        <p:spPr>
          <a:xfrm>
            <a:off x="7811008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5" name="Hình chữ nhật 15">
            <a:extLst>
              <a:ext uri="{FF2B5EF4-FFF2-40B4-BE49-F238E27FC236}">
                <a16:creationId xmlns:a16="http://schemas.microsoft.com/office/drawing/2014/main" id="{C946A85D-AAB9-4386-99FE-FE9D38B2EE25}"/>
              </a:ext>
            </a:extLst>
          </p:cNvPr>
          <p:cNvSpPr/>
          <p:nvPr/>
        </p:nvSpPr>
        <p:spPr>
          <a:xfrm>
            <a:off x="9425346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6" name="Hình chữ nhật 15">
            <a:extLst>
              <a:ext uri="{FF2B5EF4-FFF2-40B4-BE49-F238E27FC236}">
                <a16:creationId xmlns:a16="http://schemas.microsoft.com/office/drawing/2014/main" id="{2925A759-4748-4197-977D-DF92C54B962B}"/>
              </a:ext>
            </a:extLst>
          </p:cNvPr>
          <p:cNvSpPr/>
          <p:nvPr/>
        </p:nvSpPr>
        <p:spPr>
          <a:xfrm>
            <a:off x="10145411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</p:spTree>
    <p:extLst>
      <p:ext uri="{BB962C8B-B14F-4D97-AF65-F5344CB8AC3E}">
        <p14:creationId xmlns:p14="http://schemas.microsoft.com/office/powerpoint/2010/main" val="22171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3575B-6593-4B09-BE8D-A5F590E8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994" y="275069"/>
            <a:ext cx="5543669" cy="5983118"/>
          </a:xfrm>
          <a:prstGeom prst="rect">
            <a:avLst/>
          </a:prstGeom>
        </p:spPr>
      </p:pic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E0A61010-F93D-44B6-B818-20EC02825133}"/>
              </a:ext>
            </a:extLst>
          </p:cNvPr>
          <p:cNvSpPr txBox="1"/>
          <p:nvPr/>
        </p:nvSpPr>
        <p:spPr>
          <a:xfrm>
            <a:off x="4262334" y="3149183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24">
            <a:extLst>
              <a:ext uri="{FF2B5EF4-FFF2-40B4-BE49-F238E27FC236}">
                <a16:creationId xmlns:a16="http://schemas.microsoft.com/office/drawing/2014/main" id="{09B9E14E-0D58-4DA4-A23C-B5A11B2918F7}"/>
              </a:ext>
            </a:extLst>
          </p:cNvPr>
          <p:cNvSpPr txBox="1"/>
          <p:nvPr/>
        </p:nvSpPr>
        <p:spPr>
          <a:xfrm>
            <a:off x="4363002" y="3351149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ộp Văn bản 24">
            <a:extLst>
              <a:ext uri="{FF2B5EF4-FFF2-40B4-BE49-F238E27FC236}">
                <a16:creationId xmlns:a16="http://schemas.microsoft.com/office/drawing/2014/main" id="{9691140F-5B4D-4ECF-8EF9-3D078B70E2B6}"/>
              </a:ext>
            </a:extLst>
          </p:cNvPr>
          <p:cNvSpPr txBox="1"/>
          <p:nvPr/>
        </p:nvSpPr>
        <p:spPr>
          <a:xfrm>
            <a:off x="4219660" y="5500510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401A9BDC-734A-4C7A-8659-BF09180BC872}"/>
              </a:ext>
            </a:extLst>
          </p:cNvPr>
          <p:cNvSpPr txBox="1"/>
          <p:nvPr/>
        </p:nvSpPr>
        <p:spPr>
          <a:xfrm>
            <a:off x="4607011" y="5674331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Hộp Văn bản 24">
            <a:extLst>
              <a:ext uri="{FF2B5EF4-FFF2-40B4-BE49-F238E27FC236}">
                <a16:creationId xmlns:a16="http://schemas.microsoft.com/office/drawing/2014/main" id="{21F38B41-9632-4748-9899-88C5A345B4B3}"/>
              </a:ext>
            </a:extLst>
          </p:cNvPr>
          <p:cNvSpPr txBox="1"/>
          <p:nvPr/>
        </p:nvSpPr>
        <p:spPr>
          <a:xfrm>
            <a:off x="6991651" y="3210739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p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Hộp Văn bản 24">
            <a:extLst>
              <a:ext uri="{FF2B5EF4-FFF2-40B4-BE49-F238E27FC236}">
                <a16:creationId xmlns:a16="http://schemas.microsoft.com/office/drawing/2014/main" id="{420BC3BC-3EB0-4A54-B001-6796A7D817B4}"/>
              </a:ext>
            </a:extLst>
          </p:cNvPr>
          <p:cNvSpPr txBox="1"/>
          <p:nvPr/>
        </p:nvSpPr>
        <p:spPr>
          <a:xfrm>
            <a:off x="8298991" y="3412705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24">
            <a:extLst>
              <a:ext uri="{FF2B5EF4-FFF2-40B4-BE49-F238E27FC236}">
                <a16:creationId xmlns:a16="http://schemas.microsoft.com/office/drawing/2014/main" id="{7F12935B-262A-4603-8D12-7E2DCEC379F8}"/>
              </a:ext>
            </a:extLst>
          </p:cNvPr>
          <p:cNvSpPr txBox="1"/>
          <p:nvPr/>
        </p:nvSpPr>
        <p:spPr>
          <a:xfrm>
            <a:off x="8238926" y="3933403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Hộp Văn bản 24">
            <a:extLst>
              <a:ext uri="{FF2B5EF4-FFF2-40B4-BE49-F238E27FC236}">
                <a16:creationId xmlns:a16="http://schemas.microsoft.com/office/drawing/2014/main" id="{0FE696F2-288F-4261-81FA-3AAE23986E79}"/>
              </a:ext>
            </a:extLst>
          </p:cNvPr>
          <p:cNvSpPr txBox="1"/>
          <p:nvPr/>
        </p:nvSpPr>
        <p:spPr>
          <a:xfrm>
            <a:off x="6699337" y="5708684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Hộp Văn bản 24">
            <a:extLst>
              <a:ext uri="{FF2B5EF4-FFF2-40B4-BE49-F238E27FC236}">
                <a16:creationId xmlns:a16="http://schemas.microsoft.com/office/drawing/2014/main" id="{08942861-A1FF-4AD4-A626-9C55F17FEC41}"/>
              </a:ext>
            </a:extLst>
          </p:cNvPr>
          <p:cNvSpPr txBox="1"/>
          <p:nvPr/>
        </p:nvSpPr>
        <p:spPr>
          <a:xfrm>
            <a:off x="8298991" y="5368347"/>
            <a:ext cx="13636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 nhàng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B650D133-953D-43AD-BF27-041DA5BDDE29}"/>
              </a:ext>
            </a:extLst>
          </p:cNvPr>
          <p:cNvSpPr txBox="1"/>
          <p:nvPr/>
        </p:nvSpPr>
        <p:spPr>
          <a:xfrm>
            <a:off x="5082036" y="3533293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7BEF7C-564D-46E6-89A1-86592B1430F1}"/>
              </a:ext>
            </a:extLst>
          </p:cNvPr>
          <p:cNvSpPr/>
          <p:nvPr/>
        </p:nvSpPr>
        <p:spPr>
          <a:xfrm>
            <a:off x="2026024" y="512702"/>
            <a:ext cx="21451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1:</a:t>
            </a:r>
            <a:endParaRPr kumimoji="0" lang="en-US" sz="3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E3C04-DA6E-4036-8027-F6A0501A11A9}"/>
              </a:ext>
            </a:extLst>
          </p:cNvPr>
          <p:cNvSpPr/>
          <p:nvPr/>
        </p:nvSpPr>
        <p:spPr>
          <a:xfrm>
            <a:off x="1711195" y="1430204"/>
            <a:ext cx="773860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các bài hát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 đi giữa biển vàng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vi-VN" sz="3200">
                <a:ln w="0"/>
                <a:solidFill>
                  <a:prstClr val="black"/>
                </a:solidFill>
                <a:latin typeface="+mj-lt"/>
              </a:rPr>
              <a:t>Tuổi hồng ơi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Đất nước tươi đẹp sao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vi-VN" sz="3200">
                <a:ln w="0"/>
                <a:solidFill>
                  <a:prstClr val="black"/>
                </a:solidFill>
                <a:latin typeface="+mj-lt"/>
              </a:rPr>
              <a:t>Khúc ca hè về</a:t>
            </a:r>
            <a:endParaRPr kumimoji="0" lang="en-US" sz="3200" b="0" i="0" u="none" strike="noStrike" kern="1200" cap="none" spc="0" normalizeH="0" baseline="0" noProof="0">
              <a:ln w="0"/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5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7BEF7C-564D-46E6-89A1-86592B1430F1}"/>
              </a:ext>
            </a:extLst>
          </p:cNvPr>
          <p:cNvSpPr/>
          <p:nvPr/>
        </p:nvSpPr>
        <p:spPr>
          <a:xfrm>
            <a:off x="4610451" y="418908"/>
            <a:ext cx="13436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34</a:t>
            </a:r>
            <a:endParaRPr kumimoji="0" lang="en-US" sz="3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E3C04-DA6E-4036-8027-F6A0501A11A9}"/>
              </a:ext>
            </a:extLst>
          </p:cNvPr>
          <p:cNvSpPr/>
          <p:nvPr/>
        </p:nvSpPr>
        <p:spPr>
          <a:xfrm>
            <a:off x="1879134" y="992298"/>
            <a:ext cx="77386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cuối năm: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Hát – Nghe nhạc – Lí thuyết âm nhạc</a:t>
            </a:r>
            <a:endParaRPr kumimoji="0" lang="en-US" sz="32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91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409F28-3842-48B3-A1C8-5497B21B54CE}"/>
              </a:ext>
            </a:extLst>
          </p:cNvPr>
          <p:cNvSpPr/>
          <p:nvPr/>
        </p:nvSpPr>
        <p:spPr>
          <a:xfrm>
            <a:off x="1237453" y="101840"/>
            <a:ext cx="3316293" cy="4308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4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Lĩnh xướng – Hòa giọng</a:t>
            </a:r>
            <a:endParaRPr lang="en-US" sz="2400" b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82CE5D-AE4B-4574-8646-69D5EF22A84B}"/>
              </a:ext>
            </a:extLst>
          </p:cNvPr>
          <p:cNvSpPr/>
          <p:nvPr/>
        </p:nvSpPr>
        <p:spPr>
          <a:xfrm>
            <a:off x="2895600" y="784896"/>
            <a:ext cx="4826000" cy="55399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32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Em đi giữa biển vàng</a:t>
            </a:r>
            <a:endParaRPr lang="en-US" sz="32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7E629D-9057-4699-81E4-49C3D25D3DD9}"/>
              </a:ext>
            </a:extLst>
          </p:cNvPr>
          <p:cNvSpPr/>
          <p:nvPr/>
        </p:nvSpPr>
        <p:spPr>
          <a:xfrm>
            <a:off x="6096000" y="1205436"/>
            <a:ext cx="5437239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Nhạc: Bùi Đình Thảo</a:t>
            </a:r>
          </a:p>
          <a:p>
            <a:pPr algn="ctr" defTabSz="609630">
              <a:defRPr/>
            </a:pPr>
            <a:r>
              <a:rPr lang="vi-VN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Lời: Nguyễn Khoa Đăng – Bùi Đình Thảo</a:t>
            </a:r>
            <a:endParaRPr lang="en-US" sz="240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F870BF-F288-4F48-B128-611712C93C58}"/>
              </a:ext>
            </a:extLst>
          </p:cNvPr>
          <p:cNvSpPr txBox="1"/>
          <p:nvPr/>
        </p:nvSpPr>
        <p:spPr>
          <a:xfrm>
            <a:off x="1975791" y="1970814"/>
            <a:ext cx="955744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800" b="1">
                <a:solidFill>
                  <a:srgbClr val="7030A0"/>
                </a:solidFill>
                <a:latin typeface="Times New Roman" panose="02020603050405020304" pitchFamily="18" charset="0"/>
              </a:rPr>
              <a:t>Lĩnh xướng: </a:t>
            </a:r>
          </a:p>
          <a:p>
            <a:pPr defTabSz="609630">
              <a:defRPr/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</a:rPr>
              <a:t>Em đi giữa biển vàng, nghe mênh mang trên đồng lúa hát. </a:t>
            </a:r>
          </a:p>
          <a:p>
            <a:pPr defTabSz="609630">
              <a:defRPr/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</a:rPr>
              <a:t>Hương lúa chín thoang thoảng bay làm lung lay hàng cột điện, làm xao động cả rặng cây.</a:t>
            </a:r>
          </a:p>
          <a:p>
            <a:pPr defTabSz="609630">
              <a:defRPr/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  <a:p>
            <a:pPr defTabSz="609630">
              <a:defRPr/>
            </a:pPr>
            <a:r>
              <a:rPr lang="vi-VN" sz="2800" b="1">
                <a:solidFill>
                  <a:srgbClr val="00B050"/>
                </a:solidFill>
                <a:latin typeface="Times New Roman" panose="02020603050405020304" pitchFamily="18" charset="0"/>
              </a:rPr>
              <a:t>Hòa giọng: </a:t>
            </a:r>
          </a:p>
          <a:p>
            <a:pPr defTabSz="609630">
              <a:defRPr/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</a:rPr>
              <a:t>Em đi giữa biển vàng, nghe mênh mang trên đồng lúa hát.</a:t>
            </a:r>
          </a:p>
          <a:p>
            <a:pPr defTabSz="609630">
              <a:defRPr/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</a:rPr>
              <a:t>Bông lúa trĩu i trong lòng tay như đựng đầy mưa gió nắng, </a:t>
            </a:r>
          </a:p>
          <a:p>
            <a:pPr defTabSz="609630">
              <a:defRPr/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</a:rPr>
              <a:t>Như mang nặng giọt mồ hôi của bao người nuôi lúa lớn lúa ơi!</a:t>
            </a:r>
          </a:p>
          <a:p>
            <a:pPr defTabSz="609630">
              <a:defRPr/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</a:rPr>
              <a:t>Của bao người nuôi lúa lớn lúa ơi! </a:t>
            </a:r>
          </a:p>
        </p:txBody>
      </p:sp>
      <p:pic>
        <p:nvPicPr>
          <p:cNvPr id="18" name="Picture 32">
            <a:extLst>
              <a:ext uri="{FF2B5EF4-FFF2-40B4-BE49-F238E27FC236}">
                <a16:creationId xmlns:a16="http://schemas.microsoft.com/office/drawing/2014/main" id="{4FEB9D3A-2FE4-4662-899E-91964E6F79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66017" y="1692884"/>
            <a:ext cx="935175" cy="1060197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4793496C-FC1B-4245-83C5-083F4F5ED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49" y="3175000"/>
            <a:ext cx="1483335" cy="106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9809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B62A1C78-134F-4B8D-8874-140F35BB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2" y="1371582"/>
            <a:ext cx="10955708" cy="277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88620D5-9F63-412A-9933-49931BE8D7CC}"/>
              </a:ext>
            </a:extLst>
          </p:cNvPr>
          <p:cNvSpPr txBox="1"/>
          <p:nvPr/>
        </p:nvSpPr>
        <p:spPr>
          <a:xfrm>
            <a:off x="1714955" y="2364120"/>
            <a:ext cx="10479089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 minh         lên,                  líu             lo        trên     cành     cây        cao,                 gió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41297A-EB8F-4DDB-B207-BA2B8C0113D4}"/>
              </a:ext>
            </a:extLst>
          </p:cNvPr>
          <p:cNvSpPr txBox="1"/>
          <p:nvPr/>
        </p:nvSpPr>
        <p:spPr>
          <a:xfrm>
            <a:off x="1059679" y="3788079"/>
            <a:ext cx="11132321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 đưa      lời           ca,                   ánh       dương chan       hòa     em        tới         trường. </a:t>
            </a:r>
          </a:p>
        </p:txBody>
      </p:sp>
      <p:pic>
        <p:nvPicPr>
          <p:cNvPr id="23" name="Picture 225">
            <a:extLst>
              <a:ext uri="{FF2B5EF4-FFF2-40B4-BE49-F238E27FC236}">
                <a16:creationId xmlns:a16="http://schemas.microsoft.com/office/drawing/2014/main" id="{8A8963C5-5B75-4304-8C88-2709C64DC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20" y="2783678"/>
            <a:ext cx="608359" cy="419827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063403CB-1063-4AE2-8C11-E9E822C6A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4" y="2699237"/>
            <a:ext cx="608359" cy="419827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09500D6E-24BE-47DE-8C51-E542A197B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43" y="2699237"/>
            <a:ext cx="608359" cy="419827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63DF9FA0-D954-45E8-B9AE-D90D435A09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9" y="4205624"/>
            <a:ext cx="608359" cy="419827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5A18E3F0-D26C-4ABE-B98C-F8B7DD32F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58" y="4276184"/>
            <a:ext cx="608359" cy="419827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2185DB1A-E49B-474F-8D41-FD8CBE5A30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27670"/>
            <a:ext cx="608359" cy="419827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6B2FB82F-943F-40E5-BF9D-964F4EE0F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69" y="4240950"/>
            <a:ext cx="608359" cy="419827"/>
          </a:xfrm>
          <a:prstGeom prst="rect">
            <a:avLst/>
          </a:prstGeom>
        </p:spPr>
      </p:pic>
      <p:sp>
        <p:nvSpPr>
          <p:cNvPr id="31" name="Hình chữ nhật 4">
            <a:extLst>
              <a:ext uri="{FF2B5EF4-FFF2-40B4-BE49-F238E27FC236}">
                <a16:creationId xmlns:a16="http://schemas.microsoft.com/office/drawing/2014/main" id="{23F8EE95-943B-4545-B74A-71AEF558B027}"/>
              </a:ext>
            </a:extLst>
          </p:cNvPr>
          <p:cNvSpPr/>
          <p:nvPr/>
        </p:nvSpPr>
        <p:spPr>
          <a:xfrm>
            <a:off x="1961046" y="566299"/>
            <a:ext cx="8335599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ĐỆM THEO NHỊP</a:t>
            </a:r>
          </a:p>
        </p:txBody>
      </p:sp>
    </p:spTree>
    <p:extLst>
      <p:ext uri="{BB962C8B-B14F-4D97-AF65-F5344CB8AC3E}">
        <p14:creationId xmlns:p14="http://schemas.microsoft.com/office/powerpoint/2010/main" val="11655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56697906-95F9-4CE3-A696-6AB11D82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79" y="337180"/>
            <a:ext cx="9943691" cy="60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078281-0905-4C8C-8289-18C3D2F95ABD}"/>
              </a:ext>
            </a:extLst>
          </p:cNvPr>
          <p:cNvSpPr/>
          <p:nvPr/>
        </p:nvSpPr>
        <p:spPr>
          <a:xfrm>
            <a:off x="118132" y="100599"/>
            <a:ext cx="2972289" cy="4884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74" b="1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Hát kết hợp gõ đệm</a:t>
            </a:r>
            <a:endParaRPr kumimoji="0" lang="en-US" sz="2574" b="1" i="0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09" name="TextBox 15">
            <a:extLst>
              <a:ext uri="{FF2B5EF4-FFF2-40B4-BE49-F238E27FC236}">
                <a16:creationId xmlns:a16="http://schemas.microsoft.com/office/drawing/2014/main" id="{9CBB6656-3ACF-421B-BCD4-72A816DC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038" y="3974616"/>
            <a:ext cx="10479089" cy="6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Tuổi   hồng   ơi,      chứa      chan     bao    niềm     vui        tháng  ngày.              Tuổi  hồng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10" name="TextBox 16">
            <a:extLst>
              <a:ext uri="{FF2B5EF4-FFF2-40B4-BE49-F238E27FC236}">
                <a16:creationId xmlns:a16="http://schemas.microsoft.com/office/drawing/2014/main" id="{60AB2A4B-8282-4D92-8640-387DD1D5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118" y="4749103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ơi,                êm        đềm       như      những     áng         mây.                                      Và    em </a:t>
            </a: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B532F519-A8A8-4939-B061-2F697AD0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689" y="5468417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sẽ                          tô                  hồng     thêm      bao       ước               mơ,                  đem  </a:t>
            </a:r>
          </a:p>
        </p:txBody>
      </p:sp>
      <p:sp>
        <p:nvSpPr>
          <p:cNvPr id="25612" name="TextBox 18">
            <a:extLst>
              <a:ext uri="{FF2B5EF4-FFF2-40B4-BE49-F238E27FC236}">
                <a16:creationId xmlns:a16="http://schemas.microsoft.com/office/drawing/2014/main" id="{2E119666-C87F-4797-81D4-EC4415B6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943" y="6204078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lòng         tin      yêu    cuộc          sống,  thiết         tha       tuổi     hồng   mến       thương.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1606C-C019-4927-AA97-685D2A2CB71F}"/>
              </a:ext>
            </a:extLst>
          </p:cNvPr>
          <p:cNvSpPr/>
          <p:nvPr/>
        </p:nvSpPr>
        <p:spPr>
          <a:xfrm>
            <a:off x="4424829" y="36783"/>
            <a:ext cx="2655727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4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hồng ơi</a:t>
            </a:r>
            <a:endParaRPr kumimoji="0" lang="vi-VN" sz="3604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C2230E-91C6-43BD-BE8F-70498707A47D}"/>
              </a:ext>
            </a:extLst>
          </p:cNvPr>
          <p:cNvSpPr/>
          <p:nvPr/>
        </p:nvSpPr>
        <p:spPr>
          <a:xfrm>
            <a:off x="7430863" y="363745"/>
            <a:ext cx="3626313" cy="409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60" b="0" i="1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 và lời: Nguyễn Công Minh</a:t>
            </a:r>
            <a:endParaRPr kumimoji="0" lang="vi-VN" sz="2060" b="0" i="1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D37F0-7581-4729-9BF9-6ACCDE6F06EC}"/>
              </a:ext>
            </a:extLst>
          </p:cNvPr>
          <p:cNvSpPr txBox="1"/>
          <p:nvPr/>
        </p:nvSpPr>
        <p:spPr>
          <a:xfrm>
            <a:off x="2220027" y="1191701"/>
            <a:ext cx="10814224" cy="92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Rồi    mai       đây,                bước      chân     trên     đường thênh    thang,             ước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3BB03-C070-4C75-ABA9-D64FFB81C47F}"/>
              </a:ext>
            </a:extLst>
          </p:cNvPr>
          <p:cNvSpPr txBox="1"/>
          <p:nvPr/>
        </p:nvSpPr>
        <p:spPr>
          <a:xfrm>
            <a:off x="2858460" y="2687117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 hồng     ơi,               biết           bao    kỉ      niệm   thân         thương,           với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98282-2E1E-46B1-9261-69709B4D83D8}"/>
              </a:ext>
            </a:extLst>
          </p:cNvPr>
          <p:cNvSpPr txBox="1"/>
          <p:nvPr/>
        </p:nvSpPr>
        <p:spPr>
          <a:xfrm>
            <a:off x="1912947" y="1933362"/>
            <a:ext cx="11212708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mơ     bay     xa      cùng       em,              đến       những  nơi    miền    quê       vẫy         gọi.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F90AA-2E97-4294-AA90-824825FFF4BD}"/>
              </a:ext>
            </a:extLst>
          </p:cNvPr>
          <p:cNvSpPr txBox="1"/>
          <p:nvPr/>
        </p:nvSpPr>
        <p:spPr>
          <a:xfrm>
            <a:off x="1860707" y="3386608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người      bạn     cùng            em,         nhớ        mãi        ôi       tuổi     thần            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729BA-5AE4-48DF-BCF5-F7AF60335C84}"/>
              </a:ext>
            </a:extLst>
          </p:cNvPr>
          <p:cNvSpPr txBox="1"/>
          <p:nvPr/>
        </p:nvSpPr>
        <p:spPr>
          <a:xfrm>
            <a:off x="2574912" y="993105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minh      lên,                 líu           lo       trên    cành     cây       cao,               gió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FFC97-20C1-4000-A51A-A771D5704325}"/>
              </a:ext>
            </a:extLst>
          </p:cNvPr>
          <p:cNvSpPr txBox="1"/>
          <p:nvPr/>
        </p:nvSpPr>
        <p:spPr>
          <a:xfrm>
            <a:off x="1912947" y="1748441"/>
            <a:ext cx="1066913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đưa      lời        ca,                 ánh      dương chan    hòa     em         tới       trường.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BE54A-AF77-440B-93CD-4DDF2CD59AF1}"/>
              </a:ext>
            </a:extLst>
          </p:cNvPr>
          <p:cNvSpPr txBox="1"/>
          <p:nvPr/>
        </p:nvSpPr>
        <p:spPr>
          <a:xfrm>
            <a:off x="2280777" y="2486258"/>
            <a:ext cx="1047704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  hồng    ơi,               biết          bao   gương   mặt   thân         quen,            biết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B1828-F5EC-4988-9742-0C940E3339BC}"/>
              </a:ext>
            </a:extLst>
          </p:cNvPr>
          <p:cNvSpPr txBox="1"/>
          <p:nvPr/>
        </p:nvSpPr>
        <p:spPr>
          <a:xfrm>
            <a:off x="1996600" y="3175522"/>
            <a:ext cx="1054243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   nụ     cười      hồn           nhiên,       mến      thương   ôi       tuổi      thần          tiên. </a:t>
            </a:r>
          </a:p>
        </p:txBody>
      </p:sp>
    </p:spTree>
    <p:extLst>
      <p:ext uri="{BB962C8B-B14F-4D97-AF65-F5344CB8AC3E}">
        <p14:creationId xmlns:p14="http://schemas.microsoft.com/office/powerpoint/2010/main" val="2437679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B62A1C78-134F-4B8D-8874-140F35BB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2" y="1371582"/>
            <a:ext cx="10955708" cy="277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88620D5-9F63-412A-9933-49931BE8D7CC}"/>
              </a:ext>
            </a:extLst>
          </p:cNvPr>
          <p:cNvSpPr txBox="1"/>
          <p:nvPr/>
        </p:nvSpPr>
        <p:spPr>
          <a:xfrm>
            <a:off x="1714955" y="2364120"/>
            <a:ext cx="10479089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 minh         lên,                  líu             lo        trên     cành     cây        cao,                 gió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41297A-EB8F-4DDB-B207-BA2B8C0113D4}"/>
              </a:ext>
            </a:extLst>
          </p:cNvPr>
          <p:cNvSpPr txBox="1"/>
          <p:nvPr/>
        </p:nvSpPr>
        <p:spPr>
          <a:xfrm>
            <a:off x="1059679" y="3788079"/>
            <a:ext cx="11132321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 đưa      lời           ca,                   ánh       dương chan       hòa     em         tới         trường. </a:t>
            </a:r>
          </a:p>
        </p:txBody>
      </p:sp>
      <p:sp>
        <p:nvSpPr>
          <p:cNvPr id="31" name="Hình chữ nhật 4">
            <a:extLst>
              <a:ext uri="{FF2B5EF4-FFF2-40B4-BE49-F238E27FC236}">
                <a16:creationId xmlns:a16="http://schemas.microsoft.com/office/drawing/2014/main" id="{23F8EE95-943B-4545-B74A-71AEF558B027}"/>
              </a:ext>
            </a:extLst>
          </p:cNvPr>
          <p:cNvSpPr/>
          <p:nvPr/>
        </p:nvSpPr>
        <p:spPr>
          <a:xfrm>
            <a:off x="1961046" y="566299"/>
            <a:ext cx="8335599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ĐỘNG TÁC CƠ THỂ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A621D-5D83-4EC5-9484-21D43FC08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76" y1="49153" x2="54730" y2="62712"/>
                        <a14:foregroundMark x1="33108" y1="44915" x2="33108" y2="35593"/>
                        <a14:foregroundMark x1="25676" y1="72034" x2="42568" y2="47458"/>
                        <a14:foregroundMark x1="23649" y1="44915" x2="85135" y2="73729"/>
                        <a14:foregroundMark x1="83108" y1="58475" x2="77703" y2="3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1" y="2642515"/>
            <a:ext cx="704850" cy="5619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64DA91-9C8A-4641-978B-801D91475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76" y1="49153" x2="54730" y2="62712"/>
                        <a14:foregroundMark x1="33108" y1="44915" x2="33108" y2="35593"/>
                        <a14:foregroundMark x1="25676" y1="72034" x2="42568" y2="47458"/>
                        <a14:foregroundMark x1="23649" y1="44915" x2="85135" y2="73729"/>
                        <a14:foregroundMark x1="83108" y1="58475" x2="77703" y2="3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4" y="4091711"/>
            <a:ext cx="704850" cy="5619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86" y="2709088"/>
            <a:ext cx="519029" cy="4577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7099B8-2DA6-40E9-9725-BA37E6004CC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97" y="2694627"/>
            <a:ext cx="519029" cy="4577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3B9B18D-C257-4815-9A00-107148584D9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43" y="4149353"/>
            <a:ext cx="519029" cy="4577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320AAB-9282-43E8-A88E-0C1CBAE01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76" y1="49153" x2="54730" y2="62712"/>
                        <a14:foregroundMark x1="33108" y1="44915" x2="33108" y2="35593"/>
                        <a14:foregroundMark x1="25676" y1="72034" x2="42568" y2="47458"/>
                        <a14:foregroundMark x1="23649" y1="44915" x2="85135" y2="73729"/>
                        <a14:foregroundMark x1="83108" y1="58475" x2="77703" y2="3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0" y="4225930"/>
            <a:ext cx="704850" cy="5619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39FED6-9669-49D4-825A-002362DA0FA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9" y="4225930"/>
            <a:ext cx="519029" cy="4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ĐẤT NƯỚC TƯƠI ĐẸP SAO">
            <a:hlinkClick r:id="" action="ppaction://media"/>
            <a:extLst>
              <a:ext uri="{FF2B5EF4-FFF2-40B4-BE49-F238E27FC236}">
                <a16:creationId xmlns:a16="http://schemas.microsoft.com/office/drawing/2014/main" id="{D6F29815-B68C-456D-A476-4EF52EC69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6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DD17A21F-5A4E-482A-96D8-F36343D9FF08}"/>
              </a:ext>
            </a:extLst>
          </p:cNvPr>
          <p:cNvSpPr txBox="1"/>
          <p:nvPr/>
        </p:nvSpPr>
        <p:spPr>
          <a:xfrm>
            <a:off x="2935076" y="671825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6A753321-1465-4A5A-9528-24C19C878AE9}"/>
              </a:ext>
            </a:extLst>
          </p:cNvPr>
          <p:cNvSpPr/>
          <p:nvPr/>
        </p:nvSpPr>
        <p:spPr>
          <a:xfrm>
            <a:off x="6541036" y="366908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Ma-Lai-Xi-A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 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việt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: </a:t>
            </a:r>
            <a:r>
              <a:rPr kumimoji="0" lang="en-US" alt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205677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0" y="199885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nối tiếp – Hòa giọng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6F843C-FF5C-4F8C-927E-0E917CF5D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778" y="1269388"/>
            <a:ext cx="8209524" cy="4695238"/>
          </a:xfrm>
          <a:prstGeom prst="rect">
            <a:avLst/>
          </a:prstGeom>
        </p:spPr>
      </p:pic>
      <p:pic>
        <p:nvPicPr>
          <p:cNvPr id="12" name="KARAOKE ĐẤT NƯỚC TƯƠI ĐẸP SAO">
            <a:hlinkClick r:id="" action="ppaction://media"/>
            <a:extLst>
              <a:ext uri="{FF2B5EF4-FFF2-40B4-BE49-F238E27FC236}">
                <a16:creationId xmlns:a16="http://schemas.microsoft.com/office/drawing/2014/main" id="{54097D4A-2FFD-418F-BE7C-7978D1A7B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423" y="53550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her and Baby Greeting Cards by Slidesgo">
  <a:themeElements>
    <a:clrScheme name="Simple Light">
      <a:dk1>
        <a:srgbClr val="70312E"/>
      </a:dk1>
      <a:lt1>
        <a:srgbClr val="FFFFFF"/>
      </a:lt1>
      <a:dk2>
        <a:srgbClr val="EF8981"/>
      </a:dk2>
      <a:lt2>
        <a:srgbClr val="FFDA9F"/>
      </a:lt2>
      <a:accent1>
        <a:srgbClr val="94D9F7"/>
      </a:accent1>
      <a:accent2>
        <a:srgbClr val="8A93E2"/>
      </a:accent2>
      <a:accent3>
        <a:srgbClr val="F6C4C1"/>
      </a:accent3>
      <a:accent4>
        <a:srgbClr val="FFF3F3"/>
      </a:accent4>
      <a:accent5>
        <a:srgbClr val="D9EEFC"/>
      </a:accent5>
      <a:accent6>
        <a:srgbClr val="F2C483"/>
      </a:accent6>
      <a:hlink>
        <a:srgbClr val="7031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899</Words>
  <Application>Microsoft Office PowerPoint</Application>
  <PresentationFormat>Widescreen</PresentationFormat>
  <Paragraphs>128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McLaren</vt:lpstr>
      <vt:lpstr>Quicksand</vt:lpstr>
      <vt:lpstr>Times New Roman</vt:lpstr>
      <vt:lpstr>Office Theme</vt:lpstr>
      <vt:lpstr>1_Office Theme</vt:lpstr>
      <vt:lpstr>2_Office Theme</vt:lpstr>
      <vt:lpstr>Mother and Baby Greeting Cards by Slidesgo</vt:lpstr>
      <vt:lpstr>1_Default Design</vt:lpstr>
      <vt:lpstr>更多模版请关注:尚佳素材公社shop64427429.taobao.com</vt:lpstr>
      <vt:lpstr>12_Office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trangphamminh1105@gmail.com</cp:lastModifiedBy>
  <cp:revision>5</cp:revision>
  <dcterms:created xsi:type="dcterms:W3CDTF">2024-06-25T13:56:56Z</dcterms:created>
  <dcterms:modified xsi:type="dcterms:W3CDTF">2025-05-14T08:39:15Z</dcterms:modified>
</cp:coreProperties>
</file>