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8" r:id="rId4"/>
    <p:sldId id="260" r:id="rId5"/>
    <p:sldId id="269" r:id="rId6"/>
    <p:sldId id="261" r:id="rId7"/>
    <p:sldId id="271" r:id="rId8"/>
    <p:sldId id="272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882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2385166"/>
            <a:ext cx="9762727" cy="35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78: ÔN TẬP PHÉP NHÂN, PHÉP CHIA TRONG PHẠM VI 100 000 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608698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8008">
            <a:off x="11661943" y="5157211"/>
            <a:ext cx="3434202" cy="222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659413" y="245943"/>
            <a:ext cx="2306432" cy="16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 Nhân Từ 2 Đến 9, Giọng Miền Bắc, Đọc Chậm, Dễ Thuộc _ Bảng Cửu Chương">
            <a:hlinkClick r:id="" action="ppaction://media"/>
            <a:extLst>
              <a:ext uri="{FF2B5EF4-FFF2-40B4-BE49-F238E27FC236}">
                <a16:creationId xmlns:a16="http://schemas.microsoft.com/office/drawing/2014/main" id="{E8376881-6BF7-4879-8CD3-BFD91A30F1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8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2519" y="580543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7318" y="1837492"/>
            <a:ext cx="5791201" cy="677108"/>
            <a:chOff x="1470817" y="1947446"/>
            <a:chExt cx="12186780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7" y="1962834"/>
              <a:ext cx="1240641" cy="646331"/>
              <a:chOff x="1737517" y="1962834"/>
              <a:chExt cx="1240641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7" y="2019300"/>
                <a:ext cx="1240641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058224" y="1962834"/>
                <a:ext cx="7131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593600" y="1947446"/>
              <a:ext cx="110639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Chọn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lời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đúng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DA397FC-67EE-FE57-EB8C-EC7CD02B9E7F}"/>
              </a:ext>
            </a:extLst>
          </p:cNvPr>
          <p:cNvSpPr/>
          <p:nvPr/>
        </p:nvSpPr>
        <p:spPr>
          <a:xfrm>
            <a:off x="4023519" y="2586453"/>
            <a:ext cx="6253460" cy="7663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Tích của 1 508 và 6 là: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F4027D-6137-25D7-5599-3424E5A7DE1F}"/>
              </a:ext>
            </a:extLst>
          </p:cNvPr>
          <p:cNvSpPr/>
          <p:nvPr/>
        </p:nvSpPr>
        <p:spPr>
          <a:xfrm>
            <a:off x="3815492" y="3653253"/>
            <a:ext cx="9580627" cy="7663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 9 048       B. 6 048         C. 9 008        D.  9 042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CCA20C-CA33-C3C9-BC44-08FA7C4A6541}"/>
              </a:ext>
            </a:extLst>
          </p:cNvPr>
          <p:cNvSpPr/>
          <p:nvPr/>
        </p:nvSpPr>
        <p:spPr>
          <a:xfrm>
            <a:off x="3815492" y="5863053"/>
            <a:ext cx="9217484" cy="7663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729         B.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7029         C.  7 092        D. 7 028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BB55A6-05BD-E35F-36D8-C31E7CB42B8B}"/>
              </a:ext>
            </a:extLst>
          </p:cNvPr>
          <p:cNvSpPr/>
          <p:nvPr/>
        </p:nvSpPr>
        <p:spPr>
          <a:xfrm>
            <a:off x="3566319" y="4771429"/>
            <a:ext cx="6884854" cy="943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35 145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E1780D-8136-C124-C5F3-33E7430F76FE}"/>
              </a:ext>
            </a:extLst>
          </p:cNvPr>
          <p:cNvSpPr/>
          <p:nvPr/>
        </p:nvSpPr>
        <p:spPr>
          <a:xfrm>
            <a:off x="4023519" y="6828829"/>
            <a:ext cx="8274019" cy="943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27 180 : (3x2)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807F40-E57C-524A-2C02-2E25D82DC8F0}"/>
              </a:ext>
            </a:extLst>
          </p:cNvPr>
          <p:cNvSpPr/>
          <p:nvPr/>
        </p:nvSpPr>
        <p:spPr>
          <a:xfrm>
            <a:off x="3815491" y="8072853"/>
            <a:ext cx="9580627" cy="7663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9060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18 120      C. 960        D. 4530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2C905806-38F1-B8A5-C6F2-D09C1CE1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00" y="1115066"/>
            <a:ext cx="1442632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78: ÔN TẬP PHÉP NHÂN, PHÉP CHIA TRONG PHẠM VI 100 000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1FAEE5-8A3C-4143-88AF-087EF983621A}"/>
              </a:ext>
            </a:extLst>
          </p:cNvPr>
          <p:cNvSpPr/>
          <p:nvPr/>
        </p:nvSpPr>
        <p:spPr>
          <a:xfrm>
            <a:off x="3718719" y="3704629"/>
            <a:ext cx="698785" cy="7663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2911C9-1E7B-4162-90C3-5D5AADCB031E}"/>
              </a:ext>
            </a:extLst>
          </p:cNvPr>
          <p:cNvSpPr/>
          <p:nvPr/>
        </p:nvSpPr>
        <p:spPr>
          <a:xfrm>
            <a:off x="5928519" y="5910081"/>
            <a:ext cx="762000" cy="7663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501131-ABA1-41F8-8703-8421E3B33390}"/>
              </a:ext>
            </a:extLst>
          </p:cNvPr>
          <p:cNvSpPr/>
          <p:nvPr/>
        </p:nvSpPr>
        <p:spPr>
          <a:xfrm>
            <a:off x="10805319" y="8110143"/>
            <a:ext cx="743115" cy="729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7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1" grpId="0" animBg="1"/>
      <p:bldP spid="14" grpId="0"/>
      <p:bldP spid="22" grpId="0" animBg="1"/>
      <p:bldP spid="23" grpId="0" animBg="1"/>
      <p:bldP spid="13" grpId="0" animBg="1"/>
      <p:bldP spid="24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7319" y="1806714"/>
            <a:ext cx="6738105" cy="646333"/>
            <a:chOff x="246603" y="1866900"/>
            <a:chExt cx="6367840" cy="646333"/>
          </a:xfrm>
        </p:grpSpPr>
        <p:grpSp>
          <p:nvGrpSpPr>
            <p:cNvPr id="10" name="Group 9"/>
            <p:cNvGrpSpPr/>
            <p:nvPr/>
          </p:nvGrpSpPr>
          <p:grpSpPr>
            <a:xfrm>
              <a:off x="246603" y="1866902"/>
              <a:ext cx="521283" cy="646331"/>
              <a:chOff x="513303" y="1866902"/>
              <a:chExt cx="521283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513303" y="1943100"/>
                <a:ext cx="521283" cy="570133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5316" y="1866902"/>
                <a:ext cx="4098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894718" y="1866900"/>
              <a:ext cx="57197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C11FD82-1C7B-EA1C-1850-A11F2C4C59EF}"/>
              </a:ext>
            </a:extLst>
          </p:cNvPr>
          <p:cNvSpPr txBox="1"/>
          <p:nvPr/>
        </p:nvSpPr>
        <p:spPr>
          <a:xfrm>
            <a:off x="1699610" y="3043671"/>
            <a:ext cx="483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(6 000 + 3 000)</a:t>
            </a:r>
            <a:r>
              <a:rPr lang="nl-NL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8A1677-9752-1519-59CC-EA00A937E738}"/>
              </a:ext>
            </a:extLst>
          </p:cNvPr>
          <p:cNvSpPr txBox="1"/>
          <p:nvPr/>
        </p:nvSpPr>
        <p:spPr>
          <a:xfrm>
            <a:off x="9511335" y="3014326"/>
            <a:ext cx="4266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18 000 : 6 x 3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C8E202E-A18B-50D9-63D0-15FC6C7F43F4}"/>
              </a:ext>
            </a:extLst>
          </p:cNvPr>
          <p:cNvSpPr/>
          <p:nvPr/>
        </p:nvSpPr>
        <p:spPr>
          <a:xfrm rot="21092483">
            <a:off x="9730163" y="5114593"/>
            <a:ext cx="1512605" cy="18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E92D7C3-A2AB-95ED-2B05-ACE0D43871EC}"/>
              </a:ext>
            </a:extLst>
          </p:cNvPr>
          <p:cNvSpPr txBox="1"/>
          <p:nvPr/>
        </p:nvSpPr>
        <p:spPr>
          <a:xfrm>
            <a:off x="1737519" y="5407621"/>
            <a:ext cx="481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(40 000 - 5 000) : 7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3D409D-B50C-E000-0A9B-3C1D970A63F9}"/>
              </a:ext>
            </a:extLst>
          </p:cNvPr>
          <p:cNvSpPr txBox="1"/>
          <p:nvPr/>
        </p:nvSpPr>
        <p:spPr>
          <a:xfrm>
            <a:off x="9511335" y="5334000"/>
            <a:ext cx="3961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7 000 x (2 x 3)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0A9EE6-6C95-44AB-BA41-140A36E7DCB0}"/>
              </a:ext>
            </a:extLst>
          </p:cNvPr>
          <p:cNvSpPr txBox="1"/>
          <p:nvPr/>
        </p:nvSpPr>
        <p:spPr>
          <a:xfrm>
            <a:off x="7452519" y="580543"/>
            <a:ext cx="1363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3868D517-CABE-4B99-9613-E085EEE89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00" y="1115066"/>
            <a:ext cx="1442632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78: ÔN TẬP PHÉP NHÂN, PHÉP CHIA TRONG PHẠM VI 100 000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52EB6-9B02-4115-9A31-0311C16EB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9" y="6183972"/>
            <a:ext cx="2713288" cy="28991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D3CCE8-001D-4F17-BB4E-3E7C08499339}"/>
              </a:ext>
            </a:extLst>
          </p:cNvPr>
          <p:cNvSpPr/>
          <p:nvPr/>
        </p:nvSpPr>
        <p:spPr>
          <a:xfrm>
            <a:off x="6367368" y="3047197"/>
            <a:ext cx="2685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9 000 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85E0EC-71A7-4D70-BEA1-96BA57747B92}"/>
              </a:ext>
            </a:extLst>
          </p:cNvPr>
          <p:cNvSpPr/>
          <p:nvPr/>
        </p:nvSpPr>
        <p:spPr>
          <a:xfrm>
            <a:off x="6427824" y="3974009"/>
            <a:ext cx="2015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45 000</a:t>
            </a:r>
            <a:endParaRPr lang="en-US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73C3D8-7D76-42D5-9E44-BC4EC15819A7}"/>
              </a:ext>
            </a:extLst>
          </p:cNvPr>
          <p:cNvSpPr/>
          <p:nvPr/>
        </p:nvSpPr>
        <p:spPr>
          <a:xfrm>
            <a:off x="6377101" y="5433584"/>
            <a:ext cx="2828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35 000 : 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871DA5-098D-4820-A085-D7A816BE944A}"/>
              </a:ext>
            </a:extLst>
          </p:cNvPr>
          <p:cNvSpPr/>
          <p:nvPr/>
        </p:nvSpPr>
        <p:spPr>
          <a:xfrm>
            <a:off x="6379504" y="6238930"/>
            <a:ext cx="17588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5 000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44A002-7EF4-496E-B5E1-0004A0257689}"/>
              </a:ext>
            </a:extLst>
          </p:cNvPr>
          <p:cNvSpPr/>
          <p:nvPr/>
        </p:nvSpPr>
        <p:spPr>
          <a:xfrm>
            <a:off x="13018673" y="2971800"/>
            <a:ext cx="2656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3 000 x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448F0E-CA97-42B0-8B9B-55385286C969}"/>
              </a:ext>
            </a:extLst>
          </p:cNvPr>
          <p:cNvSpPr/>
          <p:nvPr/>
        </p:nvSpPr>
        <p:spPr>
          <a:xfrm>
            <a:off x="13018673" y="3884127"/>
            <a:ext cx="1887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9 000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072929-D24E-4B14-A6F3-337B0BB218B0}"/>
              </a:ext>
            </a:extLst>
          </p:cNvPr>
          <p:cNvSpPr/>
          <p:nvPr/>
        </p:nvSpPr>
        <p:spPr>
          <a:xfrm>
            <a:off x="13243719" y="5334000"/>
            <a:ext cx="2528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7 000 x 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5840F-B572-4763-AC73-B060B98A8C30}"/>
              </a:ext>
            </a:extLst>
          </p:cNvPr>
          <p:cNvSpPr/>
          <p:nvPr/>
        </p:nvSpPr>
        <p:spPr>
          <a:xfrm>
            <a:off x="13255917" y="6248400"/>
            <a:ext cx="2015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42 000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72" grpId="0"/>
      <p:bldP spid="73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" y="1828800"/>
            <a:ext cx="6922853" cy="684429"/>
            <a:chOff x="1290908" y="1943100"/>
            <a:chExt cx="6376538" cy="684429"/>
          </a:xfrm>
        </p:grpSpPr>
        <p:grpSp>
          <p:nvGrpSpPr>
            <p:cNvPr id="10" name="Group 9"/>
            <p:cNvGrpSpPr/>
            <p:nvPr/>
          </p:nvGrpSpPr>
          <p:grpSpPr>
            <a:xfrm>
              <a:off x="1290908" y="1981198"/>
              <a:ext cx="589723" cy="646331"/>
              <a:chOff x="1557608" y="1981198"/>
              <a:chExt cx="589723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557608" y="2019298"/>
                <a:ext cx="589723" cy="570133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84090" y="1981198"/>
                <a:ext cx="138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47721" y="1943100"/>
              <a:ext cx="57197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C11FD82-1C7B-EA1C-1850-A11F2C4C59EF}"/>
              </a:ext>
            </a:extLst>
          </p:cNvPr>
          <p:cNvSpPr txBox="1"/>
          <p:nvPr/>
        </p:nvSpPr>
        <p:spPr>
          <a:xfrm>
            <a:off x="5318919" y="28194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5 406 x 2 x 4</a:t>
            </a:r>
            <a:endParaRPr lang="en-US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8A1677-9752-1519-59CC-EA00A937E738}"/>
              </a:ext>
            </a:extLst>
          </p:cNvPr>
          <p:cNvSpPr txBox="1"/>
          <p:nvPr/>
        </p:nvSpPr>
        <p:spPr>
          <a:xfrm>
            <a:off x="4556919" y="5311914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370 + 9 826 + 6 530</a:t>
            </a:r>
            <a:endParaRPr lang="en-US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C8E202E-A18B-50D9-63D0-15FC6C7F43F4}"/>
              </a:ext>
            </a:extLst>
          </p:cNvPr>
          <p:cNvSpPr/>
          <p:nvPr/>
        </p:nvSpPr>
        <p:spPr>
          <a:xfrm rot="21092483">
            <a:off x="9730163" y="5114593"/>
            <a:ext cx="1512605" cy="18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999AABF8-F247-4909-9E0D-3C92BE9E1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00" y="1115066"/>
            <a:ext cx="1442632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78: ÔN TẬP PHÉP NHÂN, PHÉP CHIA TRONG PHẠM VI 100 000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45693-F55A-4C25-9FE1-71ABC9E2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8800"/>
            <a:ext cx="1966119" cy="3505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D9A272-5C9E-4A93-903F-EF62CACA3F4C}"/>
              </a:ext>
            </a:extLst>
          </p:cNvPr>
          <p:cNvSpPr/>
          <p:nvPr/>
        </p:nvSpPr>
        <p:spPr>
          <a:xfrm>
            <a:off x="9205119" y="2819400"/>
            <a:ext cx="30460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10 812 x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A04A8D-328A-4F71-94DC-6C805F80D468}"/>
              </a:ext>
            </a:extLst>
          </p:cNvPr>
          <p:cNvSpPr/>
          <p:nvPr/>
        </p:nvSpPr>
        <p:spPr>
          <a:xfrm>
            <a:off x="9205119" y="3726359"/>
            <a:ext cx="21996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43 248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152311-261C-452D-B003-CC8CF73CF8C8}"/>
              </a:ext>
            </a:extLst>
          </p:cNvPr>
          <p:cNvSpPr/>
          <p:nvPr/>
        </p:nvSpPr>
        <p:spPr>
          <a:xfrm>
            <a:off x="9890919" y="5257800"/>
            <a:ext cx="40735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10 196 + 6 530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1476D9-99B5-49CC-BDA5-7453194F25E5}"/>
              </a:ext>
            </a:extLst>
          </p:cNvPr>
          <p:cNvSpPr/>
          <p:nvPr/>
        </p:nvSpPr>
        <p:spPr>
          <a:xfrm>
            <a:off x="9900157" y="6280703"/>
            <a:ext cx="21996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16 726</a:t>
            </a:r>
          </a:p>
        </p:txBody>
      </p:sp>
    </p:spTree>
    <p:extLst>
      <p:ext uri="{BB962C8B-B14F-4D97-AF65-F5344CB8AC3E}">
        <p14:creationId xmlns:p14="http://schemas.microsoft.com/office/powerpoint/2010/main" val="2038061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7319" y="1752600"/>
            <a:ext cx="533400" cy="646331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7808" y="1824097"/>
            <a:ext cx="15538829" cy="181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kg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85 000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gam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kg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7E2C71-5C08-5B02-D474-2587A36274BA}"/>
              </a:ext>
            </a:extLst>
          </p:cNvPr>
          <p:cNvSpPr txBox="1"/>
          <p:nvPr/>
        </p:nvSpPr>
        <p:spPr>
          <a:xfrm>
            <a:off x="6538119" y="3767533"/>
            <a:ext cx="9448800" cy="50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1358900" indent="254000" algn="ctr">
              <a:lnSpc>
                <a:spcPct val="13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marR="59055" algn="ctr">
              <a:lnSpc>
                <a:spcPct val="130000"/>
              </a:lnSpc>
            </a:pP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 tiền của 1 ki-lô-gam gạo là: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59055" algn="ctr">
              <a:lnSpc>
                <a:spcPct val="13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85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000 : 5 =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          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(đồng)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 trả người bán hàng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17 000 x 4  =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(đồng)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algn="ctr">
              <a:lnSpc>
                <a:spcPct val="130000"/>
              </a:lnSpc>
            </a:pPr>
            <a:r>
              <a:rPr 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17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000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3600" dirty="0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0D0F960A-14BE-40E0-BAA9-8F75F38F3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00" y="1115066"/>
            <a:ext cx="1442632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78: ÔN TẬP PHÉP NHÂN, PHÉP CHIA TRONG PHẠM VI 100 000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A43EBB-6B05-4AAA-A2A4-D613F32410E7}"/>
              </a:ext>
            </a:extLst>
          </p:cNvPr>
          <p:cNvSpPr/>
          <p:nvPr/>
        </p:nvSpPr>
        <p:spPr>
          <a:xfrm>
            <a:off x="8214519" y="4521277"/>
            <a:ext cx="7060267" cy="81272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R="59055" algn="ctr">
              <a:lnSpc>
                <a:spcPct val="130000"/>
              </a:lnSpc>
            </a:pP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tiền mua 1 ki-lô-gam gạo là: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2DFC87-5EEA-4D9B-B2B7-CE5D1A14A8E1}"/>
              </a:ext>
            </a:extLst>
          </p:cNvPr>
          <p:cNvSpPr/>
          <p:nvPr/>
        </p:nvSpPr>
        <p:spPr>
          <a:xfrm>
            <a:off x="10988259" y="5297269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17 000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F6BCE5-031E-4137-9785-7A0DE5EF943D}"/>
              </a:ext>
            </a:extLst>
          </p:cNvPr>
          <p:cNvSpPr/>
          <p:nvPr/>
        </p:nvSpPr>
        <p:spPr>
          <a:xfrm>
            <a:off x="11064459" y="6745069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68 000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2FB193-660A-436F-AE7E-8DCBDB0C1829}"/>
              </a:ext>
            </a:extLst>
          </p:cNvPr>
          <p:cNvSpPr/>
          <p:nvPr/>
        </p:nvSpPr>
        <p:spPr>
          <a:xfrm>
            <a:off x="330456" y="4038600"/>
            <a:ext cx="5217064" cy="290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5 kg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85 000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30000"/>
              </a:lnSpc>
              <a:buAutoNum type="alphaLcParenR"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…?...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4 kg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…?...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6F9E43-68E7-46B5-AEFC-E85086435BCF}"/>
              </a:ext>
            </a:extLst>
          </p:cNvPr>
          <p:cNvCxnSpPr/>
          <p:nvPr/>
        </p:nvCxnSpPr>
        <p:spPr>
          <a:xfrm>
            <a:off x="5852319" y="4038600"/>
            <a:ext cx="0" cy="5105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7025284-2B65-455F-8BE2-7A19206F8097}"/>
              </a:ext>
            </a:extLst>
          </p:cNvPr>
          <p:cNvSpPr/>
          <p:nvPr/>
        </p:nvSpPr>
        <p:spPr>
          <a:xfrm>
            <a:off x="11254474" y="8153400"/>
            <a:ext cx="3589445" cy="740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68 000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12" grpId="0"/>
      <p:bldP spid="1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7319" y="2020669"/>
            <a:ext cx="533400" cy="646331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7318" y="1968549"/>
            <a:ext cx="16139319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Nam 9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27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7E2C71-5C08-5B02-D474-2587A36274BA}"/>
              </a:ext>
            </a:extLst>
          </p:cNvPr>
          <p:cNvSpPr txBox="1"/>
          <p:nvPr/>
        </p:nvSpPr>
        <p:spPr>
          <a:xfrm>
            <a:off x="61119" y="3605748"/>
            <a:ext cx="7772401" cy="32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nay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27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.. ?..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>
                <a:solidFill>
                  <a:srgbClr val="0000FF"/>
                </a:solidFill>
                <a:latin typeface="+mj-lt"/>
              </a:rPr>
              <a:t>       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907C4BCA-D03D-4DF6-A415-81B20BFB8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00" y="1115066"/>
            <a:ext cx="1442632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78: ÔN TẬP PHÉP NHÂN, PHÉP CHIA TRONG PHẠM VI 100 000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25875C-6DD2-49A8-84EB-3F4A8C592438}"/>
              </a:ext>
            </a:extLst>
          </p:cNvPr>
          <p:cNvSpPr txBox="1"/>
          <p:nvPr/>
        </p:nvSpPr>
        <p:spPr>
          <a:xfrm>
            <a:off x="7452519" y="3307998"/>
            <a:ext cx="8824118" cy="435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0000FF"/>
                </a:solidFill>
                <a:latin typeface="+mj-lt"/>
              </a:rPr>
              <a:t>Bài giải</a:t>
            </a:r>
            <a:endParaRPr lang="en-US" sz="3600" b="1" dirty="0">
              <a:solidFill>
                <a:srgbClr val="0000FF"/>
              </a:solidFill>
              <a:latin typeface="+mj-lt"/>
            </a:endParaRPr>
          </a:p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0000FF"/>
                </a:solidFill>
                <a:latin typeface="+mj-lt"/>
              </a:rPr>
              <a:t>Số tuổi năm nay của bố Nam là:</a:t>
            </a:r>
            <a:endParaRPr lang="en-US" sz="3600" b="1" dirty="0">
              <a:solidFill>
                <a:srgbClr val="0000FF"/>
              </a:solidFill>
              <a:latin typeface="+mj-lt"/>
            </a:endParaRPr>
          </a:p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0000FF"/>
                </a:solidFill>
                <a:latin typeface="+mj-lt"/>
              </a:rPr>
              <a:t>       9 + 27 =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      </a:t>
            </a:r>
            <a:r>
              <a:rPr lang="vi-VN" sz="3600" b="1" dirty="0">
                <a:solidFill>
                  <a:srgbClr val="0000FF"/>
                </a:solidFill>
                <a:latin typeface="+mj-lt"/>
              </a:rPr>
              <a:t> (tuổi)</a:t>
            </a:r>
            <a:endParaRPr lang="en-US" sz="3600" b="1" dirty="0">
              <a:solidFill>
                <a:srgbClr val="0000FF"/>
              </a:solidFill>
              <a:latin typeface="+mj-lt"/>
            </a:endParaRPr>
          </a:p>
          <a:p>
            <a:pPr algn="ctr">
              <a:lnSpc>
                <a:spcPct val="130000"/>
              </a:lnSpc>
            </a:pPr>
            <a:endParaRPr lang="en-US" sz="3600" b="1" dirty="0">
              <a:solidFill>
                <a:srgbClr val="0000FF"/>
              </a:solidFill>
              <a:latin typeface="+mj-lt"/>
            </a:endParaRPr>
          </a:p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0000FF"/>
                </a:solidFill>
                <a:latin typeface="+mj-lt"/>
              </a:rPr>
              <a:t>36 : 9 =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  </a:t>
            </a:r>
            <a:r>
              <a:rPr lang="vi-VN" sz="3600" b="1" dirty="0">
                <a:solidFill>
                  <a:srgbClr val="0000FF"/>
                </a:solidFill>
                <a:latin typeface="+mj-lt"/>
              </a:rPr>
              <a:t> (lần)</a:t>
            </a:r>
            <a:endParaRPr lang="en-US" sz="3600" b="1" dirty="0">
              <a:solidFill>
                <a:srgbClr val="0000FF"/>
              </a:solidFill>
              <a:latin typeface="+mj-lt"/>
            </a:endParaRPr>
          </a:p>
          <a:p>
            <a:pPr algn="ctr">
              <a:lnSpc>
                <a:spcPct val="130000"/>
              </a:lnSpc>
            </a:pPr>
            <a:r>
              <a:rPr lang="vi-VN" sz="3600" b="1" i="1" dirty="0">
                <a:solidFill>
                  <a:srgbClr val="0000FF"/>
                </a:solidFill>
                <a:latin typeface="+mj-lt"/>
              </a:rPr>
              <a:t>                 </a:t>
            </a:r>
            <a:r>
              <a:rPr lang="en-US" sz="3600" b="1" i="1" dirty="0">
                <a:solidFill>
                  <a:srgbClr val="0000FF"/>
                </a:solidFill>
                <a:latin typeface="+mj-lt"/>
              </a:rPr>
              <a:t>          </a:t>
            </a:r>
            <a:r>
              <a:rPr lang="vi-VN" sz="3600" b="1" dirty="0">
                <a:solidFill>
                  <a:srgbClr val="0000FF"/>
                </a:solidFill>
                <a:latin typeface="+mj-lt"/>
              </a:rPr>
              <a:t>Đáp số: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4 </a:t>
            </a:r>
            <a:r>
              <a:rPr lang="vi-VN" sz="3600" b="1" dirty="0">
                <a:solidFill>
                  <a:srgbClr val="0000FF"/>
                </a:solidFill>
                <a:latin typeface="+mj-lt"/>
              </a:rPr>
              <a:t>(lần)</a:t>
            </a:r>
            <a:endParaRPr lang="en-US" sz="3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F83CD5-B82F-429F-9AD6-B5F03411E3C7}"/>
              </a:ext>
            </a:extLst>
          </p:cNvPr>
          <p:cNvSpPr/>
          <p:nvPr/>
        </p:nvSpPr>
        <p:spPr>
          <a:xfrm>
            <a:off x="8656647" y="5488386"/>
            <a:ext cx="656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FFEF84-2F72-42E1-8AFB-BEE96C71C956}"/>
              </a:ext>
            </a:extLst>
          </p:cNvPr>
          <p:cNvCxnSpPr/>
          <p:nvPr/>
        </p:nvCxnSpPr>
        <p:spPr>
          <a:xfrm>
            <a:off x="7300119" y="3332449"/>
            <a:ext cx="0" cy="58115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BEDF808-3CBA-4F66-A11D-634490B6C6C3}"/>
              </a:ext>
            </a:extLst>
          </p:cNvPr>
          <p:cNvSpPr/>
          <p:nvPr/>
        </p:nvSpPr>
        <p:spPr>
          <a:xfrm>
            <a:off x="12176919" y="477851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36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D2734C-66A8-444F-B741-E8304F9C14B5}"/>
              </a:ext>
            </a:extLst>
          </p:cNvPr>
          <p:cNvSpPr/>
          <p:nvPr/>
        </p:nvSpPr>
        <p:spPr>
          <a:xfrm>
            <a:off x="11900251" y="6248400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4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0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4328319" y="3581400"/>
            <a:ext cx="8153400" cy="1201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MẾ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N CH</a:t>
            </a:r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ÀO 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575</Words>
  <Application>Microsoft Office PowerPoint</Application>
  <PresentationFormat>Custom</PresentationFormat>
  <Paragraphs>75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137</cp:revision>
  <dcterms:created xsi:type="dcterms:W3CDTF">2022-07-10T01:37:20Z</dcterms:created>
  <dcterms:modified xsi:type="dcterms:W3CDTF">2025-05-21T14:30:40Z</dcterms:modified>
</cp:coreProperties>
</file>