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2" r:id="rId2"/>
    <p:sldId id="300" r:id="rId3"/>
    <p:sldId id="262" r:id="rId4"/>
    <p:sldId id="288" r:id="rId5"/>
    <p:sldId id="289" r:id="rId6"/>
    <p:sldId id="290" r:id="rId7"/>
    <p:sldId id="291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322"/>
            <p14:sldId id="300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24/05/2025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83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9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9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6789103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24/5/2025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2" y="365593"/>
            <a:ext cx="10892117" cy="61268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2156414" y="1925555"/>
            <a:ext cx="7790621" cy="2095549"/>
          </a:xfrm>
          <a:prstGeom prst="rect">
            <a:avLst/>
          </a:prstGeom>
        </p:spPr>
        <p:txBody>
          <a:bodyPr vert="horz" lIns="61268" tIns="30634" rIns="61268" bIns="30634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3660665" y="4063281"/>
            <a:ext cx="4932325" cy="908187"/>
          </a:xfrm>
          <a:prstGeom prst="rect">
            <a:avLst/>
          </a:prstGeom>
        </p:spPr>
        <p:txBody>
          <a:bodyPr wrap="square" lIns="45964" tIns="22982" rIns="45964" bIns="22982">
            <a:spAutoFit/>
          </a:bodyPr>
          <a:lstStyle/>
          <a:p>
            <a:pPr algn="ctr">
              <a:defRPr/>
            </a:pPr>
            <a:r>
              <a:rPr lang="en-US" altLang="zh-CN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28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28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6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9" y="2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37740" y="3126411"/>
            <a:ext cx="5653824" cy="23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709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98" y="1912041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" y="3317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28650" y="1409765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09765"/>
            <a:ext cx="8749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557118" y="3988993"/>
            <a:ext cx="9079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286" y="4812605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48567" y="1994540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35626" y="2015278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22063" y="4887341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134135" y="4887341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405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69021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67724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66427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52819" y="37187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641030" y="678236"/>
            <a:ext cx="737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que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653029" y="1297266"/>
            <a:ext cx="6898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641145" y="1877070"/>
            <a:ext cx="6598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4" y="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65E9CD-61D2-4E36-ABF7-C55F2E09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9" b="99746" l="1066" r="99290">
                        <a14:foregroundMark x1="7460" y1="42386" x2="7460" y2="42386"/>
                        <a14:foregroundMark x1="10835" y1="30457" x2="10835" y2="30457"/>
                        <a14:foregroundMark x1="2309" y1="54061" x2="2309" y2="54061"/>
                        <a14:foregroundMark x1="3197" y1="59898" x2="3197" y2="59898"/>
                        <a14:foregroundMark x1="4796" y1="60152" x2="4796" y2="60152"/>
                        <a14:foregroundMark x1="4618" y1="60152" x2="4618" y2="60152"/>
                        <a14:foregroundMark x1="7638" y1="47208" x2="7638" y2="47208"/>
                        <a14:foregroundMark x1="5861" y1="48731" x2="5861" y2="48731"/>
                        <a14:foregroundMark x1="4973" y1="47716" x2="4973" y2="47716"/>
                        <a14:foregroundMark x1="3908" y1="47208" x2="3908" y2="47208"/>
                        <a14:foregroundMark x1="2309" y1="45178" x2="2309" y2="45178"/>
                        <a14:foregroundMark x1="2309" y1="45178" x2="2309" y2="45178"/>
                        <a14:foregroundMark x1="1243" y1="44924" x2="1243" y2="44924"/>
                        <a14:foregroundMark x1="5329" y1="31980" x2="5329" y2="31980"/>
                        <a14:foregroundMark x1="5329" y1="31980" x2="5329" y2="31980"/>
                        <a14:foregroundMark x1="6394" y1="33249" x2="6394" y2="33249"/>
                        <a14:foregroundMark x1="8703" y1="41624" x2="8703" y2="41624"/>
                        <a14:foregroundMark x1="1776" y1="64975" x2="1776" y2="64975"/>
                        <a14:foregroundMark x1="1776" y1="64975" x2="1776" y2="64975"/>
                        <a14:foregroundMark x1="33037" y1="9137" x2="33037" y2="9137"/>
                        <a14:foregroundMark x1="33037" y1="9137" x2="33037" y2="9137"/>
                        <a14:foregroundMark x1="33037" y1="9137" x2="33037" y2="9137"/>
                        <a14:foregroundMark x1="33570" y1="8883" x2="33570" y2="8883"/>
                        <a14:foregroundMark x1="30728" y1="7868" x2="30728" y2="7868"/>
                        <a14:foregroundMark x1="30373" y1="7614" x2="30373" y2="7614"/>
                        <a14:foregroundMark x1="32327" y1="7107" x2="32327" y2="7107"/>
                        <a14:foregroundMark x1="32860" y1="7107" x2="32860" y2="7107"/>
                        <a14:foregroundMark x1="33925" y1="7614" x2="33925" y2="7614"/>
                        <a14:foregroundMark x1="35702" y1="9898" x2="35702" y2="9898"/>
                        <a14:foregroundMark x1="37478" y1="8883" x2="32860" y2="7614"/>
                        <a14:foregroundMark x1="32860" y1="7614" x2="28774" y2="10660"/>
                        <a14:foregroundMark x1="28774" y1="10660" x2="29307" y2="10406"/>
                        <a14:foregroundMark x1="52043" y1="6853" x2="52043" y2="6853"/>
                        <a14:foregroundMark x1="51865" y1="6599" x2="51865" y2="6599"/>
                        <a14:foregroundMark x1="51865" y1="6345" x2="51865" y2="6345"/>
                        <a14:foregroundMark x1="54885" y1="8122" x2="54885" y2="8122"/>
                        <a14:foregroundMark x1="54174" y1="13452" x2="54174" y2="13452"/>
                        <a14:foregroundMark x1="59858" y1="15736" x2="59858" y2="15736"/>
                        <a14:foregroundMark x1="59858" y1="15736" x2="59858" y2="15736"/>
                        <a14:foregroundMark x1="60746" y1="8883" x2="60746" y2="8883"/>
                        <a14:foregroundMark x1="58970" y1="11675" x2="58970" y2="11675"/>
                        <a14:foregroundMark x1="58970" y1="11675" x2="58970" y2="11675"/>
                        <a14:foregroundMark x1="58970" y1="11675" x2="58970" y2="11675"/>
                        <a14:foregroundMark x1="58259" y1="11675" x2="58259" y2="11675"/>
                        <a14:foregroundMark x1="57904" y1="11675" x2="57904" y2="11675"/>
                        <a14:foregroundMark x1="57194" y1="13198" x2="57194" y2="13198"/>
                        <a14:foregroundMark x1="59680" y1="10914" x2="59680" y2="10914"/>
                        <a14:foregroundMark x1="60036" y1="10914" x2="60036" y2="10914"/>
                        <a14:foregroundMark x1="61456" y1="10914" x2="61456" y2="10914"/>
                        <a14:foregroundMark x1="59325" y1="10152" x2="59325" y2="10152"/>
                        <a14:foregroundMark x1="58792" y1="9645" x2="58792" y2="9645"/>
                        <a14:foregroundMark x1="58259" y1="8122" x2="58259" y2="8122"/>
                        <a14:foregroundMark x1="58970" y1="7868" x2="58970" y2="7868"/>
                        <a14:foregroundMark x1="59680" y1="8122" x2="59680" y2="8122"/>
                        <a14:foregroundMark x1="61101" y1="8376" x2="61101" y2="8376"/>
                        <a14:foregroundMark x1="61101" y1="8376" x2="61101" y2="8376"/>
                        <a14:foregroundMark x1="68917" y1="4569" x2="68917" y2="4569"/>
                        <a14:foregroundMark x1="69094" y1="5076" x2="69094" y2="5076"/>
                        <a14:foregroundMark x1="69982" y1="9645" x2="69982" y2="9645"/>
                        <a14:foregroundMark x1="69982" y1="9645" x2="69982" y2="9645"/>
                        <a14:foregroundMark x1="67851" y1="8883" x2="67851" y2="8883"/>
                        <a14:foregroundMark x1="62877" y1="9391" x2="62877" y2="9391"/>
                        <a14:foregroundMark x1="63055" y1="11675" x2="63055" y2="11675"/>
                        <a14:foregroundMark x1="88810" y1="17259" x2="88810" y2="17259"/>
                        <a14:foregroundMark x1="89876" y1="17259" x2="89876" y2="17259"/>
                        <a14:foregroundMark x1="90586" y1="18274" x2="90586" y2="18274"/>
                        <a14:foregroundMark x1="89876" y1="17259" x2="89876" y2="17259"/>
                        <a14:foregroundMark x1="88810" y1="31726" x2="88810" y2="31726"/>
                        <a14:foregroundMark x1="93428" y1="35533" x2="93428" y2="35533"/>
                        <a14:foregroundMark x1="93428" y1="35533" x2="93428" y2="35533"/>
                        <a14:foregroundMark x1="93073" y1="41117" x2="93073" y2="41117"/>
                        <a14:foregroundMark x1="92895" y1="41117" x2="92895" y2="41117"/>
                        <a14:foregroundMark x1="93073" y1="64213" x2="93073" y2="64213"/>
                        <a14:foregroundMark x1="93073" y1="64213" x2="93073" y2="64213"/>
                        <a14:foregroundMark x1="93783" y1="63706" x2="93783" y2="63706"/>
                        <a14:foregroundMark x1="96092" y1="32995" x2="96092" y2="32995"/>
                        <a14:foregroundMark x1="97336" y1="32487" x2="97336" y2="32487"/>
                        <a14:foregroundMark x1="98046" y1="29442" x2="98046" y2="29442"/>
                        <a14:foregroundMark x1="99112" y1="28680" x2="99112" y2="28680"/>
                        <a14:foregroundMark x1="99290" y1="31472" x2="99290" y2="31472"/>
                        <a14:foregroundMark x1="99290" y1="31472" x2="99290" y2="31472"/>
                        <a14:foregroundMark x1="98934" y1="32487" x2="98934" y2="32487"/>
                        <a14:foregroundMark x1="98934" y1="32487" x2="98934" y2="32487"/>
                        <a14:foregroundMark x1="38188" y1="40863" x2="38188" y2="40863"/>
                        <a14:foregroundMark x1="38188" y1="40863" x2="38188" y2="40863"/>
                        <a14:foregroundMark x1="40320" y1="40102" x2="40320" y2="40102"/>
                        <a14:foregroundMark x1="40320" y1="40102" x2="40320" y2="40102"/>
                        <a14:foregroundMark x1="40497" y1="40102" x2="40497" y2="40102"/>
                        <a14:foregroundMark x1="40675" y1="40102" x2="40675" y2="40102"/>
                        <a14:foregroundMark x1="39609" y1="40102" x2="39609" y2="40102"/>
                        <a14:foregroundMark x1="39609" y1="40102" x2="39609" y2="40102"/>
                        <a14:foregroundMark x1="37123" y1="38579" x2="37123" y2="38579"/>
                        <a14:foregroundMark x1="37123" y1="38579" x2="37123" y2="38579"/>
                        <a14:foregroundMark x1="39254" y1="37563" x2="39254" y2="37563"/>
                        <a14:foregroundMark x1="41563" y1="37563" x2="41563" y2="37563"/>
                        <a14:foregroundMark x1="48490" y1="38325" x2="48490" y2="38325"/>
                        <a14:foregroundMark x1="49911" y1="40355" x2="49911" y2="40355"/>
                        <a14:foregroundMark x1="49911" y1="41624" x2="49911" y2="41624"/>
                        <a14:foregroundMark x1="49201" y1="35025" x2="49201" y2="35025"/>
                        <a14:foregroundMark x1="52043" y1="38071" x2="51687" y2="41117"/>
                        <a14:foregroundMark x1="51332" y1="42640" x2="51332" y2="42640"/>
                        <a14:foregroundMark x1="47780" y1="40355" x2="47780" y2="40355"/>
                        <a14:foregroundMark x1="48313" y1="41117" x2="48313" y2="41117"/>
                        <a14:foregroundMark x1="48490" y1="41117" x2="48490" y2="41117"/>
                        <a14:foregroundMark x1="48845" y1="41624" x2="48845" y2="41624"/>
                        <a14:foregroundMark x1="27531" y1="41117" x2="27531" y2="41117"/>
                        <a14:foregroundMark x1="27531" y1="41117" x2="27531" y2="41117"/>
                        <a14:foregroundMark x1="27531" y1="41117" x2="27531" y2="41117"/>
                        <a14:foregroundMark x1="27531" y1="41878" x2="27531" y2="41878"/>
                        <a14:foregroundMark x1="24334" y1="48731" x2="24334" y2="48731"/>
                        <a14:foregroundMark x1="22202" y1="52792" x2="22202" y2="52792"/>
                        <a14:foregroundMark x1="22202" y1="53046" x2="22202" y2="53807"/>
                        <a14:foregroundMark x1="22202" y1="61421" x2="22202" y2="62944"/>
                        <a14:foregroundMark x1="22913" y1="70812" x2="22913" y2="70812"/>
                        <a14:foregroundMark x1="27353" y1="79695" x2="28597" y2="79695"/>
                        <a14:foregroundMark x1="46004" y1="72843" x2="46004" y2="72843"/>
                        <a14:foregroundMark x1="46359" y1="72335" x2="46359" y2="72335"/>
                        <a14:foregroundMark x1="47780" y1="72081" x2="48135" y2="72081"/>
                        <a14:foregroundMark x1="54707" y1="66751" x2="54707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36590" y1="69543" x2="36590" y2="69543"/>
                        <a14:foregroundMark x1="36590" y1="69543" x2="36590" y2="69543"/>
                        <a14:foregroundMark x1="35702" y1="68020" x2="35702" y2="68020"/>
                        <a14:foregroundMark x1="68206" y1="51523" x2="68206" y2="51523"/>
                        <a14:foregroundMark x1="71758" y1="52538" x2="63233" y2="70305"/>
                        <a14:foregroundMark x1="63233" y1="70305" x2="66252" y2="57360"/>
                        <a14:foregroundMark x1="66252" y1="57360" x2="70693" y2="49492"/>
                        <a14:foregroundMark x1="70693" y1="49492" x2="74423" y2="61168"/>
                        <a14:foregroundMark x1="74423" y1="61168" x2="74956" y2="64467"/>
                        <a14:foregroundMark x1="75311" y1="64213" x2="75311" y2="64213"/>
                        <a14:foregroundMark x1="78153" y1="43909" x2="78153" y2="43909"/>
                        <a14:foregroundMark x1="81528" y1="56345" x2="81528" y2="56345"/>
                        <a14:foregroundMark x1="81528" y1="57614" x2="81528" y2="58629"/>
                        <a14:foregroundMark x1="80462" y1="64467" x2="80462" y2="64467"/>
                        <a14:foregroundMark x1="80462" y1="68020" x2="75844" y2="75127"/>
                        <a14:foregroundMark x1="75844" y1="75127" x2="48313" y2="82995"/>
                        <a14:foregroundMark x1="48313" y1="82995" x2="31616" y2="78173"/>
                        <a14:foregroundMark x1="31616" y1="78173" x2="28064" y2="70812"/>
                        <a14:foregroundMark x1="28064" y1="70812" x2="30018" y2="61675"/>
                        <a14:foregroundMark x1="30018" y1="61675" x2="37300" y2="51523"/>
                        <a14:foregroundMark x1="37300" y1="51523" x2="42806" y2="48731"/>
                        <a14:foregroundMark x1="42806" y1="48731" x2="54174" y2="49746"/>
                        <a14:foregroundMark x1="54174" y1="49746" x2="76377" y2="64467"/>
                        <a14:foregroundMark x1="76377" y1="64467" x2="80817" y2="71320"/>
                        <a14:foregroundMark x1="66430" y1="70558" x2="66430" y2="70558"/>
                        <a14:foregroundMark x1="47069" y1="71320" x2="47069" y2="71320"/>
                        <a14:foregroundMark x1="47069" y1="71320" x2="47069" y2="71320"/>
                        <a14:foregroundMark x1="28952" y1="68782" x2="28952" y2="68782"/>
                        <a14:foregroundMark x1="28774" y1="68782" x2="28774" y2="68782"/>
                        <a14:foregroundMark x1="16874" y1="80457" x2="16874" y2="80457"/>
                        <a14:foregroundMark x1="16874" y1="80964" x2="16874" y2="80964"/>
                        <a14:foregroundMark x1="16696" y1="81726" x2="16696" y2="81726"/>
                        <a14:foregroundMark x1="13144" y1="67766" x2="13144" y2="67766"/>
                        <a14:foregroundMark x1="12966" y1="60406" x2="12966" y2="60406"/>
                        <a14:foregroundMark x1="12966" y1="55076" x2="12966" y2="55076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6519" y1="45939" x2="16519" y2="45939"/>
                        <a14:foregroundMark x1="16696" y1="44670" x2="16696" y2="44670"/>
                        <a14:foregroundMark x1="16696" y1="42893" x2="16696" y2="42893"/>
                        <a14:foregroundMark x1="15453" y1="40863" x2="15453" y2="40863"/>
                        <a14:foregroundMark x1="8881" y1="40863" x2="8881" y2="40863"/>
                        <a14:foregroundMark x1="14565" y1="45178" x2="14565" y2="45178"/>
                        <a14:foregroundMark x1="17762" y1="51269" x2="18117" y2="51523"/>
                        <a14:foregroundMark x1="23268" y1="73350" x2="23268" y2="73350"/>
                        <a14:foregroundMark x1="27176" y1="83503" x2="27531" y2="85533"/>
                        <a14:foregroundMark x1="31083" y1="88832" x2="33748" y2="88832"/>
                        <a14:foregroundMark x1="51332" y1="85533" x2="51332" y2="85533"/>
                        <a14:foregroundMark x1="68561" y1="88579" x2="68561" y2="88579"/>
                        <a14:foregroundMark x1="73535" y1="88071" x2="73535" y2="88071"/>
                        <a14:foregroundMark x1="74423" y1="86548" x2="74423" y2="86548"/>
                        <a14:foregroundMark x1="74600" y1="86294" x2="74600" y2="86294"/>
                        <a14:foregroundMark x1="76554" y1="53553" x2="76554" y2="53553"/>
                        <a14:foregroundMark x1="75844" y1="41117" x2="75844" y2="41117"/>
                        <a14:foregroundMark x1="86146" y1="74619" x2="86501" y2="92386"/>
                        <a14:foregroundMark x1="86501" y1="92386" x2="83481" y2="98477"/>
                        <a14:foregroundMark x1="83481" y1="98477" x2="44760" y2="99746"/>
                        <a14:foregroundMark x1="86679" y1="94162" x2="85968" y2="95685"/>
                        <a14:foregroundMark x1="91297" y1="56599" x2="91297" y2="56599"/>
                        <a14:foregroundMark x1="91297" y1="56599" x2="91297" y2="56599"/>
                        <a14:foregroundMark x1="91119" y1="58883" x2="91119" y2="58883"/>
                        <a14:foregroundMark x1="91829" y1="54822" x2="91829" y2="54822"/>
                        <a14:foregroundMark x1="91829" y1="54315" x2="91829" y2="54315"/>
                        <a14:foregroundMark x1="91829" y1="54315" x2="91829" y2="53553"/>
                        <a14:foregroundMark x1="11012" y1="78173" x2="11368" y2="95178"/>
                        <a14:foregroundMark x1="11368" y1="95178" x2="13499" y2="99746"/>
                        <a14:foregroundMark x1="58792" y1="7360" x2="63233" y2="8629"/>
                        <a14:foregroundMark x1="63233" y1="8629" x2="62877" y2="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0"/>
            <a:ext cx="115606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42B718-C672-40E2-A845-B629FCAB21BC}"/>
              </a:ext>
            </a:extLst>
          </p:cNvPr>
          <p:cNvSpPr txBox="1"/>
          <p:nvPr/>
        </p:nvSpPr>
        <p:spPr>
          <a:xfrm>
            <a:off x="1737362" y="3618583"/>
            <a:ext cx="8242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5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135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Lương Thành Trung</cp:lastModifiedBy>
  <cp:revision>70</cp:revision>
  <dcterms:created xsi:type="dcterms:W3CDTF">2020-08-06T10:05:22Z</dcterms:created>
  <dcterms:modified xsi:type="dcterms:W3CDTF">2025-05-24T11:38:21Z</dcterms:modified>
</cp:coreProperties>
</file>