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handoutMasterIdLst>
    <p:handoutMasterId r:id="rId13"/>
  </p:handoutMasterIdLst>
  <p:sldIdLst>
    <p:sldId id="11088395" r:id="rId4"/>
    <p:sldId id="11088400" r:id="rId5"/>
    <p:sldId id="11088406" r:id="rId6"/>
    <p:sldId id="11088402" r:id="rId7"/>
    <p:sldId id="11088403" r:id="rId8"/>
    <p:sldId id="11088404" r:id="rId9"/>
    <p:sldId id="11088407" r:id="rId10"/>
    <p:sldId id="11088409" r:id="rId11"/>
    <p:sldId id="110883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 autoAdjust="0"/>
    <p:restoredTop sz="94660"/>
  </p:normalViewPr>
  <p:slideViewPr>
    <p:cSldViewPr snapToGrid="0">
      <p:cViewPr varScale="1">
        <p:scale>
          <a:sx n="90" d="100"/>
          <a:sy n="90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hdphoto" Target="../media/image35.wdp"/><Relationship Id="rId1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  <a:endParaRPr lang="en-US" sz="2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7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10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13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16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9" name="Group 18"/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: Rounded Corners 22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25" name="Group 24"/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1" name="Group 30"/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: Rounded Corners 34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7" name="Group 36"/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40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3068" y="616988"/>
            <a:ext cx="1441123" cy="523220"/>
            <a:chOff x="4975091" y="695644"/>
            <a:chExt cx="1441123" cy="523220"/>
          </a:xfrm>
        </p:grpSpPr>
        <p:sp>
          <p:nvSpPr>
            <p:cNvPr id="3" name="Oval 2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3068" y="1276623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  <a:endParaRPr lang="en-US" sz="2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125683" y="872794"/>
            <a:ext cx="2782277" cy="1247488"/>
            <a:chOff x="254685" y="2084792"/>
            <a:chExt cx="2782277" cy="1247488"/>
          </a:xfrm>
        </p:grpSpPr>
        <p:pic>
          <p:nvPicPr>
            <p:cNvPr id="7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02292" y="1200440"/>
            <a:ext cx="2797278" cy="1247488"/>
            <a:chOff x="254685" y="2084792"/>
            <a:chExt cx="2797278" cy="1247488"/>
          </a:xfrm>
        </p:grpSpPr>
        <p:pic>
          <p:nvPicPr>
            <p:cNvPr id="10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07462" y="4166004"/>
            <a:ext cx="2782277" cy="1247488"/>
            <a:chOff x="254685" y="2084792"/>
            <a:chExt cx="2782277" cy="1247488"/>
          </a:xfrm>
        </p:grpSpPr>
        <p:pic>
          <p:nvPicPr>
            <p:cNvPr id="13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3811" y="3533284"/>
            <a:ext cx="2782277" cy="1247488"/>
            <a:chOff x="254685" y="2084792"/>
            <a:chExt cx="2782277" cy="1247488"/>
          </a:xfrm>
        </p:grpSpPr>
        <p:pic>
          <p:nvPicPr>
            <p:cNvPr id="16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00798" y="1924079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9" name="Group 18"/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: Rounded Corners 22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24035" y="2235237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25" name="Group 24"/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48926" y="4608652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1" name="Group 30"/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: Rounded Corners 34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47976" y="5247908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7" name="Group 36"/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40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036729" y="5178571"/>
            <a:ext cx="3232046" cy="1031955"/>
            <a:chOff x="7916766" y="3792022"/>
            <a:chExt cx="3232046" cy="1031955"/>
          </a:xfrm>
          <a:solidFill>
            <a:srgbClr val="4BACC6">
              <a:lumMod val="40000"/>
              <a:lumOff val="60000"/>
            </a:srgbClr>
          </a:solidFill>
        </p:grpSpPr>
        <p:grpSp>
          <p:nvGrpSpPr>
            <p:cNvPr id="43" name="Group 42"/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7DEE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7DEE8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Rectangle: Rounded Corners 46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20 dm : 5 = 4 dm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38819" y="4160623"/>
            <a:ext cx="3232046" cy="1031955"/>
            <a:chOff x="4134075" y="5218482"/>
            <a:chExt cx="3232046" cy="1031955"/>
          </a:xfrm>
          <a:solidFill>
            <a:srgbClr val="F79646">
              <a:lumMod val="40000"/>
              <a:lumOff val="60000"/>
            </a:srgbClr>
          </a:solidFill>
        </p:grpSpPr>
        <p:grpSp>
          <p:nvGrpSpPr>
            <p:cNvPr id="49" name="Group 48"/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D89E6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D89E68"/>
                </a:solidFill>
                <a:prstDash val="solid"/>
                <a:miter lim="800000"/>
              </a:ln>
              <a:effectLst/>
            </p:spPr>
          </p:cxnSp>
          <p:sp>
            <p:nvSpPr>
              <p:cNvPr id="53" name="Rectangle: Rounded Corners 52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5cm x 4 = 20cm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55599" y="702048"/>
            <a:ext cx="1441123" cy="523220"/>
            <a:chOff x="4975091" y="695644"/>
            <a:chExt cx="1441123" cy="523220"/>
          </a:xfrm>
        </p:grpSpPr>
        <p:sp>
          <p:nvSpPr>
            <p:cNvPr id="55" name="Oval 54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55599" y="1361683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55053" y="1948839"/>
            <a:ext cx="2782277" cy="1247488"/>
            <a:chOff x="254685" y="2084792"/>
            <a:chExt cx="2782277" cy="1247488"/>
          </a:xfrm>
        </p:grpSpPr>
        <p:pic>
          <p:nvPicPr>
            <p:cNvPr id="59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7 km + 3 km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640361" y="545741"/>
            <a:ext cx="2797278" cy="1247488"/>
            <a:chOff x="254685" y="2084792"/>
            <a:chExt cx="2797278" cy="1247488"/>
          </a:xfrm>
        </p:grpSpPr>
        <p:pic>
          <p:nvPicPr>
            <p:cNvPr id="62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9BBB5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35 m – 8 m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196215" y="4096667"/>
            <a:ext cx="2782277" cy="1247488"/>
            <a:chOff x="254685" y="2084792"/>
            <a:chExt cx="2782277" cy="1247488"/>
          </a:xfrm>
        </p:grpSpPr>
        <p:pic>
          <p:nvPicPr>
            <p:cNvPr id="65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8064A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20 dm : 5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363704" y="3085255"/>
            <a:ext cx="2782277" cy="1247488"/>
            <a:chOff x="254685" y="2084792"/>
            <a:chExt cx="2782277" cy="1247488"/>
          </a:xfrm>
        </p:grpSpPr>
        <p:pic>
          <p:nvPicPr>
            <p:cNvPr id="68" name="Picture 2" descr="Cloud Cartoon Images | Cartoon clouds, Diy creative crafts, Diy cloud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5 cm x 4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30168" y="3000124"/>
            <a:ext cx="3232046" cy="1031955"/>
            <a:chOff x="859231" y="2745566"/>
            <a:chExt cx="3232046" cy="1031955"/>
          </a:xfrm>
          <a:solidFill>
            <a:srgbClr val="4F81BD">
              <a:lumMod val="40000"/>
              <a:lumOff val="60000"/>
            </a:srgbClr>
          </a:solidFill>
        </p:grpSpPr>
        <p:grpSp>
          <p:nvGrpSpPr>
            <p:cNvPr id="71" name="Group 70"/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88A8D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88A8D8"/>
                </a:solidFill>
                <a:prstDash val="solid"/>
                <a:miter lim="800000"/>
              </a:ln>
              <a:effectLst/>
            </p:spPr>
          </p:cxnSp>
          <p:sp>
            <p:nvSpPr>
              <p:cNvPr id="75" name="Rectangle: Rounded Corners 74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7km + 3km = 10km</a:t>
              </a: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62104" y="1580538"/>
            <a:ext cx="3232046" cy="1031955"/>
            <a:chOff x="5093563" y="1575766"/>
            <a:chExt cx="3232046" cy="1031955"/>
          </a:xfrm>
          <a:solidFill>
            <a:srgbClr val="9BBB59">
              <a:lumMod val="40000"/>
              <a:lumOff val="60000"/>
            </a:srgbClr>
          </a:solidFill>
        </p:grpSpPr>
        <p:grpSp>
          <p:nvGrpSpPr>
            <p:cNvPr id="77" name="Group 76"/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ED88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ED88C"/>
                </a:solidFill>
                <a:prstDash val="solid"/>
                <a:miter lim="800000"/>
              </a:ln>
              <a:effectLst/>
            </p:spPr>
          </p:cxnSp>
          <p:sp>
            <p:nvSpPr>
              <p:cNvPr id="81" name="Rectangle: Rounded Corners 80"/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35m – 8m = 27m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640" y="580571"/>
            <a:ext cx="6785797" cy="1951496"/>
            <a:chOff x="4975091" y="382781"/>
            <a:chExt cx="6785797" cy="1951496"/>
          </a:xfrm>
        </p:grpSpPr>
        <p:sp>
          <p:nvSpPr>
            <p:cNvPr id="3" name="Oval 2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  <a:endParaRPr lang="en-US" sz="2800" dirty="0"/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en-US" sz="2800" dirty="0"/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16" t="3979"/>
          <a:stretch>
            <a:fillRect/>
          </a:stretch>
        </p:blipFill>
        <p:spPr>
          <a:xfrm>
            <a:off x="1973077" y="2637381"/>
            <a:ext cx="8245846" cy="2917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1667" y="5330396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353" y="5330396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3" name="Oval 2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924" t="22049" r="20027" b="30899"/>
          <a:stretch>
            <a:fillRect/>
          </a:stretch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924" t="22049" r="47425" b="30899"/>
          <a:stretch>
            <a:fillRect/>
          </a:stretch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4034" t="22049" r="20028" b="30899"/>
          <a:stretch>
            <a:fillRect/>
          </a:stretch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9926" y="557069"/>
            <a:ext cx="10252147" cy="4455835"/>
            <a:chOff x="4975091" y="519725"/>
            <a:chExt cx="10252147" cy="4455835"/>
          </a:xfrm>
        </p:grpSpPr>
        <p:sp>
          <p:nvSpPr>
            <p:cNvPr id="3" name="Oval 2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  <a:endParaRPr lang="en-US" sz="2400" dirty="0"/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  <a:endParaRPr lang="en-US" sz="2400" dirty="0"/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  <a:endParaRPr lang="en-US" sz="2400" dirty="0"/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230" t="16853" r="2540" b="12306"/>
          <a:stretch>
            <a:fillRect/>
          </a:stretch>
        </p:blipFill>
        <p:spPr>
          <a:xfrm>
            <a:off x="6916993" y="4456494"/>
            <a:ext cx="4026310" cy="2064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7267" y="483903"/>
            <a:ext cx="987089" cy="523220"/>
            <a:chOff x="1931814" y="1440654"/>
            <a:chExt cx="987089" cy="523220"/>
          </a:xfrm>
        </p:grpSpPr>
        <p:grpSp>
          <p:nvGrpSpPr>
            <p:cNvPr id="3" name="Group 2"/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7009" y="2837479"/>
            <a:ext cx="5368019" cy="27236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3004" y="1007122"/>
            <a:ext cx="9746662" cy="2932341"/>
            <a:chOff x="787240" y="996106"/>
            <a:chExt cx="9746662" cy="2932341"/>
          </a:xfrm>
        </p:grpSpPr>
        <p:sp>
          <p:nvSpPr>
            <p:cNvPr id="9" name="TextBox 8"/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  <a:endParaRPr lang="en-US" sz="2400" dirty="0"/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  <a:endParaRPr lang="en-US" sz="2400" dirty="0"/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: Rounded Corners 11"/>
          <p:cNvSpPr/>
          <p:nvPr/>
        </p:nvSpPr>
        <p:spPr>
          <a:xfrm>
            <a:off x="3623558" y="2633128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4164644" y="3397010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WPS Presentation</Application>
  <PresentationFormat>Widescreen</PresentationFormat>
  <Paragraphs>111</Paragraphs>
  <Slides>9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Times New Roman</vt:lpstr>
      <vt:lpstr>Book Antiqua</vt:lpstr>
      <vt:lpstr>UTM Avo</vt:lpstr>
      <vt:lpstr>Segoe Print</vt:lpstr>
      <vt:lpstr>Arial Unicode MS</vt:lpstr>
      <vt:lpstr>Calibri Light</vt:lpstr>
      <vt:lpstr>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22</cp:revision>
  <dcterms:created xsi:type="dcterms:W3CDTF">2021-07-24T01:07:00Z</dcterms:created>
  <dcterms:modified xsi:type="dcterms:W3CDTF">2025-05-22T04:44:34Z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1C1FC02DEC1F4BAFAE2FCC9AFC591594_12</vt:lpwstr>
  </property>
  <property fmtid="{D5CDD505-2E9C-101B-9397-08002B2CF9AE}" pid="3" name="KSOProductBuildVer">
    <vt:lpwstr>1033-12.2.0.21179</vt:lpwstr>
  </property>
</Properties>
</file>