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72" r:id="rId2"/>
    <p:sldId id="352" r:id="rId3"/>
    <p:sldId id="484" r:id="rId4"/>
    <p:sldId id="485" r:id="rId5"/>
    <p:sldId id="477" r:id="rId6"/>
    <p:sldId id="486" r:id="rId7"/>
    <p:sldId id="496" r:id="rId8"/>
    <p:sldId id="487" r:id="rId9"/>
    <p:sldId id="488" r:id="rId10"/>
    <p:sldId id="489" r:id="rId11"/>
    <p:sldId id="490" r:id="rId12"/>
    <p:sldId id="491" r:id="rId13"/>
    <p:sldId id="492" r:id="rId14"/>
    <p:sldId id="493" r:id="rId15"/>
    <p:sldId id="494" r:id="rId16"/>
    <p:sldId id="495" r:id="rId17"/>
  </p:sldIdLst>
  <p:sldSz cx="12190413" cy="6859588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1957CAE6-B87D-4D3E-ACFA-0E384E7286DC}">
          <p14:sldIdLst/>
        </p14:section>
        <p14:section name="Tiết 2" id="{AA08372D-51DF-4663-9A14-0BC2B43C8FF9}">
          <p14:sldIdLst>
            <p14:sldId id="472"/>
            <p14:sldId id="352"/>
            <p14:sldId id="484"/>
            <p14:sldId id="485"/>
            <p14:sldId id="477"/>
            <p14:sldId id="486"/>
            <p14:sldId id="496"/>
            <p14:sldId id="487"/>
            <p14:sldId id="488"/>
            <p14:sldId id="489"/>
            <p14:sldId id="490"/>
            <p14:sldId id="491"/>
            <p14:sldId id="492"/>
            <p14:sldId id="493"/>
            <p14:sldId id="494"/>
            <p14:sldId id="4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D2A1"/>
    <a:srgbClr val="FFFF99"/>
    <a:srgbClr val="65DDD2"/>
    <a:srgbClr val="6DC1B5"/>
    <a:srgbClr val="64D2C2"/>
    <a:srgbClr val="EB9C52"/>
    <a:srgbClr val="B4E9E2"/>
    <a:srgbClr val="1A1A1A"/>
    <a:srgbClr val="41D3C2"/>
    <a:srgbClr val="63D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88" autoAdjust="0"/>
    <p:restoredTop sz="98577" autoAdjust="0"/>
  </p:normalViewPr>
  <p:slideViewPr>
    <p:cSldViewPr snapToGrid="0" showGuides="1">
      <p:cViewPr varScale="1">
        <p:scale>
          <a:sx n="79" d="100"/>
          <a:sy n="79" d="100"/>
        </p:scale>
        <p:origin x="432" y="72"/>
      </p:cViewPr>
      <p:guideLst>
        <p:guide orient="horz" pos="2161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2025/5/23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22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235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235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235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22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2025/5/23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2025/5/23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12796" y="643000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2025/5/23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2025/5/23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2025/5/23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2025/5/23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2025/5/23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6" r:id="rId12"/>
    <p:sldLayoutId id="2147483705" r:id="rId13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noProof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Arial" panose="020B0604020202020204" pitchFamily="34" charset="0"/>
              </a:rPr>
              <a:t>Bài 3</a:t>
            </a:r>
            <a:endParaRPr lang="en-US" altLang="zh-CN" sz="1400" b="1" noProof="1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215" y="1607667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Arial" panose="020B0604020202020204" pitchFamily="34" charset="0"/>
              </a:rPr>
              <a:t>Tiết 5</a:t>
            </a:r>
            <a:endParaRPr lang="zh-CN" altLang="en-US" sz="7200" b="1" noProof="1">
              <a:solidFill>
                <a:srgbClr val="6DC1B5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191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97717" y="367506"/>
            <a:ext cx="5721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0434" y="261249"/>
            <a:ext cx="862160" cy="811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90946" y="1296125"/>
            <a:ext cx="5081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1937" y="2246802"/>
            <a:ext cx="640080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Nay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84126" y="2377439"/>
            <a:ext cx="1567543" cy="705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988625" y="3868168"/>
            <a:ext cx="1567543" cy="705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82339" y="2325180"/>
            <a:ext cx="1436922" cy="705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886991" y="3802853"/>
            <a:ext cx="1436922" cy="705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749040" y="2377439"/>
            <a:ext cx="2137951" cy="705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49039" y="3802853"/>
            <a:ext cx="2137951" cy="705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682339" y="3099021"/>
            <a:ext cx="2817224" cy="705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738944" y="4508247"/>
            <a:ext cx="2817224" cy="705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749040" y="3174274"/>
            <a:ext cx="1933299" cy="576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722911" y="4633740"/>
            <a:ext cx="1933299" cy="576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0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2" grpId="0"/>
      <p:bldP spid="4" grpId="0"/>
      <p:bldP spid="3" grpId="0" animBg="1"/>
      <p:bldP spid="10" grpId="0" animBg="1"/>
      <p:bldP spid="5" grpId="0" animBg="1"/>
      <p:bldP spid="13" grpId="0" animBg="1"/>
      <p:bldP spid="12" grpId="0" animBg="1"/>
      <p:bldP spid="16" grpId="0" animBg="1"/>
      <p:bldP spid="17" grpId="0" animBg="1"/>
      <p:bldP spid="18" grpId="0" animBg="1"/>
      <p:bldP spid="14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97717" y="367506"/>
            <a:ext cx="5721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0434" y="261249"/>
            <a:ext cx="862160" cy="811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90946" y="1296125"/>
            <a:ext cx="5081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1937" y="2246802"/>
            <a:ext cx="786384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.!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98079" y="2338250"/>
            <a:ext cx="1567543" cy="705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35475" y="3842042"/>
            <a:ext cx="1567543" cy="705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53056" y="2325180"/>
            <a:ext cx="1436922" cy="705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773787" y="3802853"/>
            <a:ext cx="1436922" cy="705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036423" y="2351313"/>
            <a:ext cx="2360025" cy="705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505224" y="3804415"/>
            <a:ext cx="2320830" cy="705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244046" y="3099021"/>
            <a:ext cx="2534193" cy="705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778133" y="4508247"/>
            <a:ext cx="2817224" cy="705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92733" y="3095896"/>
            <a:ext cx="2259873" cy="695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735974" y="4633740"/>
            <a:ext cx="1933299" cy="576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7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2" grpId="0"/>
      <p:bldP spid="4" grpId="0"/>
      <p:bldP spid="3" grpId="0" animBg="1"/>
      <p:bldP spid="10" grpId="0" animBg="1"/>
      <p:bldP spid="5" grpId="0" animBg="1"/>
      <p:bldP spid="13" grpId="0" animBg="1"/>
      <p:bldP spid="12" grpId="0" animBg="1"/>
      <p:bldP spid="16" grpId="0" animBg="1"/>
      <p:bldP spid="17" grpId="0" animBg="1"/>
      <p:bldP spid="18" grpId="0" animBg="1"/>
      <p:bldP spid="14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97717" y="367506"/>
            <a:ext cx="5721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0434" y="261249"/>
            <a:ext cx="862160" cy="811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90946" y="1296125"/>
            <a:ext cx="5081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1937" y="2246802"/>
            <a:ext cx="778546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.!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84575" y="2312124"/>
            <a:ext cx="1567543" cy="705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544493" y="3856667"/>
            <a:ext cx="1567543" cy="705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956662" y="2325180"/>
            <a:ext cx="1436922" cy="705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873927" y="3763664"/>
            <a:ext cx="631375" cy="705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79670" y="2377439"/>
            <a:ext cx="2137951" cy="705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79669" y="3843603"/>
            <a:ext cx="1848383" cy="705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820180" y="3099021"/>
            <a:ext cx="3122039" cy="705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355774" y="4533139"/>
            <a:ext cx="1763487" cy="705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370213" y="3174274"/>
            <a:ext cx="1319347" cy="576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357154" y="4633739"/>
            <a:ext cx="1874517" cy="576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7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2" grpId="0"/>
      <p:bldP spid="4" grpId="0"/>
      <p:bldP spid="3" grpId="0" animBg="1"/>
      <p:bldP spid="10" grpId="0" animBg="1"/>
      <p:bldP spid="5" grpId="0" animBg="1"/>
      <p:bldP spid="13" grpId="0" animBg="1"/>
      <p:bldP spid="12" grpId="0" animBg="1"/>
      <p:bldP spid="16" grpId="0" animBg="1"/>
      <p:bldP spid="17" grpId="0" animBg="1"/>
      <p:bldP spid="18" grpId="0" animBg="1"/>
      <p:bldP spid="14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97717" y="367506"/>
            <a:ext cx="5721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0434" y="261249"/>
            <a:ext cx="862160" cy="811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90946" y="1296125"/>
            <a:ext cx="5081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1937" y="2246802"/>
            <a:ext cx="640080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Nay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84126" y="2377439"/>
            <a:ext cx="1567543" cy="705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988625" y="3868168"/>
            <a:ext cx="1567543" cy="705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82339" y="2325180"/>
            <a:ext cx="1436922" cy="705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886991" y="3802853"/>
            <a:ext cx="1436922" cy="705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749040" y="2377439"/>
            <a:ext cx="2137951" cy="705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49039" y="3802853"/>
            <a:ext cx="2137951" cy="705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682339" y="3099021"/>
            <a:ext cx="2817224" cy="705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738944" y="4508247"/>
            <a:ext cx="2817224" cy="705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749040" y="3174274"/>
            <a:ext cx="1933299" cy="576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83722" y="4633740"/>
            <a:ext cx="1933299" cy="576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7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2" grpId="0"/>
      <p:bldP spid="4" grpId="0"/>
      <p:bldP spid="3" grpId="0" animBg="1"/>
      <p:bldP spid="10" grpId="0" animBg="1"/>
      <p:bldP spid="5" grpId="0" animBg="1"/>
      <p:bldP spid="13" grpId="0" animBg="1"/>
      <p:bldP spid="12" grpId="0" animBg="1"/>
      <p:bldP spid="16" grpId="0" animBg="1"/>
      <p:bldP spid="17" grpId="0" animBg="1"/>
      <p:bldP spid="18" grpId="0" animBg="1"/>
      <p:bldP spid="14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5016" y="276065"/>
            <a:ext cx="5721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0434" y="261249"/>
            <a:ext cx="561703" cy="5734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86469" y="812803"/>
            <a:ext cx="5081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4764" y="1489161"/>
            <a:ext cx="425849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Nay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Gửi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Chào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Chào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Tất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5678" y="1502222"/>
            <a:ext cx="7315213" cy="5209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Chào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Nay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Gửi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105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Ma –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– xi – 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70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2" grpId="0"/>
      <p:bldP spid="4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5016" y="276065"/>
            <a:ext cx="5721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0434" y="339627"/>
            <a:ext cx="561703" cy="5734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86469" y="1727213"/>
            <a:ext cx="70931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endParaRPr lang="en-US" sz="6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34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045015" y="276065"/>
            <a:ext cx="89088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qua </a:t>
            </a:r>
          </a:p>
        </p:txBody>
      </p:sp>
      <p:sp>
        <p:nvSpPr>
          <p:cNvPr id="17" name="Oval 16"/>
          <p:cNvSpPr/>
          <p:nvPr/>
        </p:nvSpPr>
        <p:spPr>
          <a:xfrm>
            <a:off x="300434" y="261249"/>
            <a:ext cx="561703" cy="5734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199" y="1680050"/>
            <a:ext cx="11260184" cy="3046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ý:</a:t>
            </a:r>
          </a:p>
          <a:p>
            <a:pPr marL="457200" indent="-457200">
              <a:buFontTx/>
              <a:buChar char="-"/>
            </a:pP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810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5016" y="276065"/>
            <a:ext cx="2103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0434" y="261249"/>
            <a:ext cx="561703" cy="5734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86469" y="812803"/>
            <a:ext cx="5081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4764" y="1489161"/>
            <a:ext cx="425849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15678" y="1502222"/>
            <a:ext cx="7315213" cy="5209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en-US" sz="105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Ma –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– xi – 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94" y="0"/>
            <a:ext cx="6859588" cy="68595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5016" y="276065"/>
            <a:ext cx="2103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0434" y="261249"/>
            <a:ext cx="561703" cy="5734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31972" y="1178567"/>
            <a:ext cx="50814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7279" y="2399103"/>
            <a:ext cx="3657602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quen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6873" y="4558931"/>
            <a:ext cx="3638008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mến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0323" y="3474723"/>
            <a:ext cx="3644558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bước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776541" y="3217929"/>
            <a:ext cx="58782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261354" y="3204976"/>
            <a:ext cx="58782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417306" y="4293549"/>
            <a:ext cx="87238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567536" y="5404326"/>
            <a:ext cx="83602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161204" y="5409336"/>
            <a:ext cx="60089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748632" y="4285062"/>
            <a:ext cx="104482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72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2" grpId="0"/>
      <p:bldP spid="4" grpId="0" animBg="1"/>
      <p:bldP spid="8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4835" y="236876"/>
            <a:ext cx="5094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86469" y="904244"/>
            <a:ext cx="5081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4764" y="1489161"/>
            <a:ext cx="425849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15678" y="1502222"/>
            <a:ext cx="7315213" cy="5209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en-US" sz="105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-xi-a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Khánh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图片 14">
            <a:extLst>
              <a:ext uri="{FF2B5EF4-FFF2-40B4-BE49-F238E27FC236}">
                <a16:creationId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126295" y="62287"/>
            <a:ext cx="1606142" cy="1041345"/>
          </a:xfrm>
          <a:prstGeom prst="rect">
            <a:avLst/>
          </a:prstGeom>
        </p:spPr>
      </p:pic>
      <p:pic>
        <p:nvPicPr>
          <p:cNvPr id="10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407" y="-176501"/>
            <a:ext cx="3255929" cy="265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4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6049" y="331331"/>
            <a:ext cx="1884364" cy="16346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45016" y="276065"/>
            <a:ext cx="3409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00434" y="261249"/>
            <a:ext cx="561703" cy="5734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8" name="Oval Callout 17"/>
          <p:cNvSpPr/>
          <p:nvPr/>
        </p:nvSpPr>
        <p:spPr>
          <a:xfrm>
            <a:off x="914390" y="940525"/>
            <a:ext cx="6852684" cy="2050869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199" y="3579223"/>
            <a:ext cx="112601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lphaLcPeriod"/>
            </a:pP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lphaLcPeriod"/>
            </a:pP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lphaLcPeriod"/>
            </a:pP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811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88 -1.11111E-6 L -0.23499 -0.005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56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045016" y="276065"/>
            <a:ext cx="3409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00434" y="261249"/>
            <a:ext cx="561703" cy="5734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198" y="922396"/>
            <a:ext cx="1161288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lphaLcPeriod"/>
            </a:pP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c. Theo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0769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5016" y="276065"/>
            <a:ext cx="5721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0434" y="339627"/>
            <a:ext cx="561703" cy="5734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1161" y="1204693"/>
            <a:ext cx="105342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00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noProof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Arial" panose="020B0604020202020204" pitchFamily="34" charset="0"/>
              </a:rPr>
              <a:t>Bài 3</a:t>
            </a:r>
            <a:endParaRPr lang="en-US" altLang="zh-CN" sz="1400" b="1" noProof="1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215" y="1607667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Arial" panose="020B0604020202020204" pitchFamily="34" charset="0"/>
              </a:rPr>
              <a:t>Tiết 6</a:t>
            </a:r>
            <a:endParaRPr lang="zh-CN" altLang="en-US" sz="7200" b="1" noProof="1">
              <a:solidFill>
                <a:srgbClr val="6DC1B5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8805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5016" y="276065"/>
            <a:ext cx="5721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0434" y="261249"/>
            <a:ext cx="561703" cy="5734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86469" y="812803"/>
            <a:ext cx="5081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4764" y="1489161"/>
            <a:ext cx="425849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15678" y="1502222"/>
            <a:ext cx="7315213" cy="5209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en-US" sz="105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Ma –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– xi – 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49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2" grpId="0"/>
      <p:bldP spid="4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卡通儿童教育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5670</TotalTime>
  <Words>871</Words>
  <Application>Microsoft Office PowerPoint</Application>
  <PresentationFormat>Tùy chỉnh</PresentationFormat>
  <Paragraphs>174</Paragraphs>
  <Slides>16</Slides>
  <Notes>16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16</vt:i4>
      </vt:variant>
    </vt:vector>
  </HeadingPairs>
  <TitlesOfParts>
    <vt:vector size="22" baseType="lpstr">
      <vt:lpstr>等线</vt:lpstr>
      <vt:lpstr>等线 Light</vt:lpstr>
      <vt:lpstr>Arial</vt:lpstr>
      <vt:lpstr>Calibri</vt:lpstr>
      <vt:lpstr>Times New Roman</vt:lpstr>
      <vt:lpstr>第一PPT，www.1ppt.com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ĐÌNH TUẤN</dc:creator>
  <cp:lastModifiedBy>captthai84@outlook.com</cp:lastModifiedBy>
  <cp:revision>3284</cp:revision>
  <dcterms:created xsi:type="dcterms:W3CDTF">2015-12-01T09:06:39Z</dcterms:created>
  <dcterms:modified xsi:type="dcterms:W3CDTF">2025-05-23T13:52:28Z</dcterms:modified>
</cp:coreProperties>
</file>