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2" r:id="rId4"/>
    <p:sldMasterId id="2147483827" r:id="rId5"/>
    <p:sldMasterId id="2147483873" r:id="rId6"/>
    <p:sldMasterId id="2147483895" r:id="rId7"/>
    <p:sldMasterId id="2147483899" r:id="rId8"/>
    <p:sldMasterId id="2147483912" r:id="rId9"/>
  </p:sldMasterIdLst>
  <p:notesMasterIdLst>
    <p:notesMasterId r:id="rId25"/>
  </p:notesMasterIdLst>
  <p:sldIdLst>
    <p:sldId id="3401" r:id="rId10"/>
    <p:sldId id="515" r:id="rId11"/>
    <p:sldId id="2007577110" r:id="rId12"/>
    <p:sldId id="265" r:id="rId13"/>
    <p:sldId id="2007577112" r:id="rId14"/>
    <p:sldId id="2007577113" r:id="rId15"/>
    <p:sldId id="371" r:id="rId16"/>
    <p:sldId id="2007577114" r:id="rId17"/>
    <p:sldId id="257" r:id="rId18"/>
    <p:sldId id="258" r:id="rId19"/>
    <p:sldId id="259" r:id="rId20"/>
    <p:sldId id="260" r:id="rId21"/>
    <p:sldId id="261" r:id="rId22"/>
    <p:sldId id="262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gi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55" y="0"/>
            <a:ext cx="8665534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695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483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54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79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41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3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23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50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97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303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34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065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34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283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595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350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440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40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27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505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8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2.png"/><Relationship Id="rId5" Type="http://schemas.openxmlformats.org/officeDocument/2006/relationships/image" Target="../media/image41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90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90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90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90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9.xml"/><Relationship Id="rId5" Type="http://schemas.openxmlformats.org/officeDocument/2006/relationships/image" Target="../media/image90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2.wdp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7.xml"/><Relationship Id="rId5" Type="http://schemas.microsoft.com/office/2007/relationships/hdphoto" Target="../media/hdphoto4.wdp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6.png"/><Relationship Id="rId5" Type="http://schemas.openxmlformats.org/officeDocument/2006/relationships/image" Target="../media/image85.tiff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91.xml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11" Type="http://schemas.openxmlformats.org/officeDocument/2006/relationships/image" Target="../media/image28.png"/><Relationship Id="rId5" Type="http://schemas.openxmlformats.org/officeDocument/2006/relationships/image" Target="../media/image88.gif"/><Relationship Id="rId10" Type="http://schemas.openxmlformats.org/officeDocument/2006/relationships/slide" Target="slide14.xml"/><Relationship Id="rId4" Type="http://schemas.openxmlformats.org/officeDocument/2006/relationships/image" Target="../media/image87.jpg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6AE2D-4580-4598-B54B-798890930C20}"/>
              </a:ext>
            </a:extLst>
          </p:cNvPr>
          <p:cNvSpPr txBox="1"/>
          <p:nvPr/>
        </p:nvSpPr>
        <p:spPr>
          <a:xfrm>
            <a:off x="8876349" y="3839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tranthao141004@gmail.com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10" y="1584660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456 + 21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3600" y="447503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477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10" y="1584660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456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84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3600" y="447503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372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9" y="1584660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51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723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3600" y="447503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9" y="1584660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23 + 584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3600" y="447503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607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10" y="1584660"/>
            <a:ext cx="357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564 – 78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3600" y="447503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486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2C9926-ED39-4AA1-AE2E-85C229EECD28}"/>
              </a:ext>
            </a:extLst>
          </p:cNvPr>
          <p:cNvGrpSpPr/>
          <p:nvPr/>
        </p:nvGrpSpPr>
        <p:grpSpPr>
          <a:xfrm>
            <a:off x="3037671" y="3059671"/>
            <a:ext cx="7828695" cy="3277744"/>
            <a:chOff x="3996265" y="3504680"/>
            <a:chExt cx="7077075" cy="28259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C941B0-AABC-4B24-85AE-518F08826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6265" y="3558885"/>
              <a:ext cx="7077075" cy="27717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77A60A-3750-43FC-9CC4-CBBD81059E77}"/>
                </a:ext>
              </a:extLst>
            </p:cNvPr>
            <p:cNvSpPr/>
            <p:nvPr/>
          </p:nvSpPr>
          <p:spPr>
            <a:xfrm>
              <a:off x="4325708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C1731C-6188-4DD6-BA2C-0FA0BDACE90E}"/>
                </a:ext>
              </a:extLst>
            </p:cNvPr>
            <p:cNvSpPr/>
            <p:nvPr/>
          </p:nvSpPr>
          <p:spPr>
            <a:xfrm>
              <a:off x="6772270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FE2E7D-6845-455C-A9F2-496012F10803}"/>
              </a:ext>
            </a:extLst>
          </p:cNvPr>
          <p:cNvGrpSpPr/>
          <p:nvPr/>
        </p:nvGrpSpPr>
        <p:grpSpPr>
          <a:xfrm>
            <a:off x="834395" y="967784"/>
            <a:ext cx="7411213" cy="2846992"/>
            <a:chOff x="1110107" y="1376705"/>
            <a:chExt cx="7411213" cy="2846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5D7CC1-8B2B-4878-B7B5-D168C107D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7447" y="1376705"/>
              <a:ext cx="7316533" cy="25968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FA83A4-C53D-48F7-8338-D3D8E8A80F8B}"/>
                </a:ext>
              </a:extLst>
            </p:cNvPr>
            <p:cNvSpPr/>
            <p:nvPr/>
          </p:nvSpPr>
          <p:spPr>
            <a:xfrm>
              <a:off x="1110107" y="1376705"/>
              <a:ext cx="437322" cy="57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AB0A8F-A13E-4CEB-BA44-52BB790CB383}"/>
                </a:ext>
              </a:extLst>
            </p:cNvPr>
            <p:cNvSpPr/>
            <p:nvPr/>
          </p:nvSpPr>
          <p:spPr>
            <a:xfrm>
              <a:off x="7820526" y="3583858"/>
              <a:ext cx="700794" cy="639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31476025-3072-4CF5-8F92-9A9B5937659D}"/>
              </a:ext>
            </a:extLst>
          </p:cNvPr>
          <p:cNvSpPr/>
          <p:nvPr/>
        </p:nvSpPr>
        <p:spPr>
          <a:xfrm>
            <a:off x="707250" y="59423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DD493-0AB2-4456-BF40-E513261E4171}"/>
              </a:ext>
            </a:extLst>
          </p:cNvPr>
          <p:cNvGrpSpPr/>
          <p:nvPr/>
        </p:nvGrpSpPr>
        <p:grpSpPr>
          <a:xfrm>
            <a:off x="1271717" y="594235"/>
            <a:ext cx="1199109" cy="523220"/>
            <a:chOff x="1931814" y="1440654"/>
            <a:chExt cx="1199109" cy="523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8FF70BB-5ED3-40DC-ADF7-0E1C4605A5EB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9A73B15-699D-4743-A9F1-F9EF45095EC4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D703E4-6CD2-46AD-8A55-65F81EB9223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9B0167-E4D7-4E63-8D9A-A70CAD20F867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6D365E-50D1-489C-BA14-AA8B42CC7DEE}"/>
              </a:ext>
            </a:extLst>
          </p:cNvPr>
          <p:cNvSpPr/>
          <p:nvPr/>
        </p:nvSpPr>
        <p:spPr>
          <a:xfrm>
            <a:off x="3943857" y="287305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2FB6DB-EF4A-470F-B066-26ADEFD506C5}"/>
              </a:ext>
            </a:extLst>
          </p:cNvPr>
          <p:cNvSpPr/>
          <p:nvPr/>
        </p:nvSpPr>
        <p:spPr>
          <a:xfrm>
            <a:off x="6445100" y="282677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D0AE99B-89D2-4229-A030-E42E029B7E2B}"/>
              </a:ext>
            </a:extLst>
          </p:cNvPr>
          <p:cNvSpPr/>
          <p:nvPr/>
        </p:nvSpPr>
        <p:spPr>
          <a:xfrm>
            <a:off x="4583525" y="565652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EEFDA0-51D5-4CC5-8B9C-DABE586E9D15}"/>
              </a:ext>
            </a:extLst>
          </p:cNvPr>
          <p:cNvSpPr/>
          <p:nvPr/>
        </p:nvSpPr>
        <p:spPr>
          <a:xfrm>
            <a:off x="9009322" y="565652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1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89B466-E526-4706-977C-B90CA7EE98A1}"/>
              </a:ext>
            </a:extLst>
          </p:cNvPr>
          <p:cNvSpPr/>
          <p:nvPr/>
        </p:nvSpPr>
        <p:spPr>
          <a:xfrm>
            <a:off x="4628346" y="5244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4B9A9-9C6D-4598-ABE0-AF48A7BE2CAB}"/>
              </a:ext>
            </a:extLst>
          </p:cNvPr>
          <p:cNvSpPr txBox="1"/>
          <p:nvPr/>
        </p:nvSpPr>
        <p:spPr>
          <a:xfrm>
            <a:off x="5118006" y="38835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565435-7E1C-4723-B2A6-855C1373A0C2}"/>
              </a:ext>
            </a:extLst>
          </p:cNvPr>
          <p:cNvGrpSpPr/>
          <p:nvPr/>
        </p:nvGrpSpPr>
        <p:grpSpPr>
          <a:xfrm>
            <a:off x="2456748" y="1054343"/>
            <a:ext cx="7705731" cy="658837"/>
            <a:chOff x="1824226" y="3918824"/>
            <a:chExt cx="7705731" cy="6588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64584D-AA21-43C8-8838-9E11E7D2DEE9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536 + 8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CE6224-7A6E-4ACE-A475-9EEF5E86FC19}"/>
                </a:ext>
              </a:extLst>
            </p:cNvPr>
            <p:cNvSpPr/>
            <p:nvPr/>
          </p:nvSpPr>
          <p:spPr>
            <a:xfrm>
              <a:off x="4859079" y="3918825"/>
              <a:ext cx="1595309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+ 829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47CA64-2DF7-43D7-BC77-6F5A58F93594}"/>
                </a:ext>
              </a:extLst>
            </p:cNvPr>
            <p:cNvSpPr/>
            <p:nvPr/>
          </p:nvSpPr>
          <p:spPr>
            <a:xfrm>
              <a:off x="7734273" y="3918824"/>
              <a:ext cx="1795684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432 + 284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09A4B6-9C15-4D9C-8AB2-103BB81F9B62}"/>
              </a:ext>
            </a:extLst>
          </p:cNvPr>
          <p:cNvGrpSpPr/>
          <p:nvPr/>
        </p:nvGrpSpPr>
        <p:grpSpPr>
          <a:xfrm>
            <a:off x="2556295" y="1702128"/>
            <a:ext cx="1123898" cy="1312215"/>
            <a:chOff x="1933616" y="4498692"/>
            <a:chExt cx="1123898" cy="13122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32738B-559B-4670-8C5D-E1F767F424E9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536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7137F9-DB9E-48D7-8B6A-93530CD5F0D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C8B891-15CC-471E-A552-E57E52A8077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AF23E5-AA08-4D17-BEB5-BAFDF7147DA5}"/>
              </a:ext>
            </a:extLst>
          </p:cNvPr>
          <p:cNvGrpSpPr/>
          <p:nvPr/>
        </p:nvGrpSpPr>
        <p:grpSpPr>
          <a:xfrm>
            <a:off x="5785763" y="1695078"/>
            <a:ext cx="1037625" cy="1312215"/>
            <a:chOff x="1933616" y="4498692"/>
            <a:chExt cx="1037625" cy="13122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7F8F03-C025-49E9-9489-7E6F3CA95373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829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664A0-DF33-4A14-9DE8-D57D1485276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AF2623A-BD5B-4D1D-A8D8-422A7552F7FC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682224-3AE6-4F85-B01B-ADD248A1C7C1}"/>
              </a:ext>
            </a:extLst>
          </p:cNvPr>
          <p:cNvGrpSpPr/>
          <p:nvPr/>
        </p:nvGrpSpPr>
        <p:grpSpPr>
          <a:xfrm>
            <a:off x="8555396" y="1702128"/>
            <a:ext cx="1115585" cy="1312215"/>
            <a:chOff x="1933616" y="4498692"/>
            <a:chExt cx="1115585" cy="131221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C2AC12-2BE6-43E2-B962-F7D382AA49EB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E938A9-E106-4B9A-A057-1F959F5128D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55EE63-0D99-4769-885A-038F09E74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64517E-D15B-4E60-9F13-886826A6C71F}"/>
              </a:ext>
            </a:extLst>
          </p:cNvPr>
          <p:cNvSpPr txBox="1"/>
          <p:nvPr/>
        </p:nvSpPr>
        <p:spPr>
          <a:xfrm>
            <a:off x="2753625" y="3043220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544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70D696-07A9-4F98-8FA2-8E9F9121E4BA}"/>
              </a:ext>
            </a:extLst>
          </p:cNvPr>
          <p:cNvSpPr txBox="1"/>
          <p:nvPr/>
        </p:nvSpPr>
        <p:spPr>
          <a:xfrm>
            <a:off x="5983093" y="3012342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896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F0B9E-E882-47FD-9669-F10C822FE1C1}"/>
              </a:ext>
            </a:extLst>
          </p:cNvPr>
          <p:cNvSpPr txBox="1"/>
          <p:nvPr/>
        </p:nvSpPr>
        <p:spPr>
          <a:xfrm>
            <a:off x="8779230" y="3043218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218751-A7F2-4613-9B67-7051731378E1}"/>
              </a:ext>
            </a:extLst>
          </p:cNvPr>
          <p:cNvSpPr txBox="1"/>
          <p:nvPr/>
        </p:nvSpPr>
        <p:spPr>
          <a:xfrm>
            <a:off x="1547357" y="129807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8B9618-BFCA-4718-BFEC-A3498F11F959}"/>
              </a:ext>
            </a:extLst>
          </p:cNvPr>
          <p:cNvSpPr txBox="1"/>
          <p:nvPr/>
        </p:nvSpPr>
        <p:spPr>
          <a:xfrm>
            <a:off x="1547357" y="399104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5F61BB-7598-42F4-857A-F38396807946}"/>
              </a:ext>
            </a:extLst>
          </p:cNvPr>
          <p:cNvGrpSpPr/>
          <p:nvPr/>
        </p:nvGrpSpPr>
        <p:grpSpPr>
          <a:xfrm>
            <a:off x="2456748" y="3845898"/>
            <a:ext cx="7926133" cy="658837"/>
            <a:chOff x="1824226" y="3918824"/>
            <a:chExt cx="7926133" cy="65883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A71E08-9A28-435F-8EFF-FB5EAE38EE5D}"/>
                </a:ext>
              </a:extLst>
            </p:cNvPr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253 – 7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E32F63-7CED-4736-90D9-4FF0A227C2AD}"/>
                </a:ext>
              </a:extLst>
            </p:cNvPr>
            <p:cNvSpPr/>
            <p:nvPr/>
          </p:nvSpPr>
          <p:spPr>
            <a:xfrm>
              <a:off x="4830051" y="3918825"/>
              <a:ext cx="1685077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561 – 42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D9DDB60-6740-40E2-94CF-55441F7CC8F3}"/>
                </a:ext>
              </a:extLst>
            </p:cNvPr>
            <p:cNvSpPr/>
            <p:nvPr/>
          </p:nvSpPr>
          <p:spPr>
            <a:xfrm>
              <a:off x="7864906" y="3918824"/>
              <a:ext cx="1885453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795 – 638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FACA6A-8A71-48C0-9EDD-E62E856744F4}"/>
              </a:ext>
            </a:extLst>
          </p:cNvPr>
          <p:cNvGrpSpPr/>
          <p:nvPr/>
        </p:nvGrpSpPr>
        <p:grpSpPr>
          <a:xfrm>
            <a:off x="2762771" y="4493682"/>
            <a:ext cx="1037625" cy="1312215"/>
            <a:chOff x="1933616" y="4498692"/>
            <a:chExt cx="1037625" cy="131221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CCF145-DF89-437D-BB4E-C4640B17FD0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CE1D42-DB44-4348-9C78-B92BD0B8DDB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821606-499C-4DE4-BAC6-79699781259E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9F2F90-CCC6-4347-95A5-7E408E8399CE}"/>
              </a:ext>
            </a:extLst>
          </p:cNvPr>
          <p:cNvGrpSpPr/>
          <p:nvPr/>
        </p:nvGrpSpPr>
        <p:grpSpPr>
          <a:xfrm>
            <a:off x="5686209" y="4486632"/>
            <a:ext cx="1089081" cy="1312215"/>
            <a:chOff x="1933616" y="4498692"/>
            <a:chExt cx="1089081" cy="131221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BB3E95-137D-4080-8C2D-193AAEFDD714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561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42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299BE8-C20C-4CB6-9D93-7B9CEDA7FA2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50C7FDB-9746-461A-96BD-AE91B063D1D5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E9DCE8-8CC7-4F2D-84C5-C8C5ADA39AAB}"/>
              </a:ext>
            </a:extLst>
          </p:cNvPr>
          <p:cNvGrpSpPr/>
          <p:nvPr/>
        </p:nvGrpSpPr>
        <p:grpSpPr>
          <a:xfrm>
            <a:off x="8653313" y="4493682"/>
            <a:ext cx="1115585" cy="1312215"/>
            <a:chOff x="1933616" y="4498692"/>
            <a:chExt cx="1115585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046E608-2655-4E99-8585-6126BA21C4C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795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E21581C-828F-4F29-8070-B06E7FC494BE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68FF240-039C-434E-8C02-119190641CF4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2C60DD6-E83E-4245-B76B-FB271593D482}"/>
              </a:ext>
            </a:extLst>
          </p:cNvPr>
          <p:cNvSpPr txBox="1"/>
          <p:nvPr/>
        </p:nvSpPr>
        <p:spPr>
          <a:xfrm>
            <a:off x="2960101" y="5922420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246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85B506-7036-4133-B0D4-5D275CACA123}"/>
              </a:ext>
            </a:extLst>
          </p:cNvPr>
          <p:cNvSpPr txBox="1"/>
          <p:nvPr/>
        </p:nvSpPr>
        <p:spPr>
          <a:xfrm>
            <a:off x="5883539" y="5891542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519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F478E6A-3365-4DE3-A303-FFBAA33F8329}"/>
              </a:ext>
            </a:extLst>
          </p:cNvPr>
          <p:cNvSpPr txBox="1"/>
          <p:nvPr/>
        </p:nvSpPr>
        <p:spPr>
          <a:xfrm>
            <a:off x="8877147" y="5922418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C11668-F8E0-4B85-A334-1E3643AC1F5C}"/>
              </a:ext>
            </a:extLst>
          </p:cNvPr>
          <p:cNvSpPr txBox="1"/>
          <p:nvPr/>
        </p:nvSpPr>
        <p:spPr>
          <a:xfrm>
            <a:off x="9142163" y="661688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tranthao141004@gmail.com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3" grpId="0"/>
      <p:bldP spid="24" grpId="0"/>
      <p:bldP spid="25" grpId="0"/>
      <p:bldP spid="26" grpId="0"/>
      <p:bldP spid="27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C96E7CD-5554-40E9-AD83-64C8B28A1BED}"/>
              </a:ext>
            </a:extLst>
          </p:cNvPr>
          <p:cNvSpPr/>
          <p:nvPr/>
        </p:nvSpPr>
        <p:spPr>
          <a:xfrm>
            <a:off x="960165" y="92686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C8805-56A5-427E-BAAF-FCB3B07385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826" y="1623433"/>
            <a:ext cx="9834347" cy="43330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1FA362-6EB1-4281-8F53-7396277AE0EF}"/>
              </a:ext>
            </a:extLst>
          </p:cNvPr>
          <p:cNvGrpSpPr/>
          <p:nvPr/>
        </p:nvGrpSpPr>
        <p:grpSpPr>
          <a:xfrm>
            <a:off x="1595973" y="926866"/>
            <a:ext cx="1054112" cy="523220"/>
            <a:chOff x="1931814" y="1440654"/>
            <a:chExt cx="1054112" cy="5232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5D0B6F-D63E-4F92-906E-6D9357C277A9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1100C2E-3182-41CB-B96A-C85D2C5449B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7DEF36-FF53-4453-B187-28D0D0B17A4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E60409-01C4-489E-893D-5010D1B29409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B09A25-D208-4A32-9FFB-E04ABDF23B85}"/>
              </a:ext>
            </a:extLst>
          </p:cNvPr>
          <p:cNvSpPr txBox="1"/>
          <p:nvPr/>
        </p:nvSpPr>
        <p:spPr>
          <a:xfrm>
            <a:off x="5558122" y="2594358"/>
            <a:ext cx="834947" cy="523220"/>
          </a:xfrm>
          <a:prstGeom prst="rect">
            <a:avLst/>
          </a:prstGeom>
          <a:solidFill>
            <a:srgbClr val="FFC6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442BC-D690-4064-A779-D00AA07D38C4}"/>
              </a:ext>
            </a:extLst>
          </p:cNvPr>
          <p:cNvSpPr txBox="1"/>
          <p:nvPr/>
        </p:nvSpPr>
        <p:spPr>
          <a:xfrm>
            <a:off x="9152222" y="2632458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485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0B301-EBFF-4066-90BF-B1FB38006993}"/>
              </a:ext>
            </a:extLst>
          </p:cNvPr>
          <p:cNvSpPr txBox="1"/>
          <p:nvPr/>
        </p:nvSpPr>
        <p:spPr>
          <a:xfrm>
            <a:off x="5489858" y="5142417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DFEEE-5C07-4F37-809E-399B0820752B}"/>
              </a:ext>
            </a:extLst>
          </p:cNvPr>
          <p:cNvSpPr txBox="1"/>
          <p:nvPr/>
        </p:nvSpPr>
        <p:spPr>
          <a:xfrm>
            <a:off x="9066497" y="4973026"/>
            <a:ext cx="819073" cy="523220"/>
          </a:xfrm>
          <a:prstGeom prst="rect">
            <a:avLst/>
          </a:prstGeom>
          <a:solidFill>
            <a:srgbClr val="ABEA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9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ED971B-297E-4DC9-9BAB-A75509E22B19}"/>
              </a:ext>
            </a:extLst>
          </p:cNvPr>
          <p:cNvSpPr txBox="1"/>
          <p:nvPr/>
        </p:nvSpPr>
        <p:spPr>
          <a:xfrm>
            <a:off x="6746450" y="2357645"/>
            <a:ext cx="3809814" cy="1847750"/>
          </a:xfrm>
          <a:prstGeom prst="rect">
            <a:avLst/>
          </a:prstGeom>
          <a:solidFill>
            <a:srgbClr val="FEEA8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187 + 50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237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C2F4-EF65-4ABD-AEF4-D5D22A8159D4}"/>
              </a:ext>
            </a:extLst>
          </p:cNvPr>
          <p:cNvSpPr txBox="1"/>
          <p:nvPr/>
        </p:nvSpPr>
        <p:spPr>
          <a:xfrm>
            <a:off x="1313729" y="2322656"/>
            <a:ext cx="3809814" cy="1847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281 – 81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78C734-7B80-4A5A-904F-4905FEB18FED}"/>
              </a:ext>
            </a:extLst>
          </p:cNvPr>
          <p:cNvSpPr/>
          <p:nvPr/>
        </p:nvSpPr>
        <p:spPr>
          <a:xfrm>
            <a:off x="979533" y="6775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FA003-153F-4790-B02E-3999252588B4}"/>
              </a:ext>
            </a:extLst>
          </p:cNvPr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32731B-8FAF-4BB9-AE20-F963C3CB43A2}"/>
              </a:ext>
            </a:extLst>
          </p:cNvPr>
          <p:cNvGrpSpPr/>
          <p:nvPr/>
        </p:nvGrpSpPr>
        <p:grpSpPr>
          <a:xfrm>
            <a:off x="690716" y="1688599"/>
            <a:ext cx="5083277" cy="973084"/>
            <a:chOff x="690716" y="1557972"/>
            <a:chExt cx="5083277" cy="973084"/>
          </a:xfrm>
        </p:grpSpPr>
        <p:pic>
          <p:nvPicPr>
            <p:cNvPr id="7" name="Picture 2" descr="Blue Strip Cartoon Title Ribbon, Blue, Blue Ribbon, Blue Title Box PNG  Transparent Clipart Image and PSD File for Free Download">
              <a:extLst>
                <a:ext uri="{FF2B5EF4-FFF2-40B4-BE49-F238E27FC236}">
                  <a16:creationId xmlns:a16="http://schemas.microsoft.com/office/drawing/2014/main" id="{DDDF4D4F-B3C9-410D-8BB6-5CF0C18424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/>
          </p:blipFill>
          <p:spPr bwMode="auto">
            <a:xfrm>
              <a:off x="690716" y="1557972"/>
              <a:ext cx="5083277" cy="9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C37539-D731-4475-8A18-14BA0202E5B4}"/>
                </a:ext>
              </a:extLst>
            </p:cNvPr>
            <p:cNvSpPr txBox="1"/>
            <p:nvPr/>
          </p:nvSpPr>
          <p:spPr>
            <a:xfrm>
              <a:off x="1632967" y="1746402"/>
              <a:ext cx="329182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216 + 65 – 81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714779-4016-4EE5-A413-8D06FDB8F1CE}"/>
              </a:ext>
            </a:extLst>
          </p:cNvPr>
          <p:cNvGrpSpPr/>
          <p:nvPr/>
        </p:nvGrpSpPr>
        <p:grpSpPr>
          <a:xfrm>
            <a:off x="6096000" y="1374558"/>
            <a:ext cx="5083277" cy="1446016"/>
            <a:chOff x="6096000" y="1243931"/>
            <a:chExt cx="5083277" cy="1446016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727EC67-2AA9-4E01-BDAF-36CF3E0EE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ABFE59-43EB-4867-A03A-25748229E826}"/>
                </a:ext>
              </a:extLst>
            </p:cNvPr>
            <p:cNvSpPr txBox="1"/>
            <p:nvPr/>
          </p:nvSpPr>
          <p:spPr>
            <a:xfrm>
              <a:off x="7068854" y="1717862"/>
              <a:ext cx="3484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749 – 562 + 50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00E4F77-D1EB-46E2-B23F-3AB34932A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090665" y="4422016"/>
            <a:ext cx="1890597" cy="24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uiExpand="1" build="p" animBg="1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BDDADD6-14DC-4798-B9D5-DAF31592023B}"/>
              </a:ext>
            </a:extLst>
          </p:cNvPr>
          <p:cNvSpPr/>
          <p:nvPr/>
        </p:nvSpPr>
        <p:spPr>
          <a:xfrm>
            <a:off x="1110678" y="2737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82B52A-2DE1-4E84-84DB-0BF698145562}"/>
              </a:ext>
            </a:extLst>
          </p:cNvPr>
          <p:cNvSpPr txBox="1"/>
          <p:nvPr/>
        </p:nvSpPr>
        <p:spPr>
          <a:xfrm>
            <a:off x="1548000" y="143131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Lê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264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Nguyễn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229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509FCD-FA99-4A4D-98BF-7B3A5BF8AAD2}"/>
              </a:ext>
            </a:extLst>
          </p:cNvPr>
          <p:cNvSpPr txBox="1"/>
          <p:nvPr/>
        </p:nvSpPr>
        <p:spPr>
          <a:xfrm>
            <a:off x="5727291" y="2355058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264 + 229 = 493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493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5BAB20-ADC7-4E86-AC17-B82A8035D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4223" y="1799202"/>
            <a:ext cx="3784066" cy="3259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455D37-3D86-444F-A722-C90EFFA79117}"/>
              </a:ext>
            </a:extLst>
          </p:cNvPr>
          <p:cNvSpPr txBox="1"/>
          <p:nvPr/>
        </p:nvSpPr>
        <p:spPr>
          <a:xfrm>
            <a:off x="8959645" y="6560980"/>
            <a:ext cx="5422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Hương</a:t>
            </a:r>
            <a:r>
              <a:rPr lang="en-US" sz="1400" dirty="0"/>
              <a:t> </a:t>
            </a:r>
            <a:r>
              <a:rPr lang="en-US" sz="1400" dirty="0" err="1"/>
              <a:t>Thảo</a:t>
            </a:r>
            <a:r>
              <a:rPr lang="en-US" sz="1400" dirty="0"/>
              <a:t>: tranthao141004@gmail.com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E2FF54-BACC-4B87-8137-C786DD92E5FD}"/>
              </a:ext>
            </a:extLst>
          </p:cNvPr>
          <p:cNvSpPr txBox="1"/>
          <p:nvPr/>
        </p:nvSpPr>
        <p:spPr>
          <a:xfrm>
            <a:off x="4295552" y="2977116"/>
            <a:ext cx="45082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66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282</Words>
  <Application>Microsoft Office PowerPoint</Application>
  <PresentationFormat>Widescreen</PresentationFormat>
  <Paragraphs>98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DengXian</vt:lpstr>
      <vt:lpstr>DengXian</vt:lpstr>
      <vt:lpstr>微软雅黑</vt:lpstr>
      <vt:lpstr>Arial</vt:lpstr>
      <vt:lpstr>Arial-Rounded</vt:lpstr>
      <vt:lpstr>Calibri</vt:lpstr>
      <vt:lpstr>Calibri Light</vt:lpstr>
      <vt:lpstr>Times New Roman</vt:lpstr>
      <vt:lpstr>Office Theme</vt:lpstr>
      <vt:lpstr>1_Office 主题</vt:lpstr>
      <vt:lpstr>2_Office 主题</vt:lpstr>
      <vt:lpstr>Office 主题</vt:lpstr>
      <vt:lpstr>https://www.freeppt7.com</vt:lpstr>
      <vt:lpstr>3_Office 主题</vt:lpstr>
      <vt:lpstr>3_Office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43</cp:revision>
  <dcterms:created xsi:type="dcterms:W3CDTF">2021-07-20T01:55:21Z</dcterms:created>
  <dcterms:modified xsi:type="dcterms:W3CDTF">2021-08-04T16:16:28Z</dcterms:modified>
</cp:coreProperties>
</file>