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1"/>
  </p:handoutMasterIdLst>
  <p:sldIdLst>
    <p:sldId id="2007577095" r:id="rId3"/>
    <p:sldId id="2007577096" r:id="rId4"/>
    <p:sldId id="2007577104" r:id="rId5"/>
    <p:sldId id="2007577110" r:id="rId6"/>
    <p:sldId id="2007577106" r:id="rId7"/>
    <p:sldId id="2007577107" r:id="rId8"/>
    <p:sldId id="2007577108" r:id="rId9"/>
    <p:sldId id="20075770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73 ÔN TẬP ĐO LƯỜNG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C59D6-1A44-4718-B7D7-777005FC1E56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889324D-DE03-4BAB-9F45-6DEA6F22905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E87589-9512-4304-9084-F15B96CE83FC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97D285-D574-4CC2-8E4C-47B40F8B387D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CEE165-7A7E-4614-A633-E7CCAA1FF597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51AB0D7-7B82-4EDF-9259-CF175AC5F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D4F800B-278D-4996-84D3-A6AFB40CCE47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3B493E-F4AA-4E72-BF9D-F3DA8DA96927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1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76EB655-A5EE-4A49-81CB-D62403A71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BD934E3-9F6B-49D0-8435-9F991A204D0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84E0C1-DF2C-48BA-A788-00A78E96EDE2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9CABAF5-F8F6-49A3-AF19-8404A43A7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DC9A8E-A629-411B-ACDB-DE5E4FA99867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A8FC3F7-BF3C-42B3-9C84-D4D63488EE72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E92EC48-EA39-4525-ACEC-61C7FAD8D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B845AC9-67AE-4E50-AB95-8F131836A530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E3B235-69BA-4824-93F2-4D6723BA924A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8FC7839-0E0F-4276-8A04-A9B137305483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22AAB404-F7B3-418B-A847-DCBCE8354AC5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D54E6214-CBFA-45F3-AF6D-B68579955404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3B84DE68-FFED-4553-A4F3-DD154274D2E4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5C3E77-BE39-442A-8038-CDF073BF7B1A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55C19D5-D747-44A6-B7A6-49692481291B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9677CDC-8379-4CCA-9F24-0E788CC11AFA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F2097C1-7630-4533-A291-F6BCCD69B4FF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949787F-E956-4A75-BC13-A881701465C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912822EA-8409-41AE-808B-C4264DD2E726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808F7DA-7EB3-4E1B-9028-D3962E2AC6D7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39019BE-EAE9-4668-8C21-4155E2C8F5CB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A874E95-6DB1-4C0B-8243-EF685DC24390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BAB2260D-94A5-4F95-BD1D-4315DA2B942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8A42CA12-09C2-4835-875F-A6496B8FAE2E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55D2F000-B2F7-42E1-AA78-C0EFAAFB25F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D736730-5AAC-4C0A-912F-014E42C358E6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FA94E5A-EB90-4056-B56D-D0778FC488A5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4C0FDE8-6C8E-487F-9BB1-B3B345C07651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C4888C7C-3913-4934-BED4-01D9BBADA1B2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0F38E37E-F66A-4149-80A2-0E098891A9A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6D1CD8ED-777B-410F-9D33-52D09FF14E90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02B49AF-0F85-4424-B736-5EAA1BA59C40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E9D1BD-103E-418D-989E-9F4539299DF9}"/>
              </a:ext>
            </a:extLst>
          </p:cNvPr>
          <p:cNvGrpSpPr/>
          <p:nvPr/>
        </p:nvGrpSpPr>
        <p:grpSpPr>
          <a:xfrm>
            <a:off x="913068" y="616988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66F1CAB-596B-4382-8D5E-B8C0CBF1302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4D3DC7-E387-45E6-9BF7-9F62F28E82A5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E53900-E409-4256-8183-B7DC50299B0E}"/>
              </a:ext>
            </a:extLst>
          </p:cNvPr>
          <p:cNvSpPr txBox="1"/>
          <p:nvPr/>
        </p:nvSpPr>
        <p:spPr>
          <a:xfrm>
            <a:off x="913068" y="127662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9634DB-F52E-4548-A761-7A8DE7EFBB82}"/>
              </a:ext>
            </a:extLst>
          </p:cNvPr>
          <p:cNvGrpSpPr/>
          <p:nvPr/>
        </p:nvGrpSpPr>
        <p:grpSpPr>
          <a:xfrm>
            <a:off x="3125683" y="872794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CCBF3E1-725E-422A-B604-25058A347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F58BE2D-CD38-426A-A057-1F6BFC742B6B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A41D6C-D92C-48C9-8DAD-84DA782CB1E7}"/>
              </a:ext>
            </a:extLst>
          </p:cNvPr>
          <p:cNvGrpSpPr/>
          <p:nvPr/>
        </p:nvGrpSpPr>
        <p:grpSpPr>
          <a:xfrm>
            <a:off x="8102292" y="1200440"/>
            <a:ext cx="2797278" cy="1247488"/>
            <a:chOff x="254685" y="2084792"/>
            <a:chExt cx="2797278" cy="1247488"/>
          </a:xfrm>
        </p:grpSpPr>
        <p:pic>
          <p:nvPicPr>
            <p:cNvPr id="1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DAA96784-52B7-49CE-8E37-8FA2CDB9C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F3B58EC-D586-4B4A-8D05-4905BF7AE447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3DD2B0D-0295-4B05-806E-B1C0C81AE595}"/>
              </a:ext>
            </a:extLst>
          </p:cNvPr>
          <p:cNvGrpSpPr/>
          <p:nvPr/>
        </p:nvGrpSpPr>
        <p:grpSpPr>
          <a:xfrm>
            <a:off x="6007462" y="4166004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8C06875A-9D80-4167-A738-7835EF745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DDB2EF-9663-48CF-A6C8-CD5B0270F29B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BFD2F30-7765-4EF6-AEEE-E81752FCD630}"/>
              </a:ext>
            </a:extLst>
          </p:cNvPr>
          <p:cNvGrpSpPr/>
          <p:nvPr/>
        </p:nvGrpSpPr>
        <p:grpSpPr>
          <a:xfrm>
            <a:off x="1373811" y="3533284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DEE937B-BFBC-4422-8939-FFFC46C15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C70A27-E8BB-442F-925C-6241D5548EE2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9C5458-FA26-4F0A-A1B8-655145DBD871}"/>
              </a:ext>
            </a:extLst>
          </p:cNvPr>
          <p:cNvGrpSpPr/>
          <p:nvPr/>
        </p:nvGrpSpPr>
        <p:grpSpPr>
          <a:xfrm>
            <a:off x="2900798" y="1924079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DA84F69-2932-4149-9F5B-A8EB867B127B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60AD2930-1248-412B-ABA5-A8E5F0A0092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380D0DAA-CC3B-4139-B264-BF86491D3402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EC64B3AF-03B5-429B-B694-BF381038A9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C10D24-2037-48DA-B925-C984DFDDAFEB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BF59F0E-9485-466C-A967-4966A60A6A40}"/>
              </a:ext>
            </a:extLst>
          </p:cNvPr>
          <p:cNvGrpSpPr/>
          <p:nvPr/>
        </p:nvGrpSpPr>
        <p:grpSpPr>
          <a:xfrm>
            <a:off x="7824035" y="2235237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CC1E385A-01E9-4C62-A8E2-08FAC449BEFD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7DF9E368-D102-40BD-832F-F9F1294240F7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6EBF8485-6448-4F08-B632-507BFDF9740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409B9589-2B6F-4777-97D5-48AB50A53144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EA00455-3561-40D9-A73E-4129A0D6F958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1851C11-4F00-4FF5-9A0A-D993EF79A734}"/>
              </a:ext>
            </a:extLst>
          </p:cNvPr>
          <p:cNvGrpSpPr/>
          <p:nvPr/>
        </p:nvGrpSpPr>
        <p:grpSpPr>
          <a:xfrm>
            <a:off x="1148926" y="4608652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EBBC01C-C1D7-4AC8-81B8-16E6FBBB5A9D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ADDFBFA-F8D6-4DE6-AD37-5A4E2815849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F4410A40-30F6-457C-B3BF-41DD0E9AD36F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D390A37A-E74B-4B1C-B528-02C1AA175DB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0BB8D0-193E-4BF8-AFD7-80F4495E56AB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45F394E-1983-4CF0-9B2B-6CA5702A04E5}"/>
              </a:ext>
            </a:extLst>
          </p:cNvPr>
          <p:cNvGrpSpPr/>
          <p:nvPr/>
        </p:nvGrpSpPr>
        <p:grpSpPr>
          <a:xfrm>
            <a:off x="5847976" y="5247908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DE2CFD63-B1EE-4FDD-B00C-89687E7FCAE8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72745A6B-C21C-4E6C-AEAE-7C84D1744A0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13F776A0-2DFB-423D-B4AA-AF6982F5CB5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2F9DBC15-483D-4167-A0C2-FF64A4B10427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79F6D8F-29C9-4BB4-840E-95FEAA2CFBBE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9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67AAF4C-7BC1-44A4-BCC0-09E843A1CF80}"/>
              </a:ext>
            </a:extLst>
          </p:cNvPr>
          <p:cNvGrpSpPr/>
          <p:nvPr/>
        </p:nvGrpSpPr>
        <p:grpSpPr>
          <a:xfrm>
            <a:off x="4036729" y="5178571"/>
            <a:ext cx="3232046" cy="1031955"/>
            <a:chOff x="7916766" y="3792022"/>
            <a:chExt cx="3232046" cy="1031955"/>
          </a:xfrm>
          <a:solidFill>
            <a:srgbClr val="4BACC6">
              <a:lumMod val="40000"/>
              <a:lumOff val="60000"/>
            </a:srgbClr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B265B77B-B24B-4D96-83A3-317FD089981E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86696FB-A3ED-490B-B1E8-E1C583B3940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86F8CC26-F9C1-45A1-9385-549C95B274C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33590C00-1F5F-40C1-8683-7C97BA04B1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3A53F29-9D80-440C-8DCF-80B5886E3477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20 dm : 5 = 4 dm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3E68FE0-58CA-4DB0-BFDB-6EB8078A4475}"/>
              </a:ext>
            </a:extLst>
          </p:cNvPr>
          <p:cNvGrpSpPr/>
          <p:nvPr/>
        </p:nvGrpSpPr>
        <p:grpSpPr>
          <a:xfrm>
            <a:off x="8138819" y="4160623"/>
            <a:ext cx="3232046" cy="1031955"/>
            <a:chOff x="4134075" y="5218482"/>
            <a:chExt cx="3232046" cy="1031955"/>
          </a:xfrm>
          <a:solidFill>
            <a:srgbClr val="F79646">
              <a:lumMod val="40000"/>
              <a:lumOff val="60000"/>
            </a:srgb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44150DF-BC03-4EAB-87E1-AF2AD04D8364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C024291E-B509-4613-A392-BF1D8999125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7B917212-F8E7-4EDF-9FCE-858B1687610A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08EB57F2-B332-4944-AD7E-3D8ABD78549F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533B832-3EF6-4656-AF26-B946B5C6AF6F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5cm x 4 = 20cm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E388A37-B795-497A-8E13-655BB70C89CB}"/>
              </a:ext>
            </a:extLst>
          </p:cNvPr>
          <p:cNvGrpSpPr/>
          <p:nvPr/>
        </p:nvGrpSpPr>
        <p:grpSpPr>
          <a:xfrm>
            <a:off x="955599" y="702048"/>
            <a:ext cx="1441123" cy="523220"/>
            <a:chOff x="4975091" y="695644"/>
            <a:chExt cx="1441123" cy="5232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C42359E-CD10-4FC5-B20C-8B3D96F8080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D47E80C-1918-4C36-B9E4-FD3B2271FA9F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533B47-8A55-46E6-A135-A01FF5EAC112}"/>
              </a:ext>
            </a:extLst>
          </p:cNvPr>
          <p:cNvSpPr txBox="1"/>
          <p:nvPr/>
        </p:nvSpPr>
        <p:spPr>
          <a:xfrm>
            <a:off x="955599" y="136168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15F6E6E-D5D4-40FE-B3CD-FA70B2A64AAC}"/>
              </a:ext>
            </a:extLst>
          </p:cNvPr>
          <p:cNvGrpSpPr/>
          <p:nvPr/>
        </p:nvGrpSpPr>
        <p:grpSpPr>
          <a:xfrm>
            <a:off x="1055053" y="1948839"/>
            <a:ext cx="2782277" cy="1247488"/>
            <a:chOff x="254685" y="2084792"/>
            <a:chExt cx="2782277" cy="1247488"/>
          </a:xfrm>
        </p:grpSpPr>
        <p:pic>
          <p:nvPicPr>
            <p:cNvPr id="5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72396E2-2C15-4A59-80A0-132C5288E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67230DE-5A56-4CD2-9871-7A0D6656FD45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7 km + 3 km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A5221-2840-4511-8522-BE2D358B48BB}"/>
              </a:ext>
            </a:extLst>
          </p:cNvPr>
          <p:cNvGrpSpPr/>
          <p:nvPr/>
        </p:nvGrpSpPr>
        <p:grpSpPr>
          <a:xfrm>
            <a:off x="5640361" y="545741"/>
            <a:ext cx="2797278" cy="1247488"/>
            <a:chOff x="254685" y="2084792"/>
            <a:chExt cx="2797278" cy="1247488"/>
          </a:xfrm>
        </p:grpSpPr>
        <p:pic>
          <p:nvPicPr>
            <p:cNvPr id="6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0F3AD78A-9DC8-4890-BB6A-CA7D4E48C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E79BBE31-F5D6-474A-9F6F-8473BE93DE78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35 m – 8 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3EA6E07-4587-4758-91B2-BC1BA6525F93}"/>
              </a:ext>
            </a:extLst>
          </p:cNvPr>
          <p:cNvGrpSpPr/>
          <p:nvPr/>
        </p:nvGrpSpPr>
        <p:grpSpPr>
          <a:xfrm>
            <a:off x="4196215" y="4096667"/>
            <a:ext cx="2782277" cy="1247488"/>
            <a:chOff x="254685" y="2084792"/>
            <a:chExt cx="2782277" cy="1247488"/>
          </a:xfrm>
        </p:grpSpPr>
        <p:pic>
          <p:nvPicPr>
            <p:cNvPr id="65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EAB7B4E-C9B5-47B2-B176-7B82DB05C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33F0E27-ACBF-4FCB-8760-1FEB74896725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20 dm : 5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E2B8D545-D844-45EF-8023-9F13508AC7F9}"/>
              </a:ext>
            </a:extLst>
          </p:cNvPr>
          <p:cNvGrpSpPr/>
          <p:nvPr/>
        </p:nvGrpSpPr>
        <p:grpSpPr>
          <a:xfrm>
            <a:off x="8363704" y="3085255"/>
            <a:ext cx="2782277" cy="1247488"/>
            <a:chOff x="254685" y="2084792"/>
            <a:chExt cx="2782277" cy="1247488"/>
          </a:xfrm>
        </p:grpSpPr>
        <p:pic>
          <p:nvPicPr>
            <p:cNvPr id="68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989CCD7-E197-4E52-A1DB-C35AA63A1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5A73DFB5-1E1E-4A55-AB4A-ECBFF25CA8B8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5 cm x 4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870497F-0B61-4AF1-9B70-B72BB205C3C9}"/>
              </a:ext>
            </a:extLst>
          </p:cNvPr>
          <p:cNvGrpSpPr/>
          <p:nvPr/>
        </p:nvGrpSpPr>
        <p:grpSpPr>
          <a:xfrm>
            <a:off x="830168" y="3000124"/>
            <a:ext cx="3232046" cy="1031955"/>
            <a:chOff x="859231" y="2745566"/>
            <a:chExt cx="3232046" cy="1031955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E73E2468-29EC-41D9-89DD-DE8A9E77BD95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2A6649FC-300C-40CE-B672-E89C158D46A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981AA4D0-3AA1-4CED-B6C1-3F2162B29597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83987C2A-E393-4259-AD83-E6CED1E55F23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F4DF3BF-BF3F-4E86-BA8F-1002404BE0EA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7km + 3km = 10km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6B998D1-D6DC-405A-ADE7-E5911BD57468}"/>
              </a:ext>
            </a:extLst>
          </p:cNvPr>
          <p:cNvGrpSpPr/>
          <p:nvPr/>
        </p:nvGrpSpPr>
        <p:grpSpPr>
          <a:xfrm>
            <a:off x="5362104" y="1580538"/>
            <a:ext cx="3232046" cy="1031955"/>
            <a:chOff x="5093563" y="1575766"/>
            <a:chExt cx="3232046" cy="1031955"/>
          </a:xfrm>
          <a:solidFill>
            <a:srgbClr val="9BBB59">
              <a:lumMod val="40000"/>
              <a:lumOff val="60000"/>
            </a:srgbClr>
          </a:solidFill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0B2805EC-E27A-441C-8C30-79F0B3059CB4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3D9CA421-8903-40CF-BBC8-22056A318D4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0432CBC7-9C60-4639-89C7-72C75BAF4AB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80E076A5-E412-4423-B28E-17A4BEF48BEA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0BE0321-7636-4A07-95A9-7D465949D4E7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35m – 8m = 27m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C35DD0-9710-4244-A0E0-8BB67A6AA78E}"/>
              </a:ext>
            </a:extLst>
          </p:cNvPr>
          <p:cNvGrpSpPr/>
          <p:nvPr/>
        </p:nvGrpSpPr>
        <p:grpSpPr>
          <a:xfrm>
            <a:off x="838640" y="580571"/>
            <a:ext cx="6785797" cy="1951496"/>
            <a:chOff x="4975091" y="382781"/>
            <a:chExt cx="6785797" cy="195149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EAEBF7B-A5F5-42AF-B324-3CC0F08220F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CC01E33-7465-4AD1-8918-01CDB4FEF36E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6F422F-7599-49E3-8114-C5D2459A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637381"/>
            <a:ext cx="8245846" cy="2917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5F2AD8-1AB9-4780-BE42-28AC4F6907B6}"/>
              </a:ext>
            </a:extLst>
          </p:cNvPr>
          <p:cNvSpPr txBox="1"/>
          <p:nvPr/>
        </p:nvSpPr>
        <p:spPr>
          <a:xfrm>
            <a:off x="1221667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E4887A-BECD-4F3C-9155-424956D2186D}"/>
              </a:ext>
            </a:extLst>
          </p:cNvPr>
          <p:cNvSpPr txBox="1"/>
          <p:nvPr/>
        </p:nvSpPr>
        <p:spPr>
          <a:xfrm>
            <a:off x="6236353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1D1EEF-D727-4246-AC7C-A0218E08FD6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2E33B4-5996-4DF4-96F3-E07A1B24F0D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725C2ED-37EF-42D7-876E-FC5067E29228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7748D6-E5BE-4F3C-8930-670EDF4C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8B9C5D-F38F-4E9B-8E3C-5677FA073B3F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BCFD5-6238-4843-B2E0-BD09D9E913B4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86562F-7CF3-47FA-A25A-B01963AE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1925E-7943-4ECA-B9D6-CA6339C76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Arial-Rounded</vt:lpstr>
      <vt:lpstr>Book Antiqua</vt:lpstr>
      <vt:lpstr>Calibri</vt:lpstr>
      <vt:lpstr>UTM Avo</vt:lpstr>
      <vt:lpstr>等线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21</cp:revision>
  <dcterms:created xsi:type="dcterms:W3CDTF">2021-07-24T01:07:49Z</dcterms:created>
  <dcterms:modified xsi:type="dcterms:W3CDTF">2025-05-21T09:37:11Z</dcterms:modified>
</cp:coreProperties>
</file>