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2" r:id="rId5"/>
    <p:sldMasterId id="2147483827" r:id="rId6"/>
    <p:sldMasterId id="2147483873" r:id="rId7"/>
    <p:sldMasterId id="2147483899" r:id="rId8"/>
  </p:sldMasterIdLst>
  <p:notesMasterIdLst>
    <p:notesMasterId r:id="rId17"/>
  </p:notesMasterIdLst>
  <p:sldIdLst>
    <p:sldId id="3399" r:id="rId9"/>
    <p:sldId id="375" r:id="rId10"/>
    <p:sldId id="371" r:id="rId11"/>
    <p:sldId id="2007577119" r:id="rId12"/>
    <p:sldId id="3398" r:id="rId13"/>
    <p:sldId id="265" r:id="rId14"/>
    <p:sldId id="2007577118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0" y="-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6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gi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52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36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19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2025/5/24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4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37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25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54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2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20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17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4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2025/5/24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5.tiff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39100" y="2174765"/>
            <a:ext cx="6345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27312" y="3520830"/>
            <a:ext cx="3761360" cy="37613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7D975B9-1651-4F4B-BBEC-7854960D20EF}"/>
              </a:ext>
            </a:extLst>
          </p:cNvPr>
          <p:cNvSpPr/>
          <p:nvPr/>
        </p:nvSpPr>
        <p:spPr>
          <a:xfrm>
            <a:off x="1036080" y="5136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190D92EC-F947-48C7-A969-5881CE9D4F8A}"/>
              </a:ext>
            </a:extLst>
          </p:cNvPr>
          <p:cNvSpPr txBox="1"/>
          <p:nvPr/>
        </p:nvSpPr>
        <p:spPr>
          <a:xfrm>
            <a:off x="1473402" y="260408"/>
            <a:ext cx="1002273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4220C0B-B658-480E-9BEE-D9292E327598}"/>
              </a:ext>
            </a:extLst>
          </p:cNvPr>
          <p:cNvGrpSpPr/>
          <p:nvPr/>
        </p:nvGrpSpPr>
        <p:grpSpPr>
          <a:xfrm>
            <a:off x="2204288" y="2510236"/>
            <a:ext cx="8132257" cy="1653867"/>
            <a:chOff x="1971004" y="2728589"/>
            <a:chExt cx="8132257" cy="1653867"/>
          </a:xfrm>
        </p:grpSpPr>
        <p:sp>
          <p:nvSpPr>
            <p:cNvPr id="8" name="TextBox 33">
              <a:extLst>
                <a:ext uri="{FF2B5EF4-FFF2-40B4-BE49-F238E27FC236}">
                  <a16:creationId xmlns:a16="http://schemas.microsoft.com/office/drawing/2014/main" xmlns="" id="{FFF4D2C1-6CC6-49BE-A47F-07A1F04BCA71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34">
              <a:extLst>
                <a:ext uri="{FF2B5EF4-FFF2-40B4-BE49-F238E27FC236}">
                  <a16:creationId xmlns:a16="http://schemas.microsoft.com/office/drawing/2014/main" xmlns="" id="{2B65D974-6998-451C-93C8-B426F62807CC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9AB2736-6DB6-4443-91D8-1E8FE5CA3467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29">
              <a:extLst>
                <a:ext uri="{FF2B5EF4-FFF2-40B4-BE49-F238E27FC236}">
                  <a16:creationId xmlns:a16="http://schemas.microsoft.com/office/drawing/2014/main" xmlns="" id="{0B1CA291-492D-4E74-82EA-EAAA89A5691F}"/>
                </a:ext>
              </a:extLst>
            </p:cNvPr>
            <p:cNvSpPr txBox="1"/>
            <p:nvPr/>
          </p:nvSpPr>
          <p:spPr>
            <a:xfrm>
              <a:off x="1971004" y="27285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xmlns="" id="{B452BB51-3E14-42B7-9AC2-6BE2CBAFE64F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xmlns="" id="{F5AF2768-F3D7-4F34-A53C-81F34C36648F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xmlns="" id="{57EE1FF5-4F44-44DE-BBD4-D2CA91FA8BDB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xmlns="" id="{4D892847-0083-4311-A7B8-8FE98F6887C0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5EB4E1B-72E5-404E-AED3-27C519841AF6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658835"/>
              <a:chOff x="1480998" y="4066745"/>
              <a:chExt cx="1297657" cy="658835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04796B6-583B-4AD1-A2EF-AC30143CAAF3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38">
                <a:extLst>
                  <a:ext uri="{FF2B5EF4-FFF2-40B4-BE49-F238E27FC236}">
                    <a16:creationId xmlns:a16="http://schemas.microsoft.com/office/drawing/2014/main" xmlns="" id="{5A46F361-74D1-4561-98DC-D5567ACCAB27}"/>
                  </a:ext>
                </a:extLst>
              </p:cNvPr>
              <p:cNvSpPr txBox="1"/>
              <p:nvPr/>
            </p:nvSpPr>
            <p:spPr>
              <a:xfrm>
                <a:off x="1967196" y="4066745"/>
                <a:ext cx="811459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19" name="TextBox 42">
            <a:extLst>
              <a:ext uri="{FF2B5EF4-FFF2-40B4-BE49-F238E27FC236}">
                <a16:creationId xmlns:a16="http://schemas.microsoft.com/office/drawing/2014/main" xmlns="" id="{D8B48BD2-B09F-4442-B739-1B60254165B6}"/>
              </a:ext>
            </a:extLst>
          </p:cNvPr>
          <p:cNvSpPr txBox="1"/>
          <p:nvPr/>
        </p:nvSpPr>
        <p:spPr>
          <a:xfrm>
            <a:off x="3018958" y="4209390"/>
            <a:ext cx="563396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CCFB781-DEED-4492-8E04-EE912A82892F}"/>
              </a:ext>
            </a:extLst>
          </p:cNvPr>
          <p:cNvSpPr/>
          <p:nvPr/>
        </p:nvSpPr>
        <p:spPr>
          <a:xfrm>
            <a:off x="1955233" y="4325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F2E5B2-A03F-4EB9-8BD1-4D9074006CD2}"/>
              </a:ext>
            </a:extLst>
          </p:cNvPr>
          <p:cNvSpPr txBox="1"/>
          <p:nvPr/>
        </p:nvSpPr>
        <p:spPr>
          <a:xfrm>
            <a:off x="2392556" y="432501"/>
            <a:ext cx="878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F1B03E8-5AF9-417F-863C-ABBEA3BCC778}"/>
              </a:ext>
            </a:extLst>
          </p:cNvPr>
          <p:cNvGrpSpPr/>
          <p:nvPr/>
        </p:nvGrpSpPr>
        <p:grpSpPr>
          <a:xfrm>
            <a:off x="3209742" y="1133531"/>
            <a:ext cx="7490507" cy="1529620"/>
            <a:chOff x="1665225" y="2075795"/>
            <a:chExt cx="7490507" cy="15296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70CC5E2-DB9E-4A3B-9005-5CF14B0DE3A1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783B516B-8CAB-405F-A48E-F405DB9B31F0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21500630-33D1-446C-8D2E-8775DA6A449D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56EA11C9-7210-463B-B355-F3C8E122A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A570C01B-4DDD-40C8-892F-90C1B5CDC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xmlns="" id="{C9F0ABC3-54F7-4D66-BD7C-BA6AB015C790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xmlns="" id="{ACEAEB7B-53DC-4256-9E41-F730FDBF8F69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xmlns="" id="{E5913C22-F4FB-4224-8A93-B3E799405E82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xmlns="" id="{5A305E93-40ED-4F5C-865A-4DE4608B304E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xmlns="" id="{A08F46CA-2164-4E29-9EB0-6FE6A80B2E55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xmlns="" id="{A2D8B2CB-EFAA-4B5D-9577-AF826CB46169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xmlns="" id="{54513A07-3053-472F-AC02-B96AD1B8B1BB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xmlns="" id="{06DE70D6-51A5-45EE-B37D-17C8A7824CD3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xmlns="" id="{6904A8BA-BB2A-4454-8FFD-4704D32B2E0C}"/>
                </a:ext>
              </a:extLst>
            </p:cNvPr>
            <p:cNvSpPr txBox="1"/>
            <p:nvPr/>
          </p:nvSpPr>
          <p:spPr>
            <a:xfrm>
              <a:off x="2525959" y="2476339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18 cm</a:t>
              </a: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xmlns="" id="{8016219F-DEC8-4877-9A28-C5D7D98BFEBB}"/>
                </a:ext>
              </a:extLst>
            </p:cNvPr>
            <p:cNvSpPr txBox="1"/>
            <p:nvPr/>
          </p:nvSpPr>
          <p:spPr>
            <a:xfrm>
              <a:off x="5587067" y="2511884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cm</a:t>
              </a: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xmlns="" id="{D97EE9A7-3797-4635-8689-AD99F5242032}"/>
                </a:ext>
              </a:extLst>
            </p:cNvPr>
            <p:cNvSpPr txBox="1"/>
            <p:nvPr/>
          </p:nvSpPr>
          <p:spPr>
            <a:xfrm>
              <a:off x="7728994" y="3082195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 cm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F2B7D00-BE90-4321-80D1-D72D92D93029}"/>
              </a:ext>
            </a:extLst>
          </p:cNvPr>
          <p:cNvSpPr/>
          <p:nvPr/>
        </p:nvSpPr>
        <p:spPr>
          <a:xfrm>
            <a:off x="2777715" y="2963328"/>
            <a:ext cx="9130749" cy="26543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xmlns="" id="{BF0D2D94-0C9B-476E-9115-DA4BC7D1E8A6}"/>
              </a:ext>
            </a:extLst>
          </p:cNvPr>
          <p:cNvSpPr txBox="1"/>
          <p:nvPr/>
        </p:nvSpPr>
        <p:spPr>
          <a:xfrm>
            <a:off x="2923478" y="2909092"/>
            <a:ext cx="8984986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18 + 9 +14 = 41 (cm)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F2B7D00-BE90-4321-80D1-D72D92D93029}"/>
              </a:ext>
            </a:extLst>
          </p:cNvPr>
          <p:cNvSpPr/>
          <p:nvPr/>
        </p:nvSpPr>
        <p:spPr>
          <a:xfrm>
            <a:off x="2777715" y="2963328"/>
            <a:ext cx="9130749" cy="26543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xmlns="" id="{6D549FA1-F82C-4A61-8F53-651266312436}"/>
              </a:ext>
            </a:extLst>
          </p:cNvPr>
          <p:cNvSpPr txBox="1"/>
          <p:nvPr/>
        </p:nvSpPr>
        <p:spPr>
          <a:xfrm>
            <a:off x="1345202" y="761028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1061127" y="2439370"/>
            <a:ext cx="9270943" cy="36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E639F1A-AC18-4D3A-9746-48FD2471FC48}"/>
              </a:ext>
            </a:extLst>
          </p:cNvPr>
          <p:cNvGrpSpPr/>
          <p:nvPr/>
        </p:nvGrpSpPr>
        <p:grpSpPr>
          <a:xfrm>
            <a:off x="2551814" y="706594"/>
            <a:ext cx="9640185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xmlns="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A81298-8EC6-4663-AD8C-A5DAB707E5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-120367" y="1926552"/>
            <a:ext cx="4500982" cy="3062516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B7F845DE-C2A6-4215-A37E-AEB4CDD338CE}"/>
              </a:ext>
            </a:extLst>
          </p:cNvPr>
          <p:cNvSpPr txBox="1"/>
          <p:nvPr/>
        </p:nvSpPr>
        <p:spPr>
          <a:xfrm>
            <a:off x="4222443" y="1680376"/>
            <a:ext cx="6707693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9ADE76-BC3E-475C-A774-3DA10B4432D4}"/>
              </a:ext>
            </a:extLst>
          </p:cNvPr>
          <p:cNvSpPr txBox="1"/>
          <p:nvPr/>
        </p:nvSpPr>
        <p:spPr>
          <a:xfrm>
            <a:off x="2973117" y="677245"/>
            <a:ext cx="249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3CDBB41-1B47-431D-8C32-D8B30DAD1B2B}"/>
              </a:ext>
            </a:extLst>
          </p:cNvPr>
          <p:cNvSpPr/>
          <p:nvPr/>
        </p:nvSpPr>
        <p:spPr>
          <a:xfrm>
            <a:off x="673020" y="7912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0D248001-523F-499D-AE6D-2E241CDB1F1B}"/>
              </a:ext>
            </a:extLst>
          </p:cNvPr>
          <p:cNvSpPr txBox="1"/>
          <p:nvPr/>
        </p:nvSpPr>
        <p:spPr>
          <a:xfrm>
            <a:off x="1110342" y="671277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ABCDEGHO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140B2D-F9B0-4654-9602-49E6BED020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2" y="2124129"/>
            <a:ext cx="7944888" cy="4403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528B2C-5EEE-45BE-A24C-B19BB5B0C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8656788" y="2186400"/>
            <a:ext cx="1141057" cy="564949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67BBE3F2-567F-4AD6-A194-CF885EADEB56}"/>
              </a:ext>
            </a:extLst>
          </p:cNvPr>
          <p:cNvSpPr txBox="1"/>
          <p:nvPr/>
        </p:nvSpPr>
        <p:spPr>
          <a:xfrm>
            <a:off x="9797845" y="222812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cm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xmlns="" id="{E34A0055-B6BF-4C56-A892-7CF4A81C4B41}"/>
              </a:ext>
            </a:extLst>
          </p:cNvPr>
          <p:cNvSpPr txBox="1"/>
          <p:nvPr/>
        </p:nvSpPr>
        <p:spPr>
          <a:xfrm>
            <a:off x="9783846" y="299048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8FCDA5-6396-432D-9D26-03FC8061C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8642789" y="3016617"/>
            <a:ext cx="1141057" cy="564949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xmlns="" id="{7514014F-9D6B-4D03-B3E6-9E2B8EA0A702}"/>
              </a:ext>
            </a:extLst>
          </p:cNvPr>
          <p:cNvSpPr txBox="1"/>
          <p:nvPr/>
        </p:nvSpPr>
        <p:spPr>
          <a:xfrm>
            <a:off x="7589394" y="4864098"/>
            <a:ext cx="298705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322EAB-6737-415B-A23A-388E195E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10199688" y="4951731"/>
            <a:ext cx="1141057" cy="5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8" t="45313"/>
          <a:stretch/>
        </p:blipFill>
        <p:spPr>
          <a:xfrm>
            <a:off x="2598882" y="1617954"/>
            <a:ext cx="7306443" cy="23231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20AA72A-2646-44E5-A734-67B81EAD6123}"/>
              </a:ext>
            </a:extLst>
          </p:cNvPr>
          <p:cNvSpPr/>
          <p:nvPr/>
        </p:nvSpPr>
        <p:spPr>
          <a:xfrm>
            <a:off x="681224" y="6896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425A77EF-3625-447D-AE45-04E1A4F19A88}"/>
              </a:ext>
            </a:extLst>
          </p:cNvPr>
          <p:cNvSpPr txBox="1"/>
          <p:nvPr/>
        </p:nvSpPr>
        <p:spPr>
          <a:xfrm>
            <a:off x="1118546" y="399415"/>
            <a:ext cx="103922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84E81BA2-3731-434C-846A-B76E0E7F2D75}"/>
              </a:ext>
            </a:extLst>
          </p:cNvPr>
          <p:cNvSpPr txBox="1"/>
          <p:nvPr/>
        </p:nvSpPr>
        <p:spPr>
          <a:xfrm>
            <a:off x="1515629" y="3860757"/>
            <a:ext cx="8921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50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072" y="6538413"/>
            <a:ext cx="12192000" cy="3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344</Words>
  <Application>Microsoft Office PowerPoint</Application>
  <PresentationFormat>Widescreen</PresentationFormat>
  <Paragraphs>46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Arial</vt:lpstr>
      <vt:lpstr>Arial-Rounded</vt:lpstr>
      <vt:lpstr>Calibri</vt:lpstr>
      <vt:lpstr>DengXian</vt:lpstr>
      <vt:lpstr>黑体</vt:lpstr>
      <vt:lpstr>Wingdings</vt:lpstr>
      <vt:lpstr>字魂59号-创粗黑</vt:lpstr>
      <vt:lpstr>方正静蕾简体</vt:lpstr>
      <vt:lpstr>等线</vt:lpstr>
      <vt:lpstr>Office Theme</vt:lpstr>
      <vt:lpstr>1_Office 主题</vt:lpstr>
      <vt:lpstr>2_Office 主题</vt:lpstr>
      <vt:lpstr>Office 主题​​</vt:lpstr>
      <vt:lpstr>Office 主题</vt:lpstr>
      <vt:lpstr>https://www.freeppt7.com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42</cp:revision>
  <dcterms:created xsi:type="dcterms:W3CDTF">2021-07-20T01:55:21Z</dcterms:created>
  <dcterms:modified xsi:type="dcterms:W3CDTF">2025-05-24T07:10:33Z</dcterms:modified>
</cp:coreProperties>
</file>