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62"/>
  </p:notesMasterIdLst>
  <p:sldIdLst>
    <p:sldId id="256" r:id="rId3"/>
    <p:sldId id="258" r:id="rId4"/>
    <p:sldId id="261" r:id="rId5"/>
    <p:sldId id="262" r:id="rId6"/>
    <p:sldId id="405" r:id="rId7"/>
    <p:sldId id="406" r:id="rId8"/>
    <p:sldId id="407" r:id="rId9"/>
    <p:sldId id="409" r:id="rId10"/>
    <p:sldId id="408" r:id="rId11"/>
    <p:sldId id="410" r:id="rId12"/>
    <p:sldId id="411" r:id="rId13"/>
    <p:sldId id="412" r:id="rId14"/>
    <p:sldId id="413" r:id="rId15"/>
    <p:sldId id="414" r:id="rId16"/>
    <p:sldId id="415" r:id="rId17"/>
    <p:sldId id="419" r:id="rId18"/>
    <p:sldId id="420" r:id="rId19"/>
    <p:sldId id="421" r:id="rId20"/>
    <p:sldId id="422" r:id="rId21"/>
    <p:sldId id="423" r:id="rId22"/>
    <p:sldId id="424" r:id="rId23"/>
    <p:sldId id="425" r:id="rId24"/>
    <p:sldId id="426" r:id="rId25"/>
    <p:sldId id="427" r:id="rId26"/>
    <p:sldId id="428" r:id="rId27"/>
    <p:sldId id="371" r:id="rId28"/>
    <p:sldId id="372" r:id="rId29"/>
    <p:sldId id="373" r:id="rId30"/>
    <p:sldId id="374" r:id="rId31"/>
    <p:sldId id="375" r:id="rId32"/>
    <p:sldId id="376" r:id="rId33"/>
    <p:sldId id="377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391" r:id="rId48"/>
    <p:sldId id="392" r:id="rId49"/>
    <p:sldId id="393" r:id="rId50"/>
    <p:sldId id="394" r:id="rId51"/>
    <p:sldId id="395" r:id="rId52"/>
    <p:sldId id="396" r:id="rId53"/>
    <p:sldId id="397" r:id="rId54"/>
    <p:sldId id="398" r:id="rId55"/>
    <p:sldId id="399" r:id="rId56"/>
    <p:sldId id="400" r:id="rId57"/>
    <p:sldId id="401" r:id="rId58"/>
    <p:sldId id="402" r:id="rId59"/>
    <p:sldId id="403" r:id="rId60"/>
    <p:sldId id="404" r:id="rId61"/>
  </p:sldIdLst>
  <p:sldSz cx="9144000" cy="5143500" type="screen16x9"/>
  <p:notesSz cx="6858000" cy="9144000"/>
  <p:embeddedFontLst>
    <p:embeddedFont>
      <p:font typeface="Comic Sans MS" pitchFamily="66" charset="0"/>
      <p:regular r:id="rId63"/>
      <p:bold r:id="rId64"/>
      <p:italic r:id="rId65"/>
      <p:boldItalic r:id="rId66"/>
    </p:embeddedFont>
    <p:embeddedFont>
      <p:font typeface="#9Slide07 IcielCrocante" charset="-93"/>
      <p:regular r:id="rId67"/>
    </p:embeddedFont>
    <p:embeddedFont>
      <p:font typeface="Cooper Black" pitchFamily="18" charset="0"/>
      <p:regular r:id="rId68"/>
    </p:embeddedFont>
    <p:embeddedFont>
      <p:font typeface="Chau Philomene One" charset="0"/>
      <p:regular r:id="rId69"/>
      <p:italic r:id="rId70"/>
    </p:embeddedFont>
    <p:embeddedFont>
      <p:font typeface="Calibri" pitchFamily="34" charset="0"/>
      <p:regular r:id="rId71"/>
      <p:bold r:id="rId72"/>
      <p:italic r:id="rId73"/>
      <p:boldItalic r:id="rId74"/>
    </p:embeddedFont>
    <p:embeddedFont>
      <p:font typeface="Bellota Text" charset="-93"/>
      <p:regular r:id="rId75"/>
      <p:bold r:id="rId76"/>
      <p:italic r:id="rId77"/>
      <p:boldItalic r:id="rId78"/>
    </p:embeddedFont>
    <p:embeddedFont>
      <p:font typeface=".VnRevueH" pitchFamily="34" charset="0"/>
      <p:regular r:id="rId79"/>
    </p:embeddedFont>
    <p:embeddedFont>
      <p:font typeface="#9Slide03 BoosterNextFYThin" charset="-93"/>
      <p:regular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34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6C1371A-4928-4A39-9DE5-0B3CB4E322C1}">
  <a:tblStyle styleId="{66C1371A-4928-4A39-9DE5-0B3CB4E32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4660"/>
  </p:normalViewPr>
  <p:slideViewPr>
    <p:cSldViewPr>
      <p:cViewPr varScale="1">
        <p:scale>
          <a:sx n="116" d="100"/>
          <a:sy n="116" d="100"/>
        </p:scale>
        <p:origin x="-81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font" Target="fonts/font14.fntdata"/><Relationship Id="rId8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81059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ow9ZiM6_gA&amp;list=PL8_ETpRL2xNay3h-a-vBjWhplE1wXFpSJ&amp;index=35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248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Students choose 1 letter from A-J </a:t>
            </a:r>
            <a:r>
              <a:rPr lang="en-GB"/>
              <a:t>and </a:t>
            </a:r>
            <a:r>
              <a:rPr lang="en-GB" smtClean="0"/>
              <a:t>answer</a:t>
            </a:r>
            <a:r>
              <a:rPr lang="en-GB" baseline="0" smtClean="0"/>
              <a:t> the question.</a:t>
            </a:r>
            <a:endParaRPr lang="en-GB" dirty="0"/>
          </a:p>
          <a:p>
            <a:r>
              <a:rPr lang="en-US" dirty="0"/>
              <a:t>They may take 1- 10 points, lose point or steal points from </a:t>
            </a:r>
            <a:r>
              <a:rPr lang="en-US"/>
              <a:t>other </a:t>
            </a:r>
            <a:r>
              <a:rPr lang="en-US" smtClean="0"/>
              <a:t>teams.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3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120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9" name="Google Shape;27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404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7" name="Google Shape;2807;gff3a1df26e_0_1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8" name="Google Shape;2808;gff3a1df26e_0_1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Animation</a:t>
            </a:r>
            <a:r>
              <a:rPr lang="en-US" baseline="0" smtClean="0"/>
              <a:t> video: </a:t>
            </a:r>
            <a:r>
              <a:rPr lang="en-GB" sz="1100" b="0" i="0" u="sng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https://www.youtube.com/watch?v=Wow9ZiM6_gA&amp;list=PL8_ETpRL2xNay3h-a-vBjWhplE1wXFpSJ&amp;index=35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9970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smtClean="0">
                <a:latin typeface="#9Slide03 BoosterNextFYThin" panose="02000203000000020004" pitchFamily="2" charset="0"/>
              </a:rPr>
              <a:t>Pupils throw sticky ball at the answer.</a:t>
            </a:r>
          </a:p>
          <a:p>
            <a:r>
              <a:rPr lang="en-US" sz="1100" smtClean="0">
                <a:latin typeface="#9Slide03 BoosterNextFYThin" panose="02000203000000020004" pitchFamily="2" charset="0"/>
              </a:rPr>
              <a:t>Teacher marks the place where they throw at.</a:t>
            </a:r>
          </a:p>
          <a:p>
            <a:r>
              <a:rPr lang="en-US" sz="1100" smtClean="0">
                <a:latin typeface="#9Slide03 BoosterNextFYThin" panose="02000203000000020004" pitchFamily="2" charset="0"/>
              </a:rPr>
              <a:t>Teacher reveals the score.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776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gff3a1df26e_0_2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8" name="Google Shape;3778;gff3a1df26e_0_2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123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7" name="Google Shape;4137;gff3a1df26e_0_40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8" name="Google Shape;4138;gff3a1df26e_0_40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816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gff3a1df26e_0_2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8" name="Google Shape;3778;gff3a1df26e_0_2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09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ff3a1df26e_0_1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ff3a1df26e_0_1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353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3834528" y="3908514"/>
            <a:ext cx="5436871" cy="1850217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05382" y="4113809"/>
            <a:ext cx="6198288" cy="1950610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2700000" y="3487346"/>
            <a:ext cx="3744000" cy="42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  <a:ea typeface="Bellota Text"/>
                <a:cs typeface="Comic Sans MS" panose="030F0702030302020204" pitchFamily="66" charset="0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449025" y="540000"/>
            <a:ext cx="6246300" cy="287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188529" y="1319336"/>
            <a:ext cx="1871470" cy="1096161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415508" y="1449103"/>
            <a:ext cx="246464" cy="231319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1608312" y="805857"/>
            <a:ext cx="509099" cy="260133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584208" y="2453919"/>
            <a:ext cx="2078595" cy="2171426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3175458" y="4263978"/>
            <a:ext cx="246464" cy="231319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851883" y="349128"/>
            <a:ext cx="246464" cy="231319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2313658" y="3198553"/>
            <a:ext cx="246464" cy="231319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8333612" y="2155357"/>
            <a:ext cx="509099" cy="260133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MAIN_POINT_2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665677" y="302158"/>
            <a:ext cx="9837915" cy="5411953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6551197" y="2836444"/>
            <a:ext cx="1547379" cy="1993328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_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198164" y="308678"/>
            <a:ext cx="9487005" cy="5711006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7" name="Google Shape;2307;p34"/>
          <p:cNvGrpSpPr/>
          <p:nvPr/>
        </p:nvGrpSpPr>
        <p:grpSpPr>
          <a:xfrm>
            <a:off x="436428" y="1491268"/>
            <a:ext cx="1501789" cy="2554694"/>
            <a:chOff x="4977317" y="160408"/>
            <a:chExt cx="680682" cy="1157909"/>
          </a:xfrm>
        </p:grpSpPr>
        <p:sp>
          <p:nvSpPr>
            <p:cNvPr id="2308" name="Google Shape;2308;p34"/>
            <p:cNvSpPr/>
            <p:nvPr/>
          </p:nvSpPr>
          <p:spPr>
            <a:xfrm>
              <a:off x="4977317" y="160408"/>
              <a:ext cx="680682" cy="1157909"/>
            </a:xfrm>
            <a:custGeom>
              <a:avLst/>
              <a:gdLst/>
              <a:ahLst/>
              <a:cxnLst/>
              <a:rect l="l" t="t" r="r" b="b"/>
              <a:pathLst>
                <a:path w="22771" h="38739" extrusionOk="0">
                  <a:moveTo>
                    <a:pt x="9012" y="0"/>
                  </a:moveTo>
                  <a:cubicBezTo>
                    <a:pt x="8363" y="0"/>
                    <a:pt x="7772" y="168"/>
                    <a:pt x="7286" y="473"/>
                  </a:cubicBezTo>
                  <a:cubicBezTo>
                    <a:pt x="7168" y="459"/>
                    <a:pt x="7048" y="450"/>
                    <a:pt x="6926" y="450"/>
                  </a:cubicBezTo>
                  <a:cubicBezTo>
                    <a:pt x="5409" y="450"/>
                    <a:pt x="3906" y="1567"/>
                    <a:pt x="2332" y="3865"/>
                  </a:cubicBezTo>
                  <a:cubicBezTo>
                    <a:pt x="1646" y="4863"/>
                    <a:pt x="1214" y="5931"/>
                    <a:pt x="1047" y="7035"/>
                  </a:cubicBezTo>
                  <a:cubicBezTo>
                    <a:pt x="809" y="8631"/>
                    <a:pt x="1173" y="10050"/>
                    <a:pt x="1646" y="11128"/>
                  </a:cubicBezTo>
                  <a:cubicBezTo>
                    <a:pt x="1348" y="11521"/>
                    <a:pt x="1159" y="12002"/>
                    <a:pt x="1122" y="12534"/>
                  </a:cubicBezTo>
                  <a:cubicBezTo>
                    <a:pt x="1067" y="13317"/>
                    <a:pt x="1357" y="14073"/>
                    <a:pt x="1870" y="14650"/>
                  </a:cubicBezTo>
                  <a:cubicBezTo>
                    <a:pt x="1762" y="14781"/>
                    <a:pt x="1677" y="14908"/>
                    <a:pt x="1611" y="15028"/>
                  </a:cubicBezTo>
                  <a:cubicBezTo>
                    <a:pt x="1419" y="15374"/>
                    <a:pt x="1242" y="15892"/>
                    <a:pt x="1303" y="16584"/>
                  </a:cubicBezTo>
                  <a:cubicBezTo>
                    <a:pt x="1300" y="16591"/>
                    <a:pt x="1299" y="16599"/>
                    <a:pt x="1294" y="16606"/>
                  </a:cubicBezTo>
                  <a:cubicBezTo>
                    <a:pt x="793" y="17034"/>
                    <a:pt x="463" y="17446"/>
                    <a:pt x="277" y="17875"/>
                  </a:cubicBezTo>
                  <a:cubicBezTo>
                    <a:pt x="0" y="18509"/>
                    <a:pt x="68" y="19218"/>
                    <a:pt x="463" y="19823"/>
                  </a:cubicBezTo>
                  <a:cubicBezTo>
                    <a:pt x="800" y="20337"/>
                    <a:pt x="1386" y="20759"/>
                    <a:pt x="2030" y="20989"/>
                  </a:cubicBezTo>
                  <a:cubicBezTo>
                    <a:pt x="2301" y="22475"/>
                    <a:pt x="3601" y="23808"/>
                    <a:pt x="4034" y="24217"/>
                  </a:cubicBezTo>
                  <a:lnTo>
                    <a:pt x="5293" y="25403"/>
                  </a:lnTo>
                  <a:lnTo>
                    <a:pt x="5317" y="25372"/>
                  </a:lnTo>
                  <a:cubicBezTo>
                    <a:pt x="5571" y="25593"/>
                    <a:pt x="5928" y="25836"/>
                    <a:pt x="6345" y="25997"/>
                  </a:cubicBezTo>
                  <a:lnTo>
                    <a:pt x="5508" y="31410"/>
                  </a:lnTo>
                  <a:lnTo>
                    <a:pt x="4796" y="34169"/>
                  </a:lnTo>
                  <a:cubicBezTo>
                    <a:pt x="4676" y="34239"/>
                    <a:pt x="4563" y="34319"/>
                    <a:pt x="4463" y="34415"/>
                  </a:cubicBezTo>
                  <a:cubicBezTo>
                    <a:pt x="3851" y="34843"/>
                    <a:pt x="3134" y="35491"/>
                    <a:pt x="3053" y="36417"/>
                  </a:cubicBezTo>
                  <a:cubicBezTo>
                    <a:pt x="3014" y="36874"/>
                    <a:pt x="3127" y="37319"/>
                    <a:pt x="3385" y="37705"/>
                  </a:cubicBezTo>
                  <a:cubicBezTo>
                    <a:pt x="4009" y="38631"/>
                    <a:pt x="5163" y="38738"/>
                    <a:pt x="5981" y="38738"/>
                  </a:cubicBezTo>
                  <a:cubicBezTo>
                    <a:pt x="7585" y="38738"/>
                    <a:pt x="10317" y="38198"/>
                    <a:pt x="11207" y="37704"/>
                  </a:cubicBezTo>
                  <a:cubicBezTo>
                    <a:pt x="11955" y="37282"/>
                    <a:pt x="12344" y="36487"/>
                    <a:pt x="12219" y="35650"/>
                  </a:cubicBezTo>
                  <a:cubicBezTo>
                    <a:pt x="12215" y="35609"/>
                    <a:pt x="12207" y="35568"/>
                    <a:pt x="12200" y="35527"/>
                  </a:cubicBezTo>
                  <a:lnTo>
                    <a:pt x="12499" y="34140"/>
                  </a:lnTo>
                  <a:lnTo>
                    <a:pt x="12720" y="33116"/>
                  </a:lnTo>
                  <a:lnTo>
                    <a:pt x="13541" y="35657"/>
                  </a:lnTo>
                  <a:cubicBezTo>
                    <a:pt x="13531" y="36401"/>
                    <a:pt x="13910" y="37070"/>
                    <a:pt x="14581" y="37447"/>
                  </a:cubicBezTo>
                  <a:cubicBezTo>
                    <a:pt x="15464" y="37940"/>
                    <a:pt x="18197" y="38480"/>
                    <a:pt x="19803" y="38480"/>
                  </a:cubicBezTo>
                  <a:cubicBezTo>
                    <a:pt x="20618" y="38480"/>
                    <a:pt x="21775" y="38371"/>
                    <a:pt x="22402" y="37438"/>
                  </a:cubicBezTo>
                  <a:cubicBezTo>
                    <a:pt x="22656" y="37055"/>
                    <a:pt x="22770" y="36611"/>
                    <a:pt x="22729" y="36167"/>
                  </a:cubicBezTo>
                  <a:cubicBezTo>
                    <a:pt x="22642" y="35115"/>
                    <a:pt x="21765" y="34394"/>
                    <a:pt x="20824" y="33831"/>
                  </a:cubicBezTo>
                  <a:cubicBezTo>
                    <a:pt x="20814" y="33818"/>
                    <a:pt x="20801" y="33805"/>
                    <a:pt x="20789" y="33794"/>
                  </a:cubicBezTo>
                  <a:cubicBezTo>
                    <a:pt x="20673" y="33674"/>
                    <a:pt x="20542" y="33572"/>
                    <a:pt x="20399" y="33493"/>
                  </a:cubicBezTo>
                  <a:lnTo>
                    <a:pt x="19507" y="30806"/>
                  </a:lnTo>
                  <a:lnTo>
                    <a:pt x="19486" y="30813"/>
                  </a:lnTo>
                  <a:cubicBezTo>
                    <a:pt x="19014" y="29087"/>
                    <a:pt x="18406" y="26831"/>
                    <a:pt x="17930" y="25064"/>
                  </a:cubicBezTo>
                  <a:cubicBezTo>
                    <a:pt x="18580" y="24656"/>
                    <a:pt x="19003" y="24002"/>
                    <a:pt x="19150" y="23688"/>
                  </a:cubicBezTo>
                  <a:cubicBezTo>
                    <a:pt x="19242" y="23487"/>
                    <a:pt x="19328" y="23233"/>
                    <a:pt x="19369" y="22933"/>
                  </a:cubicBezTo>
                  <a:lnTo>
                    <a:pt x="19674" y="22407"/>
                  </a:lnTo>
                  <a:cubicBezTo>
                    <a:pt x="20271" y="21384"/>
                    <a:pt x="21537" y="18825"/>
                    <a:pt x="20436" y="17145"/>
                  </a:cubicBezTo>
                  <a:cubicBezTo>
                    <a:pt x="20398" y="17086"/>
                    <a:pt x="20358" y="17028"/>
                    <a:pt x="20319" y="16972"/>
                  </a:cubicBezTo>
                  <a:cubicBezTo>
                    <a:pt x="20800" y="16575"/>
                    <a:pt x="21163" y="16020"/>
                    <a:pt x="21346" y="15470"/>
                  </a:cubicBezTo>
                  <a:cubicBezTo>
                    <a:pt x="21669" y="14499"/>
                    <a:pt x="21412" y="13549"/>
                    <a:pt x="20673" y="12997"/>
                  </a:cubicBezTo>
                  <a:cubicBezTo>
                    <a:pt x="20300" y="12718"/>
                    <a:pt x="19819" y="12524"/>
                    <a:pt x="19185" y="12399"/>
                  </a:cubicBezTo>
                  <a:cubicBezTo>
                    <a:pt x="19175" y="12390"/>
                    <a:pt x="19164" y="12382"/>
                    <a:pt x="19155" y="12375"/>
                  </a:cubicBezTo>
                  <a:cubicBezTo>
                    <a:pt x="18860" y="11751"/>
                    <a:pt x="18457" y="11394"/>
                    <a:pt x="18127" y="11192"/>
                  </a:cubicBezTo>
                  <a:cubicBezTo>
                    <a:pt x="18057" y="11149"/>
                    <a:pt x="17990" y="11113"/>
                    <a:pt x="17916" y="11077"/>
                  </a:cubicBezTo>
                  <a:cubicBezTo>
                    <a:pt x="17977" y="10706"/>
                    <a:pt x="17966" y="10325"/>
                    <a:pt x="17872" y="9955"/>
                  </a:cubicBezTo>
                  <a:cubicBezTo>
                    <a:pt x="17693" y="9231"/>
                    <a:pt x="17237" y="8652"/>
                    <a:pt x="16630" y="8309"/>
                  </a:cubicBezTo>
                  <a:cubicBezTo>
                    <a:pt x="16637" y="8187"/>
                    <a:pt x="16642" y="8065"/>
                    <a:pt x="16642" y="7945"/>
                  </a:cubicBezTo>
                  <a:cubicBezTo>
                    <a:pt x="16659" y="6110"/>
                    <a:pt x="16091" y="3529"/>
                    <a:pt x="13284" y="1664"/>
                  </a:cubicBezTo>
                  <a:cubicBezTo>
                    <a:pt x="11600" y="546"/>
                    <a:pt x="10202" y="0"/>
                    <a:pt x="9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5083884" y="618532"/>
              <a:ext cx="484229" cy="260491"/>
            </a:xfrm>
            <a:custGeom>
              <a:avLst/>
              <a:gdLst/>
              <a:ahLst/>
              <a:cxnLst/>
              <a:rect l="l" t="t" r="r" b="b"/>
              <a:pathLst>
                <a:path w="16199" h="8715" extrusionOk="0">
                  <a:moveTo>
                    <a:pt x="9970" y="0"/>
                  </a:moveTo>
                  <a:cubicBezTo>
                    <a:pt x="9965" y="0"/>
                    <a:pt x="9961" y="0"/>
                    <a:pt x="9957" y="0"/>
                  </a:cubicBezTo>
                  <a:cubicBezTo>
                    <a:pt x="9233" y="2"/>
                    <a:pt x="8509" y="85"/>
                    <a:pt x="7796" y="256"/>
                  </a:cubicBezTo>
                  <a:lnTo>
                    <a:pt x="5848" y="722"/>
                  </a:lnTo>
                  <a:cubicBezTo>
                    <a:pt x="4800" y="973"/>
                    <a:pt x="3783" y="1384"/>
                    <a:pt x="2914" y="2020"/>
                  </a:cubicBezTo>
                  <a:cubicBezTo>
                    <a:pt x="1631" y="2959"/>
                    <a:pt x="51" y="4078"/>
                    <a:pt x="27" y="5099"/>
                  </a:cubicBezTo>
                  <a:cubicBezTo>
                    <a:pt x="1" y="6227"/>
                    <a:pt x="1576" y="7714"/>
                    <a:pt x="1576" y="7714"/>
                  </a:cubicBezTo>
                  <a:lnTo>
                    <a:pt x="2969" y="6012"/>
                  </a:lnTo>
                  <a:cubicBezTo>
                    <a:pt x="2969" y="6012"/>
                    <a:pt x="2640" y="5718"/>
                    <a:pt x="2723" y="5392"/>
                  </a:cubicBezTo>
                  <a:cubicBezTo>
                    <a:pt x="2802" y="5073"/>
                    <a:pt x="4602" y="4087"/>
                    <a:pt x="4634" y="4073"/>
                  </a:cubicBezTo>
                  <a:lnTo>
                    <a:pt x="4709" y="8715"/>
                  </a:lnTo>
                  <a:lnTo>
                    <a:pt x="12169" y="7758"/>
                  </a:lnTo>
                  <a:lnTo>
                    <a:pt x="10742" y="2853"/>
                  </a:lnTo>
                  <a:cubicBezTo>
                    <a:pt x="10742" y="2853"/>
                    <a:pt x="10742" y="2853"/>
                    <a:pt x="10743" y="2853"/>
                  </a:cubicBezTo>
                  <a:cubicBezTo>
                    <a:pt x="10815" y="2853"/>
                    <a:pt x="13245" y="3269"/>
                    <a:pt x="13408" y="3947"/>
                  </a:cubicBezTo>
                  <a:cubicBezTo>
                    <a:pt x="13456" y="4145"/>
                    <a:pt x="13047" y="5109"/>
                    <a:pt x="13047" y="5109"/>
                  </a:cubicBezTo>
                  <a:lnTo>
                    <a:pt x="14720" y="6269"/>
                  </a:lnTo>
                  <a:cubicBezTo>
                    <a:pt x="14720" y="6269"/>
                    <a:pt x="16199" y="3728"/>
                    <a:pt x="15526" y="2698"/>
                  </a:cubicBezTo>
                  <a:cubicBezTo>
                    <a:pt x="14270" y="782"/>
                    <a:pt x="11125" y="0"/>
                    <a:pt x="99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5377757" y="629771"/>
              <a:ext cx="22688" cy="69076"/>
            </a:xfrm>
            <a:custGeom>
              <a:avLst/>
              <a:gdLst/>
              <a:ahLst/>
              <a:cxnLst/>
              <a:rect l="l" t="t" r="r" b="b"/>
              <a:pathLst>
                <a:path w="759" h="2311" extrusionOk="0">
                  <a:moveTo>
                    <a:pt x="45" y="1"/>
                  </a:moveTo>
                  <a:cubicBezTo>
                    <a:pt x="23" y="1"/>
                    <a:pt x="1" y="19"/>
                    <a:pt x="9" y="46"/>
                  </a:cubicBezTo>
                  <a:cubicBezTo>
                    <a:pt x="226" y="779"/>
                    <a:pt x="379" y="1605"/>
                    <a:pt x="706" y="2296"/>
                  </a:cubicBezTo>
                  <a:cubicBezTo>
                    <a:pt x="711" y="2306"/>
                    <a:pt x="719" y="2310"/>
                    <a:pt x="726" y="2310"/>
                  </a:cubicBezTo>
                  <a:cubicBezTo>
                    <a:pt x="742" y="2310"/>
                    <a:pt x="759" y="2294"/>
                    <a:pt x="756" y="2275"/>
                  </a:cubicBezTo>
                  <a:cubicBezTo>
                    <a:pt x="641" y="1521"/>
                    <a:pt x="308" y="754"/>
                    <a:pt x="80" y="27"/>
                  </a:cubicBezTo>
                  <a:cubicBezTo>
                    <a:pt x="74" y="9"/>
                    <a:pt x="59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5402269" y="649678"/>
              <a:ext cx="18115" cy="49916"/>
            </a:xfrm>
            <a:custGeom>
              <a:avLst/>
              <a:gdLst/>
              <a:ahLst/>
              <a:cxnLst/>
              <a:rect l="l" t="t" r="r" b="b"/>
              <a:pathLst>
                <a:path w="606" h="1670" extrusionOk="0">
                  <a:moveTo>
                    <a:pt x="538" y="1"/>
                  </a:moveTo>
                  <a:cubicBezTo>
                    <a:pt x="523" y="1"/>
                    <a:pt x="509" y="8"/>
                    <a:pt x="500" y="26"/>
                  </a:cubicBezTo>
                  <a:cubicBezTo>
                    <a:pt x="266" y="544"/>
                    <a:pt x="84" y="1077"/>
                    <a:pt x="2" y="1640"/>
                  </a:cubicBezTo>
                  <a:cubicBezTo>
                    <a:pt x="0" y="1657"/>
                    <a:pt x="15" y="1669"/>
                    <a:pt x="29" y="1669"/>
                  </a:cubicBezTo>
                  <a:cubicBezTo>
                    <a:pt x="37" y="1669"/>
                    <a:pt x="45" y="1665"/>
                    <a:pt x="47" y="1653"/>
                  </a:cubicBezTo>
                  <a:cubicBezTo>
                    <a:pt x="162" y="1102"/>
                    <a:pt x="325" y="576"/>
                    <a:pt x="585" y="75"/>
                  </a:cubicBezTo>
                  <a:cubicBezTo>
                    <a:pt x="605" y="36"/>
                    <a:pt x="570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5192484" y="662829"/>
              <a:ext cx="35692" cy="73529"/>
            </a:xfrm>
            <a:custGeom>
              <a:avLst/>
              <a:gdLst/>
              <a:ahLst/>
              <a:cxnLst/>
              <a:rect l="l" t="t" r="r" b="b"/>
              <a:pathLst>
                <a:path w="1194" h="2460" extrusionOk="0">
                  <a:moveTo>
                    <a:pt x="916" y="1"/>
                  </a:moveTo>
                  <a:cubicBezTo>
                    <a:pt x="886" y="1"/>
                    <a:pt x="855" y="25"/>
                    <a:pt x="863" y="63"/>
                  </a:cubicBezTo>
                  <a:cubicBezTo>
                    <a:pt x="1025" y="782"/>
                    <a:pt x="1081" y="1502"/>
                    <a:pt x="1034" y="2236"/>
                  </a:cubicBezTo>
                  <a:cubicBezTo>
                    <a:pt x="804" y="1713"/>
                    <a:pt x="462" y="1236"/>
                    <a:pt x="70" y="821"/>
                  </a:cubicBezTo>
                  <a:cubicBezTo>
                    <a:pt x="63" y="814"/>
                    <a:pt x="55" y="811"/>
                    <a:pt x="47" y="811"/>
                  </a:cubicBezTo>
                  <a:cubicBezTo>
                    <a:pt x="22" y="811"/>
                    <a:pt x="0" y="845"/>
                    <a:pt x="22" y="869"/>
                  </a:cubicBezTo>
                  <a:cubicBezTo>
                    <a:pt x="431" y="1332"/>
                    <a:pt x="723" y="1840"/>
                    <a:pt x="975" y="2399"/>
                  </a:cubicBezTo>
                  <a:cubicBezTo>
                    <a:pt x="984" y="2418"/>
                    <a:pt x="1002" y="2427"/>
                    <a:pt x="1020" y="2427"/>
                  </a:cubicBezTo>
                  <a:cubicBezTo>
                    <a:pt x="1021" y="2427"/>
                    <a:pt x="1023" y="2427"/>
                    <a:pt x="1024" y="2427"/>
                  </a:cubicBezTo>
                  <a:cubicBezTo>
                    <a:pt x="1030" y="2449"/>
                    <a:pt x="1051" y="2460"/>
                    <a:pt x="1072" y="2460"/>
                  </a:cubicBezTo>
                  <a:cubicBezTo>
                    <a:pt x="1099" y="2460"/>
                    <a:pt x="1127" y="2442"/>
                    <a:pt x="1130" y="2407"/>
                  </a:cubicBezTo>
                  <a:cubicBezTo>
                    <a:pt x="1193" y="1607"/>
                    <a:pt x="1137" y="819"/>
                    <a:pt x="959" y="36"/>
                  </a:cubicBezTo>
                  <a:cubicBezTo>
                    <a:pt x="954" y="11"/>
                    <a:pt x="935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5116288" y="1192988"/>
              <a:ext cx="179385" cy="77236"/>
            </a:xfrm>
            <a:custGeom>
              <a:avLst/>
              <a:gdLst/>
              <a:ahLst/>
              <a:cxnLst/>
              <a:rect l="l" t="t" r="r" b="b"/>
              <a:pathLst>
                <a:path w="6001" h="2584" extrusionOk="0">
                  <a:moveTo>
                    <a:pt x="2983" y="0"/>
                  </a:moveTo>
                  <a:cubicBezTo>
                    <a:pt x="2983" y="0"/>
                    <a:pt x="2256" y="302"/>
                    <a:pt x="1521" y="706"/>
                  </a:cubicBezTo>
                  <a:cubicBezTo>
                    <a:pt x="785" y="1108"/>
                    <a:pt x="43" y="1615"/>
                    <a:pt x="9" y="2016"/>
                  </a:cubicBezTo>
                  <a:cubicBezTo>
                    <a:pt x="1" y="2102"/>
                    <a:pt x="22" y="2184"/>
                    <a:pt x="73" y="2262"/>
                  </a:cubicBezTo>
                  <a:cubicBezTo>
                    <a:pt x="228" y="2494"/>
                    <a:pt x="708" y="2583"/>
                    <a:pt x="1329" y="2583"/>
                  </a:cubicBezTo>
                  <a:cubicBezTo>
                    <a:pt x="2862" y="2583"/>
                    <a:pt x="5255" y="2040"/>
                    <a:pt x="5768" y="1753"/>
                  </a:cubicBezTo>
                  <a:cubicBezTo>
                    <a:pt x="5947" y="1652"/>
                    <a:pt x="6001" y="1495"/>
                    <a:pt x="5975" y="1319"/>
                  </a:cubicBezTo>
                  <a:cubicBezTo>
                    <a:pt x="5903" y="784"/>
                    <a:pt x="5150" y="48"/>
                    <a:pt x="5150" y="48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5160289" y="1208083"/>
              <a:ext cx="49173" cy="15094"/>
            </a:xfrm>
            <a:custGeom>
              <a:avLst/>
              <a:gdLst/>
              <a:ahLst/>
              <a:cxnLst/>
              <a:rect l="l" t="t" r="r" b="b"/>
              <a:pathLst>
                <a:path w="1645" h="505" extrusionOk="0">
                  <a:moveTo>
                    <a:pt x="760" y="1"/>
                  </a:moveTo>
                  <a:cubicBezTo>
                    <a:pt x="559" y="1"/>
                    <a:pt x="357" y="29"/>
                    <a:pt x="177" y="60"/>
                  </a:cubicBezTo>
                  <a:cubicBezTo>
                    <a:pt x="1" y="91"/>
                    <a:pt x="62" y="348"/>
                    <a:pt x="227" y="348"/>
                  </a:cubicBezTo>
                  <a:cubicBezTo>
                    <a:pt x="237" y="348"/>
                    <a:pt x="246" y="347"/>
                    <a:pt x="256" y="345"/>
                  </a:cubicBezTo>
                  <a:cubicBezTo>
                    <a:pt x="402" y="320"/>
                    <a:pt x="587" y="291"/>
                    <a:pt x="769" y="291"/>
                  </a:cubicBezTo>
                  <a:cubicBezTo>
                    <a:pt x="982" y="291"/>
                    <a:pt x="1190" y="330"/>
                    <a:pt x="1329" y="462"/>
                  </a:cubicBezTo>
                  <a:cubicBezTo>
                    <a:pt x="1360" y="492"/>
                    <a:pt x="1395" y="505"/>
                    <a:pt x="1428" y="505"/>
                  </a:cubicBezTo>
                  <a:cubicBezTo>
                    <a:pt x="1543" y="505"/>
                    <a:pt x="1645" y="357"/>
                    <a:pt x="1536" y="255"/>
                  </a:cubicBezTo>
                  <a:cubicBezTo>
                    <a:pt x="1330" y="59"/>
                    <a:pt x="1047" y="1"/>
                    <a:pt x="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5140381" y="1221384"/>
              <a:ext cx="53179" cy="14616"/>
            </a:xfrm>
            <a:custGeom>
              <a:avLst/>
              <a:gdLst/>
              <a:ahLst/>
              <a:cxnLst/>
              <a:rect l="l" t="t" r="r" b="b"/>
              <a:pathLst>
                <a:path w="1779" h="489" extrusionOk="0">
                  <a:moveTo>
                    <a:pt x="673" y="0"/>
                  </a:moveTo>
                  <a:cubicBezTo>
                    <a:pt x="508" y="0"/>
                    <a:pt x="341" y="19"/>
                    <a:pt x="173" y="57"/>
                  </a:cubicBezTo>
                  <a:cubicBezTo>
                    <a:pt x="1" y="96"/>
                    <a:pt x="56" y="345"/>
                    <a:pt x="215" y="345"/>
                  </a:cubicBezTo>
                  <a:cubicBezTo>
                    <a:pt x="227" y="345"/>
                    <a:pt x="239" y="343"/>
                    <a:pt x="252" y="340"/>
                  </a:cubicBezTo>
                  <a:cubicBezTo>
                    <a:pt x="396" y="308"/>
                    <a:pt x="540" y="292"/>
                    <a:pt x="683" y="292"/>
                  </a:cubicBezTo>
                  <a:cubicBezTo>
                    <a:pt x="957" y="292"/>
                    <a:pt x="1227" y="352"/>
                    <a:pt x="1483" y="473"/>
                  </a:cubicBezTo>
                  <a:cubicBezTo>
                    <a:pt x="1505" y="484"/>
                    <a:pt x="1528" y="489"/>
                    <a:pt x="1549" y="489"/>
                  </a:cubicBezTo>
                  <a:cubicBezTo>
                    <a:pt x="1686" y="489"/>
                    <a:pt x="1779" y="289"/>
                    <a:pt x="1631" y="219"/>
                  </a:cubicBezTo>
                  <a:cubicBezTo>
                    <a:pt x="1321" y="74"/>
                    <a:pt x="1001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5116288" y="1232383"/>
              <a:ext cx="179385" cy="37841"/>
            </a:xfrm>
            <a:custGeom>
              <a:avLst/>
              <a:gdLst/>
              <a:ahLst/>
              <a:cxnLst/>
              <a:rect l="l" t="t" r="r" b="b"/>
              <a:pathLst>
                <a:path w="6001" h="1266" extrusionOk="0">
                  <a:moveTo>
                    <a:pt x="5975" y="1"/>
                  </a:moveTo>
                  <a:lnTo>
                    <a:pt x="5975" y="1"/>
                  </a:lnTo>
                  <a:cubicBezTo>
                    <a:pt x="4219" y="644"/>
                    <a:pt x="2674" y="813"/>
                    <a:pt x="1543" y="813"/>
                  </a:cubicBezTo>
                  <a:cubicBezTo>
                    <a:pt x="871" y="813"/>
                    <a:pt x="346" y="753"/>
                    <a:pt x="9" y="698"/>
                  </a:cubicBezTo>
                  <a:lnTo>
                    <a:pt x="9" y="698"/>
                  </a:lnTo>
                  <a:cubicBezTo>
                    <a:pt x="1" y="784"/>
                    <a:pt x="22" y="866"/>
                    <a:pt x="73" y="944"/>
                  </a:cubicBezTo>
                  <a:cubicBezTo>
                    <a:pt x="228" y="1176"/>
                    <a:pt x="708" y="1265"/>
                    <a:pt x="1329" y="1265"/>
                  </a:cubicBezTo>
                  <a:cubicBezTo>
                    <a:pt x="2862" y="1265"/>
                    <a:pt x="5255" y="722"/>
                    <a:pt x="5768" y="435"/>
                  </a:cubicBezTo>
                  <a:cubicBezTo>
                    <a:pt x="5947" y="334"/>
                    <a:pt x="6001" y="177"/>
                    <a:pt x="5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5429621" y="1185277"/>
              <a:ext cx="179415" cy="77176"/>
            </a:xfrm>
            <a:custGeom>
              <a:avLst/>
              <a:gdLst/>
              <a:ahLst/>
              <a:cxnLst/>
              <a:rect l="l" t="t" r="r" b="b"/>
              <a:pathLst>
                <a:path w="6002" h="2582" extrusionOk="0">
                  <a:moveTo>
                    <a:pt x="3020" y="0"/>
                  </a:moveTo>
                  <a:lnTo>
                    <a:pt x="853" y="47"/>
                  </a:lnTo>
                  <a:cubicBezTo>
                    <a:pt x="853" y="47"/>
                    <a:pt x="99" y="783"/>
                    <a:pt x="27" y="1317"/>
                  </a:cubicBezTo>
                  <a:cubicBezTo>
                    <a:pt x="0" y="1492"/>
                    <a:pt x="53" y="1649"/>
                    <a:pt x="233" y="1752"/>
                  </a:cubicBezTo>
                  <a:cubicBezTo>
                    <a:pt x="746" y="2038"/>
                    <a:pt x="3139" y="2581"/>
                    <a:pt x="4672" y="2581"/>
                  </a:cubicBezTo>
                  <a:cubicBezTo>
                    <a:pt x="5293" y="2581"/>
                    <a:pt x="5774" y="2492"/>
                    <a:pt x="5930" y="2260"/>
                  </a:cubicBezTo>
                  <a:cubicBezTo>
                    <a:pt x="5981" y="2182"/>
                    <a:pt x="6002" y="2100"/>
                    <a:pt x="5994" y="2014"/>
                  </a:cubicBezTo>
                  <a:cubicBezTo>
                    <a:pt x="5960" y="1613"/>
                    <a:pt x="5217" y="1108"/>
                    <a:pt x="4482" y="706"/>
                  </a:cubicBezTo>
                  <a:cubicBezTo>
                    <a:pt x="3745" y="301"/>
                    <a:pt x="3020" y="0"/>
                    <a:pt x="3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520703" y="1202972"/>
              <a:ext cx="46244" cy="20833"/>
            </a:xfrm>
            <a:custGeom>
              <a:avLst/>
              <a:gdLst/>
              <a:ahLst/>
              <a:cxnLst/>
              <a:rect l="l" t="t" r="r" b="b"/>
              <a:pathLst>
                <a:path w="1547" h="697" extrusionOk="0">
                  <a:moveTo>
                    <a:pt x="1364" y="1"/>
                  </a:moveTo>
                  <a:cubicBezTo>
                    <a:pt x="1362" y="1"/>
                    <a:pt x="1359" y="1"/>
                    <a:pt x="1357" y="1"/>
                  </a:cubicBezTo>
                  <a:cubicBezTo>
                    <a:pt x="897" y="16"/>
                    <a:pt x="438" y="102"/>
                    <a:pt x="104" y="443"/>
                  </a:cubicBezTo>
                  <a:cubicBezTo>
                    <a:pt x="1" y="548"/>
                    <a:pt x="101" y="696"/>
                    <a:pt x="214" y="696"/>
                  </a:cubicBezTo>
                  <a:cubicBezTo>
                    <a:pt x="248" y="696"/>
                    <a:pt x="282" y="683"/>
                    <a:pt x="313" y="652"/>
                  </a:cubicBezTo>
                  <a:cubicBezTo>
                    <a:pt x="591" y="368"/>
                    <a:pt x="973" y="309"/>
                    <a:pt x="1357" y="294"/>
                  </a:cubicBezTo>
                  <a:cubicBezTo>
                    <a:pt x="1544" y="287"/>
                    <a:pt x="154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501213" y="1193197"/>
              <a:ext cx="50608" cy="22358"/>
            </a:xfrm>
            <a:custGeom>
              <a:avLst/>
              <a:gdLst/>
              <a:ahLst/>
              <a:cxnLst/>
              <a:rect l="l" t="t" r="r" b="b"/>
              <a:pathLst>
                <a:path w="1693" h="748" extrusionOk="0">
                  <a:moveTo>
                    <a:pt x="1484" y="0"/>
                  </a:moveTo>
                  <a:cubicBezTo>
                    <a:pt x="975" y="0"/>
                    <a:pt x="508" y="176"/>
                    <a:pt x="115" y="501"/>
                  </a:cubicBezTo>
                  <a:cubicBezTo>
                    <a:pt x="1" y="598"/>
                    <a:pt x="106" y="747"/>
                    <a:pt x="226" y="747"/>
                  </a:cubicBezTo>
                  <a:cubicBezTo>
                    <a:pt x="259" y="747"/>
                    <a:pt x="293" y="736"/>
                    <a:pt x="324" y="710"/>
                  </a:cubicBezTo>
                  <a:cubicBezTo>
                    <a:pt x="655" y="432"/>
                    <a:pt x="1057" y="295"/>
                    <a:pt x="1488" y="295"/>
                  </a:cubicBezTo>
                  <a:cubicBezTo>
                    <a:pt x="1492" y="295"/>
                    <a:pt x="1497" y="295"/>
                    <a:pt x="1501" y="295"/>
                  </a:cubicBezTo>
                  <a:cubicBezTo>
                    <a:pt x="1501" y="295"/>
                    <a:pt x="1502" y="295"/>
                    <a:pt x="1502" y="295"/>
                  </a:cubicBezTo>
                  <a:cubicBezTo>
                    <a:pt x="1693" y="295"/>
                    <a:pt x="1693" y="3"/>
                    <a:pt x="1502" y="0"/>
                  </a:cubicBezTo>
                  <a:cubicBezTo>
                    <a:pt x="1496" y="0"/>
                    <a:pt x="149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429621" y="1224612"/>
              <a:ext cx="179415" cy="37841"/>
            </a:xfrm>
            <a:custGeom>
              <a:avLst/>
              <a:gdLst/>
              <a:ahLst/>
              <a:cxnLst/>
              <a:rect l="l" t="t" r="r" b="b"/>
              <a:pathLst>
                <a:path w="6002" h="126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76"/>
                    <a:pt x="53" y="333"/>
                    <a:pt x="233" y="436"/>
                  </a:cubicBezTo>
                  <a:cubicBezTo>
                    <a:pt x="746" y="722"/>
                    <a:pt x="3139" y="1265"/>
                    <a:pt x="4672" y="1265"/>
                  </a:cubicBezTo>
                  <a:cubicBezTo>
                    <a:pt x="5293" y="1265"/>
                    <a:pt x="5774" y="1176"/>
                    <a:pt x="5930" y="944"/>
                  </a:cubicBezTo>
                  <a:cubicBezTo>
                    <a:pt x="5981" y="866"/>
                    <a:pt x="6002" y="784"/>
                    <a:pt x="5994" y="698"/>
                  </a:cubicBezTo>
                  <a:lnTo>
                    <a:pt x="5994" y="698"/>
                  </a:lnTo>
                  <a:cubicBezTo>
                    <a:pt x="5656" y="754"/>
                    <a:pt x="5130" y="813"/>
                    <a:pt x="4457" y="813"/>
                  </a:cubicBezTo>
                  <a:cubicBezTo>
                    <a:pt x="3326" y="813"/>
                    <a:pt x="1782" y="644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251850" y="580781"/>
              <a:ext cx="82444" cy="83602"/>
            </a:xfrm>
            <a:custGeom>
              <a:avLst/>
              <a:gdLst/>
              <a:ahLst/>
              <a:cxnLst/>
              <a:rect l="l" t="t" r="r" b="b"/>
              <a:pathLst>
                <a:path w="2758" h="2797" extrusionOk="0">
                  <a:moveTo>
                    <a:pt x="2292" y="0"/>
                  </a:moveTo>
                  <a:lnTo>
                    <a:pt x="1" y="662"/>
                  </a:lnTo>
                  <a:cubicBezTo>
                    <a:pt x="70" y="812"/>
                    <a:pt x="262" y="2222"/>
                    <a:pt x="262" y="2222"/>
                  </a:cubicBezTo>
                  <a:lnTo>
                    <a:pt x="1181" y="2740"/>
                  </a:lnTo>
                  <a:cubicBezTo>
                    <a:pt x="1272" y="2778"/>
                    <a:pt x="1368" y="2797"/>
                    <a:pt x="1462" y="2797"/>
                  </a:cubicBezTo>
                  <a:cubicBezTo>
                    <a:pt x="1675" y="2797"/>
                    <a:pt x="1883" y="2703"/>
                    <a:pt x="2023" y="2532"/>
                  </a:cubicBezTo>
                  <a:lnTo>
                    <a:pt x="2757" y="1642"/>
                  </a:lnTo>
                  <a:lnTo>
                    <a:pt x="2292" y="0"/>
                  </a:ln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87591" y="568915"/>
              <a:ext cx="73924" cy="64503"/>
            </a:xfrm>
            <a:custGeom>
              <a:avLst/>
              <a:gdLst/>
              <a:ahLst/>
              <a:cxnLst/>
              <a:rect l="l" t="t" r="r" b="b"/>
              <a:pathLst>
                <a:path w="2473" h="2158" extrusionOk="0">
                  <a:moveTo>
                    <a:pt x="1804" y="1"/>
                  </a:moveTo>
                  <a:cubicBezTo>
                    <a:pt x="1447" y="1"/>
                    <a:pt x="752" y="59"/>
                    <a:pt x="435" y="489"/>
                  </a:cubicBezTo>
                  <a:cubicBezTo>
                    <a:pt x="1" y="1080"/>
                    <a:pt x="447" y="2149"/>
                    <a:pt x="447" y="2149"/>
                  </a:cubicBezTo>
                  <a:cubicBezTo>
                    <a:pt x="447" y="2149"/>
                    <a:pt x="533" y="2157"/>
                    <a:pt x="668" y="2157"/>
                  </a:cubicBezTo>
                  <a:cubicBezTo>
                    <a:pt x="1025" y="2157"/>
                    <a:pt x="1719" y="2098"/>
                    <a:pt x="2036" y="1669"/>
                  </a:cubicBezTo>
                  <a:cubicBezTo>
                    <a:pt x="2472" y="1079"/>
                    <a:pt x="2025" y="9"/>
                    <a:pt x="2025" y="9"/>
                  </a:cubicBezTo>
                  <a:cubicBezTo>
                    <a:pt x="2025" y="9"/>
                    <a:pt x="1938" y="1"/>
                    <a:pt x="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56712" y="612584"/>
              <a:ext cx="73416" cy="69464"/>
            </a:xfrm>
            <a:custGeom>
              <a:avLst/>
              <a:gdLst/>
              <a:ahLst/>
              <a:cxnLst/>
              <a:rect l="l" t="t" r="r" b="b"/>
              <a:pathLst>
                <a:path w="2456" h="2324" extrusionOk="0">
                  <a:moveTo>
                    <a:pt x="1875" y="0"/>
                  </a:moveTo>
                  <a:cubicBezTo>
                    <a:pt x="1875" y="0"/>
                    <a:pt x="716" y="37"/>
                    <a:pt x="359" y="679"/>
                  </a:cubicBezTo>
                  <a:cubicBezTo>
                    <a:pt x="1" y="1320"/>
                    <a:pt x="582" y="2324"/>
                    <a:pt x="582" y="2324"/>
                  </a:cubicBezTo>
                  <a:cubicBezTo>
                    <a:pt x="582" y="2324"/>
                    <a:pt x="1741" y="2287"/>
                    <a:pt x="2097" y="1645"/>
                  </a:cubicBezTo>
                  <a:cubicBezTo>
                    <a:pt x="2455" y="1003"/>
                    <a:pt x="1875" y="0"/>
                    <a:pt x="1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23202" y="668748"/>
              <a:ext cx="69739" cy="76518"/>
            </a:xfrm>
            <a:custGeom>
              <a:avLst/>
              <a:gdLst/>
              <a:ahLst/>
              <a:cxnLst/>
              <a:rect l="l" t="t" r="r" b="b"/>
              <a:pathLst>
                <a:path w="2333" h="2560" extrusionOk="0">
                  <a:moveTo>
                    <a:pt x="1984" y="0"/>
                  </a:moveTo>
                  <a:cubicBezTo>
                    <a:pt x="1984" y="0"/>
                    <a:pt x="510" y="837"/>
                    <a:pt x="215" y="1509"/>
                  </a:cubicBezTo>
                  <a:cubicBezTo>
                    <a:pt x="0" y="2001"/>
                    <a:pt x="919" y="2560"/>
                    <a:pt x="1542" y="2560"/>
                  </a:cubicBezTo>
                  <a:cubicBezTo>
                    <a:pt x="1770" y="2560"/>
                    <a:pt x="1959" y="2485"/>
                    <a:pt x="2038" y="2305"/>
                  </a:cubicBezTo>
                  <a:cubicBezTo>
                    <a:pt x="2333" y="1632"/>
                    <a:pt x="1984" y="0"/>
                    <a:pt x="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057907" y="667821"/>
              <a:ext cx="39518" cy="25436"/>
            </a:xfrm>
            <a:custGeom>
              <a:avLst/>
              <a:gdLst/>
              <a:ahLst/>
              <a:cxnLst/>
              <a:rect l="l" t="t" r="r" b="b"/>
              <a:pathLst>
                <a:path w="1322" h="851" extrusionOk="0">
                  <a:moveTo>
                    <a:pt x="330" y="0"/>
                  </a:moveTo>
                  <a:cubicBezTo>
                    <a:pt x="236" y="0"/>
                    <a:pt x="167" y="47"/>
                    <a:pt x="114" y="169"/>
                  </a:cubicBezTo>
                  <a:cubicBezTo>
                    <a:pt x="0" y="433"/>
                    <a:pt x="150" y="597"/>
                    <a:pt x="508" y="752"/>
                  </a:cubicBezTo>
                  <a:cubicBezTo>
                    <a:pt x="656" y="816"/>
                    <a:pt x="781" y="850"/>
                    <a:pt x="885" y="850"/>
                  </a:cubicBezTo>
                  <a:cubicBezTo>
                    <a:pt x="1034" y="850"/>
                    <a:pt x="1140" y="780"/>
                    <a:pt x="1207" y="624"/>
                  </a:cubicBezTo>
                  <a:cubicBezTo>
                    <a:pt x="1321" y="360"/>
                    <a:pt x="1136" y="304"/>
                    <a:pt x="778" y="148"/>
                  </a:cubicBezTo>
                  <a:cubicBezTo>
                    <a:pt x="584" y="65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94796" y="507192"/>
              <a:ext cx="71593" cy="58405"/>
            </a:xfrm>
            <a:custGeom>
              <a:avLst/>
              <a:gdLst/>
              <a:ahLst/>
              <a:cxnLst/>
              <a:rect l="l" t="t" r="r" b="b"/>
              <a:pathLst>
                <a:path w="2395" h="1954" extrusionOk="0">
                  <a:moveTo>
                    <a:pt x="1180" y="1"/>
                  </a:moveTo>
                  <a:cubicBezTo>
                    <a:pt x="601" y="1"/>
                    <a:pt x="1" y="438"/>
                    <a:pt x="1" y="438"/>
                  </a:cubicBezTo>
                  <a:cubicBezTo>
                    <a:pt x="1" y="438"/>
                    <a:pt x="172" y="1579"/>
                    <a:pt x="832" y="1876"/>
                  </a:cubicBezTo>
                  <a:cubicBezTo>
                    <a:pt x="954" y="1931"/>
                    <a:pt x="1084" y="1954"/>
                    <a:pt x="1216" y="1954"/>
                  </a:cubicBezTo>
                  <a:cubicBezTo>
                    <a:pt x="1795" y="1954"/>
                    <a:pt x="2395" y="1516"/>
                    <a:pt x="2395" y="1516"/>
                  </a:cubicBezTo>
                  <a:cubicBezTo>
                    <a:pt x="2395" y="1516"/>
                    <a:pt x="2225" y="377"/>
                    <a:pt x="1563" y="78"/>
                  </a:cubicBezTo>
                  <a:cubicBezTo>
                    <a:pt x="1441" y="23"/>
                    <a:pt x="131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446121" y="531762"/>
              <a:ext cx="67288" cy="58435"/>
            </a:xfrm>
            <a:custGeom>
              <a:avLst/>
              <a:gdLst/>
              <a:ahLst/>
              <a:cxnLst/>
              <a:rect l="l" t="t" r="r" b="b"/>
              <a:pathLst>
                <a:path w="2251" h="1955" extrusionOk="0">
                  <a:moveTo>
                    <a:pt x="1063" y="1"/>
                  </a:moveTo>
                  <a:cubicBezTo>
                    <a:pt x="534" y="1"/>
                    <a:pt x="0" y="291"/>
                    <a:pt x="0" y="291"/>
                  </a:cubicBezTo>
                  <a:cubicBezTo>
                    <a:pt x="0" y="291"/>
                    <a:pt x="27" y="1440"/>
                    <a:pt x="648" y="1818"/>
                  </a:cubicBezTo>
                  <a:cubicBezTo>
                    <a:pt x="811" y="1918"/>
                    <a:pt x="1000" y="1955"/>
                    <a:pt x="1188" y="1955"/>
                  </a:cubicBezTo>
                  <a:cubicBezTo>
                    <a:pt x="1717" y="1955"/>
                    <a:pt x="2250" y="1666"/>
                    <a:pt x="2250" y="1666"/>
                  </a:cubicBezTo>
                  <a:cubicBezTo>
                    <a:pt x="2250" y="1666"/>
                    <a:pt x="2223" y="517"/>
                    <a:pt x="1602" y="137"/>
                  </a:cubicBezTo>
                  <a:cubicBezTo>
                    <a:pt x="1439" y="37"/>
                    <a:pt x="1251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499689" y="574235"/>
              <a:ext cx="82115" cy="62470"/>
            </a:xfrm>
            <a:custGeom>
              <a:avLst/>
              <a:gdLst/>
              <a:ahLst/>
              <a:cxnLst/>
              <a:rect l="l" t="t" r="r" b="b"/>
              <a:pathLst>
                <a:path w="2747" h="2090" extrusionOk="0">
                  <a:moveTo>
                    <a:pt x="1" y="0"/>
                  </a:moveTo>
                  <a:cubicBezTo>
                    <a:pt x="1" y="0"/>
                    <a:pt x="537" y="1576"/>
                    <a:pt x="1123" y="2013"/>
                  </a:cubicBezTo>
                  <a:cubicBezTo>
                    <a:pt x="1193" y="2066"/>
                    <a:pt x="1271" y="2089"/>
                    <a:pt x="1352" y="2089"/>
                  </a:cubicBezTo>
                  <a:cubicBezTo>
                    <a:pt x="1949" y="2089"/>
                    <a:pt x="2747" y="823"/>
                    <a:pt x="2232" y="439"/>
                  </a:cubicBezTo>
                  <a:cubicBezTo>
                    <a:pt x="1648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492275" y="565328"/>
              <a:ext cx="33958" cy="32311"/>
            </a:xfrm>
            <a:custGeom>
              <a:avLst/>
              <a:gdLst/>
              <a:ahLst/>
              <a:cxnLst/>
              <a:rect l="l" t="t" r="r" b="b"/>
              <a:pathLst>
                <a:path w="1136" h="1081" extrusionOk="0">
                  <a:moveTo>
                    <a:pt x="738" y="0"/>
                  </a:moveTo>
                  <a:cubicBezTo>
                    <a:pt x="606" y="0"/>
                    <a:pt x="503" y="151"/>
                    <a:pt x="345" y="375"/>
                  </a:cubicBezTo>
                  <a:cubicBezTo>
                    <a:pt x="125" y="684"/>
                    <a:pt x="0" y="822"/>
                    <a:pt x="229" y="996"/>
                  </a:cubicBezTo>
                  <a:cubicBezTo>
                    <a:pt x="306" y="1053"/>
                    <a:pt x="379" y="1081"/>
                    <a:pt x="450" y="1081"/>
                  </a:cubicBezTo>
                  <a:cubicBezTo>
                    <a:pt x="593" y="1081"/>
                    <a:pt x="730" y="970"/>
                    <a:pt x="876" y="764"/>
                  </a:cubicBezTo>
                  <a:cubicBezTo>
                    <a:pt x="1094" y="455"/>
                    <a:pt x="1135" y="242"/>
                    <a:pt x="905" y="70"/>
                  </a:cubicBezTo>
                  <a:cubicBezTo>
                    <a:pt x="842" y="22"/>
                    <a:pt x="788" y="0"/>
                    <a:pt x="738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057399" y="509583"/>
              <a:ext cx="79424" cy="71915"/>
            </a:xfrm>
            <a:custGeom>
              <a:avLst/>
              <a:gdLst/>
              <a:ahLst/>
              <a:cxnLst/>
              <a:rect l="l" t="t" r="r" b="b"/>
              <a:pathLst>
                <a:path w="2657" h="2406" extrusionOk="0">
                  <a:moveTo>
                    <a:pt x="1153" y="1"/>
                  </a:moveTo>
                  <a:cubicBezTo>
                    <a:pt x="561" y="1"/>
                    <a:pt x="87" y="394"/>
                    <a:pt x="47" y="964"/>
                  </a:cubicBezTo>
                  <a:cubicBezTo>
                    <a:pt x="0" y="1614"/>
                    <a:pt x="536" y="2248"/>
                    <a:pt x="1245" y="2381"/>
                  </a:cubicBezTo>
                  <a:cubicBezTo>
                    <a:pt x="1333" y="2397"/>
                    <a:pt x="1420" y="2405"/>
                    <a:pt x="1504" y="2405"/>
                  </a:cubicBezTo>
                  <a:cubicBezTo>
                    <a:pt x="2096" y="2405"/>
                    <a:pt x="2570" y="2012"/>
                    <a:pt x="2610" y="1442"/>
                  </a:cubicBezTo>
                  <a:cubicBezTo>
                    <a:pt x="2657" y="791"/>
                    <a:pt x="2120" y="158"/>
                    <a:pt x="1412" y="25"/>
                  </a:cubicBezTo>
                  <a:cubicBezTo>
                    <a:pt x="1324" y="8"/>
                    <a:pt x="1237" y="1"/>
                    <a:pt x="1153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072286" y="532658"/>
              <a:ext cx="45765" cy="24002"/>
            </a:xfrm>
            <a:custGeom>
              <a:avLst/>
              <a:gdLst/>
              <a:ahLst/>
              <a:cxnLst/>
              <a:rect l="l" t="t" r="r" b="b"/>
              <a:pathLst>
                <a:path w="1531" h="803" extrusionOk="0">
                  <a:moveTo>
                    <a:pt x="574" y="1"/>
                  </a:moveTo>
                  <a:cubicBezTo>
                    <a:pt x="374" y="1"/>
                    <a:pt x="189" y="61"/>
                    <a:pt x="50" y="125"/>
                  </a:cubicBezTo>
                  <a:cubicBezTo>
                    <a:pt x="16" y="141"/>
                    <a:pt x="0" y="180"/>
                    <a:pt x="16" y="214"/>
                  </a:cubicBezTo>
                  <a:cubicBezTo>
                    <a:pt x="28" y="239"/>
                    <a:pt x="52" y="254"/>
                    <a:pt x="78" y="254"/>
                  </a:cubicBezTo>
                  <a:cubicBezTo>
                    <a:pt x="87" y="254"/>
                    <a:pt x="97" y="252"/>
                    <a:pt x="106" y="248"/>
                  </a:cubicBezTo>
                  <a:cubicBezTo>
                    <a:pt x="274" y="172"/>
                    <a:pt x="431" y="134"/>
                    <a:pt x="575" y="134"/>
                  </a:cubicBezTo>
                  <a:cubicBezTo>
                    <a:pt x="906" y="134"/>
                    <a:pt x="1174" y="333"/>
                    <a:pt x="1375" y="732"/>
                  </a:cubicBezTo>
                  <a:cubicBezTo>
                    <a:pt x="1384" y="749"/>
                    <a:pt x="1391" y="762"/>
                    <a:pt x="1395" y="769"/>
                  </a:cubicBezTo>
                  <a:cubicBezTo>
                    <a:pt x="1406" y="790"/>
                    <a:pt x="1430" y="803"/>
                    <a:pt x="1453" y="803"/>
                  </a:cubicBezTo>
                  <a:cubicBezTo>
                    <a:pt x="1465" y="803"/>
                    <a:pt x="1477" y="800"/>
                    <a:pt x="1487" y="791"/>
                  </a:cubicBezTo>
                  <a:cubicBezTo>
                    <a:pt x="1519" y="772"/>
                    <a:pt x="1530" y="729"/>
                    <a:pt x="1511" y="698"/>
                  </a:cubicBezTo>
                  <a:cubicBezTo>
                    <a:pt x="1508" y="693"/>
                    <a:pt x="1504" y="683"/>
                    <a:pt x="1497" y="670"/>
                  </a:cubicBezTo>
                  <a:cubicBezTo>
                    <a:pt x="1235" y="150"/>
                    <a:pt x="887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5084362" y="539623"/>
              <a:ext cx="24990" cy="21252"/>
            </a:xfrm>
            <a:custGeom>
              <a:avLst/>
              <a:gdLst/>
              <a:ahLst/>
              <a:cxnLst/>
              <a:rect l="l" t="t" r="r" b="b"/>
              <a:pathLst>
                <a:path w="836" h="711" extrusionOk="0">
                  <a:moveTo>
                    <a:pt x="665" y="1"/>
                  </a:moveTo>
                  <a:cubicBezTo>
                    <a:pt x="260" y="1"/>
                    <a:pt x="62" y="400"/>
                    <a:pt x="10" y="628"/>
                  </a:cubicBezTo>
                  <a:cubicBezTo>
                    <a:pt x="0" y="664"/>
                    <a:pt x="24" y="700"/>
                    <a:pt x="61" y="708"/>
                  </a:cubicBezTo>
                  <a:cubicBezTo>
                    <a:pt x="66" y="711"/>
                    <a:pt x="71" y="711"/>
                    <a:pt x="76" y="711"/>
                  </a:cubicBezTo>
                  <a:cubicBezTo>
                    <a:pt x="109" y="711"/>
                    <a:pt x="137" y="690"/>
                    <a:pt x="141" y="657"/>
                  </a:cubicBezTo>
                  <a:cubicBezTo>
                    <a:pt x="148" y="635"/>
                    <a:pt x="266" y="137"/>
                    <a:pt x="668" y="137"/>
                  </a:cubicBezTo>
                  <a:cubicBezTo>
                    <a:pt x="694" y="137"/>
                    <a:pt x="722" y="139"/>
                    <a:pt x="751" y="144"/>
                  </a:cubicBezTo>
                  <a:cubicBezTo>
                    <a:pt x="754" y="144"/>
                    <a:pt x="758" y="144"/>
                    <a:pt x="761" y="144"/>
                  </a:cubicBezTo>
                  <a:cubicBezTo>
                    <a:pt x="793" y="144"/>
                    <a:pt x="824" y="121"/>
                    <a:pt x="829" y="87"/>
                  </a:cubicBezTo>
                  <a:cubicBezTo>
                    <a:pt x="836" y="50"/>
                    <a:pt x="809" y="15"/>
                    <a:pt x="772" y="9"/>
                  </a:cubicBezTo>
                  <a:cubicBezTo>
                    <a:pt x="735" y="3"/>
                    <a:pt x="69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5387084" y="446336"/>
              <a:ext cx="82503" cy="73769"/>
            </a:xfrm>
            <a:custGeom>
              <a:avLst/>
              <a:gdLst/>
              <a:ahLst/>
              <a:cxnLst/>
              <a:rect l="l" t="t" r="r" b="b"/>
              <a:pathLst>
                <a:path w="2760" h="2468" extrusionOk="0">
                  <a:moveTo>
                    <a:pt x="1567" y="1"/>
                  </a:moveTo>
                  <a:cubicBezTo>
                    <a:pt x="1414" y="1"/>
                    <a:pt x="1254" y="29"/>
                    <a:pt x="1094" y="89"/>
                  </a:cubicBezTo>
                  <a:cubicBezTo>
                    <a:pt x="421" y="341"/>
                    <a:pt x="1" y="1060"/>
                    <a:pt x="160" y="1691"/>
                  </a:cubicBezTo>
                  <a:cubicBezTo>
                    <a:pt x="280" y="2174"/>
                    <a:pt x="701" y="2468"/>
                    <a:pt x="1193" y="2468"/>
                  </a:cubicBezTo>
                  <a:cubicBezTo>
                    <a:pt x="1347" y="2468"/>
                    <a:pt x="1506" y="2439"/>
                    <a:pt x="1666" y="2379"/>
                  </a:cubicBezTo>
                  <a:cubicBezTo>
                    <a:pt x="2341" y="2127"/>
                    <a:pt x="2760" y="1408"/>
                    <a:pt x="2602" y="777"/>
                  </a:cubicBezTo>
                  <a:cubicBezTo>
                    <a:pt x="2480" y="294"/>
                    <a:pt x="2059" y="1"/>
                    <a:pt x="1567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4"/>
            <p:cNvSpPr/>
            <p:nvPr/>
          </p:nvSpPr>
          <p:spPr>
            <a:xfrm>
              <a:off x="5409324" y="468813"/>
              <a:ext cx="42268" cy="28665"/>
            </a:xfrm>
            <a:custGeom>
              <a:avLst/>
              <a:gdLst/>
              <a:ahLst/>
              <a:cxnLst/>
              <a:rect l="l" t="t" r="r" b="b"/>
              <a:pathLst>
                <a:path w="1414" h="959" extrusionOk="0">
                  <a:moveTo>
                    <a:pt x="1003" y="1"/>
                  </a:moveTo>
                  <a:cubicBezTo>
                    <a:pt x="644" y="1"/>
                    <a:pt x="225" y="163"/>
                    <a:pt x="23" y="834"/>
                  </a:cubicBezTo>
                  <a:cubicBezTo>
                    <a:pt x="19" y="848"/>
                    <a:pt x="16" y="860"/>
                    <a:pt x="13" y="865"/>
                  </a:cubicBezTo>
                  <a:cubicBezTo>
                    <a:pt x="0" y="901"/>
                    <a:pt x="17" y="939"/>
                    <a:pt x="53" y="953"/>
                  </a:cubicBezTo>
                  <a:cubicBezTo>
                    <a:pt x="61" y="957"/>
                    <a:pt x="68" y="958"/>
                    <a:pt x="77" y="958"/>
                  </a:cubicBezTo>
                  <a:cubicBezTo>
                    <a:pt x="103" y="958"/>
                    <a:pt x="130" y="940"/>
                    <a:pt x="143" y="915"/>
                  </a:cubicBezTo>
                  <a:cubicBezTo>
                    <a:pt x="146" y="908"/>
                    <a:pt x="150" y="894"/>
                    <a:pt x="154" y="875"/>
                  </a:cubicBezTo>
                  <a:cubicBezTo>
                    <a:pt x="304" y="383"/>
                    <a:pt x="585" y="135"/>
                    <a:pt x="994" y="135"/>
                  </a:cubicBezTo>
                  <a:cubicBezTo>
                    <a:pt x="1095" y="135"/>
                    <a:pt x="1205" y="150"/>
                    <a:pt x="1322" y="181"/>
                  </a:cubicBezTo>
                  <a:cubicBezTo>
                    <a:pt x="1327" y="182"/>
                    <a:pt x="1332" y="183"/>
                    <a:pt x="1337" y="183"/>
                  </a:cubicBezTo>
                  <a:cubicBezTo>
                    <a:pt x="1367" y="183"/>
                    <a:pt x="1396" y="163"/>
                    <a:pt x="1403" y="131"/>
                  </a:cubicBezTo>
                  <a:cubicBezTo>
                    <a:pt x="1413" y="96"/>
                    <a:pt x="1392" y="57"/>
                    <a:pt x="1354" y="48"/>
                  </a:cubicBezTo>
                  <a:cubicBezTo>
                    <a:pt x="1254" y="22"/>
                    <a:pt x="1132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4"/>
            <p:cNvSpPr/>
            <p:nvPr/>
          </p:nvSpPr>
          <p:spPr>
            <a:xfrm>
              <a:off x="5417843" y="480441"/>
              <a:ext cx="23137" cy="14078"/>
            </a:xfrm>
            <a:custGeom>
              <a:avLst/>
              <a:gdLst/>
              <a:ahLst/>
              <a:cxnLst/>
              <a:rect l="l" t="t" r="r" b="b"/>
              <a:pathLst>
                <a:path w="774" h="471" extrusionOk="0">
                  <a:moveTo>
                    <a:pt x="184" y="0"/>
                  </a:moveTo>
                  <a:cubicBezTo>
                    <a:pt x="127" y="0"/>
                    <a:pt x="66" y="10"/>
                    <a:pt x="1" y="33"/>
                  </a:cubicBezTo>
                  <a:lnTo>
                    <a:pt x="774" y="471"/>
                  </a:lnTo>
                  <a:cubicBezTo>
                    <a:pt x="774" y="471"/>
                    <a:pt x="577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4"/>
            <p:cNvSpPr/>
            <p:nvPr/>
          </p:nvSpPr>
          <p:spPr>
            <a:xfrm>
              <a:off x="5059253" y="233878"/>
              <a:ext cx="368664" cy="380828"/>
            </a:xfrm>
            <a:custGeom>
              <a:avLst/>
              <a:gdLst/>
              <a:ahLst/>
              <a:cxnLst/>
              <a:rect l="l" t="t" r="r" b="b"/>
              <a:pathLst>
                <a:path w="12333" h="12741" extrusionOk="0">
                  <a:moveTo>
                    <a:pt x="6130" y="1"/>
                  </a:moveTo>
                  <a:cubicBezTo>
                    <a:pt x="5634" y="1"/>
                    <a:pt x="5129" y="65"/>
                    <a:pt x="4623" y="198"/>
                  </a:cubicBezTo>
                  <a:cubicBezTo>
                    <a:pt x="1841" y="934"/>
                    <a:pt x="0" y="3651"/>
                    <a:pt x="349" y="6506"/>
                  </a:cubicBezTo>
                  <a:cubicBezTo>
                    <a:pt x="452" y="7365"/>
                    <a:pt x="734" y="8149"/>
                    <a:pt x="1149" y="8834"/>
                  </a:cubicBezTo>
                  <a:cubicBezTo>
                    <a:pt x="1465" y="9355"/>
                    <a:pt x="1652" y="9942"/>
                    <a:pt x="1746" y="10546"/>
                  </a:cubicBezTo>
                  <a:cubicBezTo>
                    <a:pt x="1887" y="11454"/>
                    <a:pt x="2625" y="12741"/>
                    <a:pt x="5270" y="12741"/>
                  </a:cubicBezTo>
                  <a:cubicBezTo>
                    <a:pt x="5868" y="12741"/>
                    <a:pt x="6565" y="12675"/>
                    <a:pt x="7374" y="12524"/>
                  </a:cubicBezTo>
                  <a:cubicBezTo>
                    <a:pt x="12073" y="11647"/>
                    <a:pt x="12332" y="9743"/>
                    <a:pt x="11991" y="8658"/>
                  </a:cubicBezTo>
                  <a:cubicBezTo>
                    <a:pt x="11797" y="8039"/>
                    <a:pt x="11764" y="7380"/>
                    <a:pt x="11867" y="6741"/>
                  </a:cubicBezTo>
                  <a:cubicBezTo>
                    <a:pt x="11968" y="6096"/>
                    <a:pt x="11964" y="5425"/>
                    <a:pt x="11840" y="4751"/>
                  </a:cubicBezTo>
                  <a:cubicBezTo>
                    <a:pt x="11319" y="1954"/>
                    <a:pt x="8876" y="1"/>
                    <a:pt x="6130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4"/>
            <p:cNvSpPr/>
            <p:nvPr/>
          </p:nvSpPr>
          <p:spPr>
            <a:xfrm>
              <a:off x="5235648" y="534541"/>
              <a:ext cx="73655" cy="42444"/>
            </a:xfrm>
            <a:custGeom>
              <a:avLst/>
              <a:gdLst/>
              <a:ahLst/>
              <a:cxnLst/>
              <a:rect l="l" t="t" r="r" b="b"/>
              <a:pathLst>
                <a:path w="2464" h="1420" extrusionOk="0">
                  <a:moveTo>
                    <a:pt x="2109" y="1"/>
                  </a:moveTo>
                  <a:cubicBezTo>
                    <a:pt x="2078" y="1"/>
                    <a:pt x="2046" y="5"/>
                    <a:pt x="2011" y="20"/>
                  </a:cubicBezTo>
                  <a:cubicBezTo>
                    <a:pt x="2011" y="20"/>
                    <a:pt x="1158" y="329"/>
                    <a:pt x="488" y="329"/>
                  </a:cubicBezTo>
                  <a:cubicBezTo>
                    <a:pt x="460" y="329"/>
                    <a:pt x="432" y="329"/>
                    <a:pt x="404" y="328"/>
                  </a:cubicBezTo>
                  <a:cubicBezTo>
                    <a:pt x="400" y="328"/>
                    <a:pt x="396" y="327"/>
                    <a:pt x="391" y="327"/>
                  </a:cubicBezTo>
                  <a:cubicBezTo>
                    <a:pt x="275" y="327"/>
                    <a:pt x="188" y="364"/>
                    <a:pt x="132" y="425"/>
                  </a:cubicBezTo>
                  <a:cubicBezTo>
                    <a:pt x="1" y="565"/>
                    <a:pt x="18" y="832"/>
                    <a:pt x="190" y="1053"/>
                  </a:cubicBezTo>
                  <a:cubicBezTo>
                    <a:pt x="344" y="1255"/>
                    <a:pt x="628" y="1419"/>
                    <a:pt x="1042" y="1419"/>
                  </a:cubicBezTo>
                  <a:cubicBezTo>
                    <a:pt x="1137" y="1419"/>
                    <a:pt x="1239" y="1411"/>
                    <a:pt x="1347" y="1392"/>
                  </a:cubicBezTo>
                  <a:cubicBezTo>
                    <a:pt x="1655" y="1337"/>
                    <a:pt x="1882" y="1213"/>
                    <a:pt x="2043" y="1057"/>
                  </a:cubicBezTo>
                  <a:cubicBezTo>
                    <a:pt x="2464" y="648"/>
                    <a:pt x="2419" y="34"/>
                    <a:pt x="2133" y="2"/>
                  </a:cubicBezTo>
                  <a:cubicBezTo>
                    <a:pt x="2125" y="1"/>
                    <a:pt x="2117" y="1"/>
                    <a:pt x="2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4"/>
            <p:cNvSpPr/>
            <p:nvPr/>
          </p:nvSpPr>
          <p:spPr>
            <a:xfrm>
              <a:off x="5239624" y="534541"/>
              <a:ext cx="59815" cy="16230"/>
            </a:xfrm>
            <a:custGeom>
              <a:avLst/>
              <a:gdLst/>
              <a:ahLst/>
              <a:cxnLst/>
              <a:rect l="l" t="t" r="r" b="b"/>
              <a:pathLst>
                <a:path w="2001" h="543" extrusionOk="0">
                  <a:moveTo>
                    <a:pt x="1975" y="1"/>
                  </a:moveTo>
                  <a:cubicBezTo>
                    <a:pt x="1945" y="1"/>
                    <a:pt x="1914" y="5"/>
                    <a:pt x="1880" y="17"/>
                  </a:cubicBezTo>
                  <a:cubicBezTo>
                    <a:pt x="1880" y="17"/>
                    <a:pt x="1026" y="328"/>
                    <a:pt x="356" y="328"/>
                  </a:cubicBezTo>
                  <a:cubicBezTo>
                    <a:pt x="328" y="328"/>
                    <a:pt x="300" y="327"/>
                    <a:pt x="273" y="326"/>
                  </a:cubicBezTo>
                  <a:cubicBezTo>
                    <a:pt x="268" y="326"/>
                    <a:pt x="264" y="326"/>
                    <a:pt x="260" y="326"/>
                  </a:cubicBezTo>
                  <a:cubicBezTo>
                    <a:pt x="145" y="326"/>
                    <a:pt x="58" y="362"/>
                    <a:pt x="0" y="424"/>
                  </a:cubicBezTo>
                  <a:cubicBezTo>
                    <a:pt x="222" y="503"/>
                    <a:pt x="457" y="543"/>
                    <a:pt x="692" y="543"/>
                  </a:cubicBezTo>
                  <a:cubicBezTo>
                    <a:pt x="1039" y="543"/>
                    <a:pt x="1385" y="456"/>
                    <a:pt x="1686" y="284"/>
                  </a:cubicBezTo>
                  <a:cubicBezTo>
                    <a:pt x="1807" y="215"/>
                    <a:pt x="1930" y="120"/>
                    <a:pt x="2000" y="2"/>
                  </a:cubicBezTo>
                  <a:cubicBezTo>
                    <a:pt x="1992" y="1"/>
                    <a:pt x="1984" y="1"/>
                    <a:pt x="1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4"/>
            <p:cNvSpPr/>
            <p:nvPr/>
          </p:nvSpPr>
          <p:spPr>
            <a:xfrm>
              <a:off x="5241298" y="557019"/>
              <a:ext cx="55451" cy="19967"/>
            </a:xfrm>
            <a:custGeom>
              <a:avLst/>
              <a:gdLst/>
              <a:ahLst/>
              <a:cxnLst/>
              <a:rect l="l" t="t" r="r" b="b"/>
              <a:pathLst>
                <a:path w="1855" h="668" extrusionOk="0">
                  <a:moveTo>
                    <a:pt x="921" y="0"/>
                  </a:moveTo>
                  <a:cubicBezTo>
                    <a:pt x="749" y="0"/>
                    <a:pt x="579" y="24"/>
                    <a:pt x="416" y="77"/>
                  </a:cubicBezTo>
                  <a:cubicBezTo>
                    <a:pt x="268" y="126"/>
                    <a:pt x="125" y="202"/>
                    <a:pt x="1" y="301"/>
                  </a:cubicBezTo>
                  <a:cubicBezTo>
                    <a:pt x="155" y="503"/>
                    <a:pt x="439" y="667"/>
                    <a:pt x="853" y="667"/>
                  </a:cubicBezTo>
                  <a:cubicBezTo>
                    <a:pt x="948" y="667"/>
                    <a:pt x="1050" y="659"/>
                    <a:pt x="1158" y="640"/>
                  </a:cubicBezTo>
                  <a:cubicBezTo>
                    <a:pt x="1466" y="585"/>
                    <a:pt x="1693" y="461"/>
                    <a:pt x="1854" y="305"/>
                  </a:cubicBezTo>
                  <a:cubicBezTo>
                    <a:pt x="1800" y="253"/>
                    <a:pt x="1741" y="209"/>
                    <a:pt x="1673" y="170"/>
                  </a:cubicBezTo>
                  <a:cubicBezTo>
                    <a:pt x="1551" y="99"/>
                    <a:pt x="1412" y="58"/>
                    <a:pt x="1275" y="33"/>
                  </a:cubicBezTo>
                  <a:cubicBezTo>
                    <a:pt x="1158" y="12"/>
                    <a:pt x="1039" y="0"/>
                    <a:pt x="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4"/>
            <p:cNvSpPr/>
            <p:nvPr/>
          </p:nvSpPr>
          <p:spPr>
            <a:xfrm>
              <a:off x="5033097" y="307945"/>
              <a:ext cx="379246" cy="212847"/>
            </a:xfrm>
            <a:custGeom>
              <a:avLst/>
              <a:gdLst/>
              <a:ahLst/>
              <a:cxnLst/>
              <a:rect l="l" t="t" r="r" b="b"/>
              <a:pathLst>
                <a:path w="12687" h="7121" extrusionOk="0">
                  <a:moveTo>
                    <a:pt x="7250" y="0"/>
                  </a:moveTo>
                  <a:cubicBezTo>
                    <a:pt x="6802" y="0"/>
                    <a:pt x="6317" y="28"/>
                    <a:pt x="5793" y="88"/>
                  </a:cubicBezTo>
                  <a:cubicBezTo>
                    <a:pt x="0" y="744"/>
                    <a:pt x="2477" y="7121"/>
                    <a:pt x="2477" y="7121"/>
                  </a:cubicBezTo>
                  <a:lnTo>
                    <a:pt x="3028" y="5269"/>
                  </a:lnTo>
                  <a:cubicBezTo>
                    <a:pt x="5705" y="4672"/>
                    <a:pt x="6789" y="2086"/>
                    <a:pt x="6789" y="2086"/>
                  </a:cubicBezTo>
                  <a:cubicBezTo>
                    <a:pt x="7924" y="3305"/>
                    <a:pt x="10659" y="3363"/>
                    <a:pt x="11168" y="3363"/>
                  </a:cubicBezTo>
                  <a:cubicBezTo>
                    <a:pt x="11221" y="3363"/>
                    <a:pt x="11250" y="3362"/>
                    <a:pt x="11250" y="3362"/>
                  </a:cubicBezTo>
                  <a:cubicBezTo>
                    <a:pt x="11669" y="3530"/>
                    <a:pt x="12687" y="5076"/>
                    <a:pt x="12687" y="5076"/>
                  </a:cubicBezTo>
                  <a:cubicBezTo>
                    <a:pt x="12552" y="2828"/>
                    <a:pt x="11752" y="0"/>
                    <a:pt x="7250" y="0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4"/>
            <p:cNvSpPr/>
            <p:nvPr/>
          </p:nvSpPr>
          <p:spPr>
            <a:xfrm>
              <a:off x="5143759" y="440956"/>
              <a:ext cx="51116" cy="28635"/>
            </a:xfrm>
            <a:custGeom>
              <a:avLst/>
              <a:gdLst/>
              <a:ahLst/>
              <a:cxnLst/>
              <a:rect l="l" t="t" r="r" b="b"/>
              <a:pathLst>
                <a:path w="1710" h="958" extrusionOk="0">
                  <a:moveTo>
                    <a:pt x="1131" y="1"/>
                  </a:moveTo>
                  <a:cubicBezTo>
                    <a:pt x="778" y="1"/>
                    <a:pt x="312" y="138"/>
                    <a:pt x="30" y="765"/>
                  </a:cubicBezTo>
                  <a:cubicBezTo>
                    <a:pt x="0" y="833"/>
                    <a:pt x="30" y="914"/>
                    <a:pt x="99" y="945"/>
                  </a:cubicBezTo>
                  <a:cubicBezTo>
                    <a:pt x="119" y="953"/>
                    <a:pt x="136" y="957"/>
                    <a:pt x="156" y="957"/>
                  </a:cubicBezTo>
                  <a:cubicBezTo>
                    <a:pt x="207" y="957"/>
                    <a:pt x="256" y="928"/>
                    <a:pt x="279" y="877"/>
                  </a:cubicBezTo>
                  <a:cubicBezTo>
                    <a:pt x="502" y="380"/>
                    <a:pt x="863" y="272"/>
                    <a:pt x="1136" y="272"/>
                  </a:cubicBezTo>
                  <a:cubicBezTo>
                    <a:pt x="1337" y="272"/>
                    <a:pt x="1489" y="330"/>
                    <a:pt x="1504" y="336"/>
                  </a:cubicBezTo>
                  <a:cubicBezTo>
                    <a:pt x="1520" y="343"/>
                    <a:pt x="1537" y="346"/>
                    <a:pt x="1554" y="346"/>
                  </a:cubicBezTo>
                  <a:cubicBezTo>
                    <a:pt x="1609" y="346"/>
                    <a:pt x="1660" y="313"/>
                    <a:pt x="1682" y="260"/>
                  </a:cubicBezTo>
                  <a:cubicBezTo>
                    <a:pt x="1710" y="190"/>
                    <a:pt x="1676" y="111"/>
                    <a:pt x="1605" y="82"/>
                  </a:cubicBezTo>
                  <a:cubicBezTo>
                    <a:pt x="1601" y="80"/>
                    <a:pt x="1399" y="1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4"/>
            <p:cNvSpPr/>
            <p:nvPr/>
          </p:nvSpPr>
          <p:spPr>
            <a:xfrm>
              <a:off x="5298094" y="408914"/>
              <a:ext cx="54793" cy="19429"/>
            </a:xfrm>
            <a:custGeom>
              <a:avLst/>
              <a:gdLst/>
              <a:ahLst/>
              <a:cxnLst/>
              <a:rect l="l" t="t" r="r" b="b"/>
              <a:pathLst>
                <a:path w="1833" h="650" extrusionOk="0">
                  <a:moveTo>
                    <a:pt x="965" y="0"/>
                  </a:moveTo>
                  <a:cubicBezTo>
                    <a:pt x="423" y="0"/>
                    <a:pt x="55" y="417"/>
                    <a:pt x="51" y="423"/>
                  </a:cubicBezTo>
                  <a:cubicBezTo>
                    <a:pt x="1" y="480"/>
                    <a:pt x="8" y="567"/>
                    <a:pt x="64" y="615"/>
                  </a:cubicBezTo>
                  <a:cubicBezTo>
                    <a:pt x="91" y="639"/>
                    <a:pt x="123" y="649"/>
                    <a:pt x="155" y="649"/>
                  </a:cubicBezTo>
                  <a:cubicBezTo>
                    <a:pt x="194" y="649"/>
                    <a:pt x="231" y="633"/>
                    <a:pt x="258" y="604"/>
                  </a:cubicBezTo>
                  <a:cubicBezTo>
                    <a:pt x="273" y="584"/>
                    <a:pt x="548" y="276"/>
                    <a:pt x="958" y="276"/>
                  </a:cubicBezTo>
                  <a:cubicBezTo>
                    <a:pt x="1145" y="276"/>
                    <a:pt x="1361" y="341"/>
                    <a:pt x="1593" y="526"/>
                  </a:cubicBezTo>
                  <a:cubicBezTo>
                    <a:pt x="1618" y="547"/>
                    <a:pt x="1648" y="557"/>
                    <a:pt x="1678" y="557"/>
                  </a:cubicBezTo>
                  <a:cubicBezTo>
                    <a:pt x="1718" y="557"/>
                    <a:pt x="1758" y="539"/>
                    <a:pt x="1785" y="505"/>
                  </a:cubicBezTo>
                  <a:cubicBezTo>
                    <a:pt x="1833" y="444"/>
                    <a:pt x="1822" y="360"/>
                    <a:pt x="1764" y="312"/>
                  </a:cubicBezTo>
                  <a:cubicBezTo>
                    <a:pt x="1475" y="81"/>
                    <a:pt x="1203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4"/>
            <p:cNvSpPr/>
            <p:nvPr/>
          </p:nvSpPr>
          <p:spPr>
            <a:xfrm>
              <a:off x="5260997" y="492277"/>
              <a:ext cx="24930" cy="36406"/>
            </a:xfrm>
            <a:custGeom>
              <a:avLst/>
              <a:gdLst/>
              <a:ahLst/>
              <a:cxnLst/>
              <a:rect l="l" t="t" r="r" b="b"/>
              <a:pathLst>
                <a:path w="834" h="1218" extrusionOk="0">
                  <a:moveTo>
                    <a:pt x="76" y="1"/>
                  </a:moveTo>
                  <a:cubicBezTo>
                    <a:pt x="71" y="1"/>
                    <a:pt x="65" y="1"/>
                    <a:pt x="60" y="3"/>
                  </a:cubicBezTo>
                  <a:cubicBezTo>
                    <a:pt x="24" y="10"/>
                    <a:pt x="1" y="46"/>
                    <a:pt x="9" y="83"/>
                  </a:cubicBezTo>
                  <a:lnTo>
                    <a:pt x="156" y="728"/>
                  </a:lnTo>
                  <a:cubicBezTo>
                    <a:pt x="159" y="747"/>
                    <a:pt x="172" y="763"/>
                    <a:pt x="187" y="772"/>
                  </a:cubicBezTo>
                  <a:cubicBezTo>
                    <a:pt x="198" y="777"/>
                    <a:pt x="210" y="780"/>
                    <a:pt x="222" y="780"/>
                  </a:cubicBezTo>
                  <a:cubicBezTo>
                    <a:pt x="229" y="780"/>
                    <a:pt x="236" y="779"/>
                    <a:pt x="242" y="778"/>
                  </a:cubicBezTo>
                  <a:cubicBezTo>
                    <a:pt x="307" y="757"/>
                    <a:pt x="412" y="735"/>
                    <a:pt x="505" y="735"/>
                  </a:cubicBezTo>
                  <a:cubicBezTo>
                    <a:pt x="585" y="735"/>
                    <a:pt x="656" y="752"/>
                    <a:pt x="681" y="800"/>
                  </a:cubicBezTo>
                  <a:cubicBezTo>
                    <a:pt x="690" y="817"/>
                    <a:pt x="693" y="833"/>
                    <a:pt x="686" y="854"/>
                  </a:cubicBezTo>
                  <a:cubicBezTo>
                    <a:pt x="655" y="943"/>
                    <a:pt x="499" y="1043"/>
                    <a:pt x="407" y="1088"/>
                  </a:cubicBezTo>
                  <a:cubicBezTo>
                    <a:pt x="375" y="1105"/>
                    <a:pt x="361" y="1146"/>
                    <a:pt x="376" y="1180"/>
                  </a:cubicBezTo>
                  <a:cubicBezTo>
                    <a:pt x="389" y="1204"/>
                    <a:pt x="413" y="1218"/>
                    <a:pt x="439" y="1218"/>
                  </a:cubicBezTo>
                  <a:cubicBezTo>
                    <a:pt x="448" y="1218"/>
                    <a:pt x="457" y="1217"/>
                    <a:pt x="468" y="1211"/>
                  </a:cubicBezTo>
                  <a:cubicBezTo>
                    <a:pt x="498" y="1197"/>
                    <a:pt x="759" y="1070"/>
                    <a:pt x="815" y="899"/>
                  </a:cubicBezTo>
                  <a:cubicBezTo>
                    <a:pt x="834" y="842"/>
                    <a:pt x="830" y="787"/>
                    <a:pt x="803" y="737"/>
                  </a:cubicBezTo>
                  <a:cubicBezTo>
                    <a:pt x="745" y="629"/>
                    <a:pt x="624" y="599"/>
                    <a:pt x="504" y="599"/>
                  </a:cubicBezTo>
                  <a:cubicBezTo>
                    <a:pt x="417" y="599"/>
                    <a:pt x="331" y="615"/>
                    <a:pt x="272" y="629"/>
                  </a:cubicBezTo>
                  <a:lnTo>
                    <a:pt x="142" y="53"/>
                  </a:lnTo>
                  <a:cubicBezTo>
                    <a:pt x="136" y="22"/>
                    <a:pt x="107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4"/>
            <p:cNvSpPr/>
            <p:nvPr/>
          </p:nvSpPr>
          <p:spPr>
            <a:xfrm>
              <a:off x="5313668" y="475270"/>
              <a:ext cx="47230" cy="21581"/>
            </a:xfrm>
            <a:custGeom>
              <a:avLst/>
              <a:gdLst/>
              <a:ahLst/>
              <a:cxnLst/>
              <a:rect l="l" t="t" r="r" b="b"/>
              <a:pathLst>
                <a:path w="1580" h="722" extrusionOk="0">
                  <a:moveTo>
                    <a:pt x="1293" y="1"/>
                  </a:moveTo>
                  <a:cubicBezTo>
                    <a:pt x="404" y="1"/>
                    <a:pt x="37" y="589"/>
                    <a:pt x="20" y="617"/>
                  </a:cubicBezTo>
                  <a:cubicBezTo>
                    <a:pt x="1" y="649"/>
                    <a:pt x="12" y="692"/>
                    <a:pt x="43" y="711"/>
                  </a:cubicBezTo>
                  <a:cubicBezTo>
                    <a:pt x="54" y="718"/>
                    <a:pt x="65" y="721"/>
                    <a:pt x="78" y="721"/>
                  </a:cubicBezTo>
                  <a:cubicBezTo>
                    <a:pt x="101" y="721"/>
                    <a:pt x="125" y="709"/>
                    <a:pt x="137" y="686"/>
                  </a:cubicBezTo>
                  <a:cubicBezTo>
                    <a:pt x="152" y="661"/>
                    <a:pt x="485" y="136"/>
                    <a:pt x="1295" y="136"/>
                  </a:cubicBezTo>
                  <a:cubicBezTo>
                    <a:pt x="1361" y="136"/>
                    <a:pt x="1429" y="139"/>
                    <a:pt x="1501" y="147"/>
                  </a:cubicBezTo>
                  <a:cubicBezTo>
                    <a:pt x="1503" y="147"/>
                    <a:pt x="1506" y="147"/>
                    <a:pt x="1508" y="147"/>
                  </a:cubicBezTo>
                  <a:cubicBezTo>
                    <a:pt x="1542" y="147"/>
                    <a:pt x="1573" y="120"/>
                    <a:pt x="1577" y="86"/>
                  </a:cubicBezTo>
                  <a:cubicBezTo>
                    <a:pt x="1580" y="49"/>
                    <a:pt x="1552" y="16"/>
                    <a:pt x="1515" y="13"/>
                  </a:cubicBezTo>
                  <a:cubicBezTo>
                    <a:pt x="1438" y="5"/>
                    <a:pt x="1364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4"/>
            <p:cNvSpPr/>
            <p:nvPr/>
          </p:nvSpPr>
          <p:spPr>
            <a:xfrm>
              <a:off x="5164893" y="508776"/>
              <a:ext cx="50668" cy="11478"/>
            </a:xfrm>
            <a:custGeom>
              <a:avLst/>
              <a:gdLst/>
              <a:ahLst/>
              <a:cxnLst/>
              <a:rect l="l" t="t" r="r" b="b"/>
              <a:pathLst>
                <a:path w="1695" h="384" extrusionOk="0">
                  <a:moveTo>
                    <a:pt x="869" y="0"/>
                  </a:moveTo>
                  <a:cubicBezTo>
                    <a:pt x="362" y="0"/>
                    <a:pt x="53" y="249"/>
                    <a:pt x="34" y="264"/>
                  </a:cubicBezTo>
                  <a:cubicBezTo>
                    <a:pt x="6" y="286"/>
                    <a:pt x="1" y="331"/>
                    <a:pt x="26" y="360"/>
                  </a:cubicBezTo>
                  <a:cubicBezTo>
                    <a:pt x="39" y="375"/>
                    <a:pt x="58" y="384"/>
                    <a:pt x="78" y="384"/>
                  </a:cubicBezTo>
                  <a:cubicBezTo>
                    <a:pt x="94" y="384"/>
                    <a:pt x="108" y="381"/>
                    <a:pt x="121" y="371"/>
                  </a:cubicBezTo>
                  <a:cubicBezTo>
                    <a:pt x="125" y="367"/>
                    <a:pt x="407" y="141"/>
                    <a:pt x="872" y="141"/>
                  </a:cubicBezTo>
                  <a:cubicBezTo>
                    <a:pt x="1077" y="141"/>
                    <a:pt x="1318" y="185"/>
                    <a:pt x="1587" y="312"/>
                  </a:cubicBezTo>
                  <a:cubicBezTo>
                    <a:pt x="1596" y="316"/>
                    <a:pt x="1605" y="318"/>
                    <a:pt x="1614" y="318"/>
                  </a:cubicBezTo>
                  <a:cubicBezTo>
                    <a:pt x="1639" y="318"/>
                    <a:pt x="1665" y="303"/>
                    <a:pt x="1676" y="278"/>
                  </a:cubicBezTo>
                  <a:cubicBezTo>
                    <a:pt x="1694" y="243"/>
                    <a:pt x="1679" y="202"/>
                    <a:pt x="1645" y="186"/>
                  </a:cubicBezTo>
                  <a:cubicBezTo>
                    <a:pt x="1353" y="48"/>
                    <a:pt x="1092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4"/>
            <p:cNvSpPr/>
            <p:nvPr/>
          </p:nvSpPr>
          <p:spPr>
            <a:xfrm>
              <a:off x="5334294" y="495176"/>
              <a:ext cx="75389" cy="61663"/>
            </a:xfrm>
            <a:custGeom>
              <a:avLst/>
              <a:gdLst/>
              <a:ahLst/>
              <a:cxnLst/>
              <a:rect l="l" t="t" r="r" b="b"/>
              <a:pathLst>
                <a:path w="2522" h="2063" extrusionOk="0">
                  <a:moveTo>
                    <a:pt x="1327" y="0"/>
                  </a:moveTo>
                  <a:cubicBezTo>
                    <a:pt x="1230" y="0"/>
                    <a:pt x="1131" y="11"/>
                    <a:pt x="1031" y="34"/>
                  </a:cubicBezTo>
                  <a:cubicBezTo>
                    <a:pt x="406" y="177"/>
                    <a:pt x="1" y="741"/>
                    <a:pt x="128" y="1292"/>
                  </a:cubicBezTo>
                  <a:cubicBezTo>
                    <a:pt x="235" y="1755"/>
                    <a:pt x="683" y="2062"/>
                    <a:pt x="1196" y="2062"/>
                  </a:cubicBezTo>
                  <a:cubicBezTo>
                    <a:pt x="1293" y="2062"/>
                    <a:pt x="1392" y="2051"/>
                    <a:pt x="1491" y="2029"/>
                  </a:cubicBezTo>
                  <a:cubicBezTo>
                    <a:pt x="2117" y="1885"/>
                    <a:pt x="2522" y="1320"/>
                    <a:pt x="2395" y="769"/>
                  </a:cubicBezTo>
                  <a:cubicBezTo>
                    <a:pt x="2288" y="307"/>
                    <a:pt x="1839" y="0"/>
                    <a:pt x="1327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4"/>
            <p:cNvSpPr/>
            <p:nvPr/>
          </p:nvSpPr>
          <p:spPr>
            <a:xfrm>
              <a:off x="5134014" y="536036"/>
              <a:ext cx="70576" cy="61245"/>
            </a:xfrm>
            <a:custGeom>
              <a:avLst/>
              <a:gdLst/>
              <a:ahLst/>
              <a:cxnLst/>
              <a:rect l="l" t="t" r="r" b="b"/>
              <a:pathLst>
                <a:path w="2361" h="2049" extrusionOk="0">
                  <a:moveTo>
                    <a:pt x="1189" y="0"/>
                  </a:moveTo>
                  <a:cubicBezTo>
                    <a:pt x="1176" y="0"/>
                    <a:pt x="1162" y="1"/>
                    <a:pt x="1148" y="1"/>
                  </a:cubicBezTo>
                  <a:cubicBezTo>
                    <a:pt x="506" y="21"/>
                    <a:pt x="0" y="495"/>
                    <a:pt x="17" y="1060"/>
                  </a:cubicBezTo>
                  <a:cubicBezTo>
                    <a:pt x="35" y="1612"/>
                    <a:pt x="546" y="2048"/>
                    <a:pt x="1170" y="2048"/>
                  </a:cubicBezTo>
                  <a:cubicBezTo>
                    <a:pt x="1184" y="2048"/>
                    <a:pt x="1198" y="2048"/>
                    <a:pt x="1211" y="2048"/>
                  </a:cubicBezTo>
                  <a:cubicBezTo>
                    <a:pt x="1854" y="2028"/>
                    <a:pt x="2360" y="1554"/>
                    <a:pt x="2343" y="989"/>
                  </a:cubicBezTo>
                  <a:cubicBezTo>
                    <a:pt x="2327" y="437"/>
                    <a:pt x="1816" y="0"/>
                    <a:pt x="1189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4"/>
            <p:cNvSpPr/>
            <p:nvPr/>
          </p:nvSpPr>
          <p:spPr>
            <a:xfrm>
              <a:off x="5042901" y="208412"/>
              <a:ext cx="384178" cy="323798"/>
            </a:xfrm>
            <a:custGeom>
              <a:avLst/>
              <a:gdLst/>
              <a:ahLst/>
              <a:cxnLst/>
              <a:rect l="l" t="t" r="r" b="b"/>
              <a:pathLst>
                <a:path w="12852" h="10833" extrusionOk="0">
                  <a:moveTo>
                    <a:pt x="6812" y="1"/>
                  </a:moveTo>
                  <a:cubicBezTo>
                    <a:pt x="5938" y="1"/>
                    <a:pt x="5610" y="500"/>
                    <a:pt x="5504" y="734"/>
                  </a:cubicBezTo>
                  <a:cubicBezTo>
                    <a:pt x="5370" y="615"/>
                    <a:pt x="5112" y="450"/>
                    <a:pt x="4727" y="450"/>
                  </a:cubicBezTo>
                  <a:cubicBezTo>
                    <a:pt x="4047" y="450"/>
                    <a:pt x="2967" y="966"/>
                    <a:pt x="1460" y="3165"/>
                  </a:cubicBezTo>
                  <a:cubicBezTo>
                    <a:pt x="868" y="4029"/>
                    <a:pt x="560" y="4871"/>
                    <a:pt x="440" y="5662"/>
                  </a:cubicBezTo>
                  <a:cubicBezTo>
                    <a:pt x="1" y="8605"/>
                    <a:pt x="2192" y="10832"/>
                    <a:pt x="2192" y="10832"/>
                  </a:cubicBezTo>
                  <a:cubicBezTo>
                    <a:pt x="2180" y="10057"/>
                    <a:pt x="2240" y="9148"/>
                    <a:pt x="2432" y="8517"/>
                  </a:cubicBezTo>
                  <a:cubicBezTo>
                    <a:pt x="4299" y="7490"/>
                    <a:pt x="5852" y="6229"/>
                    <a:pt x="6137" y="4390"/>
                  </a:cubicBezTo>
                  <a:cubicBezTo>
                    <a:pt x="6785" y="5642"/>
                    <a:pt x="9452" y="6170"/>
                    <a:pt x="11268" y="6375"/>
                  </a:cubicBezTo>
                  <a:cubicBezTo>
                    <a:pt x="11682" y="6888"/>
                    <a:pt x="12105" y="8057"/>
                    <a:pt x="12381" y="8780"/>
                  </a:cubicBezTo>
                  <a:cubicBezTo>
                    <a:pt x="12381" y="8780"/>
                    <a:pt x="12820" y="7723"/>
                    <a:pt x="12834" y="6322"/>
                  </a:cubicBezTo>
                  <a:cubicBezTo>
                    <a:pt x="12851" y="4782"/>
                    <a:pt x="12352" y="2829"/>
                    <a:pt x="10192" y="1396"/>
                  </a:cubicBezTo>
                  <a:cubicBezTo>
                    <a:pt x="8590" y="330"/>
                    <a:pt x="7521" y="1"/>
                    <a:pt x="6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4"/>
            <p:cNvSpPr/>
            <p:nvPr/>
          </p:nvSpPr>
          <p:spPr>
            <a:xfrm>
              <a:off x="5056174" y="208471"/>
              <a:ext cx="370906" cy="188935"/>
            </a:xfrm>
            <a:custGeom>
              <a:avLst/>
              <a:gdLst/>
              <a:ahLst/>
              <a:cxnLst/>
              <a:rect l="l" t="t" r="r" b="b"/>
              <a:pathLst>
                <a:path w="12408" h="6321" extrusionOk="0">
                  <a:moveTo>
                    <a:pt x="6371" y="1"/>
                  </a:moveTo>
                  <a:cubicBezTo>
                    <a:pt x="5497" y="1"/>
                    <a:pt x="5169" y="500"/>
                    <a:pt x="5063" y="734"/>
                  </a:cubicBezTo>
                  <a:cubicBezTo>
                    <a:pt x="4929" y="615"/>
                    <a:pt x="4672" y="450"/>
                    <a:pt x="4287" y="450"/>
                  </a:cubicBezTo>
                  <a:cubicBezTo>
                    <a:pt x="3607" y="450"/>
                    <a:pt x="2528" y="966"/>
                    <a:pt x="1019" y="3166"/>
                  </a:cubicBezTo>
                  <a:cubicBezTo>
                    <a:pt x="426" y="4028"/>
                    <a:pt x="120" y="4871"/>
                    <a:pt x="0" y="5661"/>
                  </a:cubicBezTo>
                  <a:cubicBezTo>
                    <a:pt x="946" y="4061"/>
                    <a:pt x="2777" y="1400"/>
                    <a:pt x="4507" y="1400"/>
                  </a:cubicBezTo>
                  <a:cubicBezTo>
                    <a:pt x="4739" y="1400"/>
                    <a:pt x="4970" y="1447"/>
                    <a:pt x="5196" y="1552"/>
                  </a:cubicBezTo>
                  <a:cubicBezTo>
                    <a:pt x="5196" y="1552"/>
                    <a:pt x="5628" y="788"/>
                    <a:pt x="6529" y="788"/>
                  </a:cubicBezTo>
                  <a:cubicBezTo>
                    <a:pt x="6747" y="788"/>
                    <a:pt x="6993" y="833"/>
                    <a:pt x="7267" y="944"/>
                  </a:cubicBezTo>
                  <a:cubicBezTo>
                    <a:pt x="8603" y="1487"/>
                    <a:pt x="11450" y="2734"/>
                    <a:pt x="12390" y="6320"/>
                  </a:cubicBezTo>
                  <a:cubicBezTo>
                    <a:pt x="12407" y="4780"/>
                    <a:pt x="11908" y="2827"/>
                    <a:pt x="9751" y="1396"/>
                  </a:cubicBezTo>
                  <a:cubicBezTo>
                    <a:pt x="8149" y="330"/>
                    <a:pt x="7080" y="1"/>
                    <a:pt x="6371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4"/>
            <p:cNvSpPr/>
            <p:nvPr/>
          </p:nvSpPr>
          <p:spPr>
            <a:xfrm>
              <a:off x="5176252" y="719052"/>
              <a:ext cx="363403" cy="480840"/>
            </a:xfrm>
            <a:custGeom>
              <a:avLst/>
              <a:gdLst/>
              <a:ahLst/>
              <a:cxnLst/>
              <a:rect l="l" t="t" r="r" b="b"/>
              <a:pathLst>
                <a:path w="12157" h="16087" extrusionOk="0">
                  <a:moveTo>
                    <a:pt x="6710" y="0"/>
                  </a:moveTo>
                  <a:cubicBezTo>
                    <a:pt x="6662" y="0"/>
                    <a:pt x="6613" y="5"/>
                    <a:pt x="6564" y="15"/>
                  </a:cubicBezTo>
                  <a:lnTo>
                    <a:pt x="2861" y="746"/>
                  </a:lnTo>
                  <a:cubicBezTo>
                    <a:pt x="2516" y="814"/>
                    <a:pt x="2247" y="1119"/>
                    <a:pt x="2190" y="1506"/>
                  </a:cubicBezTo>
                  <a:lnTo>
                    <a:pt x="1618" y="5351"/>
                  </a:lnTo>
                  <a:lnTo>
                    <a:pt x="0" y="15820"/>
                  </a:lnTo>
                  <a:lnTo>
                    <a:pt x="3909" y="16086"/>
                  </a:lnTo>
                  <a:lnTo>
                    <a:pt x="5725" y="8845"/>
                  </a:lnTo>
                  <a:lnTo>
                    <a:pt x="8376" y="15892"/>
                  </a:lnTo>
                  <a:cubicBezTo>
                    <a:pt x="8376" y="15892"/>
                    <a:pt x="12156" y="15522"/>
                    <a:pt x="12019" y="15193"/>
                  </a:cubicBezTo>
                  <a:cubicBezTo>
                    <a:pt x="11879" y="14865"/>
                    <a:pt x="9078" y="4395"/>
                    <a:pt x="9078" y="4395"/>
                  </a:cubicBezTo>
                  <a:lnTo>
                    <a:pt x="7450" y="523"/>
                  </a:lnTo>
                  <a:cubicBezTo>
                    <a:pt x="7312" y="198"/>
                    <a:pt x="7021" y="0"/>
                    <a:pt x="6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4"/>
            <p:cNvSpPr/>
            <p:nvPr/>
          </p:nvSpPr>
          <p:spPr>
            <a:xfrm>
              <a:off x="5337372" y="612465"/>
              <a:ext cx="47798" cy="127810"/>
            </a:xfrm>
            <a:custGeom>
              <a:avLst/>
              <a:gdLst/>
              <a:ahLst/>
              <a:cxnLst/>
              <a:rect l="l" t="t" r="r" b="b"/>
              <a:pathLst>
                <a:path w="1599" h="4276" extrusionOk="0">
                  <a:moveTo>
                    <a:pt x="610" y="0"/>
                  </a:moveTo>
                  <a:cubicBezTo>
                    <a:pt x="420" y="0"/>
                    <a:pt x="216" y="54"/>
                    <a:pt x="1" y="144"/>
                  </a:cubicBezTo>
                  <a:lnTo>
                    <a:pt x="873" y="4276"/>
                  </a:lnTo>
                  <a:lnTo>
                    <a:pt x="1599" y="4150"/>
                  </a:lnTo>
                  <a:lnTo>
                    <a:pt x="773" y="14"/>
                  </a:lnTo>
                  <a:cubicBezTo>
                    <a:pt x="720" y="5"/>
                    <a:pt x="665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4"/>
            <p:cNvSpPr/>
            <p:nvPr/>
          </p:nvSpPr>
          <p:spPr>
            <a:xfrm>
              <a:off x="5366906" y="723416"/>
              <a:ext cx="13063" cy="13092"/>
            </a:xfrm>
            <a:custGeom>
              <a:avLst/>
              <a:gdLst/>
              <a:ahLst/>
              <a:cxnLst/>
              <a:rect l="l" t="t" r="r" b="b"/>
              <a:pathLst>
                <a:path w="437" h="438" extrusionOk="0">
                  <a:moveTo>
                    <a:pt x="222" y="0"/>
                  </a:moveTo>
                  <a:cubicBezTo>
                    <a:pt x="221" y="0"/>
                    <a:pt x="220" y="0"/>
                    <a:pt x="220" y="0"/>
                  </a:cubicBezTo>
                  <a:cubicBezTo>
                    <a:pt x="100" y="0"/>
                    <a:pt x="1" y="98"/>
                    <a:pt x="1" y="219"/>
                  </a:cubicBezTo>
                  <a:cubicBezTo>
                    <a:pt x="1" y="339"/>
                    <a:pt x="97" y="438"/>
                    <a:pt x="220" y="438"/>
                  </a:cubicBezTo>
                  <a:cubicBezTo>
                    <a:pt x="338" y="438"/>
                    <a:pt x="437" y="342"/>
                    <a:pt x="437" y="219"/>
                  </a:cubicBezTo>
                  <a:cubicBezTo>
                    <a:pt x="437" y="99"/>
                    <a:pt x="341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4"/>
            <p:cNvSpPr/>
            <p:nvPr/>
          </p:nvSpPr>
          <p:spPr>
            <a:xfrm>
              <a:off x="5233257" y="636676"/>
              <a:ext cx="44749" cy="125090"/>
            </a:xfrm>
            <a:custGeom>
              <a:avLst/>
              <a:gdLst/>
              <a:ahLst/>
              <a:cxnLst/>
              <a:rect l="l" t="t" r="r" b="b"/>
              <a:pathLst>
                <a:path w="1497" h="4185" extrusionOk="0">
                  <a:moveTo>
                    <a:pt x="707" y="0"/>
                  </a:moveTo>
                  <a:cubicBezTo>
                    <a:pt x="421" y="20"/>
                    <a:pt x="189" y="112"/>
                    <a:pt x="0" y="260"/>
                  </a:cubicBezTo>
                  <a:lnTo>
                    <a:pt x="748" y="4184"/>
                  </a:lnTo>
                  <a:lnTo>
                    <a:pt x="1496" y="4017"/>
                  </a:lnTo>
                  <a:cubicBezTo>
                    <a:pt x="1496" y="3957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4"/>
            <p:cNvSpPr/>
            <p:nvPr/>
          </p:nvSpPr>
          <p:spPr>
            <a:xfrm>
              <a:off x="5259144" y="745266"/>
              <a:ext cx="13422" cy="13421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225" y="1"/>
                  </a:moveTo>
                  <a:cubicBezTo>
                    <a:pt x="101" y="1"/>
                    <a:pt x="1" y="101"/>
                    <a:pt x="1" y="224"/>
                  </a:cubicBezTo>
                  <a:cubicBezTo>
                    <a:pt x="1" y="348"/>
                    <a:pt x="101" y="448"/>
                    <a:pt x="225" y="448"/>
                  </a:cubicBezTo>
                  <a:cubicBezTo>
                    <a:pt x="348" y="448"/>
                    <a:pt x="448" y="348"/>
                    <a:pt x="448" y="224"/>
                  </a:cubicBezTo>
                  <a:cubicBezTo>
                    <a:pt x="448" y="101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4"/>
            <p:cNvSpPr/>
            <p:nvPr/>
          </p:nvSpPr>
          <p:spPr>
            <a:xfrm>
              <a:off x="5226621" y="849044"/>
              <a:ext cx="218514" cy="31504"/>
            </a:xfrm>
            <a:custGeom>
              <a:avLst/>
              <a:gdLst/>
              <a:ahLst/>
              <a:cxnLst/>
              <a:rect l="l" t="t" r="r" b="b"/>
              <a:pathLst>
                <a:path w="7310" h="1054" extrusionOk="0">
                  <a:moveTo>
                    <a:pt x="7233" y="0"/>
                  </a:moveTo>
                  <a:cubicBezTo>
                    <a:pt x="7228" y="0"/>
                    <a:pt x="7223" y="1"/>
                    <a:pt x="7218" y="2"/>
                  </a:cubicBezTo>
                  <a:cubicBezTo>
                    <a:pt x="4944" y="567"/>
                    <a:pt x="2537" y="875"/>
                    <a:pt x="67" y="918"/>
                  </a:cubicBezTo>
                  <a:cubicBezTo>
                    <a:pt x="30" y="918"/>
                    <a:pt x="1" y="949"/>
                    <a:pt x="1" y="987"/>
                  </a:cubicBezTo>
                  <a:cubicBezTo>
                    <a:pt x="2" y="1024"/>
                    <a:pt x="32" y="1054"/>
                    <a:pt x="68" y="1054"/>
                  </a:cubicBezTo>
                  <a:cubicBezTo>
                    <a:pt x="2551" y="1010"/>
                    <a:pt x="4966" y="700"/>
                    <a:pt x="7251" y="135"/>
                  </a:cubicBezTo>
                  <a:cubicBezTo>
                    <a:pt x="7288" y="126"/>
                    <a:pt x="7309" y="87"/>
                    <a:pt x="7301" y="52"/>
                  </a:cubicBezTo>
                  <a:cubicBezTo>
                    <a:pt x="7294" y="21"/>
                    <a:pt x="7265" y="0"/>
                    <a:pt x="7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4"/>
            <p:cNvSpPr/>
            <p:nvPr/>
          </p:nvSpPr>
          <p:spPr>
            <a:xfrm>
              <a:off x="5223871" y="862674"/>
              <a:ext cx="226077" cy="31923"/>
            </a:xfrm>
            <a:custGeom>
              <a:avLst/>
              <a:gdLst/>
              <a:ahLst/>
              <a:cxnLst/>
              <a:rect l="l" t="t" r="r" b="b"/>
              <a:pathLst>
                <a:path w="7563" h="1068" extrusionOk="0">
                  <a:moveTo>
                    <a:pt x="7486" y="1"/>
                  </a:moveTo>
                  <a:cubicBezTo>
                    <a:pt x="7480" y="1"/>
                    <a:pt x="7474" y="2"/>
                    <a:pt x="7468" y="4"/>
                  </a:cubicBezTo>
                  <a:cubicBezTo>
                    <a:pt x="5235" y="620"/>
                    <a:pt x="3003" y="932"/>
                    <a:pt x="816" y="932"/>
                  </a:cubicBezTo>
                  <a:cubicBezTo>
                    <a:pt x="568" y="932"/>
                    <a:pt x="320" y="928"/>
                    <a:pt x="73" y="920"/>
                  </a:cubicBezTo>
                  <a:cubicBezTo>
                    <a:pt x="31" y="920"/>
                    <a:pt x="4" y="948"/>
                    <a:pt x="2" y="985"/>
                  </a:cubicBezTo>
                  <a:cubicBezTo>
                    <a:pt x="1" y="1021"/>
                    <a:pt x="31" y="1054"/>
                    <a:pt x="67" y="1055"/>
                  </a:cubicBezTo>
                  <a:cubicBezTo>
                    <a:pt x="318" y="1064"/>
                    <a:pt x="567" y="1068"/>
                    <a:pt x="817" y="1068"/>
                  </a:cubicBezTo>
                  <a:cubicBezTo>
                    <a:pt x="3016" y="1068"/>
                    <a:pt x="5262" y="754"/>
                    <a:pt x="7504" y="136"/>
                  </a:cubicBezTo>
                  <a:cubicBezTo>
                    <a:pt x="7541" y="125"/>
                    <a:pt x="7562" y="88"/>
                    <a:pt x="7551" y="52"/>
                  </a:cubicBezTo>
                  <a:cubicBezTo>
                    <a:pt x="7543" y="22"/>
                    <a:pt x="7516" y="1"/>
                    <a:pt x="74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4"/>
            <p:cNvSpPr/>
            <p:nvPr/>
          </p:nvSpPr>
          <p:spPr>
            <a:xfrm>
              <a:off x="5270413" y="759673"/>
              <a:ext cx="117029" cy="88833"/>
            </a:xfrm>
            <a:custGeom>
              <a:avLst/>
              <a:gdLst/>
              <a:ahLst/>
              <a:cxnLst/>
              <a:rect l="l" t="t" r="r" b="b"/>
              <a:pathLst>
                <a:path w="3915" h="2972" extrusionOk="0">
                  <a:moveTo>
                    <a:pt x="3491" y="148"/>
                  </a:moveTo>
                  <a:lnTo>
                    <a:pt x="3491" y="148"/>
                  </a:lnTo>
                  <a:cubicBezTo>
                    <a:pt x="3657" y="972"/>
                    <a:pt x="3760" y="1694"/>
                    <a:pt x="3431" y="2179"/>
                  </a:cubicBezTo>
                  <a:cubicBezTo>
                    <a:pt x="3225" y="2484"/>
                    <a:pt x="2859" y="2680"/>
                    <a:pt x="2313" y="2781"/>
                  </a:cubicBezTo>
                  <a:cubicBezTo>
                    <a:pt x="2114" y="2817"/>
                    <a:pt x="1930" y="2836"/>
                    <a:pt x="1761" y="2836"/>
                  </a:cubicBezTo>
                  <a:cubicBezTo>
                    <a:pt x="1392" y="2836"/>
                    <a:pt x="1095" y="2748"/>
                    <a:pt x="860" y="2570"/>
                  </a:cubicBezTo>
                  <a:cubicBezTo>
                    <a:pt x="368" y="2200"/>
                    <a:pt x="221" y="1490"/>
                    <a:pt x="146" y="769"/>
                  </a:cubicBezTo>
                  <a:lnTo>
                    <a:pt x="3491" y="148"/>
                  </a:lnTo>
                  <a:close/>
                  <a:moveTo>
                    <a:pt x="3547" y="0"/>
                  </a:moveTo>
                  <a:cubicBezTo>
                    <a:pt x="3543" y="0"/>
                    <a:pt x="3539" y="0"/>
                    <a:pt x="3535" y="1"/>
                  </a:cubicBezTo>
                  <a:lnTo>
                    <a:pt x="61" y="648"/>
                  </a:lnTo>
                  <a:cubicBezTo>
                    <a:pt x="26" y="655"/>
                    <a:pt x="1" y="686"/>
                    <a:pt x="5" y="721"/>
                  </a:cubicBezTo>
                  <a:cubicBezTo>
                    <a:pt x="83" y="1495"/>
                    <a:pt x="231" y="2267"/>
                    <a:pt x="778" y="2680"/>
                  </a:cubicBezTo>
                  <a:cubicBezTo>
                    <a:pt x="1038" y="2874"/>
                    <a:pt x="1363" y="2971"/>
                    <a:pt x="1762" y="2971"/>
                  </a:cubicBezTo>
                  <a:cubicBezTo>
                    <a:pt x="1939" y="2971"/>
                    <a:pt x="2131" y="2954"/>
                    <a:pt x="2341" y="2915"/>
                  </a:cubicBezTo>
                  <a:cubicBezTo>
                    <a:pt x="2925" y="2807"/>
                    <a:pt x="3321" y="2591"/>
                    <a:pt x="3548" y="2255"/>
                  </a:cubicBezTo>
                  <a:cubicBezTo>
                    <a:pt x="3915" y="1713"/>
                    <a:pt x="3795" y="937"/>
                    <a:pt x="3614" y="55"/>
                  </a:cubicBezTo>
                  <a:cubicBezTo>
                    <a:pt x="3608" y="24"/>
                    <a:pt x="3578" y="0"/>
                    <a:pt x="3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4"/>
            <p:cNvSpPr/>
            <p:nvPr/>
          </p:nvSpPr>
          <p:spPr>
            <a:xfrm>
              <a:off x="5415571" y="1143759"/>
              <a:ext cx="130959" cy="66685"/>
            </a:xfrm>
            <a:custGeom>
              <a:avLst/>
              <a:gdLst/>
              <a:ahLst/>
              <a:cxnLst/>
              <a:rect l="l" t="t" r="r" b="b"/>
              <a:pathLst>
                <a:path w="4381" h="2231" extrusionOk="0">
                  <a:moveTo>
                    <a:pt x="3845" y="0"/>
                  </a:moveTo>
                  <a:cubicBezTo>
                    <a:pt x="2448" y="522"/>
                    <a:pt x="1135" y="901"/>
                    <a:pt x="0" y="984"/>
                  </a:cubicBezTo>
                  <a:lnTo>
                    <a:pt x="403" y="2230"/>
                  </a:lnTo>
                  <a:cubicBezTo>
                    <a:pt x="1461" y="2218"/>
                    <a:pt x="2849" y="1968"/>
                    <a:pt x="4380" y="1611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4"/>
            <p:cNvSpPr/>
            <p:nvPr/>
          </p:nvSpPr>
          <p:spPr>
            <a:xfrm>
              <a:off x="5164683" y="1153414"/>
              <a:ext cx="139239" cy="61932"/>
            </a:xfrm>
            <a:custGeom>
              <a:avLst/>
              <a:gdLst/>
              <a:ahLst/>
              <a:cxnLst/>
              <a:rect l="l" t="t" r="r" b="b"/>
              <a:pathLst>
                <a:path w="4658" h="2072" extrusionOk="0">
                  <a:moveTo>
                    <a:pt x="432" y="0"/>
                  </a:moveTo>
                  <a:lnTo>
                    <a:pt x="1" y="1677"/>
                  </a:lnTo>
                  <a:cubicBezTo>
                    <a:pt x="1556" y="1891"/>
                    <a:pt x="3043" y="2071"/>
                    <a:pt x="4044" y="2071"/>
                  </a:cubicBezTo>
                  <a:cubicBezTo>
                    <a:pt x="4146" y="2071"/>
                    <a:pt x="4243" y="2069"/>
                    <a:pt x="4335" y="2065"/>
                  </a:cubicBezTo>
                  <a:lnTo>
                    <a:pt x="4657" y="576"/>
                  </a:lnTo>
                  <a:cubicBezTo>
                    <a:pt x="3442" y="552"/>
                    <a:pt x="1991" y="321"/>
                    <a:pt x="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4"/>
            <p:cNvSpPr/>
            <p:nvPr/>
          </p:nvSpPr>
          <p:spPr>
            <a:xfrm>
              <a:off x="5419816" y="779729"/>
              <a:ext cx="93952" cy="92390"/>
            </a:xfrm>
            <a:custGeom>
              <a:avLst/>
              <a:gdLst/>
              <a:ahLst/>
              <a:cxnLst/>
              <a:rect l="l" t="t" r="r" b="b"/>
              <a:pathLst>
                <a:path w="3143" h="3091" extrusionOk="0">
                  <a:moveTo>
                    <a:pt x="1247" y="0"/>
                  </a:moveTo>
                  <a:cubicBezTo>
                    <a:pt x="1019" y="0"/>
                    <a:pt x="783" y="67"/>
                    <a:pt x="560" y="241"/>
                  </a:cubicBezTo>
                  <a:cubicBezTo>
                    <a:pt x="231" y="495"/>
                    <a:pt x="224" y="738"/>
                    <a:pt x="409" y="928"/>
                  </a:cubicBezTo>
                  <a:cubicBezTo>
                    <a:pt x="235" y="1093"/>
                    <a:pt x="91" y="1288"/>
                    <a:pt x="43" y="1518"/>
                  </a:cubicBezTo>
                  <a:cubicBezTo>
                    <a:pt x="1" y="1729"/>
                    <a:pt x="101" y="2052"/>
                    <a:pt x="332" y="2052"/>
                  </a:cubicBezTo>
                  <a:cubicBezTo>
                    <a:pt x="340" y="2052"/>
                    <a:pt x="349" y="2051"/>
                    <a:pt x="358" y="2050"/>
                  </a:cubicBezTo>
                  <a:lnTo>
                    <a:pt x="358" y="2050"/>
                  </a:lnTo>
                  <a:cubicBezTo>
                    <a:pt x="335" y="2136"/>
                    <a:pt x="337" y="2230"/>
                    <a:pt x="373" y="2320"/>
                  </a:cubicBezTo>
                  <a:cubicBezTo>
                    <a:pt x="436" y="2470"/>
                    <a:pt x="613" y="2598"/>
                    <a:pt x="783" y="2598"/>
                  </a:cubicBezTo>
                  <a:cubicBezTo>
                    <a:pt x="830" y="2598"/>
                    <a:pt x="875" y="2588"/>
                    <a:pt x="918" y="2567"/>
                  </a:cubicBezTo>
                  <a:cubicBezTo>
                    <a:pt x="921" y="2565"/>
                    <a:pt x="921" y="2563"/>
                    <a:pt x="923" y="2563"/>
                  </a:cubicBezTo>
                  <a:lnTo>
                    <a:pt x="923" y="2563"/>
                  </a:lnTo>
                  <a:cubicBezTo>
                    <a:pt x="921" y="2709"/>
                    <a:pt x="1010" y="2846"/>
                    <a:pt x="1155" y="2900"/>
                  </a:cubicBezTo>
                  <a:cubicBezTo>
                    <a:pt x="1219" y="2923"/>
                    <a:pt x="1298" y="2946"/>
                    <a:pt x="1382" y="2946"/>
                  </a:cubicBezTo>
                  <a:cubicBezTo>
                    <a:pt x="1470" y="2946"/>
                    <a:pt x="1561" y="2921"/>
                    <a:pt x="1642" y="2845"/>
                  </a:cubicBezTo>
                  <a:cubicBezTo>
                    <a:pt x="1655" y="2963"/>
                    <a:pt x="1693" y="3021"/>
                    <a:pt x="1823" y="3069"/>
                  </a:cubicBezTo>
                  <a:cubicBezTo>
                    <a:pt x="1862" y="3084"/>
                    <a:pt x="1903" y="3091"/>
                    <a:pt x="1944" y="3091"/>
                  </a:cubicBezTo>
                  <a:cubicBezTo>
                    <a:pt x="2321" y="3091"/>
                    <a:pt x="2771" y="2536"/>
                    <a:pt x="2883" y="2292"/>
                  </a:cubicBezTo>
                  <a:cubicBezTo>
                    <a:pt x="3143" y="1734"/>
                    <a:pt x="2834" y="1161"/>
                    <a:pt x="2530" y="683"/>
                  </a:cubicBezTo>
                  <a:cubicBezTo>
                    <a:pt x="2384" y="452"/>
                    <a:pt x="1840" y="0"/>
                    <a:pt x="1247" y="0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4"/>
            <p:cNvSpPr/>
            <p:nvPr/>
          </p:nvSpPr>
          <p:spPr>
            <a:xfrm>
              <a:off x="5432520" y="789115"/>
              <a:ext cx="26156" cy="17366"/>
            </a:xfrm>
            <a:custGeom>
              <a:avLst/>
              <a:gdLst/>
              <a:ahLst/>
              <a:cxnLst/>
              <a:rect l="l" t="t" r="r" b="b"/>
              <a:pathLst>
                <a:path w="875" h="581" extrusionOk="0">
                  <a:moveTo>
                    <a:pt x="362" y="1"/>
                  </a:moveTo>
                  <a:cubicBezTo>
                    <a:pt x="353" y="1"/>
                    <a:pt x="344" y="5"/>
                    <a:pt x="337" y="16"/>
                  </a:cubicBezTo>
                  <a:cubicBezTo>
                    <a:pt x="275" y="103"/>
                    <a:pt x="260" y="216"/>
                    <a:pt x="273" y="322"/>
                  </a:cubicBezTo>
                  <a:cubicBezTo>
                    <a:pt x="179" y="393"/>
                    <a:pt x="88" y="470"/>
                    <a:pt x="6" y="565"/>
                  </a:cubicBezTo>
                  <a:cubicBezTo>
                    <a:pt x="1" y="571"/>
                    <a:pt x="7" y="581"/>
                    <a:pt x="14" y="581"/>
                  </a:cubicBezTo>
                  <a:cubicBezTo>
                    <a:pt x="15" y="581"/>
                    <a:pt x="17" y="580"/>
                    <a:pt x="19" y="579"/>
                  </a:cubicBezTo>
                  <a:cubicBezTo>
                    <a:pt x="252" y="350"/>
                    <a:pt x="543" y="226"/>
                    <a:pt x="836" y="95"/>
                  </a:cubicBezTo>
                  <a:cubicBezTo>
                    <a:pt x="875" y="75"/>
                    <a:pt x="852" y="22"/>
                    <a:pt x="817" y="22"/>
                  </a:cubicBezTo>
                  <a:cubicBezTo>
                    <a:pt x="813" y="22"/>
                    <a:pt x="808" y="23"/>
                    <a:pt x="802" y="26"/>
                  </a:cubicBezTo>
                  <a:cubicBezTo>
                    <a:pt x="639" y="102"/>
                    <a:pt x="478" y="181"/>
                    <a:pt x="331" y="282"/>
                  </a:cubicBezTo>
                  <a:cubicBezTo>
                    <a:pt x="330" y="199"/>
                    <a:pt x="354" y="123"/>
                    <a:pt x="390" y="47"/>
                  </a:cubicBezTo>
                  <a:cubicBezTo>
                    <a:pt x="402" y="22"/>
                    <a:pt x="383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4"/>
            <p:cNvSpPr/>
            <p:nvPr/>
          </p:nvSpPr>
          <p:spPr>
            <a:xfrm>
              <a:off x="5475356" y="775604"/>
              <a:ext cx="42089" cy="53174"/>
            </a:xfrm>
            <a:custGeom>
              <a:avLst/>
              <a:gdLst/>
              <a:ahLst/>
              <a:cxnLst/>
              <a:rect l="l" t="t" r="r" b="b"/>
              <a:pathLst>
                <a:path w="1408" h="1779" extrusionOk="0">
                  <a:moveTo>
                    <a:pt x="158" y="0"/>
                  </a:moveTo>
                  <a:lnTo>
                    <a:pt x="0" y="397"/>
                  </a:lnTo>
                  <a:lnTo>
                    <a:pt x="929" y="1779"/>
                  </a:lnTo>
                  <a:lnTo>
                    <a:pt x="1408" y="86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4"/>
            <p:cNvSpPr/>
            <p:nvPr/>
          </p:nvSpPr>
          <p:spPr>
            <a:xfrm>
              <a:off x="5152248" y="798231"/>
              <a:ext cx="90365" cy="96425"/>
            </a:xfrm>
            <a:custGeom>
              <a:avLst/>
              <a:gdLst/>
              <a:ahLst/>
              <a:cxnLst/>
              <a:rect l="l" t="t" r="r" b="b"/>
              <a:pathLst>
                <a:path w="3023" h="3226" extrusionOk="0">
                  <a:moveTo>
                    <a:pt x="1644" y="1"/>
                  </a:moveTo>
                  <a:cubicBezTo>
                    <a:pt x="914" y="1"/>
                    <a:pt x="387" y="750"/>
                    <a:pt x="298" y="1056"/>
                  </a:cubicBezTo>
                  <a:cubicBezTo>
                    <a:pt x="137" y="1601"/>
                    <a:pt x="0" y="2237"/>
                    <a:pt x="404" y="2703"/>
                  </a:cubicBezTo>
                  <a:cubicBezTo>
                    <a:pt x="561" y="2884"/>
                    <a:pt x="1042" y="3225"/>
                    <a:pt x="1401" y="3225"/>
                  </a:cubicBezTo>
                  <a:cubicBezTo>
                    <a:pt x="1490" y="3225"/>
                    <a:pt x="1572" y="3204"/>
                    <a:pt x="1639" y="3155"/>
                  </a:cubicBezTo>
                  <a:cubicBezTo>
                    <a:pt x="1750" y="3071"/>
                    <a:pt x="1772" y="3006"/>
                    <a:pt x="1750" y="2888"/>
                  </a:cubicBezTo>
                  <a:lnTo>
                    <a:pt x="1750" y="2888"/>
                  </a:lnTo>
                  <a:cubicBezTo>
                    <a:pt x="1807" y="2917"/>
                    <a:pt x="1863" y="2929"/>
                    <a:pt x="1916" y="2929"/>
                  </a:cubicBezTo>
                  <a:cubicBezTo>
                    <a:pt x="2042" y="2929"/>
                    <a:pt x="2154" y="2862"/>
                    <a:pt x="2233" y="2805"/>
                  </a:cubicBezTo>
                  <a:cubicBezTo>
                    <a:pt x="2357" y="2716"/>
                    <a:pt x="2405" y="2556"/>
                    <a:pt x="2364" y="2416"/>
                  </a:cubicBezTo>
                  <a:lnTo>
                    <a:pt x="2364" y="2416"/>
                  </a:lnTo>
                  <a:cubicBezTo>
                    <a:pt x="2366" y="2416"/>
                    <a:pt x="2366" y="2418"/>
                    <a:pt x="2370" y="2421"/>
                  </a:cubicBezTo>
                  <a:cubicBezTo>
                    <a:pt x="2387" y="2424"/>
                    <a:pt x="2404" y="2425"/>
                    <a:pt x="2421" y="2425"/>
                  </a:cubicBezTo>
                  <a:cubicBezTo>
                    <a:pt x="2622" y="2425"/>
                    <a:pt x="2804" y="2223"/>
                    <a:pt x="2825" y="2031"/>
                  </a:cubicBezTo>
                  <a:cubicBezTo>
                    <a:pt x="2836" y="1934"/>
                    <a:pt x="2812" y="1843"/>
                    <a:pt x="2765" y="1766"/>
                  </a:cubicBezTo>
                  <a:cubicBezTo>
                    <a:pt x="3014" y="1722"/>
                    <a:pt x="3022" y="1365"/>
                    <a:pt x="2918" y="1167"/>
                  </a:cubicBezTo>
                  <a:cubicBezTo>
                    <a:pt x="2809" y="957"/>
                    <a:pt x="2617" y="813"/>
                    <a:pt x="2403" y="702"/>
                  </a:cubicBezTo>
                  <a:cubicBezTo>
                    <a:pt x="2527" y="467"/>
                    <a:pt x="2452" y="239"/>
                    <a:pt x="2068" y="85"/>
                  </a:cubicBezTo>
                  <a:cubicBezTo>
                    <a:pt x="1921" y="26"/>
                    <a:pt x="1779" y="1"/>
                    <a:pt x="1644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4"/>
            <p:cNvSpPr/>
            <p:nvPr/>
          </p:nvSpPr>
          <p:spPr>
            <a:xfrm>
              <a:off x="5193829" y="804717"/>
              <a:ext cx="29474" cy="13779"/>
            </a:xfrm>
            <a:custGeom>
              <a:avLst/>
              <a:gdLst/>
              <a:ahLst/>
              <a:cxnLst/>
              <a:rect l="l" t="t" r="r" b="b"/>
              <a:pathLst>
                <a:path w="986" h="461" extrusionOk="0">
                  <a:moveTo>
                    <a:pt x="487" y="1"/>
                  </a:moveTo>
                  <a:cubicBezTo>
                    <a:pt x="463" y="1"/>
                    <a:pt x="444" y="31"/>
                    <a:pt x="465" y="54"/>
                  </a:cubicBezTo>
                  <a:cubicBezTo>
                    <a:pt x="522" y="118"/>
                    <a:pt x="564" y="184"/>
                    <a:pt x="585" y="264"/>
                  </a:cubicBezTo>
                  <a:cubicBezTo>
                    <a:pt x="416" y="209"/>
                    <a:pt x="239" y="177"/>
                    <a:pt x="62" y="150"/>
                  </a:cubicBezTo>
                  <a:cubicBezTo>
                    <a:pt x="59" y="150"/>
                    <a:pt x="57" y="149"/>
                    <a:pt x="55" y="149"/>
                  </a:cubicBezTo>
                  <a:cubicBezTo>
                    <a:pt x="12" y="149"/>
                    <a:pt x="0" y="215"/>
                    <a:pt x="49" y="222"/>
                  </a:cubicBezTo>
                  <a:cubicBezTo>
                    <a:pt x="366" y="264"/>
                    <a:pt x="683" y="304"/>
                    <a:pt x="968" y="459"/>
                  </a:cubicBezTo>
                  <a:cubicBezTo>
                    <a:pt x="970" y="460"/>
                    <a:pt x="971" y="461"/>
                    <a:pt x="973" y="461"/>
                  </a:cubicBezTo>
                  <a:cubicBezTo>
                    <a:pt x="981" y="461"/>
                    <a:pt x="986" y="448"/>
                    <a:pt x="976" y="442"/>
                  </a:cubicBezTo>
                  <a:cubicBezTo>
                    <a:pt x="875" y="377"/>
                    <a:pt x="765" y="326"/>
                    <a:pt x="654" y="285"/>
                  </a:cubicBezTo>
                  <a:cubicBezTo>
                    <a:pt x="636" y="181"/>
                    <a:pt x="592" y="78"/>
                    <a:pt x="508" y="9"/>
                  </a:cubicBezTo>
                  <a:cubicBezTo>
                    <a:pt x="501" y="3"/>
                    <a:pt x="494" y="1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4"/>
            <p:cNvSpPr/>
            <p:nvPr/>
          </p:nvSpPr>
          <p:spPr>
            <a:xfrm>
              <a:off x="5140471" y="802266"/>
              <a:ext cx="36439" cy="57209"/>
            </a:xfrm>
            <a:custGeom>
              <a:avLst/>
              <a:gdLst/>
              <a:ahLst/>
              <a:cxnLst/>
              <a:rect l="l" t="t" r="r" b="b"/>
              <a:pathLst>
                <a:path w="1219" h="1914" extrusionOk="0">
                  <a:moveTo>
                    <a:pt x="963" y="0"/>
                  </a:moveTo>
                  <a:lnTo>
                    <a:pt x="0" y="1176"/>
                  </a:lnTo>
                  <a:lnTo>
                    <a:pt x="710" y="1913"/>
                  </a:lnTo>
                  <a:lnTo>
                    <a:pt x="1218" y="329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6" name="Google Shape;2366;p34"/>
          <p:cNvGrpSpPr/>
          <p:nvPr/>
        </p:nvGrpSpPr>
        <p:grpSpPr>
          <a:xfrm>
            <a:off x="1974994" y="2681027"/>
            <a:ext cx="697687" cy="764538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165296" y="3777431"/>
            <a:ext cx="464572" cy="718913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406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="" xmlns:a16="http://schemas.microsoft.com/office/drawing/2014/main" id="{C330DA8D-CD3B-4A78-8375-54BC56DAA5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647" y="347501"/>
            <a:ext cx="8679898" cy="543185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90909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956BA-A096-4740-ACF9-61FD0FAB2DC0}" type="datetimeFigureOut">
              <a:rPr lang="en-US"/>
              <a:pPr>
                <a:defRPr/>
              </a:pPr>
              <a:t>5/21/2025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B6874-84C9-433F-B426-E24AFAD35C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042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85465-E5FD-4B48-A86D-FD2D273E78C9}" type="datetimeFigureOut">
              <a:rPr lang="en-US"/>
              <a:pPr>
                <a:defRPr/>
              </a:pPr>
              <a:t>5/21/2025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0EDA8-3913-4516-9A45-5897E7938F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724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F5994-5805-4BC4-AF18-3FCA49FB50B4}" type="datetimeFigureOut">
              <a:rPr lang="en-US"/>
              <a:pPr>
                <a:defRPr/>
              </a:pPr>
              <a:t>5/21/2025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1BBFD-AE59-4B71-BE0E-F9F1E7EAC4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444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0A1E0-9A3F-481B-8F9E-A63DBDB5FD87}" type="datetimeFigureOut">
              <a:rPr lang="en-US"/>
              <a:pPr>
                <a:defRPr/>
              </a:pPr>
              <a:t>5/21/2025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31D5-3E44-4B16-818F-5E19CE91A4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852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B0180-3F43-49B8-9DF2-4E40F01CA15B}" type="datetimeFigureOut">
              <a:rPr lang="en-US"/>
              <a:pPr>
                <a:defRPr/>
              </a:pPr>
              <a:t>5/21/2025</a:t>
            </a:fld>
            <a:endParaRPr lang="en-GB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37E53-E643-450F-ACB1-FA71DD524E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293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5379353" y="3461757"/>
            <a:ext cx="3764636" cy="1175402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52" y="3654214"/>
            <a:ext cx="9143881" cy="1489235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367063" y="540000"/>
            <a:ext cx="2213400" cy="19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l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3681344" y="2588648"/>
            <a:ext cx="4095300" cy="45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227058" y="1557416"/>
            <a:ext cx="246464" cy="231319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473533" y="2245353"/>
            <a:ext cx="246464" cy="231319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6957558" y="241678"/>
            <a:ext cx="246464" cy="231319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3681063" y="540000"/>
            <a:ext cx="4095300" cy="198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94191-E8E2-4A07-BF9B-9699DE0AC0E2}" type="datetimeFigureOut">
              <a:rPr lang="en-US"/>
              <a:pPr>
                <a:defRPr/>
              </a:pPr>
              <a:t>5/21/2025</a:t>
            </a:fld>
            <a:endParaRPr lang="en-GB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D79B-AC1E-4D86-889C-03C74AAC72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406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37DA9-8C47-4E68-8392-85B212C07913}" type="datetimeFigureOut">
              <a:rPr lang="en-US"/>
              <a:pPr>
                <a:defRPr/>
              </a:pPr>
              <a:t>5/21/2025</a:t>
            </a:fld>
            <a:endParaRPr lang="en-GB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61E81-8548-4EFD-9FC7-E26B2DEBF9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313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26802-57F5-4893-9783-563A73805A12}" type="datetimeFigureOut">
              <a:rPr lang="en-US"/>
              <a:pPr>
                <a:defRPr/>
              </a:pPr>
              <a:t>5/21/2025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41F41-F75B-465D-A084-1B06326F70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074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B81E3-AF19-4A15-BFB7-5BD8FDEEC788}" type="datetimeFigureOut">
              <a:rPr lang="en-US"/>
              <a:pPr>
                <a:defRPr/>
              </a:pPr>
              <a:t>5/21/2025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FBE0B-0222-4619-9822-D26050C5FE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112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20FDC-9C60-414B-94DE-AE7698F59F1B}" type="datetimeFigureOut">
              <a:rPr lang="en-US"/>
              <a:pPr>
                <a:defRPr/>
              </a:pPr>
              <a:t>5/21/2025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04CB2-0582-48DC-95AA-85CB5C2EF9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250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66307-5266-4387-8232-4D1A72A76BC5}" type="datetimeFigureOut">
              <a:rPr lang="en-US"/>
              <a:pPr>
                <a:defRPr/>
              </a:pPr>
              <a:t>5/21/2025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5A2E0-EA67-4537-8E6F-86C81D4AC8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721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12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239593"/>
            <a:ext cx="9600892" cy="585314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368334" y="1259057"/>
            <a:ext cx="9944778" cy="4436511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98283" y="424341"/>
            <a:ext cx="8874364" cy="3931656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665677" y="302158"/>
            <a:ext cx="9809545" cy="5411953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1882550" y="1020300"/>
            <a:ext cx="5378700" cy="310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365600" y="1322667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720000" y="2357145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365600" y="2966225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7200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4049400" y="1322667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3403800" y="2357145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6733200" y="1322667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6087600" y="2357145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6733200" y="2966225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60876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720000" y="1894234"/>
            <a:ext cx="2336400" cy="46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720000" y="3537992"/>
            <a:ext cx="2336400" cy="46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3403800" y="1894234"/>
            <a:ext cx="2336400" cy="46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6087600" y="1894234"/>
            <a:ext cx="2336400" cy="46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6087600" y="3537992"/>
            <a:ext cx="2336400" cy="46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239593"/>
            <a:ext cx="9600892" cy="585314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62658" y="1251478"/>
            <a:ext cx="246464" cy="231319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367508" y="1682528"/>
            <a:ext cx="246464" cy="231319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8771408" y="1941241"/>
            <a:ext cx="246464" cy="231319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8543687" y="2474163"/>
            <a:ext cx="511889" cy="414793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448258" y="1876124"/>
            <a:ext cx="3933900" cy="45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5482600" y="727125"/>
            <a:ext cx="2213400" cy="16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198164" y="308678"/>
            <a:ext cx="9487005" cy="5711006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448000" y="727125"/>
            <a:ext cx="3933900" cy="108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27" y="3"/>
            <a:ext cx="9143974" cy="5165916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2403160" y="3666850"/>
            <a:ext cx="4338000" cy="45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3465450" y="1018400"/>
            <a:ext cx="2213400" cy="16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2402875" y="2517850"/>
            <a:ext cx="4338000" cy="108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83294" y="2517853"/>
            <a:ext cx="9296264" cy="331067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2_1_1_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129150" y="2197500"/>
            <a:ext cx="30630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4951825" y="2197500"/>
            <a:ext cx="30630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4951750" y="1730400"/>
            <a:ext cx="3063000" cy="46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129150" y="1730400"/>
            <a:ext cx="3063000" cy="46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235878" y="25495"/>
            <a:ext cx="9938371" cy="6014977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="" xmlns:a16="http://schemas.microsoft.com/office/drawing/2014/main" id="{3A1289F7-DE62-4623-8B29-3C7FFAFE3190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9" r:id="rId6"/>
    <p:sldLayoutId id="2147483663" r:id="rId7"/>
    <p:sldLayoutId id="2147483664" r:id="rId8"/>
    <p:sldLayoutId id="2147483670" r:id="rId9"/>
    <p:sldLayoutId id="2147483678" r:id="rId10"/>
    <p:sldLayoutId id="2147483679" r:id="rId11"/>
    <p:sldLayoutId id="2147483680" r:id="rId12"/>
    <p:sldLayoutId id="2147483697" r:id="rId13"/>
    <p:sldLayoutId id="214748369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마스터 텍스트 스타일을 편집합니다</a:t>
            </a:r>
          </a:p>
          <a:p>
            <a:pPr lvl="1"/>
            <a:r>
              <a:rPr lang="en-US"/>
              <a:t>둘째 수준</a:t>
            </a:r>
          </a:p>
          <a:p>
            <a:pPr lvl="2"/>
            <a:r>
              <a:rPr lang="en-US"/>
              <a:t>셋째 수준</a:t>
            </a:r>
          </a:p>
          <a:p>
            <a:pPr lvl="3"/>
            <a:r>
              <a:rPr lang="en-US"/>
              <a:t>넷째 수준</a:t>
            </a:r>
          </a:p>
          <a:p>
            <a:pPr lvl="4"/>
            <a:r>
              <a:rPr lang="en-US"/>
              <a:t>다섯째 수준</a:t>
            </a:r>
          </a:p>
        </p:txBody>
      </p:sp>
      <p:sp>
        <p:nvSpPr>
          <p:cNvPr id="1028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7F563A-0F25-4051-A649-4B4F3689F0C7}" type="datetimeFigureOut">
              <a:rPr lang="en-US"/>
              <a:pPr>
                <a:defRPr/>
              </a:pPr>
              <a:t>5/21/2025</a:t>
            </a:fld>
            <a:endParaRPr lang="en-GB"/>
          </a:p>
        </p:txBody>
      </p:sp>
      <p:sp>
        <p:nvSpPr>
          <p:cNvPr id="1029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BF079A-B159-4A3C-9D9F-E09ED25C6A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67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39.xml"/><Relationship Id="rId18" Type="http://schemas.openxmlformats.org/officeDocument/2006/relationships/image" Target="../media/image34.png"/><Relationship Id="rId3" Type="http://schemas.openxmlformats.org/officeDocument/2006/relationships/slide" Target="slide41.xml"/><Relationship Id="rId21" Type="http://schemas.openxmlformats.org/officeDocument/2006/relationships/slide" Target="slide55.xml"/><Relationship Id="rId7" Type="http://schemas.openxmlformats.org/officeDocument/2006/relationships/slide" Target="slide30.xml"/><Relationship Id="rId12" Type="http://schemas.openxmlformats.org/officeDocument/2006/relationships/image" Target="../media/image31.png"/><Relationship Id="rId17" Type="http://schemas.openxmlformats.org/officeDocument/2006/relationships/slide" Target="slide48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openxmlformats.org/officeDocument/2006/relationships/slide" Target="slide34.xml"/><Relationship Id="rId5" Type="http://schemas.openxmlformats.org/officeDocument/2006/relationships/slide" Target="slide28.xml"/><Relationship Id="rId15" Type="http://schemas.openxmlformats.org/officeDocument/2006/relationships/slide" Target="slide46.xml"/><Relationship Id="rId10" Type="http://schemas.openxmlformats.org/officeDocument/2006/relationships/image" Target="../media/image30.png"/><Relationship Id="rId19" Type="http://schemas.openxmlformats.org/officeDocument/2006/relationships/slide" Target="slide53.xml"/><Relationship Id="rId4" Type="http://schemas.openxmlformats.org/officeDocument/2006/relationships/image" Target="../media/image27.png"/><Relationship Id="rId9" Type="http://schemas.openxmlformats.org/officeDocument/2006/relationships/slide" Target="slide32.xml"/><Relationship Id="rId14" Type="http://schemas.openxmlformats.org/officeDocument/2006/relationships/image" Target="../media/image32.png"/><Relationship Id="rId2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png"/><Relationship Id="rId4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10" Type="http://schemas.openxmlformats.org/officeDocument/2006/relationships/image" Target="../media/image37.png"/><Relationship Id="rId4" Type="http://schemas.openxmlformats.org/officeDocument/2006/relationships/image" Target="../media/image42.png"/><Relationship Id="rId9" Type="http://schemas.openxmlformats.org/officeDocument/2006/relationships/slide" Target="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44.png"/><Relationship Id="rId9" Type="http://schemas.openxmlformats.org/officeDocument/2006/relationships/slide" Target="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37.xml"/><Relationship Id="rId5" Type="http://schemas.openxmlformats.org/officeDocument/2006/relationships/image" Target="../media/image50.png"/><Relationship Id="rId4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slide" Target="slide27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27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slide" Target="slide27.xml"/><Relationship Id="rId2" Type="http://schemas.openxmlformats.org/officeDocument/2006/relationships/slideLayout" Target="../slideLayouts/slideLayout21.xml"/><Relationship Id="rId1" Type="http://schemas.openxmlformats.org/officeDocument/2006/relationships/audio" Target="file:///G:\Madagascar%20Bomb%20Game\Madagascar\www.ringersmobile.comCarSirenPolice.wav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10" Type="http://schemas.openxmlformats.org/officeDocument/2006/relationships/image" Target="../media/image37.png"/><Relationship Id="rId4" Type="http://schemas.openxmlformats.org/officeDocument/2006/relationships/image" Target="../media/image41.png"/><Relationship Id="rId9" Type="http://schemas.openxmlformats.org/officeDocument/2006/relationships/slide" Target="slide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slide" Target="slide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44.xml"/><Relationship Id="rId5" Type="http://schemas.openxmlformats.org/officeDocument/2006/relationships/image" Target="../media/image50.png"/><Relationship Id="rId4" Type="http://schemas.openxmlformats.org/officeDocument/2006/relationships/slide" Target="slide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png"/><Relationship Id="rId4" Type="http://schemas.openxmlformats.org/officeDocument/2006/relationships/slide" Target="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27.xml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png"/><Relationship Id="rId4" Type="http://schemas.openxmlformats.org/officeDocument/2006/relationships/slide" Target="slide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slide" Target="slide2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5.png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10" Type="http://schemas.openxmlformats.org/officeDocument/2006/relationships/image" Target="../media/image37.png"/><Relationship Id="rId4" Type="http://schemas.openxmlformats.org/officeDocument/2006/relationships/image" Target="../media/image41.png"/><Relationship Id="rId9" Type="http://schemas.openxmlformats.org/officeDocument/2006/relationships/slide" Target="slide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1.xml"/><Relationship Id="rId5" Type="http://schemas.openxmlformats.org/officeDocument/2006/relationships/image" Target="../media/image50.png"/><Relationship Id="rId4" Type="http://schemas.openxmlformats.org/officeDocument/2006/relationships/slide" Target="slide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27.xml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1.xml"/><Relationship Id="rId1" Type="http://schemas.openxmlformats.org/officeDocument/2006/relationships/audio" Target="file:///G:\Madagascar%20Bomb%20Game\Madagascar\SwooshCombo1.mp3" TargetMode="External"/><Relationship Id="rId6" Type="http://schemas.openxmlformats.org/officeDocument/2006/relationships/slide" Target="slide27.xml"/><Relationship Id="rId5" Type="http://schemas.openxmlformats.org/officeDocument/2006/relationships/image" Target="../media/image67.png"/><Relationship Id="rId4" Type="http://schemas.openxmlformats.org/officeDocument/2006/relationships/image" Target="../media/image64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png"/><Relationship Id="rId4" Type="http://schemas.openxmlformats.org/officeDocument/2006/relationships/slide" Target="slide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10" Type="http://schemas.openxmlformats.org/officeDocument/2006/relationships/image" Target="../media/image37.png"/><Relationship Id="rId4" Type="http://schemas.openxmlformats.org/officeDocument/2006/relationships/image" Target="../media/image41.png"/><Relationship Id="rId9" Type="http://schemas.openxmlformats.org/officeDocument/2006/relationships/slide" Target="slide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slide" Target="slide57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8.xml"/><Relationship Id="rId5" Type="http://schemas.openxmlformats.org/officeDocument/2006/relationships/image" Target="../media/image50.png"/><Relationship Id="rId4" Type="http://schemas.openxmlformats.org/officeDocument/2006/relationships/slide" Target="slide5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27.xml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png"/><Relationship Id="rId4" Type="http://schemas.openxmlformats.org/officeDocument/2006/relationships/slide" Target="slide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27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p38"/>
          <p:cNvSpPr txBox="1">
            <a:spLocks noGrp="1"/>
          </p:cNvSpPr>
          <p:nvPr>
            <p:ph type="subTitle" idx="1"/>
          </p:nvPr>
        </p:nvSpPr>
        <p:spPr>
          <a:xfrm rot="-551">
            <a:off x="2692392" y="2821391"/>
            <a:ext cx="3744000" cy="5095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smtClean="0"/>
              <a:t>Activity</a:t>
            </a:r>
            <a:r>
              <a:rPr lang="en" sz="2400" smtClean="0">
                <a:latin typeface="Comic Sans MS" panose="030F0702030302020204" pitchFamily="66" charset="0"/>
              </a:rPr>
              <a:t> 1 - 2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2396" name="Google Shape;2396;p38"/>
          <p:cNvSpPr txBox="1">
            <a:spLocks noGrp="1"/>
          </p:cNvSpPr>
          <p:nvPr>
            <p:ph type="ctrTitle"/>
          </p:nvPr>
        </p:nvSpPr>
        <p:spPr>
          <a:xfrm>
            <a:off x="1449025" y="540000"/>
            <a:ext cx="6246300" cy="21475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Comic Sans MS" panose="030F0702030302020204" pitchFamily="66" charset="0"/>
              </a:rPr>
              <a:t>Review </a:t>
            </a:r>
            <a:r>
              <a:rPr lang="en" dirty="0" smtClean="0">
                <a:latin typeface="Comic Sans MS" panose="030F0702030302020204" pitchFamily="66" charset="0"/>
              </a:rPr>
              <a:t>4</a:t>
            </a:r>
            <a:endParaRPr dirty="0">
              <a:solidFill>
                <a:srgbClr val="493429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97" name="Google Shape;2397;p38"/>
          <p:cNvGrpSpPr/>
          <p:nvPr/>
        </p:nvGrpSpPr>
        <p:grpSpPr>
          <a:xfrm>
            <a:off x="719989" y="363227"/>
            <a:ext cx="1668623" cy="977349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820858" y="1563528"/>
            <a:ext cx="246464" cy="231319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31056" y="2978439"/>
            <a:ext cx="1536034" cy="76647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6262012" y="3963018"/>
            <a:ext cx="677069" cy="741945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3383692" y="4113809"/>
            <a:ext cx="450843" cy="697668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2" name="Google Shape;2432;p38"/>
          <p:cNvGrpSpPr/>
          <p:nvPr/>
        </p:nvGrpSpPr>
        <p:grpSpPr>
          <a:xfrm>
            <a:off x="889886" y="2715340"/>
            <a:ext cx="2081318" cy="2174271"/>
            <a:chOff x="7391346" y="1205004"/>
            <a:chExt cx="1237848" cy="1293131"/>
          </a:xfrm>
        </p:grpSpPr>
        <p:sp>
          <p:nvSpPr>
            <p:cNvPr id="2433" name="Google Shape;2433;p38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8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8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8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8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8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8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8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8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8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8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0" name="Google Shape;2480;p38"/>
          <p:cNvGrpSpPr/>
          <p:nvPr/>
        </p:nvGrpSpPr>
        <p:grpSpPr>
          <a:xfrm>
            <a:off x="6677700" y="2453925"/>
            <a:ext cx="1686717" cy="2492548"/>
            <a:chOff x="7633326" y="3473715"/>
            <a:chExt cx="1003162" cy="1482424"/>
          </a:xfrm>
        </p:grpSpPr>
        <p:sp>
          <p:nvSpPr>
            <p:cNvPr id="2481" name="Google Shape;2481;p38"/>
            <p:cNvSpPr/>
            <p:nvPr/>
          </p:nvSpPr>
          <p:spPr>
            <a:xfrm>
              <a:off x="7633326" y="3473715"/>
              <a:ext cx="1003162" cy="1482424"/>
            </a:xfrm>
            <a:custGeom>
              <a:avLst/>
              <a:gdLst/>
              <a:ahLst/>
              <a:cxnLst/>
              <a:rect l="l" t="t" r="r" b="b"/>
              <a:pathLst>
                <a:path w="33559" h="49596" extrusionOk="0">
                  <a:moveTo>
                    <a:pt x="19249" y="0"/>
                  </a:moveTo>
                  <a:cubicBezTo>
                    <a:pt x="17542" y="0"/>
                    <a:pt x="16124" y="429"/>
                    <a:pt x="15202" y="1201"/>
                  </a:cubicBezTo>
                  <a:cubicBezTo>
                    <a:pt x="15054" y="1326"/>
                    <a:pt x="14362" y="1293"/>
                    <a:pt x="14146" y="1343"/>
                  </a:cubicBezTo>
                  <a:cubicBezTo>
                    <a:pt x="13752" y="1432"/>
                    <a:pt x="13367" y="1559"/>
                    <a:pt x="12997" y="1722"/>
                  </a:cubicBezTo>
                  <a:cubicBezTo>
                    <a:pt x="12160" y="2095"/>
                    <a:pt x="11416" y="2661"/>
                    <a:pt x="10836" y="3370"/>
                  </a:cubicBezTo>
                  <a:cubicBezTo>
                    <a:pt x="9377" y="5152"/>
                    <a:pt x="8958" y="7730"/>
                    <a:pt x="9268" y="9961"/>
                  </a:cubicBezTo>
                  <a:cubicBezTo>
                    <a:pt x="9284" y="10078"/>
                    <a:pt x="9303" y="10198"/>
                    <a:pt x="9275" y="10313"/>
                  </a:cubicBezTo>
                  <a:cubicBezTo>
                    <a:pt x="9236" y="10474"/>
                    <a:pt x="9071" y="10589"/>
                    <a:pt x="8924" y="10629"/>
                  </a:cubicBezTo>
                  <a:cubicBezTo>
                    <a:pt x="8705" y="10074"/>
                    <a:pt x="8215" y="9654"/>
                    <a:pt x="7629" y="9536"/>
                  </a:cubicBezTo>
                  <a:cubicBezTo>
                    <a:pt x="7509" y="9514"/>
                    <a:pt x="7387" y="9501"/>
                    <a:pt x="7265" y="9501"/>
                  </a:cubicBezTo>
                  <a:cubicBezTo>
                    <a:pt x="7179" y="9501"/>
                    <a:pt x="7079" y="9508"/>
                    <a:pt x="6967" y="9526"/>
                  </a:cubicBezTo>
                  <a:cubicBezTo>
                    <a:pt x="6967" y="9526"/>
                    <a:pt x="6967" y="9526"/>
                    <a:pt x="6967" y="9526"/>
                  </a:cubicBezTo>
                  <a:cubicBezTo>
                    <a:pt x="6933" y="9526"/>
                    <a:pt x="6027" y="8674"/>
                    <a:pt x="5820" y="8603"/>
                  </a:cubicBezTo>
                  <a:cubicBezTo>
                    <a:pt x="5653" y="8546"/>
                    <a:pt x="5486" y="8522"/>
                    <a:pt x="5320" y="8522"/>
                  </a:cubicBezTo>
                  <a:cubicBezTo>
                    <a:pt x="4851" y="8522"/>
                    <a:pt x="4386" y="8709"/>
                    <a:pt x="3927" y="8842"/>
                  </a:cubicBezTo>
                  <a:cubicBezTo>
                    <a:pt x="3703" y="8907"/>
                    <a:pt x="3480" y="8970"/>
                    <a:pt x="3268" y="9068"/>
                  </a:cubicBezTo>
                  <a:cubicBezTo>
                    <a:pt x="2952" y="9212"/>
                    <a:pt x="2668" y="9432"/>
                    <a:pt x="2459" y="9710"/>
                  </a:cubicBezTo>
                  <a:cubicBezTo>
                    <a:pt x="2387" y="9805"/>
                    <a:pt x="2324" y="9909"/>
                    <a:pt x="2239" y="9994"/>
                  </a:cubicBezTo>
                  <a:cubicBezTo>
                    <a:pt x="2134" y="10095"/>
                    <a:pt x="2005" y="10164"/>
                    <a:pt x="1886" y="10248"/>
                  </a:cubicBezTo>
                  <a:cubicBezTo>
                    <a:pt x="1595" y="10452"/>
                    <a:pt x="1381" y="10745"/>
                    <a:pt x="1258" y="11079"/>
                  </a:cubicBezTo>
                  <a:cubicBezTo>
                    <a:pt x="1187" y="11271"/>
                    <a:pt x="1235" y="11771"/>
                    <a:pt x="1144" y="11899"/>
                  </a:cubicBezTo>
                  <a:cubicBezTo>
                    <a:pt x="1122" y="11930"/>
                    <a:pt x="1101" y="11963"/>
                    <a:pt x="1080" y="11997"/>
                  </a:cubicBezTo>
                  <a:cubicBezTo>
                    <a:pt x="0" y="13750"/>
                    <a:pt x="2453" y="15349"/>
                    <a:pt x="3525" y="16360"/>
                  </a:cubicBezTo>
                  <a:cubicBezTo>
                    <a:pt x="4246" y="17043"/>
                    <a:pt x="4972" y="17727"/>
                    <a:pt x="5608" y="18491"/>
                  </a:cubicBezTo>
                  <a:cubicBezTo>
                    <a:pt x="6283" y="19298"/>
                    <a:pt x="6881" y="20233"/>
                    <a:pt x="7772" y="20825"/>
                  </a:cubicBezTo>
                  <a:cubicBezTo>
                    <a:pt x="8551" y="21342"/>
                    <a:pt x="9320" y="21873"/>
                    <a:pt x="10087" y="22422"/>
                  </a:cubicBezTo>
                  <a:lnTo>
                    <a:pt x="10238" y="22516"/>
                  </a:lnTo>
                  <a:cubicBezTo>
                    <a:pt x="10520" y="22696"/>
                    <a:pt x="10809" y="22881"/>
                    <a:pt x="11123" y="23060"/>
                  </a:cubicBezTo>
                  <a:cubicBezTo>
                    <a:pt x="11645" y="23361"/>
                    <a:pt x="10993" y="25455"/>
                    <a:pt x="10883" y="26008"/>
                  </a:cubicBezTo>
                  <a:cubicBezTo>
                    <a:pt x="10498" y="27911"/>
                    <a:pt x="9875" y="29591"/>
                    <a:pt x="9143" y="31376"/>
                  </a:cubicBezTo>
                  <a:lnTo>
                    <a:pt x="8184" y="33710"/>
                  </a:lnTo>
                  <a:cubicBezTo>
                    <a:pt x="7850" y="34528"/>
                    <a:pt x="7220" y="35480"/>
                    <a:pt x="7363" y="36384"/>
                  </a:cubicBezTo>
                  <a:cubicBezTo>
                    <a:pt x="7442" y="36885"/>
                    <a:pt x="7751" y="37327"/>
                    <a:pt x="8130" y="37662"/>
                  </a:cubicBezTo>
                  <a:cubicBezTo>
                    <a:pt x="9028" y="38456"/>
                    <a:pt x="10306" y="39020"/>
                    <a:pt x="11459" y="39303"/>
                  </a:cubicBezTo>
                  <a:cubicBezTo>
                    <a:pt x="11634" y="39347"/>
                    <a:pt x="11932" y="42387"/>
                    <a:pt x="11977" y="42640"/>
                  </a:cubicBezTo>
                  <a:cubicBezTo>
                    <a:pt x="12077" y="43220"/>
                    <a:pt x="12183" y="43802"/>
                    <a:pt x="12275" y="44296"/>
                  </a:cubicBezTo>
                  <a:cubicBezTo>
                    <a:pt x="12211" y="44324"/>
                    <a:pt x="12148" y="44352"/>
                    <a:pt x="12084" y="44383"/>
                  </a:cubicBezTo>
                  <a:cubicBezTo>
                    <a:pt x="10865" y="44942"/>
                    <a:pt x="9591" y="45679"/>
                    <a:pt x="9391" y="46911"/>
                  </a:cubicBezTo>
                  <a:cubicBezTo>
                    <a:pt x="9318" y="47376"/>
                    <a:pt x="9402" y="47836"/>
                    <a:pt x="9637" y="48244"/>
                  </a:cubicBezTo>
                  <a:cubicBezTo>
                    <a:pt x="10251" y="49311"/>
                    <a:pt x="11591" y="49596"/>
                    <a:pt x="12969" y="49596"/>
                  </a:cubicBezTo>
                  <a:cubicBezTo>
                    <a:pt x="14078" y="49596"/>
                    <a:pt x="15213" y="49411"/>
                    <a:pt x="16015" y="49302"/>
                  </a:cubicBezTo>
                  <a:cubicBezTo>
                    <a:pt x="16890" y="49182"/>
                    <a:pt x="17811" y="49030"/>
                    <a:pt x="18498" y="48472"/>
                  </a:cubicBezTo>
                  <a:cubicBezTo>
                    <a:pt x="19596" y="47576"/>
                    <a:pt x="19163" y="46342"/>
                    <a:pt x="18640" y="45274"/>
                  </a:cubicBezTo>
                  <a:cubicBezTo>
                    <a:pt x="18217" y="44409"/>
                    <a:pt x="18258" y="43367"/>
                    <a:pt x="18175" y="42421"/>
                  </a:cubicBezTo>
                  <a:lnTo>
                    <a:pt x="18175" y="42421"/>
                  </a:lnTo>
                  <a:cubicBezTo>
                    <a:pt x="18869" y="43035"/>
                    <a:pt x="19643" y="43531"/>
                    <a:pt x="20484" y="43899"/>
                  </a:cubicBezTo>
                  <a:cubicBezTo>
                    <a:pt x="20752" y="44018"/>
                    <a:pt x="21452" y="44133"/>
                    <a:pt x="21586" y="44419"/>
                  </a:cubicBezTo>
                  <a:cubicBezTo>
                    <a:pt x="21653" y="44557"/>
                    <a:pt x="21648" y="44716"/>
                    <a:pt x="21650" y="44870"/>
                  </a:cubicBezTo>
                  <a:cubicBezTo>
                    <a:pt x="21655" y="46052"/>
                    <a:pt x="21929" y="47450"/>
                    <a:pt x="22895" y="48237"/>
                  </a:cubicBezTo>
                  <a:cubicBezTo>
                    <a:pt x="23317" y="48580"/>
                    <a:pt x="23783" y="48732"/>
                    <a:pt x="24242" y="48732"/>
                  </a:cubicBezTo>
                  <a:cubicBezTo>
                    <a:pt x="25024" y="48732"/>
                    <a:pt x="25786" y="48290"/>
                    <a:pt x="26275" y="47594"/>
                  </a:cubicBezTo>
                  <a:cubicBezTo>
                    <a:pt x="27194" y="46286"/>
                    <a:pt x="27526" y="44543"/>
                    <a:pt x="27800" y="43004"/>
                  </a:cubicBezTo>
                  <a:cubicBezTo>
                    <a:pt x="27896" y="42459"/>
                    <a:pt x="28113" y="41111"/>
                    <a:pt x="28042" y="40363"/>
                  </a:cubicBezTo>
                  <a:cubicBezTo>
                    <a:pt x="27935" y="39214"/>
                    <a:pt x="26887" y="38459"/>
                    <a:pt x="25795" y="38459"/>
                  </a:cubicBezTo>
                  <a:cubicBezTo>
                    <a:pt x="25652" y="38459"/>
                    <a:pt x="25509" y="38472"/>
                    <a:pt x="25366" y="38499"/>
                  </a:cubicBezTo>
                  <a:cubicBezTo>
                    <a:pt x="25069" y="38554"/>
                    <a:pt x="24778" y="38643"/>
                    <a:pt x="24488" y="38643"/>
                  </a:cubicBezTo>
                  <a:cubicBezTo>
                    <a:pt x="24320" y="38643"/>
                    <a:pt x="24152" y="38613"/>
                    <a:pt x="23984" y="38528"/>
                  </a:cubicBezTo>
                  <a:cubicBezTo>
                    <a:pt x="24134" y="38442"/>
                    <a:pt x="24296" y="38375"/>
                    <a:pt x="24457" y="38304"/>
                  </a:cubicBezTo>
                  <a:cubicBezTo>
                    <a:pt x="24895" y="38112"/>
                    <a:pt x="25125" y="37625"/>
                    <a:pt x="24995" y="37165"/>
                  </a:cubicBezTo>
                  <a:cubicBezTo>
                    <a:pt x="24295" y="34669"/>
                    <a:pt x="23595" y="32175"/>
                    <a:pt x="22896" y="29680"/>
                  </a:cubicBezTo>
                  <a:cubicBezTo>
                    <a:pt x="22770" y="29235"/>
                    <a:pt x="22645" y="28786"/>
                    <a:pt x="22651" y="28323"/>
                  </a:cubicBezTo>
                  <a:lnTo>
                    <a:pt x="22651" y="28323"/>
                  </a:lnTo>
                  <a:cubicBezTo>
                    <a:pt x="22924" y="28706"/>
                    <a:pt x="23835" y="28798"/>
                    <a:pt x="24268" y="28872"/>
                  </a:cubicBezTo>
                  <a:cubicBezTo>
                    <a:pt x="24451" y="28904"/>
                    <a:pt x="24636" y="28918"/>
                    <a:pt x="24821" y="28918"/>
                  </a:cubicBezTo>
                  <a:cubicBezTo>
                    <a:pt x="25301" y="28918"/>
                    <a:pt x="25782" y="28821"/>
                    <a:pt x="26234" y="28671"/>
                  </a:cubicBezTo>
                  <a:cubicBezTo>
                    <a:pt x="27080" y="28391"/>
                    <a:pt x="27850" y="27928"/>
                    <a:pt x="28644" y="27523"/>
                  </a:cubicBezTo>
                  <a:cubicBezTo>
                    <a:pt x="30363" y="26644"/>
                    <a:pt x="33128" y="26220"/>
                    <a:pt x="33391" y="23938"/>
                  </a:cubicBezTo>
                  <a:cubicBezTo>
                    <a:pt x="33372" y="23931"/>
                    <a:pt x="33375" y="23929"/>
                    <a:pt x="33375" y="23927"/>
                  </a:cubicBezTo>
                  <a:cubicBezTo>
                    <a:pt x="33396" y="23753"/>
                    <a:pt x="33458" y="23586"/>
                    <a:pt x="33494" y="23413"/>
                  </a:cubicBezTo>
                  <a:cubicBezTo>
                    <a:pt x="33559" y="23101"/>
                    <a:pt x="33532" y="22771"/>
                    <a:pt x="33417" y="22474"/>
                  </a:cubicBezTo>
                  <a:cubicBezTo>
                    <a:pt x="33344" y="22288"/>
                    <a:pt x="33238" y="22117"/>
                    <a:pt x="33163" y="21934"/>
                  </a:cubicBezTo>
                  <a:cubicBezTo>
                    <a:pt x="32727" y="20890"/>
                    <a:pt x="32388" y="20317"/>
                    <a:pt x="31472" y="19590"/>
                  </a:cubicBezTo>
                  <a:cubicBezTo>
                    <a:pt x="31259" y="19421"/>
                    <a:pt x="31005" y="19305"/>
                    <a:pt x="30738" y="19254"/>
                  </a:cubicBezTo>
                  <a:cubicBezTo>
                    <a:pt x="30606" y="19230"/>
                    <a:pt x="30467" y="19219"/>
                    <a:pt x="30350" y="19150"/>
                  </a:cubicBezTo>
                  <a:cubicBezTo>
                    <a:pt x="30158" y="19038"/>
                    <a:pt x="28434" y="16824"/>
                    <a:pt x="28234" y="16824"/>
                  </a:cubicBezTo>
                  <a:cubicBezTo>
                    <a:pt x="28227" y="16824"/>
                    <a:pt x="28222" y="16826"/>
                    <a:pt x="28219" y="16832"/>
                  </a:cubicBezTo>
                  <a:cubicBezTo>
                    <a:pt x="28395" y="16492"/>
                    <a:pt x="28510" y="16118"/>
                    <a:pt x="28552" y="15724"/>
                  </a:cubicBezTo>
                  <a:cubicBezTo>
                    <a:pt x="28639" y="14893"/>
                    <a:pt x="28381" y="14095"/>
                    <a:pt x="27825" y="13479"/>
                  </a:cubicBezTo>
                  <a:cubicBezTo>
                    <a:pt x="27787" y="13433"/>
                    <a:pt x="27746" y="13394"/>
                    <a:pt x="27705" y="13352"/>
                  </a:cubicBezTo>
                  <a:cubicBezTo>
                    <a:pt x="28035" y="12704"/>
                    <a:pt x="28280" y="12025"/>
                    <a:pt x="28429" y="11322"/>
                  </a:cubicBezTo>
                  <a:cubicBezTo>
                    <a:pt x="28929" y="9018"/>
                    <a:pt x="28449" y="6567"/>
                    <a:pt x="27002" y="4039"/>
                  </a:cubicBezTo>
                  <a:cubicBezTo>
                    <a:pt x="25296" y="1059"/>
                    <a:pt x="21758" y="0"/>
                    <a:pt x="19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8"/>
            <p:cNvSpPr/>
            <p:nvPr/>
          </p:nvSpPr>
          <p:spPr>
            <a:xfrm>
              <a:off x="8326383" y="4671497"/>
              <a:ext cx="99632" cy="211292"/>
            </a:xfrm>
            <a:custGeom>
              <a:avLst/>
              <a:gdLst/>
              <a:ahLst/>
              <a:cxnLst/>
              <a:rect l="l" t="t" r="r" b="b"/>
              <a:pathLst>
                <a:path w="3333" h="7069" extrusionOk="0">
                  <a:moveTo>
                    <a:pt x="2658" y="1"/>
                  </a:moveTo>
                  <a:cubicBezTo>
                    <a:pt x="2575" y="1"/>
                    <a:pt x="2489" y="8"/>
                    <a:pt x="2403" y="19"/>
                  </a:cubicBezTo>
                  <a:cubicBezTo>
                    <a:pt x="2232" y="42"/>
                    <a:pt x="2050" y="89"/>
                    <a:pt x="1885" y="139"/>
                  </a:cubicBezTo>
                  <a:cubicBezTo>
                    <a:pt x="1627" y="220"/>
                    <a:pt x="1419" y="305"/>
                    <a:pt x="1334" y="338"/>
                  </a:cubicBezTo>
                  <a:cubicBezTo>
                    <a:pt x="1308" y="351"/>
                    <a:pt x="1292" y="357"/>
                    <a:pt x="1292" y="357"/>
                  </a:cubicBezTo>
                  <a:cubicBezTo>
                    <a:pt x="1292" y="357"/>
                    <a:pt x="1011" y="940"/>
                    <a:pt x="708" y="1521"/>
                  </a:cubicBezTo>
                  <a:cubicBezTo>
                    <a:pt x="408" y="2103"/>
                    <a:pt x="84" y="2676"/>
                    <a:pt x="84" y="2676"/>
                  </a:cubicBezTo>
                  <a:cubicBezTo>
                    <a:pt x="84" y="2676"/>
                    <a:pt x="0" y="3421"/>
                    <a:pt x="24" y="4305"/>
                  </a:cubicBezTo>
                  <a:cubicBezTo>
                    <a:pt x="29" y="4415"/>
                    <a:pt x="32" y="4528"/>
                    <a:pt x="39" y="4641"/>
                  </a:cubicBezTo>
                  <a:cubicBezTo>
                    <a:pt x="94" y="5670"/>
                    <a:pt x="324" y="6751"/>
                    <a:pt x="815" y="7005"/>
                  </a:cubicBezTo>
                  <a:cubicBezTo>
                    <a:pt x="894" y="7045"/>
                    <a:pt x="980" y="7069"/>
                    <a:pt x="1070" y="7069"/>
                  </a:cubicBezTo>
                  <a:cubicBezTo>
                    <a:pt x="1099" y="7069"/>
                    <a:pt x="1128" y="7067"/>
                    <a:pt x="1158" y="7061"/>
                  </a:cubicBezTo>
                  <a:cubicBezTo>
                    <a:pt x="2448" y="6854"/>
                    <a:pt x="3333" y="1445"/>
                    <a:pt x="3241" y="453"/>
                  </a:cubicBezTo>
                  <a:cubicBezTo>
                    <a:pt x="3213" y="206"/>
                    <a:pt x="3080" y="76"/>
                    <a:pt x="2894" y="28"/>
                  </a:cubicBezTo>
                  <a:cubicBezTo>
                    <a:pt x="2823" y="9"/>
                    <a:pt x="2743" y="1"/>
                    <a:pt x="2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8"/>
            <p:cNvSpPr/>
            <p:nvPr/>
          </p:nvSpPr>
          <p:spPr>
            <a:xfrm>
              <a:off x="8350686" y="4672304"/>
              <a:ext cx="75329" cy="210485"/>
            </a:xfrm>
            <a:custGeom>
              <a:avLst/>
              <a:gdLst/>
              <a:ahLst/>
              <a:cxnLst/>
              <a:rect l="l" t="t" r="r" b="b"/>
              <a:pathLst>
                <a:path w="2520" h="7042" extrusionOk="0">
                  <a:moveTo>
                    <a:pt x="2081" y="1"/>
                  </a:moveTo>
                  <a:cubicBezTo>
                    <a:pt x="1975" y="1799"/>
                    <a:pt x="1653" y="3319"/>
                    <a:pt x="1237" y="4498"/>
                  </a:cubicBezTo>
                  <a:cubicBezTo>
                    <a:pt x="826" y="5676"/>
                    <a:pt x="334" y="6525"/>
                    <a:pt x="0" y="6978"/>
                  </a:cubicBezTo>
                  <a:cubicBezTo>
                    <a:pt x="80" y="7018"/>
                    <a:pt x="167" y="7042"/>
                    <a:pt x="256" y="7042"/>
                  </a:cubicBezTo>
                  <a:cubicBezTo>
                    <a:pt x="285" y="7042"/>
                    <a:pt x="314" y="7040"/>
                    <a:pt x="343" y="7034"/>
                  </a:cubicBezTo>
                  <a:cubicBezTo>
                    <a:pt x="1635" y="6827"/>
                    <a:pt x="2520" y="1418"/>
                    <a:pt x="2428" y="426"/>
                  </a:cubicBezTo>
                  <a:cubicBezTo>
                    <a:pt x="2401" y="177"/>
                    <a:pt x="2267" y="49"/>
                    <a:pt x="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8"/>
            <p:cNvSpPr/>
            <p:nvPr/>
          </p:nvSpPr>
          <p:spPr>
            <a:xfrm>
              <a:off x="8119707" y="4530834"/>
              <a:ext cx="247450" cy="231618"/>
            </a:xfrm>
            <a:custGeom>
              <a:avLst/>
              <a:gdLst/>
              <a:ahLst/>
              <a:cxnLst/>
              <a:rect l="l" t="t" r="r" b="b"/>
              <a:pathLst>
                <a:path w="8278" h="7749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28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299" y="1764"/>
                    <a:pt x="601" y="2516"/>
                    <a:pt x="972" y="3231"/>
                  </a:cubicBezTo>
                  <a:cubicBezTo>
                    <a:pt x="1157" y="3593"/>
                    <a:pt x="1362" y="3946"/>
                    <a:pt x="1593" y="4284"/>
                  </a:cubicBezTo>
                  <a:cubicBezTo>
                    <a:pt x="2422" y="5497"/>
                    <a:pt x="3494" y="6462"/>
                    <a:pt x="4849" y="7056"/>
                  </a:cubicBezTo>
                  <a:cubicBezTo>
                    <a:pt x="5527" y="7355"/>
                    <a:pt x="6243" y="7591"/>
                    <a:pt x="6965" y="7749"/>
                  </a:cubicBezTo>
                  <a:cubicBezTo>
                    <a:pt x="7287" y="7338"/>
                    <a:pt x="7576" y="6902"/>
                    <a:pt x="7798" y="6429"/>
                  </a:cubicBezTo>
                  <a:cubicBezTo>
                    <a:pt x="7905" y="6203"/>
                    <a:pt x="7996" y="5970"/>
                    <a:pt x="8070" y="5735"/>
                  </a:cubicBezTo>
                  <a:cubicBezTo>
                    <a:pt x="8107" y="5622"/>
                    <a:pt x="8138" y="5506"/>
                    <a:pt x="8166" y="5394"/>
                  </a:cubicBezTo>
                  <a:cubicBezTo>
                    <a:pt x="8185" y="5327"/>
                    <a:pt x="8278" y="5087"/>
                    <a:pt x="8247" y="5032"/>
                  </a:cubicBezTo>
                  <a:cubicBezTo>
                    <a:pt x="8229" y="5001"/>
                    <a:pt x="8073" y="4975"/>
                    <a:pt x="8042" y="4965"/>
                  </a:cubicBezTo>
                  <a:cubicBezTo>
                    <a:pt x="7924" y="4930"/>
                    <a:pt x="7804" y="4896"/>
                    <a:pt x="7685" y="4854"/>
                  </a:cubicBezTo>
                  <a:cubicBezTo>
                    <a:pt x="7438" y="4768"/>
                    <a:pt x="7190" y="4672"/>
                    <a:pt x="6950" y="4566"/>
                  </a:cubicBezTo>
                  <a:cubicBezTo>
                    <a:pt x="6435" y="4337"/>
                    <a:pt x="5929" y="4048"/>
                    <a:pt x="5517" y="3661"/>
                  </a:cubicBezTo>
                  <a:cubicBezTo>
                    <a:pt x="5358" y="3511"/>
                    <a:pt x="5214" y="3351"/>
                    <a:pt x="5082" y="3177"/>
                  </a:cubicBezTo>
                  <a:cubicBezTo>
                    <a:pt x="4713" y="2686"/>
                    <a:pt x="4449" y="2118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8"/>
            <p:cNvSpPr/>
            <p:nvPr/>
          </p:nvSpPr>
          <p:spPr>
            <a:xfrm>
              <a:off x="8119707" y="4530834"/>
              <a:ext cx="151944" cy="107335"/>
            </a:xfrm>
            <a:custGeom>
              <a:avLst/>
              <a:gdLst/>
              <a:ahLst/>
              <a:cxnLst/>
              <a:rect l="l" t="t" r="r" b="b"/>
              <a:pathLst>
                <a:path w="5083" h="3591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30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300" y="1764"/>
                    <a:pt x="601" y="2516"/>
                    <a:pt x="972" y="3231"/>
                  </a:cubicBezTo>
                  <a:cubicBezTo>
                    <a:pt x="1601" y="3472"/>
                    <a:pt x="2275" y="3591"/>
                    <a:pt x="2950" y="3591"/>
                  </a:cubicBezTo>
                  <a:cubicBezTo>
                    <a:pt x="3679" y="3591"/>
                    <a:pt x="4408" y="3452"/>
                    <a:pt x="5082" y="3177"/>
                  </a:cubicBezTo>
                  <a:cubicBezTo>
                    <a:pt x="4713" y="2687"/>
                    <a:pt x="4450" y="2121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8"/>
            <p:cNvSpPr/>
            <p:nvPr/>
          </p:nvSpPr>
          <p:spPr>
            <a:xfrm>
              <a:off x="7810797" y="3899946"/>
              <a:ext cx="209457" cy="186543"/>
            </a:xfrm>
            <a:custGeom>
              <a:avLst/>
              <a:gdLst/>
              <a:ahLst/>
              <a:cxnLst/>
              <a:rect l="l" t="t" r="r" b="b"/>
              <a:pathLst>
                <a:path w="7007" h="6241" extrusionOk="0">
                  <a:moveTo>
                    <a:pt x="5189" y="0"/>
                  </a:moveTo>
                  <a:cubicBezTo>
                    <a:pt x="2742" y="0"/>
                    <a:pt x="1283" y="755"/>
                    <a:pt x="0" y="1858"/>
                  </a:cubicBezTo>
                  <a:lnTo>
                    <a:pt x="313" y="2275"/>
                  </a:lnTo>
                  <a:cubicBezTo>
                    <a:pt x="934" y="1881"/>
                    <a:pt x="1527" y="1558"/>
                    <a:pt x="2246" y="1286"/>
                  </a:cubicBezTo>
                  <a:lnTo>
                    <a:pt x="2246" y="1286"/>
                  </a:lnTo>
                  <a:cubicBezTo>
                    <a:pt x="1721" y="1744"/>
                    <a:pt x="1088" y="2207"/>
                    <a:pt x="686" y="2817"/>
                  </a:cubicBezTo>
                  <a:lnTo>
                    <a:pt x="1184" y="3517"/>
                  </a:lnTo>
                  <a:cubicBezTo>
                    <a:pt x="1601" y="3106"/>
                    <a:pt x="1893" y="2915"/>
                    <a:pt x="2407" y="2555"/>
                  </a:cubicBezTo>
                  <a:lnTo>
                    <a:pt x="2407" y="2555"/>
                  </a:lnTo>
                  <a:cubicBezTo>
                    <a:pt x="1990" y="3033"/>
                    <a:pt x="1732" y="3447"/>
                    <a:pt x="1492" y="3932"/>
                  </a:cubicBezTo>
                  <a:lnTo>
                    <a:pt x="2013" y="4647"/>
                  </a:lnTo>
                  <a:cubicBezTo>
                    <a:pt x="2402" y="4129"/>
                    <a:pt x="2518" y="3995"/>
                    <a:pt x="3252" y="3524"/>
                  </a:cubicBezTo>
                  <a:lnTo>
                    <a:pt x="3252" y="3524"/>
                  </a:lnTo>
                  <a:cubicBezTo>
                    <a:pt x="2901" y="4275"/>
                    <a:pt x="2769" y="4543"/>
                    <a:pt x="2542" y="5414"/>
                  </a:cubicBezTo>
                  <a:lnTo>
                    <a:pt x="3158" y="6241"/>
                  </a:lnTo>
                  <a:cubicBezTo>
                    <a:pt x="3876" y="4388"/>
                    <a:pt x="5426" y="2299"/>
                    <a:pt x="7007" y="121"/>
                  </a:cubicBezTo>
                  <a:cubicBezTo>
                    <a:pt x="6344" y="39"/>
                    <a:pt x="5741" y="0"/>
                    <a:pt x="5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8"/>
            <p:cNvSpPr/>
            <p:nvPr/>
          </p:nvSpPr>
          <p:spPr>
            <a:xfrm>
              <a:off x="8321750" y="3965435"/>
              <a:ext cx="178697" cy="203132"/>
            </a:xfrm>
            <a:custGeom>
              <a:avLst/>
              <a:gdLst/>
              <a:ahLst/>
              <a:cxnLst/>
              <a:rect l="l" t="t" r="r" b="b"/>
              <a:pathLst>
                <a:path w="5978" h="6796" extrusionOk="0">
                  <a:moveTo>
                    <a:pt x="0" y="0"/>
                  </a:moveTo>
                  <a:lnTo>
                    <a:pt x="0" y="0"/>
                  </a:lnTo>
                  <a:cubicBezTo>
                    <a:pt x="826" y="2482"/>
                    <a:pt x="1646" y="4869"/>
                    <a:pt x="1772" y="6795"/>
                  </a:cubicBezTo>
                  <a:lnTo>
                    <a:pt x="2583" y="6209"/>
                  </a:lnTo>
                  <a:cubicBezTo>
                    <a:pt x="2626" y="5337"/>
                    <a:pt x="2583" y="5052"/>
                    <a:pt x="2479" y="4253"/>
                  </a:cubicBezTo>
                  <a:lnTo>
                    <a:pt x="2479" y="4253"/>
                  </a:lnTo>
                  <a:cubicBezTo>
                    <a:pt x="3022" y="4904"/>
                    <a:pt x="3089" y="5062"/>
                    <a:pt x="3297" y="5655"/>
                  </a:cubicBezTo>
                  <a:lnTo>
                    <a:pt x="3989" y="5145"/>
                  </a:lnTo>
                  <a:cubicBezTo>
                    <a:pt x="3907" y="4627"/>
                    <a:pt x="3791" y="4168"/>
                    <a:pt x="3546" y="3604"/>
                  </a:cubicBezTo>
                  <a:lnTo>
                    <a:pt x="3546" y="3604"/>
                  </a:lnTo>
                  <a:cubicBezTo>
                    <a:pt x="3917" y="4085"/>
                    <a:pt x="4132" y="4348"/>
                    <a:pt x="4397" y="4850"/>
                  </a:cubicBezTo>
                  <a:lnTo>
                    <a:pt x="5062" y="4348"/>
                  </a:lnTo>
                  <a:cubicBezTo>
                    <a:pt x="4866" y="3665"/>
                    <a:pt x="4418" y="3051"/>
                    <a:pt x="4065" y="2475"/>
                  </a:cubicBezTo>
                  <a:lnTo>
                    <a:pt x="4065" y="2475"/>
                  </a:lnTo>
                  <a:cubicBezTo>
                    <a:pt x="4651" y="2938"/>
                    <a:pt x="5106" y="3409"/>
                    <a:pt x="5564" y="3957"/>
                  </a:cubicBezTo>
                  <a:lnTo>
                    <a:pt x="5978" y="3663"/>
                  </a:lnTo>
                  <a:cubicBezTo>
                    <a:pt x="4919" y="1954"/>
                    <a:pt x="3460" y="6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8"/>
            <p:cNvSpPr/>
            <p:nvPr/>
          </p:nvSpPr>
          <p:spPr>
            <a:xfrm>
              <a:off x="7960768" y="4824145"/>
              <a:ext cx="199353" cy="81749"/>
            </a:xfrm>
            <a:custGeom>
              <a:avLst/>
              <a:gdLst/>
              <a:ahLst/>
              <a:cxnLst/>
              <a:rect l="l" t="t" r="r" b="b"/>
              <a:pathLst>
                <a:path w="6669" h="2735" extrusionOk="0">
                  <a:moveTo>
                    <a:pt x="3458" y="1"/>
                  </a:moveTo>
                  <a:cubicBezTo>
                    <a:pt x="3458" y="1"/>
                    <a:pt x="2632" y="277"/>
                    <a:pt x="1789" y="664"/>
                  </a:cubicBezTo>
                  <a:cubicBezTo>
                    <a:pt x="947" y="1051"/>
                    <a:pt x="87" y="1548"/>
                    <a:pt x="16" y="1981"/>
                  </a:cubicBezTo>
                  <a:cubicBezTo>
                    <a:pt x="1" y="2077"/>
                    <a:pt x="16" y="2169"/>
                    <a:pt x="67" y="2256"/>
                  </a:cubicBezTo>
                  <a:cubicBezTo>
                    <a:pt x="269" y="2608"/>
                    <a:pt x="1126" y="2734"/>
                    <a:pt x="2152" y="2734"/>
                  </a:cubicBezTo>
                  <a:cubicBezTo>
                    <a:pt x="3798" y="2734"/>
                    <a:pt x="5879" y="2409"/>
                    <a:pt x="6389" y="2170"/>
                  </a:cubicBezTo>
                  <a:cubicBezTo>
                    <a:pt x="6595" y="2071"/>
                    <a:pt x="6669" y="1902"/>
                    <a:pt x="6652" y="1702"/>
                  </a:cubicBezTo>
                  <a:cubicBezTo>
                    <a:pt x="6621" y="1168"/>
                    <a:pt x="6019" y="428"/>
                    <a:pt x="5876" y="258"/>
                  </a:cubicBezTo>
                  <a:lnTo>
                    <a:pt x="5874" y="258"/>
                  </a:lnTo>
                  <a:cubicBezTo>
                    <a:pt x="5854" y="237"/>
                    <a:pt x="5844" y="222"/>
                    <a:pt x="5844" y="222"/>
                  </a:cubicBezTo>
                  <a:lnTo>
                    <a:pt x="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8"/>
            <p:cNvSpPr/>
            <p:nvPr/>
          </p:nvSpPr>
          <p:spPr>
            <a:xfrm>
              <a:off x="8014246" y="4824205"/>
              <a:ext cx="122141" cy="29770"/>
            </a:xfrm>
            <a:custGeom>
              <a:avLst/>
              <a:gdLst/>
              <a:ahLst/>
              <a:cxnLst/>
              <a:rect l="l" t="t" r="r" b="b"/>
              <a:pathLst>
                <a:path w="4086" h="996" extrusionOk="0">
                  <a:moveTo>
                    <a:pt x="1669" y="0"/>
                  </a:moveTo>
                  <a:cubicBezTo>
                    <a:pt x="1669" y="0"/>
                    <a:pt x="843" y="277"/>
                    <a:pt x="0" y="664"/>
                  </a:cubicBezTo>
                  <a:cubicBezTo>
                    <a:pt x="351" y="906"/>
                    <a:pt x="793" y="995"/>
                    <a:pt x="1257" y="995"/>
                  </a:cubicBezTo>
                  <a:cubicBezTo>
                    <a:pt x="2540" y="995"/>
                    <a:pt x="3985" y="308"/>
                    <a:pt x="4085" y="259"/>
                  </a:cubicBezTo>
                  <a:cubicBezTo>
                    <a:pt x="4067" y="237"/>
                    <a:pt x="4057" y="223"/>
                    <a:pt x="4056" y="223"/>
                  </a:cubicBezTo>
                  <a:cubicBezTo>
                    <a:pt x="4056" y="223"/>
                    <a:pt x="4055" y="223"/>
                    <a:pt x="4055" y="223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8"/>
            <p:cNvSpPr/>
            <p:nvPr/>
          </p:nvSpPr>
          <p:spPr>
            <a:xfrm>
              <a:off x="7960768" y="4875048"/>
              <a:ext cx="199353" cy="30846"/>
            </a:xfrm>
            <a:custGeom>
              <a:avLst/>
              <a:gdLst/>
              <a:ahLst/>
              <a:cxnLst/>
              <a:rect l="l" t="t" r="r" b="b"/>
              <a:pathLst>
                <a:path w="6669" h="1032" extrusionOk="0">
                  <a:moveTo>
                    <a:pt x="6652" y="0"/>
                  </a:moveTo>
                  <a:lnTo>
                    <a:pt x="6652" y="0"/>
                  </a:lnTo>
                  <a:cubicBezTo>
                    <a:pt x="5137" y="429"/>
                    <a:pt x="3781" y="565"/>
                    <a:pt x="2670" y="565"/>
                  </a:cubicBezTo>
                  <a:cubicBezTo>
                    <a:pt x="1454" y="565"/>
                    <a:pt x="532" y="402"/>
                    <a:pt x="16" y="281"/>
                  </a:cubicBezTo>
                  <a:lnTo>
                    <a:pt x="16" y="281"/>
                  </a:lnTo>
                  <a:cubicBezTo>
                    <a:pt x="1" y="374"/>
                    <a:pt x="16" y="466"/>
                    <a:pt x="67" y="553"/>
                  </a:cubicBezTo>
                  <a:cubicBezTo>
                    <a:pt x="270" y="905"/>
                    <a:pt x="1127" y="1031"/>
                    <a:pt x="2152" y="1031"/>
                  </a:cubicBezTo>
                  <a:cubicBezTo>
                    <a:pt x="3798" y="1031"/>
                    <a:pt x="5879" y="706"/>
                    <a:pt x="6389" y="467"/>
                  </a:cubicBezTo>
                  <a:cubicBezTo>
                    <a:pt x="6595" y="371"/>
                    <a:pt x="6669" y="199"/>
                    <a:pt x="6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8013170" y="4556749"/>
              <a:ext cx="123366" cy="278336"/>
            </a:xfrm>
            <a:custGeom>
              <a:avLst/>
              <a:gdLst/>
              <a:ahLst/>
              <a:cxnLst/>
              <a:rect l="l" t="t" r="r" b="b"/>
              <a:pathLst>
                <a:path w="4127" h="9312" extrusionOk="0">
                  <a:moveTo>
                    <a:pt x="3511" y="1"/>
                  </a:moveTo>
                  <a:lnTo>
                    <a:pt x="1" y="21"/>
                  </a:lnTo>
                  <a:cubicBezTo>
                    <a:pt x="1" y="21"/>
                    <a:pt x="73" y="678"/>
                    <a:pt x="148" y="1336"/>
                  </a:cubicBezTo>
                  <a:cubicBezTo>
                    <a:pt x="211" y="1836"/>
                    <a:pt x="272" y="2337"/>
                    <a:pt x="297" y="2547"/>
                  </a:cubicBezTo>
                  <a:cubicBezTo>
                    <a:pt x="307" y="2616"/>
                    <a:pt x="311" y="2653"/>
                    <a:pt x="311" y="2653"/>
                  </a:cubicBezTo>
                  <a:lnTo>
                    <a:pt x="311" y="2670"/>
                  </a:lnTo>
                  <a:lnTo>
                    <a:pt x="382" y="3181"/>
                  </a:lnTo>
                  <a:cubicBezTo>
                    <a:pt x="382" y="3181"/>
                    <a:pt x="587" y="4663"/>
                    <a:pt x="845" y="6131"/>
                  </a:cubicBezTo>
                  <a:cubicBezTo>
                    <a:pt x="1099" y="7599"/>
                    <a:pt x="1383" y="9060"/>
                    <a:pt x="1383" y="9060"/>
                  </a:cubicBezTo>
                  <a:cubicBezTo>
                    <a:pt x="2018" y="9222"/>
                    <a:pt x="2557" y="9312"/>
                    <a:pt x="3096" y="9312"/>
                  </a:cubicBezTo>
                  <a:cubicBezTo>
                    <a:pt x="3432" y="9312"/>
                    <a:pt x="3767" y="9277"/>
                    <a:pt x="4127" y="9204"/>
                  </a:cubicBezTo>
                  <a:cubicBezTo>
                    <a:pt x="4127" y="9204"/>
                    <a:pt x="3963" y="7621"/>
                    <a:pt x="3826" y="6069"/>
                  </a:cubicBezTo>
                  <a:cubicBezTo>
                    <a:pt x="3691" y="4518"/>
                    <a:pt x="3613" y="2980"/>
                    <a:pt x="3613" y="2980"/>
                  </a:cubicBezTo>
                  <a:lnTo>
                    <a:pt x="3590" y="2484"/>
                  </a:lnTo>
                  <a:lnTo>
                    <a:pt x="3590" y="2472"/>
                  </a:lnTo>
                  <a:cubicBezTo>
                    <a:pt x="3590" y="2472"/>
                    <a:pt x="3579" y="2163"/>
                    <a:pt x="3562" y="1762"/>
                  </a:cubicBezTo>
                  <a:cubicBezTo>
                    <a:pt x="3557" y="1600"/>
                    <a:pt x="3548" y="1419"/>
                    <a:pt x="3542" y="1240"/>
                  </a:cubicBezTo>
                  <a:cubicBezTo>
                    <a:pt x="3528" y="620"/>
                    <a:pt x="3511" y="1"/>
                    <a:pt x="351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8"/>
            <p:cNvSpPr/>
            <p:nvPr/>
          </p:nvSpPr>
          <p:spPr>
            <a:xfrm>
              <a:off x="8013259" y="4556809"/>
              <a:ext cx="106447" cy="76130"/>
            </a:xfrm>
            <a:custGeom>
              <a:avLst/>
              <a:gdLst/>
              <a:ahLst/>
              <a:cxnLst/>
              <a:rect l="l" t="t" r="r" b="b"/>
              <a:pathLst>
                <a:path w="3561" h="2547" extrusionOk="0">
                  <a:moveTo>
                    <a:pt x="3510" y="0"/>
                  </a:moveTo>
                  <a:lnTo>
                    <a:pt x="1" y="20"/>
                  </a:lnTo>
                  <a:cubicBezTo>
                    <a:pt x="1" y="20"/>
                    <a:pt x="73" y="679"/>
                    <a:pt x="146" y="1337"/>
                  </a:cubicBezTo>
                  <a:cubicBezTo>
                    <a:pt x="210" y="1837"/>
                    <a:pt x="270" y="2338"/>
                    <a:pt x="297" y="2547"/>
                  </a:cubicBezTo>
                  <a:cubicBezTo>
                    <a:pt x="930" y="2514"/>
                    <a:pt x="1558" y="2384"/>
                    <a:pt x="2153" y="2163"/>
                  </a:cubicBezTo>
                  <a:cubicBezTo>
                    <a:pt x="2613" y="1990"/>
                    <a:pt x="3081" y="1762"/>
                    <a:pt x="3561" y="1762"/>
                  </a:cubicBezTo>
                  <a:cubicBezTo>
                    <a:pt x="3555" y="1599"/>
                    <a:pt x="3548" y="1420"/>
                    <a:pt x="3541" y="1239"/>
                  </a:cubicBezTo>
                  <a:cubicBezTo>
                    <a:pt x="3527" y="620"/>
                    <a:pt x="3510" y="0"/>
                    <a:pt x="3510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8"/>
            <p:cNvSpPr/>
            <p:nvPr/>
          </p:nvSpPr>
          <p:spPr>
            <a:xfrm>
              <a:off x="8451274" y="4095935"/>
              <a:ext cx="138073" cy="140334"/>
            </a:xfrm>
            <a:custGeom>
              <a:avLst/>
              <a:gdLst/>
              <a:ahLst/>
              <a:cxnLst/>
              <a:rect l="l" t="t" r="r" b="b"/>
              <a:pathLst>
                <a:path w="4619" h="4695" extrusionOk="0">
                  <a:moveTo>
                    <a:pt x="2985" y="0"/>
                  </a:moveTo>
                  <a:cubicBezTo>
                    <a:pt x="2723" y="0"/>
                    <a:pt x="2328" y="285"/>
                    <a:pt x="1971" y="596"/>
                  </a:cubicBezTo>
                  <a:cubicBezTo>
                    <a:pt x="1545" y="968"/>
                    <a:pt x="1172" y="1373"/>
                    <a:pt x="1172" y="1373"/>
                  </a:cubicBezTo>
                  <a:cubicBezTo>
                    <a:pt x="1172" y="1373"/>
                    <a:pt x="1248" y="227"/>
                    <a:pt x="811" y="160"/>
                  </a:cubicBezTo>
                  <a:cubicBezTo>
                    <a:pt x="804" y="158"/>
                    <a:pt x="797" y="158"/>
                    <a:pt x="790" y="158"/>
                  </a:cubicBezTo>
                  <a:cubicBezTo>
                    <a:pt x="584" y="158"/>
                    <a:pt x="449" y="633"/>
                    <a:pt x="360" y="1115"/>
                  </a:cubicBezTo>
                  <a:cubicBezTo>
                    <a:pt x="269" y="1612"/>
                    <a:pt x="226" y="2120"/>
                    <a:pt x="226" y="2120"/>
                  </a:cubicBezTo>
                  <a:cubicBezTo>
                    <a:pt x="0" y="2834"/>
                    <a:pt x="651" y="4422"/>
                    <a:pt x="1387" y="4652"/>
                  </a:cubicBezTo>
                  <a:cubicBezTo>
                    <a:pt x="1483" y="4682"/>
                    <a:pt x="1578" y="4695"/>
                    <a:pt x="1669" y="4695"/>
                  </a:cubicBezTo>
                  <a:cubicBezTo>
                    <a:pt x="1926" y="4695"/>
                    <a:pt x="2161" y="4594"/>
                    <a:pt x="2341" y="4477"/>
                  </a:cubicBezTo>
                  <a:cubicBezTo>
                    <a:pt x="2588" y="4321"/>
                    <a:pt x="2742" y="4133"/>
                    <a:pt x="2742" y="4133"/>
                  </a:cubicBezTo>
                  <a:cubicBezTo>
                    <a:pt x="2742" y="4133"/>
                    <a:pt x="3174" y="4062"/>
                    <a:pt x="3596" y="3935"/>
                  </a:cubicBezTo>
                  <a:cubicBezTo>
                    <a:pt x="4019" y="3810"/>
                    <a:pt x="4434" y="3630"/>
                    <a:pt x="4400" y="3421"/>
                  </a:cubicBezTo>
                  <a:cubicBezTo>
                    <a:pt x="4357" y="3152"/>
                    <a:pt x="3832" y="3105"/>
                    <a:pt x="3475" y="3105"/>
                  </a:cubicBezTo>
                  <a:cubicBezTo>
                    <a:pt x="3287" y="3105"/>
                    <a:pt x="3145" y="3118"/>
                    <a:pt x="3145" y="3118"/>
                  </a:cubicBezTo>
                  <a:cubicBezTo>
                    <a:pt x="3145" y="3118"/>
                    <a:pt x="3531" y="3045"/>
                    <a:pt x="3899" y="2891"/>
                  </a:cubicBezTo>
                  <a:cubicBezTo>
                    <a:pt x="4267" y="2740"/>
                    <a:pt x="4619" y="2507"/>
                    <a:pt x="4548" y="2205"/>
                  </a:cubicBezTo>
                  <a:cubicBezTo>
                    <a:pt x="4521" y="2083"/>
                    <a:pt x="4296" y="2045"/>
                    <a:pt x="4021" y="2045"/>
                  </a:cubicBezTo>
                  <a:cubicBezTo>
                    <a:pt x="3914" y="2045"/>
                    <a:pt x="3799" y="2051"/>
                    <a:pt x="3686" y="2059"/>
                  </a:cubicBezTo>
                  <a:cubicBezTo>
                    <a:pt x="3279" y="2092"/>
                    <a:pt x="2883" y="2162"/>
                    <a:pt x="2883" y="2162"/>
                  </a:cubicBezTo>
                  <a:cubicBezTo>
                    <a:pt x="2883" y="2162"/>
                    <a:pt x="3247" y="1954"/>
                    <a:pt x="3576" y="1698"/>
                  </a:cubicBezTo>
                  <a:cubicBezTo>
                    <a:pt x="3906" y="1443"/>
                    <a:pt x="4203" y="1138"/>
                    <a:pt x="4074" y="950"/>
                  </a:cubicBezTo>
                  <a:cubicBezTo>
                    <a:pt x="4026" y="879"/>
                    <a:pt x="3933" y="851"/>
                    <a:pt x="3816" y="851"/>
                  </a:cubicBezTo>
                  <a:cubicBezTo>
                    <a:pt x="3622" y="851"/>
                    <a:pt x="3360" y="928"/>
                    <a:pt x="3110" y="1022"/>
                  </a:cubicBezTo>
                  <a:cubicBezTo>
                    <a:pt x="2708" y="1174"/>
                    <a:pt x="2337" y="1371"/>
                    <a:pt x="2337" y="1371"/>
                  </a:cubicBezTo>
                  <a:cubicBezTo>
                    <a:pt x="2337" y="1371"/>
                    <a:pt x="2619" y="1090"/>
                    <a:pt x="2856" y="781"/>
                  </a:cubicBezTo>
                  <a:cubicBezTo>
                    <a:pt x="3094" y="471"/>
                    <a:pt x="3289" y="138"/>
                    <a:pt x="3126" y="37"/>
                  </a:cubicBezTo>
                  <a:cubicBezTo>
                    <a:pt x="3085" y="12"/>
                    <a:pt x="3038" y="0"/>
                    <a:pt x="29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8"/>
            <p:cNvSpPr/>
            <p:nvPr/>
          </p:nvSpPr>
          <p:spPr>
            <a:xfrm>
              <a:off x="8485860" y="4139724"/>
              <a:ext cx="23346" cy="38080"/>
            </a:xfrm>
            <a:custGeom>
              <a:avLst/>
              <a:gdLst/>
              <a:ahLst/>
              <a:cxnLst/>
              <a:rect l="l" t="t" r="r" b="b"/>
              <a:pathLst>
                <a:path w="781" h="1274" extrusionOk="0">
                  <a:moveTo>
                    <a:pt x="93" y="1"/>
                  </a:moveTo>
                  <a:cubicBezTo>
                    <a:pt x="59" y="1"/>
                    <a:pt x="28" y="21"/>
                    <a:pt x="15" y="54"/>
                  </a:cubicBezTo>
                  <a:cubicBezTo>
                    <a:pt x="1" y="96"/>
                    <a:pt x="22" y="144"/>
                    <a:pt x="64" y="160"/>
                  </a:cubicBezTo>
                  <a:cubicBezTo>
                    <a:pt x="256" y="232"/>
                    <a:pt x="423" y="381"/>
                    <a:pt x="515" y="565"/>
                  </a:cubicBezTo>
                  <a:cubicBezTo>
                    <a:pt x="539" y="613"/>
                    <a:pt x="558" y="664"/>
                    <a:pt x="573" y="716"/>
                  </a:cubicBezTo>
                  <a:cubicBezTo>
                    <a:pt x="614" y="861"/>
                    <a:pt x="614" y="1022"/>
                    <a:pt x="571" y="1169"/>
                  </a:cubicBezTo>
                  <a:cubicBezTo>
                    <a:pt x="558" y="1213"/>
                    <a:pt x="582" y="1259"/>
                    <a:pt x="628" y="1270"/>
                  </a:cubicBezTo>
                  <a:cubicBezTo>
                    <a:pt x="636" y="1273"/>
                    <a:pt x="643" y="1274"/>
                    <a:pt x="651" y="1274"/>
                  </a:cubicBezTo>
                  <a:cubicBezTo>
                    <a:pt x="687" y="1274"/>
                    <a:pt x="719" y="1251"/>
                    <a:pt x="729" y="1214"/>
                  </a:cubicBezTo>
                  <a:cubicBezTo>
                    <a:pt x="780" y="1036"/>
                    <a:pt x="780" y="847"/>
                    <a:pt x="731" y="671"/>
                  </a:cubicBezTo>
                  <a:cubicBezTo>
                    <a:pt x="715" y="610"/>
                    <a:pt x="693" y="549"/>
                    <a:pt x="663" y="491"/>
                  </a:cubicBezTo>
                  <a:cubicBezTo>
                    <a:pt x="551" y="271"/>
                    <a:pt x="354" y="95"/>
                    <a:pt x="122" y="6"/>
                  </a:cubicBezTo>
                  <a:cubicBezTo>
                    <a:pt x="113" y="2"/>
                    <a:pt x="103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8"/>
            <p:cNvSpPr/>
            <p:nvPr/>
          </p:nvSpPr>
          <p:spPr>
            <a:xfrm>
              <a:off x="8202180" y="4094949"/>
              <a:ext cx="290734" cy="194434"/>
            </a:xfrm>
            <a:custGeom>
              <a:avLst/>
              <a:gdLst/>
              <a:ahLst/>
              <a:cxnLst/>
              <a:rect l="l" t="t" r="r" b="b"/>
              <a:pathLst>
                <a:path w="9726" h="6505" extrusionOk="0">
                  <a:moveTo>
                    <a:pt x="2584" y="1"/>
                  </a:moveTo>
                  <a:cubicBezTo>
                    <a:pt x="1723" y="571"/>
                    <a:pt x="861" y="1140"/>
                    <a:pt x="0" y="1710"/>
                  </a:cubicBezTo>
                  <a:cubicBezTo>
                    <a:pt x="288" y="2181"/>
                    <a:pt x="675" y="2616"/>
                    <a:pt x="1023" y="3041"/>
                  </a:cubicBezTo>
                  <a:cubicBezTo>
                    <a:pt x="1356" y="3446"/>
                    <a:pt x="1702" y="3845"/>
                    <a:pt x="2065" y="4228"/>
                  </a:cubicBezTo>
                  <a:cubicBezTo>
                    <a:pt x="2975" y="5192"/>
                    <a:pt x="4083" y="6244"/>
                    <a:pt x="5440" y="6471"/>
                  </a:cubicBezTo>
                  <a:cubicBezTo>
                    <a:pt x="5576" y="6494"/>
                    <a:pt x="5711" y="6504"/>
                    <a:pt x="5844" y="6504"/>
                  </a:cubicBezTo>
                  <a:cubicBezTo>
                    <a:pt x="6755" y="6504"/>
                    <a:pt x="7600" y="6007"/>
                    <a:pt x="8370" y="5541"/>
                  </a:cubicBezTo>
                  <a:cubicBezTo>
                    <a:pt x="8552" y="5429"/>
                    <a:pt x="8736" y="5318"/>
                    <a:pt x="8915" y="5203"/>
                  </a:cubicBezTo>
                  <a:cubicBezTo>
                    <a:pt x="9065" y="5109"/>
                    <a:pt x="9216" y="5013"/>
                    <a:pt x="9365" y="4915"/>
                  </a:cubicBezTo>
                  <a:cubicBezTo>
                    <a:pt x="9422" y="4879"/>
                    <a:pt x="9710" y="4743"/>
                    <a:pt x="9720" y="4682"/>
                  </a:cubicBezTo>
                  <a:cubicBezTo>
                    <a:pt x="9725" y="4651"/>
                    <a:pt x="9646" y="4548"/>
                    <a:pt x="9629" y="4523"/>
                  </a:cubicBezTo>
                  <a:cubicBezTo>
                    <a:pt x="9564" y="4407"/>
                    <a:pt x="9501" y="4291"/>
                    <a:pt x="9436" y="4177"/>
                  </a:cubicBezTo>
                  <a:cubicBezTo>
                    <a:pt x="9130" y="3631"/>
                    <a:pt x="8822" y="3086"/>
                    <a:pt x="8517" y="2541"/>
                  </a:cubicBezTo>
                  <a:cubicBezTo>
                    <a:pt x="7890" y="2894"/>
                    <a:pt x="7262" y="3260"/>
                    <a:pt x="6606" y="3552"/>
                  </a:cubicBezTo>
                  <a:cubicBezTo>
                    <a:pt x="6388" y="3650"/>
                    <a:pt x="6192" y="3735"/>
                    <a:pt x="5987" y="3735"/>
                  </a:cubicBezTo>
                  <a:cubicBezTo>
                    <a:pt x="5871" y="3735"/>
                    <a:pt x="5752" y="3708"/>
                    <a:pt x="5623" y="3641"/>
                  </a:cubicBezTo>
                  <a:cubicBezTo>
                    <a:pt x="5324" y="3483"/>
                    <a:pt x="5080" y="3233"/>
                    <a:pt x="4847" y="2993"/>
                  </a:cubicBezTo>
                  <a:cubicBezTo>
                    <a:pt x="3973" y="2102"/>
                    <a:pt x="3246" y="1054"/>
                    <a:pt x="258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8"/>
            <p:cNvSpPr/>
            <p:nvPr/>
          </p:nvSpPr>
          <p:spPr>
            <a:xfrm>
              <a:off x="8202180" y="4094949"/>
              <a:ext cx="106298" cy="97950"/>
            </a:xfrm>
            <a:custGeom>
              <a:avLst/>
              <a:gdLst/>
              <a:ahLst/>
              <a:cxnLst/>
              <a:rect l="l" t="t" r="r" b="b"/>
              <a:pathLst>
                <a:path w="3556" h="3277" extrusionOk="0">
                  <a:moveTo>
                    <a:pt x="2584" y="1"/>
                  </a:moveTo>
                  <a:lnTo>
                    <a:pt x="0" y="1710"/>
                  </a:lnTo>
                  <a:cubicBezTo>
                    <a:pt x="14" y="1734"/>
                    <a:pt x="301" y="2129"/>
                    <a:pt x="604" y="2514"/>
                  </a:cubicBezTo>
                  <a:cubicBezTo>
                    <a:pt x="903" y="2901"/>
                    <a:pt x="1221" y="3277"/>
                    <a:pt x="1221" y="3277"/>
                  </a:cubicBezTo>
                  <a:lnTo>
                    <a:pt x="3556" y="1435"/>
                  </a:lnTo>
                  <a:cubicBezTo>
                    <a:pt x="3556" y="1435"/>
                    <a:pt x="3297" y="1085"/>
                    <a:pt x="3055" y="722"/>
                  </a:cubicBezTo>
                  <a:cubicBezTo>
                    <a:pt x="2933" y="543"/>
                    <a:pt x="2813" y="359"/>
                    <a:pt x="2724" y="224"/>
                  </a:cubicBezTo>
                  <a:cubicBezTo>
                    <a:pt x="2641" y="89"/>
                    <a:pt x="2584" y="1"/>
                    <a:pt x="2584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8"/>
            <p:cNvSpPr/>
            <p:nvPr/>
          </p:nvSpPr>
          <p:spPr>
            <a:xfrm>
              <a:off x="7702945" y="3775933"/>
              <a:ext cx="155411" cy="156653"/>
            </a:xfrm>
            <a:custGeom>
              <a:avLst/>
              <a:gdLst/>
              <a:ahLst/>
              <a:cxnLst/>
              <a:rect l="l" t="t" r="r" b="b"/>
              <a:pathLst>
                <a:path w="5199" h="5241" extrusionOk="0">
                  <a:moveTo>
                    <a:pt x="2869" y="0"/>
                  </a:moveTo>
                  <a:cubicBezTo>
                    <a:pt x="2857" y="0"/>
                    <a:pt x="2846" y="1"/>
                    <a:pt x="2835" y="3"/>
                  </a:cubicBezTo>
                  <a:cubicBezTo>
                    <a:pt x="2633" y="29"/>
                    <a:pt x="2655" y="423"/>
                    <a:pt x="2753" y="820"/>
                  </a:cubicBezTo>
                  <a:cubicBezTo>
                    <a:pt x="2844" y="1215"/>
                    <a:pt x="3002" y="1602"/>
                    <a:pt x="3002" y="1602"/>
                  </a:cubicBezTo>
                  <a:cubicBezTo>
                    <a:pt x="3002" y="1602"/>
                    <a:pt x="2722" y="1263"/>
                    <a:pt x="2401" y="946"/>
                  </a:cubicBezTo>
                  <a:cubicBezTo>
                    <a:pt x="2127" y="676"/>
                    <a:pt x="1824" y="420"/>
                    <a:pt x="1610" y="420"/>
                  </a:cubicBezTo>
                  <a:cubicBezTo>
                    <a:pt x="1573" y="420"/>
                    <a:pt x="1539" y="428"/>
                    <a:pt x="1508" y="444"/>
                  </a:cubicBezTo>
                  <a:cubicBezTo>
                    <a:pt x="1295" y="560"/>
                    <a:pt x="1443" y="999"/>
                    <a:pt x="1654" y="1397"/>
                  </a:cubicBezTo>
                  <a:cubicBezTo>
                    <a:pt x="1866" y="1794"/>
                    <a:pt x="2141" y="2150"/>
                    <a:pt x="2141" y="2150"/>
                  </a:cubicBezTo>
                  <a:cubicBezTo>
                    <a:pt x="2141" y="2150"/>
                    <a:pt x="1779" y="1917"/>
                    <a:pt x="1393" y="1701"/>
                  </a:cubicBezTo>
                  <a:cubicBezTo>
                    <a:pt x="1098" y="1539"/>
                    <a:pt x="789" y="1384"/>
                    <a:pt x="608" y="1384"/>
                  </a:cubicBezTo>
                  <a:cubicBezTo>
                    <a:pt x="552" y="1384"/>
                    <a:pt x="508" y="1399"/>
                    <a:pt x="482" y="1434"/>
                  </a:cubicBezTo>
                  <a:cubicBezTo>
                    <a:pt x="280" y="1701"/>
                    <a:pt x="531" y="2104"/>
                    <a:pt x="836" y="2425"/>
                  </a:cubicBezTo>
                  <a:cubicBezTo>
                    <a:pt x="1141" y="2747"/>
                    <a:pt x="1496" y="2987"/>
                    <a:pt x="1496" y="2987"/>
                  </a:cubicBezTo>
                  <a:cubicBezTo>
                    <a:pt x="1496" y="2987"/>
                    <a:pt x="1211" y="2831"/>
                    <a:pt x="897" y="2718"/>
                  </a:cubicBezTo>
                  <a:cubicBezTo>
                    <a:pt x="719" y="2656"/>
                    <a:pt x="533" y="2604"/>
                    <a:pt x="383" y="2604"/>
                  </a:cubicBezTo>
                  <a:cubicBezTo>
                    <a:pt x="265" y="2604"/>
                    <a:pt x="170" y="2636"/>
                    <a:pt x="117" y="2721"/>
                  </a:cubicBezTo>
                  <a:cubicBezTo>
                    <a:pt x="0" y="2917"/>
                    <a:pt x="347" y="3296"/>
                    <a:pt x="724" y="3610"/>
                  </a:cubicBezTo>
                  <a:cubicBezTo>
                    <a:pt x="918" y="3766"/>
                    <a:pt x="1115" y="3910"/>
                    <a:pt x="1264" y="4011"/>
                  </a:cubicBezTo>
                  <a:cubicBezTo>
                    <a:pt x="1412" y="4116"/>
                    <a:pt x="1515" y="4178"/>
                    <a:pt x="1515" y="4178"/>
                  </a:cubicBezTo>
                  <a:cubicBezTo>
                    <a:pt x="1515" y="4178"/>
                    <a:pt x="1605" y="4428"/>
                    <a:pt x="1800" y="4689"/>
                  </a:cubicBezTo>
                  <a:cubicBezTo>
                    <a:pt x="1989" y="4954"/>
                    <a:pt x="2304" y="5215"/>
                    <a:pt x="2713" y="5239"/>
                  </a:cubicBezTo>
                  <a:cubicBezTo>
                    <a:pt x="2728" y="5240"/>
                    <a:pt x="2742" y="5241"/>
                    <a:pt x="2757" y="5241"/>
                  </a:cubicBezTo>
                  <a:cubicBezTo>
                    <a:pt x="3582" y="5241"/>
                    <a:pt x="4744" y="3886"/>
                    <a:pt x="4781" y="3121"/>
                  </a:cubicBezTo>
                  <a:cubicBezTo>
                    <a:pt x="4781" y="3121"/>
                    <a:pt x="4922" y="2605"/>
                    <a:pt x="5029" y="2085"/>
                  </a:cubicBezTo>
                  <a:cubicBezTo>
                    <a:pt x="5132" y="1568"/>
                    <a:pt x="5199" y="1051"/>
                    <a:pt x="4979" y="1005"/>
                  </a:cubicBezTo>
                  <a:cubicBezTo>
                    <a:pt x="4962" y="1002"/>
                    <a:pt x="4945" y="1000"/>
                    <a:pt x="4928" y="1000"/>
                  </a:cubicBezTo>
                  <a:cubicBezTo>
                    <a:pt x="4725" y="1000"/>
                    <a:pt x="4529" y="1237"/>
                    <a:pt x="4386" y="1490"/>
                  </a:cubicBezTo>
                  <a:cubicBezTo>
                    <a:pt x="4230" y="1761"/>
                    <a:pt x="4133" y="2051"/>
                    <a:pt x="4133" y="2051"/>
                  </a:cubicBezTo>
                  <a:cubicBezTo>
                    <a:pt x="4133" y="2051"/>
                    <a:pt x="4084" y="1917"/>
                    <a:pt x="4003" y="1718"/>
                  </a:cubicBezTo>
                  <a:cubicBezTo>
                    <a:pt x="3919" y="1520"/>
                    <a:pt x="3807" y="1257"/>
                    <a:pt x="3681" y="995"/>
                  </a:cubicBezTo>
                  <a:cubicBezTo>
                    <a:pt x="3436" y="493"/>
                    <a:pt x="3153" y="0"/>
                    <a:pt x="286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8"/>
            <p:cNvSpPr/>
            <p:nvPr/>
          </p:nvSpPr>
          <p:spPr>
            <a:xfrm>
              <a:off x="7790142" y="3838911"/>
              <a:ext cx="34765" cy="31624"/>
            </a:xfrm>
            <a:custGeom>
              <a:avLst/>
              <a:gdLst/>
              <a:ahLst/>
              <a:cxnLst/>
              <a:rect l="l" t="t" r="r" b="b"/>
              <a:pathLst>
                <a:path w="1163" h="1058" extrusionOk="0">
                  <a:moveTo>
                    <a:pt x="1078" y="0"/>
                  </a:moveTo>
                  <a:cubicBezTo>
                    <a:pt x="818" y="0"/>
                    <a:pt x="556" y="98"/>
                    <a:pt x="355" y="273"/>
                  </a:cubicBezTo>
                  <a:cubicBezTo>
                    <a:pt x="304" y="318"/>
                    <a:pt x="256" y="367"/>
                    <a:pt x="217" y="422"/>
                  </a:cubicBezTo>
                  <a:cubicBezTo>
                    <a:pt x="98" y="577"/>
                    <a:pt x="22" y="767"/>
                    <a:pt x="5" y="963"/>
                  </a:cubicBezTo>
                  <a:cubicBezTo>
                    <a:pt x="1" y="1012"/>
                    <a:pt x="37" y="1055"/>
                    <a:pt x="85" y="1057"/>
                  </a:cubicBezTo>
                  <a:cubicBezTo>
                    <a:pt x="87" y="1058"/>
                    <a:pt x="89" y="1058"/>
                    <a:pt x="91" y="1058"/>
                  </a:cubicBezTo>
                  <a:cubicBezTo>
                    <a:pt x="138" y="1058"/>
                    <a:pt x="177" y="1023"/>
                    <a:pt x="181" y="978"/>
                  </a:cubicBezTo>
                  <a:cubicBezTo>
                    <a:pt x="193" y="817"/>
                    <a:pt x="255" y="658"/>
                    <a:pt x="354" y="528"/>
                  </a:cubicBezTo>
                  <a:cubicBezTo>
                    <a:pt x="389" y="482"/>
                    <a:pt x="426" y="441"/>
                    <a:pt x="468" y="402"/>
                  </a:cubicBezTo>
                  <a:cubicBezTo>
                    <a:pt x="633" y="256"/>
                    <a:pt x="853" y="175"/>
                    <a:pt x="1068" y="174"/>
                  </a:cubicBezTo>
                  <a:cubicBezTo>
                    <a:pt x="1116" y="174"/>
                    <a:pt x="1157" y="134"/>
                    <a:pt x="1158" y="88"/>
                  </a:cubicBezTo>
                  <a:cubicBezTo>
                    <a:pt x="1162" y="40"/>
                    <a:pt x="1124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8"/>
            <p:cNvSpPr/>
            <p:nvPr/>
          </p:nvSpPr>
          <p:spPr>
            <a:xfrm>
              <a:off x="7784103" y="3881205"/>
              <a:ext cx="282394" cy="260192"/>
            </a:xfrm>
            <a:custGeom>
              <a:avLst/>
              <a:gdLst/>
              <a:ahLst/>
              <a:cxnLst/>
              <a:rect l="l" t="t" r="r" b="b"/>
              <a:pathLst>
                <a:path w="9447" h="8705" extrusionOk="0">
                  <a:moveTo>
                    <a:pt x="1971" y="1"/>
                  </a:moveTo>
                  <a:cubicBezTo>
                    <a:pt x="1538" y="376"/>
                    <a:pt x="1109" y="752"/>
                    <a:pt x="678" y="1130"/>
                  </a:cubicBezTo>
                  <a:cubicBezTo>
                    <a:pt x="481" y="1302"/>
                    <a:pt x="286" y="1475"/>
                    <a:pt x="88" y="1647"/>
                  </a:cubicBezTo>
                  <a:cubicBezTo>
                    <a:pt x="70" y="1662"/>
                    <a:pt x="7" y="1702"/>
                    <a:pt x="5" y="1724"/>
                  </a:cubicBezTo>
                  <a:cubicBezTo>
                    <a:pt x="1" y="1760"/>
                    <a:pt x="145" y="1908"/>
                    <a:pt x="162" y="1930"/>
                  </a:cubicBezTo>
                  <a:cubicBezTo>
                    <a:pt x="231" y="2021"/>
                    <a:pt x="302" y="2110"/>
                    <a:pt x="374" y="2197"/>
                  </a:cubicBezTo>
                  <a:cubicBezTo>
                    <a:pt x="1168" y="3177"/>
                    <a:pt x="1991" y="4135"/>
                    <a:pt x="2909" y="5003"/>
                  </a:cubicBezTo>
                  <a:cubicBezTo>
                    <a:pt x="3813" y="5857"/>
                    <a:pt x="4763" y="6715"/>
                    <a:pt x="5821" y="7382"/>
                  </a:cubicBezTo>
                  <a:cubicBezTo>
                    <a:pt x="6171" y="7600"/>
                    <a:pt x="6515" y="7826"/>
                    <a:pt x="6872" y="8032"/>
                  </a:cubicBezTo>
                  <a:cubicBezTo>
                    <a:pt x="6989" y="8099"/>
                    <a:pt x="7105" y="8165"/>
                    <a:pt x="7225" y="8226"/>
                  </a:cubicBezTo>
                  <a:cubicBezTo>
                    <a:pt x="7537" y="8392"/>
                    <a:pt x="7859" y="8546"/>
                    <a:pt x="8172" y="8704"/>
                  </a:cubicBezTo>
                  <a:lnTo>
                    <a:pt x="8332" y="8323"/>
                  </a:lnTo>
                  <a:cubicBezTo>
                    <a:pt x="8704" y="7439"/>
                    <a:pt x="9075" y="6552"/>
                    <a:pt x="9447" y="5668"/>
                  </a:cubicBezTo>
                  <a:cubicBezTo>
                    <a:pt x="8898" y="5431"/>
                    <a:pt x="8360" y="5194"/>
                    <a:pt x="7831" y="4913"/>
                  </a:cubicBezTo>
                  <a:cubicBezTo>
                    <a:pt x="7777" y="4885"/>
                    <a:pt x="7725" y="4856"/>
                    <a:pt x="7671" y="4824"/>
                  </a:cubicBezTo>
                  <a:cubicBezTo>
                    <a:pt x="5486" y="3621"/>
                    <a:pt x="3596" y="1877"/>
                    <a:pt x="197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8"/>
            <p:cNvSpPr/>
            <p:nvPr/>
          </p:nvSpPr>
          <p:spPr>
            <a:xfrm>
              <a:off x="7998762" y="4025365"/>
              <a:ext cx="67736" cy="116033"/>
            </a:xfrm>
            <a:custGeom>
              <a:avLst/>
              <a:gdLst/>
              <a:ahLst/>
              <a:cxnLst/>
              <a:rect l="l" t="t" r="r" b="b"/>
              <a:pathLst>
                <a:path w="2266" h="3882" extrusionOk="0">
                  <a:moveTo>
                    <a:pt x="490" y="1"/>
                  </a:moveTo>
                  <a:cubicBezTo>
                    <a:pt x="297" y="695"/>
                    <a:pt x="129" y="1394"/>
                    <a:pt x="55" y="2108"/>
                  </a:cubicBezTo>
                  <a:cubicBezTo>
                    <a:pt x="10" y="2537"/>
                    <a:pt x="0" y="2972"/>
                    <a:pt x="44" y="3403"/>
                  </a:cubicBezTo>
                  <a:cubicBezTo>
                    <a:pt x="356" y="3569"/>
                    <a:pt x="678" y="3723"/>
                    <a:pt x="991" y="3881"/>
                  </a:cubicBezTo>
                  <a:lnTo>
                    <a:pt x="1151" y="3500"/>
                  </a:lnTo>
                  <a:cubicBezTo>
                    <a:pt x="1523" y="2616"/>
                    <a:pt x="1894" y="1729"/>
                    <a:pt x="2266" y="845"/>
                  </a:cubicBezTo>
                  <a:cubicBezTo>
                    <a:pt x="1717" y="608"/>
                    <a:pt x="1179" y="371"/>
                    <a:pt x="650" y="90"/>
                  </a:cubicBezTo>
                  <a:cubicBezTo>
                    <a:pt x="596" y="62"/>
                    <a:pt x="544" y="33"/>
                    <a:pt x="490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8"/>
            <p:cNvSpPr/>
            <p:nvPr/>
          </p:nvSpPr>
          <p:spPr>
            <a:xfrm>
              <a:off x="7900236" y="4021808"/>
              <a:ext cx="428927" cy="591105"/>
            </a:xfrm>
            <a:custGeom>
              <a:avLst/>
              <a:gdLst/>
              <a:ahLst/>
              <a:cxnLst/>
              <a:rect l="l" t="t" r="r" b="b"/>
              <a:pathLst>
                <a:path w="14349" h="19776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3622" y="3278"/>
                    <a:pt x="4181" y="4233"/>
                  </a:cubicBezTo>
                  <a:cubicBezTo>
                    <a:pt x="3827" y="6144"/>
                    <a:pt x="3416" y="8332"/>
                    <a:pt x="3190" y="9525"/>
                  </a:cubicBezTo>
                  <a:cubicBezTo>
                    <a:pt x="3130" y="9841"/>
                    <a:pt x="3084" y="10084"/>
                    <a:pt x="3053" y="10238"/>
                  </a:cubicBezTo>
                  <a:cubicBezTo>
                    <a:pt x="3035" y="10352"/>
                    <a:pt x="3021" y="10417"/>
                    <a:pt x="3021" y="10420"/>
                  </a:cubicBezTo>
                  <a:lnTo>
                    <a:pt x="861" y="15679"/>
                  </a:lnTo>
                  <a:lnTo>
                    <a:pt x="0" y="17775"/>
                  </a:lnTo>
                  <a:lnTo>
                    <a:pt x="626" y="18246"/>
                  </a:lnTo>
                  <a:lnTo>
                    <a:pt x="1521" y="18920"/>
                  </a:lnTo>
                  <a:cubicBezTo>
                    <a:pt x="1792" y="19059"/>
                    <a:pt x="2071" y="19167"/>
                    <a:pt x="2360" y="19244"/>
                  </a:cubicBezTo>
                  <a:lnTo>
                    <a:pt x="2363" y="19244"/>
                  </a:lnTo>
                  <a:cubicBezTo>
                    <a:pt x="2743" y="19350"/>
                    <a:pt x="3134" y="19403"/>
                    <a:pt x="3527" y="19403"/>
                  </a:cubicBezTo>
                  <a:cubicBezTo>
                    <a:pt x="3857" y="19403"/>
                    <a:pt x="4189" y="19366"/>
                    <a:pt x="4516" y="19291"/>
                  </a:cubicBezTo>
                  <a:lnTo>
                    <a:pt x="6042" y="18935"/>
                  </a:lnTo>
                  <a:cubicBezTo>
                    <a:pt x="6367" y="18860"/>
                    <a:pt x="6698" y="18822"/>
                    <a:pt x="7028" y="18822"/>
                  </a:cubicBezTo>
                  <a:cubicBezTo>
                    <a:pt x="7323" y="18822"/>
                    <a:pt x="7616" y="18852"/>
                    <a:pt x="7905" y="18911"/>
                  </a:cubicBezTo>
                  <a:cubicBezTo>
                    <a:pt x="8291" y="18987"/>
                    <a:pt x="8668" y="19117"/>
                    <a:pt x="9025" y="19299"/>
                  </a:cubicBezTo>
                  <a:cubicBezTo>
                    <a:pt x="9529" y="19556"/>
                    <a:pt x="10074" y="19710"/>
                    <a:pt x="10629" y="19758"/>
                  </a:cubicBezTo>
                  <a:cubicBezTo>
                    <a:pt x="10759" y="19770"/>
                    <a:pt x="10890" y="19776"/>
                    <a:pt x="11021" y="19776"/>
                  </a:cubicBezTo>
                  <a:cubicBezTo>
                    <a:pt x="11623" y="19776"/>
                    <a:pt x="12227" y="19653"/>
                    <a:pt x="12791" y="19401"/>
                  </a:cubicBezTo>
                  <a:lnTo>
                    <a:pt x="14348" y="18715"/>
                  </a:lnTo>
                  <a:lnTo>
                    <a:pt x="12719" y="12915"/>
                  </a:lnTo>
                  <a:lnTo>
                    <a:pt x="12177" y="10981"/>
                  </a:lnTo>
                  <a:cubicBezTo>
                    <a:pt x="12177" y="10967"/>
                    <a:pt x="12176" y="10943"/>
                    <a:pt x="12175" y="10909"/>
                  </a:cubicBezTo>
                  <a:cubicBezTo>
                    <a:pt x="12165" y="10787"/>
                    <a:pt x="12135" y="10533"/>
                    <a:pt x="12098" y="10181"/>
                  </a:cubicBezTo>
                  <a:cubicBezTo>
                    <a:pt x="11977" y="9058"/>
                    <a:pt x="11751" y="6956"/>
                    <a:pt x="11683" y="5079"/>
                  </a:cubicBezTo>
                  <a:lnTo>
                    <a:pt x="13435" y="3134"/>
                  </a:lnTo>
                  <a:cubicBezTo>
                    <a:pt x="13435" y="3134"/>
                    <a:pt x="12471" y="1736"/>
                    <a:pt x="10753" y="1516"/>
                  </a:cubicBezTo>
                  <a:cubicBezTo>
                    <a:pt x="9805" y="1395"/>
                    <a:pt x="6962" y="950"/>
                    <a:pt x="6962" y="950"/>
                  </a:cubicBezTo>
                  <a:cubicBezTo>
                    <a:pt x="6018" y="809"/>
                    <a:pt x="5100" y="527"/>
                    <a:pt x="4243" y="112"/>
                  </a:cubicBezTo>
                  <a:lnTo>
                    <a:pt x="40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8"/>
            <p:cNvSpPr/>
            <p:nvPr/>
          </p:nvSpPr>
          <p:spPr>
            <a:xfrm>
              <a:off x="7900236" y="4407837"/>
              <a:ext cx="428927" cy="205075"/>
            </a:xfrm>
            <a:custGeom>
              <a:avLst/>
              <a:gdLst/>
              <a:ahLst/>
              <a:cxnLst/>
              <a:rect l="l" t="t" r="r" b="b"/>
              <a:pathLst>
                <a:path w="14349" h="6861" extrusionOk="0">
                  <a:moveTo>
                    <a:pt x="12721" y="0"/>
                  </a:moveTo>
                  <a:cubicBezTo>
                    <a:pt x="11673" y="1933"/>
                    <a:pt x="9649" y="4333"/>
                    <a:pt x="6184" y="4333"/>
                  </a:cubicBezTo>
                  <a:cubicBezTo>
                    <a:pt x="4690" y="4333"/>
                    <a:pt x="2928" y="3886"/>
                    <a:pt x="861" y="2764"/>
                  </a:cubicBezTo>
                  <a:lnTo>
                    <a:pt x="0" y="4860"/>
                  </a:lnTo>
                  <a:lnTo>
                    <a:pt x="626" y="5331"/>
                  </a:lnTo>
                  <a:lnTo>
                    <a:pt x="1521" y="6005"/>
                  </a:lnTo>
                  <a:cubicBezTo>
                    <a:pt x="1792" y="6144"/>
                    <a:pt x="2071" y="6252"/>
                    <a:pt x="2360" y="6329"/>
                  </a:cubicBezTo>
                  <a:lnTo>
                    <a:pt x="2363" y="6329"/>
                  </a:lnTo>
                  <a:cubicBezTo>
                    <a:pt x="2743" y="6435"/>
                    <a:pt x="3134" y="6488"/>
                    <a:pt x="3527" y="6488"/>
                  </a:cubicBezTo>
                  <a:cubicBezTo>
                    <a:pt x="3857" y="6488"/>
                    <a:pt x="4189" y="6451"/>
                    <a:pt x="4516" y="6376"/>
                  </a:cubicBezTo>
                  <a:lnTo>
                    <a:pt x="6042" y="6020"/>
                  </a:lnTo>
                  <a:cubicBezTo>
                    <a:pt x="6367" y="5945"/>
                    <a:pt x="6698" y="5907"/>
                    <a:pt x="7028" y="5907"/>
                  </a:cubicBezTo>
                  <a:cubicBezTo>
                    <a:pt x="7323" y="5907"/>
                    <a:pt x="7616" y="5937"/>
                    <a:pt x="7905" y="5996"/>
                  </a:cubicBezTo>
                  <a:cubicBezTo>
                    <a:pt x="8291" y="6072"/>
                    <a:pt x="8668" y="6202"/>
                    <a:pt x="9025" y="6384"/>
                  </a:cubicBezTo>
                  <a:cubicBezTo>
                    <a:pt x="9529" y="6641"/>
                    <a:pt x="10074" y="6795"/>
                    <a:pt x="10629" y="6843"/>
                  </a:cubicBezTo>
                  <a:cubicBezTo>
                    <a:pt x="10759" y="6855"/>
                    <a:pt x="10890" y="6861"/>
                    <a:pt x="11021" y="6861"/>
                  </a:cubicBezTo>
                  <a:cubicBezTo>
                    <a:pt x="11623" y="6861"/>
                    <a:pt x="12227" y="6738"/>
                    <a:pt x="12791" y="6486"/>
                  </a:cubicBezTo>
                  <a:lnTo>
                    <a:pt x="14348" y="5800"/>
                  </a:lnTo>
                  <a:lnTo>
                    <a:pt x="12721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8"/>
            <p:cNvSpPr/>
            <p:nvPr/>
          </p:nvSpPr>
          <p:spPr>
            <a:xfrm>
              <a:off x="8058606" y="4029101"/>
              <a:ext cx="187426" cy="83572"/>
            </a:xfrm>
            <a:custGeom>
              <a:avLst/>
              <a:gdLst/>
              <a:ahLst/>
              <a:cxnLst/>
              <a:rect l="l" t="t" r="r" b="b"/>
              <a:pathLst>
                <a:path w="6270" h="2796" extrusionOk="0">
                  <a:moveTo>
                    <a:pt x="2283" y="1"/>
                  </a:moveTo>
                  <a:cubicBezTo>
                    <a:pt x="1465" y="1"/>
                    <a:pt x="769" y="211"/>
                    <a:pt x="492" y="833"/>
                  </a:cubicBezTo>
                  <a:cubicBezTo>
                    <a:pt x="0" y="1939"/>
                    <a:pt x="25" y="2190"/>
                    <a:pt x="159" y="2190"/>
                  </a:cubicBezTo>
                  <a:cubicBezTo>
                    <a:pt x="188" y="2190"/>
                    <a:pt x="222" y="2178"/>
                    <a:pt x="257" y="2161"/>
                  </a:cubicBezTo>
                  <a:cubicBezTo>
                    <a:pt x="459" y="2061"/>
                    <a:pt x="1270" y="1981"/>
                    <a:pt x="1851" y="1981"/>
                  </a:cubicBezTo>
                  <a:cubicBezTo>
                    <a:pt x="2104" y="1981"/>
                    <a:pt x="2313" y="1996"/>
                    <a:pt x="2409" y="2031"/>
                  </a:cubicBezTo>
                  <a:cubicBezTo>
                    <a:pt x="2741" y="2153"/>
                    <a:pt x="3082" y="2156"/>
                    <a:pt x="3082" y="2156"/>
                  </a:cubicBezTo>
                  <a:cubicBezTo>
                    <a:pt x="3082" y="2156"/>
                    <a:pt x="4381" y="2174"/>
                    <a:pt x="5207" y="2789"/>
                  </a:cubicBezTo>
                  <a:cubicBezTo>
                    <a:pt x="5212" y="2793"/>
                    <a:pt x="5218" y="2795"/>
                    <a:pt x="5225" y="2795"/>
                  </a:cubicBezTo>
                  <a:cubicBezTo>
                    <a:pt x="5436" y="2795"/>
                    <a:pt x="6270" y="840"/>
                    <a:pt x="4780" y="419"/>
                  </a:cubicBezTo>
                  <a:cubicBezTo>
                    <a:pt x="4017" y="205"/>
                    <a:pt x="3090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8"/>
            <p:cNvSpPr/>
            <p:nvPr/>
          </p:nvSpPr>
          <p:spPr>
            <a:xfrm>
              <a:off x="8100007" y="3996820"/>
              <a:ext cx="101485" cy="97262"/>
            </a:xfrm>
            <a:custGeom>
              <a:avLst/>
              <a:gdLst/>
              <a:ahLst/>
              <a:cxnLst/>
              <a:rect l="l" t="t" r="r" b="b"/>
              <a:pathLst>
                <a:path w="3395" h="3254" extrusionOk="0">
                  <a:moveTo>
                    <a:pt x="341" y="0"/>
                  </a:moveTo>
                  <a:cubicBezTo>
                    <a:pt x="362" y="211"/>
                    <a:pt x="1" y="1999"/>
                    <a:pt x="1" y="1999"/>
                  </a:cubicBezTo>
                  <a:lnTo>
                    <a:pt x="896" y="3015"/>
                  </a:lnTo>
                  <a:cubicBezTo>
                    <a:pt x="1072" y="3173"/>
                    <a:pt x="1295" y="3254"/>
                    <a:pt x="1520" y="3254"/>
                  </a:cubicBezTo>
                  <a:cubicBezTo>
                    <a:pt x="1687" y="3254"/>
                    <a:pt x="1854" y="3209"/>
                    <a:pt x="2004" y="3118"/>
                  </a:cubicBezTo>
                  <a:lnTo>
                    <a:pt x="3267" y="2349"/>
                  </a:lnTo>
                  <a:lnTo>
                    <a:pt x="3394" y="166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8"/>
            <p:cNvSpPr/>
            <p:nvPr/>
          </p:nvSpPr>
          <p:spPr>
            <a:xfrm>
              <a:off x="7909084" y="3820648"/>
              <a:ext cx="106537" cy="97053"/>
            </a:xfrm>
            <a:custGeom>
              <a:avLst/>
              <a:gdLst/>
              <a:ahLst/>
              <a:cxnLst/>
              <a:rect l="l" t="t" r="r" b="b"/>
              <a:pathLst>
                <a:path w="3564" h="3247" extrusionOk="0">
                  <a:moveTo>
                    <a:pt x="1555" y="1"/>
                  </a:moveTo>
                  <a:cubicBezTo>
                    <a:pt x="1033" y="1"/>
                    <a:pt x="563" y="276"/>
                    <a:pt x="341" y="774"/>
                  </a:cubicBezTo>
                  <a:cubicBezTo>
                    <a:pt x="1" y="1539"/>
                    <a:pt x="369" y="2536"/>
                    <a:pt x="1165" y="3007"/>
                  </a:cubicBezTo>
                  <a:cubicBezTo>
                    <a:pt x="1441" y="3169"/>
                    <a:pt x="1732" y="3246"/>
                    <a:pt x="2009" y="3246"/>
                  </a:cubicBezTo>
                  <a:cubicBezTo>
                    <a:pt x="2530" y="3246"/>
                    <a:pt x="3000" y="2972"/>
                    <a:pt x="3222" y="2473"/>
                  </a:cubicBezTo>
                  <a:cubicBezTo>
                    <a:pt x="3563" y="1709"/>
                    <a:pt x="3194" y="710"/>
                    <a:pt x="2399" y="241"/>
                  </a:cubicBezTo>
                  <a:cubicBezTo>
                    <a:pt x="2123" y="78"/>
                    <a:pt x="1831" y="1"/>
                    <a:pt x="155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8"/>
            <p:cNvSpPr/>
            <p:nvPr/>
          </p:nvSpPr>
          <p:spPr>
            <a:xfrm>
              <a:off x="7935688" y="3847848"/>
              <a:ext cx="47977" cy="43101"/>
            </a:xfrm>
            <a:custGeom>
              <a:avLst/>
              <a:gdLst/>
              <a:ahLst/>
              <a:cxnLst/>
              <a:rect l="l" t="t" r="r" b="b"/>
              <a:pathLst>
                <a:path w="1605" h="1442" extrusionOk="0">
                  <a:moveTo>
                    <a:pt x="256" y="0"/>
                  </a:moveTo>
                  <a:cubicBezTo>
                    <a:pt x="198" y="0"/>
                    <a:pt x="141" y="3"/>
                    <a:pt x="85" y="7"/>
                  </a:cubicBezTo>
                  <a:cubicBezTo>
                    <a:pt x="35" y="10"/>
                    <a:pt x="0" y="53"/>
                    <a:pt x="3" y="101"/>
                  </a:cubicBezTo>
                  <a:cubicBezTo>
                    <a:pt x="7" y="146"/>
                    <a:pt x="40" y="180"/>
                    <a:pt x="89" y="180"/>
                  </a:cubicBezTo>
                  <a:cubicBezTo>
                    <a:pt x="92" y="180"/>
                    <a:pt x="95" y="180"/>
                    <a:pt x="97" y="180"/>
                  </a:cubicBezTo>
                  <a:cubicBezTo>
                    <a:pt x="150" y="176"/>
                    <a:pt x="201" y="174"/>
                    <a:pt x="250" y="174"/>
                  </a:cubicBezTo>
                  <a:cubicBezTo>
                    <a:pt x="933" y="174"/>
                    <a:pt x="1325" y="556"/>
                    <a:pt x="1414" y="1317"/>
                  </a:cubicBezTo>
                  <a:cubicBezTo>
                    <a:pt x="1419" y="1343"/>
                    <a:pt x="1420" y="1360"/>
                    <a:pt x="1421" y="1371"/>
                  </a:cubicBezTo>
                  <a:cubicBezTo>
                    <a:pt x="1431" y="1412"/>
                    <a:pt x="1468" y="1442"/>
                    <a:pt x="1509" y="1442"/>
                  </a:cubicBezTo>
                  <a:lnTo>
                    <a:pt x="1527" y="1442"/>
                  </a:lnTo>
                  <a:cubicBezTo>
                    <a:pt x="1574" y="1433"/>
                    <a:pt x="1605" y="1387"/>
                    <a:pt x="1596" y="1339"/>
                  </a:cubicBezTo>
                  <a:cubicBezTo>
                    <a:pt x="1595" y="1330"/>
                    <a:pt x="1594" y="1316"/>
                    <a:pt x="1591" y="1299"/>
                  </a:cubicBezTo>
                  <a:cubicBezTo>
                    <a:pt x="1465" y="249"/>
                    <a:pt x="828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8"/>
            <p:cNvSpPr/>
            <p:nvPr/>
          </p:nvSpPr>
          <p:spPr>
            <a:xfrm>
              <a:off x="7940920" y="3863929"/>
              <a:ext cx="38113" cy="19399"/>
            </a:xfrm>
            <a:custGeom>
              <a:avLst/>
              <a:gdLst/>
              <a:ahLst/>
              <a:cxnLst/>
              <a:rect l="l" t="t" r="r" b="b"/>
              <a:pathLst>
                <a:path w="1275" h="649" extrusionOk="0">
                  <a:moveTo>
                    <a:pt x="844" y="1"/>
                  </a:moveTo>
                  <a:cubicBezTo>
                    <a:pt x="465" y="1"/>
                    <a:pt x="159" y="305"/>
                    <a:pt x="25" y="514"/>
                  </a:cubicBezTo>
                  <a:cubicBezTo>
                    <a:pt x="0" y="554"/>
                    <a:pt x="11" y="607"/>
                    <a:pt x="52" y="634"/>
                  </a:cubicBezTo>
                  <a:cubicBezTo>
                    <a:pt x="68" y="642"/>
                    <a:pt x="85" y="648"/>
                    <a:pt x="100" y="648"/>
                  </a:cubicBezTo>
                  <a:cubicBezTo>
                    <a:pt x="129" y="648"/>
                    <a:pt x="157" y="634"/>
                    <a:pt x="172" y="609"/>
                  </a:cubicBezTo>
                  <a:cubicBezTo>
                    <a:pt x="187" y="586"/>
                    <a:pt x="457" y="176"/>
                    <a:pt x="841" y="176"/>
                  </a:cubicBezTo>
                  <a:cubicBezTo>
                    <a:pt x="932" y="176"/>
                    <a:pt x="1029" y="199"/>
                    <a:pt x="1131" y="256"/>
                  </a:cubicBezTo>
                  <a:cubicBezTo>
                    <a:pt x="1144" y="263"/>
                    <a:pt x="1159" y="266"/>
                    <a:pt x="1174" y="266"/>
                  </a:cubicBezTo>
                  <a:cubicBezTo>
                    <a:pt x="1205" y="266"/>
                    <a:pt x="1235" y="251"/>
                    <a:pt x="1251" y="222"/>
                  </a:cubicBezTo>
                  <a:cubicBezTo>
                    <a:pt x="1275" y="179"/>
                    <a:pt x="1259" y="126"/>
                    <a:pt x="1217" y="102"/>
                  </a:cubicBezTo>
                  <a:cubicBezTo>
                    <a:pt x="1088" y="30"/>
                    <a:pt x="962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8"/>
            <p:cNvSpPr/>
            <p:nvPr/>
          </p:nvSpPr>
          <p:spPr>
            <a:xfrm>
              <a:off x="8336278" y="3894177"/>
              <a:ext cx="105132" cy="90059"/>
            </a:xfrm>
            <a:custGeom>
              <a:avLst/>
              <a:gdLst/>
              <a:ahLst/>
              <a:cxnLst/>
              <a:rect l="l" t="t" r="r" b="b"/>
              <a:pathLst>
                <a:path w="3517" h="3013" extrusionOk="0">
                  <a:moveTo>
                    <a:pt x="1933" y="0"/>
                  </a:moveTo>
                  <a:cubicBezTo>
                    <a:pt x="1927" y="0"/>
                    <a:pt x="1921" y="0"/>
                    <a:pt x="1915" y="0"/>
                  </a:cubicBezTo>
                  <a:cubicBezTo>
                    <a:pt x="991" y="10"/>
                    <a:pt x="172" y="692"/>
                    <a:pt x="86" y="1523"/>
                  </a:cubicBezTo>
                  <a:cubicBezTo>
                    <a:pt x="0" y="2349"/>
                    <a:pt x="670" y="3012"/>
                    <a:pt x="1584" y="3012"/>
                  </a:cubicBezTo>
                  <a:cubicBezTo>
                    <a:pt x="1590" y="3012"/>
                    <a:pt x="1596" y="3012"/>
                    <a:pt x="1602" y="3012"/>
                  </a:cubicBezTo>
                  <a:cubicBezTo>
                    <a:pt x="2526" y="3004"/>
                    <a:pt x="3345" y="2321"/>
                    <a:pt x="3431" y="1489"/>
                  </a:cubicBezTo>
                  <a:cubicBezTo>
                    <a:pt x="3517" y="665"/>
                    <a:pt x="2848" y="0"/>
                    <a:pt x="1933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8360431" y="3924247"/>
              <a:ext cx="61459" cy="24958"/>
            </a:xfrm>
            <a:custGeom>
              <a:avLst/>
              <a:gdLst/>
              <a:ahLst/>
              <a:cxnLst/>
              <a:rect l="l" t="t" r="r" b="b"/>
              <a:pathLst>
                <a:path w="2056" h="835" extrusionOk="0">
                  <a:moveTo>
                    <a:pt x="1167" y="1"/>
                  </a:moveTo>
                  <a:cubicBezTo>
                    <a:pt x="819" y="1"/>
                    <a:pt x="429" y="161"/>
                    <a:pt x="57" y="658"/>
                  </a:cubicBezTo>
                  <a:cubicBezTo>
                    <a:pt x="47" y="673"/>
                    <a:pt x="37" y="684"/>
                    <a:pt x="33" y="691"/>
                  </a:cubicBezTo>
                  <a:cubicBezTo>
                    <a:pt x="1" y="728"/>
                    <a:pt x="5" y="783"/>
                    <a:pt x="41" y="814"/>
                  </a:cubicBezTo>
                  <a:cubicBezTo>
                    <a:pt x="57" y="828"/>
                    <a:pt x="78" y="835"/>
                    <a:pt x="98" y="835"/>
                  </a:cubicBezTo>
                  <a:cubicBezTo>
                    <a:pt x="123" y="835"/>
                    <a:pt x="147" y="825"/>
                    <a:pt x="167" y="805"/>
                  </a:cubicBezTo>
                  <a:cubicBezTo>
                    <a:pt x="174" y="797"/>
                    <a:pt x="184" y="783"/>
                    <a:pt x="198" y="763"/>
                  </a:cubicBezTo>
                  <a:cubicBezTo>
                    <a:pt x="493" y="369"/>
                    <a:pt x="818" y="171"/>
                    <a:pt x="1169" y="171"/>
                  </a:cubicBezTo>
                  <a:cubicBezTo>
                    <a:pt x="1404" y="171"/>
                    <a:pt x="1650" y="259"/>
                    <a:pt x="1907" y="437"/>
                  </a:cubicBezTo>
                  <a:cubicBezTo>
                    <a:pt x="1923" y="446"/>
                    <a:pt x="1940" y="451"/>
                    <a:pt x="1958" y="451"/>
                  </a:cubicBezTo>
                  <a:cubicBezTo>
                    <a:pt x="1986" y="451"/>
                    <a:pt x="2014" y="438"/>
                    <a:pt x="2030" y="413"/>
                  </a:cubicBezTo>
                  <a:cubicBezTo>
                    <a:pt x="2056" y="373"/>
                    <a:pt x="2046" y="320"/>
                    <a:pt x="2006" y="291"/>
                  </a:cubicBezTo>
                  <a:cubicBezTo>
                    <a:pt x="1803" y="152"/>
                    <a:pt x="1505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8"/>
            <p:cNvSpPr/>
            <p:nvPr/>
          </p:nvSpPr>
          <p:spPr>
            <a:xfrm>
              <a:off x="8374361" y="3929806"/>
              <a:ext cx="27441" cy="31235"/>
            </a:xfrm>
            <a:custGeom>
              <a:avLst/>
              <a:gdLst/>
              <a:ahLst/>
              <a:cxnLst/>
              <a:rect l="l" t="t" r="r" b="b"/>
              <a:pathLst>
                <a:path w="918" h="1045" extrusionOk="0">
                  <a:moveTo>
                    <a:pt x="89" y="1"/>
                  </a:moveTo>
                  <a:cubicBezTo>
                    <a:pt x="41" y="1"/>
                    <a:pt x="0" y="40"/>
                    <a:pt x="0" y="88"/>
                  </a:cubicBezTo>
                  <a:cubicBezTo>
                    <a:pt x="0" y="135"/>
                    <a:pt x="40" y="176"/>
                    <a:pt x="88" y="176"/>
                  </a:cubicBezTo>
                  <a:cubicBezTo>
                    <a:pt x="695" y="184"/>
                    <a:pt x="739" y="928"/>
                    <a:pt x="740" y="959"/>
                  </a:cubicBezTo>
                  <a:cubicBezTo>
                    <a:pt x="744" y="1006"/>
                    <a:pt x="782" y="1043"/>
                    <a:pt x="829" y="1043"/>
                  </a:cubicBezTo>
                  <a:cubicBezTo>
                    <a:pt x="829" y="1043"/>
                    <a:pt x="830" y="1043"/>
                    <a:pt x="833" y="1044"/>
                  </a:cubicBezTo>
                  <a:cubicBezTo>
                    <a:pt x="881" y="1043"/>
                    <a:pt x="918" y="1000"/>
                    <a:pt x="916" y="952"/>
                  </a:cubicBezTo>
                  <a:cubicBezTo>
                    <a:pt x="902" y="628"/>
                    <a:pt x="710" y="1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8"/>
            <p:cNvSpPr/>
            <p:nvPr/>
          </p:nvSpPr>
          <p:spPr>
            <a:xfrm>
              <a:off x="7969676" y="3543687"/>
              <a:ext cx="469013" cy="488612"/>
            </a:xfrm>
            <a:custGeom>
              <a:avLst/>
              <a:gdLst/>
              <a:ahLst/>
              <a:cxnLst/>
              <a:rect l="l" t="t" r="r" b="b"/>
              <a:pathLst>
                <a:path w="15690" h="16347" extrusionOk="0">
                  <a:moveTo>
                    <a:pt x="7620" y="1"/>
                  </a:moveTo>
                  <a:cubicBezTo>
                    <a:pt x="4205" y="1"/>
                    <a:pt x="1149" y="2385"/>
                    <a:pt x="366" y="5763"/>
                  </a:cubicBezTo>
                  <a:cubicBezTo>
                    <a:pt x="115" y="6841"/>
                    <a:pt x="112" y="7912"/>
                    <a:pt x="313" y="8920"/>
                  </a:cubicBezTo>
                  <a:cubicBezTo>
                    <a:pt x="466" y="9685"/>
                    <a:pt x="433" y="10476"/>
                    <a:pt x="282" y="11244"/>
                  </a:cubicBezTo>
                  <a:cubicBezTo>
                    <a:pt x="1" y="12662"/>
                    <a:pt x="557" y="15158"/>
                    <a:pt x="6199" y="16092"/>
                  </a:cubicBezTo>
                  <a:cubicBezTo>
                    <a:pt x="7265" y="16269"/>
                    <a:pt x="8180" y="16346"/>
                    <a:pt x="8962" y="16346"/>
                  </a:cubicBezTo>
                  <a:cubicBezTo>
                    <a:pt x="12618" y="16346"/>
                    <a:pt x="13406" y="14655"/>
                    <a:pt x="13458" y="13455"/>
                  </a:cubicBezTo>
                  <a:cubicBezTo>
                    <a:pt x="13495" y="12625"/>
                    <a:pt x="13743" y="11815"/>
                    <a:pt x="14148" y="11088"/>
                  </a:cubicBezTo>
                  <a:cubicBezTo>
                    <a:pt x="14552" y="10360"/>
                    <a:pt x="14841" y="9550"/>
                    <a:pt x="14985" y="8680"/>
                  </a:cubicBezTo>
                  <a:cubicBezTo>
                    <a:pt x="15689" y="4432"/>
                    <a:pt x="12653" y="426"/>
                    <a:pt x="8283" y="31"/>
                  </a:cubicBezTo>
                  <a:cubicBezTo>
                    <a:pt x="8061" y="10"/>
                    <a:pt x="7839" y="1"/>
                    <a:pt x="7620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8"/>
            <p:cNvSpPr/>
            <p:nvPr/>
          </p:nvSpPr>
          <p:spPr>
            <a:xfrm>
              <a:off x="7942205" y="3603886"/>
              <a:ext cx="475440" cy="302965"/>
            </a:xfrm>
            <a:custGeom>
              <a:avLst/>
              <a:gdLst/>
              <a:ahLst/>
              <a:cxnLst/>
              <a:rect l="l" t="t" r="r" b="b"/>
              <a:pathLst>
                <a:path w="15905" h="10136" extrusionOk="0">
                  <a:moveTo>
                    <a:pt x="7918" y="1"/>
                  </a:moveTo>
                  <a:cubicBezTo>
                    <a:pt x="7099" y="1"/>
                    <a:pt x="6231" y="60"/>
                    <a:pt x="5325" y="182"/>
                  </a:cubicBezTo>
                  <a:cubicBezTo>
                    <a:pt x="1" y="897"/>
                    <a:pt x="1288" y="8304"/>
                    <a:pt x="1288" y="8304"/>
                  </a:cubicBezTo>
                  <a:cubicBezTo>
                    <a:pt x="2763" y="6519"/>
                    <a:pt x="3419" y="3485"/>
                    <a:pt x="3419" y="3485"/>
                  </a:cubicBezTo>
                  <a:cubicBezTo>
                    <a:pt x="3431" y="3485"/>
                    <a:pt x="3443" y="3485"/>
                    <a:pt x="3455" y="3485"/>
                  </a:cubicBezTo>
                  <a:cubicBezTo>
                    <a:pt x="4701" y="3485"/>
                    <a:pt x="6734" y="2181"/>
                    <a:pt x="6734" y="2181"/>
                  </a:cubicBezTo>
                  <a:cubicBezTo>
                    <a:pt x="8427" y="4178"/>
                    <a:pt x="13699" y="4855"/>
                    <a:pt x="13699" y="4855"/>
                  </a:cubicBezTo>
                  <a:cubicBezTo>
                    <a:pt x="13361" y="6853"/>
                    <a:pt x="14313" y="9892"/>
                    <a:pt x="14351" y="10136"/>
                  </a:cubicBezTo>
                  <a:cubicBezTo>
                    <a:pt x="14351" y="10136"/>
                    <a:pt x="15904" y="6666"/>
                    <a:pt x="15283" y="3791"/>
                  </a:cubicBezTo>
                  <a:cubicBezTo>
                    <a:pt x="14770" y="1408"/>
                    <a:pt x="11918" y="1"/>
                    <a:pt x="7918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8"/>
            <p:cNvSpPr/>
            <p:nvPr/>
          </p:nvSpPr>
          <p:spPr>
            <a:xfrm>
              <a:off x="7932131" y="3557616"/>
              <a:ext cx="248048" cy="294566"/>
            </a:xfrm>
            <a:custGeom>
              <a:avLst/>
              <a:gdLst/>
              <a:ahLst/>
              <a:cxnLst/>
              <a:rect l="l" t="t" r="r" b="b"/>
              <a:pathLst>
                <a:path w="8298" h="9855" extrusionOk="0">
                  <a:moveTo>
                    <a:pt x="5458" y="0"/>
                  </a:moveTo>
                  <a:cubicBezTo>
                    <a:pt x="3940" y="0"/>
                    <a:pt x="2143" y="772"/>
                    <a:pt x="1305" y="2942"/>
                  </a:cubicBezTo>
                  <a:cubicBezTo>
                    <a:pt x="1291" y="2980"/>
                    <a:pt x="1275" y="3020"/>
                    <a:pt x="1261" y="3058"/>
                  </a:cubicBezTo>
                  <a:cubicBezTo>
                    <a:pt x="0" y="6523"/>
                    <a:pt x="1628" y="9854"/>
                    <a:pt x="1628" y="9854"/>
                  </a:cubicBezTo>
                  <a:cubicBezTo>
                    <a:pt x="1628" y="9854"/>
                    <a:pt x="3113" y="7072"/>
                    <a:pt x="3075" y="4580"/>
                  </a:cubicBezTo>
                  <a:cubicBezTo>
                    <a:pt x="3075" y="4580"/>
                    <a:pt x="6873" y="3822"/>
                    <a:pt x="7870" y="1877"/>
                  </a:cubicBezTo>
                  <a:cubicBezTo>
                    <a:pt x="8297" y="1040"/>
                    <a:pt x="7450" y="289"/>
                    <a:pt x="6210" y="66"/>
                  </a:cubicBezTo>
                  <a:cubicBezTo>
                    <a:pt x="5971" y="23"/>
                    <a:pt x="5719" y="0"/>
                    <a:pt x="5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8"/>
            <p:cNvSpPr/>
            <p:nvPr/>
          </p:nvSpPr>
          <p:spPr>
            <a:xfrm>
              <a:off x="8099439" y="3521808"/>
              <a:ext cx="347650" cy="390961"/>
            </a:xfrm>
            <a:custGeom>
              <a:avLst/>
              <a:gdLst/>
              <a:ahLst/>
              <a:cxnLst/>
              <a:rect l="l" t="t" r="r" b="b"/>
              <a:pathLst>
                <a:path w="11630" h="13080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72" y="2129"/>
                    <a:pt x="93" y="2252"/>
                    <a:pt x="133" y="2383"/>
                  </a:cubicBezTo>
                  <a:cubicBezTo>
                    <a:pt x="1029" y="5425"/>
                    <a:pt x="9285" y="6737"/>
                    <a:pt x="9285" y="6737"/>
                  </a:cubicBezTo>
                  <a:cubicBezTo>
                    <a:pt x="8487" y="10077"/>
                    <a:pt x="9130" y="13079"/>
                    <a:pt x="9130" y="13079"/>
                  </a:cubicBezTo>
                  <a:cubicBezTo>
                    <a:pt x="10126" y="12112"/>
                    <a:pt x="10933" y="10873"/>
                    <a:pt x="11257" y="9373"/>
                  </a:cubicBezTo>
                  <a:cubicBezTo>
                    <a:pt x="11629" y="7656"/>
                    <a:pt x="11363" y="5601"/>
                    <a:pt x="10006" y="3230"/>
                  </a:cubicBezTo>
                  <a:cubicBezTo>
                    <a:pt x="8710" y="967"/>
                    <a:pt x="5933" y="1"/>
                    <a:pt x="3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8"/>
            <p:cNvSpPr/>
            <p:nvPr/>
          </p:nvSpPr>
          <p:spPr>
            <a:xfrm>
              <a:off x="8099529" y="3521808"/>
              <a:ext cx="347560" cy="280159"/>
            </a:xfrm>
            <a:custGeom>
              <a:avLst/>
              <a:gdLst/>
              <a:ahLst/>
              <a:cxnLst/>
              <a:rect l="l" t="t" r="r" b="b"/>
              <a:pathLst>
                <a:path w="11627" h="9373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692" y="1521"/>
                    <a:pt x="1781" y="895"/>
                    <a:pt x="3242" y="895"/>
                  </a:cubicBezTo>
                  <a:cubicBezTo>
                    <a:pt x="4223" y="895"/>
                    <a:pt x="5371" y="1177"/>
                    <a:pt x="6659" y="1974"/>
                  </a:cubicBezTo>
                  <a:cubicBezTo>
                    <a:pt x="9849" y="3947"/>
                    <a:pt x="10914" y="7257"/>
                    <a:pt x="11254" y="9373"/>
                  </a:cubicBezTo>
                  <a:cubicBezTo>
                    <a:pt x="11626" y="7656"/>
                    <a:pt x="11360" y="5601"/>
                    <a:pt x="10005" y="3230"/>
                  </a:cubicBezTo>
                  <a:cubicBezTo>
                    <a:pt x="8708" y="967"/>
                    <a:pt x="5931" y="1"/>
                    <a:pt x="364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8"/>
            <p:cNvSpPr/>
            <p:nvPr/>
          </p:nvSpPr>
          <p:spPr>
            <a:xfrm>
              <a:off x="7971111" y="3557586"/>
              <a:ext cx="146623" cy="87936"/>
            </a:xfrm>
            <a:custGeom>
              <a:avLst/>
              <a:gdLst/>
              <a:ahLst/>
              <a:cxnLst/>
              <a:rect l="l" t="t" r="r" b="b"/>
              <a:pathLst>
                <a:path w="4905" h="2942" extrusionOk="0">
                  <a:moveTo>
                    <a:pt x="4150" y="1"/>
                  </a:moveTo>
                  <a:cubicBezTo>
                    <a:pt x="2633" y="1"/>
                    <a:pt x="838" y="773"/>
                    <a:pt x="1" y="2942"/>
                  </a:cubicBezTo>
                  <a:cubicBezTo>
                    <a:pt x="270" y="2571"/>
                    <a:pt x="588" y="2233"/>
                    <a:pt x="948" y="1948"/>
                  </a:cubicBezTo>
                  <a:cubicBezTo>
                    <a:pt x="1840" y="1237"/>
                    <a:pt x="2980" y="840"/>
                    <a:pt x="4121" y="840"/>
                  </a:cubicBezTo>
                  <a:cubicBezTo>
                    <a:pt x="4209" y="840"/>
                    <a:pt x="4297" y="843"/>
                    <a:pt x="4385" y="847"/>
                  </a:cubicBezTo>
                  <a:lnTo>
                    <a:pt x="4904" y="67"/>
                  </a:lnTo>
                  <a:cubicBezTo>
                    <a:pt x="4665" y="24"/>
                    <a:pt x="4412" y="1"/>
                    <a:pt x="415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8"/>
            <p:cNvSpPr/>
            <p:nvPr/>
          </p:nvSpPr>
          <p:spPr>
            <a:xfrm>
              <a:off x="8078365" y="3855858"/>
              <a:ext cx="20028" cy="35479"/>
            </a:xfrm>
            <a:custGeom>
              <a:avLst/>
              <a:gdLst/>
              <a:ahLst/>
              <a:cxnLst/>
              <a:rect l="l" t="t" r="r" b="b"/>
              <a:pathLst>
                <a:path w="670" h="1187" extrusionOk="0">
                  <a:moveTo>
                    <a:pt x="379" y="1"/>
                  </a:moveTo>
                  <a:cubicBezTo>
                    <a:pt x="225" y="1"/>
                    <a:pt x="76" y="232"/>
                    <a:pt x="40" y="540"/>
                  </a:cubicBezTo>
                  <a:cubicBezTo>
                    <a:pt x="1" y="866"/>
                    <a:pt x="104" y="1154"/>
                    <a:pt x="266" y="1183"/>
                  </a:cubicBezTo>
                  <a:cubicBezTo>
                    <a:pt x="276" y="1185"/>
                    <a:pt x="285" y="1186"/>
                    <a:pt x="295" y="1186"/>
                  </a:cubicBezTo>
                  <a:cubicBezTo>
                    <a:pt x="447" y="1186"/>
                    <a:pt x="594" y="955"/>
                    <a:pt x="632" y="647"/>
                  </a:cubicBezTo>
                  <a:cubicBezTo>
                    <a:pt x="670" y="321"/>
                    <a:pt x="570" y="32"/>
                    <a:pt x="406" y="3"/>
                  </a:cubicBezTo>
                  <a:cubicBezTo>
                    <a:pt x="397" y="2"/>
                    <a:pt x="38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8"/>
            <p:cNvSpPr/>
            <p:nvPr/>
          </p:nvSpPr>
          <p:spPr>
            <a:xfrm>
              <a:off x="8253386" y="3878306"/>
              <a:ext cx="22001" cy="34553"/>
            </a:xfrm>
            <a:custGeom>
              <a:avLst/>
              <a:gdLst/>
              <a:ahLst/>
              <a:cxnLst/>
              <a:rect l="l" t="t" r="r" b="b"/>
              <a:pathLst>
                <a:path w="736" h="1156" extrusionOk="0">
                  <a:moveTo>
                    <a:pt x="461" y="0"/>
                  </a:moveTo>
                  <a:cubicBezTo>
                    <a:pt x="317" y="0"/>
                    <a:pt x="159" y="188"/>
                    <a:pt x="85" y="461"/>
                  </a:cubicBezTo>
                  <a:cubicBezTo>
                    <a:pt x="1" y="774"/>
                    <a:pt x="58" y="1080"/>
                    <a:pt x="215" y="1144"/>
                  </a:cubicBezTo>
                  <a:cubicBezTo>
                    <a:pt x="235" y="1152"/>
                    <a:pt x="255" y="1156"/>
                    <a:pt x="276" y="1156"/>
                  </a:cubicBezTo>
                  <a:cubicBezTo>
                    <a:pt x="420" y="1156"/>
                    <a:pt x="577" y="968"/>
                    <a:pt x="651" y="694"/>
                  </a:cubicBezTo>
                  <a:cubicBezTo>
                    <a:pt x="736" y="382"/>
                    <a:pt x="678" y="77"/>
                    <a:pt x="521" y="12"/>
                  </a:cubicBezTo>
                  <a:cubicBezTo>
                    <a:pt x="502" y="4"/>
                    <a:pt x="48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8"/>
            <p:cNvSpPr/>
            <p:nvPr/>
          </p:nvSpPr>
          <p:spPr>
            <a:xfrm>
              <a:off x="8053435" y="3775574"/>
              <a:ext cx="70068" cy="24868"/>
            </a:xfrm>
            <a:custGeom>
              <a:avLst/>
              <a:gdLst/>
              <a:ahLst/>
              <a:cxnLst/>
              <a:rect l="l" t="t" r="r" b="b"/>
              <a:pathLst>
                <a:path w="2344" h="832" extrusionOk="0">
                  <a:moveTo>
                    <a:pt x="1206" y="1"/>
                  </a:moveTo>
                  <a:cubicBezTo>
                    <a:pt x="860" y="1"/>
                    <a:pt x="462" y="130"/>
                    <a:pt x="68" y="535"/>
                  </a:cubicBezTo>
                  <a:cubicBezTo>
                    <a:pt x="1" y="603"/>
                    <a:pt x="2" y="715"/>
                    <a:pt x="71" y="783"/>
                  </a:cubicBezTo>
                  <a:cubicBezTo>
                    <a:pt x="105" y="816"/>
                    <a:pt x="149" y="832"/>
                    <a:pt x="192" y="832"/>
                  </a:cubicBezTo>
                  <a:cubicBezTo>
                    <a:pt x="239" y="832"/>
                    <a:pt x="284" y="814"/>
                    <a:pt x="318" y="778"/>
                  </a:cubicBezTo>
                  <a:cubicBezTo>
                    <a:pt x="634" y="453"/>
                    <a:pt x="948" y="350"/>
                    <a:pt x="1219" y="350"/>
                  </a:cubicBezTo>
                  <a:cubicBezTo>
                    <a:pt x="1674" y="350"/>
                    <a:pt x="2009" y="640"/>
                    <a:pt x="2032" y="660"/>
                  </a:cubicBezTo>
                  <a:cubicBezTo>
                    <a:pt x="2065" y="691"/>
                    <a:pt x="2108" y="706"/>
                    <a:pt x="2150" y="706"/>
                  </a:cubicBezTo>
                  <a:cubicBezTo>
                    <a:pt x="2197" y="706"/>
                    <a:pt x="2244" y="687"/>
                    <a:pt x="2279" y="648"/>
                  </a:cubicBezTo>
                  <a:cubicBezTo>
                    <a:pt x="2344" y="575"/>
                    <a:pt x="2338" y="466"/>
                    <a:pt x="2266" y="401"/>
                  </a:cubicBezTo>
                  <a:cubicBezTo>
                    <a:pt x="2260" y="395"/>
                    <a:pt x="1810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8"/>
            <p:cNvSpPr/>
            <p:nvPr/>
          </p:nvSpPr>
          <p:spPr>
            <a:xfrm>
              <a:off x="8267973" y="3793777"/>
              <a:ext cx="68185" cy="32162"/>
            </a:xfrm>
            <a:custGeom>
              <a:avLst/>
              <a:gdLst/>
              <a:ahLst/>
              <a:cxnLst/>
              <a:rect l="l" t="t" r="r" b="b"/>
              <a:pathLst>
                <a:path w="2281" h="1076" extrusionOk="0">
                  <a:moveTo>
                    <a:pt x="914" y="1"/>
                  </a:moveTo>
                  <a:cubicBezTo>
                    <a:pt x="469" y="1"/>
                    <a:pt x="122" y="190"/>
                    <a:pt x="115" y="193"/>
                  </a:cubicBezTo>
                  <a:cubicBezTo>
                    <a:pt x="31" y="240"/>
                    <a:pt x="1" y="346"/>
                    <a:pt x="49" y="430"/>
                  </a:cubicBezTo>
                  <a:cubicBezTo>
                    <a:pt x="82" y="488"/>
                    <a:pt x="141" y="521"/>
                    <a:pt x="202" y="521"/>
                  </a:cubicBezTo>
                  <a:cubicBezTo>
                    <a:pt x="231" y="521"/>
                    <a:pt x="260" y="514"/>
                    <a:pt x="288" y="498"/>
                  </a:cubicBezTo>
                  <a:cubicBezTo>
                    <a:pt x="308" y="487"/>
                    <a:pt x="568" y="345"/>
                    <a:pt x="902" y="345"/>
                  </a:cubicBezTo>
                  <a:cubicBezTo>
                    <a:pt x="1226" y="345"/>
                    <a:pt x="1619" y="478"/>
                    <a:pt x="1932" y="991"/>
                  </a:cubicBezTo>
                  <a:cubicBezTo>
                    <a:pt x="1964" y="1044"/>
                    <a:pt x="2024" y="1075"/>
                    <a:pt x="2082" y="1075"/>
                  </a:cubicBezTo>
                  <a:cubicBezTo>
                    <a:pt x="2113" y="1075"/>
                    <a:pt x="2145" y="1068"/>
                    <a:pt x="2170" y="1049"/>
                  </a:cubicBezTo>
                  <a:cubicBezTo>
                    <a:pt x="2254" y="999"/>
                    <a:pt x="2281" y="892"/>
                    <a:pt x="2230" y="809"/>
                  </a:cubicBezTo>
                  <a:cubicBezTo>
                    <a:pt x="1838" y="167"/>
                    <a:pt x="1332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8"/>
            <p:cNvSpPr/>
            <p:nvPr/>
          </p:nvSpPr>
          <p:spPr>
            <a:xfrm>
              <a:off x="8179133" y="3877768"/>
              <a:ext cx="23645" cy="48930"/>
            </a:xfrm>
            <a:custGeom>
              <a:avLst/>
              <a:gdLst/>
              <a:ahLst/>
              <a:cxnLst/>
              <a:rect l="l" t="t" r="r" b="b"/>
              <a:pathLst>
                <a:path w="791" h="1637" extrusionOk="0">
                  <a:moveTo>
                    <a:pt x="193" y="1"/>
                  </a:moveTo>
                  <a:cubicBezTo>
                    <a:pt x="151" y="1"/>
                    <a:pt x="113" y="34"/>
                    <a:pt x="108" y="76"/>
                  </a:cubicBezTo>
                  <a:lnTo>
                    <a:pt x="3" y="916"/>
                  </a:lnTo>
                  <a:cubicBezTo>
                    <a:pt x="0" y="942"/>
                    <a:pt x="7" y="966"/>
                    <a:pt x="23" y="984"/>
                  </a:cubicBezTo>
                  <a:cubicBezTo>
                    <a:pt x="38" y="1001"/>
                    <a:pt x="62" y="1012"/>
                    <a:pt x="86" y="1014"/>
                  </a:cubicBezTo>
                  <a:cubicBezTo>
                    <a:pt x="247" y="1019"/>
                    <a:pt x="586" y="1083"/>
                    <a:pt x="607" y="1232"/>
                  </a:cubicBezTo>
                  <a:cubicBezTo>
                    <a:pt x="610" y="1259"/>
                    <a:pt x="606" y="1280"/>
                    <a:pt x="588" y="1302"/>
                  </a:cubicBezTo>
                  <a:cubicBezTo>
                    <a:pt x="514" y="1393"/>
                    <a:pt x="281" y="1448"/>
                    <a:pt x="151" y="1460"/>
                  </a:cubicBezTo>
                  <a:cubicBezTo>
                    <a:pt x="102" y="1464"/>
                    <a:pt x="67" y="1508"/>
                    <a:pt x="72" y="1556"/>
                  </a:cubicBezTo>
                  <a:cubicBezTo>
                    <a:pt x="77" y="1601"/>
                    <a:pt x="115" y="1635"/>
                    <a:pt x="158" y="1635"/>
                  </a:cubicBezTo>
                  <a:cubicBezTo>
                    <a:pt x="163" y="1635"/>
                    <a:pt x="164" y="1635"/>
                    <a:pt x="168" y="1636"/>
                  </a:cubicBezTo>
                  <a:cubicBezTo>
                    <a:pt x="211" y="1633"/>
                    <a:pt x="580" y="1592"/>
                    <a:pt x="723" y="1413"/>
                  </a:cubicBezTo>
                  <a:cubicBezTo>
                    <a:pt x="771" y="1352"/>
                    <a:pt x="791" y="1283"/>
                    <a:pt x="780" y="1211"/>
                  </a:cubicBezTo>
                  <a:cubicBezTo>
                    <a:pt x="743" y="944"/>
                    <a:pt x="370" y="870"/>
                    <a:pt x="187" y="848"/>
                  </a:cubicBezTo>
                  <a:lnTo>
                    <a:pt x="281" y="98"/>
                  </a:lnTo>
                  <a:cubicBezTo>
                    <a:pt x="288" y="51"/>
                    <a:pt x="253" y="6"/>
                    <a:pt x="205" y="2"/>
                  </a:cubicBezTo>
                  <a:cubicBezTo>
                    <a:pt x="201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8"/>
            <p:cNvSpPr/>
            <p:nvPr/>
          </p:nvSpPr>
          <p:spPr>
            <a:xfrm>
              <a:off x="8124489" y="3934051"/>
              <a:ext cx="93564" cy="27230"/>
            </a:xfrm>
            <a:custGeom>
              <a:avLst/>
              <a:gdLst/>
              <a:ahLst/>
              <a:cxnLst/>
              <a:rect l="l" t="t" r="r" b="b"/>
              <a:pathLst>
                <a:path w="3130" h="911" extrusionOk="0">
                  <a:moveTo>
                    <a:pt x="97" y="1"/>
                  </a:moveTo>
                  <a:cubicBezTo>
                    <a:pt x="74" y="1"/>
                    <a:pt x="51" y="10"/>
                    <a:pt x="34" y="28"/>
                  </a:cubicBezTo>
                  <a:cubicBezTo>
                    <a:pt x="0" y="64"/>
                    <a:pt x="2" y="119"/>
                    <a:pt x="37" y="153"/>
                  </a:cubicBezTo>
                  <a:cubicBezTo>
                    <a:pt x="685" y="759"/>
                    <a:pt x="1443" y="911"/>
                    <a:pt x="2040" y="911"/>
                  </a:cubicBezTo>
                  <a:cubicBezTo>
                    <a:pt x="2626" y="911"/>
                    <a:pt x="3052" y="765"/>
                    <a:pt x="3061" y="762"/>
                  </a:cubicBezTo>
                  <a:cubicBezTo>
                    <a:pt x="3107" y="747"/>
                    <a:pt x="3130" y="697"/>
                    <a:pt x="3114" y="652"/>
                  </a:cubicBezTo>
                  <a:cubicBezTo>
                    <a:pt x="3102" y="616"/>
                    <a:pt x="3068" y="594"/>
                    <a:pt x="3032" y="594"/>
                  </a:cubicBezTo>
                  <a:cubicBezTo>
                    <a:pt x="3022" y="594"/>
                    <a:pt x="3012" y="595"/>
                    <a:pt x="3003" y="599"/>
                  </a:cubicBezTo>
                  <a:cubicBezTo>
                    <a:pt x="2995" y="601"/>
                    <a:pt x="2592" y="738"/>
                    <a:pt x="2041" y="738"/>
                  </a:cubicBezTo>
                  <a:cubicBezTo>
                    <a:pt x="1480" y="738"/>
                    <a:pt x="765" y="596"/>
                    <a:pt x="157" y="26"/>
                  </a:cubicBezTo>
                  <a:cubicBezTo>
                    <a:pt x="140" y="9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8"/>
            <p:cNvSpPr/>
            <p:nvPr/>
          </p:nvSpPr>
          <p:spPr>
            <a:xfrm>
              <a:off x="8247108" y="3915011"/>
              <a:ext cx="93862" cy="78670"/>
            </a:xfrm>
            <a:custGeom>
              <a:avLst/>
              <a:gdLst/>
              <a:ahLst/>
              <a:cxnLst/>
              <a:rect l="l" t="t" r="r" b="b"/>
              <a:pathLst>
                <a:path w="3140" h="2632" extrusionOk="0">
                  <a:moveTo>
                    <a:pt x="1521" y="0"/>
                  </a:moveTo>
                  <a:cubicBezTo>
                    <a:pt x="791" y="0"/>
                    <a:pt x="169" y="476"/>
                    <a:pt x="89" y="1134"/>
                  </a:cubicBezTo>
                  <a:cubicBezTo>
                    <a:pt x="0" y="1854"/>
                    <a:pt x="592" y="2519"/>
                    <a:pt x="1410" y="2619"/>
                  </a:cubicBezTo>
                  <a:cubicBezTo>
                    <a:pt x="1480" y="2627"/>
                    <a:pt x="1550" y="2632"/>
                    <a:pt x="1618" y="2632"/>
                  </a:cubicBezTo>
                  <a:cubicBezTo>
                    <a:pt x="2349" y="2632"/>
                    <a:pt x="2971" y="2156"/>
                    <a:pt x="3051" y="1498"/>
                  </a:cubicBezTo>
                  <a:cubicBezTo>
                    <a:pt x="3139" y="778"/>
                    <a:pt x="2548" y="113"/>
                    <a:pt x="1729" y="13"/>
                  </a:cubicBezTo>
                  <a:cubicBezTo>
                    <a:pt x="1659" y="5"/>
                    <a:pt x="1590" y="0"/>
                    <a:pt x="1521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8"/>
            <p:cNvSpPr/>
            <p:nvPr/>
          </p:nvSpPr>
          <p:spPr>
            <a:xfrm>
              <a:off x="7995264" y="3882789"/>
              <a:ext cx="98287" cy="79627"/>
            </a:xfrm>
            <a:custGeom>
              <a:avLst/>
              <a:gdLst/>
              <a:ahLst/>
              <a:cxnLst/>
              <a:rect l="l" t="t" r="r" b="b"/>
              <a:pathLst>
                <a:path w="3288" h="2664" extrusionOk="0">
                  <a:moveTo>
                    <a:pt x="1534" y="0"/>
                  </a:moveTo>
                  <a:cubicBezTo>
                    <a:pt x="938" y="0"/>
                    <a:pt x="405" y="330"/>
                    <a:pt x="229" y="865"/>
                  </a:cubicBezTo>
                  <a:cubicBezTo>
                    <a:pt x="0" y="1553"/>
                    <a:pt x="450" y="2321"/>
                    <a:pt x="1234" y="2579"/>
                  </a:cubicBezTo>
                  <a:cubicBezTo>
                    <a:pt x="1408" y="2636"/>
                    <a:pt x="1585" y="2663"/>
                    <a:pt x="1756" y="2663"/>
                  </a:cubicBezTo>
                  <a:cubicBezTo>
                    <a:pt x="2352" y="2663"/>
                    <a:pt x="2885" y="2334"/>
                    <a:pt x="3062" y="1798"/>
                  </a:cubicBezTo>
                  <a:cubicBezTo>
                    <a:pt x="3287" y="1111"/>
                    <a:pt x="2837" y="343"/>
                    <a:pt x="2057" y="85"/>
                  </a:cubicBezTo>
                  <a:cubicBezTo>
                    <a:pt x="1882" y="28"/>
                    <a:pt x="1706" y="0"/>
                    <a:pt x="1534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8"/>
            <p:cNvSpPr/>
            <p:nvPr/>
          </p:nvSpPr>
          <p:spPr>
            <a:xfrm>
              <a:off x="7991587" y="4306480"/>
              <a:ext cx="272620" cy="42205"/>
            </a:xfrm>
            <a:custGeom>
              <a:avLst/>
              <a:gdLst/>
              <a:ahLst/>
              <a:cxnLst/>
              <a:rect l="l" t="t" r="r" b="b"/>
              <a:pathLst>
                <a:path w="9120" h="1412" extrusionOk="0">
                  <a:moveTo>
                    <a:pt x="136" y="1"/>
                  </a:moveTo>
                  <a:cubicBezTo>
                    <a:pt x="76" y="316"/>
                    <a:pt x="30" y="560"/>
                    <a:pt x="0" y="714"/>
                  </a:cubicBezTo>
                  <a:cubicBezTo>
                    <a:pt x="2523" y="1179"/>
                    <a:pt x="5067" y="1411"/>
                    <a:pt x="7632" y="1411"/>
                  </a:cubicBezTo>
                  <a:cubicBezTo>
                    <a:pt x="8128" y="1411"/>
                    <a:pt x="8623" y="1403"/>
                    <a:pt x="9120" y="1385"/>
                  </a:cubicBezTo>
                  <a:cubicBezTo>
                    <a:pt x="9110" y="1260"/>
                    <a:pt x="9082" y="1006"/>
                    <a:pt x="9044" y="657"/>
                  </a:cubicBezTo>
                  <a:cubicBezTo>
                    <a:pt x="8563" y="673"/>
                    <a:pt x="8082" y="682"/>
                    <a:pt x="7603" y="682"/>
                  </a:cubicBezTo>
                  <a:cubicBezTo>
                    <a:pt x="5098" y="682"/>
                    <a:pt x="2609" y="458"/>
                    <a:pt x="136" y="1"/>
                  </a:cubicBezTo>
                  <a:close/>
                </a:path>
              </a:pathLst>
            </a:custGeom>
            <a:solidFill>
              <a:srgbClr val="F4D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8"/>
            <p:cNvSpPr/>
            <p:nvPr/>
          </p:nvSpPr>
          <p:spPr>
            <a:xfrm>
              <a:off x="8129960" y="4115154"/>
              <a:ext cx="20805" cy="20803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48" y="1"/>
                  </a:moveTo>
                  <a:cubicBezTo>
                    <a:pt x="156" y="1"/>
                    <a:pt x="1" y="156"/>
                    <a:pt x="1" y="348"/>
                  </a:cubicBezTo>
                  <a:cubicBezTo>
                    <a:pt x="1" y="540"/>
                    <a:pt x="156" y="695"/>
                    <a:pt x="348" y="695"/>
                  </a:cubicBezTo>
                  <a:cubicBezTo>
                    <a:pt x="540" y="695"/>
                    <a:pt x="695" y="540"/>
                    <a:pt x="695" y="348"/>
                  </a:cubicBezTo>
                  <a:cubicBezTo>
                    <a:pt x="695" y="156"/>
                    <a:pt x="539" y="1"/>
                    <a:pt x="348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8"/>
            <p:cNvSpPr/>
            <p:nvPr/>
          </p:nvSpPr>
          <p:spPr>
            <a:xfrm>
              <a:off x="8127239" y="4158136"/>
              <a:ext cx="20775" cy="20803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53" y="1"/>
                  </a:moveTo>
                  <a:cubicBezTo>
                    <a:pt x="351" y="1"/>
                    <a:pt x="349" y="1"/>
                    <a:pt x="347" y="1"/>
                  </a:cubicBezTo>
                  <a:cubicBezTo>
                    <a:pt x="155" y="1"/>
                    <a:pt x="0" y="156"/>
                    <a:pt x="0" y="348"/>
                  </a:cubicBezTo>
                  <a:cubicBezTo>
                    <a:pt x="0" y="540"/>
                    <a:pt x="155" y="695"/>
                    <a:pt x="347" y="695"/>
                  </a:cubicBezTo>
                  <a:cubicBezTo>
                    <a:pt x="539" y="695"/>
                    <a:pt x="695" y="540"/>
                    <a:pt x="695" y="348"/>
                  </a:cubicBezTo>
                  <a:cubicBezTo>
                    <a:pt x="695" y="157"/>
                    <a:pt x="541" y="1"/>
                    <a:pt x="353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8"/>
            <p:cNvSpPr/>
            <p:nvPr/>
          </p:nvSpPr>
          <p:spPr>
            <a:xfrm>
              <a:off x="8326353" y="4681540"/>
              <a:ext cx="57274" cy="118604"/>
            </a:xfrm>
            <a:custGeom>
              <a:avLst/>
              <a:gdLst/>
              <a:ahLst/>
              <a:cxnLst/>
              <a:rect l="l" t="t" r="r" b="b"/>
              <a:pathLst>
                <a:path w="1916" h="3968" extrusionOk="0">
                  <a:moveTo>
                    <a:pt x="1334" y="1"/>
                  </a:moveTo>
                  <a:cubicBezTo>
                    <a:pt x="1307" y="14"/>
                    <a:pt x="1292" y="18"/>
                    <a:pt x="1292" y="18"/>
                  </a:cubicBezTo>
                  <a:cubicBezTo>
                    <a:pt x="1292" y="18"/>
                    <a:pt x="1011" y="602"/>
                    <a:pt x="707" y="1182"/>
                  </a:cubicBezTo>
                  <a:cubicBezTo>
                    <a:pt x="407" y="1765"/>
                    <a:pt x="82" y="2338"/>
                    <a:pt x="82" y="2338"/>
                  </a:cubicBezTo>
                  <a:cubicBezTo>
                    <a:pt x="82" y="2338"/>
                    <a:pt x="0" y="3082"/>
                    <a:pt x="24" y="3967"/>
                  </a:cubicBezTo>
                  <a:cubicBezTo>
                    <a:pt x="1167" y="3332"/>
                    <a:pt x="1915" y="676"/>
                    <a:pt x="133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7952708" y="1265828"/>
            <a:ext cx="246464" cy="231319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513733" y="1916553"/>
            <a:ext cx="246464" cy="231319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8424008" y="842616"/>
            <a:ext cx="246464" cy="231319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8146735" y="1753907"/>
            <a:ext cx="729307" cy="635095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A7FD38D-3844-430C-94CA-4B2D5540614E}"/>
              </a:ext>
            </a:extLst>
          </p:cNvPr>
          <p:cNvGrpSpPr/>
          <p:nvPr/>
        </p:nvGrpSpPr>
        <p:grpSpPr>
          <a:xfrm>
            <a:off x="5532739" y="2034706"/>
            <a:ext cx="2855119" cy="2736056"/>
            <a:chOff x="3192291" y="1888794"/>
            <a:chExt cx="3806826" cy="3648075"/>
          </a:xfrm>
        </p:grpSpPr>
        <p:pic>
          <p:nvPicPr>
            <p:cNvPr id="11268" name="Picture 4" descr="The Shooting Target – Value kanban board | The Agileist">
              <a:extLst>
                <a:ext uri="{FF2B5EF4-FFF2-40B4-BE49-F238E27FC236}">
                  <a16:creationId xmlns="" xmlns:a16="http://schemas.microsoft.com/office/drawing/2014/main" id="{C425DB9A-05E8-41E8-9EFD-0CA8B92B9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652668C-74DB-46DD-977A-67FC7941A2FD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C6CC69A-5F2D-4971-90B0-48FE5AB5D7C1}"/>
                </a:ext>
              </a:extLst>
            </p:cNvPr>
            <p:cNvSpPr txBox="1"/>
            <p:nvPr/>
          </p:nvSpPr>
          <p:spPr>
            <a:xfrm>
              <a:off x="5605161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439BBE1-C14D-4708-A3E8-6D9BBC0247B7}"/>
                </a:ext>
              </a:extLst>
            </p:cNvPr>
            <p:cNvSpPr txBox="1"/>
            <p:nvPr/>
          </p:nvSpPr>
          <p:spPr>
            <a:xfrm>
              <a:off x="6249081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20E2DAA-73C2-4CBF-983E-C945051FA62E}"/>
                </a:ext>
              </a:extLst>
            </p:cNvPr>
            <p:cNvSpPr txBox="1"/>
            <p:nvPr/>
          </p:nvSpPr>
          <p:spPr>
            <a:xfrm>
              <a:off x="6752809" y="3451798"/>
              <a:ext cx="2463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#9Slide07 IcielCrocante" panose="02000000000000000000" pitchFamily="2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76BE074-C9D5-49E6-9FEF-F83454E6810C}"/>
              </a:ext>
            </a:extLst>
          </p:cNvPr>
          <p:cNvSpPr/>
          <p:nvPr/>
        </p:nvSpPr>
        <p:spPr>
          <a:xfrm>
            <a:off x="111210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fivety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0B62013-105B-4644-AFF0-822803DF7BF3}"/>
              </a:ext>
            </a:extLst>
          </p:cNvPr>
          <p:cNvSpPr/>
          <p:nvPr/>
        </p:nvSpPr>
        <p:spPr>
          <a:xfrm>
            <a:off x="553273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fifty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1B2AF23-0776-A8C5-AE32-75C4D68D1289}"/>
              </a:ext>
            </a:extLst>
          </p:cNvPr>
          <p:cNvSpPr txBox="1"/>
          <p:nvPr/>
        </p:nvSpPr>
        <p:spPr>
          <a:xfrm>
            <a:off x="384442" y="647474"/>
            <a:ext cx="5429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smtClean="0">
                <a:latin typeface="Comic Sans MS" panose="030F0702030302020204" pitchFamily="66" charset="0"/>
                <a:ea typeface="KBAStitchInTime" panose="02000603000000000000" pitchFamily="2" charset="0"/>
              </a:rPr>
              <a:t>- How </a:t>
            </a:r>
            <a:r>
              <a:rPr lang="en-US" sz="3000" dirty="0" smtClean="0">
                <a:latin typeface="Comic Sans MS" panose="030F0702030302020204" pitchFamily="66" charset="0"/>
                <a:ea typeface="KBAStitchInTime" panose="02000603000000000000" pitchFamily="2" charset="0"/>
              </a:rPr>
              <a:t>much is the T-shirt?</a:t>
            </a:r>
          </a:p>
          <a:p>
            <a:pPr algn="ctr"/>
            <a:r>
              <a:rPr lang="en-US" sz="3000" dirty="0" smtClean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</a:rPr>
              <a:t>- It’s ___ thousand dong.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021" y="308174"/>
            <a:ext cx="1400747" cy="1638300"/>
          </a:xfrm>
          <a:prstGeom prst="rect">
            <a:avLst/>
          </a:prstGeom>
        </p:spPr>
      </p:pic>
      <p:pic>
        <p:nvPicPr>
          <p:cNvPr id="15" name="Picture 6" descr="Yellow Price Tag Images – Browse 68,769 Stock Photos, Vectors, and Video |  Adobe Stock">
            <a:extLst>
              <a:ext uri="{FF2B5EF4-FFF2-40B4-BE49-F238E27FC236}">
                <a16:creationId xmlns="" xmlns:a16="http://schemas.microsoft.com/office/drawing/2014/main" id="{99B11FBD-49A3-4AA4-957B-D27BD64BD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830" y="451148"/>
            <a:ext cx="1786170" cy="8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CB131AE-D841-42CB-85CF-671DAE32EA4D}"/>
              </a:ext>
            </a:extLst>
          </p:cNvPr>
          <p:cNvSpPr txBox="1"/>
          <p:nvPr/>
        </p:nvSpPr>
        <p:spPr>
          <a:xfrm>
            <a:off x="5867400" y="671625"/>
            <a:ext cx="1283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5</a:t>
            </a:r>
            <a:r>
              <a:rPr lang="en-US" sz="2000" b="1" dirty="0" smtClean="0">
                <a:latin typeface="Comic Sans MS" panose="030F0702030302020204" pitchFamily="66" charset="0"/>
              </a:rPr>
              <a:t>0.000đ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23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A7FD38D-3844-430C-94CA-4B2D5540614E}"/>
              </a:ext>
            </a:extLst>
          </p:cNvPr>
          <p:cNvGrpSpPr/>
          <p:nvPr/>
        </p:nvGrpSpPr>
        <p:grpSpPr>
          <a:xfrm>
            <a:off x="1112109" y="2135419"/>
            <a:ext cx="2855119" cy="2736056"/>
            <a:chOff x="3192291" y="1888794"/>
            <a:chExt cx="3806826" cy="3648075"/>
          </a:xfrm>
        </p:grpSpPr>
        <p:pic>
          <p:nvPicPr>
            <p:cNvPr id="11268" name="Picture 4" descr="The Shooting Target – Value kanban board | The Agileist">
              <a:extLst>
                <a:ext uri="{FF2B5EF4-FFF2-40B4-BE49-F238E27FC236}">
                  <a16:creationId xmlns="" xmlns:a16="http://schemas.microsoft.com/office/drawing/2014/main" id="{C425DB9A-05E8-41E8-9EFD-0CA8B92B9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652668C-74DB-46DD-977A-67FC7941A2FD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C6CC69A-5F2D-4971-90B0-48FE5AB5D7C1}"/>
                </a:ext>
              </a:extLst>
            </p:cNvPr>
            <p:cNvSpPr txBox="1"/>
            <p:nvPr/>
          </p:nvSpPr>
          <p:spPr>
            <a:xfrm>
              <a:off x="5605161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439BBE1-C14D-4708-A3E8-6D9BBC0247B7}"/>
                </a:ext>
              </a:extLst>
            </p:cNvPr>
            <p:cNvSpPr txBox="1"/>
            <p:nvPr/>
          </p:nvSpPr>
          <p:spPr>
            <a:xfrm>
              <a:off x="6249081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20E2DAA-73C2-4CBF-983E-C945051FA62E}"/>
                </a:ext>
              </a:extLst>
            </p:cNvPr>
            <p:cNvSpPr txBox="1"/>
            <p:nvPr/>
          </p:nvSpPr>
          <p:spPr>
            <a:xfrm>
              <a:off x="6752809" y="3451798"/>
              <a:ext cx="2463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#9Slide07 IcielCrocante" panose="02000000000000000000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BA8FD3-F659-4220-90F2-64062DD31CD6}"/>
              </a:ext>
            </a:extLst>
          </p:cNvPr>
          <p:cNvSpPr txBox="1"/>
          <p:nvPr/>
        </p:nvSpPr>
        <p:spPr>
          <a:xfrm>
            <a:off x="384444" y="647474"/>
            <a:ext cx="5711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mtClean="0">
                <a:latin typeface="Comic Sans MS" panose="030F0702030302020204" pitchFamily="66" charset="0"/>
                <a:ea typeface="KBAStitchInTime" panose="02000603000000000000" pitchFamily="2" charset="0"/>
              </a:rPr>
              <a:t>- What </a:t>
            </a:r>
            <a:r>
              <a:rPr lang="en-US" sz="3300" dirty="0" smtClean="0">
                <a:latin typeface="Comic Sans MS" panose="030F0702030302020204" pitchFamily="66" charset="0"/>
                <a:ea typeface="KBAStitchInTime" panose="02000603000000000000" pitchFamily="2" charset="0"/>
              </a:rPr>
              <a:t>are these animals? </a:t>
            </a:r>
            <a:endParaRPr lang="en-US" sz="3300" dirty="0">
              <a:latin typeface="Comic Sans MS" panose="030F0702030302020204" pitchFamily="66" charset="0"/>
              <a:ea typeface="KBAStitchInTime" panose="02000603000000000000" pitchFamily="2" charset="0"/>
            </a:endParaRPr>
          </a:p>
          <a:p>
            <a:r>
              <a:rPr lang="en-US" sz="3300" dirty="0" smtClean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</a:rPr>
              <a:t>- They’re ____.</a:t>
            </a:r>
            <a:endParaRPr lang="en-US" sz="3300" dirty="0">
              <a:solidFill>
                <a:srgbClr val="FF0000"/>
              </a:solidFill>
              <a:latin typeface="Comic Sans MS" panose="030F0702030302020204" pitchFamily="66" charset="0"/>
              <a:ea typeface="KBAStitchInTime" panose="02000603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76BE074-C9D5-49E6-9FEF-F83454E6810C}"/>
              </a:ext>
            </a:extLst>
          </p:cNvPr>
          <p:cNvSpPr/>
          <p:nvPr/>
        </p:nvSpPr>
        <p:spPr>
          <a:xfrm>
            <a:off x="111210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A. giraffes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0B62013-105B-4644-AFF0-822803DF7BF3}"/>
              </a:ext>
            </a:extLst>
          </p:cNvPr>
          <p:cNvSpPr/>
          <p:nvPr/>
        </p:nvSpPr>
        <p:spPr>
          <a:xfrm>
            <a:off x="553273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hippos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51435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0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A7FD38D-3844-430C-94CA-4B2D5540614E}"/>
              </a:ext>
            </a:extLst>
          </p:cNvPr>
          <p:cNvGrpSpPr/>
          <p:nvPr/>
        </p:nvGrpSpPr>
        <p:grpSpPr>
          <a:xfrm>
            <a:off x="1112109" y="2135419"/>
            <a:ext cx="2650331" cy="2736056"/>
            <a:chOff x="3192291" y="1888794"/>
            <a:chExt cx="3533775" cy="3648075"/>
          </a:xfrm>
        </p:grpSpPr>
        <p:pic>
          <p:nvPicPr>
            <p:cNvPr id="11268" name="Picture 4" descr="The Shooting Target – Value kanban board | The Agileist">
              <a:extLst>
                <a:ext uri="{FF2B5EF4-FFF2-40B4-BE49-F238E27FC236}">
                  <a16:creationId xmlns="" xmlns:a16="http://schemas.microsoft.com/office/drawing/2014/main" id="{C425DB9A-05E8-41E8-9EFD-0CA8B92B9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652668C-74DB-46DD-977A-67FC7941A2FD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C6CC69A-5F2D-4971-90B0-48FE5AB5D7C1}"/>
                </a:ext>
              </a:extLst>
            </p:cNvPr>
            <p:cNvSpPr txBox="1"/>
            <p:nvPr/>
          </p:nvSpPr>
          <p:spPr>
            <a:xfrm>
              <a:off x="5605161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439BBE1-C14D-4708-A3E8-6D9BBC0247B7}"/>
                </a:ext>
              </a:extLst>
            </p:cNvPr>
            <p:cNvSpPr txBox="1"/>
            <p:nvPr/>
          </p:nvSpPr>
          <p:spPr>
            <a:xfrm>
              <a:off x="6249081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BA8FD3-F659-4220-90F2-64062DD31CD6}"/>
              </a:ext>
            </a:extLst>
          </p:cNvPr>
          <p:cNvSpPr txBox="1"/>
          <p:nvPr/>
        </p:nvSpPr>
        <p:spPr>
          <a:xfrm>
            <a:off x="384444" y="647474"/>
            <a:ext cx="5711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mtClean="0">
                <a:latin typeface="Comic Sans MS" panose="030F0702030302020204" pitchFamily="66" charset="0"/>
                <a:ea typeface="KBAStitchInTime" panose="02000603000000000000" pitchFamily="2" charset="0"/>
              </a:rPr>
              <a:t>- Why </a:t>
            </a:r>
            <a:r>
              <a:rPr lang="en-US" sz="3300" dirty="0" smtClean="0">
                <a:latin typeface="Comic Sans MS" panose="030F0702030302020204" pitchFamily="66" charset="0"/>
                <a:ea typeface="KBAStitchInTime" panose="02000603000000000000" pitchFamily="2" charset="0"/>
              </a:rPr>
              <a:t>do you like lions? </a:t>
            </a:r>
            <a:endParaRPr lang="en-US" sz="3300" dirty="0">
              <a:latin typeface="Comic Sans MS" panose="030F0702030302020204" pitchFamily="66" charset="0"/>
              <a:ea typeface="KBAStitchInTime" panose="02000603000000000000" pitchFamily="2" charset="0"/>
            </a:endParaRPr>
          </a:p>
          <a:p>
            <a:pPr algn="ctr"/>
            <a:r>
              <a:rPr lang="en-US" sz="3300" dirty="0" smtClean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</a:rPr>
              <a:t>- Because they ____ loudly.</a:t>
            </a:r>
            <a:endParaRPr lang="en-US" sz="3300" dirty="0">
              <a:solidFill>
                <a:srgbClr val="FF0000"/>
              </a:solidFill>
              <a:latin typeface="Comic Sans MS" panose="030F0702030302020204" pitchFamily="66" charset="0"/>
              <a:ea typeface="KBAStitchInTime" panose="02000603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76BE074-C9D5-49E6-9FEF-F83454E6810C}"/>
              </a:ext>
            </a:extLst>
          </p:cNvPr>
          <p:cNvSpPr/>
          <p:nvPr/>
        </p:nvSpPr>
        <p:spPr>
          <a:xfrm>
            <a:off x="111210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A. roar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0B62013-105B-4644-AFF0-822803DF7BF3}"/>
              </a:ext>
            </a:extLst>
          </p:cNvPr>
          <p:cNvSpPr/>
          <p:nvPr/>
        </p:nvSpPr>
        <p:spPr>
          <a:xfrm>
            <a:off x="553273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dance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 descr="756045 Lions, Big cats, Two, Roar - Rare Gallery HD Wallpapers">
            <a:extLst>
              <a:ext uri="{FF2B5EF4-FFF2-40B4-BE49-F238E27FC236}">
                <a16:creationId xmlns="" xmlns:a16="http://schemas.microsoft.com/office/drawing/2014/main" id="{05E2B417-6139-F4A6-C5BE-455BAE66D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8150"/>
            <a:ext cx="2559993" cy="17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2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A7FD38D-3844-430C-94CA-4B2D5540614E}"/>
              </a:ext>
            </a:extLst>
          </p:cNvPr>
          <p:cNvGrpSpPr/>
          <p:nvPr/>
        </p:nvGrpSpPr>
        <p:grpSpPr>
          <a:xfrm>
            <a:off x="5532739" y="2034706"/>
            <a:ext cx="2855119" cy="2736056"/>
            <a:chOff x="3192291" y="1888794"/>
            <a:chExt cx="3806826" cy="3648075"/>
          </a:xfrm>
        </p:grpSpPr>
        <p:pic>
          <p:nvPicPr>
            <p:cNvPr id="11268" name="Picture 4" descr="The Shooting Target – Value kanban board | The Agileist">
              <a:extLst>
                <a:ext uri="{FF2B5EF4-FFF2-40B4-BE49-F238E27FC236}">
                  <a16:creationId xmlns="" xmlns:a16="http://schemas.microsoft.com/office/drawing/2014/main" id="{C425DB9A-05E8-41E8-9EFD-0CA8B92B9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652668C-74DB-46DD-977A-67FC7941A2FD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C6CC69A-5F2D-4971-90B0-48FE5AB5D7C1}"/>
                </a:ext>
              </a:extLst>
            </p:cNvPr>
            <p:cNvSpPr txBox="1"/>
            <p:nvPr/>
          </p:nvSpPr>
          <p:spPr>
            <a:xfrm>
              <a:off x="5605161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439BBE1-C14D-4708-A3E8-6D9BBC0247B7}"/>
                </a:ext>
              </a:extLst>
            </p:cNvPr>
            <p:cNvSpPr txBox="1"/>
            <p:nvPr/>
          </p:nvSpPr>
          <p:spPr>
            <a:xfrm>
              <a:off x="6249081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20E2DAA-73C2-4CBF-983E-C945051FA62E}"/>
                </a:ext>
              </a:extLst>
            </p:cNvPr>
            <p:cNvSpPr txBox="1"/>
            <p:nvPr/>
          </p:nvSpPr>
          <p:spPr>
            <a:xfrm>
              <a:off x="6752809" y="3451798"/>
              <a:ext cx="2463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#9Slide07 IcielCrocante" panose="02000000000000000000" pitchFamily="2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76BE074-C9D5-49E6-9FEF-F83454E6810C}"/>
              </a:ext>
            </a:extLst>
          </p:cNvPr>
          <p:cNvSpPr/>
          <p:nvPr/>
        </p:nvSpPr>
        <p:spPr>
          <a:xfrm>
            <a:off x="111210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tent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0B62013-105B-4644-AFF0-822803DF7BF3}"/>
              </a:ext>
            </a:extLst>
          </p:cNvPr>
          <p:cNvSpPr/>
          <p:nvPr/>
        </p:nvSpPr>
        <p:spPr>
          <a:xfrm>
            <a:off x="553273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campsite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1B2AF23-0776-A8C5-AE32-75C4D68D1289}"/>
              </a:ext>
            </a:extLst>
          </p:cNvPr>
          <p:cNvSpPr txBox="1"/>
          <p:nvPr/>
        </p:nvSpPr>
        <p:spPr>
          <a:xfrm>
            <a:off x="384442" y="647474"/>
            <a:ext cx="4949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smtClean="0">
                <a:latin typeface="Comic Sans MS" panose="030F0702030302020204" pitchFamily="66" charset="0"/>
                <a:ea typeface="KBAStitchInTime" panose="02000603000000000000" pitchFamily="2" charset="0"/>
              </a:rPr>
              <a:t>- What’s </a:t>
            </a:r>
            <a:r>
              <a:rPr lang="en-US" sz="3000" dirty="0" smtClean="0">
                <a:latin typeface="Comic Sans MS" panose="030F0702030302020204" pitchFamily="66" charset="0"/>
                <a:ea typeface="KBAStitchInTime" panose="02000603000000000000" pitchFamily="2" charset="0"/>
              </a:rPr>
              <a:t>she doing?</a:t>
            </a:r>
          </a:p>
          <a:p>
            <a:pPr algn="ctr"/>
            <a:r>
              <a:rPr lang="en-US" sz="3000" dirty="0" smtClean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</a:rPr>
              <a:t>- She’s building a ___.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98080"/>
            <a:ext cx="2709986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A7FD38D-3844-430C-94CA-4B2D5540614E}"/>
              </a:ext>
            </a:extLst>
          </p:cNvPr>
          <p:cNvGrpSpPr/>
          <p:nvPr/>
        </p:nvGrpSpPr>
        <p:grpSpPr>
          <a:xfrm>
            <a:off x="5532739" y="2034706"/>
            <a:ext cx="2940014" cy="2736056"/>
            <a:chOff x="3192291" y="1888794"/>
            <a:chExt cx="3920019" cy="3648075"/>
          </a:xfrm>
        </p:grpSpPr>
        <p:pic>
          <p:nvPicPr>
            <p:cNvPr id="11268" name="Picture 4" descr="The Shooting Target – Value kanban board | The Agileist">
              <a:extLst>
                <a:ext uri="{FF2B5EF4-FFF2-40B4-BE49-F238E27FC236}">
                  <a16:creationId xmlns="" xmlns:a16="http://schemas.microsoft.com/office/drawing/2014/main" id="{C425DB9A-05E8-41E8-9EFD-0CA8B92B9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652668C-74DB-46DD-977A-67FC7941A2FD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C6CC69A-5F2D-4971-90B0-48FE5AB5D7C1}"/>
                </a:ext>
              </a:extLst>
            </p:cNvPr>
            <p:cNvSpPr txBox="1"/>
            <p:nvPr/>
          </p:nvSpPr>
          <p:spPr>
            <a:xfrm>
              <a:off x="5605161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439BBE1-C14D-4708-A3E8-6D9BBC0247B7}"/>
                </a:ext>
              </a:extLst>
            </p:cNvPr>
            <p:cNvSpPr txBox="1"/>
            <p:nvPr/>
          </p:nvSpPr>
          <p:spPr>
            <a:xfrm>
              <a:off x="6249081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20E2DAA-73C2-4CBF-983E-C945051FA62E}"/>
                </a:ext>
              </a:extLst>
            </p:cNvPr>
            <p:cNvSpPr txBox="1"/>
            <p:nvPr/>
          </p:nvSpPr>
          <p:spPr>
            <a:xfrm>
              <a:off x="6752809" y="3451798"/>
              <a:ext cx="3595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1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76BE074-C9D5-49E6-9FEF-F83454E6810C}"/>
              </a:ext>
            </a:extLst>
          </p:cNvPr>
          <p:cNvSpPr/>
          <p:nvPr/>
        </p:nvSpPr>
        <p:spPr>
          <a:xfrm>
            <a:off x="806278" y="3030495"/>
            <a:ext cx="330852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A. 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ard games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0B62013-105B-4644-AFF0-822803DF7BF3}"/>
              </a:ext>
            </a:extLst>
          </p:cNvPr>
          <p:cNvSpPr/>
          <p:nvPr/>
        </p:nvSpPr>
        <p:spPr>
          <a:xfrm>
            <a:off x="5333999" y="3030495"/>
            <a:ext cx="3094340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B. t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ug of war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1B2AF23-0776-A8C5-AE32-75C4D68D1289}"/>
              </a:ext>
            </a:extLst>
          </p:cNvPr>
          <p:cNvSpPr txBox="1"/>
          <p:nvPr/>
        </p:nvSpPr>
        <p:spPr>
          <a:xfrm>
            <a:off x="384442" y="647474"/>
            <a:ext cx="4949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smtClean="0">
                <a:latin typeface="Comic Sans MS" panose="030F0702030302020204" pitchFamily="66" charset="0"/>
                <a:ea typeface="KBAStitchInTime" panose="02000603000000000000" pitchFamily="2" charset="0"/>
              </a:rPr>
              <a:t>- What </a:t>
            </a:r>
            <a:r>
              <a:rPr lang="en-US" sz="3000" dirty="0" smtClean="0">
                <a:latin typeface="Comic Sans MS" panose="030F0702030302020204" pitchFamily="66" charset="0"/>
                <a:ea typeface="KBAStitchInTime" panose="02000603000000000000" pitchFamily="2" charset="0"/>
              </a:rPr>
              <a:t>are they doing?</a:t>
            </a:r>
          </a:p>
          <a:p>
            <a:pPr algn="ctr"/>
            <a:r>
              <a:rPr lang="en-US" sz="3000" dirty="0" smtClean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</a:rPr>
              <a:t>- They’re playing 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935" y="432091"/>
            <a:ext cx="2895600" cy="159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0" name="Google Shape;3780;p54"/>
          <p:cNvSpPr txBox="1">
            <a:spLocks noGrp="1"/>
          </p:cNvSpPr>
          <p:nvPr>
            <p:ph type="title"/>
          </p:nvPr>
        </p:nvSpPr>
        <p:spPr>
          <a:xfrm>
            <a:off x="1283173" y="441413"/>
            <a:ext cx="6517124" cy="31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93429"/>
                </a:solidFill>
              </a:rPr>
              <a:t>Well done!</a:t>
            </a:r>
            <a:endParaRPr>
              <a:solidFill>
                <a:srgbClr val="493429"/>
              </a:solidFill>
            </a:endParaRPr>
          </a:p>
        </p:txBody>
      </p:sp>
      <p:grpSp>
        <p:nvGrpSpPr>
          <p:cNvPr id="3781" name="Google Shape;3781;p54"/>
          <p:cNvGrpSpPr/>
          <p:nvPr/>
        </p:nvGrpSpPr>
        <p:grpSpPr>
          <a:xfrm>
            <a:off x="6414793" y="2668599"/>
            <a:ext cx="2052321" cy="2305040"/>
            <a:chOff x="3814081" y="25335"/>
            <a:chExt cx="1022174" cy="1147985"/>
          </a:xfrm>
        </p:grpSpPr>
        <p:sp>
          <p:nvSpPr>
            <p:cNvPr id="3782" name="Google Shape;3782;p54"/>
            <p:cNvSpPr/>
            <p:nvPr/>
          </p:nvSpPr>
          <p:spPr>
            <a:xfrm>
              <a:off x="3814081" y="25335"/>
              <a:ext cx="1022174" cy="1147985"/>
            </a:xfrm>
            <a:custGeom>
              <a:avLst/>
              <a:gdLst/>
              <a:ahLst/>
              <a:cxnLst/>
              <a:rect l="l" t="t" r="r" b="b"/>
              <a:pathLst>
                <a:path w="34195" h="38407" extrusionOk="0">
                  <a:moveTo>
                    <a:pt x="14220" y="1"/>
                  </a:moveTo>
                  <a:cubicBezTo>
                    <a:pt x="13813" y="1"/>
                    <a:pt x="13386" y="23"/>
                    <a:pt x="12945" y="74"/>
                  </a:cubicBezTo>
                  <a:cubicBezTo>
                    <a:pt x="7905" y="652"/>
                    <a:pt x="6388" y="2862"/>
                    <a:pt x="6001" y="4618"/>
                  </a:cubicBezTo>
                  <a:cubicBezTo>
                    <a:pt x="5840" y="5352"/>
                    <a:pt x="5879" y="6017"/>
                    <a:pt x="5970" y="6528"/>
                  </a:cubicBezTo>
                  <a:cubicBezTo>
                    <a:pt x="5980" y="6594"/>
                    <a:pt x="5973" y="6662"/>
                    <a:pt x="5946" y="6722"/>
                  </a:cubicBezTo>
                  <a:cubicBezTo>
                    <a:pt x="5391" y="8007"/>
                    <a:pt x="5273" y="10014"/>
                    <a:pt x="6966" y="12166"/>
                  </a:cubicBezTo>
                  <a:cubicBezTo>
                    <a:pt x="7044" y="12262"/>
                    <a:pt x="7067" y="12402"/>
                    <a:pt x="7010" y="12515"/>
                  </a:cubicBezTo>
                  <a:cubicBezTo>
                    <a:pt x="6868" y="12804"/>
                    <a:pt x="6776" y="13116"/>
                    <a:pt x="6743" y="13437"/>
                  </a:cubicBezTo>
                  <a:cubicBezTo>
                    <a:pt x="6743" y="13441"/>
                    <a:pt x="6742" y="13448"/>
                    <a:pt x="6742" y="13454"/>
                  </a:cubicBezTo>
                  <a:cubicBezTo>
                    <a:pt x="6472" y="13133"/>
                    <a:pt x="6098" y="12924"/>
                    <a:pt x="5680" y="12867"/>
                  </a:cubicBezTo>
                  <a:cubicBezTo>
                    <a:pt x="5597" y="12854"/>
                    <a:pt x="5512" y="12848"/>
                    <a:pt x="5428" y="12848"/>
                  </a:cubicBezTo>
                  <a:lnTo>
                    <a:pt x="5391" y="12848"/>
                  </a:lnTo>
                  <a:cubicBezTo>
                    <a:pt x="5066" y="12485"/>
                    <a:pt x="4608" y="12174"/>
                    <a:pt x="3960" y="12174"/>
                  </a:cubicBezTo>
                  <a:cubicBezTo>
                    <a:pt x="3888" y="12174"/>
                    <a:pt x="3813" y="12178"/>
                    <a:pt x="3741" y="12188"/>
                  </a:cubicBezTo>
                  <a:cubicBezTo>
                    <a:pt x="3503" y="12217"/>
                    <a:pt x="3275" y="12296"/>
                    <a:pt x="3072" y="12416"/>
                  </a:cubicBezTo>
                  <a:cubicBezTo>
                    <a:pt x="3024" y="12445"/>
                    <a:pt x="2973" y="12460"/>
                    <a:pt x="2918" y="12464"/>
                  </a:cubicBezTo>
                  <a:cubicBezTo>
                    <a:pt x="2684" y="12480"/>
                    <a:pt x="2455" y="12543"/>
                    <a:pt x="2248" y="12646"/>
                  </a:cubicBezTo>
                  <a:lnTo>
                    <a:pt x="2229" y="12658"/>
                  </a:lnTo>
                  <a:cubicBezTo>
                    <a:pt x="1957" y="12797"/>
                    <a:pt x="1733" y="13002"/>
                    <a:pt x="1570" y="13255"/>
                  </a:cubicBezTo>
                  <a:cubicBezTo>
                    <a:pt x="1541" y="13300"/>
                    <a:pt x="1502" y="13339"/>
                    <a:pt x="1450" y="13368"/>
                  </a:cubicBezTo>
                  <a:cubicBezTo>
                    <a:pt x="1257" y="13476"/>
                    <a:pt x="1083" y="13623"/>
                    <a:pt x="939" y="13807"/>
                  </a:cubicBezTo>
                  <a:cubicBezTo>
                    <a:pt x="729" y="14076"/>
                    <a:pt x="578" y="14442"/>
                    <a:pt x="554" y="14858"/>
                  </a:cubicBezTo>
                  <a:cubicBezTo>
                    <a:pt x="552" y="14909"/>
                    <a:pt x="538" y="14961"/>
                    <a:pt x="514" y="15005"/>
                  </a:cubicBezTo>
                  <a:cubicBezTo>
                    <a:pt x="270" y="15476"/>
                    <a:pt x="1" y="16510"/>
                    <a:pt x="1384" y="17645"/>
                  </a:cubicBezTo>
                  <a:cubicBezTo>
                    <a:pt x="1512" y="17752"/>
                    <a:pt x="1646" y="17851"/>
                    <a:pt x="1766" y="17935"/>
                  </a:cubicBezTo>
                  <a:cubicBezTo>
                    <a:pt x="1799" y="17958"/>
                    <a:pt x="1824" y="17986"/>
                    <a:pt x="1850" y="18019"/>
                  </a:cubicBezTo>
                  <a:cubicBezTo>
                    <a:pt x="1900" y="18092"/>
                    <a:pt x="1957" y="18168"/>
                    <a:pt x="2020" y="18244"/>
                  </a:cubicBezTo>
                  <a:cubicBezTo>
                    <a:pt x="2324" y="18607"/>
                    <a:pt x="2688" y="18875"/>
                    <a:pt x="3086" y="19036"/>
                  </a:cubicBezTo>
                  <a:cubicBezTo>
                    <a:pt x="3126" y="19052"/>
                    <a:pt x="3161" y="19076"/>
                    <a:pt x="3192" y="19105"/>
                  </a:cubicBezTo>
                  <a:cubicBezTo>
                    <a:pt x="4348" y="20249"/>
                    <a:pt x="6104" y="21494"/>
                    <a:pt x="8261" y="21494"/>
                  </a:cubicBezTo>
                  <a:lnTo>
                    <a:pt x="8385" y="21494"/>
                  </a:lnTo>
                  <a:cubicBezTo>
                    <a:pt x="8755" y="21484"/>
                    <a:pt x="9133" y="21451"/>
                    <a:pt x="9510" y="21395"/>
                  </a:cubicBezTo>
                  <a:lnTo>
                    <a:pt x="9542" y="21492"/>
                  </a:lnTo>
                  <a:lnTo>
                    <a:pt x="10170" y="21303"/>
                  </a:lnTo>
                  <a:cubicBezTo>
                    <a:pt x="10203" y="21293"/>
                    <a:pt x="10236" y="21288"/>
                    <a:pt x="10269" y="21288"/>
                  </a:cubicBezTo>
                  <a:cubicBezTo>
                    <a:pt x="10401" y="21288"/>
                    <a:pt x="10526" y="21367"/>
                    <a:pt x="10581" y="21494"/>
                  </a:cubicBezTo>
                  <a:lnTo>
                    <a:pt x="10903" y="22245"/>
                  </a:lnTo>
                  <a:cubicBezTo>
                    <a:pt x="10958" y="22372"/>
                    <a:pt x="11083" y="22448"/>
                    <a:pt x="11215" y="22448"/>
                  </a:cubicBezTo>
                  <a:cubicBezTo>
                    <a:pt x="11259" y="22448"/>
                    <a:pt x="11305" y="22440"/>
                    <a:pt x="11349" y="22421"/>
                  </a:cubicBezTo>
                  <a:lnTo>
                    <a:pt x="12738" y="21818"/>
                  </a:lnTo>
                  <a:cubicBezTo>
                    <a:pt x="12782" y="21799"/>
                    <a:pt x="12827" y="21790"/>
                    <a:pt x="12871" y="21790"/>
                  </a:cubicBezTo>
                  <a:cubicBezTo>
                    <a:pt x="13034" y="21790"/>
                    <a:pt x="13184" y="21909"/>
                    <a:pt x="13208" y="22082"/>
                  </a:cubicBezTo>
                  <a:lnTo>
                    <a:pt x="13406" y="23442"/>
                  </a:lnTo>
                  <a:cubicBezTo>
                    <a:pt x="13418" y="23516"/>
                    <a:pt x="13403" y="23594"/>
                    <a:pt x="13363" y="23662"/>
                  </a:cubicBezTo>
                  <a:lnTo>
                    <a:pt x="10954" y="27780"/>
                  </a:lnTo>
                  <a:cubicBezTo>
                    <a:pt x="10858" y="27948"/>
                    <a:pt x="10920" y="28166"/>
                    <a:pt x="11094" y="28253"/>
                  </a:cubicBezTo>
                  <a:lnTo>
                    <a:pt x="11228" y="28322"/>
                  </a:lnTo>
                  <a:cubicBezTo>
                    <a:pt x="11369" y="28394"/>
                    <a:pt x="11437" y="28557"/>
                    <a:pt x="11397" y="28711"/>
                  </a:cubicBezTo>
                  <a:lnTo>
                    <a:pt x="11397" y="28712"/>
                  </a:lnTo>
                  <a:cubicBezTo>
                    <a:pt x="11267" y="29219"/>
                    <a:pt x="11222" y="29683"/>
                    <a:pt x="11256" y="30131"/>
                  </a:cubicBezTo>
                  <a:cubicBezTo>
                    <a:pt x="11305" y="30750"/>
                    <a:pt x="11538" y="31239"/>
                    <a:pt x="11710" y="31596"/>
                  </a:cubicBezTo>
                  <a:lnTo>
                    <a:pt x="11743" y="31662"/>
                  </a:lnTo>
                  <a:cubicBezTo>
                    <a:pt x="12001" y="32204"/>
                    <a:pt x="12275" y="32739"/>
                    <a:pt x="12550" y="33270"/>
                  </a:cubicBezTo>
                  <a:cubicBezTo>
                    <a:pt x="12622" y="33411"/>
                    <a:pt x="12584" y="33579"/>
                    <a:pt x="12466" y="33685"/>
                  </a:cubicBezTo>
                  <a:cubicBezTo>
                    <a:pt x="12329" y="33810"/>
                    <a:pt x="12209" y="33959"/>
                    <a:pt x="12117" y="34128"/>
                  </a:cubicBezTo>
                  <a:cubicBezTo>
                    <a:pt x="12106" y="34145"/>
                    <a:pt x="12099" y="34160"/>
                    <a:pt x="12090" y="34179"/>
                  </a:cubicBezTo>
                  <a:cubicBezTo>
                    <a:pt x="11411" y="34873"/>
                    <a:pt x="10835" y="35695"/>
                    <a:pt x="10975" y="36650"/>
                  </a:cubicBezTo>
                  <a:cubicBezTo>
                    <a:pt x="11037" y="37105"/>
                    <a:pt x="11246" y="37516"/>
                    <a:pt x="11589" y="37836"/>
                  </a:cubicBezTo>
                  <a:cubicBezTo>
                    <a:pt x="11997" y="38216"/>
                    <a:pt x="12533" y="38406"/>
                    <a:pt x="13191" y="38406"/>
                  </a:cubicBezTo>
                  <a:cubicBezTo>
                    <a:pt x="14951" y="38406"/>
                    <a:pt x="18366" y="36807"/>
                    <a:pt x="19172" y="36076"/>
                  </a:cubicBezTo>
                  <a:cubicBezTo>
                    <a:pt x="19805" y="35498"/>
                    <a:pt x="20003" y="34637"/>
                    <a:pt x="19692" y="33850"/>
                  </a:cubicBezTo>
                  <a:cubicBezTo>
                    <a:pt x="19461" y="33239"/>
                    <a:pt x="18949" y="32728"/>
                    <a:pt x="18450" y="32351"/>
                  </a:cubicBezTo>
                  <a:lnTo>
                    <a:pt x="18367" y="32159"/>
                  </a:lnTo>
                  <a:cubicBezTo>
                    <a:pt x="18217" y="31799"/>
                    <a:pt x="18080" y="31470"/>
                    <a:pt x="17951" y="31160"/>
                  </a:cubicBezTo>
                  <a:cubicBezTo>
                    <a:pt x="17862" y="30938"/>
                    <a:pt x="18021" y="30694"/>
                    <a:pt x="18261" y="30691"/>
                  </a:cubicBezTo>
                  <a:cubicBezTo>
                    <a:pt x="18367" y="30688"/>
                    <a:pt x="18476" y="30688"/>
                    <a:pt x="18563" y="30687"/>
                  </a:cubicBezTo>
                  <a:cubicBezTo>
                    <a:pt x="18682" y="30687"/>
                    <a:pt x="18792" y="30620"/>
                    <a:pt x="18851" y="30517"/>
                  </a:cubicBezTo>
                  <a:lnTo>
                    <a:pt x="19858" y="28773"/>
                  </a:lnTo>
                  <a:cubicBezTo>
                    <a:pt x="19920" y="28663"/>
                    <a:pt x="20034" y="28601"/>
                    <a:pt x="20151" y="28601"/>
                  </a:cubicBezTo>
                  <a:cubicBezTo>
                    <a:pt x="20208" y="28601"/>
                    <a:pt x="20266" y="28616"/>
                    <a:pt x="20319" y="28647"/>
                  </a:cubicBezTo>
                  <a:lnTo>
                    <a:pt x="21664" y="29423"/>
                  </a:lnTo>
                  <a:cubicBezTo>
                    <a:pt x="21715" y="29452"/>
                    <a:pt x="21774" y="29468"/>
                    <a:pt x="21833" y="29468"/>
                  </a:cubicBezTo>
                  <a:cubicBezTo>
                    <a:pt x="21857" y="29468"/>
                    <a:pt x="21881" y="29465"/>
                    <a:pt x="21906" y="29460"/>
                  </a:cubicBezTo>
                  <a:lnTo>
                    <a:pt x="22384" y="29358"/>
                  </a:lnTo>
                  <a:cubicBezTo>
                    <a:pt x="22456" y="29340"/>
                    <a:pt x="22610" y="29303"/>
                    <a:pt x="22824" y="29220"/>
                  </a:cubicBezTo>
                  <a:cubicBezTo>
                    <a:pt x="22864" y="29205"/>
                    <a:pt x="22905" y="29198"/>
                    <a:pt x="22946" y="29198"/>
                  </a:cubicBezTo>
                  <a:cubicBezTo>
                    <a:pt x="23019" y="29198"/>
                    <a:pt x="23092" y="29221"/>
                    <a:pt x="23151" y="29267"/>
                  </a:cubicBezTo>
                  <a:lnTo>
                    <a:pt x="23235" y="29329"/>
                  </a:lnTo>
                  <a:cubicBezTo>
                    <a:pt x="23238" y="29332"/>
                    <a:pt x="24249" y="30094"/>
                    <a:pt x="25252" y="30869"/>
                  </a:cubicBezTo>
                  <a:cubicBezTo>
                    <a:pt x="25851" y="31332"/>
                    <a:pt x="26449" y="31796"/>
                    <a:pt x="26833" y="32097"/>
                  </a:cubicBezTo>
                  <a:cubicBezTo>
                    <a:pt x="26877" y="32132"/>
                    <a:pt x="26909" y="32176"/>
                    <a:pt x="26932" y="32229"/>
                  </a:cubicBezTo>
                  <a:cubicBezTo>
                    <a:pt x="27151" y="32733"/>
                    <a:pt x="27474" y="33263"/>
                    <a:pt x="27938" y="33603"/>
                  </a:cubicBezTo>
                  <a:cubicBezTo>
                    <a:pt x="28291" y="33863"/>
                    <a:pt x="28698" y="34002"/>
                    <a:pt x="29121" y="34002"/>
                  </a:cubicBezTo>
                  <a:cubicBezTo>
                    <a:pt x="29492" y="34002"/>
                    <a:pt x="29855" y="33892"/>
                    <a:pt x="30185" y="33686"/>
                  </a:cubicBezTo>
                  <a:cubicBezTo>
                    <a:pt x="30871" y="33249"/>
                    <a:pt x="31905" y="31971"/>
                    <a:pt x="32406" y="31285"/>
                  </a:cubicBezTo>
                  <a:cubicBezTo>
                    <a:pt x="33333" y="30015"/>
                    <a:pt x="34194" y="28550"/>
                    <a:pt x="33549" y="27315"/>
                  </a:cubicBezTo>
                  <a:cubicBezTo>
                    <a:pt x="33334" y="26915"/>
                    <a:pt x="33003" y="26612"/>
                    <a:pt x="32600" y="26440"/>
                  </a:cubicBezTo>
                  <a:cubicBezTo>
                    <a:pt x="32351" y="26332"/>
                    <a:pt x="32077" y="26277"/>
                    <a:pt x="31789" y="26277"/>
                  </a:cubicBezTo>
                  <a:cubicBezTo>
                    <a:pt x="31292" y="26277"/>
                    <a:pt x="30758" y="26438"/>
                    <a:pt x="30101" y="26794"/>
                  </a:cubicBezTo>
                  <a:cubicBezTo>
                    <a:pt x="30077" y="26807"/>
                    <a:pt x="30053" y="26815"/>
                    <a:pt x="30029" y="26821"/>
                  </a:cubicBezTo>
                  <a:cubicBezTo>
                    <a:pt x="29886" y="26859"/>
                    <a:pt x="29749" y="26910"/>
                    <a:pt x="29622" y="26979"/>
                  </a:cubicBezTo>
                  <a:cubicBezTo>
                    <a:pt x="29570" y="27007"/>
                    <a:pt x="29513" y="27022"/>
                    <a:pt x="29456" y="27022"/>
                  </a:cubicBezTo>
                  <a:cubicBezTo>
                    <a:pt x="29373" y="27022"/>
                    <a:pt x="29291" y="26992"/>
                    <a:pt x="29226" y="26932"/>
                  </a:cubicBezTo>
                  <a:lnTo>
                    <a:pt x="28665" y="26411"/>
                  </a:lnTo>
                  <a:lnTo>
                    <a:pt x="27327" y="25190"/>
                  </a:lnTo>
                  <a:cubicBezTo>
                    <a:pt x="27209" y="25084"/>
                    <a:pt x="27180" y="24911"/>
                    <a:pt x="27262" y="24771"/>
                  </a:cubicBezTo>
                  <a:lnTo>
                    <a:pt x="27348" y="24623"/>
                  </a:lnTo>
                  <a:cubicBezTo>
                    <a:pt x="27430" y="24486"/>
                    <a:pt x="27405" y="24314"/>
                    <a:pt x="27289" y="24204"/>
                  </a:cubicBezTo>
                  <a:lnTo>
                    <a:pt x="23633" y="20794"/>
                  </a:lnTo>
                  <a:cubicBezTo>
                    <a:pt x="23594" y="20758"/>
                    <a:pt x="23566" y="20715"/>
                    <a:pt x="23549" y="20664"/>
                  </a:cubicBezTo>
                  <a:lnTo>
                    <a:pt x="22335" y="17400"/>
                  </a:lnTo>
                  <a:cubicBezTo>
                    <a:pt x="22275" y="17248"/>
                    <a:pt x="22336" y="17076"/>
                    <a:pt x="22476" y="16991"/>
                  </a:cubicBezTo>
                  <a:lnTo>
                    <a:pt x="24911" y="15522"/>
                  </a:lnTo>
                  <a:cubicBezTo>
                    <a:pt x="25053" y="15436"/>
                    <a:pt x="25113" y="15258"/>
                    <a:pt x="25049" y="15102"/>
                  </a:cubicBezTo>
                  <a:lnTo>
                    <a:pt x="24762" y="14405"/>
                  </a:lnTo>
                  <a:lnTo>
                    <a:pt x="24843" y="14349"/>
                  </a:lnTo>
                  <a:cubicBezTo>
                    <a:pt x="24928" y="14288"/>
                    <a:pt x="25018" y="14217"/>
                    <a:pt x="25110" y="14144"/>
                  </a:cubicBezTo>
                  <a:lnTo>
                    <a:pt x="25247" y="14034"/>
                  </a:lnTo>
                  <a:cubicBezTo>
                    <a:pt x="25309" y="13983"/>
                    <a:pt x="25376" y="13932"/>
                    <a:pt x="25447" y="13877"/>
                  </a:cubicBezTo>
                  <a:cubicBezTo>
                    <a:pt x="25635" y="13726"/>
                    <a:pt x="25870" y="13540"/>
                    <a:pt x="26110" y="13324"/>
                  </a:cubicBezTo>
                  <a:lnTo>
                    <a:pt x="26523" y="12957"/>
                  </a:lnTo>
                  <a:cubicBezTo>
                    <a:pt x="26661" y="12837"/>
                    <a:pt x="26777" y="12720"/>
                    <a:pt x="26881" y="12618"/>
                  </a:cubicBezTo>
                  <a:cubicBezTo>
                    <a:pt x="26923" y="12576"/>
                    <a:pt x="27124" y="12381"/>
                    <a:pt x="27169" y="12337"/>
                  </a:cubicBezTo>
                  <a:cubicBezTo>
                    <a:pt x="27279" y="12231"/>
                    <a:pt x="27388" y="12126"/>
                    <a:pt x="27498" y="12007"/>
                  </a:cubicBezTo>
                  <a:lnTo>
                    <a:pt x="28105" y="11363"/>
                  </a:lnTo>
                  <a:lnTo>
                    <a:pt x="28616" y="10778"/>
                  </a:lnTo>
                  <a:cubicBezTo>
                    <a:pt x="28732" y="10642"/>
                    <a:pt x="28835" y="10518"/>
                    <a:pt x="28922" y="10406"/>
                  </a:cubicBezTo>
                  <a:cubicBezTo>
                    <a:pt x="28952" y="10370"/>
                    <a:pt x="28993" y="10340"/>
                    <a:pt x="29035" y="10317"/>
                  </a:cubicBezTo>
                  <a:cubicBezTo>
                    <a:pt x="29394" y="10142"/>
                    <a:pt x="29717" y="9877"/>
                    <a:pt x="29986" y="9535"/>
                  </a:cubicBezTo>
                  <a:lnTo>
                    <a:pt x="30013" y="9502"/>
                  </a:lnTo>
                  <a:cubicBezTo>
                    <a:pt x="30071" y="9423"/>
                    <a:pt x="30126" y="9344"/>
                    <a:pt x="30171" y="9267"/>
                  </a:cubicBezTo>
                  <a:cubicBezTo>
                    <a:pt x="30293" y="9177"/>
                    <a:pt x="30427" y="9077"/>
                    <a:pt x="30559" y="8971"/>
                  </a:cubicBezTo>
                  <a:cubicBezTo>
                    <a:pt x="31962" y="7822"/>
                    <a:pt x="31682" y="6779"/>
                    <a:pt x="31433" y="6305"/>
                  </a:cubicBezTo>
                  <a:cubicBezTo>
                    <a:pt x="31406" y="6259"/>
                    <a:pt x="31394" y="6210"/>
                    <a:pt x="31391" y="6156"/>
                  </a:cubicBezTo>
                  <a:cubicBezTo>
                    <a:pt x="31375" y="5772"/>
                    <a:pt x="31244" y="5401"/>
                    <a:pt x="31003" y="5085"/>
                  </a:cubicBezTo>
                  <a:cubicBezTo>
                    <a:pt x="30862" y="4902"/>
                    <a:pt x="30686" y="4753"/>
                    <a:pt x="30490" y="4645"/>
                  </a:cubicBezTo>
                  <a:cubicBezTo>
                    <a:pt x="30438" y="4615"/>
                    <a:pt x="30396" y="4575"/>
                    <a:pt x="30363" y="4525"/>
                  </a:cubicBezTo>
                  <a:cubicBezTo>
                    <a:pt x="30184" y="4235"/>
                    <a:pt x="29937" y="4029"/>
                    <a:pt x="29717" y="3911"/>
                  </a:cubicBezTo>
                  <a:lnTo>
                    <a:pt x="29698" y="3899"/>
                  </a:lnTo>
                  <a:cubicBezTo>
                    <a:pt x="29485" y="3789"/>
                    <a:pt x="29251" y="3722"/>
                    <a:pt x="29008" y="3705"/>
                  </a:cubicBezTo>
                  <a:cubicBezTo>
                    <a:pt x="28952" y="3699"/>
                    <a:pt x="28895" y="3681"/>
                    <a:pt x="28849" y="3651"/>
                  </a:cubicBezTo>
                  <a:cubicBezTo>
                    <a:pt x="28641" y="3523"/>
                    <a:pt x="28411" y="3436"/>
                    <a:pt x="28166" y="3404"/>
                  </a:cubicBezTo>
                  <a:cubicBezTo>
                    <a:pt x="28087" y="3394"/>
                    <a:pt x="28005" y="3388"/>
                    <a:pt x="27924" y="3388"/>
                  </a:cubicBezTo>
                  <a:cubicBezTo>
                    <a:pt x="27244" y="3388"/>
                    <a:pt x="26765" y="3734"/>
                    <a:pt x="26432" y="4129"/>
                  </a:cubicBezTo>
                  <a:lnTo>
                    <a:pt x="26377" y="4129"/>
                  </a:lnTo>
                  <a:cubicBezTo>
                    <a:pt x="26266" y="4129"/>
                    <a:pt x="26150" y="4138"/>
                    <a:pt x="26020" y="4163"/>
                  </a:cubicBezTo>
                  <a:cubicBezTo>
                    <a:pt x="25605" y="4249"/>
                    <a:pt x="24283" y="4695"/>
                    <a:pt x="24722" y="6864"/>
                  </a:cubicBezTo>
                  <a:cubicBezTo>
                    <a:pt x="24730" y="6912"/>
                    <a:pt x="24738" y="6958"/>
                    <a:pt x="24750" y="7003"/>
                  </a:cubicBezTo>
                  <a:cubicBezTo>
                    <a:pt x="24717" y="7111"/>
                    <a:pt x="24690" y="7199"/>
                    <a:pt x="24659" y="7308"/>
                  </a:cubicBezTo>
                  <a:cubicBezTo>
                    <a:pt x="24291" y="7679"/>
                    <a:pt x="23868" y="8090"/>
                    <a:pt x="23426" y="8457"/>
                  </a:cubicBezTo>
                  <a:cubicBezTo>
                    <a:pt x="23369" y="8504"/>
                    <a:pt x="23314" y="8553"/>
                    <a:pt x="23258" y="8598"/>
                  </a:cubicBezTo>
                  <a:cubicBezTo>
                    <a:pt x="23190" y="8659"/>
                    <a:pt x="23121" y="8717"/>
                    <a:pt x="23057" y="8768"/>
                  </a:cubicBezTo>
                  <a:lnTo>
                    <a:pt x="22949" y="8852"/>
                  </a:lnTo>
                  <a:cubicBezTo>
                    <a:pt x="22929" y="8610"/>
                    <a:pt x="22874" y="8365"/>
                    <a:pt x="22788" y="8131"/>
                  </a:cubicBezTo>
                  <a:cubicBezTo>
                    <a:pt x="22525" y="7431"/>
                    <a:pt x="21993" y="6899"/>
                    <a:pt x="21331" y="6628"/>
                  </a:cubicBezTo>
                  <a:cubicBezTo>
                    <a:pt x="21220" y="6581"/>
                    <a:pt x="21145" y="6474"/>
                    <a:pt x="21131" y="6354"/>
                  </a:cubicBezTo>
                  <a:cubicBezTo>
                    <a:pt x="21073" y="5854"/>
                    <a:pt x="20973" y="5304"/>
                    <a:pt x="20805" y="4742"/>
                  </a:cubicBezTo>
                  <a:cubicBezTo>
                    <a:pt x="19893" y="1686"/>
                    <a:pt x="17557" y="1"/>
                    <a:pt x="14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4"/>
            <p:cNvSpPr/>
            <p:nvPr/>
          </p:nvSpPr>
          <p:spPr>
            <a:xfrm>
              <a:off x="4658275" y="858758"/>
              <a:ext cx="127970" cy="134744"/>
            </a:xfrm>
            <a:custGeom>
              <a:avLst/>
              <a:gdLst/>
              <a:ahLst/>
              <a:cxnLst/>
              <a:rect l="l" t="t" r="r" b="b"/>
              <a:pathLst>
                <a:path w="4281" h="4508" extrusionOk="0">
                  <a:moveTo>
                    <a:pt x="3543" y="0"/>
                  </a:moveTo>
                  <a:cubicBezTo>
                    <a:pt x="3176" y="0"/>
                    <a:pt x="2582" y="321"/>
                    <a:pt x="2049" y="667"/>
                  </a:cubicBezTo>
                  <a:cubicBezTo>
                    <a:pt x="1421" y="1075"/>
                    <a:pt x="877" y="1518"/>
                    <a:pt x="877" y="1518"/>
                  </a:cubicBezTo>
                  <a:lnTo>
                    <a:pt x="1" y="3237"/>
                  </a:lnTo>
                  <a:cubicBezTo>
                    <a:pt x="1" y="3237"/>
                    <a:pt x="259" y="4140"/>
                    <a:pt x="649" y="4423"/>
                  </a:cubicBezTo>
                  <a:cubicBezTo>
                    <a:pt x="721" y="4476"/>
                    <a:pt x="798" y="4508"/>
                    <a:pt x="879" y="4508"/>
                  </a:cubicBezTo>
                  <a:cubicBezTo>
                    <a:pt x="943" y="4508"/>
                    <a:pt x="1009" y="4488"/>
                    <a:pt x="1078" y="4445"/>
                  </a:cubicBezTo>
                  <a:cubicBezTo>
                    <a:pt x="1700" y="4047"/>
                    <a:pt x="4280" y="948"/>
                    <a:pt x="3880" y="185"/>
                  </a:cubicBezTo>
                  <a:cubicBezTo>
                    <a:pt x="3841" y="113"/>
                    <a:pt x="3785" y="61"/>
                    <a:pt x="3714" y="32"/>
                  </a:cubicBezTo>
                  <a:cubicBezTo>
                    <a:pt x="3665" y="10"/>
                    <a:pt x="3608" y="0"/>
                    <a:pt x="3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4"/>
            <p:cNvSpPr/>
            <p:nvPr/>
          </p:nvSpPr>
          <p:spPr>
            <a:xfrm>
              <a:off x="4677645" y="859685"/>
              <a:ext cx="108599" cy="133818"/>
            </a:xfrm>
            <a:custGeom>
              <a:avLst/>
              <a:gdLst/>
              <a:ahLst/>
              <a:cxnLst/>
              <a:rect l="l" t="t" r="r" b="b"/>
              <a:pathLst>
                <a:path w="3633" h="4477" extrusionOk="0">
                  <a:moveTo>
                    <a:pt x="3066" y="1"/>
                  </a:moveTo>
                  <a:cubicBezTo>
                    <a:pt x="2801" y="774"/>
                    <a:pt x="1987" y="2626"/>
                    <a:pt x="1" y="4392"/>
                  </a:cubicBezTo>
                  <a:cubicBezTo>
                    <a:pt x="73" y="4445"/>
                    <a:pt x="150" y="4477"/>
                    <a:pt x="231" y="4477"/>
                  </a:cubicBezTo>
                  <a:cubicBezTo>
                    <a:pt x="295" y="4477"/>
                    <a:pt x="361" y="4457"/>
                    <a:pt x="430" y="4414"/>
                  </a:cubicBezTo>
                  <a:cubicBezTo>
                    <a:pt x="1052" y="4016"/>
                    <a:pt x="3632" y="917"/>
                    <a:pt x="3232" y="154"/>
                  </a:cubicBezTo>
                  <a:cubicBezTo>
                    <a:pt x="3193" y="82"/>
                    <a:pt x="3137" y="30"/>
                    <a:pt x="3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4"/>
            <p:cNvSpPr/>
            <p:nvPr/>
          </p:nvSpPr>
          <p:spPr>
            <a:xfrm>
              <a:off x="4696328" y="889186"/>
              <a:ext cx="13392" cy="29322"/>
            </a:xfrm>
            <a:custGeom>
              <a:avLst/>
              <a:gdLst/>
              <a:ahLst/>
              <a:cxnLst/>
              <a:rect l="l" t="t" r="r" b="b"/>
              <a:pathLst>
                <a:path w="448" h="981" extrusionOk="0">
                  <a:moveTo>
                    <a:pt x="147" y="1"/>
                  </a:moveTo>
                  <a:cubicBezTo>
                    <a:pt x="86" y="1"/>
                    <a:pt x="22" y="45"/>
                    <a:pt x="16" y="126"/>
                  </a:cubicBezTo>
                  <a:cubicBezTo>
                    <a:pt x="1" y="400"/>
                    <a:pt x="16" y="672"/>
                    <a:pt x="160" y="913"/>
                  </a:cubicBezTo>
                  <a:cubicBezTo>
                    <a:pt x="187" y="961"/>
                    <a:pt x="226" y="980"/>
                    <a:pt x="265" y="980"/>
                  </a:cubicBezTo>
                  <a:cubicBezTo>
                    <a:pt x="356" y="980"/>
                    <a:pt x="448" y="872"/>
                    <a:pt x="386" y="761"/>
                  </a:cubicBezTo>
                  <a:cubicBezTo>
                    <a:pt x="275" y="561"/>
                    <a:pt x="269" y="339"/>
                    <a:pt x="259" y="117"/>
                  </a:cubicBezTo>
                  <a:cubicBezTo>
                    <a:pt x="255" y="38"/>
                    <a:pt x="202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4"/>
            <p:cNvSpPr/>
            <p:nvPr/>
          </p:nvSpPr>
          <p:spPr>
            <a:xfrm>
              <a:off x="4708733" y="880996"/>
              <a:ext cx="12316" cy="29292"/>
            </a:xfrm>
            <a:custGeom>
              <a:avLst/>
              <a:gdLst/>
              <a:ahLst/>
              <a:cxnLst/>
              <a:rect l="l" t="t" r="r" b="b"/>
              <a:pathLst>
                <a:path w="412" h="980" extrusionOk="0">
                  <a:moveTo>
                    <a:pt x="143" y="0"/>
                  </a:moveTo>
                  <a:cubicBezTo>
                    <a:pt x="77" y="0"/>
                    <a:pt x="9" y="46"/>
                    <a:pt x="8" y="133"/>
                  </a:cubicBezTo>
                  <a:cubicBezTo>
                    <a:pt x="1" y="389"/>
                    <a:pt x="38" y="636"/>
                    <a:pt x="114" y="881"/>
                  </a:cubicBezTo>
                  <a:cubicBezTo>
                    <a:pt x="135" y="950"/>
                    <a:pt x="188" y="979"/>
                    <a:pt x="241" y="979"/>
                  </a:cubicBezTo>
                  <a:cubicBezTo>
                    <a:pt x="326" y="979"/>
                    <a:pt x="412" y="905"/>
                    <a:pt x="376" y="796"/>
                  </a:cubicBezTo>
                  <a:cubicBezTo>
                    <a:pt x="306" y="578"/>
                    <a:pt x="271" y="353"/>
                    <a:pt x="265" y="125"/>
                  </a:cubicBezTo>
                  <a:cubicBezTo>
                    <a:pt x="264" y="40"/>
                    <a:pt x="204" y="0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4"/>
            <p:cNvSpPr/>
            <p:nvPr/>
          </p:nvSpPr>
          <p:spPr>
            <a:xfrm>
              <a:off x="4719793" y="873554"/>
              <a:ext cx="13242" cy="29292"/>
            </a:xfrm>
            <a:custGeom>
              <a:avLst/>
              <a:gdLst/>
              <a:ahLst/>
              <a:cxnLst/>
              <a:rect l="l" t="t" r="r" b="b"/>
              <a:pathLst>
                <a:path w="443" h="980" extrusionOk="0">
                  <a:moveTo>
                    <a:pt x="137" y="1"/>
                  </a:moveTo>
                  <a:cubicBezTo>
                    <a:pt x="94" y="1"/>
                    <a:pt x="52" y="26"/>
                    <a:pt x="43" y="77"/>
                  </a:cubicBezTo>
                  <a:cubicBezTo>
                    <a:pt x="1" y="337"/>
                    <a:pt x="83" y="640"/>
                    <a:pt x="162" y="889"/>
                  </a:cubicBezTo>
                  <a:cubicBezTo>
                    <a:pt x="182" y="952"/>
                    <a:pt x="232" y="980"/>
                    <a:pt x="282" y="980"/>
                  </a:cubicBezTo>
                  <a:cubicBezTo>
                    <a:pt x="362" y="980"/>
                    <a:pt x="443" y="910"/>
                    <a:pt x="409" y="810"/>
                  </a:cubicBezTo>
                  <a:cubicBezTo>
                    <a:pt x="328" y="566"/>
                    <a:pt x="307" y="313"/>
                    <a:pt x="232" y="70"/>
                  </a:cubicBezTo>
                  <a:cubicBezTo>
                    <a:pt x="219" y="23"/>
                    <a:pt x="178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4"/>
            <p:cNvSpPr/>
            <p:nvPr/>
          </p:nvSpPr>
          <p:spPr>
            <a:xfrm>
              <a:off x="4478800" y="750975"/>
              <a:ext cx="212117" cy="205733"/>
            </a:xfrm>
            <a:custGeom>
              <a:avLst/>
              <a:gdLst/>
              <a:ahLst/>
              <a:cxnLst/>
              <a:rect l="l" t="t" r="r" b="b"/>
              <a:pathLst>
                <a:path w="7096" h="6883" extrusionOk="0">
                  <a:moveTo>
                    <a:pt x="1647" y="0"/>
                  </a:moveTo>
                  <a:lnTo>
                    <a:pt x="0" y="2299"/>
                  </a:lnTo>
                  <a:lnTo>
                    <a:pt x="1632" y="3516"/>
                  </a:lnTo>
                  <a:lnTo>
                    <a:pt x="1639" y="3522"/>
                  </a:lnTo>
                  <a:lnTo>
                    <a:pt x="1969" y="3769"/>
                  </a:lnTo>
                  <a:cubicBezTo>
                    <a:pt x="1969" y="3769"/>
                    <a:pt x="2987" y="4537"/>
                    <a:pt x="3996" y="5316"/>
                  </a:cubicBezTo>
                  <a:cubicBezTo>
                    <a:pt x="5005" y="6094"/>
                    <a:pt x="6009" y="6883"/>
                    <a:pt x="6009" y="6883"/>
                  </a:cubicBezTo>
                  <a:cubicBezTo>
                    <a:pt x="6544" y="6326"/>
                    <a:pt x="6829" y="5769"/>
                    <a:pt x="7096" y="4953"/>
                  </a:cubicBezTo>
                  <a:cubicBezTo>
                    <a:pt x="7096" y="4953"/>
                    <a:pt x="6217" y="4136"/>
                    <a:pt x="5336" y="3320"/>
                  </a:cubicBezTo>
                  <a:lnTo>
                    <a:pt x="3560" y="1701"/>
                  </a:lnTo>
                  <a:lnTo>
                    <a:pt x="3254" y="1424"/>
                  </a:lnTo>
                  <a:lnTo>
                    <a:pt x="3242" y="1414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4"/>
            <p:cNvSpPr/>
            <p:nvPr/>
          </p:nvSpPr>
          <p:spPr>
            <a:xfrm>
              <a:off x="4478800" y="750915"/>
              <a:ext cx="97330" cy="105302"/>
            </a:xfrm>
            <a:custGeom>
              <a:avLst/>
              <a:gdLst/>
              <a:ahLst/>
              <a:cxnLst/>
              <a:rect l="l" t="t" r="r" b="b"/>
              <a:pathLst>
                <a:path w="3256" h="3523" extrusionOk="0">
                  <a:moveTo>
                    <a:pt x="1647" y="1"/>
                  </a:moveTo>
                  <a:lnTo>
                    <a:pt x="0" y="2299"/>
                  </a:lnTo>
                  <a:lnTo>
                    <a:pt x="1632" y="3517"/>
                  </a:lnTo>
                  <a:lnTo>
                    <a:pt x="1639" y="3522"/>
                  </a:lnTo>
                  <a:cubicBezTo>
                    <a:pt x="2229" y="2862"/>
                    <a:pt x="2768" y="2162"/>
                    <a:pt x="3255" y="1423"/>
                  </a:cubicBezTo>
                  <a:lnTo>
                    <a:pt x="3242" y="1415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4"/>
            <p:cNvSpPr/>
            <p:nvPr/>
          </p:nvSpPr>
          <p:spPr>
            <a:xfrm>
              <a:off x="4188096" y="1022884"/>
              <a:ext cx="171583" cy="102254"/>
            </a:xfrm>
            <a:custGeom>
              <a:avLst/>
              <a:gdLst/>
              <a:ahLst/>
              <a:cxnLst/>
              <a:rect l="l" t="t" r="r" b="b"/>
              <a:pathLst>
                <a:path w="5740" h="3421" extrusionOk="0">
                  <a:moveTo>
                    <a:pt x="4587" y="0"/>
                  </a:moveTo>
                  <a:lnTo>
                    <a:pt x="2480" y="441"/>
                  </a:lnTo>
                  <a:cubicBezTo>
                    <a:pt x="2480" y="441"/>
                    <a:pt x="1845" y="896"/>
                    <a:pt x="1224" y="1453"/>
                  </a:cubicBezTo>
                  <a:cubicBezTo>
                    <a:pt x="606" y="2007"/>
                    <a:pt x="0" y="2664"/>
                    <a:pt x="57" y="3059"/>
                  </a:cubicBezTo>
                  <a:cubicBezTo>
                    <a:pt x="69" y="3145"/>
                    <a:pt x="107" y="3220"/>
                    <a:pt x="175" y="3283"/>
                  </a:cubicBezTo>
                  <a:cubicBezTo>
                    <a:pt x="278" y="3379"/>
                    <a:pt x="452" y="3421"/>
                    <a:pt x="677" y="3421"/>
                  </a:cubicBezTo>
                  <a:cubicBezTo>
                    <a:pt x="1995" y="3421"/>
                    <a:pt x="5052" y="1983"/>
                    <a:pt x="5571" y="1512"/>
                  </a:cubicBezTo>
                  <a:cubicBezTo>
                    <a:pt x="5722" y="1375"/>
                    <a:pt x="5739" y="1210"/>
                    <a:pt x="5673" y="1045"/>
                  </a:cubicBezTo>
                  <a:cubicBezTo>
                    <a:pt x="5482" y="542"/>
                    <a:pt x="4587" y="0"/>
                    <a:pt x="4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4"/>
            <p:cNvSpPr/>
            <p:nvPr/>
          </p:nvSpPr>
          <p:spPr>
            <a:xfrm>
              <a:off x="4189769" y="1054089"/>
              <a:ext cx="169909" cy="71049"/>
            </a:xfrm>
            <a:custGeom>
              <a:avLst/>
              <a:gdLst/>
              <a:ahLst/>
              <a:cxnLst/>
              <a:rect l="l" t="t" r="r" b="b"/>
              <a:pathLst>
                <a:path w="5684" h="2377" extrusionOk="0">
                  <a:moveTo>
                    <a:pt x="5618" y="1"/>
                  </a:moveTo>
                  <a:cubicBezTo>
                    <a:pt x="3137" y="1620"/>
                    <a:pt x="910" y="1956"/>
                    <a:pt x="1" y="2015"/>
                  </a:cubicBezTo>
                  <a:cubicBezTo>
                    <a:pt x="13" y="2101"/>
                    <a:pt x="51" y="2176"/>
                    <a:pt x="119" y="2239"/>
                  </a:cubicBezTo>
                  <a:cubicBezTo>
                    <a:pt x="222" y="2335"/>
                    <a:pt x="396" y="2377"/>
                    <a:pt x="621" y="2377"/>
                  </a:cubicBezTo>
                  <a:cubicBezTo>
                    <a:pt x="1939" y="2377"/>
                    <a:pt x="4996" y="939"/>
                    <a:pt x="5515" y="468"/>
                  </a:cubicBezTo>
                  <a:cubicBezTo>
                    <a:pt x="5666" y="331"/>
                    <a:pt x="5683" y="166"/>
                    <a:pt x="5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4"/>
            <p:cNvSpPr/>
            <p:nvPr/>
          </p:nvSpPr>
          <p:spPr>
            <a:xfrm>
              <a:off x="4239331" y="1046019"/>
              <a:ext cx="34705" cy="18980"/>
            </a:xfrm>
            <a:custGeom>
              <a:avLst/>
              <a:gdLst/>
              <a:ahLst/>
              <a:cxnLst/>
              <a:rect l="l" t="t" r="r" b="b"/>
              <a:pathLst>
                <a:path w="1161" h="635" extrusionOk="0">
                  <a:moveTo>
                    <a:pt x="213" y="0"/>
                  </a:moveTo>
                  <a:cubicBezTo>
                    <a:pt x="66" y="0"/>
                    <a:pt x="0" y="210"/>
                    <a:pt x="165" y="262"/>
                  </a:cubicBezTo>
                  <a:cubicBezTo>
                    <a:pt x="401" y="337"/>
                    <a:pt x="639" y="408"/>
                    <a:pt x="821" y="587"/>
                  </a:cubicBezTo>
                  <a:cubicBezTo>
                    <a:pt x="856" y="620"/>
                    <a:pt x="897" y="635"/>
                    <a:pt x="935" y="635"/>
                  </a:cubicBezTo>
                  <a:cubicBezTo>
                    <a:pt x="1056" y="635"/>
                    <a:pt x="1161" y="498"/>
                    <a:pt x="1053" y="386"/>
                  </a:cubicBezTo>
                  <a:cubicBezTo>
                    <a:pt x="835" y="163"/>
                    <a:pt x="544" y="63"/>
                    <a:pt x="247" y="4"/>
                  </a:cubicBezTo>
                  <a:cubicBezTo>
                    <a:pt x="235" y="2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4"/>
            <p:cNvSpPr/>
            <p:nvPr/>
          </p:nvSpPr>
          <p:spPr>
            <a:xfrm>
              <a:off x="4226866" y="1056690"/>
              <a:ext cx="35213" cy="18621"/>
            </a:xfrm>
            <a:custGeom>
              <a:avLst/>
              <a:gdLst/>
              <a:ahLst/>
              <a:cxnLst/>
              <a:rect l="l" t="t" r="r" b="b"/>
              <a:pathLst>
                <a:path w="1178" h="623" extrusionOk="0">
                  <a:moveTo>
                    <a:pt x="216" y="0"/>
                  </a:moveTo>
                  <a:cubicBezTo>
                    <a:pt x="63" y="0"/>
                    <a:pt x="1" y="229"/>
                    <a:pt x="172" y="281"/>
                  </a:cubicBezTo>
                  <a:cubicBezTo>
                    <a:pt x="418" y="353"/>
                    <a:pt x="647" y="457"/>
                    <a:pt x="863" y="595"/>
                  </a:cubicBezTo>
                  <a:cubicBezTo>
                    <a:pt x="893" y="615"/>
                    <a:pt x="922" y="623"/>
                    <a:pt x="950" y="623"/>
                  </a:cubicBezTo>
                  <a:cubicBezTo>
                    <a:pt x="1086" y="623"/>
                    <a:pt x="1177" y="430"/>
                    <a:pt x="1032" y="337"/>
                  </a:cubicBezTo>
                  <a:cubicBezTo>
                    <a:pt x="791" y="183"/>
                    <a:pt x="534" y="72"/>
                    <a:pt x="257" y="5"/>
                  </a:cubicBezTo>
                  <a:cubicBezTo>
                    <a:pt x="243" y="2"/>
                    <a:pt x="229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4"/>
            <p:cNvSpPr/>
            <p:nvPr/>
          </p:nvSpPr>
          <p:spPr>
            <a:xfrm>
              <a:off x="4216673" y="1067151"/>
              <a:ext cx="33659" cy="18980"/>
            </a:xfrm>
            <a:custGeom>
              <a:avLst/>
              <a:gdLst/>
              <a:ahLst/>
              <a:cxnLst/>
              <a:rect l="l" t="t" r="r" b="b"/>
              <a:pathLst>
                <a:path w="1126" h="635" extrusionOk="0">
                  <a:moveTo>
                    <a:pt x="142" y="1"/>
                  </a:moveTo>
                  <a:cubicBezTo>
                    <a:pt x="39" y="1"/>
                    <a:pt x="0" y="145"/>
                    <a:pt x="90" y="202"/>
                  </a:cubicBezTo>
                  <a:cubicBezTo>
                    <a:pt x="330" y="353"/>
                    <a:pt x="597" y="449"/>
                    <a:pt x="835" y="608"/>
                  </a:cubicBezTo>
                  <a:cubicBezTo>
                    <a:pt x="863" y="627"/>
                    <a:pt x="890" y="635"/>
                    <a:pt x="917" y="635"/>
                  </a:cubicBezTo>
                  <a:cubicBezTo>
                    <a:pt x="1040" y="635"/>
                    <a:pt x="1126" y="454"/>
                    <a:pt x="992" y="367"/>
                  </a:cubicBezTo>
                  <a:cubicBezTo>
                    <a:pt x="746" y="207"/>
                    <a:pt x="444" y="31"/>
                    <a:pt x="154" y="1"/>
                  </a:cubicBezTo>
                  <a:cubicBezTo>
                    <a:pt x="150" y="1"/>
                    <a:pt x="146" y="1"/>
                    <a:pt x="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4"/>
            <p:cNvSpPr/>
            <p:nvPr/>
          </p:nvSpPr>
          <p:spPr>
            <a:xfrm>
              <a:off x="4197781" y="812279"/>
              <a:ext cx="128807" cy="229286"/>
            </a:xfrm>
            <a:custGeom>
              <a:avLst/>
              <a:gdLst/>
              <a:ahLst/>
              <a:cxnLst/>
              <a:rect l="l" t="t" r="r" b="b"/>
              <a:pathLst>
                <a:path w="4309" h="7671" extrusionOk="0">
                  <a:moveTo>
                    <a:pt x="1551" y="0"/>
                  </a:moveTo>
                  <a:cubicBezTo>
                    <a:pt x="944" y="831"/>
                    <a:pt x="376" y="1777"/>
                    <a:pt x="118" y="2785"/>
                  </a:cubicBezTo>
                  <a:cubicBezTo>
                    <a:pt x="44" y="3076"/>
                    <a:pt x="1" y="3379"/>
                    <a:pt x="23" y="3680"/>
                  </a:cubicBezTo>
                  <a:cubicBezTo>
                    <a:pt x="50" y="4026"/>
                    <a:pt x="208" y="4332"/>
                    <a:pt x="356" y="4640"/>
                  </a:cubicBezTo>
                  <a:cubicBezTo>
                    <a:pt x="668" y="5292"/>
                    <a:pt x="1004" y="5934"/>
                    <a:pt x="1337" y="6576"/>
                  </a:cubicBezTo>
                  <a:cubicBezTo>
                    <a:pt x="1527" y="6942"/>
                    <a:pt x="1719" y="7307"/>
                    <a:pt x="1913" y="7670"/>
                  </a:cubicBezTo>
                  <a:cubicBezTo>
                    <a:pt x="2529" y="7640"/>
                    <a:pt x="3143" y="7560"/>
                    <a:pt x="3721" y="7338"/>
                  </a:cubicBezTo>
                  <a:cubicBezTo>
                    <a:pt x="3857" y="7286"/>
                    <a:pt x="3991" y="7227"/>
                    <a:pt x="4122" y="7162"/>
                  </a:cubicBezTo>
                  <a:cubicBezTo>
                    <a:pt x="4151" y="7148"/>
                    <a:pt x="4293" y="7098"/>
                    <a:pt x="4306" y="7067"/>
                  </a:cubicBezTo>
                  <a:cubicBezTo>
                    <a:pt x="4309" y="7060"/>
                    <a:pt x="4292" y="7039"/>
                    <a:pt x="4292" y="7032"/>
                  </a:cubicBezTo>
                  <a:cubicBezTo>
                    <a:pt x="4285" y="6971"/>
                    <a:pt x="4235" y="6898"/>
                    <a:pt x="4211" y="6842"/>
                  </a:cubicBezTo>
                  <a:cubicBezTo>
                    <a:pt x="4158" y="6712"/>
                    <a:pt x="4103" y="6583"/>
                    <a:pt x="4049" y="6455"/>
                  </a:cubicBezTo>
                  <a:cubicBezTo>
                    <a:pt x="3800" y="5863"/>
                    <a:pt x="3553" y="5271"/>
                    <a:pt x="3314" y="4676"/>
                  </a:cubicBezTo>
                  <a:cubicBezTo>
                    <a:pt x="3191" y="4371"/>
                    <a:pt x="3057" y="4065"/>
                    <a:pt x="2951" y="3755"/>
                  </a:cubicBezTo>
                  <a:cubicBezTo>
                    <a:pt x="2931" y="3701"/>
                    <a:pt x="2910" y="3635"/>
                    <a:pt x="2915" y="3577"/>
                  </a:cubicBezTo>
                  <a:cubicBezTo>
                    <a:pt x="2920" y="3513"/>
                    <a:pt x="2972" y="3455"/>
                    <a:pt x="2993" y="3421"/>
                  </a:cubicBezTo>
                  <a:cubicBezTo>
                    <a:pt x="3134" y="3204"/>
                    <a:pt x="3250" y="2974"/>
                    <a:pt x="3398" y="2758"/>
                  </a:cubicBezTo>
                  <a:cubicBezTo>
                    <a:pt x="3562" y="2520"/>
                    <a:pt x="3738" y="2289"/>
                    <a:pt x="3928" y="2071"/>
                  </a:cubicBezTo>
                  <a:cubicBezTo>
                    <a:pt x="3123" y="1396"/>
                    <a:pt x="2317" y="718"/>
                    <a:pt x="1551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4"/>
            <p:cNvSpPr/>
            <p:nvPr/>
          </p:nvSpPr>
          <p:spPr>
            <a:xfrm>
              <a:off x="4207526" y="812220"/>
              <a:ext cx="107643" cy="102164"/>
            </a:xfrm>
            <a:custGeom>
              <a:avLst/>
              <a:gdLst/>
              <a:ahLst/>
              <a:cxnLst/>
              <a:rect l="l" t="t" r="r" b="b"/>
              <a:pathLst>
                <a:path w="3601" h="3418" extrusionOk="0">
                  <a:moveTo>
                    <a:pt x="1226" y="1"/>
                  </a:moveTo>
                  <a:cubicBezTo>
                    <a:pt x="1226" y="1"/>
                    <a:pt x="1201" y="34"/>
                    <a:pt x="1160" y="91"/>
                  </a:cubicBezTo>
                  <a:cubicBezTo>
                    <a:pt x="1120" y="147"/>
                    <a:pt x="1065" y="225"/>
                    <a:pt x="1002" y="320"/>
                  </a:cubicBezTo>
                  <a:cubicBezTo>
                    <a:pt x="873" y="510"/>
                    <a:pt x="708" y="770"/>
                    <a:pt x="556" y="1035"/>
                  </a:cubicBezTo>
                  <a:cubicBezTo>
                    <a:pt x="402" y="1299"/>
                    <a:pt x="262" y="1574"/>
                    <a:pt x="163" y="1785"/>
                  </a:cubicBezTo>
                  <a:cubicBezTo>
                    <a:pt x="66" y="1995"/>
                    <a:pt x="9" y="2139"/>
                    <a:pt x="9" y="2139"/>
                  </a:cubicBezTo>
                  <a:lnTo>
                    <a:pt x="1" y="2156"/>
                  </a:lnTo>
                  <a:cubicBezTo>
                    <a:pt x="849" y="2658"/>
                    <a:pt x="1765" y="3027"/>
                    <a:pt x="2669" y="3418"/>
                  </a:cubicBezTo>
                  <a:lnTo>
                    <a:pt x="2670" y="3414"/>
                  </a:lnTo>
                  <a:cubicBezTo>
                    <a:pt x="2670" y="3414"/>
                    <a:pt x="2705" y="3344"/>
                    <a:pt x="2774" y="3224"/>
                  </a:cubicBezTo>
                  <a:cubicBezTo>
                    <a:pt x="2844" y="3106"/>
                    <a:pt x="2949" y="2935"/>
                    <a:pt x="3071" y="2760"/>
                  </a:cubicBezTo>
                  <a:cubicBezTo>
                    <a:pt x="3191" y="2585"/>
                    <a:pt x="3326" y="2407"/>
                    <a:pt x="3431" y="2277"/>
                  </a:cubicBezTo>
                  <a:cubicBezTo>
                    <a:pt x="3535" y="2146"/>
                    <a:pt x="3600" y="2070"/>
                    <a:pt x="3600" y="2070"/>
                  </a:cubicBezTo>
                  <a:cubicBezTo>
                    <a:pt x="3600" y="2070"/>
                    <a:pt x="2997" y="1566"/>
                    <a:pt x="2402" y="1049"/>
                  </a:cubicBezTo>
                  <a:cubicBezTo>
                    <a:pt x="2104" y="791"/>
                    <a:pt x="1809" y="530"/>
                    <a:pt x="1589" y="332"/>
                  </a:cubicBezTo>
                  <a:cubicBezTo>
                    <a:pt x="1369" y="135"/>
                    <a:pt x="1226" y="1"/>
                    <a:pt x="1226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4"/>
            <p:cNvSpPr/>
            <p:nvPr/>
          </p:nvSpPr>
          <p:spPr>
            <a:xfrm>
              <a:off x="3869740" y="437279"/>
              <a:ext cx="112007" cy="114120"/>
            </a:xfrm>
            <a:custGeom>
              <a:avLst/>
              <a:gdLst/>
              <a:ahLst/>
              <a:cxnLst/>
              <a:rect l="l" t="t" r="r" b="b"/>
              <a:pathLst>
                <a:path w="3747" h="3818" extrusionOk="0">
                  <a:moveTo>
                    <a:pt x="2099" y="1"/>
                  </a:moveTo>
                  <a:cubicBezTo>
                    <a:pt x="2091" y="1"/>
                    <a:pt x="2083" y="1"/>
                    <a:pt x="2075" y="2"/>
                  </a:cubicBezTo>
                  <a:cubicBezTo>
                    <a:pt x="1928" y="20"/>
                    <a:pt x="1937" y="300"/>
                    <a:pt x="2000" y="585"/>
                  </a:cubicBezTo>
                  <a:cubicBezTo>
                    <a:pt x="2063" y="869"/>
                    <a:pt x="2177" y="1144"/>
                    <a:pt x="2177" y="1144"/>
                  </a:cubicBezTo>
                  <a:cubicBezTo>
                    <a:pt x="2177" y="1144"/>
                    <a:pt x="1975" y="904"/>
                    <a:pt x="1746" y="674"/>
                  </a:cubicBezTo>
                  <a:cubicBezTo>
                    <a:pt x="1548" y="477"/>
                    <a:pt x="1334" y="287"/>
                    <a:pt x="1179" y="287"/>
                  </a:cubicBezTo>
                  <a:cubicBezTo>
                    <a:pt x="1154" y="287"/>
                    <a:pt x="1130" y="292"/>
                    <a:pt x="1108" y="303"/>
                  </a:cubicBezTo>
                  <a:cubicBezTo>
                    <a:pt x="953" y="383"/>
                    <a:pt x="1051" y="706"/>
                    <a:pt x="1203" y="996"/>
                  </a:cubicBezTo>
                  <a:cubicBezTo>
                    <a:pt x="1355" y="1287"/>
                    <a:pt x="1556" y="1546"/>
                    <a:pt x="1556" y="1546"/>
                  </a:cubicBezTo>
                  <a:cubicBezTo>
                    <a:pt x="1556" y="1546"/>
                    <a:pt x="1292" y="1377"/>
                    <a:pt x="1011" y="1215"/>
                  </a:cubicBezTo>
                  <a:cubicBezTo>
                    <a:pt x="794" y="1091"/>
                    <a:pt x="566" y="970"/>
                    <a:pt x="436" y="970"/>
                  </a:cubicBezTo>
                  <a:cubicBezTo>
                    <a:pt x="398" y="970"/>
                    <a:pt x="368" y="981"/>
                    <a:pt x="349" y="1004"/>
                  </a:cubicBezTo>
                  <a:cubicBezTo>
                    <a:pt x="201" y="1196"/>
                    <a:pt x="383" y="1502"/>
                    <a:pt x="607" y="1742"/>
                  </a:cubicBezTo>
                  <a:cubicBezTo>
                    <a:pt x="832" y="1984"/>
                    <a:pt x="1097" y="2160"/>
                    <a:pt x="1097" y="2160"/>
                  </a:cubicBezTo>
                  <a:cubicBezTo>
                    <a:pt x="1097" y="2160"/>
                    <a:pt x="885" y="2047"/>
                    <a:pt x="652" y="1958"/>
                  </a:cubicBezTo>
                  <a:cubicBezTo>
                    <a:pt x="521" y="1909"/>
                    <a:pt x="381" y="1867"/>
                    <a:pt x="270" y="1867"/>
                  </a:cubicBezTo>
                  <a:cubicBezTo>
                    <a:pt x="187" y="1867"/>
                    <a:pt x="121" y="1890"/>
                    <a:pt x="85" y="1951"/>
                  </a:cubicBezTo>
                  <a:cubicBezTo>
                    <a:pt x="0" y="2095"/>
                    <a:pt x="260" y="2385"/>
                    <a:pt x="547" y="2622"/>
                  </a:cubicBezTo>
                  <a:cubicBezTo>
                    <a:pt x="835" y="2862"/>
                    <a:pt x="1152" y="3045"/>
                    <a:pt x="1152" y="3045"/>
                  </a:cubicBezTo>
                  <a:cubicBezTo>
                    <a:pt x="1152" y="3045"/>
                    <a:pt x="1228" y="3234"/>
                    <a:pt x="1391" y="3429"/>
                  </a:cubicBezTo>
                  <a:cubicBezTo>
                    <a:pt x="1552" y="3621"/>
                    <a:pt x="1801" y="3817"/>
                    <a:pt x="2113" y="3817"/>
                  </a:cubicBezTo>
                  <a:cubicBezTo>
                    <a:pt x="2114" y="3817"/>
                    <a:pt x="2115" y="3817"/>
                    <a:pt x="2116" y="3817"/>
                  </a:cubicBezTo>
                  <a:cubicBezTo>
                    <a:pt x="2426" y="3817"/>
                    <a:pt x="2768" y="3534"/>
                    <a:pt x="3027" y="3189"/>
                  </a:cubicBezTo>
                  <a:cubicBezTo>
                    <a:pt x="3285" y="2845"/>
                    <a:pt x="3478" y="2438"/>
                    <a:pt x="3475" y="2162"/>
                  </a:cubicBezTo>
                  <a:cubicBezTo>
                    <a:pt x="3475" y="2162"/>
                    <a:pt x="3559" y="1788"/>
                    <a:pt x="3628" y="1422"/>
                  </a:cubicBezTo>
                  <a:cubicBezTo>
                    <a:pt x="3693" y="1056"/>
                    <a:pt x="3746" y="698"/>
                    <a:pt x="3591" y="677"/>
                  </a:cubicBezTo>
                  <a:cubicBezTo>
                    <a:pt x="3582" y="675"/>
                    <a:pt x="3573" y="675"/>
                    <a:pt x="3564" y="675"/>
                  </a:cubicBezTo>
                  <a:cubicBezTo>
                    <a:pt x="3418" y="675"/>
                    <a:pt x="3271" y="851"/>
                    <a:pt x="3169" y="1037"/>
                  </a:cubicBezTo>
                  <a:cubicBezTo>
                    <a:pt x="3059" y="1231"/>
                    <a:pt x="2994" y="1440"/>
                    <a:pt x="2994" y="1440"/>
                  </a:cubicBezTo>
                  <a:cubicBezTo>
                    <a:pt x="2994" y="1440"/>
                    <a:pt x="2843" y="1072"/>
                    <a:pt x="2668" y="702"/>
                  </a:cubicBezTo>
                  <a:cubicBezTo>
                    <a:pt x="2494" y="349"/>
                    <a:pt x="2302" y="1"/>
                    <a:pt x="2099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4"/>
            <p:cNvSpPr/>
            <p:nvPr/>
          </p:nvSpPr>
          <p:spPr>
            <a:xfrm>
              <a:off x="3933621" y="481636"/>
              <a:ext cx="24422" cy="23613"/>
            </a:xfrm>
            <a:custGeom>
              <a:avLst/>
              <a:gdLst/>
              <a:ahLst/>
              <a:cxnLst/>
              <a:rect l="l" t="t" r="r" b="b"/>
              <a:pathLst>
                <a:path w="817" h="790" extrusionOk="0">
                  <a:moveTo>
                    <a:pt x="758" y="0"/>
                  </a:moveTo>
                  <a:cubicBezTo>
                    <a:pt x="757" y="0"/>
                    <a:pt x="756" y="0"/>
                    <a:pt x="756" y="0"/>
                  </a:cubicBezTo>
                  <a:cubicBezTo>
                    <a:pt x="568" y="9"/>
                    <a:pt x="381" y="83"/>
                    <a:pt x="240" y="213"/>
                  </a:cubicBezTo>
                  <a:cubicBezTo>
                    <a:pt x="202" y="247"/>
                    <a:pt x="171" y="284"/>
                    <a:pt x="142" y="325"/>
                  </a:cubicBezTo>
                  <a:cubicBezTo>
                    <a:pt x="58" y="439"/>
                    <a:pt x="9" y="577"/>
                    <a:pt x="2" y="720"/>
                  </a:cubicBezTo>
                  <a:cubicBezTo>
                    <a:pt x="0" y="755"/>
                    <a:pt x="29" y="786"/>
                    <a:pt x="64" y="789"/>
                  </a:cubicBezTo>
                  <a:cubicBezTo>
                    <a:pt x="65" y="789"/>
                    <a:pt x="66" y="789"/>
                    <a:pt x="67" y="789"/>
                  </a:cubicBezTo>
                  <a:cubicBezTo>
                    <a:pt x="101" y="789"/>
                    <a:pt x="129" y="763"/>
                    <a:pt x="130" y="728"/>
                  </a:cubicBezTo>
                  <a:cubicBezTo>
                    <a:pt x="136" y="610"/>
                    <a:pt x="177" y="494"/>
                    <a:pt x="243" y="398"/>
                  </a:cubicBezTo>
                  <a:cubicBezTo>
                    <a:pt x="266" y="366"/>
                    <a:pt x="294" y="333"/>
                    <a:pt x="325" y="305"/>
                  </a:cubicBezTo>
                  <a:cubicBezTo>
                    <a:pt x="439" y="196"/>
                    <a:pt x="597" y="130"/>
                    <a:pt x="753" y="123"/>
                  </a:cubicBezTo>
                  <a:cubicBezTo>
                    <a:pt x="788" y="122"/>
                    <a:pt x="815" y="92"/>
                    <a:pt x="816" y="58"/>
                  </a:cubicBezTo>
                  <a:cubicBezTo>
                    <a:pt x="816" y="26"/>
                    <a:pt x="792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4"/>
            <p:cNvSpPr/>
            <p:nvPr/>
          </p:nvSpPr>
          <p:spPr>
            <a:xfrm>
              <a:off x="3932903" y="510570"/>
              <a:ext cx="244282" cy="109069"/>
            </a:xfrm>
            <a:custGeom>
              <a:avLst/>
              <a:gdLst/>
              <a:ahLst/>
              <a:cxnLst/>
              <a:rect l="l" t="t" r="r" b="b"/>
              <a:pathLst>
                <a:path w="8172" h="3649" extrusionOk="0">
                  <a:moveTo>
                    <a:pt x="1312" y="0"/>
                  </a:moveTo>
                  <a:cubicBezTo>
                    <a:pt x="1065" y="257"/>
                    <a:pt x="818" y="509"/>
                    <a:pt x="572" y="767"/>
                  </a:cubicBezTo>
                  <a:cubicBezTo>
                    <a:pt x="421" y="925"/>
                    <a:pt x="269" y="1086"/>
                    <a:pt x="118" y="1245"/>
                  </a:cubicBezTo>
                  <a:cubicBezTo>
                    <a:pt x="92" y="1271"/>
                    <a:pt x="22" y="1320"/>
                    <a:pt x="12" y="1355"/>
                  </a:cubicBezTo>
                  <a:cubicBezTo>
                    <a:pt x="0" y="1395"/>
                    <a:pt x="112" y="1485"/>
                    <a:pt x="142" y="1516"/>
                  </a:cubicBezTo>
                  <a:cubicBezTo>
                    <a:pt x="1214" y="2638"/>
                    <a:pt x="2677" y="3649"/>
                    <a:pt x="4287" y="3649"/>
                  </a:cubicBezTo>
                  <a:cubicBezTo>
                    <a:pt x="4316" y="3649"/>
                    <a:pt x="4345" y="3648"/>
                    <a:pt x="4373" y="3648"/>
                  </a:cubicBezTo>
                  <a:cubicBezTo>
                    <a:pt x="5694" y="3619"/>
                    <a:pt x="7001" y="3217"/>
                    <a:pt x="8172" y="2619"/>
                  </a:cubicBezTo>
                  <a:cubicBezTo>
                    <a:pt x="8124" y="2534"/>
                    <a:pt x="8074" y="2448"/>
                    <a:pt x="8025" y="2363"/>
                  </a:cubicBezTo>
                  <a:cubicBezTo>
                    <a:pt x="7677" y="1758"/>
                    <a:pt x="7332" y="1155"/>
                    <a:pt x="6984" y="551"/>
                  </a:cubicBezTo>
                  <a:cubicBezTo>
                    <a:pt x="6637" y="760"/>
                    <a:pt x="6279" y="939"/>
                    <a:pt x="5903" y="1084"/>
                  </a:cubicBezTo>
                  <a:cubicBezTo>
                    <a:pt x="5519" y="1233"/>
                    <a:pt x="5121" y="1348"/>
                    <a:pt x="4718" y="1426"/>
                  </a:cubicBezTo>
                  <a:cubicBezTo>
                    <a:pt x="4531" y="1462"/>
                    <a:pt x="4335" y="1497"/>
                    <a:pt x="4144" y="1497"/>
                  </a:cubicBezTo>
                  <a:cubicBezTo>
                    <a:pt x="4127" y="1497"/>
                    <a:pt x="4110" y="1497"/>
                    <a:pt x="4094" y="1497"/>
                  </a:cubicBezTo>
                  <a:cubicBezTo>
                    <a:pt x="3892" y="1490"/>
                    <a:pt x="3684" y="1446"/>
                    <a:pt x="3488" y="1389"/>
                  </a:cubicBezTo>
                  <a:cubicBezTo>
                    <a:pt x="2654" y="1149"/>
                    <a:pt x="1926" y="599"/>
                    <a:pt x="1312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4"/>
            <p:cNvSpPr/>
            <p:nvPr/>
          </p:nvSpPr>
          <p:spPr>
            <a:xfrm>
              <a:off x="4108372" y="527009"/>
              <a:ext cx="68813" cy="81211"/>
            </a:xfrm>
            <a:custGeom>
              <a:avLst/>
              <a:gdLst/>
              <a:ahLst/>
              <a:cxnLst/>
              <a:rect l="l" t="t" r="r" b="b"/>
              <a:pathLst>
                <a:path w="2302" h="2717" extrusionOk="0">
                  <a:moveTo>
                    <a:pt x="1114" y="1"/>
                  </a:moveTo>
                  <a:cubicBezTo>
                    <a:pt x="1114" y="1"/>
                    <a:pt x="1050" y="40"/>
                    <a:pt x="951" y="98"/>
                  </a:cubicBezTo>
                  <a:cubicBezTo>
                    <a:pt x="852" y="156"/>
                    <a:pt x="718" y="231"/>
                    <a:pt x="577" y="297"/>
                  </a:cubicBezTo>
                  <a:cubicBezTo>
                    <a:pt x="297" y="436"/>
                    <a:pt x="1" y="547"/>
                    <a:pt x="1" y="547"/>
                  </a:cubicBezTo>
                  <a:lnTo>
                    <a:pt x="726" y="2717"/>
                  </a:lnTo>
                  <a:cubicBezTo>
                    <a:pt x="726" y="2717"/>
                    <a:pt x="1124" y="2597"/>
                    <a:pt x="1518" y="2436"/>
                  </a:cubicBezTo>
                  <a:cubicBezTo>
                    <a:pt x="1716" y="2358"/>
                    <a:pt x="1912" y="2266"/>
                    <a:pt x="2059" y="2194"/>
                  </a:cubicBezTo>
                  <a:cubicBezTo>
                    <a:pt x="2204" y="2118"/>
                    <a:pt x="2302" y="2069"/>
                    <a:pt x="2302" y="2069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4"/>
            <p:cNvSpPr/>
            <p:nvPr/>
          </p:nvSpPr>
          <p:spPr>
            <a:xfrm>
              <a:off x="4596427" y="174696"/>
              <a:ext cx="117089" cy="118245"/>
            </a:xfrm>
            <a:custGeom>
              <a:avLst/>
              <a:gdLst/>
              <a:ahLst/>
              <a:cxnLst/>
              <a:rect l="l" t="t" r="r" b="b"/>
              <a:pathLst>
                <a:path w="3917" h="3956" extrusionOk="0">
                  <a:moveTo>
                    <a:pt x="1745" y="0"/>
                  </a:moveTo>
                  <a:cubicBezTo>
                    <a:pt x="1531" y="0"/>
                    <a:pt x="1324" y="367"/>
                    <a:pt x="1138" y="743"/>
                  </a:cubicBezTo>
                  <a:cubicBezTo>
                    <a:pt x="1046" y="939"/>
                    <a:pt x="956" y="1135"/>
                    <a:pt x="895" y="1285"/>
                  </a:cubicBezTo>
                  <a:cubicBezTo>
                    <a:pt x="836" y="1435"/>
                    <a:pt x="795" y="1533"/>
                    <a:pt x="795" y="1533"/>
                  </a:cubicBezTo>
                  <a:cubicBezTo>
                    <a:pt x="795" y="1533"/>
                    <a:pt x="726" y="1317"/>
                    <a:pt x="607" y="1110"/>
                  </a:cubicBezTo>
                  <a:cubicBezTo>
                    <a:pt x="500" y="919"/>
                    <a:pt x="352" y="738"/>
                    <a:pt x="199" y="738"/>
                  </a:cubicBezTo>
                  <a:cubicBezTo>
                    <a:pt x="187" y="738"/>
                    <a:pt x="175" y="739"/>
                    <a:pt x="163" y="742"/>
                  </a:cubicBezTo>
                  <a:cubicBezTo>
                    <a:pt x="1" y="775"/>
                    <a:pt x="43" y="1159"/>
                    <a:pt x="123" y="1553"/>
                  </a:cubicBezTo>
                  <a:cubicBezTo>
                    <a:pt x="200" y="1943"/>
                    <a:pt x="303" y="2335"/>
                    <a:pt x="303" y="2335"/>
                  </a:cubicBezTo>
                  <a:cubicBezTo>
                    <a:pt x="317" y="2633"/>
                    <a:pt x="548" y="3039"/>
                    <a:pt x="850" y="3377"/>
                  </a:cubicBezTo>
                  <a:cubicBezTo>
                    <a:pt x="1147" y="3703"/>
                    <a:pt x="1515" y="3956"/>
                    <a:pt x="1826" y="3956"/>
                  </a:cubicBezTo>
                  <a:cubicBezTo>
                    <a:pt x="1833" y="3956"/>
                    <a:pt x="1841" y="3956"/>
                    <a:pt x="1848" y="3956"/>
                  </a:cubicBezTo>
                  <a:cubicBezTo>
                    <a:pt x="2159" y="3939"/>
                    <a:pt x="2392" y="3740"/>
                    <a:pt x="2544" y="3545"/>
                  </a:cubicBezTo>
                  <a:cubicBezTo>
                    <a:pt x="2691" y="3347"/>
                    <a:pt x="2759" y="3157"/>
                    <a:pt x="2759" y="3157"/>
                  </a:cubicBezTo>
                  <a:cubicBezTo>
                    <a:pt x="2759" y="3157"/>
                    <a:pt x="2836" y="3109"/>
                    <a:pt x="2953" y="3034"/>
                  </a:cubicBezTo>
                  <a:cubicBezTo>
                    <a:pt x="3069" y="2956"/>
                    <a:pt x="3216" y="2846"/>
                    <a:pt x="3363" y="2728"/>
                  </a:cubicBezTo>
                  <a:cubicBezTo>
                    <a:pt x="3653" y="2490"/>
                    <a:pt x="3916" y="2198"/>
                    <a:pt x="3829" y="2053"/>
                  </a:cubicBezTo>
                  <a:cubicBezTo>
                    <a:pt x="3789" y="1988"/>
                    <a:pt x="3716" y="1963"/>
                    <a:pt x="3627" y="1963"/>
                  </a:cubicBezTo>
                  <a:cubicBezTo>
                    <a:pt x="3513" y="1963"/>
                    <a:pt x="3372" y="2003"/>
                    <a:pt x="3239" y="2050"/>
                  </a:cubicBezTo>
                  <a:cubicBezTo>
                    <a:pt x="3121" y="2095"/>
                    <a:pt x="3006" y="2146"/>
                    <a:pt x="2924" y="2187"/>
                  </a:cubicBezTo>
                  <a:cubicBezTo>
                    <a:pt x="2839" y="2225"/>
                    <a:pt x="2784" y="2253"/>
                    <a:pt x="2784" y="2253"/>
                  </a:cubicBezTo>
                  <a:cubicBezTo>
                    <a:pt x="2784" y="2253"/>
                    <a:pt x="2853" y="2210"/>
                    <a:pt x="2948" y="2133"/>
                  </a:cubicBezTo>
                  <a:cubicBezTo>
                    <a:pt x="3044" y="2057"/>
                    <a:pt x="3168" y="1950"/>
                    <a:pt x="3285" y="1830"/>
                  </a:cubicBezTo>
                  <a:cubicBezTo>
                    <a:pt x="3399" y="1707"/>
                    <a:pt x="3505" y="1569"/>
                    <a:pt x="3563" y="1436"/>
                  </a:cubicBezTo>
                  <a:cubicBezTo>
                    <a:pt x="3622" y="1301"/>
                    <a:pt x="3631" y="1175"/>
                    <a:pt x="3555" y="1075"/>
                  </a:cubicBezTo>
                  <a:cubicBezTo>
                    <a:pt x="3535" y="1049"/>
                    <a:pt x="3502" y="1037"/>
                    <a:pt x="3461" y="1037"/>
                  </a:cubicBezTo>
                  <a:cubicBezTo>
                    <a:pt x="3325" y="1037"/>
                    <a:pt x="3090" y="1159"/>
                    <a:pt x="2864" y="1281"/>
                  </a:cubicBezTo>
                  <a:cubicBezTo>
                    <a:pt x="2720" y="1364"/>
                    <a:pt x="2579" y="1449"/>
                    <a:pt x="2473" y="1512"/>
                  </a:cubicBezTo>
                  <a:cubicBezTo>
                    <a:pt x="2369" y="1577"/>
                    <a:pt x="2300" y="1622"/>
                    <a:pt x="2300" y="1622"/>
                  </a:cubicBezTo>
                  <a:cubicBezTo>
                    <a:pt x="2300" y="1622"/>
                    <a:pt x="2352" y="1553"/>
                    <a:pt x="2424" y="1449"/>
                  </a:cubicBezTo>
                  <a:cubicBezTo>
                    <a:pt x="2496" y="1347"/>
                    <a:pt x="2588" y="1202"/>
                    <a:pt x="2667" y="1052"/>
                  </a:cubicBezTo>
                  <a:cubicBezTo>
                    <a:pt x="2828" y="753"/>
                    <a:pt x="2938" y="418"/>
                    <a:pt x="2776" y="332"/>
                  </a:cubicBezTo>
                  <a:cubicBezTo>
                    <a:pt x="2752" y="320"/>
                    <a:pt x="2726" y="314"/>
                    <a:pt x="2698" y="314"/>
                  </a:cubicBezTo>
                  <a:cubicBezTo>
                    <a:pt x="2536" y="314"/>
                    <a:pt x="2311" y="508"/>
                    <a:pt x="2102" y="712"/>
                  </a:cubicBezTo>
                  <a:cubicBezTo>
                    <a:pt x="1981" y="830"/>
                    <a:pt x="1869" y="953"/>
                    <a:pt x="1785" y="1046"/>
                  </a:cubicBezTo>
                  <a:cubicBezTo>
                    <a:pt x="1703" y="1141"/>
                    <a:pt x="1649" y="1205"/>
                    <a:pt x="1649" y="1205"/>
                  </a:cubicBezTo>
                  <a:cubicBezTo>
                    <a:pt x="1649" y="1205"/>
                    <a:pt x="1679" y="1130"/>
                    <a:pt x="1718" y="1021"/>
                  </a:cubicBezTo>
                  <a:cubicBezTo>
                    <a:pt x="1756" y="911"/>
                    <a:pt x="1804" y="763"/>
                    <a:pt x="1838" y="615"/>
                  </a:cubicBezTo>
                  <a:cubicBezTo>
                    <a:pt x="1910" y="318"/>
                    <a:pt x="1923" y="22"/>
                    <a:pt x="1771" y="2"/>
                  </a:cubicBezTo>
                  <a:cubicBezTo>
                    <a:pt x="1762" y="1"/>
                    <a:pt x="1753" y="0"/>
                    <a:pt x="174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4"/>
            <p:cNvSpPr/>
            <p:nvPr/>
          </p:nvSpPr>
          <p:spPr>
            <a:xfrm>
              <a:off x="4621417" y="221772"/>
              <a:ext cx="26066" cy="24002"/>
            </a:xfrm>
            <a:custGeom>
              <a:avLst/>
              <a:gdLst/>
              <a:ahLst/>
              <a:cxnLst/>
              <a:rect l="l" t="t" r="r" b="b"/>
              <a:pathLst>
                <a:path w="872" h="803" extrusionOk="0">
                  <a:moveTo>
                    <a:pt x="66" y="1"/>
                  </a:moveTo>
                  <a:cubicBezTo>
                    <a:pt x="30" y="1"/>
                    <a:pt x="2" y="29"/>
                    <a:pt x="0" y="64"/>
                  </a:cubicBezTo>
                  <a:cubicBezTo>
                    <a:pt x="0" y="100"/>
                    <a:pt x="30" y="131"/>
                    <a:pt x="66" y="131"/>
                  </a:cubicBezTo>
                  <a:cubicBezTo>
                    <a:pt x="230" y="132"/>
                    <a:pt x="398" y="196"/>
                    <a:pt x="520" y="307"/>
                  </a:cubicBezTo>
                  <a:cubicBezTo>
                    <a:pt x="552" y="335"/>
                    <a:pt x="582" y="366"/>
                    <a:pt x="607" y="402"/>
                  </a:cubicBezTo>
                  <a:cubicBezTo>
                    <a:pt x="679" y="499"/>
                    <a:pt x="724" y="619"/>
                    <a:pt x="734" y="740"/>
                  </a:cubicBezTo>
                  <a:cubicBezTo>
                    <a:pt x="737" y="775"/>
                    <a:pt x="766" y="803"/>
                    <a:pt x="801" y="803"/>
                  </a:cubicBezTo>
                  <a:cubicBezTo>
                    <a:pt x="803" y="803"/>
                    <a:pt x="804" y="803"/>
                    <a:pt x="806" y="802"/>
                  </a:cubicBezTo>
                  <a:cubicBezTo>
                    <a:pt x="843" y="798"/>
                    <a:pt x="871" y="767"/>
                    <a:pt x="868" y="730"/>
                  </a:cubicBezTo>
                  <a:cubicBezTo>
                    <a:pt x="857" y="584"/>
                    <a:pt x="802" y="443"/>
                    <a:pt x="714" y="324"/>
                  </a:cubicBezTo>
                  <a:cubicBezTo>
                    <a:pt x="685" y="282"/>
                    <a:pt x="649" y="245"/>
                    <a:pt x="610" y="210"/>
                  </a:cubicBezTo>
                  <a:cubicBezTo>
                    <a:pt x="460" y="77"/>
                    <a:pt x="265" y="5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4"/>
            <p:cNvSpPr/>
            <p:nvPr/>
          </p:nvSpPr>
          <p:spPr>
            <a:xfrm>
              <a:off x="4438385" y="253635"/>
              <a:ext cx="213253" cy="197633"/>
            </a:xfrm>
            <a:custGeom>
              <a:avLst/>
              <a:gdLst/>
              <a:ahLst/>
              <a:cxnLst/>
              <a:rect l="l" t="t" r="r" b="b"/>
              <a:pathLst>
                <a:path w="7134" h="6612" extrusionOk="0">
                  <a:moveTo>
                    <a:pt x="5660" y="0"/>
                  </a:moveTo>
                  <a:cubicBezTo>
                    <a:pt x="5660" y="0"/>
                    <a:pt x="5601" y="71"/>
                    <a:pt x="5489" y="188"/>
                  </a:cubicBezTo>
                  <a:cubicBezTo>
                    <a:pt x="5378" y="307"/>
                    <a:pt x="5227" y="478"/>
                    <a:pt x="5035" y="675"/>
                  </a:cubicBezTo>
                  <a:cubicBezTo>
                    <a:pt x="4647" y="1069"/>
                    <a:pt x="4126" y="1587"/>
                    <a:pt x="3563" y="2054"/>
                  </a:cubicBezTo>
                  <a:cubicBezTo>
                    <a:pt x="3422" y="2171"/>
                    <a:pt x="3287" y="2294"/>
                    <a:pt x="3145" y="2404"/>
                  </a:cubicBezTo>
                  <a:cubicBezTo>
                    <a:pt x="3002" y="2513"/>
                    <a:pt x="2863" y="2622"/>
                    <a:pt x="2728" y="2725"/>
                  </a:cubicBezTo>
                  <a:cubicBezTo>
                    <a:pt x="2463" y="2941"/>
                    <a:pt x="2194" y="3110"/>
                    <a:pt x="1972" y="3267"/>
                  </a:cubicBezTo>
                  <a:cubicBezTo>
                    <a:pt x="1859" y="3343"/>
                    <a:pt x="1757" y="3416"/>
                    <a:pt x="1666" y="3476"/>
                  </a:cubicBezTo>
                  <a:cubicBezTo>
                    <a:pt x="1572" y="3532"/>
                    <a:pt x="1489" y="3583"/>
                    <a:pt x="1423" y="3624"/>
                  </a:cubicBezTo>
                  <a:cubicBezTo>
                    <a:pt x="1289" y="3704"/>
                    <a:pt x="1211" y="3752"/>
                    <a:pt x="1211" y="3752"/>
                  </a:cubicBezTo>
                  <a:cubicBezTo>
                    <a:pt x="1211" y="3752"/>
                    <a:pt x="1136" y="3797"/>
                    <a:pt x="1026" y="3865"/>
                  </a:cubicBezTo>
                  <a:cubicBezTo>
                    <a:pt x="970" y="3899"/>
                    <a:pt x="908" y="3941"/>
                    <a:pt x="836" y="3978"/>
                  </a:cubicBezTo>
                  <a:cubicBezTo>
                    <a:pt x="762" y="4015"/>
                    <a:pt x="687" y="4056"/>
                    <a:pt x="610" y="4097"/>
                  </a:cubicBezTo>
                  <a:cubicBezTo>
                    <a:pt x="308" y="4255"/>
                    <a:pt x="0" y="4416"/>
                    <a:pt x="0" y="4416"/>
                  </a:cubicBezTo>
                  <a:lnTo>
                    <a:pt x="1165" y="6612"/>
                  </a:lnTo>
                  <a:lnTo>
                    <a:pt x="1849" y="6193"/>
                  </a:lnTo>
                  <a:cubicBezTo>
                    <a:pt x="1934" y="6139"/>
                    <a:pt x="2021" y="6087"/>
                    <a:pt x="2100" y="6037"/>
                  </a:cubicBezTo>
                  <a:cubicBezTo>
                    <a:pt x="2179" y="5988"/>
                    <a:pt x="2249" y="5934"/>
                    <a:pt x="2312" y="5892"/>
                  </a:cubicBezTo>
                  <a:cubicBezTo>
                    <a:pt x="2433" y="5806"/>
                    <a:pt x="2517" y="5749"/>
                    <a:pt x="2517" y="5749"/>
                  </a:cubicBezTo>
                  <a:cubicBezTo>
                    <a:pt x="2517" y="5749"/>
                    <a:pt x="2600" y="5692"/>
                    <a:pt x="2745" y="5587"/>
                  </a:cubicBezTo>
                  <a:cubicBezTo>
                    <a:pt x="2819" y="5536"/>
                    <a:pt x="2908" y="5473"/>
                    <a:pt x="3009" y="5402"/>
                  </a:cubicBezTo>
                  <a:cubicBezTo>
                    <a:pt x="3110" y="5329"/>
                    <a:pt x="3217" y="5240"/>
                    <a:pt x="3337" y="5145"/>
                  </a:cubicBezTo>
                  <a:cubicBezTo>
                    <a:pt x="3574" y="4953"/>
                    <a:pt x="3861" y="4743"/>
                    <a:pt x="4139" y="4486"/>
                  </a:cubicBezTo>
                  <a:cubicBezTo>
                    <a:pt x="4280" y="4361"/>
                    <a:pt x="4425" y="4232"/>
                    <a:pt x="4573" y="4099"/>
                  </a:cubicBezTo>
                  <a:cubicBezTo>
                    <a:pt x="4724" y="3968"/>
                    <a:pt x="4861" y="3824"/>
                    <a:pt x="5008" y="3684"/>
                  </a:cubicBezTo>
                  <a:cubicBezTo>
                    <a:pt x="5151" y="3543"/>
                    <a:pt x="5297" y="3408"/>
                    <a:pt x="5433" y="3265"/>
                  </a:cubicBezTo>
                  <a:cubicBezTo>
                    <a:pt x="5567" y="3123"/>
                    <a:pt x="5701" y="2981"/>
                    <a:pt x="5828" y="2845"/>
                  </a:cubicBezTo>
                  <a:cubicBezTo>
                    <a:pt x="5892" y="2777"/>
                    <a:pt x="5955" y="2709"/>
                    <a:pt x="6017" y="2644"/>
                  </a:cubicBezTo>
                  <a:cubicBezTo>
                    <a:pt x="6075" y="2576"/>
                    <a:pt x="6133" y="2510"/>
                    <a:pt x="6189" y="2447"/>
                  </a:cubicBezTo>
                  <a:cubicBezTo>
                    <a:pt x="6302" y="2318"/>
                    <a:pt x="6408" y="2195"/>
                    <a:pt x="6506" y="2082"/>
                  </a:cubicBezTo>
                  <a:cubicBezTo>
                    <a:pt x="6702" y="1857"/>
                    <a:pt x="6851" y="1659"/>
                    <a:pt x="6963" y="1525"/>
                  </a:cubicBezTo>
                  <a:cubicBezTo>
                    <a:pt x="7072" y="1389"/>
                    <a:pt x="7134" y="1313"/>
                    <a:pt x="7134" y="1313"/>
                  </a:cubicBezTo>
                  <a:lnTo>
                    <a:pt x="5660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4"/>
            <p:cNvSpPr/>
            <p:nvPr/>
          </p:nvSpPr>
          <p:spPr>
            <a:xfrm>
              <a:off x="4438385" y="365783"/>
              <a:ext cx="75239" cy="85485"/>
            </a:xfrm>
            <a:custGeom>
              <a:avLst/>
              <a:gdLst/>
              <a:ahLst/>
              <a:cxnLst/>
              <a:rect l="l" t="t" r="r" b="b"/>
              <a:pathLst>
                <a:path w="2517" h="2860" extrusionOk="0">
                  <a:moveTo>
                    <a:pt x="1214" y="0"/>
                  </a:moveTo>
                  <a:cubicBezTo>
                    <a:pt x="1214" y="0"/>
                    <a:pt x="1141" y="45"/>
                    <a:pt x="1029" y="113"/>
                  </a:cubicBezTo>
                  <a:cubicBezTo>
                    <a:pt x="973" y="147"/>
                    <a:pt x="910" y="189"/>
                    <a:pt x="839" y="226"/>
                  </a:cubicBezTo>
                  <a:cubicBezTo>
                    <a:pt x="767" y="263"/>
                    <a:pt x="690" y="304"/>
                    <a:pt x="613" y="345"/>
                  </a:cubicBezTo>
                  <a:cubicBezTo>
                    <a:pt x="308" y="503"/>
                    <a:pt x="0" y="664"/>
                    <a:pt x="0" y="664"/>
                  </a:cubicBezTo>
                  <a:lnTo>
                    <a:pt x="1165" y="2860"/>
                  </a:lnTo>
                  <a:lnTo>
                    <a:pt x="1849" y="2441"/>
                  </a:lnTo>
                  <a:cubicBezTo>
                    <a:pt x="1934" y="2387"/>
                    <a:pt x="2021" y="2335"/>
                    <a:pt x="2100" y="2285"/>
                  </a:cubicBezTo>
                  <a:cubicBezTo>
                    <a:pt x="2179" y="2236"/>
                    <a:pt x="2249" y="2182"/>
                    <a:pt x="2312" y="2140"/>
                  </a:cubicBezTo>
                  <a:cubicBezTo>
                    <a:pt x="2433" y="2054"/>
                    <a:pt x="2517" y="1997"/>
                    <a:pt x="2517" y="1997"/>
                  </a:cubicBezTo>
                  <a:lnTo>
                    <a:pt x="1214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4"/>
            <p:cNvSpPr/>
            <p:nvPr/>
          </p:nvSpPr>
          <p:spPr>
            <a:xfrm>
              <a:off x="4203281" y="672484"/>
              <a:ext cx="371355" cy="222262"/>
            </a:xfrm>
            <a:custGeom>
              <a:avLst/>
              <a:gdLst/>
              <a:ahLst/>
              <a:cxnLst/>
              <a:rect l="l" t="t" r="r" b="b"/>
              <a:pathLst>
                <a:path w="12423" h="7436" extrusionOk="0">
                  <a:moveTo>
                    <a:pt x="9174" y="1"/>
                  </a:moveTo>
                  <a:lnTo>
                    <a:pt x="2077" y="2238"/>
                  </a:lnTo>
                  <a:lnTo>
                    <a:pt x="1893" y="2550"/>
                  </a:lnTo>
                  <a:lnTo>
                    <a:pt x="339" y="5208"/>
                  </a:lnTo>
                  <a:lnTo>
                    <a:pt x="0" y="5786"/>
                  </a:lnTo>
                  <a:cubicBezTo>
                    <a:pt x="1738" y="6681"/>
                    <a:pt x="3413" y="7435"/>
                    <a:pt x="4750" y="7435"/>
                  </a:cubicBezTo>
                  <a:cubicBezTo>
                    <a:pt x="4766" y="7435"/>
                    <a:pt x="4782" y="7435"/>
                    <a:pt x="4798" y="7435"/>
                  </a:cubicBezTo>
                  <a:lnTo>
                    <a:pt x="5077" y="6948"/>
                  </a:lnTo>
                  <a:lnTo>
                    <a:pt x="6417" y="4625"/>
                  </a:lnTo>
                  <a:lnTo>
                    <a:pt x="9024" y="6132"/>
                  </a:lnTo>
                  <a:cubicBezTo>
                    <a:pt x="10517" y="5273"/>
                    <a:pt x="11703" y="4263"/>
                    <a:pt x="12423" y="3030"/>
                  </a:cubicBezTo>
                  <a:lnTo>
                    <a:pt x="9260" y="80"/>
                  </a:lnTo>
                  <a:lnTo>
                    <a:pt x="9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4"/>
            <p:cNvSpPr/>
            <p:nvPr/>
          </p:nvSpPr>
          <p:spPr>
            <a:xfrm>
              <a:off x="4259867" y="672454"/>
              <a:ext cx="220218" cy="78073"/>
            </a:xfrm>
            <a:custGeom>
              <a:avLst/>
              <a:gdLst/>
              <a:ahLst/>
              <a:cxnLst/>
              <a:rect l="l" t="t" r="r" b="b"/>
              <a:pathLst>
                <a:path w="7367" h="2612" extrusionOk="0">
                  <a:moveTo>
                    <a:pt x="7281" y="0"/>
                  </a:moveTo>
                  <a:lnTo>
                    <a:pt x="184" y="2238"/>
                  </a:lnTo>
                  <a:lnTo>
                    <a:pt x="0" y="2549"/>
                  </a:lnTo>
                  <a:cubicBezTo>
                    <a:pt x="297" y="2592"/>
                    <a:pt x="594" y="2611"/>
                    <a:pt x="889" y="2611"/>
                  </a:cubicBezTo>
                  <a:cubicBezTo>
                    <a:pt x="3866" y="2611"/>
                    <a:pt x="6650" y="630"/>
                    <a:pt x="7367" y="79"/>
                  </a:cubicBezTo>
                  <a:lnTo>
                    <a:pt x="7281" y="0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4"/>
            <p:cNvSpPr/>
            <p:nvPr/>
          </p:nvSpPr>
          <p:spPr>
            <a:xfrm>
              <a:off x="4358722" y="697442"/>
              <a:ext cx="37575" cy="111400"/>
            </a:xfrm>
            <a:custGeom>
              <a:avLst/>
              <a:gdLst/>
              <a:ahLst/>
              <a:cxnLst/>
              <a:rect l="l" t="t" r="r" b="b"/>
              <a:pathLst>
                <a:path w="1257" h="3727" extrusionOk="0">
                  <a:moveTo>
                    <a:pt x="74" y="1"/>
                  </a:moveTo>
                  <a:cubicBezTo>
                    <a:pt x="67" y="1"/>
                    <a:pt x="61" y="2"/>
                    <a:pt x="54" y="4"/>
                  </a:cubicBezTo>
                  <a:cubicBezTo>
                    <a:pt x="19" y="14"/>
                    <a:pt x="0" y="54"/>
                    <a:pt x="10" y="89"/>
                  </a:cubicBezTo>
                  <a:lnTo>
                    <a:pt x="1117" y="3678"/>
                  </a:lnTo>
                  <a:cubicBezTo>
                    <a:pt x="1125" y="3707"/>
                    <a:pt x="1153" y="3726"/>
                    <a:pt x="1182" y="3726"/>
                  </a:cubicBezTo>
                  <a:cubicBezTo>
                    <a:pt x="1189" y="3726"/>
                    <a:pt x="1196" y="3726"/>
                    <a:pt x="1201" y="3723"/>
                  </a:cubicBezTo>
                  <a:cubicBezTo>
                    <a:pt x="1237" y="3712"/>
                    <a:pt x="1256" y="3674"/>
                    <a:pt x="1245" y="3639"/>
                  </a:cubicBezTo>
                  <a:lnTo>
                    <a:pt x="138" y="48"/>
                  </a:lnTo>
                  <a:cubicBezTo>
                    <a:pt x="131" y="19"/>
                    <a:pt x="103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4"/>
            <p:cNvSpPr/>
            <p:nvPr/>
          </p:nvSpPr>
          <p:spPr>
            <a:xfrm>
              <a:off x="4375043" y="690657"/>
              <a:ext cx="26604" cy="84140"/>
            </a:xfrm>
            <a:custGeom>
              <a:avLst/>
              <a:gdLst/>
              <a:ahLst/>
              <a:cxnLst/>
              <a:rect l="l" t="t" r="r" b="b"/>
              <a:pathLst>
                <a:path w="890" h="2815" extrusionOk="0">
                  <a:moveTo>
                    <a:pt x="79" y="1"/>
                  </a:moveTo>
                  <a:cubicBezTo>
                    <a:pt x="71" y="1"/>
                    <a:pt x="62" y="2"/>
                    <a:pt x="54" y="5"/>
                  </a:cubicBezTo>
                  <a:cubicBezTo>
                    <a:pt x="19" y="19"/>
                    <a:pt x="0" y="58"/>
                    <a:pt x="15" y="93"/>
                  </a:cubicBezTo>
                  <a:cubicBezTo>
                    <a:pt x="20" y="111"/>
                    <a:pt x="648" y="1756"/>
                    <a:pt x="703" y="2214"/>
                  </a:cubicBezTo>
                  <a:cubicBezTo>
                    <a:pt x="753" y="2612"/>
                    <a:pt x="315" y="2677"/>
                    <a:pt x="295" y="2680"/>
                  </a:cubicBezTo>
                  <a:cubicBezTo>
                    <a:pt x="259" y="2684"/>
                    <a:pt x="232" y="2718"/>
                    <a:pt x="238" y="2755"/>
                  </a:cubicBezTo>
                  <a:cubicBezTo>
                    <a:pt x="242" y="2789"/>
                    <a:pt x="270" y="2814"/>
                    <a:pt x="304" y="2814"/>
                  </a:cubicBezTo>
                  <a:cubicBezTo>
                    <a:pt x="305" y="2814"/>
                    <a:pt x="307" y="2813"/>
                    <a:pt x="309" y="2813"/>
                  </a:cubicBezTo>
                  <a:cubicBezTo>
                    <a:pt x="310" y="2813"/>
                    <a:pt x="311" y="2813"/>
                    <a:pt x="312" y="2814"/>
                  </a:cubicBezTo>
                  <a:cubicBezTo>
                    <a:pt x="517" y="2786"/>
                    <a:pt x="890" y="2624"/>
                    <a:pt x="839" y="2196"/>
                  </a:cubicBezTo>
                  <a:cubicBezTo>
                    <a:pt x="782" y="1722"/>
                    <a:pt x="168" y="113"/>
                    <a:pt x="142" y="43"/>
                  </a:cubicBezTo>
                  <a:cubicBezTo>
                    <a:pt x="131" y="16"/>
                    <a:pt x="106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4"/>
            <p:cNvSpPr/>
            <p:nvPr/>
          </p:nvSpPr>
          <p:spPr>
            <a:xfrm>
              <a:off x="4452943" y="668150"/>
              <a:ext cx="52043" cy="37034"/>
            </a:xfrm>
            <a:custGeom>
              <a:avLst/>
              <a:gdLst/>
              <a:ahLst/>
              <a:cxnLst/>
              <a:rect l="l" t="t" r="r" b="b"/>
              <a:pathLst>
                <a:path w="1741" h="1239" extrusionOk="0">
                  <a:moveTo>
                    <a:pt x="78" y="0"/>
                  </a:moveTo>
                  <a:cubicBezTo>
                    <a:pt x="66" y="0"/>
                    <a:pt x="54" y="3"/>
                    <a:pt x="42" y="10"/>
                  </a:cubicBezTo>
                  <a:cubicBezTo>
                    <a:pt x="11" y="29"/>
                    <a:pt x="0" y="71"/>
                    <a:pt x="20" y="103"/>
                  </a:cubicBezTo>
                  <a:cubicBezTo>
                    <a:pt x="45" y="144"/>
                    <a:pt x="614" y="1097"/>
                    <a:pt x="1224" y="1224"/>
                  </a:cubicBezTo>
                  <a:cubicBezTo>
                    <a:pt x="1268" y="1233"/>
                    <a:pt x="1311" y="1238"/>
                    <a:pt x="1355" y="1238"/>
                  </a:cubicBezTo>
                  <a:cubicBezTo>
                    <a:pt x="1481" y="1238"/>
                    <a:pt x="1598" y="1199"/>
                    <a:pt x="1704" y="1120"/>
                  </a:cubicBezTo>
                  <a:cubicBezTo>
                    <a:pt x="1735" y="1097"/>
                    <a:pt x="1740" y="1055"/>
                    <a:pt x="1719" y="1024"/>
                  </a:cubicBezTo>
                  <a:cubicBezTo>
                    <a:pt x="1706" y="1005"/>
                    <a:pt x="1685" y="995"/>
                    <a:pt x="1664" y="995"/>
                  </a:cubicBezTo>
                  <a:cubicBezTo>
                    <a:pt x="1650" y="995"/>
                    <a:pt x="1636" y="999"/>
                    <a:pt x="1623" y="1008"/>
                  </a:cubicBezTo>
                  <a:cubicBezTo>
                    <a:pt x="1539" y="1069"/>
                    <a:pt x="1452" y="1099"/>
                    <a:pt x="1357" y="1099"/>
                  </a:cubicBezTo>
                  <a:cubicBezTo>
                    <a:pt x="1322" y="1099"/>
                    <a:pt x="1286" y="1095"/>
                    <a:pt x="1249" y="1087"/>
                  </a:cubicBezTo>
                  <a:cubicBezTo>
                    <a:pt x="702" y="974"/>
                    <a:pt x="141" y="41"/>
                    <a:pt x="137" y="33"/>
                  </a:cubicBezTo>
                  <a:cubicBezTo>
                    <a:pt x="124" y="12"/>
                    <a:pt x="102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4"/>
            <p:cNvSpPr/>
            <p:nvPr/>
          </p:nvSpPr>
          <p:spPr>
            <a:xfrm>
              <a:off x="4247611" y="722579"/>
              <a:ext cx="35781" cy="51829"/>
            </a:xfrm>
            <a:custGeom>
              <a:avLst/>
              <a:gdLst/>
              <a:ahLst/>
              <a:cxnLst/>
              <a:rect l="l" t="t" r="r" b="b"/>
              <a:pathLst>
                <a:path w="1197" h="1734" extrusionOk="0">
                  <a:moveTo>
                    <a:pt x="1096" y="1"/>
                  </a:moveTo>
                  <a:cubicBezTo>
                    <a:pt x="1086" y="1"/>
                    <a:pt x="1076" y="3"/>
                    <a:pt x="1066" y="7"/>
                  </a:cubicBezTo>
                  <a:cubicBezTo>
                    <a:pt x="1038" y="21"/>
                    <a:pt x="1024" y="54"/>
                    <a:pt x="1031" y="83"/>
                  </a:cubicBezTo>
                  <a:cubicBezTo>
                    <a:pt x="1034" y="191"/>
                    <a:pt x="889" y="1107"/>
                    <a:pt x="495" y="1461"/>
                  </a:cubicBezTo>
                  <a:cubicBezTo>
                    <a:pt x="393" y="1555"/>
                    <a:pt x="286" y="1600"/>
                    <a:pt x="170" y="1600"/>
                  </a:cubicBezTo>
                  <a:cubicBezTo>
                    <a:pt x="142" y="1600"/>
                    <a:pt x="114" y="1598"/>
                    <a:pt x="85" y="1592"/>
                  </a:cubicBezTo>
                  <a:cubicBezTo>
                    <a:pt x="81" y="1592"/>
                    <a:pt x="77" y="1591"/>
                    <a:pt x="73" y="1591"/>
                  </a:cubicBezTo>
                  <a:cubicBezTo>
                    <a:pt x="41" y="1591"/>
                    <a:pt x="14" y="1614"/>
                    <a:pt x="8" y="1647"/>
                  </a:cubicBezTo>
                  <a:cubicBezTo>
                    <a:pt x="1" y="1683"/>
                    <a:pt x="25" y="1718"/>
                    <a:pt x="63" y="1725"/>
                  </a:cubicBezTo>
                  <a:cubicBezTo>
                    <a:pt x="100" y="1729"/>
                    <a:pt x="135" y="1733"/>
                    <a:pt x="170" y="1733"/>
                  </a:cubicBezTo>
                  <a:cubicBezTo>
                    <a:pt x="375" y="1733"/>
                    <a:pt x="560" y="1626"/>
                    <a:pt x="721" y="1412"/>
                  </a:cubicBezTo>
                  <a:cubicBezTo>
                    <a:pt x="1048" y="973"/>
                    <a:pt x="1196" y="117"/>
                    <a:pt x="1158" y="38"/>
                  </a:cubicBezTo>
                  <a:cubicBezTo>
                    <a:pt x="1145" y="14"/>
                    <a:pt x="112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4"/>
            <p:cNvSpPr/>
            <p:nvPr/>
          </p:nvSpPr>
          <p:spPr>
            <a:xfrm>
              <a:off x="4121196" y="356786"/>
              <a:ext cx="384597" cy="382532"/>
            </a:xfrm>
            <a:custGeom>
              <a:avLst/>
              <a:gdLst/>
              <a:ahLst/>
              <a:cxnLst/>
              <a:rect l="l" t="t" r="r" b="b"/>
              <a:pathLst>
                <a:path w="12866" h="12798" extrusionOk="0">
                  <a:moveTo>
                    <a:pt x="11376" y="1"/>
                  </a:moveTo>
                  <a:lnTo>
                    <a:pt x="10268" y="550"/>
                  </a:lnTo>
                  <a:lnTo>
                    <a:pt x="1874" y="4698"/>
                  </a:lnTo>
                  <a:lnTo>
                    <a:pt x="1" y="5624"/>
                  </a:lnTo>
                  <a:lnTo>
                    <a:pt x="1604" y="9346"/>
                  </a:lnTo>
                  <a:lnTo>
                    <a:pt x="4161" y="8242"/>
                  </a:lnTo>
                  <a:lnTo>
                    <a:pt x="4369" y="9675"/>
                  </a:lnTo>
                  <a:lnTo>
                    <a:pt x="4823" y="12797"/>
                  </a:lnTo>
                  <a:cubicBezTo>
                    <a:pt x="7589" y="12453"/>
                    <a:pt x="10008" y="11761"/>
                    <a:pt x="11920" y="10561"/>
                  </a:cubicBezTo>
                  <a:lnTo>
                    <a:pt x="11376" y="9100"/>
                  </a:lnTo>
                  <a:lnTo>
                    <a:pt x="9982" y="5353"/>
                  </a:lnTo>
                  <a:lnTo>
                    <a:pt x="12865" y="3613"/>
                  </a:lnTo>
                  <a:lnTo>
                    <a:pt x="11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4"/>
            <p:cNvSpPr/>
            <p:nvPr/>
          </p:nvSpPr>
          <p:spPr>
            <a:xfrm>
              <a:off x="4177155" y="373195"/>
              <a:ext cx="251007" cy="138570"/>
            </a:xfrm>
            <a:custGeom>
              <a:avLst/>
              <a:gdLst/>
              <a:ahLst/>
              <a:cxnLst/>
              <a:rect l="l" t="t" r="r" b="b"/>
              <a:pathLst>
                <a:path w="8397" h="4636" extrusionOk="0">
                  <a:moveTo>
                    <a:pt x="8396" y="1"/>
                  </a:moveTo>
                  <a:lnTo>
                    <a:pt x="1" y="4150"/>
                  </a:lnTo>
                  <a:cubicBezTo>
                    <a:pt x="481" y="4375"/>
                    <a:pt x="1235" y="4635"/>
                    <a:pt x="2153" y="4635"/>
                  </a:cubicBezTo>
                  <a:cubicBezTo>
                    <a:pt x="2866" y="4635"/>
                    <a:pt x="3678" y="4479"/>
                    <a:pt x="4538" y="4029"/>
                  </a:cubicBezTo>
                  <a:cubicBezTo>
                    <a:pt x="6812" y="2842"/>
                    <a:pt x="8054" y="1021"/>
                    <a:pt x="8396" y="1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4"/>
            <p:cNvSpPr/>
            <p:nvPr/>
          </p:nvSpPr>
          <p:spPr>
            <a:xfrm>
              <a:off x="4228002" y="441315"/>
              <a:ext cx="77780" cy="74964"/>
            </a:xfrm>
            <a:custGeom>
              <a:avLst/>
              <a:gdLst/>
              <a:ahLst/>
              <a:cxnLst/>
              <a:rect l="l" t="t" r="r" b="b"/>
              <a:pathLst>
                <a:path w="2602" h="2508" extrusionOk="0">
                  <a:moveTo>
                    <a:pt x="2589" y="1574"/>
                  </a:moveTo>
                  <a:lnTo>
                    <a:pt x="2599" y="1589"/>
                  </a:lnTo>
                  <a:cubicBezTo>
                    <a:pt x="2601" y="1582"/>
                    <a:pt x="2598" y="1577"/>
                    <a:pt x="2589" y="1574"/>
                  </a:cubicBezTo>
                  <a:close/>
                  <a:moveTo>
                    <a:pt x="1072" y="1"/>
                  </a:moveTo>
                  <a:cubicBezTo>
                    <a:pt x="897" y="1"/>
                    <a:pt x="703" y="62"/>
                    <a:pt x="523" y="250"/>
                  </a:cubicBezTo>
                  <a:cubicBezTo>
                    <a:pt x="0" y="792"/>
                    <a:pt x="856" y="2508"/>
                    <a:pt x="856" y="2508"/>
                  </a:cubicBezTo>
                  <a:cubicBezTo>
                    <a:pt x="934" y="1934"/>
                    <a:pt x="2265" y="1569"/>
                    <a:pt x="2547" y="1569"/>
                  </a:cubicBezTo>
                  <a:cubicBezTo>
                    <a:pt x="2566" y="1569"/>
                    <a:pt x="2580" y="1571"/>
                    <a:pt x="2589" y="1574"/>
                  </a:cubicBezTo>
                  <a:lnTo>
                    <a:pt x="2589" y="1574"/>
                  </a:lnTo>
                  <a:lnTo>
                    <a:pt x="1673" y="220"/>
                  </a:lnTo>
                  <a:cubicBezTo>
                    <a:pt x="1673" y="220"/>
                    <a:pt x="1404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4"/>
            <p:cNvSpPr/>
            <p:nvPr/>
          </p:nvSpPr>
          <p:spPr>
            <a:xfrm>
              <a:off x="4304288" y="420212"/>
              <a:ext cx="66062" cy="65907"/>
            </a:xfrm>
            <a:custGeom>
              <a:avLst/>
              <a:gdLst/>
              <a:ahLst/>
              <a:cxnLst/>
              <a:rect l="l" t="t" r="r" b="b"/>
              <a:pathLst>
                <a:path w="2210" h="2205" extrusionOk="0">
                  <a:moveTo>
                    <a:pt x="1044" y="0"/>
                  </a:moveTo>
                  <a:cubicBezTo>
                    <a:pt x="683" y="0"/>
                    <a:pt x="181" y="204"/>
                    <a:pt x="102" y="263"/>
                  </a:cubicBezTo>
                  <a:cubicBezTo>
                    <a:pt x="0" y="339"/>
                    <a:pt x="240" y="2205"/>
                    <a:pt x="240" y="2205"/>
                  </a:cubicBezTo>
                  <a:cubicBezTo>
                    <a:pt x="888" y="1605"/>
                    <a:pt x="1660" y="1528"/>
                    <a:pt x="2014" y="1528"/>
                  </a:cubicBezTo>
                  <a:cubicBezTo>
                    <a:pt x="2137" y="1528"/>
                    <a:pt x="2209" y="1537"/>
                    <a:pt x="2209" y="1537"/>
                  </a:cubicBezTo>
                  <a:cubicBezTo>
                    <a:pt x="2209" y="1537"/>
                    <a:pt x="1612" y="277"/>
                    <a:pt x="1323" y="69"/>
                  </a:cubicBezTo>
                  <a:cubicBezTo>
                    <a:pt x="1255" y="20"/>
                    <a:pt x="1156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4"/>
            <p:cNvSpPr/>
            <p:nvPr/>
          </p:nvSpPr>
          <p:spPr>
            <a:xfrm>
              <a:off x="4250690" y="432856"/>
              <a:ext cx="82772" cy="5655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2769" y="0"/>
                  </a:moveTo>
                  <a:lnTo>
                    <a:pt x="1" y="876"/>
                  </a:lnTo>
                  <a:cubicBezTo>
                    <a:pt x="1" y="876"/>
                    <a:pt x="979" y="1891"/>
                    <a:pt x="1687" y="1891"/>
                  </a:cubicBezTo>
                  <a:cubicBezTo>
                    <a:pt x="1739" y="1891"/>
                    <a:pt x="1791" y="1886"/>
                    <a:pt x="1840" y="1874"/>
                  </a:cubicBezTo>
                  <a:cubicBezTo>
                    <a:pt x="2551" y="1698"/>
                    <a:pt x="2769" y="1"/>
                    <a:pt x="2769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4"/>
            <p:cNvSpPr/>
            <p:nvPr/>
          </p:nvSpPr>
          <p:spPr>
            <a:xfrm>
              <a:off x="4374236" y="265412"/>
              <a:ext cx="82473" cy="74516"/>
            </a:xfrm>
            <a:custGeom>
              <a:avLst/>
              <a:gdLst/>
              <a:ahLst/>
              <a:cxnLst/>
              <a:rect l="l" t="t" r="r" b="b"/>
              <a:pathLst>
                <a:path w="2759" h="2493" extrusionOk="0">
                  <a:moveTo>
                    <a:pt x="1562" y="0"/>
                  </a:moveTo>
                  <a:cubicBezTo>
                    <a:pt x="1369" y="0"/>
                    <a:pt x="1166" y="48"/>
                    <a:pt x="969" y="148"/>
                  </a:cubicBezTo>
                  <a:cubicBezTo>
                    <a:pt x="332" y="473"/>
                    <a:pt x="1" y="1228"/>
                    <a:pt x="226" y="1835"/>
                  </a:cubicBezTo>
                  <a:cubicBezTo>
                    <a:pt x="382" y="2255"/>
                    <a:pt x="765" y="2493"/>
                    <a:pt x="1197" y="2493"/>
                  </a:cubicBezTo>
                  <a:cubicBezTo>
                    <a:pt x="1390" y="2493"/>
                    <a:pt x="1593" y="2445"/>
                    <a:pt x="1790" y="2345"/>
                  </a:cubicBezTo>
                  <a:cubicBezTo>
                    <a:pt x="2427" y="2020"/>
                    <a:pt x="2759" y="1265"/>
                    <a:pt x="2533" y="658"/>
                  </a:cubicBezTo>
                  <a:cubicBezTo>
                    <a:pt x="2377" y="239"/>
                    <a:pt x="1994" y="0"/>
                    <a:pt x="1562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4"/>
            <p:cNvSpPr/>
            <p:nvPr/>
          </p:nvSpPr>
          <p:spPr>
            <a:xfrm>
              <a:off x="4396386" y="289324"/>
              <a:ext cx="40116" cy="35988"/>
            </a:xfrm>
            <a:custGeom>
              <a:avLst/>
              <a:gdLst/>
              <a:ahLst/>
              <a:cxnLst/>
              <a:rect l="l" t="t" r="r" b="b"/>
              <a:pathLst>
                <a:path w="1342" h="1204" extrusionOk="0">
                  <a:moveTo>
                    <a:pt x="1006" y="0"/>
                  </a:moveTo>
                  <a:cubicBezTo>
                    <a:pt x="755" y="0"/>
                    <a:pt x="548" y="64"/>
                    <a:pt x="387" y="193"/>
                  </a:cubicBezTo>
                  <a:cubicBezTo>
                    <a:pt x="61" y="451"/>
                    <a:pt x="27" y="898"/>
                    <a:pt x="15" y="1068"/>
                  </a:cubicBezTo>
                  <a:cubicBezTo>
                    <a:pt x="13" y="1090"/>
                    <a:pt x="12" y="1110"/>
                    <a:pt x="11" y="1118"/>
                  </a:cubicBezTo>
                  <a:cubicBezTo>
                    <a:pt x="1" y="1155"/>
                    <a:pt x="25" y="1192"/>
                    <a:pt x="60" y="1202"/>
                  </a:cubicBezTo>
                  <a:cubicBezTo>
                    <a:pt x="67" y="1203"/>
                    <a:pt x="71" y="1203"/>
                    <a:pt x="77" y="1203"/>
                  </a:cubicBezTo>
                  <a:cubicBezTo>
                    <a:pt x="106" y="1203"/>
                    <a:pt x="133" y="1182"/>
                    <a:pt x="142" y="1154"/>
                  </a:cubicBezTo>
                  <a:cubicBezTo>
                    <a:pt x="146" y="1141"/>
                    <a:pt x="149" y="1114"/>
                    <a:pt x="152" y="1078"/>
                  </a:cubicBezTo>
                  <a:cubicBezTo>
                    <a:pt x="162" y="926"/>
                    <a:pt x="191" y="520"/>
                    <a:pt x="472" y="298"/>
                  </a:cubicBezTo>
                  <a:cubicBezTo>
                    <a:pt x="607" y="190"/>
                    <a:pt x="786" y="136"/>
                    <a:pt x="1006" y="136"/>
                  </a:cubicBezTo>
                  <a:cubicBezTo>
                    <a:pt x="1085" y="136"/>
                    <a:pt x="1170" y="143"/>
                    <a:pt x="1260" y="157"/>
                  </a:cubicBezTo>
                  <a:cubicBezTo>
                    <a:pt x="1264" y="158"/>
                    <a:pt x="1268" y="158"/>
                    <a:pt x="1272" y="158"/>
                  </a:cubicBezTo>
                  <a:cubicBezTo>
                    <a:pt x="1305" y="158"/>
                    <a:pt x="1332" y="133"/>
                    <a:pt x="1337" y="99"/>
                  </a:cubicBezTo>
                  <a:cubicBezTo>
                    <a:pt x="1342" y="63"/>
                    <a:pt x="1318" y="27"/>
                    <a:pt x="1281" y="23"/>
                  </a:cubicBezTo>
                  <a:cubicBezTo>
                    <a:pt x="1184" y="8"/>
                    <a:pt x="1092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4"/>
            <p:cNvSpPr/>
            <p:nvPr/>
          </p:nvSpPr>
          <p:spPr>
            <a:xfrm>
              <a:off x="4400571" y="300891"/>
              <a:ext cx="30520" cy="16350"/>
            </a:xfrm>
            <a:custGeom>
              <a:avLst/>
              <a:gdLst/>
              <a:ahLst/>
              <a:cxnLst/>
              <a:rect l="l" t="t" r="r" b="b"/>
              <a:pathLst>
                <a:path w="1021" h="547" extrusionOk="0">
                  <a:moveTo>
                    <a:pt x="306" y="1"/>
                  </a:moveTo>
                  <a:cubicBezTo>
                    <a:pt x="223" y="1"/>
                    <a:pt x="137" y="19"/>
                    <a:pt x="48" y="61"/>
                  </a:cubicBezTo>
                  <a:cubicBezTo>
                    <a:pt x="14" y="77"/>
                    <a:pt x="0" y="117"/>
                    <a:pt x="16" y="151"/>
                  </a:cubicBezTo>
                  <a:cubicBezTo>
                    <a:pt x="28" y="175"/>
                    <a:pt x="52" y="189"/>
                    <a:pt x="77" y="189"/>
                  </a:cubicBezTo>
                  <a:cubicBezTo>
                    <a:pt x="87" y="189"/>
                    <a:pt x="97" y="187"/>
                    <a:pt x="106" y="182"/>
                  </a:cubicBezTo>
                  <a:cubicBezTo>
                    <a:pt x="178" y="148"/>
                    <a:pt x="247" y="134"/>
                    <a:pt x="312" y="134"/>
                  </a:cubicBezTo>
                  <a:cubicBezTo>
                    <a:pt x="639" y="134"/>
                    <a:pt x="875" y="495"/>
                    <a:pt x="887" y="514"/>
                  </a:cubicBezTo>
                  <a:cubicBezTo>
                    <a:pt x="898" y="535"/>
                    <a:pt x="919" y="547"/>
                    <a:pt x="943" y="547"/>
                  </a:cubicBezTo>
                  <a:cubicBezTo>
                    <a:pt x="955" y="547"/>
                    <a:pt x="969" y="542"/>
                    <a:pt x="980" y="535"/>
                  </a:cubicBezTo>
                  <a:cubicBezTo>
                    <a:pt x="1011" y="515"/>
                    <a:pt x="1021" y="473"/>
                    <a:pt x="1001" y="442"/>
                  </a:cubicBezTo>
                  <a:cubicBezTo>
                    <a:pt x="889" y="267"/>
                    <a:pt x="625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4"/>
            <p:cNvSpPr/>
            <p:nvPr/>
          </p:nvSpPr>
          <p:spPr>
            <a:xfrm>
              <a:off x="4035225" y="95517"/>
              <a:ext cx="390306" cy="382383"/>
            </a:xfrm>
            <a:custGeom>
              <a:avLst/>
              <a:gdLst/>
              <a:ahLst/>
              <a:cxnLst/>
              <a:rect l="l" t="t" r="r" b="b"/>
              <a:pathLst>
                <a:path w="13057" h="12793" extrusionOk="0">
                  <a:moveTo>
                    <a:pt x="6349" y="0"/>
                  </a:moveTo>
                  <a:cubicBezTo>
                    <a:pt x="5558" y="0"/>
                    <a:pt x="4751" y="164"/>
                    <a:pt x="3974" y="513"/>
                  </a:cubicBezTo>
                  <a:cubicBezTo>
                    <a:pt x="1367" y="1681"/>
                    <a:pt x="0" y="4641"/>
                    <a:pt x="801" y="7385"/>
                  </a:cubicBezTo>
                  <a:cubicBezTo>
                    <a:pt x="1038" y="8201"/>
                    <a:pt x="1436" y="8918"/>
                    <a:pt x="1945" y="9521"/>
                  </a:cubicBezTo>
                  <a:cubicBezTo>
                    <a:pt x="2348" y="9994"/>
                    <a:pt x="2628" y="10552"/>
                    <a:pt x="2827" y="11140"/>
                  </a:cubicBezTo>
                  <a:cubicBezTo>
                    <a:pt x="3076" y="11875"/>
                    <a:pt x="3790" y="12793"/>
                    <a:pt x="5576" y="12793"/>
                  </a:cubicBezTo>
                  <a:cubicBezTo>
                    <a:pt x="6371" y="12793"/>
                    <a:pt x="7380" y="12610"/>
                    <a:pt x="8656" y="12149"/>
                  </a:cubicBezTo>
                  <a:cubicBezTo>
                    <a:pt x="12863" y="10624"/>
                    <a:pt x="13057" y="8840"/>
                    <a:pt x="12639" y="7799"/>
                  </a:cubicBezTo>
                  <a:cubicBezTo>
                    <a:pt x="12349" y="7076"/>
                    <a:pt x="12152" y="6321"/>
                    <a:pt x="12121" y="5544"/>
                  </a:cubicBezTo>
                  <a:cubicBezTo>
                    <a:pt x="12100" y="4966"/>
                    <a:pt x="11988" y="4384"/>
                    <a:pt x="11779" y="3813"/>
                  </a:cubicBezTo>
                  <a:cubicBezTo>
                    <a:pt x="10928" y="1462"/>
                    <a:pt x="8712" y="0"/>
                    <a:pt x="634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4"/>
            <p:cNvSpPr/>
            <p:nvPr/>
          </p:nvSpPr>
          <p:spPr>
            <a:xfrm>
              <a:off x="4065775" y="121432"/>
              <a:ext cx="331837" cy="280518"/>
            </a:xfrm>
            <a:custGeom>
              <a:avLst/>
              <a:gdLst/>
              <a:ahLst/>
              <a:cxnLst/>
              <a:rect l="l" t="t" r="r" b="b"/>
              <a:pathLst>
                <a:path w="11101" h="9385" extrusionOk="0">
                  <a:moveTo>
                    <a:pt x="8425" y="1"/>
                  </a:moveTo>
                  <a:cubicBezTo>
                    <a:pt x="6319" y="1"/>
                    <a:pt x="569" y="1721"/>
                    <a:pt x="294" y="2483"/>
                  </a:cubicBezTo>
                  <a:cubicBezTo>
                    <a:pt x="0" y="3294"/>
                    <a:pt x="30" y="8164"/>
                    <a:pt x="1544" y="9385"/>
                  </a:cubicBezTo>
                  <a:cubicBezTo>
                    <a:pt x="1544" y="9385"/>
                    <a:pt x="1997" y="6042"/>
                    <a:pt x="1299" y="4697"/>
                  </a:cubicBezTo>
                  <a:cubicBezTo>
                    <a:pt x="1299" y="4697"/>
                    <a:pt x="6188" y="4020"/>
                    <a:pt x="8622" y="2099"/>
                  </a:cubicBezTo>
                  <a:cubicBezTo>
                    <a:pt x="8622" y="2099"/>
                    <a:pt x="10548" y="3728"/>
                    <a:pt x="11100" y="4676"/>
                  </a:cubicBezTo>
                  <a:cubicBezTo>
                    <a:pt x="11100" y="4676"/>
                    <a:pt x="10482" y="276"/>
                    <a:pt x="8791" y="24"/>
                  </a:cubicBezTo>
                  <a:cubicBezTo>
                    <a:pt x="8686" y="8"/>
                    <a:pt x="8563" y="1"/>
                    <a:pt x="842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4"/>
            <p:cNvSpPr/>
            <p:nvPr/>
          </p:nvSpPr>
          <p:spPr>
            <a:xfrm>
              <a:off x="3980313" y="73339"/>
              <a:ext cx="423666" cy="335246"/>
            </a:xfrm>
            <a:custGeom>
              <a:avLst/>
              <a:gdLst/>
              <a:ahLst/>
              <a:cxnLst/>
              <a:rect l="l" t="t" r="r" b="b"/>
              <a:pathLst>
                <a:path w="14173" h="11216" extrusionOk="0">
                  <a:moveTo>
                    <a:pt x="8656" y="1"/>
                  </a:moveTo>
                  <a:cubicBezTo>
                    <a:pt x="8314" y="1"/>
                    <a:pt x="7950" y="22"/>
                    <a:pt x="7564" y="66"/>
                  </a:cubicBezTo>
                  <a:cubicBezTo>
                    <a:pt x="3508" y="530"/>
                    <a:pt x="2292" y="2072"/>
                    <a:pt x="2009" y="3355"/>
                  </a:cubicBezTo>
                  <a:cubicBezTo>
                    <a:pt x="1784" y="4384"/>
                    <a:pt x="2159" y="5242"/>
                    <a:pt x="2159" y="5242"/>
                  </a:cubicBezTo>
                  <a:cubicBezTo>
                    <a:pt x="2159" y="5242"/>
                    <a:pt x="1" y="7874"/>
                    <a:pt x="4395" y="11215"/>
                  </a:cubicBezTo>
                  <a:cubicBezTo>
                    <a:pt x="4395" y="11215"/>
                    <a:pt x="4645" y="7856"/>
                    <a:pt x="3283" y="5722"/>
                  </a:cubicBezTo>
                  <a:cubicBezTo>
                    <a:pt x="3283" y="5722"/>
                    <a:pt x="6248" y="5689"/>
                    <a:pt x="11647" y="2895"/>
                  </a:cubicBezTo>
                  <a:cubicBezTo>
                    <a:pt x="11647" y="2895"/>
                    <a:pt x="13749" y="5904"/>
                    <a:pt x="13993" y="6710"/>
                  </a:cubicBezTo>
                  <a:cubicBezTo>
                    <a:pt x="13993" y="6710"/>
                    <a:pt x="14172" y="5186"/>
                    <a:pt x="13697" y="3593"/>
                  </a:cubicBezTo>
                  <a:cubicBezTo>
                    <a:pt x="13174" y="1840"/>
                    <a:pt x="11861" y="1"/>
                    <a:pt x="8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4"/>
            <p:cNvSpPr/>
            <p:nvPr/>
          </p:nvSpPr>
          <p:spPr>
            <a:xfrm>
              <a:off x="4040367" y="73339"/>
              <a:ext cx="349384" cy="107425"/>
            </a:xfrm>
            <a:custGeom>
              <a:avLst/>
              <a:gdLst/>
              <a:ahLst/>
              <a:cxnLst/>
              <a:rect l="l" t="t" r="r" b="b"/>
              <a:pathLst>
                <a:path w="11688" h="3594" extrusionOk="0">
                  <a:moveTo>
                    <a:pt x="6647" y="1"/>
                  </a:moveTo>
                  <a:cubicBezTo>
                    <a:pt x="6305" y="1"/>
                    <a:pt x="5941" y="22"/>
                    <a:pt x="5555" y="66"/>
                  </a:cubicBezTo>
                  <a:cubicBezTo>
                    <a:pt x="1499" y="530"/>
                    <a:pt x="283" y="2072"/>
                    <a:pt x="0" y="3355"/>
                  </a:cubicBezTo>
                  <a:cubicBezTo>
                    <a:pt x="633" y="2457"/>
                    <a:pt x="2036" y="1301"/>
                    <a:pt x="5079" y="1219"/>
                  </a:cubicBezTo>
                  <a:cubicBezTo>
                    <a:pt x="5230" y="1215"/>
                    <a:pt x="5378" y="1213"/>
                    <a:pt x="5523" y="1213"/>
                  </a:cubicBezTo>
                  <a:cubicBezTo>
                    <a:pt x="8927" y="1213"/>
                    <a:pt x="10675" y="2277"/>
                    <a:pt x="11688" y="3593"/>
                  </a:cubicBezTo>
                  <a:cubicBezTo>
                    <a:pt x="11166" y="1840"/>
                    <a:pt x="9853" y="1"/>
                    <a:pt x="6647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4"/>
            <p:cNvSpPr/>
            <p:nvPr/>
          </p:nvSpPr>
          <p:spPr>
            <a:xfrm>
              <a:off x="4193386" y="362883"/>
              <a:ext cx="21463" cy="25108"/>
            </a:xfrm>
            <a:custGeom>
              <a:avLst/>
              <a:gdLst/>
              <a:ahLst/>
              <a:cxnLst/>
              <a:rect l="l" t="t" r="r" b="b"/>
              <a:pathLst>
                <a:path w="718" h="840" extrusionOk="0">
                  <a:moveTo>
                    <a:pt x="265" y="1"/>
                  </a:moveTo>
                  <a:cubicBezTo>
                    <a:pt x="239" y="1"/>
                    <a:pt x="214" y="6"/>
                    <a:pt x="190" y="15"/>
                  </a:cubicBezTo>
                  <a:cubicBezTo>
                    <a:pt x="43" y="77"/>
                    <a:pt x="1" y="309"/>
                    <a:pt x="94" y="531"/>
                  </a:cubicBezTo>
                  <a:cubicBezTo>
                    <a:pt x="173" y="716"/>
                    <a:pt x="320" y="839"/>
                    <a:pt x="452" y="839"/>
                  </a:cubicBezTo>
                  <a:cubicBezTo>
                    <a:pt x="479" y="839"/>
                    <a:pt x="504" y="834"/>
                    <a:pt x="529" y="824"/>
                  </a:cubicBezTo>
                  <a:cubicBezTo>
                    <a:pt x="676" y="762"/>
                    <a:pt x="718" y="531"/>
                    <a:pt x="623" y="309"/>
                  </a:cubicBezTo>
                  <a:cubicBezTo>
                    <a:pt x="545" y="122"/>
                    <a:pt x="39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4"/>
            <p:cNvSpPr/>
            <p:nvPr/>
          </p:nvSpPr>
          <p:spPr>
            <a:xfrm>
              <a:off x="4324794" y="308453"/>
              <a:ext cx="19729" cy="25915"/>
            </a:xfrm>
            <a:custGeom>
              <a:avLst/>
              <a:gdLst/>
              <a:ahLst/>
              <a:cxnLst/>
              <a:rect l="l" t="t" r="r" b="b"/>
              <a:pathLst>
                <a:path w="660" h="867" extrusionOk="0">
                  <a:moveTo>
                    <a:pt x="284" y="0"/>
                  </a:moveTo>
                  <a:cubicBezTo>
                    <a:pt x="271" y="0"/>
                    <a:pt x="258" y="2"/>
                    <a:pt x="246" y="4"/>
                  </a:cubicBezTo>
                  <a:cubicBezTo>
                    <a:pt x="88" y="34"/>
                    <a:pt x="0" y="253"/>
                    <a:pt x="48" y="488"/>
                  </a:cubicBezTo>
                  <a:cubicBezTo>
                    <a:pt x="91" y="708"/>
                    <a:pt x="234" y="866"/>
                    <a:pt x="378" y="866"/>
                  </a:cubicBezTo>
                  <a:cubicBezTo>
                    <a:pt x="390" y="866"/>
                    <a:pt x="403" y="865"/>
                    <a:pt x="415" y="862"/>
                  </a:cubicBezTo>
                  <a:cubicBezTo>
                    <a:pt x="572" y="833"/>
                    <a:pt x="659" y="614"/>
                    <a:pt x="613" y="378"/>
                  </a:cubicBezTo>
                  <a:cubicBezTo>
                    <a:pt x="569" y="159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4"/>
            <p:cNvSpPr/>
            <p:nvPr/>
          </p:nvSpPr>
          <p:spPr>
            <a:xfrm>
              <a:off x="4290657" y="221205"/>
              <a:ext cx="63013" cy="25287"/>
            </a:xfrm>
            <a:custGeom>
              <a:avLst/>
              <a:gdLst/>
              <a:ahLst/>
              <a:cxnLst/>
              <a:rect l="l" t="t" r="r" b="b"/>
              <a:pathLst>
                <a:path w="2108" h="846" extrusionOk="0">
                  <a:moveTo>
                    <a:pt x="1196" y="1"/>
                  </a:moveTo>
                  <a:cubicBezTo>
                    <a:pt x="384" y="1"/>
                    <a:pt x="39" y="639"/>
                    <a:pt x="34" y="646"/>
                  </a:cubicBezTo>
                  <a:cubicBezTo>
                    <a:pt x="0" y="714"/>
                    <a:pt x="26" y="795"/>
                    <a:pt x="92" y="830"/>
                  </a:cubicBezTo>
                  <a:cubicBezTo>
                    <a:pt x="112" y="841"/>
                    <a:pt x="133" y="845"/>
                    <a:pt x="154" y="845"/>
                  </a:cubicBezTo>
                  <a:cubicBezTo>
                    <a:pt x="204" y="845"/>
                    <a:pt x="252" y="820"/>
                    <a:pt x="276" y="772"/>
                  </a:cubicBezTo>
                  <a:cubicBezTo>
                    <a:pt x="290" y="745"/>
                    <a:pt x="546" y="269"/>
                    <a:pt x="1189" y="269"/>
                  </a:cubicBezTo>
                  <a:cubicBezTo>
                    <a:pt x="1387" y="269"/>
                    <a:pt x="1623" y="315"/>
                    <a:pt x="1900" y="433"/>
                  </a:cubicBezTo>
                  <a:cubicBezTo>
                    <a:pt x="1918" y="441"/>
                    <a:pt x="1936" y="445"/>
                    <a:pt x="1954" y="445"/>
                  </a:cubicBezTo>
                  <a:cubicBezTo>
                    <a:pt x="2007" y="445"/>
                    <a:pt x="2056" y="414"/>
                    <a:pt x="2080" y="363"/>
                  </a:cubicBezTo>
                  <a:cubicBezTo>
                    <a:pt x="2108" y="294"/>
                    <a:pt x="2075" y="215"/>
                    <a:pt x="2006" y="185"/>
                  </a:cubicBezTo>
                  <a:cubicBezTo>
                    <a:pt x="1696" y="52"/>
                    <a:pt x="1427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4"/>
            <p:cNvSpPr/>
            <p:nvPr/>
          </p:nvSpPr>
          <p:spPr>
            <a:xfrm>
              <a:off x="4125859" y="289832"/>
              <a:ext cx="59187" cy="33835"/>
            </a:xfrm>
            <a:custGeom>
              <a:avLst/>
              <a:gdLst/>
              <a:ahLst/>
              <a:cxnLst/>
              <a:rect l="l" t="t" r="r" b="b"/>
              <a:pathLst>
                <a:path w="1980" h="1132" extrusionOk="0">
                  <a:moveTo>
                    <a:pt x="1395" y="1"/>
                  </a:moveTo>
                  <a:cubicBezTo>
                    <a:pt x="1009" y="1"/>
                    <a:pt x="466" y="164"/>
                    <a:pt x="37" y="928"/>
                  </a:cubicBezTo>
                  <a:cubicBezTo>
                    <a:pt x="0" y="994"/>
                    <a:pt x="23" y="1076"/>
                    <a:pt x="88" y="1114"/>
                  </a:cubicBezTo>
                  <a:cubicBezTo>
                    <a:pt x="109" y="1125"/>
                    <a:pt x="133" y="1131"/>
                    <a:pt x="155" y="1131"/>
                  </a:cubicBezTo>
                  <a:cubicBezTo>
                    <a:pt x="203" y="1131"/>
                    <a:pt x="249" y="1107"/>
                    <a:pt x="274" y="1062"/>
                  </a:cubicBezTo>
                  <a:cubicBezTo>
                    <a:pt x="641" y="406"/>
                    <a:pt x="1087" y="269"/>
                    <a:pt x="1395" y="269"/>
                  </a:cubicBezTo>
                  <a:cubicBezTo>
                    <a:pt x="1606" y="269"/>
                    <a:pt x="1752" y="333"/>
                    <a:pt x="1767" y="339"/>
                  </a:cubicBezTo>
                  <a:cubicBezTo>
                    <a:pt x="1785" y="347"/>
                    <a:pt x="1804" y="351"/>
                    <a:pt x="1823" y="351"/>
                  </a:cubicBezTo>
                  <a:cubicBezTo>
                    <a:pt x="1875" y="351"/>
                    <a:pt x="1924" y="321"/>
                    <a:pt x="1948" y="271"/>
                  </a:cubicBezTo>
                  <a:cubicBezTo>
                    <a:pt x="1979" y="205"/>
                    <a:pt x="1951" y="123"/>
                    <a:pt x="1883" y="92"/>
                  </a:cubicBezTo>
                  <a:cubicBezTo>
                    <a:pt x="1878" y="90"/>
                    <a:pt x="1679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4"/>
            <p:cNvSpPr/>
            <p:nvPr/>
          </p:nvSpPr>
          <p:spPr>
            <a:xfrm>
              <a:off x="4250690" y="378157"/>
              <a:ext cx="85941" cy="62859"/>
            </a:xfrm>
            <a:custGeom>
              <a:avLst/>
              <a:gdLst/>
              <a:ahLst/>
              <a:cxnLst/>
              <a:rect l="l" t="t" r="r" b="b"/>
              <a:pathLst>
                <a:path w="2875" h="2103" extrusionOk="0">
                  <a:moveTo>
                    <a:pt x="2335" y="1"/>
                  </a:moveTo>
                  <a:cubicBezTo>
                    <a:pt x="2318" y="1"/>
                    <a:pt x="2302" y="6"/>
                    <a:pt x="2289" y="15"/>
                  </a:cubicBezTo>
                  <a:cubicBezTo>
                    <a:pt x="2111" y="139"/>
                    <a:pt x="457" y="564"/>
                    <a:pt x="198" y="581"/>
                  </a:cubicBezTo>
                  <a:cubicBezTo>
                    <a:pt x="136" y="586"/>
                    <a:pt x="88" y="656"/>
                    <a:pt x="64" y="768"/>
                  </a:cubicBezTo>
                  <a:cubicBezTo>
                    <a:pt x="1" y="1029"/>
                    <a:pt x="60" y="1500"/>
                    <a:pt x="358" y="1808"/>
                  </a:cubicBezTo>
                  <a:cubicBezTo>
                    <a:pt x="525" y="1982"/>
                    <a:pt x="769" y="2102"/>
                    <a:pt x="1111" y="2102"/>
                  </a:cubicBezTo>
                  <a:cubicBezTo>
                    <a:pt x="1273" y="2102"/>
                    <a:pt x="1458" y="2075"/>
                    <a:pt x="1666" y="2014"/>
                  </a:cubicBezTo>
                  <a:cubicBezTo>
                    <a:pt x="2261" y="1839"/>
                    <a:pt x="2557" y="1534"/>
                    <a:pt x="2677" y="1215"/>
                  </a:cubicBezTo>
                  <a:cubicBezTo>
                    <a:pt x="2875" y="690"/>
                    <a:pt x="2601" y="125"/>
                    <a:pt x="2400" y="20"/>
                  </a:cubicBezTo>
                  <a:cubicBezTo>
                    <a:pt x="2377" y="7"/>
                    <a:pt x="2355" y="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4"/>
            <p:cNvSpPr/>
            <p:nvPr/>
          </p:nvSpPr>
          <p:spPr>
            <a:xfrm>
              <a:off x="4261362" y="406947"/>
              <a:ext cx="69351" cy="34732"/>
            </a:xfrm>
            <a:custGeom>
              <a:avLst/>
              <a:gdLst/>
              <a:ahLst/>
              <a:cxnLst/>
              <a:rect l="l" t="t" r="r" b="b"/>
              <a:pathLst>
                <a:path w="2320" h="1162" extrusionOk="0">
                  <a:moveTo>
                    <a:pt x="1470" y="1"/>
                  </a:moveTo>
                  <a:cubicBezTo>
                    <a:pt x="1252" y="1"/>
                    <a:pt x="1037" y="48"/>
                    <a:pt x="839" y="136"/>
                  </a:cubicBezTo>
                  <a:cubicBezTo>
                    <a:pt x="506" y="285"/>
                    <a:pt x="222" y="549"/>
                    <a:pt x="1" y="867"/>
                  </a:cubicBezTo>
                  <a:cubicBezTo>
                    <a:pt x="168" y="1041"/>
                    <a:pt x="412" y="1161"/>
                    <a:pt x="754" y="1161"/>
                  </a:cubicBezTo>
                  <a:cubicBezTo>
                    <a:pt x="916" y="1161"/>
                    <a:pt x="1101" y="1134"/>
                    <a:pt x="1309" y="1073"/>
                  </a:cubicBezTo>
                  <a:cubicBezTo>
                    <a:pt x="1904" y="898"/>
                    <a:pt x="2200" y="593"/>
                    <a:pt x="2320" y="274"/>
                  </a:cubicBezTo>
                  <a:cubicBezTo>
                    <a:pt x="2273" y="239"/>
                    <a:pt x="2227" y="208"/>
                    <a:pt x="2175" y="181"/>
                  </a:cubicBezTo>
                  <a:cubicBezTo>
                    <a:pt x="1952" y="58"/>
                    <a:pt x="1710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4"/>
            <p:cNvSpPr/>
            <p:nvPr/>
          </p:nvSpPr>
          <p:spPr>
            <a:xfrm>
              <a:off x="4252633" y="377523"/>
              <a:ext cx="69829" cy="26184"/>
            </a:xfrm>
            <a:custGeom>
              <a:avLst/>
              <a:gdLst/>
              <a:ahLst/>
              <a:cxnLst/>
              <a:rect l="l" t="t" r="r" b="b"/>
              <a:pathLst>
                <a:path w="2336" h="876" extrusionOk="0">
                  <a:moveTo>
                    <a:pt x="2271" y="1"/>
                  </a:moveTo>
                  <a:cubicBezTo>
                    <a:pt x="2254" y="1"/>
                    <a:pt x="2238" y="6"/>
                    <a:pt x="2225" y="16"/>
                  </a:cubicBezTo>
                  <a:cubicBezTo>
                    <a:pt x="2047" y="140"/>
                    <a:pt x="394" y="566"/>
                    <a:pt x="135" y="582"/>
                  </a:cubicBezTo>
                  <a:cubicBezTo>
                    <a:pt x="73" y="587"/>
                    <a:pt x="25" y="658"/>
                    <a:pt x="1" y="768"/>
                  </a:cubicBezTo>
                  <a:cubicBezTo>
                    <a:pt x="172" y="841"/>
                    <a:pt x="357" y="876"/>
                    <a:pt x="539" y="876"/>
                  </a:cubicBezTo>
                  <a:cubicBezTo>
                    <a:pt x="562" y="876"/>
                    <a:pt x="585" y="875"/>
                    <a:pt x="608" y="874"/>
                  </a:cubicBezTo>
                  <a:cubicBezTo>
                    <a:pt x="955" y="858"/>
                    <a:pt x="1285" y="736"/>
                    <a:pt x="1598" y="590"/>
                  </a:cubicBezTo>
                  <a:cubicBezTo>
                    <a:pt x="1795" y="503"/>
                    <a:pt x="1987" y="404"/>
                    <a:pt x="2152" y="260"/>
                  </a:cubicBezTo>
                  <a:cubicBezTo>
                    <a:pt x="2225" y="195"/>
                    <a:pt x="2294" y="116"/>
                    <a:pt x="2335" y="20"/>
                  </a:cubicBezTo>
                  <a:cubicBezTo>
                    <a:pt x="2313" y="7"/>
                    <a:pt x="2291" y="1"/>
                    <a:pt x="2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4"/>
            <p:cNvSpPr/>
            <p:nvPr/>
          </p:nvSpPr>
          <p:spPr>
            <a:xfrm>
              <a:off x="4278640" y="248255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6" y="272"/>
                  </a:moveTo>
                  <a:cubicBezTo>
                    <a:pt x="2606" y="272"/>
                    <a:pt x="2993" y="399"/>
                    <a:pt x="3319" y="643"/>
                  </a:cubicBezTo>
                  <a:cubicBezTo>
                    <a:pt x="3719" y="941"/>
                    <a:pt x="3981" y="1379"/>
                    <a:pt x="4053" y="1873"/>
                  </a:cubicBezTo>
                  <a:cubicBezTo>
                    <a:pt x="4204" y="2893"/>
                    <a:pt x="3495" y="3846"/>
                    <a:pt x="2475" y="3996"/>
                  </a:cubicBezTo>
                  <a:cubicBezTo>
                    <a:pt x="2383" y="4009"/>
                    <a:pt x="2291" y="4016"/>
                    <a:pt x="2201" y="4016"/>
                  </a:cubicBezTo>
                  <a:cubicBezTo>
                    <a:pt x="1288" y="4016"/>
                    <a:pt x="488" y="3346"/>
                    <a:pt x="352" y="2416"/>
                  </a:cubicBezTo>
                  <a:cubicBezTo>
                    <a:pt x="280" y="1922"/>
                    <a:pt x="402" y="1428"/>
                    <a:pt x="700" y="1027"/>
                  </a:cubicBezTo>
                  <a:cubicBezTo>
                    <a:pt x="999" y="628"/>
                    <a:pt x="1437" y="367"/>
                    <a:pt x="1931" y="293"/>
                  </a:cubicBezTo>
                  <a:cubicBezTo>
                    <a:pt x="2023" y="279"/>
                    <a:pt x="2115" y="272"/>
                    <a:pt x="2206" y="272"/>
                  </a:cubicBezTo>
                  <a:close/>
                  <a:moveTo>
                    <a:pt x="2208" y="0"/>
                  </a:moveTo>
                  <a:cubicBezTo>
                    <a:pt x="2103" y="0"/>
                    <a:pt x="1997" y="8"/>
                    <a:pt x="1892" y="24"/>
                  </a:cubicBezTo>
                  <a:cubicBezTo>
                    <a:pt x="1326" y="107"/>
                    <a:pt x="826" y="406"/>
                    <a:pt x="484" y="865"/>
                  </a:cubicBezTo>
                  <a:cubicBezTo>
                    <a:pt x="143" y="1324"/>
                    <a:pt x="0" y="1888"/>
                    <a:pt x="83" y="2456"/>
                  </a:cubicBezTo>
                  <a:cubicBezTo>
                    <a:pt x="239" y="3519"/>
                    <a:pt x="1156" y="4286"/>
                    <a:pt x="2201" y="4286"/>
                  </a:cubicBezTo>
                  <a:cubicBezTo>
                    <a:pt x="2305" y="4286"/>
                    <a:pt x="2408" y="4279"/>
                    <a:pt x="2514" y="4264"/>
                  </a:cubicBezTo>
                  <a:cubicBezTo>
                    <a:pt x="3684" y="4090"/>
                    <a:pt x="4494" y="3001"/>
                    <a:pt x="4324" y="1832"/>
                  </a:cubicBezTo>
                  <a:cubicBezTo>
                    <a:pt x="4239" y="1266"/>
                    <a:pt x="3940" y="766"/>
                    <a:pt x="3481" y="425"/>
                  </a:cubicBezTo>
                  <a:cubicBezTo>
                    <a:pt x="3108" y="146"/>
                    <a:pt x="2664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4"/>
            <p:cNvSpPr/>
            <p:nvPr/>
          </p:nvSpPr>
          <p:spPr>
            <a:xfrm>
              <a:off x="4128460" y="306301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8" y="274"/>
                  </a:moveTo>
                  <a:cubicBezTo>
                    <a:pt x="2608" y="274"/>
                    <a:pt x="2996" y="402"/>
                    <a:pt x="3322" y="644"/>
                  </a:cubicBezTo>
                  <a:cubicBezTo>
                    <a:pt x="3723" y="941"/>
                    <a:pt x="3984" y="1379"/>
                    <a:pt x="4056" y="1873"/>
                  </a:cubicBezTo>
                  <a:cubicBezTo>
                    <a:pt x="4205" y="2894"/>
                    <a:pt x="3498" y="3846"/>
                    <a:pt x="2476" y="3996"/>
                  </a:cubicBezTo>
                  <a:cubicBezTo>
                    <a:pt x="2384" y="4009"/>
                    <a:pt x="2292" y="4016"/>
                    <a:pt x="2201" y="4016"/>
                  </a:cubicBezTo>
                  <a:cubicBezTo>
                    <a:pt x="1801" y="4016"/>
                    <a:pt x="1414" y="3890"/>
                    <a:pt x="1087" y="3647"/>
                  </a:cubicBezTo>
                  <a:cubicBezTo>
                    <a:pt x="687" y="3348"/>
                    <a:pt x="427" y="2910"/>
                    <a:pt x="354" y="2416"/>
                  </a:cubicBezTo>
                  <a:cubicBezTo>
                    <a:pt x="282" y="1922"/>
                    <a:pt x="406" y="1428"/>
                    <a:pt x="704" y="1029"/>
                  </a:cubicBezTo>
                  <a:cubicBezTo>
                    <a:pt x="1001" y="628"/>
                    <a:pt x="1439" y="367"/>
                    <a:pt x="1933" y="295"/>
                  </a:cubicBezTo>
                  <a:cubicBezTo>
                    <a:pt x="2025" y="281"/>
                    <a:pt x="2116" y="274"/>
                    <a:pt x="2208" y="274"/>
                  </a:cubicBezTo>
                  <a:close/>
                  <a:moveTo>
                    <a:pt x="2209" y="1"/>
                  </a:moveTo>
                  <a:cubicBezTo>
                    <a:pt x="2104" y="1"/>
                    <a:pt x="1998" y="8"/>
                    <a:pt x="1892" y="24"/>
                  </a:cubicBezTo>
                  <a:cubicBezTo>
                    <a:pt x="1326" y="107"/>
                    <a:pt x="826" y="408"/>
                    <a:pt x="485" y="867"/>
                  </a:cubicBezTo>
                  <a:cubicBezTo>
                    <a:pt x="145" y="1325"/>
                    <a:pt x="1" y="1890"/>
                    <a:pt x="84" y="2456"/>
                  </a:cubicBezTo>
                  <a:cubicBezTo>
                    <a:pt x="169" y="3022"/>
                    <a:pt x="466" y="3522"/>
                    <a:pt x="925" y="3863"/>
                  </a:cubicBezTo>
                  <a:cubicBezTo>
                    <a:pt x="1299" y="4141"/>
                    <a:pt x="1742" y="4287"/>
                    <a:pt x="2200" y="4287"/>
                  </a:cubicBezTo>
                  <a:cubicBezTo>
                    <a:pt x="2306" y="4287"/>
                    <a:pt x="2410" y="4280"/>
                    <a:pt x="2516" y="4264"/>
                  </a:cubicBezTo>
                  <a:cubicBezTo>
                    <a:pt x="3685" y="4092"/>
                    <a:pt x="4495" y="3001"/>
                    <a:pt x="4324" y="1833"/>
                  </a:cubicBezTo>
                  <a:cubicBezTo>
                    <a:pt x="4239" y="1266"/>
                    <a:pt x="3942" y="766"/>
                    <a:pt x="3483" y="425"/>
                  </a:cubicBezTo>
                  <a:cubicBezTo>
                    <a:pt x="3110" y="146"/>
                    <a:pt x="2665" y="1"/>
                    <a:pt x="22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4"/>
            <p:cNvSpPr/>
            <p:nvPr/>
          </p:nvSpPr>
          <p:spPr>
            <a:xfrm>
              <a:off x="4236133" y="306032"/>
              <a:ext cx="49323" cy="23314"/>
            </a:xfrm>
            <a:custGeom>
              <a:avLst/>
              <a:gdLst/>
              <a:ahLst/>
              <a:cxnLst/>
              <a:rect l="l" t="t" r="r" b="b"/>
              <a:pathLst>
                <a:path w="1650" h="780" extrusionOk="0">
                  <a:moveTo>
                    <a:pt x="1170" y="0"/>
                  </a:moveTo>
                  <a:cubicBezTo>
                    <a:pt x="303" y="0"/>
                    <a:pt x="3" y="665"/>
                    <a:pt x="1" y="672"/>
                  </a:cubicBezTo>
                  <a:lnTo>
                    <a:pt x="249" y="780"/>
                  </a:lnTo>
                  <a:cubicBezTo>
                    <a:pt x="250" y="774"/>
                    <a:pt x="479" y="271"/>
                    <a:pt x="1173" y="271"/>
                  </a:cubicBezTo>
                  <a:cubicBezTo>
                    <a:pt x="1296" y="271"/>
                    <a:pt x="1433" y="287"/>
                    <a:pt x="1586" y="324"/>
                  </a:cubicBezTo>
                  <a:lnTo>
                    <a:pt x="1649" y="61"/>
                  </a:lnTo>
                  <a:cubicBezTo>
                    <a:pt x="1473" y="19"/>
                    <a:pt x="1314" y="0"/>
                    <a:pt x="1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4"/>
            <p:cNvSpPr/>
            <p:nvPr/>
          </p:nvSpPr>
          <p:spPr>
            <a:xfrm>
              <a:off x="4097461" y="374092"/>
              <a:ext cx="39518" cy="32939"/>
            </a:xfrm>
            <a:custGeom>
              <a:avLst/>
              <a:gdLst/>
              <a:ahLst/>
              <a:cxnLst/>
              <a:rect l="l" t="t" r="r" b="b"/>
              <a:pathLst>
                <a:path w="1322" h="1102" extrusionOk="0">
                  <a:moveTo>
                    <a:pt x="1156" y="0"/>
                  </a:moveTo>
                  <a:lnTo>
                    <a:pt x="0" y="885"/>
                  </a:lnTo>
                  <a:lnTo>
                    <a:pt x="165" y="1101"/>
                  </a:lnTo>
                  <a:lnTo>
                    <a:pt x="1321" y="215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4"/>
            <p:cNvSpPr/>
            <p:nvPr/>
          </p:nvSpPr>
          <p:spPr>
            <a:xfrm>
              <a:off x="4058183" y="397854"/>
              <a:ext cx="88841" cy="68867"/>
            </a:xfrm>
            <a:custGeom>
              <a:avLst/>
              <a:gdLst/>
              <a:ahLst/>
              <a:cxnLst/>
              <a:rect l="l" t="t" r="r" b="b"/>
              <a:pathLst>
                <a:path w="2972" h="2304" extrusionOk="0">
                  <a:moveTo>
                    <a:pt x="1585" y="0"/>
                  </a:moveTo>
                  <a:cubicBezTo>
                    <a:pt x="1278" y="0"/>
                    <a:pt x="961" y="95"/>
                    <a:pt x="696" y="288"/>
                  </a:cubicBezTo>
                  <a:cubicBezTo>
                    <a:pt x="114" y="707"/>
                    <a:pt x="0" y="1434"/>
                    <a:pt x="438" y="1912"/>
                  </a:cubicBezTo>
                  <a:cubicBezTo>
                    <a:pt x="675" y="2171"/>
                    <a:pt x="1026" y="2303"/>
                    <a:pt x="1389" y="2303"/>
                  </a:cubicBezTo>
                  <a:cubicBezTo>
                    <a:pt x="1697" y="2303"/>
                    <a:pt x="2013" y="2209"/>
                    <a:pt x="2278" y="2017"/>
                  </a:cubicBezTo>
                  <a:cubicBezTo>
                    <a:pt x="2857" y="1596"/>
                    <a:pt x="2971" y="869"/>
                    <a:pt x="2535" y="391"/>
                  </a:cubicBezTo>
                  <a:cubicBezTo>
                    <a:pt x="2298" y="133"/>
                    <a:pt x="1948" y="0"/>
                    <a:pt x="15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4"/>
            <p:cNvSpPr/>
            <p:nvPr/>
          </p:nvSpPr>
          <p:spPr>
            <a:xfrm>
              <a:off x="4079675" y="420690"/>
              <a:ext cx="44390" cy="24928"/>
            </a:xfrm>
            <a:custGeom>
              <a:avLst/>
              <a:gdLst/>
              <a:ahLst/>
              <a:cxnLst/>
              <a:rect l="l" t="t" r="r" b="b"/>
              <a:pathLst>
                <a:path w="1485" h="834" extrusionOk="0">
                  <a:moveTo>
                    <a:pt x="947" y="0"/>
                  </a:moveTo>
                  <a:cubicBezTo>
                    <a:pt x="400" y="0"/>
                    <a:pt x="138" y="383"/>
                    <a:pt x="14" y="743"/>
                  </a:cubicBezTo>
                  <a:cubicBezTo>
                    <a:pt x="1" y="779"/>
                    <a:pt x="21" y="818"/>
                    <a:pt x="56" y="831"/>
                  </a:cubicBezTo>
                  <a:cubicBezTo>
                    <a:pt x="63" y="832"/>
                    <a:pt x="70" y="834"/>
                    <a:pt x="77" y="834"/>
                  </a:cubicBezTo>
                  <a:cubicBezTo>
                    <a:pt x="105" y="834"/>
                    <a:pt x="132" y="817"/>
                    <a:pt x="142" y="790"/>
                  </a:cubicBezTo>
                  <a:cubicBezTo>
                    <a:pt x="291" y="356"/>
                    <a:pt x="563" y="138"/>
                    <a:pt x="951" y="138"/>
                  </a:cubicBezTo>
                  <a:cubicBezTo>
                    <a:pt x="1074" y="138"/>
                    <a:pt x="1209" y="160"/>
                    <a:pt x="1356" y="204"/>
                  </a:cubicBezTo>
                  <a:cubicBezTo>
                    <a:pt x="1374" y="210"/>
                    <a:pt x="1386" y="213"/>
                    <a:pt x="1396" y="214"/>
                  </a:cubicBezTo>
                  <a:cubicBezTo>
                    <a:pt x="1401" y="216"/>
                    <a:pt x="1407" y="216"/>
                    <a:pt x="1412" y="216"/>
                  </a:cubicBezTo>
                  <a:cubicBezTo>
                    <a:pt x="1442" y="216"/>
                    <a:pt x="1469" y="194"/>
                    <a:pt x="1476" y="163"/>
                  </a:cubicBezTo>
                  <a:cubicBezTo>
                    <a:pt x="1484" y="127"/>
                    <a:pt x="1462" y="91"/>
                    <a:pt x="1425" y="83"/>
                  </a:cubicBezTo>
                  <a:cubicBezTo>
                    <a:pt x="1418" y="80"/>
                    <a:pt x="1410" y="77"/>
                    <a:pt x="1396" y="73"/>
                  </a:cubicBezTo>
                  <a:cubicBezTo>
                    <a:pt x="1228" y="23"/>
                    <a:pt x="1079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4"/>
            <p:cNvSpPr/>
            <p:nvPr/>
          </p:nvSpPr>
          <p:spPr>
            <a:xfrm>
              <a:off x="4094203" y="420541"/>
              <a:ext cx="14976" cy="30428"/>
            </a:xfrm>
            <a:custGeom>
              <a:avLst/>
              <a:gdLst/>
              <a:ahLst/>
              <a:cxnLst/>
              <a:rect l="l" t="t" r="r" b="b"/>
              <a:pathLst>
                <a:path w="501" h="1018" extrusionOk="0">
                  <a:moveTo>
                    <a:pt x="423" y="1"/>
                  </a:moveTo>
                  <a:cubicBezTo>
                    <a:pt x="409" y="1"/>
                    <a:pt x="394" y="6"/>
                    <a:pt x="382" y="16"/>
                  </a:cubicBezTo>
                  <a:cubicBezTo>
                    <a:pt x="1" y="307"/>
                    <a:pt x="166" y="779"/>
                    <a:pt x="305" y="987"/>
                  </a:cubicBezTo>
                  <a:cubicBezTo>
                    <a:pt x="318" y="1007"/>
                    <a:pt x="341" y="1018"/>
                    <a:pt x="362" y="1018"/>
                  </a:cubicBezTo>
                  <a:cubicBezTo>
                    <a:pt x="376" y="1018"/>
                    <a:pt x="389" y="1014"/>
                    <a:pt x="399" y="1005"/>
                  </a:cubicBezTo>
                  <a:cubicBezTo>
                    <a:pt x="431" y="986"/>
                    <a:pt x="439" y="943"/>
                    <a:pt x="418" y="912"/>
                  </a:cubicBezTo>
                  <a:cubicBezTo>
                    <a:pt x="404" y="891"/>
                    <a:pt x="88" y="411"/>
                    <a:pt x="465" y="123"/>
                  </a:cubicBezTo>
                  <a:cubicBezTo>
                    <a:pt x="495" y="101"/>
                    <a:pt x="500" y="58"/>
                    <a:pt x="476" y="27"/>
                  </a:cubicBezTo>
                  <a:cubicBezTo>
                    <a:pt x="463" y="10"/>
                    <a:pt x="443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4"/>
            <p:cNvSpPr/>
            <p:nvPr/>
          </p:nvSpPr>
          <p:spPr>
            <a:xfrm>
              <a:off x="4345420" y="312040"/>
              <a:ext cx="51774" cy="34403"/>
            </a:xfrm>
            <a:custGeom>
              <a:avLst/>
              <a:gdLst/>
              <a:ahLst/>
              <a:cxnLst/>
              <a:rect l="l" t="t" r="r" b="b"/>
              <a:pathLst>
                <a:path w="1732" h="1151" extrusionOk="0">
                  <a:moveTo>
                    <a:pt x="1190" y="0"/>
                  </a:moveTo>
                  <a:cubicBezTo>
                    <a:pt x="1025" y="0"/>
                    <a:pt x="833" y="47"/>
                    <a:pt x="646" y="142"/>
                  </a:cubicBezTo>
                  <a:cubicBezTo>
                    <a:pt x="235" y="353"/>
                    <a:pt x="1" y="717"/>
                    <a:pt x="122" y="954"/>
                  </a:cubicBezTo>
                  <a:cubicBezTo>
                    <a:pt x="188" y="1084"/>
                    <a:pt x="345" y="1151"/>
                    <a:pt x="541" y="1151"/>
                  </a:cubicBezTo>
                  <a:cubicBezTo>
                    <a:pt x="706" y="1151"/>
                    <a:pt x="897" y="1104"/>
                    <a:pt x="1085" y="1008"/>
                  </a:cubicBezTo>
                  <a:cubicBezTo>
                    <a:pt x="1497" y="797"/>
                    <a:pt x="1731" y="435"/>
                    <a:pt x="1610" y="196"/>
                  </a:cubicBezTo>
                  <a:cubicBezTo>
                    <a:pt x="1543" y="67"/>
                    <a:pt x="1385" y="0"/>
                    <a:pt x="1190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4"/>
            <p:cNvSpPr/>
            <p:nvPr/>
          </p:nvSpPr>
          <p:spPr>
            <a:xfrm>
              <a:off x="4168097" y="390561"/>
              <a:ext cx="52372" cy="31414"/>
            </a:xfrm>
            <a:custGeom>
              <a:avLst/>
              <a:gdLst/>
              <a:ahLst/>
              <a:cxnLst/>
              <a:rect l="l" t="t" r="r" b="b"/>
              <a:pathLst>
                <a:path w="1752" h="1051" extrusionOk="0">
                  <a:moveTo>
                    <a:pt x="1125" y="0"/>
                  </a:moveTo>
                  <a:cubicBezTo>
                    <a:pt x="1002" y="0"/>
                    <a:pt x="868" y="20"/>
                    <a:pt x="733" y="62"/>
                  </a:cubicBezTo>
                  <a:cubicBezTo>
                    <a:pt x="294" y="199"/>
                    <a:pt x="0" y="516"/>
                    <a:pt x="79" y="773"/>
                  </a:cubicBezTo>
                  <a:cubicBezTo>
                    <a:pt x="135" y="950"/>
                    <a:pt x="353" y="1051"/>
                    <a:pt x="627" y="1051"/>
                  </a:cubicBezTo>
                  <a:cubicBezTo>
                    <a:pt x="750" y="1051"/>
                    <a:pt x="884" y="1031"/>
                    <a:pt x="1021" y="988"/>
                  </a:cubicBezTo>
                  <a:cubicBezTo>
                    <a:pt x="1460" y="851"/>
                    <a:pt x="1752" y="533"/>
                    <a:pt x="1673" y="276"/>
                  </a:cubicBezTo>
                  <a:cubicBezTo>
                    <a:pt x="1618" y="100"/>
                    <a:pt x="1400" y="0"/>
                    <a:pt x="1125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4"/>
            <p:cNvSpPr/>
            <p:nvPr/>
          </p:nvSpPr>
          <p:spPr>
            <a:xfrm>
              <a:off x="4274664" y="342229"/>
              <a:ext cx="29952" cy="32461"/>
            </a:xfrm>
            <a:custGeom>
              <a:avLst/>
              <a:gdLst/>
              <a:ahLst/>
              <a:cxnLst/>
              <a:rect l="l" t="t" r="r" b="b"/>
              <a:pathLst>
                <a:path w="1002" h="1086" extrusionOk="0">
                  <a:moveTo>
                    <a:pt x="79" y="0"/>
                  </a:moveTo>
                  <a:cubicBezTo>
                    <a:pt x="69" y="0"/>
                    <a:pt x="58" y="3"/>
                    <a:pt x="48" y="8"/>
                  </a:cubicBezTo>
                  <a:cubicBezTo>
                    <a:pt x="15" y="26"/>
                    <a:pt x="0" y="65"/>
                    <a:pt x="19" y="99"/>
                  </a:cubicBezTo>
                  <a:lnTo>
                    <a:pt x="321" y="682"/>
                  </a:lnTo>
                  <a:cubicBezTo>
                    <a:pt x="329" y="698"/>
                    <a:pt x="345" y="711"/>
                    <a:pt x="363" y="716"/>
                  </a:cubicBezTo>
                  <a:cubicBezTo>
                    <a:pt x="369" y="718"/>
                    <a:pt x="376" y="718"/>
                    <a:pt x="382" y="718"/>
                  </a:cubicBezTo>
                  <a:cubicBezTo>
                    <a:pt x="394" y="718"/>
                    <a:pt x="407" y="715"/>
                    <a:pt x="417" y="708"/>
                  </a:cubicBezTo>
                  <a:cubicBezTo>
                    <a:pt x="495" y="659"/>
                    <a:pt x="647" y="588"/>
                    <a:pt x="754" y="588"/>
                  </a:cubicBezTo>
                  <a:cubicBezTo>
                    <a:pt x="792" y="588"/>
                    <a:pt x="825" y="597"/>
                    <a:pt x="846" y="620"/>
                  </a:cubicBezTo>
                  <a:cubicBezTo>
                    <a:pt x="860" y="636"/>
                    <a:pt x="866" y="651"/>
                    <a:pt x="864" y="672"/>
                  </a:cubicBezTo>
                  <a:cubicBezTo>
                    <a:pt x="857" y="764"/>
                    <a:pt x="733" y="901"/>
                    <a:pt x="655" y="966"/>
                  </a:cubicBezTo>
                  <a:cubicBezTo>
                    <a:pt x="627" y="989"/>
                    <a:pt x="622" y="1034"/>
                    <a:pt x="647" y="1061"/>
                  </a:cubicBezTo>
                  <a:cubicBezTo>
                    <a:pt x="661" y="1078"/>
                    <a:pt x="681" y="1086"/>
                    <a:pt x="699" y="1086"/>
                  </a:cubicBezTo>
                  <a:cubicBezTo>
                    <a:pt x="716" y="1086"/>
                    <a:pt x="732" y="1080"/>
                    <a:pt x="740" y="1070"/>
                  </a:cubicBezTo>
                  <a:cubicBezTo>
                    <a:pt x="764" y="1049"/>
                    <a:pt x="983" y="862"/>
                    <a:pt x="996" y="684"/>
                  </a:cubicBezTo>
                  <a:cubicBezTo>
                    <a:pt x="1001" y="626"/>
                    <a:pt x="981" y="572"/>
                    <a:pt x="945" y="530"/>
                  </a:cubicBezTo>
                  <a:cubicBezTo>
                    <a:pt x="893" y="473"/>
                    <a:pt x="825" y="452"/>
                    <a:pt x="752" y="452"/>
                  </a:cubicBezTo>
                  <a:cubicBezTo>
                    <a:pt x="626" y="452"/>
                    <a:pt x="488" y="514"/>
                    <a:pt x="408" y="557"/>
                  </a:cubicBezTo>
                  <a:lnTo>
                    <a:pt x="140" y="36"/>
                  </a:lnTo>
                  <a:cubicBezTo>
                    <a:pt x="127" y="14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4"/>
            <p:cNvSpPr/>
            <p:nvPr/>
          </p:nvSpPr>
          <p:spPr>
            <a:xfrm>
              <a:off x="4458712" y="751483"/>
              <a:ext cx="115923" cy="104316"/>
            </a:xfrm>
            <a:custGeom>
              <a:avLst/>
              <a:gdLst/>
              <a:ahLst/>
              <a:cxnLst/>
              <a:rect l="l" t="t" r="r" b="b"/>
              <a:pathLst>
                <a:path w="3878" h="3490" extrusionOk="0">
                  <a:moveTo>
                    <a:pt x="3466" y="0"/>
                  </a:moveTo>
                  <a:cubicBezTo>
                    <a:pt x="3370" y="421"/>
                    <a:pt x="1286" y="2812"/>
                    <a:pt x="0" y="3211"/>
                  </a:cubicBezTo>
                  <a:lnTo>
                    <a:pt x="480" y="3489"/>
                  </a:lnTo>
                  <a:cubicBezTo>
                    <a:pt x="480" y="3489"/>
                    <a:pt x="2153" y="3131"/>
                    <a:pt x="3878" y="387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4"/>
            <p:cNvSpPr/>
            <p:nvPr/>
          </p:nvSpPr>
          <p:spPr>
            <a:xfrm>
              <a:off x="4203221" y="828121"/>
              <a:ext cx="151794" cy="66625"/>
            </a:xfrm>
            <a:custGeom>
              <a:avLst/>
              <a:gdLst/>
              <a:ahLst/>
              <a:cxnLst/>
              <a:rect l="l" t="t" r="r" b="b"/>
              <a:pathLst>
                <a:path w="5078" h="2229" extrusionOk="0">
                  <a:moveTo>
                    <a:pt x="340" y="1"/>
                  </a:moveTo>
                  <a:lnTo>
                    <a:pt x="1" y="579"/>
                  </a:lnTo>
                  <a:cubicBezTo>
                    <a:pt x="1739" y="1474"/>
                    <a:pt x="3413" y="2228"/>
                    <a:pt x="4749" y="2228"/>
                  </a:cubicBezTo>
                  <a:cubicBezTo>
                    <a:pt x="4765" y="2228"/>
                    <a:pt x="4781" y="2228"/>
                    <a:pt x="4797" y="2228"/>
                  </a:cubicBezTo>
                  <a:lnTo>
                    <a:pt x="5078" y="1741"/>
                  </a:lnTo>
                  <a:cubicBezTo>
                    <a:pt x="3524" y="1654"/>
                    <a:pt x="1230" y="485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4"/>
            <p:cNvSpPr/>
            <p:nvPr/>
          </p:nvSpPr>
          <p:spPr>
            <a:xfrm>
              <a:off x="4390438" y="448667"/>
              <a:ext cx="29175" cy="66505"/>
            </a:xfrm>
            <a:custGeom>
              <a:avLst/>
              <a:gdLst/>
              <a:ahLst/>
              <a:cxnLst/>
              <a:rect l="l" t="t" r="r" b="b"/>
              <a:pathLst>
                <a:path w="976" h="2225" extrusionOk="0">
                  <a:moveTo>
                    <a:pt x="31" y="0"/>
                  </a:moveTo>
                  <a:cubicBezTo>
                    <a:pt x="16" y="0"/>
                    <a:pt x="1" y="9"/>
                    <a:pt x="2" y="26"/>
                  </a:cubicBezTo>
                  <a:cubicBezTo>
                    <a:pt x="50" y="822"/>
                    <a:pt x="375" y="1549"/>
                    <a:pt x="838" y="2196"/>
                  </a:cubicBezTo>
                  <a:cubicBezTo>
                    <a:pt x="852" y="2216"/>
                    <a:pt x="872" y="2224"/>
                    <a:pt x="892" y="2224"/>
                  </a:cubicBezTo>
                  <a:cubicBezTo>
                    <a:pt x="935" y="2224"/>
                    <a:pt x="975" y="2185"/>
                    <a:pt x="946" y="2135"/>
                  </a:cubicBezTo>
                  <a:cubicBezTo>
                    <a:pt x="551" y="1462"/>
                    <a:pt x="163" y="812"/>
                    <a:pt x="58" y="22"/>
                  </a:cubicBezTo>
                  <a:cubicBezTo>
                    <a:pt x="57" y="7"/>
                    <a:pt x="4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4"/>
            <p:cNvSpPr/>
            <p:nvPr/>
          </p:nvSpPr>
          <p:spPr>
            <a:xfrm>
              <a:off x="4411094" y="441494"/>
              <a:ext cx="11509" cy="58196"/>
            </a:xfrm>
            <a:custGeom>
              <a:avLst/>
              <a:gdLst/>
              <a:ahLst/>
              <a:cxnLst/>
              <a:rect l="l" t="t" r="r" b="b"/>
              <a:pathLst>
                <a:path w="385" h="1947" extrusionOk="0">
                  <a:moveTo>
                    <a:pt x="27" y="0"/>
                  </a:moveTo>
                  <a:cubicBezTo>
                    <a:pt x="14" y="0"/>
                    <a:pt x="0" y="8"/>
                    <a:pt x="1" y="23"/>
                  </a:cubicBezTo>
                  <a:cubicBezTo>
                    <a:pt x="15" y="654"/>
                    <a:pt x="101" y="1302"/>
                    <a:pt x="278" y="1909"/>
                  </a:cubicBezTo>
                  <a:cubicBezTo>
                    <a:pt x="286" y="1935"/>
                    <a:pt x="306" y="1946"/>
                    <a:pt x="327" y="1946"/>
                  </a:cubicBezTo>
                  <a:cubicBezTo>
                    <a:pt x="355" y="1946"/>
                    <a:pt x="384" y="1924"/>
                    <a:pt x="377" y="1887"/>
                  </a:cubicBezTo>
                  <a:cubicBezTo>
                    <a:pt x="257" y="1264"/>
                    <a:pt x="141" y="646"/>
                    <a:pt x="51" y="18"/>
                  </a:cubicBezTo>
                  <a:cubicBezTo>
                    <a:pt x="49" y="6"/>
                    <a:pt x="3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4"/>
            <p:cNvSpPr/>
            <p:nvPr/>
          </p:nvSpPr>
          <p:spPr>
            <a:xfrm>
              <a:off x="4206509" y="518281"/>
              <a:ext cx="36529" cy="72065"/>
            </a:xfrm>
            <a:custGeom>
              <a:avLst/>
              <a:gdLst/>
              <a:ahLst/>
              <a:cxnLst/>
              <a:rect l="l" t="t" r="r" b="b"/>
              <a:pathLst>
                <a:path w="1222" h="2411" extrusionOk="0">
                  <a:moveTo>
                    <a:pt x="69" y="0"/>
                  </a:moveTo>
                  <a:cubicBezTo>
                    <a:pt x="36" y="0"/>
                    <a:pt x="0" y="39"/>
                    <a:pt x="22" y="73"/>
                  </a:cubicBezTo>
                  <a:cubicBezTo>
                    <a:pt x="478" y="805"/>
                    <a:pt x="862" y="1493"/>
                    <a:pt x="1045" y="2349"/>
                  </a:cubicBezTo>
                  <a:cubicBezTo>
                    <a:pt x="1055" y="2392"/>
                    <a:pt x="1089" y="2411"/>
                    <a:pt x="1123" y="2411"/>
                  </a:cubicBezTo>
                  <a:cubicBezTo>
                    <a:pt x="1172" y="2411"/>
                    <a:pt x="1222" y="2373"/>
                    <a:pt x="1208" y="2311"/>
                  </a:cubicBezTo>
                  <a:cubicBezTo>
                    <a:pt x="1010" y="1457"/>
                    <a:pt x="632" y="708"/>
                    <a:pt x="100" y="16"/>
                  </a:cubicBezTo>
                  <a:cubicBezTo>
                    <a:pt x="91" y="5"/>
                    <a:pt x="80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4"/>
            <p:cNvSpPr/>
            <p:nvPr/>
          </p:nvSpPr>
          <p:spPr>
            <a:xfrm>
              <a:off x="4242141" y="537321"/>
              <a:ext cx="9297" cy="50574"/>
            </a:xfrm>
            <a:custGeom>
              <a:avLst/>
              <a:gdLst/>
              <a:ahLst/>
              <a:cxnLst/>
              <a:rect l="l" t="t" r="r" b="b"/>
              <a:pathLst>
                <a:path w="311" h="1692" extrusionOk="0">
                  <a:moveTo>
                    <a:pt x="17" y="1"/>
                  </a:moveTo>
                  <a:cubicBezTo>
                    <a:pt x="9" y="1"/>
                    <a:pt x="1" y="8"/>
                    <a:pt x="2" y="16"/>
                  </a:cubicBezTo>
                  <a:cubicBezTo>
                    <a:pt x="79" y="556"/>
                    <a:pt x="115" y="1086"/>
                    <a:pt x="119" y="1629"/>
                  </a:cubicBezTo>
                  <a:cubicBezTo>
                    <a:pt x="119" y="1671"/>
                    <a:pt x="149" y="1692"/>
                    <a:pt x="180" y="1692"/>
                  </a:cubicBezTo>
                  <a:cubicBezTo>
                    <a:pt x="209" y="1692"/>
                    <a:pt x="239" y="1673"/>
                    <a:pt x="244" y="1635"/>
                  </a:cubicBezTo>
                  <a:cubicBezTo>
                    <a:pt x="311" y="1086"/>
                    <a:pt x="230" y="517"/>
                    <a:pt x="26" y="7"/>
                  </a:cubicBezTo>
                  <a:cubicBezTo>
                    <a:pt x="24" y="3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4"/>
            <p:cNvSpPr/>
            <p:nvPr/>
          </p:nvSpPr>
          <p:spPr>
            <a:xfrm>
              <a:off x="4251796" y="628785"/>
              <a:ext cx="225718" cy="110533"/>
            </a:xfrm>
            <a:custGeom>
              <a:avLst/>
              <a:gdLst/>
              <a:ahLst/>
              <a:cxnLst/>
              <a:rect l="l" t="t" r="r" b="b"/>
              <a:pathLst>
                <a:path w="7551" h="3698" extrusionOk="0">
                  <a:moveTo>
                    <a:pt x="7007" y="0"/>
                  </a:moveTo>
                  <a:cubicBezTo>
                    <a:pt x="6036" y="559"/>
                    <a:pt x="4967" y="933"/>
                    <a:pt x="3848" y="1094"/>
                  </a:cubicBezTo>
                  <a:cubicBezTo>
                    <a:pt x="3448" y="1152"/>
                    <a:pt x="3037" y="1185"/>
                    <a:pt x="2627" y="1185"/>
                  </a:cubicBezTo>
                  <a:cubicBezTo>
                    <a:pt x="1708" y="1185"/>
                    <a:pt x="792" y="1017"/>
                    <a:pt x="0" y="575"/>
                  </a:cubicBezTo>
                  <a:lnTo>
                    <a:pt x="0" y="575"/>
                  </a:lnTo>
                  <a:lnTo>
                    <a:pt x="454" y="3697"/>
                  </a:lnTo>
                  <a:cubicBezTo>
                    <a:pt x="3220" y="3353"/>
                    <a:pt x="5641" y="2661"/>
                    <a:pt x="7551" y="1461"/>
                  </a:cubicBezTo>
                  <a:lnTo>
                    <a:pt x="7007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7" name="Google Shape;3847;p54"/>
          <p:cNvGrpSpPr/>
          <p:nvPr/>
        </p:nvGrpSpPr>
        <p:grpSpPr>
          <a:xfrm>
            <a:off x="3575635" y="266724"/>
            <a:ext cx="1992532" cy="994077"/>
            <a:chOff x="3928210" y="1337178"/>
            <a:chExt cx="913545" cy="455852"/>
          </a:xfrm>
        </p:grpSpPr>
        <p:sp>
          <p:nvSpPr>
            <p:cNvPr id="3848" name="Google Shape;3848;p54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4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4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4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4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3" name="Google Shape;3853;p54"/>
          <p:cNvGrpSpPr/>
          <p:nvPr/>
        </p:nvGrpSpPr>
        <p:grpSpPr>
          <a:xfrm>
            <a:off x="7386256" y="1114922"/>
            <a:ext cx="2075488" cy="1040440"/>
            <a:chOff x="6554834" y="4413128"/>
            <a:chExt cx="1033713" cy="518173"/>
          </a:xfrm>
        </p:grpSpPr>
        <p:sp>
          <p:nvSpPr>
            <p:cNvPr id="3854" name="Google Shape;3854;p54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4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4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4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4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4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0" name="Google Shape;3860;p54"/>
          <p:cNvGrpSpPr/>
          <p:nvPr/>
        </p:nvGrpSpPr>
        <p:grpSpPr>
          <a:xfrm>
            <a:off x="974308" y="3752203"/>
            <a:ext cx="246464" cy="231319"/>
            <a:chOff x="5946283" y="1650903"/>
            <a:chExt cx="246464" cy="231319"/>
          </a:xfrm>
        </p:grpSpPr>
        <p:sp>
          <p:nvSpPr>
            <p:cNvPr id="3861" name="Google Shape;3861;p54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4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3" name="Google Shape;3863;p54"/>
          <p:cNvGrpSpPr/>
          <p:nvPr/>
        </p:nvGrpSpPr>
        <p:grpSpPr>
          <a:xfrm>
            <a:off x="1220787" y="2715359"/>
            <a:ext cx="1559817" cy="2305022"/>
            <a:chOff x="7633326" y="3473715"/>
            <a:chExt cx="1003162" cy="1482424"/>
          </a:xfrm>
        </p:grpSpPr>
        <p:sp>
          <p:nvSpPr>
            <p:cNvPr id="3864" name="Google Shape;3864;p54"/>
            <p:cNvSpPr/>
            <p:nvPr/>
          </p:nvSpPr>
          <p:spPr>
            <a:xfrm>
              <a:off x="7633326" y="3473715"/>
              <a:ext cx="1003162" cy="1482424"/>
            </a:xfrm>
            <a:custGeom>
              <a:avLst/>
              <a:gdLst/>
              <a:ahLst/>
              <a:cxnLst/>
              <a:rect l="l" t="t" r="r" b="b"/>
              <a:pathLst>
                <a:path w="33559" h="49596" extrusionOk="0">
                  <a:moveTo>
                    <a:pt x="19249" y="0"/>
                  </a:moveTo>
                  <a:cubicBezTo>
                    <a:pt x="17542" y="0"/>
                    <a:pt x="16124" y="429"/>
                    <a:pt x="15202" y="1201"/>
                  </a:cubicBezTo>
                  <a:cubicBezTo>
                    <a:pt x="15054" y="1326"/>
                    <a:pt x="14362" y="1293"/>
                    <a:pt x="14146" y="1343"/>
                  </a:cubicBezTo>
                  <a:cubicBezTo>
                    <a:pt x="13752" y="1432"/>
                    <a:pt x="13367" y="1559"/>
                    <a:pt x="12997" y="1722"/>
                  </a:cubicBezTo>
                  <a:cubicBezTo>
                    <a:pt x="12160" y="2095"/>
                    <a:pt x="11416" y="2661"/>
                    <a:pt x="10836" y="3370"/>
                  </a:cubicBezTo>
                  <a:cubicBezTo>
                    <a:pt x="9377" y="5152"/>
                    <a:pt x="8958" y="7730"/>
                    <a:pt x="9268" y="9961"/>
                  </a:cubicBezTo>
                  <a:cubicBezTo>
                    <a:pt x="9284" y="10078"/>
                    <a:pt x="9303" y="10198"/>
                    <a:pt x="9275" y="10313"/>
                  </a:cubicBezTo>
                  <a:cubicBezTo>
                    <a:pt x="9236" y="10474"/>
                    <a:pt x="9071" y="10589"/>
                    <a:pt x="8924" y="10629"/>
                  </a:cubicBezTo>
                  <a:cubicBezTo>
                    <a:pt x="8705" y="10074"/>
                    <a:pt x="8215" y="9654"/>
                    <a:pt x="7629" y="9536"/>
                  </a:cubicBezTo>
                  <a:cubicBezTo>
                    <a:pt x="7509" y="9514"/>
                    <a:pt x="7387" y="9501"/>
                    <a:pt x="7265" y="9501"/>
                  </a:cubicBezTo>
                  <a:cubicBezTo>
                    <a:pt x="7179" y="9501"/>
                    <a:pt x="7079" y="9508"/>
                    <a:pt x="6967" y="9526"/>
                  </a:cubicBezTo>
                  <a:cubicBezTo>
                    <a:pt x="6967" y="9526"/>
                    <a:pt x="6967" y="9526"/>
                    <a:pt x="6967" y="9526"/>
                  </a:cubicBezTo>
                  <a:cubicBezTo>
                    <a:pt x="6933" y="9526"/>
                    <a:pt x="6027" y="8674"/>
                    <a:pt x="5820" y="8603"/>
                  </a:cubicBezTo>
                  <a:cubicBezTo>
                    <a:pt x="5653" y="8546"/>
                    <a:pt x="5486" y="8522"/>
                    <a:pt x="5320" y="8522"/>
                  </a:cubicBezTo>
                  <a:cubicBezTo>
                    <a:pt x="4851" y="8522"/>
                    <a:pt x="4386" y="8709"/>
                    <a:pt x="3927" y="8842"/>
                  </a:cubicBezTo>
                  <a:cubicBezTo>
                    <a:pt x="3703" y="8907"/>
                    <a:pt x="3480" y="8970"/>
                    <a:pt x="3268" y="9068"/>
                  </a:cubicBezTo>
                  <a:cubicBezTo>
                    <a:pt x="2952" y="9212"/>
                    <a:pt x="2668" y="9432"/>
                    <a:pt x="2459" y="9710"/>
                  </a:cubicBezTo>
                  <a:cubicBezTo>
                    <a:pt x="2387" y="9805"/>
                    <a:pt x="2324" y="9909"/>
                    <a:pt x="2239" y="9994"/>
                  </a:cubicBezTo>
                  <a:cubicBezTo>
                    <a:pt x="2134" y="10095"/>
                    <a:pt x="2005" y="10164"/>
                    <a:pt x="1886" y="10248"/>
                  </a:cubicBezTo>
                  <a:cubicBezTo>
                    <a:pt x="1595" y="10452"/>
                    <a:pt x="1381" y="10745"/>
                    <a:pt x="1258" y="11079"/>
                  </a:cubicBezTo>
                  <a:cubicBezTo>
                    <a:pt x="1187" y="11271"/>
                    <a:pt x="1235" y="11771"/>
                    <a:pt x="1144" y="11899"/>
                  </a:cubicBezTo>
                  <a:cubicBezTo>
                    <a:pt x="1122" y="11930"/>
                    <a:pt x="1101" y="11963"/>
                    <a:pt x="1080" y="11997"/>
                  </a:cubicBezTo>
                  <a:cubicBezTo>
                    <a:pt x="0" y="13750"/>
                    <a:pt x="2453" y="15349"/>
                    <a:pt x="3525" y="16360"/>
                  </a:cubicBezTo>
                  <a:cubicBezTo>
                    <a:pt x="4246" y="17043"/>
                    <a:pt x="4972" y="17727"/>
                    <a:pt x="5608" y="18491"/>
                  </a:cubicBezTo>
                  <a:cubicBezTo>
                    <a:pt x="6283" y="19298"/>
                    <a:pt x="6881" y="20233"/>
                    <a:pt x="7772" y="20825"/>
                  </a:cubicBezTo>
                  <a:cubicBezTo>
                    <a:pt x="8551" y="21342"/>
                    <a:pt x="9320" y="21873"/>
                    <a:pt x="10087" y="22422"/>
                  </a:cubicBezTo>
                  <a:lnTo>
                    <a:pt x="10238" y="22516"/>
                  </a:lnTo>
                  <a:cubicBezTo>
                    <a:pt x="10520" y="22696"/>
                    <a:pt x="10809" y="22881"/>
                    <a:pt x="11123" y="23060"/>
                  </a:cubicBezTo>
                  <a:cubicBezTo>
                    <a:pt x="11645" y="23361"/>
                    <a:pt x="10993" y="25455"/>
                    <a:pt x="10883" y="26008"/>
                  </a:cubicBezTo>
                  <a:cubicBezTo>
                    <a:pt x="10498" y="27911"/>
                    <a:pt x="9875" y="29591"/>
                    <a:pt x="9143" y="31376"/>
                  </a:cubicBezTo>
                  <a:lnTo>
                    <a:pt x="8184" y="33710"/>
                  </a:lnTo>
                  <a:cubicBezTo>
                    <a:pt x="7850" y="34528"/>
                    <a:pt x="7220" y="35480"/>
                    <a:pt x="7363" y="36384"/>
                  </a:cubicBezTo>
                  <a:cubicBezTo>
                    <a:pt x="7442" y="36885"/>
                    <a:pt x="7751" y="37327"/>
                    <a:pt x="8130" y="37662"/>
                  </a:cubicBezTo>
                  <a:cubicBezTo>
                    <a:pt x="9028" y="38456"/>
                    <a:pt x="10306" y="39020"/>
                    <a:pt x="11459" y="39303"/>
                  </a:cubicBezTo>
                  <a:cubicBezTo>
                    <a:pt x="11634" y="39347"/>
                    <a:pt x="11932" y="42387"/>
                    <a:pt x="11977" y="42640"/>
                  </a:cubicBezTo>
                  <a:cubicBezTo>
                    <a:pt x="12077" y="43220"/>
                    <a:pt x="12183" y="43802"/>
                    <a:pt x="12275" y="44296"/>
                  </a:cubicBezTo>
                  <a:cubicBezTo>
                    <a:pt x="12211" y="44324"/>
                    <a:pt x="12148" y="44352"/>
                    <a:pt x="12084" y="44383"/>
                  </a:cubicBezTo>
                  <a:cubicBezTo>
                    <a:pt x="10865" y="44942"/>
                    <a:pt x="9591" y="45679"/>
                    <a:pt x="9391" y="46911"/>
                  </a:cubicBezTo>
                  <a:cubicBezTo>
                    <a:pt x="9318" y="47376"/>
                    <a:pt x="9402" y="47836"/>
                    <a:pt x="9637" y="48244"/>
                  </a:cubicBezTo>
                  <a:cubicBezTo>
                    <a:pt x="10251" y="49311"/>
                    <a:pt x="11591" y="49596"/>
                    <a:pt x="12969" y="49596"/>
                  </a:cubicBezTo>
                  <a:cubicBezTo>
                    <a:pt x="14078" y="49596"/>
                    <a:pt x="15213" y="49411"/>
                    <a:pt x="16015" y="49302"/>
                  </a:cubicBezTo>
                  <a:cubicBezTo>
                    <a:pt x="16890" y="49182"/>
                    <a:pt x="17811" y="49030"/>
                    <a:pt x="18498" y="48472"/>
                  </a:cubicBezTo>
                  <a:cubicBezTo>
                    <a:pt x="19596" y="47576"/>
                    <a:pt x="19163" y="46342"/>
                    <a:pt x="18640" y="45274"/>
                  </a:cubicBezTo>
                  <a:cubicBezTo>
                    <a:pt x="18217" y="44409"/>
                    <a:pt x="18258" y="43367"/>
                    <a:pt x="18175" y="42421"/>
                  </a:cubicBezTo>
                  <a:lnTo>
                    <a:pt x="18175" y="42421"/>
                  </a:lnTo>
                  <a:cubicBezTo>
                    <a:pt x="18869" y="43035"/>
                    <a:pt x="19643" y="43531"/>
                    <a:pt x="20484" y="43899"/>
                  </a:cubicBezTo>
                  <a:cubicBezTo>
                    <a:pt x="20752" y="44018"/>
                    <a:pt x="21452" y="44133"/>
                    <a:pt x="21586" y="44419"/>
                  </a:cubicBezTo>
                  <a:cubicBezTo>
                    <a:pt x="21653" y="44557"/>
                    <a:pt x="21648" y="44716"/>
                    <a:pt x="21650" y="44870"/>
                  </a:cubicBezTo>
                  <a:cubicBezTo>
                    <a:pt x="21655" y="46052"/>
                    <a:pt x="21929" y="47450"/>
                    <a:pt x="22895" y="48237"/>
                  </a:cubicBezTo>
                  <a:cubicBezTo>
                    <a:pt x="23317" y="48580"/>
                    <a:pt x="23783" y="48732"/>
                    <a:pt x="24242" y="48732"/>
                  </a:cubicBezTo>
                  <a:cubicBezTo>
                    <a:pt x="25024" y="48732"/>
                    <a:pt x="25786" y="48290"/>
                    <a:pt x="26275" y="47594"/>
                  </a:cubicBezTo>
                  <a:cubicBezTo>
                    <a:pt x="27194" y="46286"/>
                    <a:pt x="27526" y="44543"/>
                    <a:pt x="27800" y="43004"/>
                  </a:cubicBezTo>
                  <a:cubicBezTo>
                    <a:pt x="27896" y="42459"/>
                    <a:pt x="28113" y="41111"/>
                    <a:pt x="28042" y="40363"/>
                  </a:cubicBezTo>
                  <a:cubicBezTo>
                    <a:pt x="27935" y="39214"/>
                    <a:pt x="26887" y="38459"/>
                    <a:pt x="25795" y="38459"/>
                  </a:cubicBezTo>
                  <a:cubicBezTo>
                    <a:pt x="25652" y="38459"/>
                    <a:pt x="25509" y="38472"/>
                    <a:pt x="25366" y="38499"/>
                  </a:cubicBezTo>
                  <a:cubicBezTo>
                    <a:pt x="25069" y="38554"/>
                    <a:pt x="24778" y="38643"/>
                    <a:pt x="24488" y="38643"/>
                  </a:cubicBezTo>
                  <a:cubicBezTo>
                    <a:pt x="24320" y="38643"/>
                    <a:pt x="24152" y="38613"/>
                    <a:pt x="23984" y="38528"/>
                  </a:cubicBezTo>
                  <a:cubicBezTo>
                    <a:pt x="24134" y="38442"/>
                    <a:pt x="24296" y="38375"/>
                    <a:pt x="24457" y="38304"/>
                  </a:cubicBezTo>
                  <a:cubicBezTo>
                    <a:pt x="24895" y="38112"/>
                    <a:pt x="25125" y="37625"/>
                    <a:pt x="24995" y="37165"/>
                  </a:cubicBezTo>
                  <a:cubicBezTo>
                    <a:pt x="24295" y="34669"/>
                    <a:pt x="23595" y="32175"/>
                    <a:pt x="22896" y="29680"/>
                  </a:cubicBezTo>
                  <a:cubicBezTo>
                    <a:pt x="22770" y="29235"/>
                    <a:pt x="22645" y="28786"/>
                    <a:pt x="22651" y="28323"/>
                  </a:cubicBezTo>
                  <a:lnTo>
                    <a:pt x="22651" y="28323"/>
                  </a:lnTo>
                  <a:cubicBezTo>
                    <a:pt x="22924" y="28706"/>
                    <a:pt x="23835" y="28798"/>
                    <a:pt x="24268" y="28872"/>
                  </a:cubicBezTo>
                  <a:cubicBezTo>
                    <a:pt x="24451" y="28904"/>
                    <a:pt x="24636" y="28918"/>
                    <a:pt x="24821" y="28918"/>
                  </a:cubicBezTo>
                  <a:cubicBezTo>
                    <a:pt x="25301" y="28918"/>
                    <a:pt x="25782" y="28821"/>
                    <a:pt x="26234" y="28671"/>
                  </a:cubicBezTo>
                  <a:cubicBezTo>
                    <a:pt x="27080" y="28391"/>
                    <a:pt x="27850" y="27928"/>
                    <a:pt x="28644" y="27523"/>
                  </a:cubicBezTo>
                  <a:cubicBezTo>
                    <a:pt x="30363" y="26644"/>
                    <a:pt x="33128" y="26220"/>
                    <a:pt x="33391" y="23938"/>
                  </a:cubicBezTo>
                  <a:cubicBezTo>
                    <a:pt x="33372" y="23931"/>
                    <a:pt x="33375" y="23929"/>
                    <a:pt x="33375" y="23927"/>
                  </a:cubicBezTo>
                  <a:cubicBezTo>
                    <a:pt x="33396" y="23753"/>
                    <a:pt x="33458" y="23586"/>
                    <a:pt x="33494" y="23413"/>
                  </a:cubicBezTo>
                  <a:cubicBezTo>
                    <a:pt x="33559" y="23101"/>
                    <a:pt x="33532" y="22771"/>
                    <a:pt x="33417" y="22474"/>
                  </a:cubicBezTo>
                  <a:cubicBezTo>
                    <a:pt x="33344" y="22288"/>
                    <a:pt x="33238" y="22117"/>
                    <a:pt x="33163" y="21934"/>
                  </a:cubicBezTo>
                  <a:cubicBezTo>
                    <a:pt x="32727" y="20890"/>
                    <a:pt x="32388" y="20317"/>
                    <a:pt x="31472" y="19590"/>
                  </a:cubicBezTo>
                  <a:cubicBezTo>
                    <a:pt x="31259" y="19421"/>
                    <a:pt x="31005" y="19305"/>
                    <a:pt x="30738" y="19254"/>
                  </a:cubicBezTo>
                  <a:cubicBezTo>
                    <a:pt x="30606" y="19230"/>
                    <a:pt x="30467" y="19219"/>
                    <a:pt x="30350" y="19150"/>
                  </a:cubicBezTo>
                  <a:cubicBezTo>
                    <a:pt x="30158" y="19038"/>
                    <a:pt x="28434" y="16824"/>
                    <a:pt x="28234" y="16824"/>
                  </a:cubicBezTo>
                  <a:cubicBezTo>
                    <a:pt x="28227" y="16824"/>
                    <a:pt x="28222" y="16826"/>
                    <a:pt x="28219" y="16832"/>
                  </a:cubicBezTo>
                  <a:cubicBezTo>
                    <a:pt x="28395" y="16492"/>
                    <a:pt x="28510" y="16118"/>
                    <a:pt x="28552" y="15724"/>
                  </a:cubicBezTo>
                  <a:cubicBezTo>
                    <a:pt x="28639" y="14893"/>
                    <a:pt x="28381" y="14095"/>
                    <a:pt x="27825" y="13479"/>
                  </a:cubicBezTo>
                  <a:cubicBezTo>
                    <a:pt x="27787" y="13433"/>
                    <a:pt x="27746" y="13394"/>
                    <a:pt x="27705" y="13352"/>
                  </a:cubicBezTo>
                  <a:cubicBezTo>
                    <a:pt x="28035" y="12704"/>
                    <a:pt x="28280" y="12025"/>
                    <a:pt x="28429" y="11322"/>
                  </a:cubicBezTo>
                  <a:cubicBezTo>
                    <a:pt x="28929" y="9018"/>
                    <a:pt x="28449" y="6567"/>
                    <a:pt x="27002" y="4039"/>
                  </a:cubicBezTo>
                  <a:cubicBezTo>
                    <a:pt x="25296" y="1059"/>
                    <a:pt x="21758" y="0"/>
                    <a:pt x="19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4"/>
            <p:cNvSpPr/>
            <p:nvPr/>
          </p:nvSpPr>
          <p:spPr>
            <a:xfrm>
              <a:off x="8326383" y="4671497"/>
              <a:ext cx="99632" cy="211292"/>
            </a:xfrm>
            <a:custGeom>
              <a:avLst/>
              <a:gdLst/>
              <a:ahLst/>
              <a:cxnLst/>
              <a:rect l="l" t="t" r="r" b="b"/>
              <a:pathLst>
                <a:path w="3333" h="7069" extrusionOk="0">
                  <a:moveTo>
                    <a:pt x="2658" y="1"/>
                  </a:moveTo>
                  <a:cubicBezTo>
                    <a:pt x="2575" y="1"/>
                    <a:pt x="2489" y="8"/>
                    <a:pt x="2403" y="19"/>
                  </a:cubicBezTo>
                  <a:cubicBezTo>
                    <a:pt x="2232" y="42"/>
                    <a:pt x="2050" y="89"/>
                    <a:pt x="1885" y="139"/>
                  </a:cubicBezTo>
                  <a:cubicBezTo>
                    <a:pt x="1627" y="220"/>
                    <a:pt x="1419" y="305"/>
                    <a:pt x="1334" y="338"/>
                  </a:cubicBezTo>
                  <a:cubicBezTo>
                    <a:pt x="1308" y="351"/>
                    <a:pt x="1292" y="357"/>
                    <a:pt x="1292" y="357"/>
                  </a:cubicBezTo>
                  <a:cubicBezTo>
                    <a:pt x="1292" y="357"/>
                    <a:pt x="1011" y="940"/>
                    <a:pt x="708" y="1521"/>
                  </a:cubicBezTo>
                  <a:cubicBezTo>
                    <a:pt x="408" y="2103"/>
                    <a:pt x="84" y="2676"/>
                    <a:pt x="84" y="2676"/>
                  </a:cubicBezTo>
                  <a:cubicBezTo>
                    <a:pt x="84" y="2676"/>
                    <a:pt x="0" y="3421"/>
                    <a:pt x="24" y="4305"/>
                  </a:cubicBezTo>
                  <a:cubicBezTo>
                    <a:pt x="29" y="4415"/>
                    <a:pt x="32" y="4528"/>
                    <a:pt x="39" y="4641"/>
                  </a:cubicBezTo>
                  <a:cubicBezTo>
                    <a:pt x="94" y="5670"/>
                    <a:pt x="324" y="6751"/>
                    <a:pt x="815" y="7005"/>
                  </a:cubicBezTo>
                  <a:cubicBezTo>
                    <a:pt x="894" y="7045"/>
                    <a:pt x="980" y="7069"/>
                    <a:pt x="1070" y="7069"/>
                  </a:cubicBezTo>
                  <a:cubicBezTo>
                    <a:pt x="1099" y="7069"/>
                    <a:pt x="1128" y="7067"/>
                    <a:pt x="1158" y="7061"/>
                  </a:cubicBezTo>
                  <a:cubicBezTo>
                    <a:pt x="2448" y="6854"/>
                    <a:pt x="3333" y="1445"/>
                    <a:pt x="3241" y="453"/>
                  </a:cubicBezTo>
                  <a:cubicBezTo>
                    <a:pt x="3213" y="206"/>
                    <a:pt x="3080" y="76"/>
                    <a:pt x="2894" y="28"/>
                  </a:cubicBezTo>
                  <a:cubicBezTo>
                    <a:pt x="2823" y="9"/>
                    <a:pt x="2743" y="1"/>
                    <a:pt x="2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4"/>
            <p:cNvSpPr/>
            <p:nvPr/>
          </p:nvSpPr>
          <p:spPr>
            <a:xfrm>
              <a:off x="8350686" y="4672304"/>
              <a:ext cx="75329" cy="210485"/>
            </a:xfrm>
            <a:custGeom>
              <a:avLst/>
              <a:gdLst/>
              <a:ahLst/>
              <a:cxnLst/>
              <a:rect l="l" t="t" r="r" b="b"/>
              <a:pathLst>
                <a:path w="2520" h="7042" extrusionOk="0">
                  <a:moveTo>
                    <a:pt x="2081" y="1"/>
                  </a:moveTo>
                  <a:cubicBezTo>
                    <a:pt x="1975" y="1799"/>
                    <a:pt x="1653" y="3319"/>
                    <a:pt x="1237" y="4498"/>
                  </a:cubicBezTo>
                  <a:cubicBezTo>
                    <a:pt x="826" y="5676"/>
                    <a:pt x="334" y="6525"/>
                    <a:pt x="0" y="6978"/>
                  </a:cubicBezTo>
                  <a:cubicBezTo>
                    <a:pt x="80" y="7018"/>
                    <a:pt x="167" y="7042"/>
                    <a:pt x="256" y="7042"/>
                  </a:cubicBezTo>
                  <a:cubicBezTo>
                    <a:pt x="285" y="7042"/>
                    <a:pt x="314" y="7040"/>
                    <a:pt x="343" y="7034"/>
                  </a:cubicBezTo>
                  <a:cubicBezTo>
                    <a:pt x="1635" y="6827"/>
                    <a:pt x="2520" y="1418"/>
                    <a:pt x="2428" y="426"/>
                  </a:cubicBezTo>
                  <a:cubicBezTo>
                    <a:pt x="2401" y="177"/>
                    <a:pt x="2267" y="49"/>
                    <a:pt x="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4"/>
            <p:cNvSpPr/>
            <p:nvPr/>
          </p:nvSpPr>
          <p:spPr>
            <a:xfrm>
              <a:off x="8119707" y="4530834"/>
              <a:ext cx="247450" cy="231618"/>
            </a:xfrm>
            <a:custGeom>
              <a:avLst/>
              <a:gdLst/>
              <a:ahLst/>
              <a:cxnLst/>
              <a:rect l="l" t="t" r="r" b="b"/>
              <a:pathLst>
                <a:path w="8278" h="7749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28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299" y="1764"/>
                    <a:pt x="601" y="2516"/>
                    <a:pt x="972" y="3231"/>
                  </a:cubicBezTo>
                  <a:cubicBezTo>
                    <a:pt x="1157" y="3593"/>
                    <a:pt x="1362" y="3946"/>
                    <a:pt x="1593" y="4284"/>
                  </a:cubicBezTo>
                  <a:cubicBezTo>
                    <a:pt x="2422" y="5497"/>
                    <a:pt x="3494" y="6462"/>
                    <a:pt x="4849" y="7056"/>
                  </a:cubicBezTo>
                  <a:cubicBezTo>
                    <a:pt x="5527" y="7355"/>
                    <a:pt x="6243" y="7591"/>
                    <a:pt x="6965" y="7749"/>
                  </a:cubicBezTo>
                  <a:cubicBezTo>
                    <a:pt x="7287" y="7338"/>
                    <a:pt x="7576" y="6902"/>
                    <a:pt x="7798" y="6429"/>
                  </a:cubicBezTo>
                  <a:cubicBezTo>
                    <a:pt x="7905" y="6203"/>
                    <a:pt x="7996" y="5970"/>
                    <a:pt x="8070" y="5735"/>
                  </a:cubicBezTo>
                  <a:cubicBezTo>
                    <a:pt x="8107" y="5622"/>
                    <a:pt x="8138" y="5506"/>
                    <a:pt x="8166" y="5394"/>
                  </a:cubicBezTo>
                  <a:cubicBezTo>
                    <a:pt x="8185" y="5327"/>
                    <a:pt x="8278" y="5087"/>
                    <a:pt x="8247" y="5032"/>
                  </a:cubicBezTo>
                  <a:cubicBezTo>
                    <a:pt x="8229" y="5001"/>
                    <a:pt x="8073" y="4975"/>
                    <a:pt x="8042" y="4965"/>
                  </a:cubicBezTo>
                  <a:cubicBezTo>
                    <a:pt x="7924" y="4930"/>
                    <a:pt x="7804" y="4896"/>
                    <a:pt x="7685" y="4854"/>
                  </a:cubicBezTo>
                  <a:cubicBezTo>
                    <a:pt x="7438" y="4768"/>
                    <a:pt x="7190" y="4672"/>
                    <a:pt x="6950" y="4566"/>
                  </a:cubicBezTo>
                  <a:cubicBezTo>
                    <a:pt x="6435" y="4337"/>
                    <a:pt x="5929" y="4048"/>
                    <a:pt x="5517" y="3661"/>
                  </a:cubicBezTo>
                  <a:cubicBezTo>
                    <a:pt x="5358" y="3511"/>
                    <a:pt x="5214" y="3351"/>
                    <a:pt x="5082" y="3177"/>
                  </a:cubicBezTo>
                  <a:cubicBezTo>
                    <a:pt x="4713" y="2686"/>
                    <a:pt x="4449" y="2118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4"/>
            <p:cNvSpPr/>
            <p:nvPr/>
          </p:nvSpPr>
          <p:spPr>
            <a:xfrm>
              <a:off x="8119707" y="4530834"/>
              <a:ext cx="151944" cy="107335"/>
            </a:xfrm>
            <a:custGeom>
              <a:avLst/>
              <a:gdLst/>
              <a:ahLst/>
              <a:cxnLst/>
              <a:rect l="l" t="t" r="r" b="b"/>
              <a:pathLst>
                <a:path w="5083" h="3591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30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300" y="1764"/>
                    <a:pt x="601" y="2516"/>
                    <a:pt x="972" y="3231"/>
                  </a:cubicBezTo>
                  <a:cubicBezTo>
                    <a:pt x="1601" y="3472"/>
                    <a:pt x="2275" y="3591"/>
                    <a:pt x="2950" y="3591"/>
                  </a:cubicBezTo>
                  <a:cubicBezTo>
                    <a:pt x="3679" y="3591"/>
                    <a:pt x="4408" y="3452"/>
                    <a:pt x="5082" y="3177"/>
                  </a:cubicBezTo>
                  <a:cubicBezTo>
                    <a:pt x="4713" y="2687"/>
                    <a:pt x="4450" y="2121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4"/>
            <p:cNvSpPr/>
            <p:nvPr/>
          </p:nvSpPr>
          <p:spPr>
            <a:xfrm>
              <a:off x="7810797" y="3899946"/>
              <a:ext cx="209457" cy="186543"/>
            </a:xfrm>
            <a:custGeom>
              <a:avLst/>
              <a:gdLst/>
              <a:ahLst/>
              <a:cxnLst/>
              <a:rect l="l" t="t" r="r" b="b"/>
              <a:pathLst>
                <a:path w="7007" h="6241" extrusionOk="0">
                  <a:moveTo>
                    <a:pt x="5189" y="0"/>
                  </a:moveTo>
                  <a:cubicBezTo>
                    <a:pt x="2742" y="0"/>
                    <a:pt x="1283" y="755"/>
                    <a:pt x="0" y="1858"/>
                  </a:cubicBezTo>
                  <a:lnTo>
                    <a:pt x="313" y="2275"/>
                  </a:lnTo>
                  <a:cubicBezTo>
                    <a:pt x="934" y="1881"/>
                    <a:pt x="1527" y="1558"/>
                    <a:pt x="2246" y="1286"/>
                  </a:cubicBezTo>
                  <a:lnTo>
                    <a:pt x="2246" y="1286"/>
                  </a:lnTo>
                  <a:cubicBezTo>
                    <a:pt x="1721" y="1744"/>
                    <a:pt x="1088" y="2207"/>
                    <a:pt x="686" y="2817"/>
                  </a:cubicBezTo>
                  <a:lnTo>
                    <a:pt x="1184" y="3517"/>
                  </a:lnTo>
                  <a:cubicBezTo>
                    <a:pt x="1601" y="3106"/>
                    <a:pt x="1893" y="2915"/>
                    <a:pt x="2407" y="2555"/>
                  </a:cubicBezTo>
                  <a:lnTo>
                    <a:pt x="2407" y="2555"/>
                  </a:lnTo>
                  <a:cubicBezTo>
                    <a:pt x="1990" y="3033"/>
                    <a:pt x="1732" y="3447"/>
                    <a:pt x="1492" y="3932"/>
                  </a:cubicBezTo>
                  <a:lnTo>
                    <a:pt x="2013" y="4647"/>
                  </a:lnTo>
                  <a:cubicBezTo>
                    <a:pt x="2402" y="4129"/>
                    <a:pt x="2518" y="3995"/>
                    <a:pt x="3252" y="3524"/>
                  </a:cubicBezTo>
                  <a:lnTo>
                    <a:pt x="3252" y="3524"/>
                  </a:lnTo>
                  <a:cubicBezTo>
                    <a:pt x="2901" y="4275"/>
                    <a:pt x="2769" y="4543"/>
                    <a:pt x="2542" y="5414"/>
                  </a:cubicBezTo>
                  <a:lnTo>
                    <a:pt x="3158" y="6241"/>
                  </a:lnTo>
                  <a:cubicBezTo>
                    <a:pt x="3876" y="4388"/>
                    <a:pt x="5426" y="2299"/>
                    <a:pt x="7007" y="121"/>
                  </a:cubicBezTo>
                  <a:cubicBezTo>
                    <a:pt x="6344" y="39"/>
                    <a:pt x="5741" y="0"/>
                    <a:pt x="5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4"/>
            <p:cNvSpPr/>
            <p:nvPr/>
          </p:nvSpPr>
          <p:spPr>
            <a:xfrm>
              <a:off x="8321750" y="3965435"/>
              <a:ext cx="178697" cy="203132"/>
            </a:xfrm>
            <a:custGeom>
              <a:avLst/>
              <a:gdLst/>
              <a:ahLst/>
              <a:cxnLst/>
              <a:rect l="l" t="t" r="r" b="b"/>
              <a:pathLst>
                <a:path w="5978" h="6796" extrusionOk="0">
                  <a:moveTo>
                    <a:pt x="0" y="0"/>
                  </a:moveTo>
                  <a:lnTo>
                    <a:pt x="0" y="0"/>
                  </a:lnTo>
                  <a:cubicBezTo>
                    <a:pt x="826" y="2482"/>
                    <a:pt x="1646" y="4869"/>
                    <a:pt x="1772" y="6795"/>
                  </a:cubicBezTo>
                  <a:lnTo>
                    <a:pt x="2583" y="6209"/>
                  </a:lnTo>
                  <a:cubicBezTo>
                    <a:pt x="2626" y="5337"/>
                    <a:pt x="2583" y="5052"/>
                    <a:pt x="2479" y="4253"/>
                  </a:cubicBezTo>
                  <a:lnTo>
                    <a:pt x="2479" y="4253"/>
                  </a:lnTo>
                  <a:cubicBezTo>
                    <a:pt x="3022" y="4904"/>
                    <a:pt x="3089" y="5062"/>
                    <a:pt x="3297" y="5655"/>
                  </a:cubicBezTo>
                  <a:lnTo>
                    <a:pt x="3989" y="5145"/>
                  </a:lnTo>
                  <a:cubicBezTo>
                    <a:pt x="3907" y="4627"/>
                    <a:pt x="3791" y="4168"/>
                    <a:pt x="3546" y="3604"/>
                  </a:cubicBezTo>
                  <a:lnTo>
                    <a:pt x="3546" y="3604"/>
                  </a:lnTo>
                  <a:cubicBezTo>
                    <a:pt x="3917" y="4085"/>
                    <a:pt x="4132" y="4348"/>
                    <a:pt x="4397" y="4850"/>
                  </a:cubicBezTo>
                  <a:lnTo>
                    <a:pt x="5062" y="4348"/>
                  </a:lnTo>
                  <a:cubicBezTo>
                    <a:pt x="4866" y="3665"/>
                    <a:pt x="4418" y="3051"/>
                    <a:pt x="4065" y="2475"/>
                  </a:cubicBezTo>
                  <a:lnTo>
                    <a:pt x="4065" y="2475"/>
                  </a:lnTo>
                  <a:cubicBezTo>
                    <a:pt x="4651" y="2938"/>
                    <a:pt x="5106" y="3409"/>
                    <a:pt x="5564" y="3957"/>
                  </a:cubicBezTo>
                  <a:lnTo>
                    <a:pt x="5978" y="3663"/>
                  </a:lnTo>
                  <a:cubicBezTo>
                    <a:pt x="4919" y="1954"/>
                    <a:pt x="3460" y="6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4"/>
            <p:cNvSpPr/>
            <p:nvPr/>
          </p:nvSpPr>
          <p:spPr>
            <a:xfrm>
              <a:off x="7960768" y="4824145"/>
              <a:ext cx="199353" cy="81749"/>
            </a:xfrm>
            <a:custGeom>
              <a:avLst/>
              <a:gdLst/>
              <a:ahLst/>
              <a:cxnLst/>
              <a:rect l="l" t="t" r="r" b="b"/>
              <a:pathLst>
                <a:path w="6669" h="2735" extrusionOk="0">
                  <a:moveTo>
                    <a:pt x="3458" y="1"/>
                  </a:moveTo>
                  <a:cubicBezTo>
                    <a:pt x="3458" y="1"/>
                    <a:pt x="2632" y="277"/>
                    <a:pt x="1789" y="664"/>
                  </a:cubicBezTo>
                  <a:cubicBezTo>
                    <a:pt x="947" y="1051"/>
                    <a:pt x="87" y="1548"/>
                    <a:pt x="16" y="1981"/>
                  </a:cubicBezTo>
                  <a:cubicBezTo>
                    <a:pt x="1" y="2077"/>
                    <a:pt x="16" y="2169"/>
                    <a:pt x="67" y="2256"/>
                  </a:cubicBezTo>
                  <a:cubicBezTo>
                    <a:pt x="269" y="2608"/>
                    <a:pt x="1126" y="2734"/>
                    <a:pt x="2152" y="2734"/>
                  </a:cubicBezTo>
                  <a:cubicBezTo>
                    <a:pt x="3798" y="2734"/>
                    <a:pt x="5879" y="2409"/>
                    <a:pt x="6389" y="2170"/>
                  </a:cubicBezTo>
                  <a:cubicBezTo>
                    <a:pt x="6595" y="2071"/>
                    <a:pt x="6669" y="1902"/>
                    <a:pt x="6652" y="1702"/>
                  </a:cubicBezTo>
                  <a:cubicBezTo>
                    <a:pt x="6621" y="1168"/>
                    <a:pt x="6019" y="428"/>
                    <a:pt x="5876" y="258"/>
                  </a:cubicBezTo>
                  <a:lnTo>
                    <a:pt x="5874" y="258"/>
                  </a:lnTo>
                  <a:cubicBezTo>
                    <a:pt x="5854" y="237"/>
                    <a:pt x="5844" y="222"/>
                    <a:pt x="5844" y="222"/>
                  </a:cubicBezTo>
                  <a:lnTo>
                    <a:pt x="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4"/>
            <p:cNvSpPr/>
            <p:nvPr/>
          </p:nvSpPr>
          <p:spPr>
            <a:xfrm>
              <a:off x="8014246" y="4824205"/>
              <a:ext cx="122141" cy="29770"/>
            </a:xfrm>
            <a:custGeom>
              <a:avLst/>
              <a:gdLst/>
              <a:ahLst/>
              <a:cxnLst/>
              <a:rect l="l" t="t" r="r" b="b"/>
              <a:pathLst>
                <a:path w="4086" h="996" extrusionOk="0">
                  <a:moveTo>
                    <a:pt x="1669" y="0"/>
                  </a:moveTo>
                  <a:cubicBezTo>
                    <a:pt x="1669" y="0"/>
                    <a:pt x="843" y="277"/>
                    <a:pt x="0" y="664"/>
                  </a:cubicBezTo>
                  <a:cubicBezTo>
                    <a:pt x="351" y="906"/>
                    <a:pt x="793" y="995"/>
                    <a:pt x="1257" y="995"/>
                  </a:cubicBezTo>
                  <a:cubicBezTo>
                    <a:pt x="2540" y="995"/>
                    <a:pt x="3985" y="308"/>
                    <a:pt x="4085" y="259"/>
                  </a:cubicBezTo>
                  <a:cubicBezTo>
                    <a:pt x="4067" y="237"/>
                    <a:pt x="4057" y="223"/>
                    <a:pt x="4056" y="223"/>
                  </a:cubicBezTo>
                  <a:cubicBezTo>
                    <a:pt x="4056" y="223"/>
                    <a:pt x="4055" y="223"/>
                    <a:pt x="4055" y="223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4"/>
            <p:cNvSpPr/>
            <p:nvPr/>
          </p:nvSpPr>
          <p:spPr>
            <a:xfrm>
              <a:off x="7960768" y="4875048"/>
              <a:ext cx="199353" cy="30846"/>
            </a:xfrm>
            <a:custGeom>
              <a:avLst/>
              <a:gdLst/>
              <a:ahLst/>
              <a:cxnLst/>
              <a:rect l="l" t="t" r="r" b="b"/>
              <a:pathLst>
                <a:path w="6669" h="1032" extrusionOk="0">
                  <a:moveTo>
                    <a:pt x="6652" y="0"/>
                  </a:moveTo>
                  <a:lnTo>
                    <a:pt x="6652" y="0"/>
                  </a:lnTo>
                  <a:cubicBezTo>
                    <a:pt x="5137" y="429"/>
                    <a:pt x="3781" y="565"/>
                    <a:pt x="2670" y="565"/>
                  </a:cubicBezTo>
                  <a:cubicBezTo>
                    <a:pt x="1454" y="565"/>
                    <a:pt x="532" y="402"/>
                    <a:pt x="16" y="281"/>
                  </a:cubicBezTo>
                  <a:lnTo>
                    <a:pt x="16" y="281"/>
                  </a:lnTo>
                  <a:cubicBezTo>
                    <a:pt x="1" y="374"/>
                    <a:pt x="16" y="466"/>
                    <a:pt x="67" y="553"/>
                  </a:cubicBezTo>
                  <a:cubicBezTo>
                    <a:pt x="270" y="905"/>
                    <a:pt x="1127" y="1031"/>
                    <a:pt x="2152" y="1031"/>
                  </a:cubicBezTo>
                  <a:cubicBezTo>
                    <a:pt x="3798" y="1031"/>
                    <a:pt x="5879" y="706"/>
                    <a:pt x="6389" y="467"/>
                  </a:cubicBezTo>
                  <a:cubicBezTo>
                    <a:pt x="6595" y="371"/>
                    <a:pt x="6669" y="199"/>
                    <a:pt x="6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4"/>
            <p:cNvSpPr/>
            <p:nvPr/>
          </p:nvSpPr>
          <p:spPr>
            <a:xfrm>
              <a:off x="8013170" y="4556749"/>
              <a:ext cx="123366" cy="278336"/>
            </a:xfrm>
            <a:custGeom>
              <a:avLst/>
              <a:gdLst/>
              <a:ahLst/>
              <a:cxnLst/>
              <a:rect l="l" t="t" r="r" b="b"/>
              <a:pathLst>
                <a:path w="4127" h="9312" extrusionOk="0">
                  <a:moveTo>
                    <a:pt x="3511" y="1"/>
                  </a:moveTo>
                  <a:lnTo>
                    <a:pt x="1" y="21"/>
                  </a:lnTo>
                  <a:cubicBezTo>
                    <a:pt x="1" y="21"/>
                    <a:pt x="73" y="678"/>
                    <a:pt x="148" y="1336"/>
                  </a:cubicBezTo>
                  <a:cubicBezTo>
                    <a:pt x="211" y="1836"/>
                    <a:pt x="272" y="2337"/>
                    <a:pt x="297" y="2547"/>
                  </a:cubicBezTo>
                  <a:cubicBezTo>
                    <a:pt x="307" y="2616"/>
                    <a:pt x="311" y="2653"/>
                    <a:pt x="311" y="2653"/>
                  </a:cubicBezTo>
                  <a:lnTo>
                    <a:pt x="311" y="2670"/>
                  </a:lnTo>
                  <a:lnTo>
                    <a:pt x="382" y="3181"/>
                  </a:lnTo>
                  <a:cubicBezTo>
                    <a:pt x="382" y="3181"/>
                    <a:pt x="587" y="4663"/>
                    <a:pt x="845" y="6131"/>
                  </a:cubicBezTo>
                  <a:cubicBezTo>
                    <a:pt x="1099" y="7599"/>
                    <a:pt x="1383" y="9060"/>
                    <a:pt x="1383" y="9060"/>
                  </a:cubicBezTo>
                  <a:cubicBezTo>
                    <a:pt x="2018" y="9222"/>
                    <a:pt x="2557" y="9312"/>
                    <a:pt x="3096" y="9312"/>
                  </a:cubicBezTo>
                  <a:cubicBezTo>
                    <a:pt x="3432" y="9312"/>
                    <a:pt x="3767" y="9277"/>
                    <a:pt x="4127" y="9204"/>
                  </a:cubicBezTo>
                  <a:cubicBezTo>
                    <a:pt x="4127" y="9204"/>
                    <a:pt x="3963" y="7621"/>
                    <a:pt x="3826" y="6069"/>
                  </a:cubicBezTo>
                  <a:cubicBezTo>
                    <a:pt x="3691" y="4518"/>
                    <a:pt x="3613" y="2980"/>
                    <a:pt x="3613" y="2980"/>
                  </a:cubicBezTo>
                  <a:lnTo>
                    <a:pt x="3590" y="2484"/>
                  </a:lnTo>
                  <a:lnTo>
                    <a:pt x="3590" y="2472"/>
                  </a:lnTo>
                  <a:cubicBezTo>
                    <a:pt x="3590" y="2472"/>
                    <a:pt x="3579" y="2163"/>
                    <a:pt x="3562" y="1762"/>
                  </a:cubicBezTo>
                  <a:cubicBezTo>
                    <a:pt x="3557" y="1600"/>
                    <a:pt x="3548" y="1419"/>
                    <a:pt x="3542" y="1240"/>
                  </a:cubicBezTo>
                  <a:cubicBezTo>
                    <a:pt x="3528" y="620"/>
                    <a:pt x="3511" y="1"/>
                    <a:pt x="351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4"/>
            <p:cNvSpPr/>
            <p:nvPr/>
          </p:nvSpPr>
          <p:spPr>
            <a:xfrm>
              <a:off x="8013259" y="4556809"/>
              <a:ext cx="106447" cy="76130"/>
            </a:xfrm>
            <a:custGeom>
              <a:avLst/>
              <a:gdLst/>
              <a:ahLst/>
              <a:cxnLst/>
              <a:rect l="l" t="t" r="r" b="b"/>
              <a:pathLst>
                <a:path w="3561" h="2547" extrusionOk="0">
                  <a:moveTo>
                    <a:pt x="3510" y="0"/>
                  </a:moveTo>
                  <a:lnTo>
                    <a:pt x="1" y="20"/>
                  </a:lnTo>
                  <a:cubicBezTo>
                    <a:pt x="1" y="20"/>
                    <a:pt x="73" y="679"/>
                    <a:pt x="146" y="1337"/>
                  </a:cubicBezTo>
                  <a:cubicBezTo>
                    <a:pt x="210" y="1837"/>
                    <a:pt x="270" y="2338"/>
                    <a:pt x="297" y="2547"/>
                  </a:cubicBezTo>
                  <a:cubicBezTo>
                    <a:pt x="930" y="2514"/>
                    <a:pt x="1558" y="2384"/>
                    <a:pt x="2153" y="2163"/>
                  </a:cubicBezTo>
                  <a:cubicBezTo>
                    <a:pt x="2613" y="1990"/>
                    <a:pt x="3081" y="1762"/>
                    <a:pt x="3561" y="1762"/>
                  </a:cubicBezTo>
                  <a:cubicBezTo>
                    <a:pt x="3555" y="1599"/>
                    <a:pt x="3548" y="1420"/>
                    <a:pt x="3541" y="1239"/>
                  </a:cubicBezTo>
                  <a:cubicBezTo>
                    <a:pt x="3527" y="620"/>
                    <a:pt x="3510" y="0"/>
                    <a:pt x="3510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4"/>
            <p:cNvSpPr/>
            <p:nvPr/>
          </p:nvSpPr>
          <p:spPr>
            <a:xfrm>
              <a:off x="8451274" y="4095935"/>
              <a:ext cx="138073" cy="140334"/>
            </a:xfrm>
            <a:custGeom>
              <a:avLst/>
              <a:gdLst/>
              <a:ahLst/>
              <a:cxnLst/>
              <a:rect l="l" t="t" r="r" b="b"/>
              <a:pathLst>
                <a:path w="4619" h="4695" extrusionOk="0">
                  <a:moveTo>
                    <a:pt x="2985" y="0"/>
                  </a:moveTo>
                  <a:cubicBezTo>
                    <a:pt x="2723" y="0"/>
                    <a:pt x="2328" y="285"/>
                    <a:pt x="1971" y="596"/>
                  </a:cubicBezTo>
                  <a:cubicBezTo>
                    <a:pt x="1545" y="968"/>
                    <a:pt x="1172" y="1373"/>
                    <a:pt x="1172" y="1373"/>
                  </a:cubicBezTo>
                  <a:cubicBezTo>
                    <a:pt x="1172" y="1373"/>
                    <a:pt x="1248" y="227"/>
                    <a:pt x="811" y="160"/>
                  </a:cubicBezTo>
                  <a:cubicBezTo>
                    <a:pt x="804" y="158"/>
                    <a:pt x="797" y="158"/>
                    <a:pt x="790" y="158"/>
                  </a:cubicBezTo>
                  <a:cubicBezTo>
                    <a:pt x="584" y="158"/>
                    <a:pt x="449" y="633"/>
                    <a:pt x="360" y="1115"/>
                  </a:cubicBezTo>
                  <a:cubicBezTo>
                    <a:pt x="269" y="1612"/>
                    <a:pt x="226" y="2120"/>
                    <a:pt x="226" y="2120"/>
                  </a:cubicBezTo>
                  <a:cubicBezTo>
                    <a:pt x="0" y="2834"/>
                    <a:pt x="651" y="4422"/>
                    <a:pt x="1387" y="4652"/>
                  </a:cubicBezTo>
                  <a:cubicBezTo>
                    <a:pt x="1483" y="4682"/>
                    <a:pt x="1578" y="4695"/>
                    <a:pt x="1669" y="4695"/>
                  </a:cubicBezTo>
                  <a:cubicBezTo>
                    <a:pt x="1926" y="4695"/>
                    <a:pt x="2161" y="4594"/>
                    <a:pt x="2341" y="4477"/>
                  </a:cubicBezTo>
                  <a:cubicBezTo>
                    <a:pt x="2588" y="4321"/>
                    <a:pt x="2742" y="4133"/>
                    <a:pt x="2742" y="4133"/>
                  </a:cubicBezTo>
                  <a:cubicBezTo>
                    <a:pt x="2742" y="4133"/>
                    <a:pt x="3174" y="4062"/>
                    <a:pt x="3596" y="3935"/>
                  </a:cubicBezTo>
                  <a:cubicBezTo>
                    <a:pt x="4019" y="3810"/>
                    <a:pt x="4434" y="3630"/>
                    <a:pt x="4400" y="3421"/>
                  </a:cubicBezTo>
                  <a:cubicBezTo>
                    <a:pt x="4357" y="3152"/>
                    <a:pt x="3832" y="3105"/>
                    <a:pt x="3475" y="3105"/>
                  </a:cubicBezTo>
                  <a:cubicBezTo>
                    <a:pt x="3287" y="3105"/>
                    <a:pt x="3145" y="3118"/>
                    <a:pt x="3145" y="3118"/>
                  </a:cubicBezTo>
                  <a:cubicBezTo>
                    <a:pt x="3145" y="3118"/>
                    <a:pt x="3531" y="3045"/>
                    <a:pt x="3899" y="2891"/>
                  </a:cubicBezTo>
                  <a:cubicBezTo>
                    <a:pt x="4267" y="2740"/>
                    <a:pt x="4619" y="2507"/>
                    <a:pt x="4548" y="2205"/>
                  </a:cubicBezTo>
                  <a:cubicBezTo>
                    <a:pt x="4521" y="2083"/>
                    <a:pt x="4296" y="2045"/>
                    <a:pt x="4021" y="2045"/>
                  </a:cubicBezTo>
                  <a:cubicBezTo>
                    <a:pt x="3914" y="2045"/>
                    <a:pt x="3799" y="2051"/>
                    <a:pt x="3686" y="2059"/>
                  </a:cubicBezTo>
                  <a:cubicBezTo>
                    <a:pt x="3279" y="2092"/>
                    <a:pt x="2883" y="2162"/>
                    <a:pt x="2883" y="2162"/>
                  </a:cubicBezTo>
                  <a:cubicBezTo>
                    <a:pt x="2883" y="2162"/>
                    <a:pt x="3247" y="1954"/>
                    <a:pt x="3576" y="1698"/>
                  </a:cubicBezTo>
                  <a:cubicBezTo>
                    <a:pt x="3906" y="1443"/>
                    <a:pt x="4203" y="1138"/>
                    <a:pt x="4074" y="950"/>
                  </a:cubicBezTo>
                  <a:cubicBezTo>
                    <a:pt x="4026" y="879"/>
                    <a:pt x="3933" y="851"/>
                    <a:pt x="3816" y="851"/>
                  </a:cubicBezTo>
                  <a:cubicBezTo>
                    <a:pt x="3622" y="851"/>
                    <a:pt x="3360" y="928"/>
                    <a:pt x="3110" y="1022"/>
                  </a:cubicBezTo>
                  <a:cubicBezTo>
                    <a:pt x="2708" y="1174"/>
                    <a:pt x="2337" y="1371"/>
                    <a:pt x="2337" y="1371"/>
                  </a:cubicBezTo>
                  <a:cubicBezTo>
                    <a:pt x="2337" y="1371"/>
                    <a:pt x="2619" y="1090"/>
                    <a:pt x="2856" y="781"/>
                  </a:cubicBezTo>
                  <a:cubicBezTo>
                    <a:pt x="3094" y="471"/>
                    <a:pt x="3289" y="138"/>
                    <a:pt x="3126" y="37"/>
                  </a:cubicBezTo>
                  <a:cubicBezTo>
                    <a:pt x="3085" y="12"/>
                    <a:pt x="3038" y="0"/>
                    <a:pt x="29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4"/>
            <p:cNvSpPr/>
            <p:nvPr/>
          </p:nvSpPr>
          <p:spPr>
            <a:xfrm>
              <a:off x="8485860" y="4139724"/>
              <a:ext cx="23346" cy="38080"/>
            </a:xfrm>
            <a:custGeom>
              <a:avLst/>
              <a:gdLst/>
              <a:ahLst/>
              <a:cxnLst/>
              <a:rect l="l" t="t" r="r" b="b"/>
              <a:pathLst>
                <a:path w="781" h="1274" extrusionOk="0">
                  <a:moveTo>
                    <a:pt x="93" y="1"/>
                  </a:moveTo>
                  <a:cubicBezTo>
                    <a:pt x="59" y="1"/>
                    <a:pt x="28" y="21"/>
                    <a:pt x="15" y="54"/>
                  </a:cubicBezTo>
                  <a:cubicBezTo>
                    <a:pt x="1" y="96"/>
                    <a:pt x="22" y="144"/>
                    <a:pt x="64" y="160"/>
                  </a:cubicBezTo>
                  <a:cubicBezTo>
                    <a:pt x="256" y="232"/>
                    <a:pt x="423" y="381"/>
                    <a:pt x="515" y="565"/>
                  </a:cubicBezTo>
                  <a:cubicBezTo>
                    <a:pt x="539" y="613"/>
                    <a:pt x="558" y="664"/>
                    <a:pt x="573" y="716"/>
                  </a:cubicBezTo>
                  <a:cubicBezTo>
                    <a:pt x="614" y="861"/>
                    <a:pt x="614" y="1022"/>
                    <a:pt x="571" y="1169"/>
                  </a:cubicBezTo>
                  <a:cubicBezTo>
                    <a:pt x="558" y="1213"/>
                    <a:pt x="582" y="1259"/>
                    <a:pt x="628" y="1270"/>
                  </a:cubicBezTo>
                  <a:cubicBezTo>
                    <a:pt x="636" y="1273"/>
                    <a:pt x="643" y="1274"/>
                    <a:pt x="651" y="1274"/>
                  </a:cubicBezTo>
                  <a:cubicBezTo>
                    <a:pt x="687" y="1274"/>
                    <a:pt x="719" y="1251"/>
                    <a:pt x="729" y="1214"/>
                  </a:cubicBezTo>
                  <a:cubicBezTo>
                    <a:pt x="780" y="1036"/>
                    <a:pt x="780" y="847"/>
                    <a:pt x="731" y="671"/>
                  </a:cubicBezTo>
                  <a:cubicBezTo>
                    <a:pt x="715" y="610"/>
                    <a:pt x="693" y="549"/>
                    <a:pt x="663" y="491"/>
                  </a:cubicBezTo>
                  <a:cubicBezTo>
                    <a:pt x="551" y="271"/>
                    <a:pt x="354" y="95"/>
                    <a:pt x="122" y="6"/>
                  </a:cubicBezTo>
                  <a:cubicBezTo>
                    <a:pt x="113" y="2"/>
                    <a:pt x="103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4"/>
            <p:cNvSpPr/>
            <p:nvPr/>
          </p:nvSpPr>
          <p:spPr>
            <a:xfrm>
              <a:off x="8202180" y="4094949"/>
              <a:ext cx="290734" cy="194434"/>
            </a:xfrm>
            <a:custGeom>
              <a:avLst/>
              <a:gdLst/>
              <a:ahLst/>
              <a:cxnLst/>
              <a:rect l="l" t="t" r="r" b="b"/>
              <a:pathLst>
                <a:path w="9726" h="6505" extrusionOk="0">
                  <a:moveTo>
                    <a:pt x="2584" y="1"/>
                  </a:moveTo>
                  <a:cubicBezTo>
                    <a:pt x="1723" y="571"/>
                    <a:pt x="861" y="1140"/>
                    <a:pt x="0" y="1710"/>
                  </a:cubicBezTo>
                  <a:cubicBezTo>
                    <a:pt x="288" y="2181"/>
                    <a:pt x="675" y="2616"/>
                    <a:pt x="1023" y="3041"/>
                  </a:cubicBezTo>
                  <a:cubicBezTo>
                    <a:pt x="1356" y="3446"/>
                    <a:pt x="1702" y="3845"/>
                    <a:pt x="2065" y="4228"/>
                  </a:cubicBezTo>
                  <a:cubicBezTo>
                    <a:pt x="2975" y="5192"/>
                    <a:pt x="4083" y="6244"/>
                    <a:pt x="5440" y="6471"/>
                  </a:cubicBezTo>
                  <a:cubicBezTo>
                    <a:pt x="5576" y="6494"/>
                    <a:pt x="5711" y="6504"/>
                    <a:pt x="5844" y="6504"/>
                  </a:cubicBezTo>
                  <a:cubicBezTo>
                    <a:pt x="6755" y="6504"/>
                    <a:pt x="7600" y="6007"/>
                    <a:pt x="8370" y="5541"/>
                  </a:cubicBezTo>
                  <a:cubicBezTo>
                    <a:pt x="8552" y="5429"/>
                    <a:pt x="8736" y="5318"/>
                    <a:pt x="8915" y="5203"/>
                  </a:cubicBezTo>
                  <a:cubicBezTo>
                    <a:pt x="9065" y="5109"/>
                    <a:pt x="9216" y="5013"/>
                    <a:pt x="9365" y="4915"/>
                  </a:cubicBezTo>
                  <a:cubicBezTo>
                    <a:pt x="9422" y="4879"/>
                    <a:pt x="9710" y="4743"/>
                    <a:pt x="9720" y="4682"/>
                  </a:cubicBezTo>
                  <a:cubicBezTo>
                    <a:pt x="9725" y="4651"/>
                    <a:pt x="9646" y="4548"/>
                    <a:pt x="9629" y="4523"/>
                  </a:cubicBezTo>
                  <a:cubicBezTo>
                    <a:pt x="9564" y="4407"/>
                    <a:pt x="9501" y="4291"/>
                    <a:pt x="9436" y="4177"/>
                  </a:cubicBezTo>
                  <a:cubicBezTo>
                    <a:pt x="9130" y="3631"/>
                    <a:pt x="8822" y="3086"/>
                    <a:pt x="8517" y="2541"/>
                  </a:cubicBezTo>
                  <a:cubicBezTo>
                    <a:pt x="7890" y="2894"/>
                    <a:pt x="7262" y="3260"/>
                    <a:pt x="6606" y="3552"/>
                  </a:cubicBezTo>
                  <a:cubicBezTo>
                    <a:pt x="6388" y="3650"/>
                    <a:pt x="6192" y="3735"/>
                    <a:pt x="5987" y="3735"/>
                  </a:cubicBezTo>
                  <a:cubicBezTo>
                    <a:pt x="5871" y="3735"/>
                    <a:pt x="5752" y="3708"/>
                    <a:pt x="5623" y="3641"/>
                  </a:cubicBezTo>
                  <a:cubicBezTo>
                    <a:pt x="5324" y="3483"/>
                    <a:pt x="5080" y="3233"/>
                    <a:pt x="4847" y="2993"/>
                  </a:cubicBezTo>
                  <a:cubicBezTo>
                    <a:pt x="3973" y="2102"/>
                    <a:pt x="3246" y="1054"/>
                    <a:pt x="258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4"/>
            <p:cNvSpPr/>
            <p:nvPr/>
          </p:nvSpPr>
          <p:spPr>
            <a:xfrm>
              <a:off x="8202180" y="4094949"/>
              <a:ext cx="106298" cy="97950"/>
            </a:xfrm>
            <a:custGeom>
              <a:avLst/>
              <a:gdLst/>
              <a:ahLst/>
              <a:cxnLst/>
              <a:rect l="l" t="t" r="r" b="b"/>
              <a:pathLst>
                <a:path w="3556" h="3277" extrusionOk="0">
                  <a:moveTo>
                    <a:pt x="2584" y="1"/>
                  </a:moveTo>
                  <a:lnTo>
                    <a:pt x="0" y="1710"/>
                  </a:lnTo>
                  <a:cubicBezTo>
                    <a:pt x="14" y="1734"/>
                    <a:pt x="301" y="2129"/>
                    <a:pt x="604" y="2514"/>
                  </a:cubicBezTo>
                  <a:cubicBezTo>
                    <a:pt x="903" y="2901"/>
                    <a:pt x="1221" y="3277"/>
                    <a:pt x="1221" y="3277"/>
                  </a:cubicBezTo>
                  <a:lnTo>
                    <a:pt x="3556" y="1435"/>
                  </a:lnTo>
                  <a:cubicBezTo>
                    <a:pt x="3556" y="1435"/>
                    <a:pt x="3297" y="1085"/>
                    <a:pt x="3055" y="722"/>
                  </a:cubicBezTo>
                  <a:cubicBezTo>
                    <a:pt x="2933" y="543"/>
                    <a:pt x="2813" y="359"/>
                    <a:pt x="2724" y="224"/>
                  </a:cubicBezTo>
                  <a:cubicBezTo>
                    <a:pt x="2641" y="89"/>
                    <a:pt x="2584" y="1"/>
                    <a:pt x="2584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4"/>
            <p:cNvSpPr/>
            <p:nvPr/>
          </p:nvSpPr>
          <p:spPr>
            <a:xfrm>
              <a:off x="7702945" y="3775933"/>
              <a:ext cx="155411" cy="156653"/>
            </a:xfrm>
            <a:custGeom>
              <a:avLst/>
              <a:gdLst/>
              <a:ahLst/>
              <a:cxnLst/>
              <a:rect l="l" t="t" r="r" b="b"/>
              <a:pathLst>
                <a:path w="5199" h="5241" extrusionOk="0">
                  <a:moveTo>
                    <a:pt x="2869" y="0"/>
                  </a:moveTo>
                  <a:cubicBezTo>
                    <a:pt x="2857" y="0"/>
                    <a:pt x="2846" y="1"/>
                    <a:pt x="2835" y="3"/>
                  </a:cubicBezTo>
                  <a:cubicBezTo>
                    <a:pt x="2633" y="29"/>
                    <a:pt x="2655" y="423"/>
                    <a:pt x="2753" y="820"/>
                  </a:cubicBezTo>
                  <a:cubicBezTo>
                    <a:pt x="2844" y="1215"/>
                    <a:pt x="3002" y="1602"/>
                    <a:pt x="3002" y="1602"/>
                  </a:cubicBezTo>
                  <a:cubicBezTo>
                    <a:pt x="3002" y="1602"/>
                    <a:pt x="2722" y="1263"/>
                    <a:pt x="2401" y="946"/>
                  </a:cubicBezTo>
                  <a:cubicBezTo>
                    <a:pt x="2127" y="676"/>
                    <a:pt x="1824" y="420"/>
                    <a:pt x="1610" y="420"/>
                  </a:cubicBezTo>
                  <a:cubicBezTo>
                    <a:pt x="1573" y="420"/>
                    <a:pt x="1539" y="428"/>
                    <a:pt x="1508" y="444"/>
                  </a:cubicBezTo>
                  <a:cubicBezTo>
                    <a:pt x="1295" y="560"/>
                    <a:pt x="1443" y="999"/>
                    <a:pt x="1654" y="1397"/>
                  </a:cubicBezTo>
                  <a:cubicBezTo>
                    <a:pt x="1866" y="1794"/>
                    <a:pt x="2141" y="2150"/>
                    <a:pt x="2141" y="2150"/>
                  </a:cubicBezTo>
                  <a:cubicBezTo>
                    <a:pt x="2141" y="2150"/>
                    <a:pt x="1779" y="1917"/>
                    <a:pt x="1393" y="1701"/>
                  </a:cubicBezTo>
                  <a:cubicBezTo>
                    <a:pt x="1098" y="1539"/>
                    <a:pt x="789" y="1384"/>
                    <a:pt x="608" y="1384"/>
                  </a:cubicBezTo>
                  <a:cubicBezTo>
                    <a:pt x="552" y="1384"/>
                    <a:pt x="508" y="1399"/>
                    <a:pt x="482" y="1434"/>
                  </a:cubicBezTo>
                  <a:cubicBezTo>
                    <a:pt x="280" y="1701"/>
                    <a:pt x="531" y="2104"/>
                    <a:pt x="836" y="2425"/>
                  </a:cubicBezTo>
                  <a:cubicBezTo>
                    <a:pt x="1141" y="2747"/>
                    <a:pt x="1496" y="2987"/>
                    <a:pt x="1496" y="2987"/>
                  </a:cubicBezTo>
                  <a:cubicBezTo>
                    <a:pt x="1496" y="2987"/>
                    <a:pt x="1211" y="2831"/>
                    <a:pt x="897" y="2718"/>
                  </a:cubicBezTo>
                  <a:cubicBezTo>
                    <a:pt x="719" y="2656"/>
                    <a:pt x="533" y="2604"/>
                    <a:pt x="383" y="2604"/>
                  </a:cubicBezTo>
                  <a:cubicBezTo>
                    <a:pt x="265" y="2604"/>
                    <a:pt x="170" y="2636"/>
                    <a:pt x="117" y="2721"/>
                  </a:cubicBezTo>
                  <a:cubicBezTo>
                    <a:pt x="0" y="2917"/>
                    <a:pt x="347" y="3296"/>
                    <a:pt x="724" y="3610"/>
                  </a:cubicBezTo>
                  <a:cubicBezTo>
                    <a:pt x="918" y="3766"/>
                    <a:pt x="1115" y="3910"/>
                    <a:pt x="1264" y="4011"/>
                  </a:cubicBezTo>
                  <a:cubicBezTo>
                    <a:pt x="1412" y="4116"/>
                    <a:pt x="1515" y="4178"/>
                    <a:pt x="1515" y="4178"/>
                  </a:cubicBezTo>
                  <a:cubicBezTo>
                    <a:pt x="1515" y="4178"/>
                    <a:pt x="1605" y="4428"/>
                    <a:pt x="1800" y="4689"/>
                  </a:cubicBezTo>
                  <a:cubicBezTo>
                    <a:pt x="1989" y="4954"/>
                    <a:pt x="2304" y="5215"/>
                    <a:pt x="2713" y="5239"/>
                  </a:cubicBezTo>
                  <a:cubicBezTo>
                    <a:pt x="2728" y="5240"/>
                    <a:pt x="2742" y="5241"/>
                    <a:pt x="2757" y="5241"/>
                  </a:cubicBezTo>
                  <a:cubicBezTo>
                    <a:pt x="3582" y="5241"/>
                    <a:pt x="4744" y="3886"/>
                    <a:pt x="4781" y="3121"/>
                  </a:cubicBezTo>
                  <a:cubicBezTo>
                    <a:pt x="4781" y="3121"/>
                    <a:pt x="4922" y="2605"/>
                    <a:pt x="5029" y="2085"/>
                  </a:cubicBezTo>
                  <a:cubicBezTo>
                    <a:pt x="5132" y="1568"/>
                    <a:pt x="5199" y="1051"/>
                    <a:pt x="4979" y="1005"/>
                  </a:cubicBezTo>
                  <a:cubicBezTo>
                    <a:pt x="4962" y="1002"/>
                    <a:pt x="4945" y="1000"/>
                    <a:pt x="4928" y="1000"/>
                  </a:cubicBezTo>
                  <a:cubicBezTo>
                    <a:pt x="4725" y="1000"/>
                    <a:pt x="4529" y="1237"/>
                    <a:pt x="4386" y="1490"/>
                  </a:cubicBezTo>
                  <a:cubicBezTo>
                    <a:pt x="4230" y="1761"/>
                    <a:pt x="4133" y="2051"/>
                    <a:pt x="4133" y="2051"/>
                  </a:cubicBezTo>
                  <a:cubicBezTo>
                    <a:pt x="4133" y="2051"/>
                    <a:pt x="4084" y="1917"/>
                    <a:pt x="4003" y="1718"/>
                  </a:cubicBezTo>
                  <a:cubicBezTo>
                    <a:pt x="3919" y="1520"/>
                    <a:pt x="3807" y="1257"/>
                    <a:pt x="3681" y="995"/>
                  </a:cubicBezTo>
                  <a:cubicBezTo>
                    <a:pt x="3436" y="493"/>
                    <a:pt x="3153" y="0"/>
                    <a:pt x="286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4"/>
            <p:cNvSpPr/>
            <p:nvPr/>
          </p:nvSpPr>
          <p:spPr>
            <a:xfrm>
              <a:off x="7790142" y="3838911"/>
              <a:ext cx="34765" cy="31624"/>
            </a:xfrm>
            <a:custGeom>
              <a:avLst/>
              <a:gdLst/>
              <a:ahLst/>
              <a:cxnLst/>
              <a:rect l="l" t="t" r="r" b="b"/>
              <a:pathLst>
                <a:path w="1163" h="1058" extrusionOk="0">
                  <a:moveTo>
                    <a:pt x="1078" y="0"/>
                  </a:moveTo>
                  <a:cubicBezTo>
                    <a:pt x="818" y="0"/>
                    <a:pt x="556" y="98"/>
                    <a:pt x="355" y="273"/>
                  </a:cubicBezTo>
                  <a:cubicBezTo>
                    <a:pt x="304" y="318"/>
                    <a:pt x="256" y="367"/>
                    <a:pt x="217" y="422"/>
                  </a:cubicBezTo>
                  <a:cubicBezTo>
                    <a:pt x="98" y="577"/>
                    <a:pt x="22" y="767"/>
                    <a:pt x="5" y="963"/>
                  </a:cubicBezTo>
                  <a:cubicBezTo>
                    <a:pt x="1" y="1012"/>
                    <a:pt x="37" y="1055"/>
                    <a:pt x="85" y="1057"/>
                  </a:cubicBezTo>
                  <a:cubicBezTo>
                    <a:pt x="87" y="1058"/>
                    <a:pt x="89" y="1058"/>
                    <a:pt x="91" y="1058"/>
                  </a:cubicBezTo>
                  <a:cubicBezTo>
                    <a:pt x="138" y="1058"/>
                    <a:pt x="177" y="1023"/>
                    <a:pt x="181" y="978"/>
                  </a:cubicBezTo>
                  <a:cubicBezTo>
                    <a:pt x="193" y="817"/>
                    <a:pt x="255" y="658"/>
                    <a:pt x="354" y="528"/>
                  </a:cubicBezTo>
                  <a:cubicBezTo>
                    <a:pt x="389" y="482"/>
                    <a:pt x="426" y="441"/>
                    <a:pt x="468" y="402"/>
                  </a:cubicBezTo>
                  <a:cubicBezTo>
                    <a:pt x="633" y="256"/>
                    <a:pt x="853" y="175"/>
                    <a:pt x="1068" y="174"/>
                  </a:cubicBezTo>
                  <a:cubicBezTo>
                    <a:pt x="1116" y="174"/>
                    <a:pt x="1157" y="134"/>
                    <a:pt x="1158" y="88"/>
                  </a:cubicBezTo>
                  <a:cubicBezTo>
                    <a:pt x="1162" y="40"/>
                    <a:pt x="1124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4"/>
            <p:cNvSpPr/>
            <p:nvPr/>
          </p:nvSpPr>
          <p:spPr>
            <a:xfrm>
              <a:off x="7784103" y="3881205"/>
              <a:ext cx="282394" cy="260192"/>
            </a:xfrm>
            <a:custGeom>
              <a:avLst/>
              <a:gdLst/>
              <a:ahLst/>
              <a:cxnLst/>
              <a:rect l="l" t="t" r="r" b="b"/>
              <a:pathLst>
                <a:path w="9447" h="8705" extrusionOk="0">
                  <a:moveTo>
                    <a:pt x="1971" y="1"/>
                  </a:moveTo>
                  <a:cubicBezTo>
                    <a:pt x="1538" y="376"/>
                    <a:pt x="1109" y="752"/>
                    <a:pt x="678" y="1130"/>
                  </a:cubicBezTo>
                  <a:cubicBezTo>
                    <a:pt x="481" y="1302"/>
                    <a:pt x="286" y="1475"/>
                    <a:pt x="88" y="1647"/>
                  </a:cubicBezTo>
                  <a:cubicBezTo>
                    <a:pt x="70" y="1662"/>
                    <a:pt x="7" y="1702"/>
                    <a:pt x="5" y="1724"/>
                  </a:cubicBezTo>
                  <a:cubicBezTo>
                    <a:pt x="1" y="1760"/>
                    <a:pt x="145" y="1908"/>
                    <a:pt x="162" y="1930"/>
                  </a:cubicBezTo>
                  <a:cubicBezTo>
                    <a:pt x="231" y="2021"/>
                    <a:pt x="302" y="2110"/>
                    <a:pt x="374" y="2197"/>
                  </a:cubicBezTo>
                  <a:cubicBezTo>
                    <a:pt x="1168" y="3177"/>
                    <a:pt x="1991" y="4135"/>
                    <a:pt x="2909" y="5003"/>
                  </a:cubicBezTo>
                  <a:cubicBezTo>
                    <a:pt x="3813" y="5857"/>
                    <a:pt x="4763" y="6715"/>
                    <a:pt x="5821" y="7382"/>
                  </a:cubicBezTo>
                  <a:cubicBezTo>
                    <a:pt x="6171" y="7600"/>
                    <a:pt x="6515" y="7826"/>
                    <a:pt x="6872" y="8032"/>
                  </a:cubicBezTo>
                  <a:cubicBezTo>
                    <a:pt x="6989" y="8099"/>
                    <a:pt x="7105" y="8165"/>
                    <a:pt x="7225" y="8226"/>
                  </a:cubicBezTo>
                  <a:cubicBezTo>
                    <a:pt x="7537" y="8392"/>
                    <a:pt x="7859" y="8546"/>
                    <a:pt x="8172" y="8704"/>
                  </a:cubicBezTo>
                  <a:lnTo>
                    <a:pt x="8332" y="8323"/>
                  </a:lnTo>
                  <a:cubicBezTo>
                    <a:pt x="8704" y="7439"/>
                    <a:pt x="9075" y="6552"/>
                    <a:pt x="9447" y="5668"/>
                  </a:cubicBezTo>
                  <a:cubicBezTo>
                    <a:pt x="8898" y="5431"/>
                    <a:pt x="8360" y="5194"/>
                    <a:pt x="7831" y="4913"/>
                  </a:cubicBezTo>
                  <a:cubicBezTo>
                    <a:pt x="7777" y="4885"/>
                    <a:pt x="7725" y="4856"/>
                    <a:pt x="7671" y="4824"/>
                  </a:cubicBezTo>
                  <a:cubicBezTo>
                    <a:pt x="5486" y="3621"/>
                    <a:pt x="3596" y="1877"/>
                    <a:pt x="197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4"/>
            <p:cNvSpPr/>
            <p:nvPr/>
          </p:nvSpPr>
          <p:spPr>
            <a:xfrm>
              <a:off x="7998762" y="4025365"/>
              <a:ext cx="67736" cy="116033"/>
            </a:xfrm>
            <a:custGeom>
              <a:avLst/>
              <a:gdLst/>
              <a:ahLst/>
              <a:cxnLst/>
              <a:rect l="l" t="t" r="r" b="b"/>
              <a:pathLst>
                <a:path w="2266" h="3882" extrusionOk="0">
                  <a:moveTo>
                    <a:pt x="490" y="1"/>
                  </a:moveTo>
                  <a:cubicBezTo>
                    <a:pt x="297" y="695"/>
                    <a:pt x="129" y="1394"/>
                    <a:pt x="55" y="2108"/>
                  </a:cubicBezTo>
                  <a:cubicBezTo>
                    <a:pt x="10" y="2537"/>
                    <a:pt x="0" y="2972"/>
                    <a:pt x="44" y="3403"/>
                  </a:cubicBezTo>
                  <a:cubicBezTo>
                    <a:pt x="356" y="3569"/>
                    <a:pt x="678" y="3723"/>
                    <a:pt x="991" y="3881"/>
                  </a:cubicBezTo>
                  <a:lnTo>
                    <a:pt x="1151" y="3500"/>
                  </a:lnTo>
                  <a:cubicBezTo>
                    <a:pt x="1523" y="2616"/>
                    <a:pt x="1894" y="1729"/>
                    <a:pt x="2266" y="845"/>
                  </a:cubicBezTo>
                  <a:cubicBezTo>
                    <a:pt x="1717" y="608"/>
                    <a:pt x="1179" y="371"/>
                    <a:pt x="650" y="90"/>
                  </a:cubicBezTo>
                  <a:cubicBezTo>
                    <a:pt x="596" y="62"/>
                    <a:pt x="544" y="33"/>
                    <a:pt x="490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4"/>
            <p:cNvSpPr/>
            <p:nvPr/>
          </p:nvSpPr>
          <p:spPr>
            <a:xfrm>
              <a:off x="7900236" y="4021808"/>
              <a:ext cx="428927" cy="591105"/>
            </a:xfrm>
            <a:custGeom>
              <a:avLst/>
              <a:gdLst/>
              <a:ahLst/>
              <a:cxnLst/>
              <a:rect l="l" t="t" r="r" b="b"/>
              <a:pathLst>
                <a:path w="14349" h="19776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3622" y="3278"/>
                    <a:pt x="4181" y="4233"/>
                  </a:cubicBezTo>
                  <a:cubicBezTo>
                    <a:pt x="3827" y="6144"/>
                    <a:pt x="3416" y="8332"/>
                    <a:pt x="3190" y="9525"/>
                  </a:cubicBezTo>
                  <a:cubicBezTo>
                    <a:pt x="3130" y="9841"/>
                    <a:pt x="3084" y="10084"/>
                    <a:pt x="3053" y="10238"/>
                  </a:cubicBezTo>
                  <a:cubicBezTo>
                    <a:pt x="3035" y="10352"/>
                    <a:pt x="3021" y="10417"/>
                    <a:pt x="3021" y="10420"/>
                  </a:cubicBezTo>
                  <a:lnTo>
                    <a:pt x="861" y="15679"/>
                  </a:lnTo>
                  <a:lnTo>
                    <a:pt x="0" y="17775"/>
                  </a:lnTo>
                  <a:lnTo>
                    <a:pt x="626" y="18246"/>
                  </a:lnTo>
                  <a:lnTo>
                    <a:pt x="1521" y="18920"/>
                  </a:lnTo>
                  <a:cubicBezTo>
                    <a:pt x="1792" y="19059"/>
                    <a:pt x="2071" y="19167"/>
                    <a:pt x="2360" y="19244"/>
                  </a:cubicBezTo>
                  <a:lnTo>
                    <a:pt x="2363" y="19244"/>
                  </a:lnTo>
                  <a:cubicBezTo>
                    <a:pt x="2743" y="19350"/>
                    <a:pt x="3134" y="19403"/>
                    <a:pt x="3527" y="19403"/>
                  </a:cubicBezTo>
                  <a:cubicBezTo>
                    <a:pt x="3857" y="19403"/>
                    <a:pt x="4189" y="19366"/>
                    <a:pt x="4516" y="19291"/>
                  </a:cubicBezTo>
                  <a:lnTo>
                    <a:pt x="6042" y="18935"/>
                  </a:lnTo>
                  <a:cubicBezTo>
                    <a:pt x="6367" y="18860"/>
                    <a:pt x="6698" y="18822"/>
                    <a:pt x="7028" y="18822"/>
                  </a:cubicBezTo>
                  <a:cubicBezTo>
                    <a:pt x="7323" y="18822"/>
                    <a:pt x="7616" y="18852"/>
                    <a:pt x="7905" y="18911"/>
                  </a:cubicBezTo>
                  <a:cubicBezTo>
                    <a:pt x="8291" y="18987"/>
                    <a:pt x="8668" y="19117"/>
                    <a:pt x="9025" y="19299"/>
                  </a:cubicBezTo>
                  <a:cubicBezTo>
                    <a:pt x="9529" y="19556"/>
                    <a:pt x="10074" y="19710"/>
                    <a:pt x="10629" y="19758"/>
                  </a:cubicBezTo>
                  <a:cubicBezTo>
                    <a:pt x="10759" y="19770"/>
                    <a:pt x="10890" y="19776"/>
                    <a:pt x="11021" y="19776"/>
                  </a:cubicBezTo>
                  <a:cubicBezTo>
                    <a:pt x="11623" y="19776"/>
                    <a:pt x="12227" y="19653"/>
                    <a:pt x="12791" y="19401"/>
                  </a:cubicBezTo>
                  <a:lnTo>
                    <a:pt x="14348" y="18715"/>
                  </a:lnTo>
                  <a:lnTo>
                    <a:pt x="12719" y="12915"/>
                  </a:lnTo>
                  <a:lnTo>
                    <a:pt x="12177" y="10981"/>
                  </a:lnTo>
                  <a:cubicBezTo>
                    <a:pt x="12177" y="10967"/>
                    <a:pt x="12176" y="10943"/>
                    <a:pt x="12175" y="10909"/>
                  </a:cubicBezTo>
                  <a:cubicBezTo>
                    <a:pt x="12165" y="10787"/>
                    <a:pt x="12135" y="10533"/>
                    <a:pt x="12098" y="10181"/>
                  </a:cubicBezTo>
                  <a:cubicBezTo>
                    <a:pt x="11977" y="9058"/>
                    <a:pt x="11751" y="6956"/>
                    <a:pt x="11683" y="5079"/>
                  </a:cubicBezTo>
                  <a:lnTo>
                    <a:pt x="13435" y="3134"/>
                  </a:lnTo>
                  <a:cubicBezTo>
                    <a:pt x="13435" y="3134"/>
                    <a:pt x="12471" y="1736"/>
                    <a:pt x="10753" y="1516"/>
                  </a:cubicBezTo>
                  <a:cubicBezTo>
                    <a:pt x="9805" y="1395"/>
                    <a:pt x="6962" y="950"/>
                    <a:pt x="6962" y="950"/>
                  </a:cubicBezTo>
                  <a:cubicBezTo>
                    <a:pt x="6018" y="809"/>
                    <a:pt x="5100" y="527"/>
                    <a:pt x="4243" y="112"/>
                  </a:cubicBezTo>
                  <a:lnTo>
                    <a:pt x="40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4"/>
            <p:cNvSpPr/>
            <p:nvPr/>
          </p:nvSpPr>
          <p:spPr>
            <a:xfrm>
              <a:off x="7900236" y="4407837"/>
              <a:ext cx="428927" cy="205075"/>
            </a:xfrm>
            <a:custGeom>
              <a:avLst/>
              <a:gdLst/>
              <a:ahLst/>
              <a:cxnLst/>
              <a:rect l="l" t="t" r="r" b="b"/>
              <a:pathLst>
                <a:path w="14349" h="6861" extrusionOk="0">
                  <a:moveTo>
                    <a:pt x="12721" y="0"/>
                  </a:moveTo>
                  <a:cubicBezTo>
                    <a:pt x="11673" y="1933"/>
                    <a:pt x="9649" y="4333"/>
                    <a:pt x="6184" y="4333"/>
                  </a:cubicBezTo>
                  <a:cubicBezTo>
                    <a:pt x="4690" y="4333"/>
                    <a:pt x="2928" y="3886"/>
                    <a:pt x="861" y="2764"/>
                  </a:cubicBezTo>
                  <a:lnTo>
                    <a:pt x="0" y="4860"/>
                  </a:lnTo>
                  <a:lnTo>
                    <a:pt x="626" y="5331"/>
                  </a:lnTo>
                  <a:lnTo>
                    <a:pt x="1521" y="6005"/>
                  </a:lnTo>
                  <a:cubicBezTo>
                    <a:pt x="1792" y="6144"/>
                    <a:pt x="2071" y="6252"/>
                    <a:pt x="2360" y="6329"/>
                  </a:cubicBezTo>
                  <a:lnTo>
                    <a:pt x="2363" y="6329"/>
                  </a:lnTo>
                  <a:cubicBezTo>
                    <a:pt x="2743" y="6435"/>
                    <a:pt x="3134" y="6488"/>
                    <a:pt x="3527" y="6488"/>
                  </a:cubicBezTo>
                  <a:cubicBezTo>
                    <a:pt x="3857" y="6488"/>
                    <a:pt x="4189" y="6451"/>
                    <a:pt x="4516" y="6376"/>
                  </a:cubicBezTo>
                  <a:lnTo>
                    <a:pt x="6042" y="6020"/>
                  </a:lnTo>
                  <a:cubicBezTo>
                    <a:pt x="6367" y="5945"/>
                    <a:pt x="6698" y="5907"/>
                    <a:pt x="7028" y="5907"/>
                  </a:cubicBezTo>
                  <a:cubicBezTo>
                    <a:pt x="7323" y="5907"/>
                    <a:pt x="7616" y="5937"/>
                    <a:pt x="7905" y="5996"/>
                  </a:cubicBezTo>
                  <a:cubicBezTo>
                    <a:pt x="8291" y="6072"/>
                    <a:pt x="8668" y="6202"/>
                    <a:pt x="9025" y="6384"/>
                  </a:cubicBezTo>
                  <a:cubicBezTo>
                    <a:pt x="9529" y="6641"/>
                    <a:pt x="10074" y="6795"/>
                    <a:pt x="10629" y="6843"/>
                  </a:cubicBezTo>
                  <a:cubicBezTo>
                    <a:pt x="10759" y="6855"/>
                    <a:pt x="10890" y="6861"/>
                    <a:pt x="11021" y="6861"/>
                  </a:cubicBezTo>
                  <a:cubicBezTo>
                    <a:pt x="11623" y="6861"/>
                    <a:pt x="12227" y="6738"/>
                    <a:pt x="12791" y="6486"/>
                  </a:cubicBezTo>
                  <a:lnTo>
                    <a:pt x="14348" y="5800"/>
                  </a:lnTo>
                  <a:lnTo>
                    <a:pt x="12721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4"/>
            <p:cNvSpPr/>
            <p:nvPr/>
          </p:nvSpPr>
          <p:spPr>
            <a:xfrm>
              <a:off x="8058606" y="4029101"/>
              <a:ext cx="187426" cy="83572"/>
            </a:xfrm>
            <a:custGeom>
              <a:avLst/>
              <a:gdLst/>
              <a:ahLst/>
              <a:cxnLst/>
              <a:rect l="l" t="t" r="r" b="b"/>
              <a:pathLst>
                <a:path w="6270" h="2796" extrusionOk="0">
                  <a:moveTo>
                    <a:pt x="2283" y="1"/>
                  </a:moveTo>
                  <a:cubicBezTo>
                    <a:pt x="1465" y="1"/>
                    <a:pt x="769" y="211"/>
                    <a:pt x="492" y="833"/>
                  </a:cubicBezTo>
                  <a:cubicBezTo>
                    <a:pt x="0" y="1939"/>
                    <a:pt x="25" y="2190"/>
                    <a:pt x="159" y="2190"/>
                  </a:cubicBezTo>
                  <a:cubicBezTo>
                    <a:pt x="188" y="2190"/>
                    <a:pt x="222" y="2178"/>
                    <a:pt x="257" y="2161"/>
                  </a:cubicBezTo>
                  <a:cubicBezTo>
                    <a:pt x="459" y="2061"/>
                    <a:pt x="1270" y="1981"/>
                    <a:pt x="1851" y="1981"/>
                  </a:cubicBezTo>
                  <a:cubicBezTo>
                    <a:pt x="2104" y="1981"/>
                    <a:pt x="2313" y="1996"/>
                    <a:pt x="2409" y="2031"/>
                  </a:cubicBezTo>
                  <a:cubicBezTo>
                    <a:pt x="2741" y="2153"/>
                    <a:pt x="3082" y="2156"/>
                    <a:pt x="3082" y="2156"/>
                  </a:cubicBezTo>
                  <a:cubicBezTo>
                    <a:pt x="3082" y="2156"/>
                    <a:pt x="4381" y="2174"/>
                    <a:pt x="5207" y="2789"/>
                  </a:cubicBezTo>
                  <a:cubicBezTo>
                    <a:pt x="5212" y="2793"/>
                    <a:pt x="5218" y="2795"/>
                    <a:pt x="5225" y="2795"/>
                  </a:cubicBezTo>
                  <a:cubicBezTo>
                    <a:pt x="5436" y="2795"/>
                    <a:pt x="6270" y="840"/>
                    <a:pt x="4780" y="419"/>
                  </a:cubicBezTo>
                  <a:cubicBezTo>
                    <a:pt x="4017" y="205"/>
                    <a:pt x="3090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4"/>
            <p:cNvSpPr/>
            <p:nvPr/>
          </p:nvSpPr>
          <p:spPr>
            <a:xfrm>
              <a:off x="8100007" y="3996820"/>
              <a:ext cx="101485" cy="97262"/>
            </a:xfrm>
            <a:custGeom>
              <a:avLst/>
              <a:gdLst/>
              <a:ahLst/>
              <a:cxnLst/>
              <a:rect l="l" t="t" r="r" b="b"/>
              <a:pathLst>
                <a:path w="3395" h="3254" extrusionOk="0">
                  <a:moveTo>
                    <a:pt x="341" y="0"/>
                  </a:moveTo>
                  <a:cubicBezTo>
                    <a:pt x="362" y="211"/>
                    <a:pt x="1" y="1999"/>
                    <a:pt x="1" y="1999"/>
                  </a:cubicBezTo>
                  <a:lnTo>
                    <a:pt x="896" y="3015"/>
                  </a:lnTo>
                  <a:cubicBezTo>
                    <a:pt x="1072" y="3173"/>
                    <a:pt x="1295" y="3254"/>
                    <a:pt x="1520" y="3254"/>
                  </a:cubicBezTo>
                  <a:cubicBezTo>
                    <a:pt x="1687" y="3254"/>
                    <a:pt x="1854" y="3209"/>
                    <a:pt x="2004" y="3118"/>
                  </a:cubicBezTo>
                  <a:lnTo>
                    <a:pt x="3267" y="2349"/>
                  </a:lnTo>
                  <a:lnTo>
                    <a:pt x="3394" y="166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4"/>
            <p:cNvSpPr/>
            <p:nvPr/>
          </p:nvSpPr>
          <p:spPr>
            <a:xfrm>
              <a:off x="7909084" y="3820648"/>
              <a:ext cx="106537" cy="97053"/>
            </a:xfrm>
            <a:custGeom>
              <a:avLst/>
              <a:gdLst/>
              <a:ahLst/>
              <a:cxnLst/>
              <a:rect l="l" t="t" r="r" b="b"/>
              <a:pathLst>
                <a:path w="3564" h="3247" extrusionOk="0">
                  <a:moveTo>
                    <a:pt x="1555" y="1"/>
                  </a:moveTo>
                  <a:cubicBezTo>
                    <a:pt x="1033" y="1"/>
                    <a:pt x="563" y="276"/>
                    <a:pt x="341" y="774"/>
                  </a:cubicBezTo>
                  <a:cubicBezTo>
                    <a:pt x="1" y="1539"/>
                    <a:pt x="369" y="2536"/>
                    <a:pt x="1165" y="3007"/>
                  </a:cubicBezTo>
                  <a:cubicBezTo>
                    <a:pt x="1441" y="3169"/>
                    <a:pt x="1732" y="3246"/>
                    <a:pt x="2009" y="3246"/>
                  </a:cubicBezTo>
                  <a:cubicBezTo>
                    <a:pt x="2530" y="3246"/>
                    <a:pt x="3000" y="2972"/>
                    <a:pt x="3222" y="2473"/>
                  </a:cubicBezTo>
                  <a:cubicBezTo>
                    <a:pt x="3563" y="1709"/>
                    <a:pt x="3194" y="710"/>
                    <a:pt x="2399" y="241"/>
                  </a:cubicBezTo>
                  <a:cubicBezTo>
                    <a:pt x="2123" y="78"/>
                    <a:pt x="1831" y="1"/>
                    <a:pt x="155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4"/>
            <p:cNvSpPr/>
            <p:nvPr/>
          </p:nvSpPr>
          <p:spPr>
            <a:xfrm>
              <a:off x="7935688" y="3847848"/>
              <a:ext cx="47977" cy="43101"/>
            </a:xfrm>
            <a:custGeom>
              <a:avLst/>
              <a:gdLst/>
              <a:ahLst/>
              <a:cxnLst/>
              <a:rect l="l" t="t" r="r" b="b"/>
              <a:pathLst>
                <a:path w="1605" h="1442" extrusionOk="0">
                  <a:moveTo>
                    <a:pt x="256" y="0"/>
                  </a:moveTo>
                  <a:cubicBezTo>
                    <a:pt x="198" y="0"/>
                    <a:pt x="141" y="3"/>
                    <a:pt x="85" y="7"/>
                  </a:cubicBezTo>
                  <a:cubicBezTo>
                    <a:pt x="35" y="10"/>
                    <a:pt x="0" y="53"/>
                    <a:pt x="3" y="101"/>
                  </a:cubicBezTo>
                  <a:cubicBezTo>
                    <a:pt x="7" y="146"/>
                    <a:pt x="40" y="180"/>
                    <a:pt x="89" y="180"/>
                  </a:cubicBezTo>
                  <a:cubicBezTo>
                    <a:pt x="92" y="180"/>
                    <a:pt x="95" y="180"/>
                    <a:pt x="97" y="180"/>
                  </a:cubicBezTo>
                  <a:cubicBezTo>
                    <a:pt x="150" y="176"/>
                    <a:pt x="201" y="174"/>
                    <a:pt x="250" y="174"/>
                  </a:cubicBezTo>
                  <a:cubicBezTo>
                    <a:pt x="933" y="174"/>
                    <a:pt x="1325" y="556"/>
                    <a:pt x="1414" y="1317"/>
                  </a:cubicBezTo>
                  <a:cubicBezTo>
                    <a:pt x="1419" y="1343"/>
                    <a:pt x="1420" y="1360"/>
                    <a:pt x="1421" y="1371"/>
                  </a:cubicBezTo>
                  <a:cubicBezTo>
                    <a:pt x="1431" y="1412"/>
                    <a:pt x="1468" y="1442"/>
                    <a:pt x="1509" y="1442"/>
                  </a:cubicBezTo>
                  <a:lnTo>
                    <a:pt x="1527" y="1442"/>
                  </a:lnTo>
                  <a:cubicBezTo>
                    <a:pt x="1574" y="1433"/>
                    <a:pt x="1605" y="1387"/>
                    <a:pt x="1596" y="1339"/>
                  </a:cubicBezTo>
                  <a:cubicBezTo>
                    <a:pt x="1595" y="1330"/>
                    <a:pt x="1594" y="1316"/>
                    <a:pt x="1591" y="1299"/>
                  </a:cubicBezTo>
                  <a:cubicBezTo>
                    <a:pt x="1465" y="249"/>
                    <a:pt x="828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4"/>
            <p:cNvSpPr/>
            <p:nvPr/>
          </p:nvSpPr>
          <p:spPr>
            <a:xfrm>
              <a:off x="7940920" y="3863929"/>
              <a:ext cx="38113" cy="19399"/>
            </a:xfrm>
            <a:custGeom>
              <a:avLst/>
              <a:gdLst/>
              <a:ahLst/>
              <a:cxnLst/>
              <a:rect l="l" t="t" r="r" b="b"/>
              <a:pathLst>
                <a:path w="1275" h="649" extrusionOk="0">
                  <a:moveTo>
                    <a:pt x="844" y="1"/>
                  </a:moveTo>
                  <a:cubicBezTo>
                    <a:pt x="465" y="1"/>
                    <a:pt x="159" y="305"/>
                    <a:pt x="25" y="514"/>
                  </a:cubicBezTo>
                  <a:cubicBezTo>
                    <a:pt x="0" y="554"/>
                    <a:pt x="11" y="607"/>
                    <a:pt x="52" y="634"/>
                  </a:cubicBezTo>
                  <a:cubicBezTo>
                    <a:pt x="68" y="642"/>
                    <a:pt x="85" y="648"/>
                    <a:pt x="100" y="648"/>
                  </a:cubicBezTo>
                  <a:cubicBezTo>
                    <a:pt x="129" y="648"/>
                    <a:pt x="157" y="634"/>
                    <a:pt x="172" y="609"/>
                  </a:cubicBezTo>
                  <a:cubicBezTo>
                    <a:pt x="187" y="586"/>
                    <a:pt x="457" y="176"/>
                    <a:pt x="841" y="176"/>
                  </a:cubicBezTo>
                  <a:cubicBezTo>
                    <a:pt x="932" y="176"/>
                    <a:pt x="1029" y="199"/>
                    <a:pt x="1131" y="256"/>
                  </a:cubicBezTo>
                  <a:cubicBezTo>
                    <a:pt x="1144" y="263"/>
                    <a:pt x="1159" y="266"/>
                    <a:pt x="1174" y="266"/>
                  </a:cubicBezTo>
                  <a:cubicBezTo>
                    <a:pt x="1205" y="266"/>
                    <a:pt x="1235" y="251"/>
                    <a:pt x="1251" y="222"/>
                  </a:cubicBezTo>
                  <a:cubicBezTo>
                    <a:pt x="1275" y="179"/>
                    <a:pt x="1259" y="126"/>
                    <a:pt x="1217" y="102"/>
                  </a:cubicBezTo>
                  <a:cubicBezTo>
                    <a:pt x="1088" y="30"/>
                    <a:pt x="962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4"/>
            <p:cNvSpPr/>
            <p:nvPr/>
          </p:nvSpPr>
          <p:spPr>
            <a:xfrm>
              <a:off x="8336278" y="3894177"/>
              <a:ext cx="105132" cy="90059"/>
            </a:xfrm>
            <a:custGeom>
              <a:avLst/>
              <a:gdLst/>
              <a:ahLst/>
              <a:cxnLst/>
              <a:rect l="l" t="t" r="r" b="b"/>
              <a:pathLst>
                <a:path w="3517" h="3013" extrusionOk="0">
                  <a:moveTo>
                    <a:pt x="1933" y="0"/>
                  </a:moveTo>
                  <a:cubicBezTo>
                    <a:pt x="1927" y="0"/>
                    <a:pt x="1921" y="0"/>
                    <a:pt x="1915" y="0"/>
                  </a:cubicBezTo>
                  <a:cubicBezTo>
                    <a:pt x="991" y="10"/>
                    <a:pt x="172" y="692"/>
                    <a:pt x="86" y="1523"/>
                  </a:cubicBezTo>
                  <a:cubicBezTo>
                    <a:pt x="0" y="2349"/>
                    <a:pt x="670" y="3012"/>
                    <a:pt x="1584" y="3012"/>
                  </a:cubicBezTo>
                  <a:cubicBezTo>
                    <a:pt x="1590" y="3012"/>
                    <a:pt x="1596" y="3012"/>
                    <a:pt x="1602" y="3012"/>
                  </a:cubicBezTo>
                  <a:cubicBezTo>
                    <a:pt x="2526" y="3004"/>
                    <a:pt x="3345" y="2321"/>
                    <a:pt x="3431" y="1489"/>
                  </a:cubicBezTo>
                  <a:cubicBezTo>
                    <a:pt x="3517" y="665"/>
                    <a:pt x="2848" y="0"/>
                    <a:pt x="1933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4"/>
            <p:cNvSpPr/>
            <p:nvPr/>
          </p:nvSpPr>
          <p:spPr>
            <a:xfrm>
              <a:off x="8360431" y="3924247"/>
              <a:ext cx="61459" cy="24958"/>
            </a:xfrm>
            <a:custGeom>
              <a:avLst/>
              <a:gdLst/>
              <a:ahLst/>
              <a:cxnLst/>
              <a:rect l="l" t="t" r="r" b="b"/>
              <a:pathLst>
                <a:path w="2056" h="835" extrusionOk="0">
                  <a:moveTo>
                    <a:pt x="1167" y="1"/>
                  </a:moveTo>
                  <a:cubicBezTo>
                    <a:pt x="819" y="1"/>
                    <a:pt x="429" y="161"/>
                    <a:pt x="57" y="658"/>
                  </a:cubicBezTo>
                  <a:cubicBezTo>
                    <a:pt x="47" y="673"/>
                    <a:pt x="37" y="684"/>
                    <a:pt x="33" y="691"/>
                  </a:cubicBezTo>
                  <a:cubicBezTo>
                    <a:pt x="1" y="728"/>
                    <a:pt x="5" y="783"/>
                    <a:pt x="41" y="814"/>
                  </a:cubicBezTo>
                  <a:cubicBezTo>
                    <a:pt x="57" y="828"/>
                    <a:pt x="78" y="835"/>
                    <a:pt x="98" y="835"/>
                  </a:cubicBezTo>
                  <a:cubicBezTo>
                    <a:pt x="123" y="835"/>
                    <a:pt x="147" y="825"/>
                    <a:pt x="167" y="805"/>
                  </a:cubicBezTo>
                  <a:cubicBezTo>
                    <a:pt x="174" y="797"/>
                    <a:pt x="184" y="783"/>
                    <a:pt x="198" y="763"/>
                  </a:cubicBezTo>
                  <a:cubicBezTo>
                    <a:pt x="493" y="369"/>
                    <a:pt x="818" y="171"/>
                    <a:pt x="1169" y="171"/>
                  </a:cubicBezTo>
                  <a:cubicBezTo>
                    <a:pt x="1404" y="171"/>
                    <a:pt x="1650" y="259"/>
                    <a:pt x="1907" y="437"/>
                  </a:cubicBezTo>
                  <a:cubicBezTo>
                    <a:pt x="1923" y="446"/>
                    <a:pt x="1940" y="451"/>
                    <a:pt x="1958" y="451"/>
                  </a:cubicBezTo>
                  <a:cubicBezTo>
                    <a:pt x="1986" y="451"/>
                    <a:pt x="2014" y="438"/>
                    <a:pt x="2030" y="413"/>
                  </a:cubicBezTo>
                  <a:cubicBezTo>
                    <a:pt x="2056" y="373"/>
                    <a:pt x="2046" y="320"/>
                    <a:pt x="2006" y="291"/>
                  </a:cubicBezTo>
                  <a:cubicBezTo>
                    <a:pt x="1803" y="152"/>
                    <a:pt x="1505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4"/>
            <p:cNvSpPr/>
            <p:nvPr/>
          </p:nvSpPr>
          <p:spPr>
            <a:xfrm>
              <a:off x="8374361" y="3929806"/>
              <a:ext cx="27441" cy="31235"/>
            </a:xfrm>
            <a:custGeom>
              <a:avLst/>
              <a:gdLst/>
              <a:ahLst/>
              <a:cxnLst/>
              <a:rect l="l" t="t" r="r" b="b"/>
              <a:pathLst>
                <a:path w="918" h="1045" extrusionOk="0">
                  <a:moveTo>
                    <a:pt x="89" y="1"/>
                  </a:moveTo>
                  <a:cubicBezTo>
                    <a:pt x="41" y="1"/>
                    <a:pt x="0" y="40"/>
                    <a:pt x="0" y="88"/>
                  </a:cubicBezTo>
                  <a:cubicBezTo>
                    <a:pt x="0" y="135"/>
                    <a:pt x="40" y="176"/>
                    <a:pt x="88" y="176"/>
                  </a:cubicBezTo>
                  <a:cubicBezTo>
                    <a:pt x="695" y="184"/>
                    <a:pt x="739" y="928"/>
                    <a:pt x="740" y="959"/>
                  </a:cubicBezTo>
                  <a:cubicBezTo>
                    <a:pt x="744" y="1006"/>
                    <a:pt x="782" y="1043"/>
                    <a:pt x="829" y="1043"/>
                  </a:cubicBezTo>
                  <a:cubicBezTo>
                    <a:pt x="829" y="1043"/>
                    <a:pt x="830" y="1043"/>
                    <a:pt x="833" y="1044"/>
                  </a:cubicBezTo>
                  <a:cubicBezTo>
                    <a:pt x="881" y="1043"/>
                    <a:pt x="918" y="1000"/>
                    <a:pt x="916" y="952"/>
                  </a:cubicBezTo>
                  <a:cubicBezTo>
                    <a:pt x="902" y="628"/>
                    <a:pt x="710" y="1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4"/>
            <p:cNvSpPr/>
            <p:nvPr/>
          </p:nvSpPr>
          <p:spPr>
            <a:xfrm>
              <a:off x="7969676" y="3543687"/>
              <a:ext cx="469013" cy="488612"/>
            </a:xfrm>
            <a:custGeom>
              <a:avLst/>
              <a:gdLst/>
              <a:ahLst/>
              <a:cxnLst/>
              <a:rect l="l" t="t" r="r" b="b"/>
              <a:pathLst>
                <a:path w="15690" h="16347" extrusionOk="0">
                  <a:moveTo>
                    <a:pt x="7620" y="1"/>
                  </a:moveTo>
                  <a:cubicBezTo>
                    <a:pt x="4205" y="1"/>
                    <a:pt x="1149" y="2385"/>
                    <a:pt x="366" y="5763"/>
                  </a:cubicBezTo>
                  <a:cubicBezTo>
                    <a:pt x="115" y="6841"/>
                    <a:pt x="112" y="7912"/>
                    <a:pt x="313" y="8920"/>
                  </a:cubicBezTo>
                  <a:cubicBezTo>
                    <a:pt x="466" y="9685"/>
                    <a:pt x="433" y="10476"/>
                    <a:pt x="282" y="11244"/>
                  </a:cubicBezTo>
                  <a:cubicBezTo>
                    <a:pt x="1" y="12662"/>
                    <a:pt x="557" y="15158"/>
                    <a:pt x="6199" y="16092"/>
                  </a:cubicBezTo>
                  <a:cubicBezTo>
                    <a:pt x="7265" y="16269"/>
                    <a:pt x="8180" y="16346"/>
                    <a:pt x="8962" y="16346"/>
                  </a:cubicBezTo>
                  <a:cubicBezTo>
                    <a:pt x="12618" y="16346"/>
                    <a:pt x="13406" y="14655"/>
                    <a:pt x="13458" y="13455"/>
                  </a:cubicBezTo>
                  <a:cubicBezTo>
                    <a:pt x="13495" y="12625"/>
                    <a:pt x="13743" y="11815"/>
                    <a:pt x="14148" y="11088"/>
                  </a:cubicBezTo>
                  <a:cubicBezTo>
                    <a:pt x="14552" y="10360"/>
                    <a:pt x="14841" y="9550"/>
                    <a:pt x="14985" y="8680"/>
                  </a:cubicBezTo>
                  <a:cubicBezTo>
                    <a:pt x="15689" y="4432"/>
                    <a:pt x="12653" y="426"/>
                    <a:pt x="8283" y="31"/>
                  </a:cubicBezTo>
                  <a:cubicBezTo>
                    <a:pt x="8061" y="10"/>
                    <a:pt x="7839" y="1"/>
                    <a:pt x="7620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4"/>
            <p:cNvSpPr/>
            <p:nvPr/>
          </p:nvSpPr>
          <p:spPr>
            <a:xfrm>
              <a:off x="7942205" y="3603886"/>
              <a:ext cx="475440" cy="302965"/>
            </a:xfrm>
            <a:custGeom>
              <a:avLst/>
              <a:gdLst/>
              <a:ahLst/>
              <a:cxnLst/>
              <a:rect l="l" t="t" r="r" b="b"/>
              <a:pathLst>
                <a:path w="15905" h="10136" extrusionOk="0">
                  <a:moveTo>
                    <a:pt x="7918" y="1"/>
                  </a:moveTo>
                  <a:cubicBezTo>
                    <a:pt x="7099" y="1"/>
                    <a:pt x="6231" y="60"/>
                    <a:pt x="5325" y="182"/>
                  </a:cubicBezTo>
                  <a:cubicBezTo>
                    <a:pt x="1" y="897"/>
                    <a:pt x="1288" y="8304"/>
                    <a:pt x="1288" y="8304"/>
                  </a:cubicBezTo>
                  <a:cubicBezTo>
                    <a:pt x="2763" y="6519"/>
                    <a:pt x="3419" y="3485"/>
                    <a:pt x="3419" y="3485"/>
                  </a:cubicBezTo>
                  <a:cubicBezTo>
                    <a:pt x="3431" y="3485"/>
                    <a:pt x="3443" y="3485"/>
                    <a:pt x="3455" y="3485"/>
                  </a:cubicBezTo>
                  <a:cubicBezTo>
                    <a:pt x="4701" y="3485"/>
                    <a:pt x="6734" y="2181"/>
                    <a:pt x="6734" y="2181"/>
                  </a:cubicBezTo>
                  <a:cubicBezTo>
                    <a:pt x="8427" y="4178"/>
                    <a:pt x="13699" y="4855"/>
                    <a:pt x="13699" y="4855"/>
                  </a:cubicBezTo>
                  <a:cubicBezTo>
                    <a:pt x="13361" y="6853"/>
                    <a:pt x="14313" y="9892"/>
                    <a:pt x="14351" y="10136"/>
                  </a:cubicBezTo>
                  <a:cubicBezTo>
                    <a:pt x="14351" y="10136"/>
                    <a:pt x="15904" y="6666"/>
                    <a:pt x="15283" y="3791"/>
                  </a:cubicBezTo>
                  <a:cubicBezTo>
                    <a:pt x="14770" y="1408"/>
                    <a:pt x="11918" y="1"/>
                    <a:pt x="7918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4"/>
            <p:cNvSpPr/>
            <p:nvPr/>
          </p:nvSpPr>
          <p:spPr>
            <a:xfrm>
              <a:off x="7932131" y="3557616"/>
              <a:ext cx="248048" cy="294566"/>
            </a:xfrm>
            <a:custGeom>
              <a:avLst/>
              <a:gdLst/>
              <a:ahLst/>
              <a:cxnLst/>
              <a:rect l="l" t="t" r="r" b="b"/>
              <a:pathLst>
                <a:path w="8298" h="9855" extrusionOk="0">
                  <a:moveTo>
                    <a:pt x="5458" y="0"/>
                  </a:moveTo>
                  <a:cubicBezTo>
                    <a:pt x="3940" y="0"/>
                    <a:pt x="2143" y="772"/>
                    <a:pt x="1305" y="2942"/>
                  </a:cubicBezTo>
                  <a:cubicBezTo>
                    <a:pt x="1291" y="2980"/>
                    <a:pt x="1275" y="3020"/>
                    <a:pt x="1261" y="3058"/>
                  </a:cubicBezTo>
                  <a:cubicBezTo>
                    <a:pt x="0" y="6523"/>
                    <a:pt x="1628" y="9854"/>
                    <a:pt x="1628" y="9854"/>
                  </a:cubicBezTo>
                  <a:cubicBezTo>
                    <a:pt x="1628" y="9854"/>
                    <a:pt x="3113" y="7072"/>
                    <a:pt x="3075" y="4580"/>
                  </a:cubicBezTo>
                  <a:cubicBezTo>
                    <a:pt x="3075" y="4580"/>
                    <a:pt x="6873" y="3822"/>
                    <a:pt x="7870" y="1877"/>
                  </a:cubicBezTo>
                  <a:cubicBezTo>
                    <a:pt x="8297" y="1040"/>
                    <a:pt x="7450" y="289"/>
                    <a:pt x="6210" y="66"/>
                  </a:cubicBezTo>
                  <a:cubicBezTo>
                    <a:pt x="5971" y="23"/>
                    <a:pt x="5719" y="0"/>
                    <a:pt x="5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4"/>
            <p:cNvSpPr/>
            <p:nvPr/>
          </p:nvSpPr>
          <p:spPr>
            <a:xfrm>
              <a:off x="8099439" y="3521808"/>
              <a:ext cx="347650" cy="390961"/>
            </a:xfrm>
            <a:custGeom>
              <a:avLst/>
              <a:gdLst/>
              <a:ahLst/>
              <a:cxnLst/>
              <a:rect l="l" t="t" r="r" b="b"/>
              <a:pathLst>
                <a:path w="11630" h="13080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72" y="2129"/>
                    <a:pt x="93" y="2252"/>
                    <a:pt x="133" y="2383"/>
                  </a:cubicBezTo>
                  <a:cubicBezTo>
                    <a:pt x="1029" y="5425"/>
                    <a:pt x="9285" y="6737"/>
                    <a:pt x="9285" y="6737"/>
                  </a:cubicBezTo>
                  <a:cubicBezTo>
                    <a:pt x="8487" y="10077"/>
                    <a:pt x="9130" y="13079"/>
                    <a:pt x="9130" y="13079"/>
                  </a:cubicBezTo>
                  <a:cubicBezTo>
                    <a:pt x="10126" y="12112"/>
                    <a:pt x="10933" y="10873"/>
                    <a:pt x="11257" y="9373"/>
                  </a:cubicBezTo>
                  <a:cubicBezTo>
                    <a:pt x="11629" y="7656"/>
                    <a:pt x="11363" y="5601"/>
                    <a:pt x="10006" y="3230"/>
                  </a:cubicBezTo>
                  <a:cubicBezTo>
                    <a:pt x="8710" y="967"/>
                    <a:pt x="5933" y="1"/>
                    <a:pt x="3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4"/>
            <p:cNvSpPr/>
            <p:nvPr/>
          </p:nvSpPr>
          <p:spPr>
            <a:xfrm>
              <a:off x="8099529" y="3521808"/>
              <a:ext cx="347560" cy="280159"/>
            </a:xfrm>
            <a:custGeom>
              <a:avLst/>
              <a:gdLst/>
              <a:ahLst/>
              <a:cxnLst/>
              <a:rect l="l" t="t" r="r" b="b"/>
              <a:pathLst>
                <a:path w="11627" h="9373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692" y="1521"/>
                    <a:pt x="1781" y="895"/>
                    <a:pt x="3242" y="895"/>
                  </a:cubicBezTo>
                  <a:cubicBezTo>
                    <a:pt x="4223" y="895"/>
                    <a:pt x="5371" y="1177"/>
                    <a:pt x="6659" y="1974"/>
                  </a:cubicBezTo>
                  <a:cubicBezTo>
                    <a:pt x="9849" y="3947"/>
                    <a:pt x="10914" y="7257"/>
                    <a:pt x="11254" y="9373"/>
                  </a:cubicBezTo>
                  <a:cubicBezTo>
                    <a:pt x="11626" y="7656"/>
                    <a:pt x="11360" y="5601"/>
                    <a:pt x="10005" y="3230"/>
                  </a:cubicBezTo>
                  <a:cubicBezTo>
                    <a:pt x="8708" y="967"/>
                    <a:pt x="5931" y="1"/>
                    <a:pt x="364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4"/>
            <p:cNvSpPr/>
            <p:nvPr/>
          </p:nvSpPr>
          <p:spPr>
            <a:xfrm>
              <a:off x="7971111" y="3557586"/>
              <a:ext cx="146623" cy="87936"/>
            </a:xfrm>
            <a:custGeom>
              <a:avLst/>
              <a:gdLst/>
              <a:ahLst/>
              <a:cxnLst/>
              <a:rect l="l" t="t" r="r" b="b"/>
              <a:pathLst>
                <a:path w="4905" h="2942" extrusionOk="0">
                  <a:moveTo>
                    <a:pt x="4150" y="1"/>
                  </a:moveTo>
                  <a:cubicBezTo>
                    <a:pt x="2633" y="1"/>
                    <a:pt x="838" y="773"/>
                    <a:pt x="1" y="2942"/>
                  </a:cubicBezTo>
                  <a:cubicBezTo>
                    <a:pt x="270" y="2571"/>
                    <a:pt x="588" y="2233"/>
                    <a:pt x="948" y="1948"/>
                  </a:cubicBezTo>
                  <a:cubicBezTo>
                    <a:pt x="1840" y="1237"/>
                    <a:pt x="2980" y="840"/>
                    <a:pt x="4121" y="840"/>
                  </a:cubicBezTo>
                  <a:cubicBezTo>
                    <a:pt x="4209" y="840"/>
                    <a:pt x="4297" y="843"/>
                    <a:pt x="4385" y="847"/>
                  </a:cubicBezTo>
                  <a:lnTo>
                    <a:pt x="4904" y="67"/>
                  </a:lnTo>
                  <a:cubicBezTo>
                    <a:pt x="4665" y="24"/>
                    <a:pt x="4412" y="1"/>
                    <a:pt x="415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4"/>
            <p:cNvSpPr/>
            <p:nvPr/>
          </p:nvSpPr>
          <p:spPr>
            <a:xfrm>
              <a:off x="8078365" y="3855858"/>
              <a:ext cx="20028" cy="35479"/>
            </a:xfrm>
            <a:custGeom>
              <a:avLst/>
              <a:gdLst/>
              <a:ahLst/>
              <a:cxnLst/>
              <a:rect l="l" t="t" r="r" b="b"/>
              <a:pathLst>
                <a:path w="670" h="1187" extrusionOk="0">
                  <a:moveTo>
                    <a:pt x="379" y="1"/>
                  </a:moveTo>
                  <a:cubicBezTo>
                    <a:pt x="225" y="1"/>
                    <a:pt x="76" y="232"/>
                    <a:pt x="40" y="540"/>
                  </a:cubicBezTo>
                  <a:cubicBezTo>
                    <a:pt x="1" y="866"/>
                    <a:pt x="104" y="1154"/>
                    <a:pt x="266" y="1183"/>
                  </a:cubicBezTo>
                  <a:cubicBezTo>
                    <a:pt x="276" y="1185"/>
                    <a:pt x="285" y="1186"/>
                    <a:pt x="295" y="1186"/>
                  </a:cubicBezTo>
                  <a:cubicBezTo>
                    <a:pt x="447" y="1186"/>
                    <a:pt x="594" y="955"/>
                    <a:pt x="632" y="647"/>
                  </a:cubicBezTo>
                  <a:cubicBezTo>
                    <a:pt x="670" y="321"/>
                    <a:pt x="570" y="32"/>
                    <a:pt x="406" y="3"/>
                  </a:cubicBezTo>
                  <a:cubicBezTo>
                    <a:pt x="397" y="2"/>
                    <a:pt x="38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4"/>
            <p:cNvSpPr/>
            <p:nvPr/>
          </p:nvSpPr>
          <p:spPr>
            <a:xfrm>
              <a:off x="8253386" y="3878306"/>
              <a:ext cx="22001" cy="34553"/>
            </a:xfrm>
            <a:custGeom>
              <a:avLst/>
              <a:gdLst/>
              <a:ahLst/>
              <a:cxnLst/>
              <a:rect l="l" t="t" r="r" b="b"/>
              <a:pathLst>
                <a:path w="736" h="1156" extrusionOk="0">
                  <a:moveTo>
                    <a:pt x="461" y="0"/>
                  </a:moveTo>
                  <a:cubicBezTo>
                    <a:pt x="317" y="0"/>
                    <a:pt x="159" y="188"/>
                    <a:pt x="85" y="461"/>
                  </a:cubicBezTo>
                  <a:cubicBezTo>
                    <a:pt x="1" y="774"/>
                    <a:pt x="58" y="1080"/>
                    <a:pt x="215" y="1144"/>
                  </a:cubicBezTo>
                  <a:cubicBezTo>
                    <a:pt x="235" y="1152"/>
                    <a:pt x="255" y="1156"/>
                    <a:pt x="276" y="1156"/>
                  </a:cubicBezTo>
                  <a:cubicBezTo>
                    <a:pt x="420" y="1156"/>
                    <a:pt x="577" y="968"/>
                    <a:pt x="651" y="694"/>
                  </a:cubicBezTo>
                  <a:cubicBezTo>
                    <a:pt x="736" y="382"/>
                    <a:pt x="678" y="77"/>
                    <a:pt x="521" y="12"/>
                  </a:cubicBezTo>
                  <a:cubicBezTo>
                    <a:pt x="502" y="4"/>
                    <a:pt x="48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4"/>
            <p:cNvSpPr/>
            <p:nvPr/>
          </p:nvSpPr>
          <p:spPr>
            <a:xfrm>
              <a:off x="8053435" y="3775574"/>
              <a:ext cx="70068" cy="24868"/>
            </a:xfrm>
            <a:custGeom>
              <a:avLst/>
              <a:gdLst/>
              <a:ahLst/>
              <a:cxnLst/>
              <a:rect l="l" t="t" r="r" b="b"/>
              <a:pathLst>
                <a:path w="2344" h="832" extrusionOk="0">
                  <a:moveTo>
                    <a:pt x="1206" y="1"/>
                  </a:moveTo>
                  <a:cubicBezTo>
                    <a:pt x="860" y="1"/>
                    <a:pt x="462" y="130"/>
                    <a:pt x="68" y="535"/>
                  </a:cubicBezTo>
                  <a:cubicBezTo>
                    <a:pt x="1" y="603"/>
                    <a:pt x="2" y="715"/>
                    <a:pt x="71" y="783"/>
                  </a:cubicBezTo>
                  <a:cubicBezTo>
                    <a:pt x="105" y="816"/>
                    <a:pt x="149" y="832"/>
                    <a:pt x="192" y="832"/>
                  </a:cubicBezTo>
                  <a:cubicBezTo>
                    <a:pt x="239" y="832"/>
                    <a:pt x="284" y="814"/>
                    <a:pt x="318" y="778"/>
                  </a:cubicBezTo>
                  <a:cubicBezTo>
                    <a:pt x="634" y="453"/>
                    <a:pt x="948" y="350"/>
                    <a:pt x="1219" y="350"/>
                  </a:cubicBezTo>
                  <a:cubicBezTo>
                    <a:pt x="1674" y="350"/>
                    <a:pt x="2009" y="640"/>
                    <a:pt x="2032" y="660"/>
                  </a:cubicBezTo>
                  <a:cubicBezTo>
                    <a:pt x="2065" y="691"/>
                    <a:pt x="2108" y="706"/>
                    <a:pt x="2150" y="706"/>
                  </a:cubicBezTo>
                  <a:cubicBezTo>
                    <a:pt x="2197" y="706"/>
                    <a:pt x="2244" y="687"/>
                    <a:pt x="2279" y="648"/>
                  </a:cubicBezTo>
                  <a:cubicBezTo>
                    <a:pt x="2344" y="575"/>
                    <a:pt x="2338" y="466"/>
                    <a:pt x="2266" y="401"/>
                  </a:cubicBezTo>
                  <a:cubicBezTo>
                    <a:pt x="2260" y="395"/>
                    <a:pt x="1810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4"/>
            <p:cNvSpPr/>
            <p:nvPr/>
          </p:nvSpPr>
          <p:spPr>
            <a:xfrm>
              <a:off x="8267973" y="3793777"/>
              <a:ext cx="68185" cy="32162"/>
            </a:xfrm>
            <a:custGeom>
              <a:avLst/>
              <a:gdLst/>
              <a:ahLst/>
              <a:cxnLst/>
              <a:rect l="l" t="t" r="r" b="b"/>
              <a:pathLst>
                <a:path w="2281" h="1076" extrusionOk="0">
                  <a:moveTo>
                    <a:pt x="914" y="1"/>
                  </a:moveTo>
                  <a:cubicBezTo>
                    <a:pt x="469" y="1"/>
                    <a:pt x="122" y="190"/>
                    <a:pt x="115" y="193"/>
                  </a:cubicBezTo>
                  <a:cubicBezTo>
                    <a:pt x="31" y="240"/>
                    <a:pt x="1" y="346"/>
                    <a:pt x="49" y="430"/>
                  </a:cubicBezTo>
                  <a:cubicBezTo>
                    <a:pt x="82" y="488"/>
                    <a:pt x="141" y="521"/>
                    <a:pt x="202" y="521"/>
                  </a:cubicBezTo>
                  <a:cubicBezTo>
                    <a:pt x="231" y="521"/>
                    <a:pt x="260" y="514"/>
                    <a:pt x="288" y="498"/>
                  </a:cubicBezTo>
                  <a:cubicBezTo>
                    <a:pt x="308" y="487"/>
                    <a:pt x="568" y="345"/>
                    <a:pt x="902" y="345"/>
                  </a:cubicBezTo>
                  <a:cubicBezTo>
                    <a:pt x="1226" y="345"/>
                    <a:pt x="1619" y="478"/>
                    <a:pt x="1932" y="991"/>
                  </a:cubicBezTo>
                  <a:cubicBezTo>
                    <a:pt x="1964" y="1044"/>
                    <a:pt x="2024" y="1075"/>
                    <a:pt x="2082" y="1075"/>
                  </a:cubicBezTo>
                  <a:cubicBezTo>
                    <a:pt x="2113" y="1075"/>
                    <a:pt x="2145" y="1068"/>
                    <a:pt x="2170" y="1049"/>
                  </a:cubicBezTo>
                  <a:cubicBezTo>
                    <a:pt x="2254" y="999"/>
                    <a:pt x="2281" y="892"/>
                    <a:pt x="2230" y="809"/>
                  </a:cubicBezTo>
                  <a:cubicBezTo>
                    <a:pt x="1838" y="167"/>
                    <a:pt x="1332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4"/>
            <p:cNvSpPr/>
            <p:nvPr/>
          </p:nvSpPr>
          <p:spPr>
            <a:xfrm>
              <a:off x="8179133" y="3877768"/>
              <a:ext cx="23645" cy="48930"/>
            </a:xfrm>
            <a:custGeom>
              <a:avLst/>
              <a:gdLst/>
              <a:ahLst/>
              <a:cxnLst/>
              <a:rect l="l" t="t" r="r" b="b"/>
              <a:pathLst>
                <a:path w="791" h="1637" extrusionOk="0">
                  <a:moveTo>
                    <a:pt x="193" y="1"/>
                  </a:moveTo>
                  <a:cubicBezTo>
                    <a:pt x="151" y="1"/>
                    <a:pt x="113" y="34"/>
                    <a:pt x="108" y="76"/>
                  </a:cubicBezTo>
                  <a:lnTo>
                    <a:pt x="3" y="916"/>
                  </a:lnTo>
                  <a:cubicBezTo>
                    <a:pt x="0" y="942"/>
                    <a:pt x="7" y="966"/>
                    <a:pt x="23" y="984"/>
                  </a:cubicBezTo>
                  <a:cubicBezTo>
                    <a:pt x="38" y="1001"/>
                    <a:pt x="62" y="1012"/>
                    <a:pt x="86" y="1014"/>
                  </a:cubicBezTo>
                  <a:cubicBezTo>
                    <a:pt x="247" y="1019"/>
                    <a:pt x="586" y="1083"/>
                    <a:pt x="607" y="1232"/>
                  </a:cubicBezTo>
                  <a:cubicBezTo>
                    <a:pt x="610" y="1259"/>
                    <a:pt x="606" y="1280"/>
                    <a:pt x="588" y="1302"/>
                  </a:cubicBezTo>
                  <a:cubicBezTo>
                    <a:pt x="514" y="1393"/>
                    <a:pt x="281" y="1448"/>
                    <a:pt x="151" y="1460"/>
                  </a:cubicBezTo>
                  <a:cubicBezTo>
                    <a:pt x="102" y="1464"/>
                    <a:pt x="67" y="1508"/>
                    <a:pt x="72" y="1556"/>
                  </a:cubicBezTo>
                  <a:cubicBezTo>
                    <a:pt x="77" y="1601"/>
                    <a:pt x="115" y="1635"/>
                    <a:pt x="158" y="1635"/>
                  </a:cubicBezTo>
                  <a:cubicBezTo>
                    <a:pt x="163" y="1635"/>
                    <a:pt x="164" y="1635"/>
                    <a:pt x="168" y="1636"/>
                  </a:cubicBezTo>
                  <a:cubicBezTo>
                    <a:pt x="211" y="1633"/>
                    <a:pt x="580" y="1592"/>
                    <a:pt x="723" y="1413"/>
                  </a:cubicBezTo>
                  <a:cubicBezTo>
                    <a:pt x="771" y="1352"/>
                    <a:pt x="791" y="1283"/>
                    <a:pt x="780" y="1211"/>
                  </a:cubicBezTo>
                  <a:cubicBezTo>
                    <a:pt x="743" y="944"/>
                    <a:pt x="370" y="870"/>
                    <a:pt x="187" y="848"/>
                  </a:cubicBezTo>
                  <a:lnTo>
                    <a:pt x="281" y="98"/>
                  </a:lnTo>
                  <a:cubicBezTo>
                    <a:pt x="288" y="51"/>
                    <a:pt x="253" y="6"/>
                    <a:pt x="205" y="2"/>
                  </a:cubicBezTo>
                  <a:cubicBezTo>
                    <a:pt x="201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4"/>
            <p:cNvSpPr/>
            <p:nvPr/>
          </p:nvSpPr>
          <p:spPr>
            <a:xfrm>
              <a:off x="8124489" y="3934051"/>
              <a:ext cx="93564" cy="27230"/>
            </a:xfrm>
            <a:custGeom>
              <a:avLst/>
              <a:gdLst/>
              <a:ahLst/>
              <a:cxnLst/>
              <a:rect l="l" t="t" r="r" b="b"/>
              <a:pathLst>
                <a:path w="3130" h="911" extrusionOk="0">
                  <a:moveTo>
                    <a:pt x="97" y="1"/>
                  </a:moveTo>
                  <a:cubicBezTo>
                    <a:pt x="74" y="1"/>
                    <a:pt x="51" y="10"/>
                    <a:pt x="34" y="28"/>
                  </a:cubicBezTo>
                  <a:cubicBezTo>
                    <a:pt x="0" y="64"/>
                    <a:pt x="2" y="119"/>
                    <a:pt x="37" y="153"/>
                  </a:cubicBezTo>
                  <a:cubicBezTo>
                    <a:pt x="685" y="759"/>
                    <a:pt x="1443" y="911"/>
                    <a:pt x="2040" y="911"/>
                  </a:cubicBezTo>
                  <a:cubicBezTo>
                    <a:pt x="2626" y="911"/>
                    <a:pt x="3052" y="765"/>
                    <a:pt x="3061" y="762"/>
                  </a:cubicBezTo>
                  <a:cubicBezTo>
                    <a:pt x="3107" y="747"/>
                    <a:pt x="3130" y="697"/>
                    <a:pt x="3114" y="652"/>
                  </a:cubicBezTo>
                  <a:cubicBezTo>
                    <a:pt x="3102" y="616"/>
                    <a:pt x="3068" y="594"/>
                    <a:pt x="3032" y="594"/>
                  </a:cubicBezTo>
                  <a:cubicBezTo>
                    <a:pt x="3022" y="594"/>
                    <a:pt x="3012" y="595"/>
                    <a:pt x="3003" y="599"/>
                  </a:cubicBezTo>
                  <a:cubicBezTo>
                    <a:pt x="2995" y="601"/>
                    <a:pt x="2592" y="738"/>
                    <a:pt x="2041" y="738"/>
                  </a:cubicBezTo>
                  <a:cubicBezTo>
                    <a:pt x="1480" y="738"/>
                    <a:pt x="765" y="596"/>
                    <a:pt x="157" y="26"/>
                  </a:cubicBezTo>
                  <a:cubicBezTo>
                    <a:pt x="140" y="9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4"/>
            <p:cNvSpPr/>
            <p:nvPr/>
          </p:nvSpPr>
          <p:spPr>
            <a:xfrm>
              <a:off x="8247108" y="3915011"/>
              <a:ext cx="93862" cy="78670"/>
            </a:xfrm>
            <a:custGeom>
              <a:avLst/>
              <a:gdLst/>
              <a:ahLst/>
              <a:cxnLst/>
              <a:rect l="l" t="t" r="r" b="b"/>
              <a:pathLst>
                <a:path w="3140" h="2632" extrusionOk="0">
                  <a:moveTo>
                    <a:pt x="1521" y="0"/>
                  </a:moveTo>
                  <a:cubicBezTo>
                    <a:pt x="791" y="0"/>
                    <a:pt x="169" y="476"/>
                    <a:pt x="89" y="1134"/>
                  </a:cubicBezTo>
                  <a:cubicBezTo>
                    <a:pt x="0" y="1854"/>
                    <a:pt x="592" y="2519"/>
                    <a:pt x="1410" y="2619"/>
                  </a:cubicBezTo>
                  <a:cubicBezTo>
                    <a:pt x="1480" y="2627"/>
                    <a:pt x="1550" y="2632"/>
                    <a:pt x="1618" y="2632"/>
                  </a:cubicBezTo>
                  <a:cubicBezTo>
                    <a:pt x="2349" y="2632"/>
                    <a:pt x="2971" y="2156"/>
                    <a:pt x="3051" y="1498"/>
                  </a:cubicBezTo>
                  <a:cubicBezTo>
                    <a:pt x="3139" y="778"/>
                    <a:pt x="2548" y="113"/>
                    <a:pt x="1729" y="13"/>
                  </a:cubicBezTo>
                  <a:cubicBezTo>
                    <a:pt x="1659" y="5"/>
                    <a:pt x="1590" y="0"/>
                    <a:pt x="1521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4"/>
            <p:cNvSpPr/>
            <p:nvPr/>
          </p:nvSpPr>
          <p:spPr>
            <a:xfrm>
              <a:off x="7995264" y="3882789"/>
              <a:ext cx="98287" cy="79627"/>
            </a:xfrm>
            <a:custGeom>
              <a:avLst/>
              <a:gdLst/>
              <a:ahLst/>
              <a:cxnLst/>
              <a:rect l="l" t="t" r="r" b="b"/>
              <a:pathLst>
                <a:path w="3288" h="2664" extrusionOk="0">
                  <a:moveTo>
                    <a:pt x="1534" y="0"/>
                  </a:moveTo>
                  <a:cubicBezTo>
                    <a:pt x="938" y="0"/>
                    <a:pt x="405" y="330"/>
                    <a:pt x="229" y="865"/>
                  </a:cubicBezTo>
                  <a:cubicBezTo>
                    <a:pt x="0" y="1553"/>
                    <a:pt x="450" y="2321"/>
                    <a:pt x="1234" y="2579"/>
                  </a:cubicBezTo>
                  <a:cubicBezTo>
                    <a:pt x="1408" y="2636"/>
                    <a:pt x="1585" y="2663"/>
                    <a:pt x="1756" y="2663"/>
                  </a:cubicBezTo>
                  <a:cubicBezTo>
                    <a:pt x="2352" y="2663"/>
                    <a:pt x="2885" y="2334"/>
                    <a:pt x="3062" y="1798"/>
                  </a:cubicBezTo>
                  <a:cubicBezTo>
                    <a:pt x="3287" y="1111"/>
                    <a:pt x="2837" y="343"/>
                    <a:pt x="2057" y="85"/>
                  </a:cubicBezTo>
                  <a:cubicBezTo>
                    <a:pt x="1882" y="28"/>
                    <a:pt x="1706" y="0"/>
                    <a:pt x="1534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4"/>
            <p:cNvSpPr/>
            <p:nvPr/>
          </p:nvSpPr>
          <p:spPr>
            <a:xfrm>
              <a:off x="7991587" y="4306480"/>
              <a:ext cx="272620" cy="42205"/>
            </a:xfrm>
            <a:custGeom>
              <a:avLst/>
              <a:gdLst/>
              <a:ahLst/>
              <a:cxnLst/>
              <a:rect l="l" t="t" r="r" b="b"/>
              <a:pathLst>
                <a:path w="9120" h="1412" extrusionOk="0">
                  <a:moveTo>
                    <a:pt x="136" y="1"/>
                  </a:moveTo>
                  <a:cubicBezTo>
                    <a:pt x="76" y="316"/>
                    <a:pt x="30" y="560"/>
                    <a:pt x="0" y="714"/>
                  </a:cubicBezTo>
                  <a:cubicBezTo>
                    <a:pt x="2523" y="1179"/>
                    <a:pt x="5067" y="1411"/>
                    <a:pt x="7632" y="1411"/>
                  </a:cubicBezTo>
                  <a:cubicBezTo>
                    <a:pt x="8128" y="1411"/>
                    <a:pt x="8623" y="1403"/>
                    <a:pt x="9120" y="1385"/>
                  </a:cubicBezTo>
                  <a:cubicBezTo>
                    <a:pt x="9110" y="1260"/>
                    <a:pt x="9082" y="1006"/>
                    <a:pt x="9044" y="657"/>
                  </a:cubicBezTo>
                  <a:cubicBezTo>
                    <a:pt x="8563" y="673"/>
                    <a:pt x="8082" y="682"/>
                    <a:pt x="7603" y="682"/>
                  </a:cubicBezTo>
                  <a:cubicBezTo>
                    <a:pt x="5098" y="682"/>
                    <a:pt x="2609" y="458"/>
                    <a:pt x="136" y="1"/>
                  </a:cubicBezTo>
                  <a:close/>
                </a:path>
              </a:pathLst>
            </a:custGeom>
            <a:solidFill>
              <a:srgbClr val="F4D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4"/>
            <p:cNvSpPr/>
            <p:nvPr/>
          </p:nvSpPr>
          <p:spPr>
            <a:xfrm>
              <a:off x="8129960" y="4115154"/>
              <a:ext cx="20805" cy="20803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48" y="1"/>
                  </a:moveTo>
                  <a:cubicBezTo>
                    <a:pt x="156" y="1"/>
                    <a:pt x="1" y="156"/>
                    <a:pt x="1" y="348"/>
                  </a:cubicBezTo>
                  <a:cubicBezTo>
                    <a:pt x="1" y="540"/>
                    <a:pt x="156" y="695"/>
                    <a:pt x="348" y="695"/>
                  </a:cubicBezTo>
                  <a:cubicBezTo>
                    <a:pt x="540" y="695"/>
                    <a:pt x="695" y="540"/>
                    <a:pt x="695" y="348"/>
                  </a:cubicBezTo>
                  <a:cubicBezTo>
                    <a:pt x="695" y="156"/>
                    <a:pt x="539" y="1"/>
                    <a:pt x="348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4"/>
            <p:cNvSpPr/>
            <p:nvPr/>
          </p:nvSpPr>
          <p:spPr>
            <a:xfrm>
              <a:off x="8127239" y="4158136"/>
              <a:ext cx="20775" cy="20803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53" y="1"/>
                  </a:moveTo>
                  <a:cubicBezTo>
                    <a:pt x="351" y="1"/>
                    <a:pt x="349" y="1"/>
                    <a:pt x="347" y="1"/>
                  </a:cubicBezTo>
                  <a:cubicBezTo>
                    <a:pt x="155" y="1"/>
                    <a:pt x="0" y="156"/>
                    <a:pt x="0" y="348"/>
                  </a:cubicBezTo>
                  <a:cubicBezTo>
                    <a:pt x="0" y="540"/>
                    <a:pt x="155" y="695"/>
                    <a:pt x="347" y="695"/>
                  </a:cubicBezTo>
                  <a:cubicBezTo>
                    <a:pt x="539" y="695"/>
                    <a:pt x="695" y="540"/>
                    <a:pt x="695" y="348"/>
                  </a:cubicBezTo>
                  <a:cubicBezTo>
                    <a:pt x="695" y="157"/>
                    <a:pt x="541" y="1"/>
                    <a:pt x="353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4"/>
            <p:cNvSpPr/>
            <p:nvPr/>
          </p:nvSpPr>
          <p:spPr>
            <a:xfrm>
              <a:off x="8326353" y="4681540"/>
              <a:ext cx="57274" cy="118604"/>
            </a:xfrm>
            <a:custGeom>
              <a:avLst/>
              <a:gdLst/>
              <a:ahLst/>
              <a:cxnLst/>
              <a:rect l="l" t="t" r="r" b="b"/>
              <a:pathLst>
                <a:path w="1916" h="3968" extrusionOk="0">
                  <a:moveTo>
                    <a:pt x="1334" y="1"/>
                  </a:moveTo>
                  <a:cubicBezTo>
                    <a:pt x="1307" y="14"/>
                    <a:pt x="1292" y="18"/>
                    <a:pt x="1292" y="18"/>
                  </a:cubicBezTo>
                  <a:cubicBezTo>
                    <a:pt x="1292" y="18"/>
                    <a:pt x="1011" y="602"/>
                    <a:pt x="707" y="1182"/>
                  </a:cubicBezTo>
                  <a:cubicBezTo>
                    <a:pt x="407" y="1765"/>
                    <a:pt x="82" y="2338"/>
                    <a:pt x="82" y="2338"/>
                  </a:cubicBezTo>
                  <a:cubicBezTo>
                    <a:pt x="82" y="2338"/>
                    <a:pt x="0" y="3082"/>
                    <a:pt x="24" y="3967"/>
                  </a:cubicBezTo>
                  <a:cubicBezTo>
                    <a:pt x="1167" y="3332"/>
                    <a:pt x="1915" y="676"/>
                    <a:pt x="133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2" name="Google Shape;3912;p54"/>
          <p:cNvSpPr/>
          <p:nvPr/>
        </p:nvSpPr>
        <p:spPr>
          <a:xfrm>
            <a:off x="528715" y="1073508"/>
            <a:ext cx="930914" cy="47568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0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0" name="Google Shape;4140;p60"/>
          <p:cNvSpPr txBox="1">
            <a:spLocks noGrp="1"/>
          </p:cNvSpPr>
          <p:nvPr>
            <p:ph type="title" idx="2"/>
          </p:nvPr>
        </p:nvSpPr>
        <p:spPr>
          <a:xfrm>
            <a:off x="2514600" y="3228026"/>
            <a:ext cx="4338000" cy="10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/>
              <a:t>Listen and </a:t>
            </a:r>
            <a:r>
              <a:rPr lang="en-US" dirty="0" smtClean="0"/>
              <a:t>tick.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42" name="Google Shape;4142;p60"/>
          <p:cNvSpPr txBox="1">
            <a:spLocks noGrp="1"/>
          </p:cNvSpPr>
          <p:nvPr>
            <p:ph type="title"/>
          </p:nvPr>
        </p:nvSpPr>
        <p:spPr>
          <a:xfrm>
            <a:off x="3465450" y="1018400"/>
            <a:ext cx="2213400" cy="16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02</a:t>
            </a:r>
            <a:endParaRPr/>
          </a:p>
        </p:txBody>
      </p:sp>
      <p:grpSp>
        <p:nvGrpSpPr>
          <p:cNvPr id="4143" name="Google Shape;4143;p60"/>
          <p:cNvGrpSpPr/>
          <p:nvPr/>
        </p:nvGrpSpPr>
        <p:grpSpPr>
          <a:xfrm>
            <a:off x="8151208" y="1924041"/>
            <a:ext cx="246464" cy="231319"/>
            <a:chOff x="5946283" y="1650903"/>
            <a:chExt cx="246464" cy="231319"/>
          </a:xfrm>
        </p:grpSpPr>
        <p:sp>
          <p:nvSpPr>
            <p:cNvPr id="4144" name="Google Shape;4144;p6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6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6" name="Google Shape;4146;p60"/>
          <p:cNvGrpSpPr/>
          <p:nvPr/>
        </p:nvGrpSpPr>
        <p:grpSpPr>
          <a:xfrm>
            <a:off x="834633" y="1303003"/>
            <a:ext cx="246464" cy="231319"/>
            <a:chOff x="5946283" y="1650903"/>
            <a:chExt cx="246464" cy="231319"/>
          </a:xfrm>
        </p:grpSpPr>
        <p:sp>
          <p:nvSpPr>
            <p:cNvPr id="4147" name="Google Shape;4147;p6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6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9" name="Google Shape;4149;p60"/>
          <p:cNvGrpSpPr/>
          <p:nvPr/>
        </p:nvGrpSpPr>
        <p:grpSpPr>
          <a:xfrm>
            <a:off x="1491716" y="1794341"/>
            <a:ext cx="605611" cy="490708"/>
            <a:chOff x="7109370" y="3456528"/>
            <a:chExt cx="364958" cy="295732"/>
          </a:xfrm>
        </p:grpSpPr>
        <p:sp>
          <p:nvSpPr>
            <p:cNvPr id="4150" name="Google Shape;4150;p60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60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60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60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60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5" name="Google Shape;4155;p60"/>
          <p:cNvGrpSpPr/>
          <p:nvPr/>
        </p:nvGrpSpPr>
        <p:grpSpPr>
          <a:xfrm>
            <a:off x="6173043" y="-260504"/>
            <a:ext cx="1978160" cy="2508341"/>
            <a:chOff x="6173043" y="-260504"/>
            <a:chExt cx="1978160" cy="2508341"/>
          </a:xfrm>
        </p:grpSpPr>
        <p:sp>
          <p:nvSpPr>
            <p:cNvPr id="4156" name="Google Shape;4156;p60"/>
            <p:cNvSpPr/>
            <p:nvPr/>
          </p:nvSpPr>
          <p:spPr>
            <a:xfrm rot="-3874904">
              <a:off x="6040682" y="431517"/>
              <a:ext cx="2242881" cy="1124297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60"/>
            <p:cNvSpPr/>
            <p:nvPr/>
          </p:nvSpPr>
          <p:spPr>
            <a:xfrm rot="-3874904">
              <a:off x="6277635" y="1452875"/>
              <a:ext cx="396222" cy="102533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60"/>
            <p:cNvSpPr/>
            <p:nvPr/>
          </p:nvSpPr>
          <p:spPr>
            <a:xfrm rot="-3874904">
              <a:off x="6396752" y="1477158"/>
              <a:ext cx="238680" cy="266742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60"/>
            <p:cNvSpPr/>
            <p:nvPr/>
          </p:nvSpPr>
          <p:spPr>
            <a:xfrm rot="-3874904">
              <a:off x="6354624" y="1441234"/>
              <a:ext cx="337655" cy="236001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60"/>
            <p:cNvSpPr/>
            <p:nvPr/>
          </p:nvSpPr>
          <p:spPr>
            <a:xfrm rot="-3874904">
              <a:off x="6573044" y="1462029"/>
              <a:ext cx="132377" cy="77175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60"/>
            <p:cNvSpPr/>
            <p:nvPr/>
          </p:nvSpPr>
          <p:spPr>
            <a:xfrm rot="-3874904">
              <a:off x="6546492" y="526311"/>
              <a:ext cx="1625101" cy="67227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2" name="Google Shape;4162;p60"/>
          <p:cNvGrpSpPr/>
          <p:nvPr/>
        </p:nvGrpSpPr>
        <p:grpSpPr>
          <a:xfrm>
            <a:off x="744369" y="2889703"/>
            <a:ext cx="1009946" cy="1009712"/>
            <a:chOff x="6714640" y="951029"/>
            <a:chExt cx="404804" cy="404711"/>
          </a:xfrm>
        </p:grpSpPr>
        <p:sp>
          <p:nvSpPr>
            <p:cNvPr id="4163" name="Google Shape;4163;p60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60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60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60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60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68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6350"/>
            <a:ext cx="9144000" cy="2971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516B6AC-CFDF-4E23-949C-B14893701842}"/>
              </a:ext>
            </a:extLst>
          </p:cNvPr>
          <p:cNvSpPr txBox="1"/>
          <p:nvPr/>
        </p:nvSpPr>
        <p:spPr>
          <a:xfrm>
            <a:off x="5257800" y="2183309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516B6AC-CFDF-4E23-949C-B14893701842}"/>
              </a:ext>
            </a:extLst>
          </p:cNvPr>
          <p:cNvSpPr txBox="1"/>
          <p:nvPr/>
        </p:nvSpPr>
        <p:spPr>
          <a:xfrm>
            <a:off x="1905000" y="3714750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Track 1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02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13" y="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82" y="631631"/>
            <a:ext cx="9220200" cy="45420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516B6AC-CFDF-4E23-949C-B14893701842}"/>
              </a:ext>
            </a:extLst>
          </p:cNvPr>
          <p:cNvSpPr txBox="1"/>
          <p:nvPr/>
        </p:nvSpPr>
        <p:spPr>
          <a:xfrm>
            <a:off x="5252581" y="1444653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516B6AC-CFDF-4E23-949C-B14893701842}"/>
              </a:ext>
            </a:extLst>
          </p:cNvPr>
          <p:cNvSpPr txBox="1"/>
          <p:nvPr/>
        </p:nvSpPr>
        <p:spPr>
          <a:xfrm>
            <a:off x="8686800" y="3028950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516B6AC-CFDF-4E23-949C-B14893701842}"/>
              </a:ext>
            </a:extLst>
          </p:cNvPr>
          <p:cNvSpPr txBox="1"/>
          <p:nvPr/>
        </p:nvSpPr>
        <p:spPr>
          <a:xfrm>
            <a:off x="5267195" y="4629150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Track 1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19" end="0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26879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5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6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0" name="Google Shape;3780;p54"/>
          <p:cNvSpPr txBox="1">
            <a:spLocks noGrp="1"/>
          </p:cNvSpPr>
          <p:nvPr>
            <p:ph type="title"/>
          </p:nvPr>
        </p:nvSpPr>
        <p:spPr>
          <a:xfrm>
            <a:off x="1283173" y="2111263"/>
            <a:ext cx="6517124" cy="1433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/>
              <a:t>Ask and answer.</a:t>
            </a:r>
            <a:endParaRPr sz="6000" dirty="0"/>
          </a:p>
        </p:txBody>
      </p:sp>
      <p:grpSp>
        <p:nvGrpSpPr>
          <p:cNvPr id="3781" name="Google Shape;3781;p54"/>
          <p:cNvGrpSpPr/>
          <p:nvPr/>
        </p:nvGrpSpPr>
        <p:grpSpPr>
          <a:xfrm>
            <a:off x="7162800" y="3159133"/>
            <a:ext cx="2052321" cy="2305040"/>
            <a:chOff x="3814081" y="25335"/>
            <a:chExt cx="1022174" cy="1147985"/>
          </a:xfrm>
        </p:grpSpPr>
        <p:sp>
          <p:nvSpPr>
            <p:cNvPr id="3782" name="Google Shape;3782;p54"/>
            <p:cNvSpPr/>
            <p:nvPr/>
          </p:nvSpPr>
          <p:spPr>
            <a:xfrm>
              <a:off x="3814081" y="25335"/>
              <a:ext cx="1022174" cy="1147985"/>
            </a:xfrm>
            <a:custGeom>
              <a:avLst/>
              <a:gdLst/>
              <a:ahLst/>
              <a:cxnLst/>
              <a:rect l="l" t="t" r="r" b="b"/>
              <a:pathLst>
                <a:path w="34195" h="38407" extrusionOk="0">
                  <a:moveTo>
                    <a:pt x="14220" y="1"/>
                  </a:moveTo>
                  <a:cubicBezTo>
                    <a:pt x="13813" y="1"/>
                    <a:pt x="13386" y="23"/>
                    <a:pt x="12945" y="74"/>
                  </a:cubicBezTo>
                  <a:cubicBezTo>
                    <a:pt x="7905" y="652"/>
                    <a:pt x="6388" y="2862"/>
                    <a:pt x="6001" y="4618"/>
                  </a:cubicBezTo>
                  <a:cubicBezTo>
                    <a:pt x="5840" y="5352"/>
                    <a:pt x="5879" y="6017"/>
                    <a:pt x="5970" y="6528"/>
                  </a:cubicBezTo>
                  <a:cubicBezTo>
                    <a:pt x="5980" y="6594"/>
                    <a:pt x="5973" y="6662"/>
                    <a:pt x="5946" y="6722"/>
                  </a:cubicBezTo>
                  <a:cubicBezTo>
                    <a:pt x="5391" y="8007"/>
                    <a:pt x="5273" y="10014"/>
                    <a:pt x="6966" y="12166"/>
                  </a:cubicBezTo>
                  <a:cubicBezTo>
                    <a:pt x="7044" y="12262"/>
                    <a:pt x="7067" y="12402"/>
                    <a:pt x="7010" y="12515"/>
                  </a:cubicBezTo>
                  <a:cubicBezTo>
                    <a:pt x="6868" y="12804"/>
                    <a:pt x="6776" y="13116"/>
                    <a:pt x="6743" y="13437"/>
                  </a:cubicBezTo>
                  <a:cubicBezTo>
                    <a:pt x="6743" y="13441"/>
                    <a:pt x="6742" y="13448"/>
                    <a:pt x="6742" y="13454"/>
                  </a:cubicBezTo>
                  <a:cubicBezTo>
                    <a:pt x="6472" y="13133"/>
                    <a:pt x="6098" y="12924"/>
                    <a:pt x="5680" y="12867"/>
                  </a:cubicBezTo>
                  <a:cubicBezTo>
                    <a:pt x="5597" y="12854"/>
                    <a:pt x="5512" y="12848"/>
                    <a:pt x="5428" y="12848"/>
                  </a:cubicBezTo>
                  <a:lnTo>
                    <a:pt x="5391" y="12848"/>
                  </a:lnTo>
                  <a:cubicBezTo>
                    <a:pt x="5066" y="12485"/>
                    <a:pt x="4608" y="12174"/>
                    <a:pt x="3960" y="12174"/>
                  </a:cubicBezTo>
                  <a:cubicBezTo>
                    <a:pt x="3888" y="12174"/>
                    <a:pt x="3813" y="12178"/>
                    <a:pt x="3741" y="12188"/>
                  </a:cubicBezTo>
                  <a:cubicBezTo>
                    <a:pt x="3503" y="12217"/>
                    <a:pt x="3275" y="12296"/>
                    <a:pt x="3072" y="12416"/>
                  </a:cubicBezTo>
                  <a:cubicBezTo>
                    <a:pt x="3024" y="12445"/>
                    <a:pt x="2973" y="12460"/>
                    <a:pt x="2918" y="12464"/>
                  </a:cubicBezTo>
                  <a:cubicBezTo>
                    <a:pt x="2684" y="12480"/>
                    <a:pt x="2455" y="12543"/>
                    <a:pt x="2248" y="12646"/>
                  </a:cubicBezTo>
                  <a:lnTo>
                    <a:pt x="2229" y="12658"/>
                  </a:lnTo>
                  <a:cubicBezTo>
                    <a:pt x="1957" y="12797"/>
                    <a:pt x="1733" y="13002"/>
                    <a:pt x="1570" y="13255"/>
                  </a:cubicBezTo>
                  <a:cubicBezTo>
                    <a:pt x="1541" y="13300"/>
                    <a:pt x="1502" y="13339"/>
                    <a:pt x="1450" y="13368"/>
                  </a:cubicBezTo>
                  <a:cubicBezTo>
                    <a:pt x="1257" y="13476"/>
                    <a:pt x="1083" y="13623"/>
                    <a:pt x="939" y="13807"/>
                  </a:cubicBezTo>
                  <a:cubicBezTo>
                    <a:pt x="729" y="14076"/>
                    <a:pt x="578" y="14442"/>
                    <a:pt x="554" y="14858"/>
                  </a:cubicBezTo>
                  <a:cubicBezTo>
                    <a:pt x="552" y="14909"/>
                    <a:pt x="538" y="14961"/>
                    <a:pt x="514" y="15005"/>
                  </a:cubicBezTo>
                  <a:cubicBezTo>
                    <a:pt x="270" y="15476"/>
                    <a:pt x="1" y="16510"/>
                    <a:pt x="1384" y="17645"/>
                  </a:cubicBezTo>
                  <a:cubicBezTo>
                    <a:pt x="1512" y="17752"/>
                    <a:pt x="1646" y="17851"/>
                    <a:pt x="1766" y="17935"/>
                  </a:cubicBezTo>
                  <a:cubicBezTo>
                    <a:pt x="1799" y="17958"/>
                    <a:pt x="1824" y="17986"/>
                    <a:pt x="1850" y="18019"/>
                  </a:cubicBezTo>
                  <a:cubicBezTo>
                    <a:pt x="1900" y="18092"/>
                    <a:pt x="1957" y="18168"/>
                    <a:pt x="2020" y="18244"/>
                  </a:cubicBezTo>
                  <a:cubicBezTo>
                    <a:pt x="2324" y="18607"/>
                    <a:pt x="2688" y="18875"/>
                    <a:pt x="3086" y="19036"/>
                  </a:cubicBezTo>
                  <a:cubicBezTo>
                    <a:pt x="3126" y="19052"/>
                    <a:pt x="3161" y="19076"/>
                    <a:pt x="3192" y="19105"/>
                  </a:cubicBezTo>
                  <a:cubicBezTo>
                    <a:pt x="4348" y="20249"/>
                    <a:pt x="6104" y="21494"/>
                    <a:pt x="8261" y="21494"/>
                  </a:cubicBezTo>
                  <a:lnTo>
                    <a:pt x="8385" y="21494"/>
                  </a:lnTo>
                  <a:cubicBezTo>
                    <a:pt x="8755" y="21484"/>
                    <a:pt x="9133" y="21451"/>
                    <a:pt x="9510" y="21395"/>
                  </a:cubicBezTo>
                  <a:lnTo>
                    <a:pt x="9542" y="21492"/>
                  </a:lnTo>
                  <a:lnTo>
                    <a:pt x="10170" y="21303"/>
                  </a:lnTo>
                  <a:cubicBezTo>
                    <a:pt x="10203" y="21293"/>
                    <a:pt x="10236" y="21288"/>
                    <a:pt x="10269" y="21288"/>
                  </a:cubicBezTo>
                  <a:cubicBezTo>
                    <a:pt x="10401" y="21288"/>
                    <a:pt x="10526" y="21367"/>
                    <a:pt x="10581" y="21494"/>
                  </a:cubicBezTo>
                  <a:lnTo>
                    <a:pt x="10903" y="22245"/>
                  </a:lnTo>
                  <a:cubicBezTo>
                    <a:pt x="10958" y="22372"/>
                    <a:pt x="11083" y="22448"/>
                    <a:pt x="11215" y="22448"/>
                  </a:cubicBezTo>
                  <a:cubicBezTo>
                    <a:pt x="11259" y="22448"/>
                    <a:pt x="11305" y="22440"/>
                    <a:pt x="11349" y="22421"/>
                  </a:cubicBezTo>
                  <a:lnTo>
                    <a:pt x="12738" y="21818"/>
                  </a:lnTo>
                  <a:cubicBezTo>
                    <a:pt x="12782" y="21799"/>
                    <a:pt x="12827" y="21790"/>
                    <a:pt x="12871" y="21790"/>
                  </a:cubicBezTo>
                  <a:cubicBezTo>
                    <a:pt x="13034" y="21790"/>
                    <a:pt x="13184" y="21909"/>
                    <a:pt x="13208" y="22082"/>
                  </a:cubicBezTo>
                  <a:lnTo>
                    <a:pt x="13406" y="23442"/>
                  </a:lnTo>
                  <a:cubicBezTo>
                    <a:pt x="13418" y="23516"/>
                    <a:pt x="13403" y="23594"/>
                    <a:pt x="13363" y="23662"/>
                  </a:cubicBezTo>
                  <a:lnTo>
                    <a:pt x="10954" y="27780"/>
                  </a:lnTo>
                  <a:cubicBezTo>
                    <a:pt x="10858" y="27948"/>
                    <a:pt x="10920" y="28166"/>
                    <a:pt x="11094" y="28253"/>
                  </a:cubicBezTo>
                  <a:lnTo>
                    <a:pt x="11228" y="28322"/>
                  </a:lnTo>
                  <a:cubicBezTo>
                    <a:pt x="11369" y="28394"/>
                    <a:pt x="11437" y="28557"/>
                    <a:pt x="11397" y="28711"/>
                  </a:cubicBezTo>
                  <a:lnTo>
                    <a:pt x="11397" y="28712"/>
                  </a:lnTo>
                  <a:cubicBezTo>
                    <a:pt x="11267" y="29219"/>
                    <a:pt x="11222" y="29683"/>
                    <a:pt x="11256" y="30131"/>
                  </a:cubicBezTo>
                  <a:cubicBezTo>
                    <a:pt x="11305" y="30750"/>
                    <a:pt x="11538" y="31239"/>
                    <a:pt x="11710" y="31596"/>
                  </a:cubicBezTo>
                  <a:lnTo>
                    <a:pt x="11743" y="31662"/>
                  </a:lnTo>
                  <a:cubicBezTo>
                    <a:pt x="12001" y="32204"/>
                    <a:pt x="12275" y="32739"/>
                    <a:pt x="12550" y="33270"/>
                  </a:cubicBezTo>
                  <a:cubicBezTo>
                    <a:pt x="12622" y="33411"/>
                    <a:pt x="12584" y="33579"/>
                    <a:pt x="12466" y="33685"/>
                  </a:cubicBezTo>
                  <a:cubicBezTo>
                    <a:pt x="12329" y="33810"/>
                    <a:pt x="12209" y="33959"/>
                    <a:pt x="12117" y="34128"/>
                  </a:cubicBezTo>
                  <a:cubicBezTo>
                    <a:pt x="12106" y="34145"/>
                    <a:pt x="12099" y="34160"/>
                    <a:pt x="12090" y="34179"/>
                  </a:cubicBezTo>
                  <a:cubicBezTo>
                    <a:pt x="11411" y="34873"/>
                    <a:pt x="10835" y="35695"/>
                    <a:pt x="10975" y="36650"/>
                  </a:cubicBezTo>
                  <a:cubicBezTo>
                    <a:pt x="11037" y="37105"/>
                    <a:pt x="11246" y="37516"/>
                    <a:pt x="11589" y="37836"/>
                  </a:cubicBezTo>
                  <a:cubicBezTo>
                    <a:pt x="11997" y="38216"/>
                    <a:pt x="12533" y="38406"/>
                    <a:pt x="13191" y="38406"/>
                  </a:cubicBezTo>
                  <a:cubicBezTo>
                    <a:pt x="14951" y="38406"/>
                    <a:pt x="18366" y="36807"/>
                    <a:pt x="19172" y="36076"/>
                  </a:cubicBezTo>
                  <a:cubicBezTo>
                    <a:pt x="19805" y="35498"/>
                    <a:pt x="20003" y="34637"/>
                    <a:pt x="19692" y="33850"/>
                  </a:cubicBezTo>
                  <a:cubicBezTo>
                    <a:pt x="19461" y="33239"/>
                    <a:pt x="18949" y="32728"/>
                    <a:pt x="18450" y="32351"/>
                  </a:cubicBezTo>
                  <a:lnTo>
                    <a:pt x="18367" y="32159"/>
                  </a:lnTo>
                  <a:cubicBezTo>
                    <a:pt x="18217" y="31799"/>
                    <a:pt x="18080" y="31470"/>
                    <a:pt x="17951" y="31160"/>
                  </a:cubicBezTo>
                  <a:cubicBezTo>
                    <a:pt x="17862" y="30938"/>
                    <a:pt x="18021" y="30694"/>
                    <a:pt x="18261" y="30691"/>
                  </a:cubicBezTo>
                  <a:cubicBezTo>
                    <a:pt x="18367" y="30688"/>
                    <a:pt x="18476" y="30688"/>
                    <a:pt x="18563" y="30687"/>
                  </a:cubicBezTo>
                  <a:cubicBezTo>
                    <a:pt x="18682" y="30687"/>
                    <a:pt x="18792" y="30620"/>
                    <a:pt x="18851" y="30517"/>
                  </a:cubicBezTo>
                  <a:lnTo>
                    <a:pt x="19858" y="28773"/>
                  </a:lnTo>
                  <a:cubicBezTo>
                    <a:pt x="19920" y="28663"/>
                    <a:pt x="20034" y="28601"/>
                    <a:pt x="20151" y="28601"/>
                  </a:cubicBezTo>
                  <a:cubicBezTo>
                    <a:pt x="20208" y="28601"/>
                    <a:pt x="20266" y="28616"/>
                    <a:pt x="20319" y="28647"/>
                  </a:cubicBezTo>
                  <a:lnTo>
                    <a:pt x="21664" y="29423"/>
                  </a:lnTo>
                  <a:cubicBezTo>
                    <a:pt x="21715" y="29452"/>
                    <a:pt x="21774" y="29468"/>
                    <a:pt x="21833" y="29468"/>
                  </a:cubicBezTo>
                  <a:cubicBezTo>
                    <a:pt x="21857" y="29468"/>
                    <a:pt x="21881" y="29465"/>
                    <a:pt x="21906" y="29460"/>
                  </a:cubicBezTo>
                  <a:lnTo>
                    <a:pt x="22384" y="29358"/>
                  </a:lnTo>
                  <a:cubicBezTo>
                    <a:pt x="22456" y="29340"/>
                    <a:pt x="22610" y="29303"/>
                    <a:pt x="22824" y="29220"/>
                  </a:cubicBezTo>
                  <a:cubicBezTo>
                    <a:pt x="22864" y="29205"/>
                    <a:pt x="22905" y="29198"/>
                    <a:pt x="22946" y="29198"/>
                  </a:cubicBezTo>
                  <a:cubicBezTo>
                    <a:pt x="23019" y="29198"/>
                    <a:pt x="23092" y="29221"/>
                    <a:pt x="23151" y="29267"/>
                  </a:cubicBezTo>
                  <a:lnTo>
                    <a:pt x="23235" y="29329"/>
                  </a:lnTo>
                  <a:cubicBezTo>
                    <a:pt x="23238" y="29332"/>
                    <a:pt x="24249" y="30094"/>
                    <a:pt x="25252" y="30869"/>
                  </a:cubicBezTo>
                  <a:cubicBezTo>
                    <a:pt x="25851" y="31332"/>
                    <a:pt x="26449" y="31796"/>
                    <a:pt x="26833" y="32097"/>
                  </a:cubicBezTo>
                  <a:cubicBezTo>
                    <a:pt x="26877" y="32132"/>
                    <a:pt x="26909" y="32176"/>
                    <a:pt x="26932" y="32229"/>
                  </a:cubicBezTo>
                  <a:cubicBezTo>
                    <a:pt x="27151" y="32733"/>
                    <a:pt x="27474" y="33263"/>
                    <a:pt x="27938" y="33603"/>
                  </a:cubicBezTo>
                  <a:cubicBezTo>
                    <a:pt x="28291" y="33863"/>
                    <a:pt x="28698" y="34002"/>
                    <a:pt x="29121" y="34002"/>
                  </a:cubicBezTo>
                  <a:cubicBezTo>
                    <a:pt x="29492" y="34002"/>
                    <a:pt x="29855" y="33892"/>
                    <a:pt x="30185" y="33686"/>
                  </a:cubicBezTo>
                  <a:cubicBezTo>
                    <a:pt x="30871" y="33249"/>
                    <a:pt x="31905" y="31971"/>
                    <a:pt x="32406" y="31285"/>
                  </a:cubicBezTo>
                  <a:cubicBezTo>
                    <a:pt x="33333" y="30015"/>
                    <a:pt x="34194" y="28550"/>
                    <a:pt x="33549" y="27315"/>
                  </a:cubicBezTo>
                  <a:cubicBezTo>
                    <a:pt x="33334" y="26915"/>
                    <a:pt x="33003" y="26612"/>
                    <a:pt x="32600" y="26440"/>
                  </a:cubicBezTo>
                  <a:cubicBezTo>
                    <a:pt x="32351" y="26332"/>
                    <a:pt x="32077" y="26277"/>
                    <a:pt x="31789" y="26277"/>
                  </a:cubicBezTo>
                  <a:cubicBezTo>
                    <a:pt x="31292" y="26277"/>
                    <a:pt x="30758" y="26438"/>
                    <a:pt x="30101" y="26794"/>
                  </a:cubicBezTo>
                  <a:cubicBezTo>
                    <a:pt x="30077" y="26807"/>
                    <a:pt x="30053" y="26815"/>
                    <a:pt x="30029" y="26821"/>
                  </a:cubicBezTo>
                  <a:cubicBezTo>
                    <a:pt x="29886" y="26859"/>
                    <a:pt x="29749" y="26910"/>
                    <a:pt x="29622" y="26979"/>
                  </a:cubicBezTo>
                  <a:cubicBezTo>
                    <a:pt x="29570" y="27007"/>
                    <a:pt x="29513" y="27022"/>
                    <a:pt x="29456" y="27022"/>
                  </a:cubicBezTo>
                  <a:cubicBezTo>
                    <a:pt x="29373" y="27022"/>
                    <a:pt x="29291" y="26992"/>
                    <a:pt x="29226" y="26932"/>
                  </a:cubicBezTo>
                  <a:lnTo>
                    <a:pt x="28665" y="26411"/>
                  </a:lnTo>
                  <a:lnTo>
                    <a:pt x="27327" y="25190"/>
                  </a:lnTo>
                  <a:cubicBezTo>
                    <a:pt x="27209" y="25084"/>
                    <a:pt x="27180" y="24911"/>
                    <a:pt x="27262" y="24771"/>
                  </a:cubicBezTo>
                  <a:lnTo>
                    <a:pt x="27348" y="24623"/>
                  </a:lnTo>
                  <a:cubicBezTo>
                    <a:pt x="27430" y="24486"/>
                    <a:pt x="27405" y="24314"/>
                    <a:pt x="27289" y="24204"/>
                  </a:cubicBezTo>
                  <a:lnTo>
                    <a:pt x="23633" y="20794"/>
                  </a:lnTo>
                  <a:cubicBezTo>
                    <a:pt x="23594" y="20758"/>
                    <a:pt x="23566" y="20715"/>
                    <a:pt x="23549" y="20664"/>
                  </a:cubicBezTo>
                  <a:lnTo>
                    <a:pt x="22335" y="17400"/>
                  </a:lnTo>
                  <a:cubicBezTo>
                    <a:pt x="22275" y="17248"/>
                    <a:pt x="22336" y="17076"/>
                    <a:pt x="22476" y="16991"/>
                  </a:cubicBezTo>
                  <a:lnTo>
                    <a:pt x="24911" y="15522"/>
                  </a:lnTo>
                  <a:cubicBezTo>
                    <a:pt x="25053" y="15436"/>
                    <a:pt x="25113" y="15258"/>
                    <a:pt x="25049" y="15102"/>
                  </a:cubicBezTo>
                  <a:lnTo>
                    <a:pt x="24762" y="14405"/>
                  </a:lnTo>
                  <a:lnTo>
                    <a:pt x="24843" y="14349"/>
                  </a:lnTo>
                  <a:cubicBezTo>
                    <a:pt x="24928" y="14288"/>
                    <a:pt x="25018" y="14217"/>
                    <a:pt x="25110" y="14144"/>
                  </a:cubicBezTo>
                  <a:lnTo>
                    <a:pt x="25247" y="14034"/>
                  </a:lnTo>
                  <a:cubicBezTo>
                    <a:pt x="25309" y="13983"/>
                    <a:pt x="25376" y="13932"/>
                    <a:pt x="25447" y="13877"/>
                  </a:cubicBezTo>
                  <a:cubicBezTo>
                    <a:pt x="25635" y="13726"/>
                    <a:pt x="25870" y="13540"/>
                    <a:pt x="26110" y="13324"/>
                  </a:cubicBezTo>
                  <a:lnTo>
                    <a:pt x="26523" y="12957"/>
                  </a:lnTo>
                  <a:cubicBezTo>
                    <a:pt x="26661" y="12837"/>
                    <a:pt x="26777" y="12720"/>
                    <a:pt x="26881" y="12618"/>
                  </a:cubicBezTo>
                  <a:cubicBezTo>
                    <a:pt x="26923" y="12576"/>
                    <a:pt x="27124" y="12381"/>
                    <a:pt x="27169" y="12337"/>
                  </a:cubicBezTo>
                  <a:cubicBezTo>
                    <a:pt x="27279" y="12231"/>
                    <a:pt x="27388" y="12126"/>
                    <a:pt x="27498" y="12007"/>
                  </a:cubicBezTo>
                  <a:lnTo>
                    <a:pt x="28105" y="11363"/>
                  </a:lnTo>
                  <a:lnTo>
                    <a:pt x="28616" y="10778"/>
                  </a:lnTo>
                  <a:cubicBezTo>
                    <a:pt x="28732" y="10642"/>
                    <a:pt x="28835" y="10518"/>
                    <a:pt x="28922" y="10406"/>
                  </a:cubicBezTo>
                  <a:cubicBezTo>
                    <a:pt x="28952" y="10370"/>
                    <a:pt x="28993" y="10340"/>
                    <a:pt x="29035" y="10317"/>
                  </a:cubicBezTo>
                  <a:cubicBezTo>
                    <a:pt x="29394" y="10142"/>
                    <a:pt x="29717" y="9877"/>
                    <a:pt x="29986" y="9535"/>
                  </a:cubicBezTo>
                  <a:lnTo>
                    <a:pt x="30013" y="9502"/>
                  </a:lnTo>
                  <a:cubicBezTo>
                    <a:pt x="30071" y="9423"/>
                    <a:pt x="30126" y="9344"/>
                    <a:pt x="30171" y="9267"/>
                  </a:cubicBezTo>
                  <a:cubicBezTo>
                    <a:pt x="30293" y="9177"/>
                    <a:pt x="30427" y="9077"/>
                    <a:pt x="30559" y="8971"/>
                  </a:cubicBezTo>
                  <a:cubicBezTo>
                    <a:pt x="31962" y="7822"/>
                    <a:pt x="31682" y="6779"/>
                    <a:pt x="31433" y="6305"/>
                  </a:cubicBezTo>
                  <a:cubicBezTo>
                    <a:pt x="31406" y="6259"/>
                    <a:pt x="31394" y="6210"/>
                    <a:pt x="31391" y="6156"/>
                  </a:cubicBezTo>
                  <a:cubicBezTo>
                    <a:pt x="31375" y="5772"/>
                    <a:pt x="31244" y="5401"/>
                    <a:pt x="31003" y="5085"/>
                  </a:cubicBezTo>
                  <a:cubicBezTo>
                    <a:pt x="30862" y="4902"/>
                    <a:pt x="30686" y="4753"/>
                    <a:pt x="30490" y="4645"/>
                  </a:cubicBezTo>
                  <a:cubicBezTo>
                    <a:pt x="30438" y="4615"/>
                    <a:pt x="30396" y="4575"/>
                    <a:pt x="30363" y="4525"/>
                  </a:cubicBezTo>
                  <a:cubicBezTo>
                    <a:pt x="30184" y="4235"/>
                    <a:pt x="29937" y="4029"/>
                    <a:pt x="29717" y="3911"/>
                  </a:cubicBezTo>
                  <a:lnTo>
                    <a:pt x="29698" y="3899"/>
                  </a:lnTo>
                  <a:cubicBezTo>
                    <a:pt x="29485" y="3789"/>
                    <a:pt x="29251" y="3722"/>
                    <a:pt x="29008" y="3705"/>
                  </a:cubicBezTo>
                  <a:cubicBezTo>
                    <a:pt x="28952" y="3699"/>
                    <a:pt x="28895" y="3681"/>
                    <a:pt x="28849" y="3651"/>
                  </a:cubicBezTo>
                  <a:cubicBezTo>
                    <a:pt x="28641" y="3523"/>
                    <a:pt x="28411" y="3436"/>
                    <a:pt x="28166" y="3404"/>
                  </a:cubicBezTo>
                  <a:cubicBezTo>
                    <a:pt x="28087" y="3394"/>
                    <a:pt x="28005" y="3388"/>
                    <a:pt x="27924" y="3388"/>
                  </a:cubicBezTo>
                  <a:cubicBezTo>
                    <a:pt x="27244" y="3388"/>
                    <a:pt x="26765" y="3734"/>
                    <a:pt x="26432" y="4129"/>
                  </a:cubicBezTo>
                  <a:lnTo>
                    <a:pt x="26377" y="4129"/>
                  </a:lnTo>
                  <a:cubicBezTo>
                    <a:pt x="26266" y="4129"/>
                    <a:pt x="26150" y="4138"/>
                    <a:pt x="26020" y="4163"/>
                  </a:cubicBezTo>
                  <a:cubicBezTo>
                    <a:pt x="25605" y="4249"/>
                    <a:pt x="24283" y="4695"/>
                    <a:pt x="24722" y="6864"/>
                  </a:cubicBezTo>
                  <a:cubicBezTo>
                    <a:pt x="24730" y="6912"/>
                    <a:pt x="24738" y="6958"/>
                    <a:pt x="24750" y="7003"/>
                  </a:cubicBezTo>
                  <a:cubicBezTo>
                    <a:pt x="24717" y="7111"/>
                    <a:pt x="24690" y="7199"/>
                    <a:pt x="24659" y="7308"/>
                  </a:cubicBezTo>
                  <a:cubicBezTo>
                    <a:pt x="24291" y="7679"/>
                    <a:pt x="23868" y="8090"/>
                    <a:pt x="23426" y="8457"/>
                  </a:cubicBezTo>
                  <a:cubicBezTo>
                    <a:pt x="23369" y="8504"/>
                    <a:pt x="23314" y="8553"/>
                    <a:pt x="23258" y="8598"/>
                  </a:cubicBezTo>
                  <a:cubicBezTo>
                    <a:pt x="23190" y="8659"/>
                    <a:pt x="23121" y="8717"/>
                    <a:pt x="23057" y="8768"/>
                  </a:cubicBezTo>
                  <a:lnTo>
                    <a:pt x="22949" y="8852"/>
                  </a:lnTo>
                  <a:cubicBezTo>
                    <a:pt x="22929" y="8610"/>
                    <a:pt x="22874" y="8365"/>
                    <a:pt x="22788" y="8131"/>
                  </a:cubicBezTo>
                  <a:cubicBezTo>
                    <a:pt x="22525" y="7431"/>
                    <a:pt x="21993" y="6899"/>
                    <a:pt x="21331" y="6628"/>
                  </a:cubicBezTo>
                  <a:cubicBezTo>
                    <a:pt x="21220" y="6581"/>
                    <a:pt x="21145" y="6474"/>
                    <a:pt x="21131" y="6354"/>
                  </a:cubicBezTo>
                  <a:cubicBezTo>
                    <a:pt x="21073" y="5854"/>
                    <a:pt x="20973" y="5304"/>
                    <a:pt x="20805" y="4742"/>
                  </a:cubicBezTo>
                  <a:cubicBezTo>
                    <a:pt x="19893" y="1686"/>
                    <a:pt x="17557" y="1"/>
                    <a:pt x="14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4"/>
            <p:cNvSpPr/>
            <p:nvPr/>
          </p:nvSpPr>
          <p:spPr>
            <a:xfrm>
              <a:off x="4658275" y="858758"/>
              <a:ext cx="127970" cy="134744"/>
            </a:xfrm>
            <a:custGeom>
              <a:avLst/>
              <a:gdLst/>
              <a:ahLst/>
              <a:cxnLst/>
              <a:rect l="l" t="t" r="r" b="b"/>
              <a:pathLst>
                <a:path w="4281" h="4508" extrusionOk="0">
                  <a:moveTo>
                    <a:pt x="3543" y="0"/>
                  </a:moveTo>
                  <a:cubicBezTo>
                    <a:pt x="3176" y="0"/>
                    <a:pt x="2582" y="321"/>
                    <a:pt x="2049" y="667"/>
                  </a:cubicBezTo>
                  <a:cubicBezTo>
                    <a:pt x="1421" y="1075"/>
                    <a:pt x="877" y="1518"/>
                    <a:pt x="877" y="1518"/>
                  </a:cubicBezTo>
                  <a:lnTo>
                    <a:pt x="1" y="3237"/>
                  </a:lnTo>
                  <a:cubicBezTo>
                    <a:pt x="1" y="3237"/>
                    <a:pt x="259" y="4140"/>
                    <a:pt x="649" y="4423"/>
                  </a:cubicBezTo>
                  <a:cubicBezTo>
                    <a:pt x="721" y="4476"/>
                    <a:pt x="798" y="4508"/>
                    <a:pt x="879" y="4508"/>
                  </a:cubicBezTo>
                  <a:cubicBezTo>
                    <a:pt x="943" y="4508"/>
                    <a:pt x="1009" y="4488"/>
                    <a:pt x="1078" y="4445"/>
                  </a:cubicBezTo>
                  <a:cubicBezTo>
                    <a:pt x="1700" y="4047"/>
                    <a:pt x="4280" y="948"/>
                    <a:pt x="3880" y="185"/>
                  </a:cubicBezTo>
                  <a:cubicBezTo>
                    <a:pt x="3841" y="113"/>
                    <a:pt x="3785" y="61"/>
                    <a:pt x="3714" y="32"/>
                  </a:cubicBezTo>
                  <a:cubicBezTo>
                    <a:pt x="3665" y="10"/>
                    <a:pt x="3608" y="0"/>
                    <a:pt x="3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4"/>
            <p:cNvSpPr/>
            <p:nvPr/>
          </p:nvSpPr>
          <p:spPr>
            <a:xfrm>
              <a:off x="4677645" y="859685"/>
              <a:ext cx="108599" cy="133818"/>
            </a:xfrm>
            <a:custGeom>
              <a:avLst/>
              <a:gdLst/>
              <a:ahLst/>
              <a:cxnLst/>
              <a:rect l="l" t="t" r="r" b="b"/>
              <a:pathLst>
                <a:path w="3633" h="4477" extrusionOk="0">
                  <a:moveTo>
                    <a:pt x="3066" y="1"/>
                  </a:moveTo>
                  <a:cubicBezTo>
                    <a:pt x="2801" y="774"/>
                    <a:pt x="1987" y="2626"/>
                    <a:pt x="1" y="4392"/>
                  </a:cubicBezTo>
                  <a:cubicBezTo>
                    <a:pt x="73" y="4445"/>
                    <a:pt x="150" y="4477"/>
                    <a:pt x="231" y="4477"/>
                  </a:cubicBezTo>
                  <a:cubicBezTo>
                    <a:pt x="295" y="4477"/>
                    <a:pt x="361" y="4457"/>
                    <a:pt x="430" y="4414"/>
                  </a:cubicBezTo>
                  <a:cubicBezTo>
                    <a:pt x="1052" y="4016"/>
                    <a:pt x="3632" y="917"/>
                    <a:pt x="3232" y="154"/>
                  </a:cubicBezTo>
                  <a:cubicBezTo>
                    <a:pt x="3193" y="82"/>
                    <a:pt x="3137" y="30"/>
                    <a:pt x="3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4"/>
            <p:cNvSpPr/>
            <p:nvPr/>
          </p:nvSpPr>
          <p:spPr>
            <a:xfrm>
              <a:off x="4696328" y="889186"/>
              <a:ext cx="13392" cy="29322"/>
            </a:xfrm>
            <a:custGeom>
              <a:avLst/>
              <a:gdLst/>
              <a:ahLst/>
              <a:cxnLst/>
              <a:rect l="l" t="t" r="r" b="b"/>
              <a:pathLst>
                <a:path w="448" h="981" extrusionOk="0">
                  <a:moveTo>
                    <a:pt x="147" y="1"/>
                  </a:moveTo>
                  <a:cubicBezTo>
                    <a:pt x="86" y="1"/>
                    <a:pt x="22" y="45"/>
                    <a:pt x="16" y="126"/>
                  </a:cubicBezTo>
                  <a:cubicBezTo>
                    <a:pt x="1" y="400"/>
                    <a:pt x="16" y="672"/>
                    <a:pt x="160" y="913"/>
                  </a:cubicBezTo>
                  <a:cubicBezTo>
                    <a:pt x="187" y="961"/>
                    <a:pt x="226" y="980"/>
                    <a:pt x="265" y="980"/>
                  </a:cubicBezTo>
                  <a:cubicBezTo>
                    <a:pt x="356" y="980"/>
                    <a:pt x="448" y="872"/>
                    <a:pt x="386" y="761"/>
                  </a:cubicBezTo>
                  <a:cubicBezTo>
                    <a:pt x="275" y="561"/>
                    <a:pt x="269" y="339"/>
                    <a:pt x="259" y="117"/>
                  </a:cubicBezTo>
                  <a:cubicBezTo>
                    <a:pt x="255" y="38"/>
                    <a:pt x="202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4"/>
            <p:cNvSpPr/>
            <p:nvPr/>
          </p:nvSpPr>
          <p:spPr>
            <a:xfrm>
              <a:off x="4708733" y="880996"/>
              <a:ext cx="12316" cy="29292"/>
            </a:xfrm>
            <a:custGeom>
              <a:avLst/>
              <a:gdLst/>
              <a:ahLst/>
              <a:cxnLst/>
              <a:rect l="l" t="t" r="r" b="b"/>
              <a:pathLst>
                <a:path w="412" h="980" extrusionOk="0">
                  <a:moveTo>
                    <a:pt x="143" y="0"/>
                  </a:moveTo>
                  <a:cubicBezTo>
                    <a:pt x="77" y="0"/>
                    <a:pt x="9" y="46"/>
                    <a:pt x="8" y="133"/>
                  </a:cubicBezTo>
                  <a:cubicBezTo>
                    <a:pt x="1" y="389"/>
                    <a:pt x="38" y="636"/>
                    <a:pt x="114" y="881"/>
                  </a:cubicBezTo>
                  <a:cubicBezTo>
                    <a:pt x="135" y="950"/>
                    <a:pt x="188" y="979"/>
                    <a:pt x="241" y="979"/>
                  </a:cubicBezTo>
                  <a:cubicBezTo>
                    <a:pt x="326" y="979"/>
                    <a:pt x="412" y="905"/>
                    <a:pt x="376" y="796"/>
                  </a:cubicBezTo>
                  <a:cubicBezTo>
                    <a:pt x="306" y="578"/>
                    <a:pt x="271" y="353"/>
                    <a:pt x="265" y="125"/>
                  </a:cubicBezTo>
                  <a:cubicBezTo>
                    <a:pt x="264" y="40"/>
                    <a:pt x="204" y="0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4"/>
            <p:cNvSpPr/>
            <p:nvPr/>
          </p:nvSpPr>
          <p:spPr>
            <a:xfrm>
              <a:off x="4719793" y="873554"/>
              <a:ext cx="13242" cy="29292"/>
            </a:xfrm>
            <a:custGeom>
              <a:avLst/>
              <a:gdLst/>
              <a:ahLst/>
              <a:cxnLst/>
              <a:rect l="l" t="t" r="r" b="b"/>
              <a:pathLst>
                <a:path w="443" h="980" extrusionOk="0">
                  <a:moveTo>
                    <a:pt x="137" y="1"/>
                  </a:moveTo>
                  <a:cubicBezTo>
                    <a:pt x="94" y="1"/>
                    <a:pt x="52" y="26"/>
                    <a:pt x="43" y="77"/>
                  </a:cubicBezTo>
                  <a:cubicBezTo>
                    <a:pt x="1" y="337"/>
                    <a:pt x="83" y="640"/>
                    <a:pt x="162" y="889"/>
                  </a:cubicBezTo>
                  <a:cubicBezTo>
                    <a:pt x="182" y="952"/>
                    <a:pt x="232" y="980"/>
                    <a:pt x="282" y="980"/>
                  </a:cubicBezTo>
                  <a:cubicBezTo>
                    <a:pt x="362" y="980"/>
                    <a:pt x="443" y="910"/>
                    <a:pt x="409" y="810"/>
                  </a:cubicBezTo>
                  <a:cubicBezTo>
                    <a:pt x="328" y="566"/>
                    <a:pt x="307" y="313"/>
                    <a:pt x="232" y="70"/>
                  </a:cubicBezTo>
                  <a:cubicBezTo>
                    <a:pt x="219" y="23"/>
                    <a:pt x="178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4"/>
            <p:cNvSpPr/>
            <p:nvPr/>
          </p:nvSpPr>
          <p:spPr>
            <a:xfrm>
              <a:off x="4478800" y="750975"/>
              <a:ext cx="212117" cy="205733"/>
            </a:xfrm>
            <a:custGeom>
              <a:avLst/>
              <a:gdLst/>
              <a:ahLst/>
              <a:cxnLst/>
              <a:rect l="l" t="t" r="r" b="b"/>
              <a:pathLst>
                <a:path w="7096" h="6883" extrusionOk="0">
                  <a:moveTo>
                    <a:pt x="1647" y="0"/>
                  </a:moveTo>
                  <a:lnTo>
                    <a:pt x="0" y="2299"/>
                  </a:lnTo>
                  <a:lnTo>
                    <a:pt x="1632" y="3516"/>
                  </a:lnTo>
                  <a:lnTo>
                    <a:pt x="1639" y="3522"/>
                  </a:lnTo>
                  <a:lnTo>
                    <a:pt x="1969" y="3769"/>
                  </a:lnTo>
                  <a:cubicBezTo>
                    <a:pt x="1969" y="3769"/>
                    <a:pt x="2987" y="4537"/>
                    <a:pt x="3996" y="5316"/>
                  </a:cubicBezTo>
                  <a:cubicBezTo>
                    <a:pt x="5005" y="6094"/>
                    <a:pt x="6009" y="6883"/>
                    <a:pt x="6009" y="6883"/>
                  </a:cubicBezTo>
                  <a:cubicBezTo>
                    <a:pt x="6544" y="6326"/>
                    <a:pt x="6829" y="5769"/>
                    <a:pt x="7096" y="4953"/>
                  </a:cubicBezTo>
                  <a:cubicBezTo>
                    <a:pt x="7096" y="4953"/>
                    <a:pt x="6217" y="4136"/>
                    <a:pt x="5336" y="3320"/>
                  </a:cubicBezTo>
                  <a:lnTo>
                    <a:pt x="3560" y="1701"/>
                  </a:lnTo>
                  <a:lnTo>
                    <a:pt x="3254" y="1424"/>
                  </a:lnTo>
                  <a:lnTo>
                    <a:pt x="3242" y="1414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4"/>
            <p:cNvSpPr/>
            <p:nvPr/>
          </p:nvSpPr>
          <p:spPr>
            <a:xfrm>
              <a:off x="4478800" y="750915"/>
              <a:ext cx="97330" cy="105302"/>
            </a:xfrm>
            <a:custGeom>
              <a:avLst/>
              <a:gdLst/>
              <a:ahLst/>
              <a:cxnLst/>
              <a:rect l="l" t="t" r="r" b="b"/>
              <a:pathLst>
                <a:path w="3256" h="3523" extrusionOk="0">
                  <a:moveTo>
                    <a:pt x="1647" y="1"/>
                  </a:moveTo>
                  <a:lnTo>
                    <a:pt x="0" y="2299"/>
                  </a:lnTo>
                  <a:lnTo>
                    <a:pt x="1632" y="3517"/>
                  </a:lnTo>
                  <a:lnTo>
                    <a:pt x="1639" y="3522"/>
                  </a:lnTo>
                  <a:cubicBezTo>
                    <a:pt x="2229" y="2862"/>
                    <a:pt x="2768" y="2162"/>
                    <a:pt x="3255" y="1423"/>
                  </a:cubicBezTo>
                  <a:lnTo>
                    <a:pt x="3242" y="1415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4"/>
            <p:cNvSpPr/>
            <p:nvPr/>
          </p:nvSpPr>
          <p:spPr>
            <a:xfrm>
              <a:off x="4188096" y="1022884"/>
              <a:ext cx="171583" cy="102254"/>
            </a:xfrm>
            <a:custGeom>
              <a:avLst/>
              <a:gdLst/>
              <a:ahLst/>
              <a:cxnLst/>
              <a:rect l="l" t="t" r="r" b="b"/>
              <a:pathLst>
                <a:path w="5740" h="3421" extrusionOk="0">
                  <a:moveTo>
                    <a:pt x="4587" y="0"/>
                  </a:moveTo>
                  <a:lnTo>
                    <a:pt x="2480" y="441"/>
                  </a:lnTo>
                  <a:cubicBezTo>
                    <a:pt x="2480" y="441"/>
                    <a:pt x="1845" y="896"/>
                    <a:pt x="1224" y="1453"/>
                  </a:cubicBezTo>
                  <a:cubicBezTo>
                    <a:pt x="606" y="2007"/>
                    <a:pt x="0" y="2664"/>
                    <a:pt x="57" y="3059"/>
                  </a:cubicBezTo>
                  <a:cubicBezTo>
                    <a:pt x="69" y="3145"/>
                    <a:pt x="107" y="3220"/>
                    <a:pt x="175" y="3283"/>
                  </a:cubicBezTo>
                  <a:cubicBezTo>
                    <a:pt x="278" y="3379"/>
                    <a:pt x="452" y="3421"/>
                    <a:pt x="677" y="3421"/>
                  </a:cubicBezTo>
                  <a:cubicBezTo>
                    <a:pt x="1995" y="3421"/>
                    <a:pt x="5052" y="1983"/>
                    <a:pt x="5571" y="1512"/>
                  </a:cubicBezTo>
                  <a:cubicBezTo>
                    <a:pt x="5722" y="1375"/>
                    <a:pt x="5739" y="1210"/>
                    <a:pt x="5673" y="1045"/>
                  </a:cubicBezTo>
                  <a:cubicBezTo>
                    <a:pt x="5482" y="542"/>
                    <a:pt x="4587" y="0"/>
                    <a:pt x="4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4"/>
            <p:cNvSpPr/>
            <p:nvPr/>
          </p:nvSpPr>
          <p:spPr>
            <a:xfrm>
              <a:off x="4189769" y="1054089"/>
              <a:ext cx="169909" cy="71049"/>
            </a:xfrm>
            <a:custGeom>
              <a:avLst/>
              <a:gdLst/>
              <a:ahLst/>
              <a:cxnLst/>
              <a:rect l="l" t="t" r="r" b="b"/>
              <a:pathLst>
                <a:path w="5684" h="2377" extrusionOk="0">
                  <a:moveTo>
                    <a:pt x="5618" y="1"/>
                  </a:moveTo>
                  <a:cubicBezTo>
                    <a:pt x="3137" y="1620"/>
                    <a:pt x="910" y="1956"/>
                    <a:pt x="1" y="2015"/>
                  </a:cubicBezTo>
                  <a:cubicBezTo>
                    <a:pt x="13" y="2101"/>
                    <a:pt x="51" y="2176"/>
                    <a:pt x="119" y="2239"/>
                  </a:cubicBezTo>
                  <a:cubicBezTo>
                    <a:pt x="222" y="2335"/>
                    <a:pt x="396" y="2377"/>
                    <a:pt x="621" y="2377"/>
                  </a:cubicBezTo>
                  <a:cubicBezTo>
                    <a:pt x="1939" y="2377"/>
                    <a:pt x="4996" y="939"/>
                    <a:pt x="5515" y="468"/>
                  </a:cubicBezTo>
                  <a:cubicBezTo>
                    <a:pt x="5666" y="331"/>
                    <a:pt x="5683" y="166"/>
                    <a:pt x="5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4"/>
            <p:cNvSpPr/>
            <p:nvPr/>
          </p:nvSpPr>
          <p:spPr>
            <a:xfrm>
              <a:off x="4239331" y="1046019"/>
              <a:ext cx="34705" cy="18980"/>
            </a:xfrm>
            <a:custGeom>
              <a:avLst/>
              <a:gdLst/>
              <a:ahLst/>
              <a:cxnLst/>
              <a:rect l="l" t="t" r="r" b="b"/>
              <a:pathLst>
                <a:path w="1161" h="635" extrusionOk="0">
                  <a:moveTo>
                    <a:pt x="213" y="0"/>
                  </a:moveTo>
                  <a:cubicBezTo>
                    <a:pt x="66" y="0"/>
                    <a:pt x="0" y="210"/>
                    <a:pt x="165" y="262"/>
                  </a:cubicBezTo>
                  <a:cubicBezTo>
                    <a:pt x="401" y="337"/>
                    <a:pt x="639" y="408"/>
                    <a:pt x="821" y="587"/>
                  </a:cubicBezTo>
                  <a:cubicBezTo>
                    <a:pt x="856" y="620"/>
                    <a:pt x="897" y="635"/>
                    <a:pt x="935" y="635"/>
                  </a:cubicBezTo>
                  <a:cubicBezTo>
                    <a:pt x="1056" y="635"/>
                    <a:pt x="1161" y="498"/>
                    <a:pt x="1053" y="386"/>
                  </a:cubicBezTo>
                  <a:cubicBezTo>
                    <a:pt x="835" y="163"/>
                    <a:pt x="544" y="63"/>
                    <a:pt x="247" y="4"/>
                  </a:cubicBezTo>
                  <a:cubicBezTo>
                    <a:pt x="235" y="2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4"/>
            <p:cNvSpPr/>
            <p:nvPr/>
          </p:nvSpPr>
          <p:spPr>
            <a:xfrm>
              <a:off x="4226866" y="1056690"/>
              <a:ext cx="35213" cy="18621"/>
            </a:xfrm>
            <a:custGeom>
              <a:avLst/>
              <a:gdLst/>
              <a:ahLst/>
              <a:cxnLst/>
              <a:rect l="l" t="t" r="r" b="b"/>
              <a:pathLst>
                <a:path w="1178" h="623" extrusionOk="0">
                  <a:moveTo>
                    <a:pt x="216" y="0"/>
                  </a:moveTo>
                  <a:cubicBezTo>
                    <a:pt x="63" y="0"/>
                    <a:pt x="1" y="229"/>
                    <a:pt x="172" y="281"/>
                  </a:cubicBezTo>
                  <a:cubicBezTo>
                    <a:pt x="418" y="353"/>
                    <a:pt x="647" y="457"/>
                    <a:pt x="863" y="595"/>
                  </a:cubicBezTo>
                  <a:cubicBezTo>
                    <a:pt x="893" y="615"/>
                    <a:pt x="922" y="623"/>
                    <a:pt x="950" y="623"/>
                  </a:cubicBezTo>
                  <a:cubicBezTo>
                    <a:pt x="1086" y="623"/>
                    <a:pt x="1177" y="430"/>
                    <a:pt x="1032" y="337"/>
                  </a:cubicBezTo>
                  <a:cubicBezTo>
                    <a:pt x="791" y="183"/>
                    <a:pt x="534" y="72"/>
                    <a:pt x="257" y="5"/>
                  </a:cubicBezTo>
                  <a:cubicBezTo>
                    <a:pt x="243" y="2"/>
                    <a:pt x="229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4"/>
            <p:cNvSpPr/>
            <p:nvPr/>
          </p:nvSpPr>
          <p:spPr>
            <a:xfrm>
              <a:off x="4216673" y="1067151"/>
              <a:ext cx="33659" cy="18980"/>
            </a:xfrm>
            <a:custGeom>
              <a:avLst/>
              <a:gdLst/>
              <a:ahLst/>
              <a:cxnLst/>
              <a:rect l="l" t="t" r="r" b="b"/>
              <a:pathLst>
                <a:path w="1126" h="635" extrusionOk="0">
                  <a:moveTo>
                    <a:pt x="142" y="1"/>
                  </a:moveTo>
                  <a:cubicBezTo>
                    <a:pt x="39" y="1"/>
                    <a:pt x="0" y="145"/>
                    <a:pt x="90" y="202"/>
                  </a:cubicBezTo>
                  <a:cubicBezTo>
                    <a:pt x="330" y="353"/>
                    <a:pt x="597" y="449"/>
                    <a:pt x="835" y="608"/>
                  </a:cubicBezTo>
                  <a:cubicBezTo>
                    <a:pt x="863" y="627"/>
                    <a:pt x="890" y="635"/>
                    <a:pt x="917" y="635"/>
                  </a:cubicBezTo>
                  <a:cubicBezTo>
                    <a:pt x="1040" y="635"/>
                    <a:pt x="1126" y="454"/>
                    <a:pt x="992" y="367"/>
                  </a:cubicBezTo>
                  <a:cubicBezTo>
                    <a:pt x="746" y="207"/>
                    <a:pt x="444" y="31"/>
                    <a:pt x="154" y="1"/>
                  </a:cubicBezTo>
                  <a:cubicBezTo>
                    <a:pt x="150" y="1"/>
                    <a:pt x="146" y="1"/>
                    <a:pt x="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4"/>
            <p:cNvSpPr/>
            <p:nvPr/>
          </p:nvSpPr>
          <p:spPr>
            <a:xfrm>
              <a:off x="4197781" y="812279"/>
              <a:ext cx="128807" cy="229286"/>
            </a:xfrm>
            <a:custGeom>
              <a:avLst/>
              <a:gdLst/>
              <a:ahLst/>
              <a:cxnLst/>
              <a:rect l="l" t="t" r="r" b="b"/>
              <a:pathLst>
                <a:path w="4309" h="7671" extrusionOk="0">
                  <a:moveTo>
                    <a:pt x="1551" y="0"/>
                  </a:moveTo>
                  <a:cubicBezTo>
                    <a:pt x="944" y="831"/>
                    <a:pt x="376" y="1777"/>
                    <a:pt x="118" y="2785"/>
                  </a:cubicBezTo>
                  <a:cubicBezTo>
                    <a:pt x="44" y="3076"/>
                    <a:pt x="1" y="3379"/>
                    <a:pt x="23" y="3680"/>
                  </a:cubicBezTo>
                  <a:cubicBezTo>
                    <a:pt x="50" y="4026"/>
                    <a:pt x="208" y="4332"/>
                    <a:pt x="356" y="4640"/>
                  </a:cubicBezTo>
                  <a:cubicBezTo>
                    <a:pt x="668" y="5292"/>
                    <a:pt x="1004" y="5934"/>
                    <a:pt x="1337" y="6576"/>
                  </a:cubicBezTo>
                  <a:cubicBezTo>
                    <a:pt x="1527" y="6942"/>
                    <a:pt x="1719" y="7307"/>
                    <a:pt x="1913" y="7670"/>
                  </a:cubicBezTo>
                  <a:cubicBezTo>
                    <a:pt x="2529" y="7640"/>
                    <a:pt x="3143" y="7560"/>
                    <a:pt x="3721" y="7338"/>
                  </a:cubicBezTo>
                  <a:cubicBezTo>
                    <a:pt x="3857" y="7286"/>
                    <a:pt x="3991" y="7227"/>
                    <a:pt x="4122" y="7162"/>
                  </a:cubicBezTo>
                  <a:cubicBezTo>
                    <a:pt x="4151" y="7148"/>
                    <a:pt x="4293" y="7098"/>
                    <a:pt x="4306" y="7067"/>
                  </a:cubicBezTo>
                  <a:cubicBezTo>
                    <a:pt x="4309" y="7060"/>
                    <a:pt x="4292" y="7039"/>
                    <a:pt x="4292" y="7032"/>
                  </a:cubicBezTo>
                  <a:cubicBezTo>
                    <a:pt x="4285" y="6971"/>
                    <a:pt x="4235" y="6898"/>
                    <a:pt x="4211" y="6842"/>
                  </a:cubicBezTo>
                  <a:cubicBezTo>
                    <a:pt x="4158" y="6712"/>
                    <a:pt x="4103" y="6583"/>
                    <a:pt x="4049" y="6455"/>
                  </a:cubicBezTo>
                  <a:cubicBezTo>
                    <a:pt x="3800" y="5863"/>
                    <a:pt x="3553" y="5271"/>
                    <a:pt x="3314" y="4676"/>
                  </a:cubicBezTo>
                  <a:cubicBezTo>
                    <a:pt x="3191" y="4371"/>
                    <a:pt x="3057" y="4065"/>
                    <a:pt x="2951" y="3755"/>
                  </a:cubicBezTo>
                  <a:cubicBezTo>
                    <a:pt x="2931" y="3701"/>
                    <a:pt x="2910" y="3635"/>
                    <a:pt x="2915" y="3577"/>
                  </a:cubicBezTo>
                  <a:cubicBezTo>
                    <a:pt x="2920" y="3513"/>
                    <a:pt x="2972" y="3455"/>
                    <a:pt x="2993" y="3421"/>
                  </a:cubicBezTo>
                  <a:cubicBezTo>
                    <a:pt x="3134" y="3204"/>
                    <a:pt x="3250" y="2974"/>
                    <a:pt x="3398" y="2758"/>
                  </a:cubicBezTo>
                  <a:cubicBezTo>
                    <a:pt x="3562" y="2520"/>
                    <a:pt x="3738" y="2289"/>
                    <a:pt x="3928" y="2071"/>
                  </a:cubicBezTo>
                  <a:cubicBezTo>
                    <a:pt x="3123" y="1396"/>
                    <a:pt x="2317" y="718"/>
                    <a:pt x="1551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4"/>
            <p:cNvSpPr/>
            <p:nvPr/>
          </p:nvSpPr>
          <p:spPr>
            <a:xfrm>
              <a:off x="4207526" y="812220"/>
              <a:ext cx="107643" cy="102164"/>
            </a:xfrm>
            <a:custGeom>
              <a:avLst/>
              <a:gdLst/>
              <a:ahLst/>
              <a:cxnLst/>
              <a:rect l="l" t="t" r="r" b="b"/>
              <a:pathLst>
                <a:path w="3601" h="3418" extrusionOk="0">
                  <a:moveTo>
                    <a:pt x="1226" y="1"/>
                  </a:moveTo>
                  <a:cubicBezTo>
                    <a:pt x="1226" y="1"/>
                    <a:pt x="1201" y="34"/>
                    <a:pt x="1160" y="91"/>
                  </a:cubicBezTo>
                  <a:cubicBezTo>
                    <a:pt x="1120" y="147"/>
                    <a:pt x="1065" y="225"/>
                    <a:pt x="1002" y="320"/>
                  </a:cubicBezTo>
                  <a:cubicBezTo>
                    <a:pt x="873" y="510"/>
                    <a:pt x="708" y="770"/>
                    <a:pt x="556" y="1035"/>
                  </a:cubicBezTo>
                  <a:cubicBezTo>
                    <a:pt x="402" y="1299"/>
                    <a:pt x="262" y="1574"/>
                    <a:pt x="163" y="1785"/>
                  </a:cubicBezTo>
                  <a:cubicBezTo>
                    <a:pt x="66" y="1995"/>
                    <a:pt x="9" y="2139"/>
                    <a:pt x="9" y="2139"/>
                  </a:cubicBezTo>
                  <a:lnTo>
                    <a:pt x="1" y="2156"/>
                  </a:lnTo>
                  <a:cubicBezTo>
                    <a:pt x="849" y="2658"/>
                    <a:pt x="1765" y="3027"/>
                    <a:pt x="2669" y="3418"/>
                  </a:cubicBezTo>
                  <a:lnTo>
                    <a:pt x="2670" y="3414"/>
                  </a:lnTo>
                  <a:cubicBezTo>
                    <a:pt x="2670" y="3414"/>
                    <a:pt x="2705" y="3344"/>
                    <a:pt x="2774" y="3224"/>
                  </a:cubicBezTo>
                  <a:cubicBezTo>
                    <a:pt x="2844" y="3106"/>
                    <a:pt x="2949" y="2935"/>
                    <a:pt x="3071" y="2760"/>
                  </a:cubicBezTo>
                  <a:cubicBezTo>
                    <a:pt x="3191" y="2585"/>
                    <a:pt x="3326" y="2407"/>
                    <a:pt x="3431" y="2277"/>
                  </a:cubicBezTo>
                  <a:cubicBezTo>
                    <a:pt x="3535" y="2146"/>
                    <a:pt x="3600" y="2070"/>
                    <a:pt x="3600" y="2070"/>
                  </a:cubicBezTo>
                  <a:cubicBezTo>
                    <a:pt x="3600" y="2070"/>
                    <a:pt x="2997" y="1566"/>
                    <a:pt x="2402" y="1049"/>
                  </a:cubicBezTo>
                  <a:cubicBezTo>
                    <a:pt x="2104" y="791"/>
                    <a:pt x="1809" y="530"/>
                    <a:pt x="1589" y="332"/>
                  </a:cubicBezTo>
                  <a:cubicBezTo>
                    <a:pt x="1369" y="135"/>
                    <a:pt x="1226" y="1"/>
                    <a:pt x="1226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4"/>
            <p:cNvSpPr/>
            <p:nvPr/>
          </p:nvSpPr>
          <p:spPr>
            <a:xfrm>
              <a:off x="3869740" y="437279"/>
              <a:ext cx="112007" cy="114120"/>
            </a:xfrm>
            <a:custGeom>
              <a:avLst/>
              <a:gdLst/>
              <a:ahLst/>
              <a:cxnLst/>
              <a:rect l="l" t="t" r="r" b="b"/>
              <a:pathLst>
                <a:path w="3747" h="3818" extrusionOk="0">
                  <a:moveTo>
                    <a:pt x="2099" y="1"/>
                  </a:moveTo>
                  <a:cubicBezTo>
                    <a:pt x="2091" y="1"/>
                    <a:pt x="2083" y="1"/>
                    <a:pt x="2075" y="2"/>
                  </a:cubicBezTo>
                  <a:cubicBezTo>
                    <a:pt x="1928" y="20"/>
                    <a:pt x="1937" y="300"/>
                    <a:pt x="2000" y="585"/>
                  </a:cubicBezTo>
                  <a:cubicBezTo>
                    <a:pt x="2063" y="869"/>
                    <a:pt x="2177" y="1144"/>
                    <a:pt x="2177" y="1144"/>
                  </a:cubicBezTo>
                  <a:cubicBezTo>
                    <a:pt x="2177" y="1144"/>
                    <a:pt x="1975" y="904"/>
                    <a:pt x="1746" y="674"/>
                  </a:cubicBezTo>
                  <a:cubicBezTo>
                    <a:pt x="1548" y="477"/>
                    <a:pt x="1334" y="287"/>
                    <a:pt x="1179" y="287"/>
                  </a:cubicBezTo>
                  <a:cubicBezTo>
                    <a:pt x="1154" y="287"/>
                    <a:pt x="1130" y="292"/>
                    <a:pt x="1108" y="303"/>
                  </a:cubicBezTo>
                  <a:cubicBezTo>
                    <a:pt x="953" y="383"/>
                    <a:pt x="1051" y="706"/>
                    <a:pt x="1203" y="996"/>
                  </a:cubicBezTo>
                  <a:cubicBezTo>
                    <a:pt x="1355" y="1287"/>
                    <a:pt x="1556" y="1546"/>
                    <a:pt x="1556" y="1546"/>
                  </a:cubicBezTo>
                  <a:cubicBezTo>
                    <a:pt x="1556" y="1546"/>
                    <a:pt x="1292" y="1377"/>
                    <a:pt x="1011" y="1215"/>
                  </a:cubicBezTo>
                  <a:cubicBezTo>
                    <a:pt x="794" y="1091"/>
                    <a:pt x="566" y="970"/>
                    <a:pt x="436" y="970"/>
                  </a:cubicBezTo>
                  <a:cubicBezTo>
                    <a:pt x="398" y="970"/>
                    <a:pt x="368" y="981"/>
                    <a:pt x="349" y="1004"/>
                  </a:cubicBezTo>
                  <a:cubicBezTo>
                    <a:pt x="201" y="1196"/>
                    <a:pt x="383" y="1502"/>
                    <a:pt x="607" y="1742"/>
                  </a:cubicBezTo>
                  <a:cubicBezTo>
                    <a:pt x="832" y="1984"/>
                    <a:pt x="1097" y="2160"/>
                    <a:pt x="1097" y="2160"/>
                  </a:cubicBezTo>
                  <a:cubicBezTo>
                    <a:pt x="1097" y="2160"/>
                    <a:pt x="885" y="2047"/>
                    <a:pt x="652" y="1958"/>
                  </a:cubicBezTo>
                  <a:cubicBezTo>
                    <a:pt x="521" y="1909"/>
                    <a:pt x="381" y="1867"/>
                    <a:pt x="270" y="1867"/>
                  </a:cubicBezTo>
                  <a:cubicBezTo>
                    <a:pt x="187" y="1867"/>
                    <a:pt x="121" y="1890"/>
                    <a:pt x="85" y="1951"/>
                  </a:cubicBezTo>
                  <a:cubicBezTo>
                    <a:pt x="0" y="2095"/>
                    <a:pt x="260" y="2385"/>
                    <a:pt x="547" y="2622"/>
                  </a:cubicBezTo>
                  <a:cubicBezTo>
                    <a:pt x="835" y="2862"/>
                    <a:pt x="1152" y="3045"/>
                    <a:pt x="1152" y="3045"/>
                  </a:cubicBezTo>
                  <a:cubicBezTo>
                    <a:pt x="1152" y="3045"/>
                    <a:pt x="1228" y="3234"/>
                    <a:pt x="1391" y="3429"/>
                  </a:cubicBezTo>
                  <a:cubicBezTo>
                    <a:pt x="1552" y="3621"/>
                    <a:pt x="1801" y="3817"/>
                    <a:pt x="2113" y="3817"/>
                  </a:cubicBezTo>
                  <a:cubicBezTo>
                    <a:pt x="2114" y="3817"/>
                    <a:pt x="2115" y="3817"/>
                    <a:pt x="2116" y="3817"/>
                  </a:cubicBezTo>
                  <a:cubicBezTo>
                    <a:pt x="2426" y="3817"/>
                    <a:pt x="2768" y="3534"/>
                    <a:pt x="3027" y="3189"/>
                  </a:cubicBezTo>
                  <a:cubicBezTo>
                    <a:pt x="3285" y="2845"/>
                    <a:pt x="3478" y="2438"/>
                    <a:pt x="3475" y="2162"/>
                  </a:cubicBezTo>
                  <a:cubicBezTo>
                    <a:pt x="3475" y="2162"/>
                    <a:pt x="3559" y="1788"/>
                    <a:pt x="3628" y="1422"/>
                  </a:cubicBezTo>
                  <a:cubicBezTo>
                    <a:pt x="3693" y="1056"/>
                    <a:pt x="3746" y="698"/>
                    <a:pt x="3591" y="677"/>
                  </a:cubicBezTo>
                  <a:cubicBezTo>
                    <a:pt x="3582" y="675"/>
                    <a:pt x="3573" y="675"/>
                    <a:pt x="3564" y="675"/>
                  </a:cubicBezTo>
                  <a:cubicBezTo>
                    <a:pt x="3418" y="675"/>
                    <a:pt x="3271" y="851"/>
                    <a:pt x="3169" y="1037"/>
                  </a:cubicBezTo>
                  <a:cubicBezTo>
                    <a:pt x="3059" y="1231"/>
                    <a:pt x="2994" y="1440"/>
                    <a:pt x="2994" y="1440"/>
                  </a:cubicBezTo>
                  <a:cubicBezTo>
                    <a:pt x="2994" y="1440"/>
                    <a:pt x="2843" y="1072"/>
                    <a:pt x="2668" y="702"/>
                  </a:cubicBezTo>
                  <a:cubicBezTo>
                    <a:pt x="2494" y="349"/>
                    <a:pt x="2302" y="1"/>
                    <a:pt x="2099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4"/>
            <p:cNvSpPr/>
            <p:nvPr/>
          </p:nvSpPr>
          <p:spPr>
            <a:xfrm>
              <a:off x="3933621" y="481636"/>
              <a:ext cx="24422" cy="23613"/>
            </a:xfrm>
            <a:custGeom>
              <a:avLst/>
              <a:gdLst/>
              <a:ahLst/>
              <a:cxnLst/>
              <a:rect l="l" t="t" r="r" b="b"/>
              <a:pathLst>
                <a:path w="817" h="790" extrusionOk="0">
                  <a:moveTo>
                    <a:pt x="758" y="0"/>
                  </a:moveTo>
                  <a:cubicBezTo>
                    <a:pt x="757" y="0"/>
                    <a:pt x="756" y="0"/>
                    <a:pt x="756" y="0"/>
                  </a:cubicBezTo>
                  <a:cubicBezTo>
                    <a:pt x="568" y="9"/>
                    <a:pt x="381" y="83"/>
                    <a:pt x="240" y="213"/>
                  </a:cubicBezTo>
                  <a:cubicBezTo>
                    <a:pt x="202" y="247"/>
                    <a:pt x="171" y="284"/>
                    <a:pt x="142" y="325"/>
                  </a:cubicBezTo>
                  <a:cubicBezTo>
                    <a:pt x="58" y="439"/>
                    <a:pt x="9" y="577"/>
                    <a:pt x="2" y="720"/>
                  </a:cubicBezTo>
                  <a:cubicBezTo>
                    <a:pt x="0" y="755"/>
                    <a:pt x="29" y="786"/>
                    <a:pt x="64" y="789"/>
                  </a:cubicBezTo>
                  <a:cubicBezTo>
                    <a:pt x="65" y="789"/>
                    <a:pt x="66" y="789"/>
                    <a:pt x="67" y="789"/>
                  </a:cubicBezTo>
                  <a:cubicBezTo>
                    <a:pt x="101" y="789"/>
                    <a:pt x="129" y="763"/>
                    <a:pt x="130" y="728"/>
                  </a:cubicBezTo>
                  <a:cubicBezTo>
                    <a:pt x="136" y="610"/>
                    <a:pt x="177" y="494"/>
                    <a:pt x="243" y="398"/>
                  </a:cubicBezTo>
                  <a:cubicBezTo>
                    <a:pt x="266" y="366"/>
                    <a:pt x="294" y="333"/>
                    <a:pt x="325" y="305"/>
                  </a:cubicBezTo>
                  <a:cubicBezTo>
                    <a:pt x="439" y="196"/>
                    <a:pt x="597" y="130"/>
                    <a:pt x="753" y="123"/>
                  </a:cubicBezTo>
                  <a:cubicBezTo>
                    <a:pt x="788" y="122"/>
                    <a:pt x="815" y="92"/>
                    <a:pt x="816" y="58"/>
                  </a:cubicBezTo>
                  <a:cubicBezTo>
                    <a:pt x="816" y="26"/>
                    <a:pt x="792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4"/>
            <p:cNvSpPr/>
            <p:nvPr/>
          </p:nvSpPr>
          <p:spPr>
            <a:xfrm>
              <a:off x="3932903" y="510570"/>
              <a:ext cx="244282" cy="109069"/>
            </a:xfrm>
            <a:custGeom>
              <a:avLst/>
              <a:gdLst/>
              <a:ahLst/>
              <a:cxnLst/>
              <a:rect l="l" t="t" r="r" b="b"/>
              <a:pathLst>
                <a:path w="8172" h="3649" extrusionOk="0">
                  <a:moveTo>
                    <a:pt x="1312" y="0"/>
                  </a:moveTo>
                  <a:cubicBezTo>
                    <a:pt x="1065" y="257"/>
                    <a:pt x="818" y="509"/>
                    <a:pt x="572" y="767"/>
                  </a:cubicBezTo>
                  <a:cubicBezTo>
                    <a:pt x="421" y="925"/>
                    <a:pt x="269" y="1086"/>
                    <a:pt x="118" y="1245"/>
                  </a:cubicBezTo>
                  <a:cubicBezTo>
                    <a:pt x="92" y="1271"/>
                    <a:pt x="22" y="1320"/>
                    <a:pt x="12" y="1355"/>
                  </a:cubicBezTo>
                  <a:cubicBezTo>
                    <a:pt x="0" y="1395"/>
                    <a:pt x="112" y="1485"/>
                    <a:pt x="142" y="1516"/>
                  </a:cubicBezTo>
                  <a:cubicBezTo>
                    <a:pt x="1214" y="2638"/>
                    <a:pt x="2677" y="3649"/>
                    <a:pt x="4287" y="3649"/>
                  </a:cubicBezTo>
                  <a:cubicBezTo>
                    <a:pt x="4316" y="3649"/>
                    <a:pt x="4345" y="3648"/>
                    <a:pt x="4373" y="3648"/>
                  </a:cubicBezTo>
                  <a:cubicBezTo>
                    <a:pt x="5694" y="3619"/>
                    <a:pt x="7001" y="3217"/>
                    <a:pt x="8172" y="2619"/>
                  </a:cubicBezTo>
                  <a:cubicBezTo>
                    <a:pt x="8124" y="2534"/>
                    <a:pt x="8074" y="2448"/>
                    <a:pt x="8025" y="2363"/>
                  </a:cubicBezTo>
                  <a:cubicBezTo>
                    <a:pt x="7677" y="1758"/>
                    <a:pt x="7332" y="1155"/>
                    <a:pt x="6984" y="551"/>
                  </a:cubicBezTo>
                  <a:cubicBezTo>
                    <a:pt x="6637" y="760"/>
                    <a:pt x="6279" y="939"/>
                    <a:pt x="5903" y="1084"/>
                  </a:cubicBezTo>
                  <a:cubicBezTo>
                    <a:pt x="5519" y="1233"/>
                    <a:pt x="5121" y="1348"/>
                    <a:pt x="4718" y="1426"/>
                  </a:cubicBezTo>
                  <a:cubicBezTo>
                    <a:pt x="4531" y="1462"/>
                    <a:pt x="4335" y="1497"/>
                    <a:pt x="4144" y="1497"/>
                  </a:cubicBezTo>
                  <a:cubicBezTo>
                    <a:pt x="4127" y="1497"/>
                    <a:pt x="4110" y="1497"/>
                    <a:pt x="4094" y="1497"/>
                  </a:cubicBezTo>
                  <a:cubicBezTo>
                    <a:pt x="3892" y="1490"/>
                    <a:pt x="3684" y="1446"/>
                    <a:pt x="3488" y="1389"/>
                  </a:cubicBezTo>
                  <a:cubicBezTo>
                    <a:pt x="2654" y="1149"/>
                    <a:pt x="1926" y="599"/>
                    <a:pt x="1312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4"/>
            <p:cNvSpPr/>
            <p:nvPr/>
          </p:nvSpPr>
          <p:spPr>
            <a:xfrm>
              <a:off x="4108372" y="527009"/>
              <a:ext cx="68813" cy="81211"/>
            </a:xfrm>
            <a:custGeom>
              <a:avLst/>
              <a:gdLst/>
              <a:ahLst/>
              <a:cxnLst/>
              <a:rect l="l" t="t" r="r" b="b"/>
              <a:pathLst>
                <a:path w="2302" h="2717" extrusionOk="0">
                  <a:moveTo>
                    <a:pt x="1114" y="1"/>
                  </a:moveTo>
                  <a:cubicBezTo>
                    <a:pt x="1114" y="1"/>
                    <a:pt x="1050" y="40"/>
                    <a:pt x="951" y="98"/>
                  </a:cubicBezTo>
                  <a:cubicBezTo>
                    <a:pt x="852" y="156"/>
                    <a:pt x="718" y="231"/>
                    <a:pt x="577" y="297"/>
                  </a:cubicBezTo>
                  <a:cubicBezTo>
                    <a:pt x="297" y="436"/>
                    <a:pt x="1" y="547"/>
                    <a:pt x="1" y="547"/>
                  </a:cubicBezTo>
                  <a:lnTo>
                    <a:pt x="726" y="2717"/>
                  </a:lnTo>
                  <a:cubicBezTo>
                    <a:pt x="726" y="2717"/>
                    <a:pt x="1124" y="2597"/>
                    <a:pt x="1518" y="2436"/>
                  </a:cubicBezTo>
                  <a:cubicBezTo>
                    <a:pt x="1716" y="2358"/>
                    <a:pt x="1912" y="2266"/>
                    <a:pt x="2059" y="2194"/>
                  </a:cubicBezTo>
                  <a:cubicBezTo>
                    <a:pt x="2204" y="2118"/>
                    <a:pt x="2302" y="2069"/>
                    <a:pt x="2302" y="2069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4"/>
            <p:cNvSpPr/>
            <p:nvPr/>
          </p:nvSpPr>
          <p:spPr>
            <a:xfrm>
              <a:off x="4596427" y="174696"/>
              <a:ext cx="117089" cy="118245"/>
            </a:xfrm>
            <a:custGeom>
              <a:avLst/>
              <a:gdLst/>
              <a:ahLst/>
              <a:cxnLst/>
              <a:rect l="l" t="t" r="r" b="b"/>
              <a:pathLst>
                <a:path w="3917" h="3956" extrusionOk="0">
                  <a:moveTo>
                    <a:pt x="1745" y="0"/>
                  </a:moveTo>
                  <a:cubicBezTo>
                    <a:pt x="1531" y="0"/>
                    <a:pt x="1324" y="367"/>
                    <a:pt x="1138" y="743"/>
                  </a:cubicBezTo>
                  <a:cubicBezTo>
                    <a:pt x="1046" y="939"/>
                    <a:pt x="956" y="1135"/>
                    <a:pt x="895" y="1285"/>
                  </a:cubicBezTo>
                  <a:cubicBezTo>
                    <a:pt x="836" y="1435"/>
                    <a:pt x="795" y="1533"/>
                    <a:pt x="795" y="1533"/>
                  </a:cubicBezTo>
                  <a:cubicBezTo>
                    <a:pt x="795" y="1533"/>
                    <a:pt x="726" y="1317"/>
                    <a:pt x="607" y="1110"/>
                  </a:cubicBezTo>
                  <a:cubicBezTo>
                    <a:pt x="500" y="919"/>
                    <a:pt x="352" y="738"/>
                    <a:pt x="199" y="738"/>
                  </a:cubicBezTo>
                  <a:cubicBezTo>
                    <a:pt x="187" y="738"/>
                    <a:pt x="175" y="739"/>
                    <a:pt x="163" y="742"/>
                  </a:cubicBezTo>
                  <a:cubicBezTo>
                    <a:pt x="1" y="775"/>
                    <a:pt x="43" y="1159"/>
                    <a:pt x="123" y="1553"/>
                  </a:cubicBezTo>
                  <a:cubicBezTo>
                    <a:pt x="200" y="1943"/>
                    <a:pt x="303" y="2335"/>
                    <a:pt x="303" y="2335"/>
                  </a:cubicBezTo>
                  <a:cubicBezTo>
                    <a:pt x="317" y="2633"/>
                    <a:pt x="548" y="3039"/>
                    <a:pt x="850" y="3377"/>
                  </a:cubicBezTo>
                  <a:cubicBezTo>
                    <a:pt x="1147" y="3703"/>
                    <a:pt x="1515" y="3956"/>
                    <a:pt x="1826" y="3956"/>
                  </a:cubicBezTo>
                  <a:cubicBezTo>
                    <a:pt x="1833" y="3956"/>
                    <a:pt x="1841" y="3956"/>
                    <a:pt x="1848" y="3956"/>
                  </a:cubicBezTo>
                  <a:cubicBezTo>
                    <a:pt x="2159" y="3939"/>
                    <a:pt x="2392" y="3740"/>
                    <a:pt x="2544" y="3545"/>
                  </a:cubicBezTo>
                  <a:cubicBezTo>
                    <a:pt x="2691" y="3347"/>
                    <a:pt x="2759" y="3157"/>
                    <a:pt x="2759" y="3157"/>
                  </a:cubicBezTo>
                  <a:cubicBezTo>
                    <a:pt x="2759" y="3157"/>
                    <a:pt x="2836" y="3109"/>
                    <a:pt x="2953" y="3034"/>
                  </a:cubicBezTo>
                  <a:cubicBezTo>
                    <a:pt x="3069" y="2956"/>
                    <a:pt x="3216" y="2846"/>
                    <a:pt x="3363" y="2728"/>
                  </a:cubicBezTo>
                  <a:cubicBezTo>
                    <a:pt x="3653" y="2490"/>
                    <a:pt x="3916" y="2198"/>
                    <a:pt x="3829" y="2053"/>
                  </a:cubicBezTo>
                  <a:cubicBezTo>
                    <a:pt x="3789" y="1988"/>
                    <a:pt x="3716" y="1963"/>
                    <a:pt x="3627" y="1963"/>
                  </a:cubicBezTo>
                  <a:cubicBezTo>
                    <a:pt x="3513" y="1963"/>
                    <a:pt x="3372" y="2003"/>
                    <a:pt x="3239" y="2050"/>
                  </a:cubicBezTo>
                  <a:cubicBezTo>
                    <a:pt x="3121" y="2095"/>
                    <a:pt x="3006" y="2146"/>
                    <a:pt x="2924" y="2187"/>
                  </a:cubicBezTo>
                  <a:cubicBezTo>
                    <a:pt x="2839" y="2225"/>
                    <a:pt x="2784" y="2253"/>
                    <a:pt x="2784" y="2253"/>
                  </a:cubicBezTo>
                  <a:cubicBezTo>
                    <a:pt x="2784" y="2253"/>
                    <a:pt x="2853" y="2210"/>
                    <a:pt x="2948" y="2133"/>
                  </a:cubicBezTo>
                  <a:cubicBezTo>
                    <a:pt x="3044" y="2057"/>
                    <a:pt x="3168" y="1950"/>
                    <a:pt x="3285" y="1830"/>
                  </a:cubicBezTo>
                  <a:cubicBezTo>
                    <a:pt x="3399" y="1707"/>
                    <a:pt x="3505" y="1569"/>
                    <a:pt x="3563" y="1436"/>
                  </a:cubicBezTo>
                  <a:cubicBezTo>
                    <a:pt x="3622" y="1301"/>
                    <a:pt x="3631" y="1175"/>
                    <a:pt x="3555" y="1075"/>
                  </a:cubicBezTo>
                  <a:cubicBezTo>
                    <a:pt x="3535" y="1049"/>
                    <a:pt x="3502" y="1037"/>
                    <a:pt x="3461" y="1037"/>
                  </a:cubicBezTo>
                  <a:cubicBezTo>
                    <a:pt x="3325" y="1037"/>
                    <a:pt x="3090" y="1159"/>
                    <a:pt x="2864" y="1281"/>
                  </a:cubicBezTo>
                  <a:cubicBezTo>
                    <a:pt x="2720" y="1364"/>
                    <a:pt x="2579" y="1449"/>
                    <a:pt x="2473" y="1512"/>
                  </a:cubicBezTo>
                  <a:cubicBezTo>
                    <a:pt x="2369" y="1577"/>
                    <a:pt x="2300" y="1622"/>
                    <a:pt x="2300" y="1622"/>
                  </a:cubicBezTo>
                  <a:cubicBezTo>
                    <a:pt x="2300" y="1622"/>
                    <a:pt x="2352" y="1553"/>
                    <a:pt x="2424" y="1449"/>
                  </a:cubicBezTo>
                  <a:cubicBezTo>
                    <a:pt x="2496" y="1347"/>
                    <a:pt x="2588" y="1202"/>
                    <a:pt x="2667" y="1052"/>
                  </a:cubicBezTo>
                  <a:cubicBezTo>
                    <a:pt x="2828" y="753"/>
                    <a:pt x="2938" y="418"/>
                    <a:pt x="2776" y="332"/>
                  </a:cubicBezTo>
                  <a:cubicBezTo>
                    <a:pt x="2752" y="320"/>
                    <a:pt x="2726" y="314"/>
                    <a:pt x="2698" y="314"/>
                  </a:cubicBezTo>
                  <a:cubicBezTo>
                    <a:pt x="2536" y="314"/>
                    <a:pt x="2311" y="508"/>
                    <a:pt x="2102" y="712"/>
                  </a:cubicBezTo>
                  <a:cubicBezTo>
                    <a:pt x="1981" y="830"/>
                    <a:pt x="1869" y="953"/>
                    <a:pt x="1785" y="1046"/>
                  </a:cubicBezTo>
                  <a:cubicBezTo>
                    <a:pt x="1703" y="1141"/>
                    <a:pt x="1649" y="1205"/>
                    <a:pt x="1649" y="1205"/>
                  </a:cubicBezTo>
                  <a:cubicBezTo>
                    <a:pt x="1649" y="1205"/>
                    <a:pt x="1679" y="1130"/>
                    <a:pt x="1718" y="1021"/>
                  </a:cubicBezTo>
                  <a:cubicBezTo>
                    <a:pt x="1756" y="911"/>
                    <a:pt x="1804" y="763"/>
                    <a:pt x="1838" y="615"/>
                  </a:cubicBezTo>
                  <a:cubicBezTo>
                    <a:pt x="1910" y="318"/>
                    <a:pt x="1923" y="22"/>
                    <a:pt x="1771" y="2"/>
                  </a:cubicBezTo>
                  <a:cubicBezTo>
                    <a:pt x="1762" y="1"/>
                    <a:pt x="1753" y="0"/>
                    <a:pt x="174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4"/>
            <p:cNvSpPr/>
            <p:nvPr/>
          </p:nvSpPr>
          <p:spPr>
            <a:xfrm>
              <a:off x="4621417" y="221772"/>
              <a:ext cx="26066" cy="24002"/>
            </a:xfrm>
            <a:custGeom>
              <a:avLst/>
              <a:gdLst/>
              <a:ahLst/>
              <a:cxnLst/>
              <a:rect l="l" t="t" r="r" b="b"/>
              <a:pathLst>
                <a:path w="872" h="803" extrusionOk="0">
                  <a:moveTo>
                    <a:pt x="66" y="1"/>
                  </a:moveTo>
                  <a:cubicBezTo>
                    <a:pt x="30" y="1"/>
                    <a:pt x="2" y="29"/>
                    <a:pt x="0" y="64"/>
                  </a:cubicBezTo>
                  <a:cubicBezTo>
                    <a:pt x="0" y="100"/>
                    <a:pt x="30" y="131"/>
                    <a:pt x="66" y="131"/>
                  </a:cubicBezTo>
                  <a:cubicBezTo>
                    <a:pt x="230" y="132"/>
                    <a:pt x="398" y="196"/>
                    <a:pt x="520" y="307"/>
                  </a:cubicBezTo>
                  <a:cubicBezTo>
                    <a:pt x="552" y="335"/>
                    <a:pt x="582" y="366"/>
                    <a:pt x="607" y="402"/>
                  </a:cubicBezTo>
                  <a:cubicBezTo>
                    <a:pt x="679" y="499"/>
                    <a:pt x="724" y="619"/>
                    <a:pt x="734" y="740"/>
                  </a:cubicBezTo>
                  <a:cubicBezTo>
                    <a:pt x="737" y="775"/>
                    <a:pt x="766" y="803"/>
                    <a:pt x="801" y="803"/>
                  </a:cubicBezTo>
                  <a:cubicBezTo>
                    <a:pt x="803" y="803"/>
                    <a:pt x="804" y="803"/>
                    <a:pt x="806" y="802"/>
                  </a:cubicBezTo>
                  <a:cubicBezTo>
                    <a:pt x="843" y="798"/>
                    <a:pt x="871" y="767"/>
                    <a:pt x="868" y="730"/>
                  </a:cubicBezTo>
                  <a:cubicBezTo>
                    <a:pt x="857" y="584"/>
                    <a:pt x="802" y="443"/>
                    <a:pt x="714" y="324"/>
                  </a:cubicBezTo>
                  <a:cubicBezTo>
                    <a:pt x="685" y="282"/>
                    <a:pt x="649" y="245"/>
                    <a:pt x="610" y="210"/>
                  </a:cubicBezTo>
                  <a:cubicBezTo>
                    <a:pt x="460" y="77"/>
                    <a:pt x="265" y="5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4"/>
            <p:cNvSpPr/>
            <p:nvPr/>
          </p:nvSpPr>
          <p:spPr>
            <a:xfrm>
              <a:off x="4438385" y="253635"/>
              <a:ext cx="213253" cy="197633"/>
            </a:xfrm>
            <a:custGeom>
              <a:avLst/>
              <a:gdLst/>
              <a:ahLst/>
              <a:cxnLst/>
              <a:rect l="l" t="t" r="r" b="b"/>
              <a:pathLst>
                <a:path w="7134" h="6612" extrusionOk="0">
                  <a:moveTo>
                    <a:pt x="5660" y="0"/>
                  </a:moveTo>
                  <a:cubicBezTo>
                    <a:pt x="5660" y="0"/>
                    <a:pt x="5601" y="71"/>
                    <a:pt x="5489" y="188"/>
                  </a:cubicBezTo>
                  <a:cubicBezTo>
                    <a:pt x="5378" y="307"/>
                    <a:pt x="5227" y="478"/>
                    <a:pt x="5035" y="675"/>
                  </a:cubicBezTo>
                  <a:cubicBezTo>
                    <a:pt x="4647" y="1069"/>
                    <a:pt x="4126" y="1587"/>
                    <a:pt x="3563" y="2054"/>
                  </a:cubicBezTo>
                  <a:cubicBezTo>
                    <a:pt x="3422" y="2171"/>
                    <a:pt x="3287" y="2294"/>
                    <a:pt x="3145" y="2404"/>
                  </a:cubicBezTo>
                  <a:cubicBezTo>
                    <a:pt x="3002" y="2513"/>
                    <a:pt x="2863" y="2622"/>
                    <a:pt x="2728" y="2725"/>
                  </a:cubicBezTo>
                  <a:cubicBezTo>
                    <a:pt x="2463" y="2941"/>
                    <a:pt x="2194" y="3110"/>
                    <a:pt x="1972" y="3267"/>
                  </a:cubicBezTo>
                  <a:cubicBezTo>
                    <a:pt x="1859" y="3343"/>
                    <a:pt x="1757" y="3416"/>
                    <a:pt x="1666" y="3476"/>
                  </a:cubicBezTo>
                  <a:cubicBezTo>
                    <a:pt x="1572" y="3532"/>
                    <a:pt x="1489" y="3583"/>
                    <a:pt x="1423" y="3624"/>
                  </a:cubicBezTo>
                  <a:cubicBezTo>
                    <a:pt x="1289" y="3704"/>
                    <a:pt x="1211" y="3752"/>
                    <a:pt x="1211" y="3752"/>
                  </a:cubicBezTo>
                  <a:cubicBezTo>
                    <a:pt x="1211" y="3752"/>
                    <a:pt x="1136" y="3797"/>
                    <a:pt x="1026" y="3865"/>
                  </a:cubicBezTo>
                  <a:cubicBezTo>
                    <a:pt x="970" y="3899"/>
                    <a:pt x="908" y="3941"/>
                    <a:pt x="836" y="3978"/>
                  </a:cubicBezTo>
                  <a:cubicBezTo>
                    <a:pt x="762" y="4015"/>
                    <a:pt x="687" y="4056"/>
                    <a:pt x="610" y="4097"/>
                  </a:cubicBezTo>
                  <a:cubicBezTo>
                    <a:pt x="308" y="4255"/>
                    <a:pt x="0" y="4416"/>
                    <a:pt x="0" y="4416"/>
                  </a:cubicBezTo>
                  <a:lnTo>
                    <a:pt x="1165" y="6612"/>
                  </a:lnTo>
                  <a:lnTo>
                    <a:pt x="1849" y="6193"/>
                  </a:lnTo>
                  <a:cubicBezTo>
                    <a:pt x="1934" y="6139"/>
                    <a:pt x="2021" y="6087"/>
                    <a:pt x="2100" y="6037"/>
                  </a:cubicBezTo>
                  <a:cubicBezTo>
                    <a:pt x="2179" y="5988"/>
                    <a:pt x="2249" y="5934"/>
                    <a:pt x="2312" y="5892"/>
                  </a:cubicBezTo>
                  <a:cubicBezTo>
                    <a:pt x="2433" y="5806"/>
                    <a:pt x="2517" y="5749"/>
                    <a:pt x="2517" y="5749"/>
                  </a:cubicBezTo>
                  <a:cubicBezTo>
                    <a:pt x="2517" y="5749"/>
                    <a:pt x="2600" y="5692"/>
                    <a:pt x="2745" y="5587"/>
                  </a:cubicBezTo>
                  <a:cubicBezTo>
                    <a:pt x="2819" y="5536"/>
                    <a:pt x="2908" y="5473"/>
                    <a:pt x="3009" y="5402"/>
                  </a:cubicBezTo>
                  <a:cubicBezTo>
                    <a:pt x="3110" y="5329"/>
                    <a:pt x="3217" y="5240"/>
                    <a:pt x="3337" y="5145"/>
                  </a:cubicBezTo>
                  <a:cubicBezTo>
                    <a:pt x="3574" y="4953"/>
                    <a:pt x="3861" y="4743"/>
                    <a:pt x="4139" y="4486"/>
                  </a:cubicBezTo>
                  <a:cubicBezTo>
                    <a:pt x="4280" y="4361"/>
                    <a:pt x="4425" y="4232"/>
                    <a:pt x="4573" y="4099"/>
                  </a:cubicBezTo>
                  <a:cubicBezTo>
                    <a:pt x="4724" y="3968"/>
                    <a:pt x="4861" y="3824"/>
                    <a:pt x="5008" y="3684"/>
                  </a:cubicBezTo>
                  <a:cubicBezTo>
                    <a:pt x="5151" y="3543"/>
                    <a:pt x="5297" y="3408"/>
                    <a:pt x="5433" y="3265"/>
                  </a:cubicBezTo>
                  <a:cubicBezTo>
                    <a:pt x="5567" y="3123"/>
                    <a:pt x="5701" y="2981"/>
                    <a:pt x="5828" y="2845"/>
                  </a:cubicBezTo>
                  <a:cubicBezTo>
                    <a:pt x="5892" y="2777"/>
                    <a:pt x="5955" y="2709"/>
                    <a:pt x="6017" y="2644"/>
                  </a:cubicBezTo>
                  <a:cubicBezTo>
                    <a:pt x="6075" y="2576"/>
                    <a:pt x="6133" y="2510"/>
                    <a:pt x="6189" y="2447"/>
                  </a:cubicBezTo>
                  <a:cubicBezTo>
                    <a:pt x="6302" y="2318"/>
                    <a:pt x="6408" y="2195"/>
                    <a:pt x="6506" y="2082"/>
                  </a:cubicBezTo>
                  <a:cubicBezTo>
                    <a:pt x="6702" y="1857"/>
                    <a:pt x="6851" y="1659"/>
                    <a:pt x="6963" y="1525"/>
                  </a:cubicBezTo>
                  <a:cubicBezTo>
                    <a:pt x="7072" y="1389"/>
                    <a:pt x="7134" y="1313"/>
                    <a:pt x="7134" y="1313"/>
                  </a:cubicBezTo>
                  <a:lnTo>
                    <a:pt x="5660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4"/>
            <p:cNvSpPr/>
            <p:nvPr/>
          </p:nvSpPr>
          <p:spPr>
            <a:xfrm>
              <a:off x="4438385" y="365783"/>
              <a:ext cx="75239" cy="85485"/>
            </a:xfrm>
            <a:custGeom>
              <a:avLst/>
              <a:gdLst/>
              <a:ahLst/>
              <a:cxnLst/>
              <a:rect l="l" t="t" r="r" b="b"/>
              <a:pathLst>
                <a:path w="2517" h="2860" extrusionOk="0">
                  <a:moveTo>
                    <a:pt x="1214" y="0"/>
                  </a:moveTo>
                  <a:cubicBezTo>
                    <a:pt x="1214" y="0"/>
                    <a:pt x="1141" y="45"/>
                    <a:pt x="1029" y="113"/>
                  </a:cubicBezTo>
                  <a:cubicBezTo>
                    <a:pt x="973" y="147"/>
                    <a:pt x="910" y="189"/>
                    <a:pt x="839" y="226"/>
                  </a:cubicBezTo>
                  <a:cubicBezTo>
                    <a:pt x="767" y="263"/>
                    <a:pt x="690" y="304"/>
                    <a:pt x="613" y="345"/>
                  </a:cubicBezTo>
                  <a:cubicBezTo>
                    <a:pt x="308" y="503"/>
                    <a:pt x="0" y="664"/>
                    <a:pt x="0" y="664"/>
                  </a:cubicBezTo>
                  <a:lnTo>
                    <a:pt x="1165" y="2860"/>
                  </a:lnTo>
                  <a:lnTo>
                    <a:pt x="1849" y="2441"/>
                  </a:lnTo>
                  <a:cubicBezTo>
                    <a:pt x="1934" y="2387"/>
                    <a:pt x="2021" y="2335"/>
                    <a:pt x="2100" y="2285"/>
                  </a:cubicBezTo>
                  <a:cubicBezTo>
                    <a:pt x="2179" y="2236"/>
                    <a:pt x="2249" y="2182"/>
                    <a:pt x="2312" y="2140"/>
                  </a:cubicBezTo>
                  <a:cubicBezTo>
                    <a:pt x="2433" y="2054"/>
                    <a:pt x="2517" y="1997"/>
                    <a:pt x="2517" y="1997"/>
                  </a:cubicBezTo>
                  <a:lnTo>
                    <a:pt x="1214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4"/>
            <p:cNvSpPr/>
            <p:nvPr/>
          </p:nvSpPr>
          <p:spPr>
            <a:xfrm>
              <a:off x="4203281" y="672484"/>
              <a:ext cx="371355" cy="222262"/>
            </a:xfrm>
            <a:custGeom>
              <a:avLst/>
              <a:gdLst/>
              <a:ahLst/>
              <a:cxnLst/>
              <a:rect l="l" t="t" r="r" b="b"/>
              <a:pathLst>
                <a:path w="12423" h="7436" extrusionOk="0">
                  <a:moveTo>
                    <a:pt x="9174" y="1"/>
                  </a:moveTo>
                  <a:lnTo>
                    <a:pt x="2077" y="2238"/>
                  </a:lnTo>
                  <a:lnTo>
                    <a:pt x="1893" y="2550"/>
                  </a:lnTo>
                  <a:lnTo>
                    <a:pt x="339" y="5208"/>
                  </a:lnTo>
                  <a:lnTo>
                    <a:pt x="0" y="5786"/>
                  </a:lnTo>
                  <a:cubicBezTo>
                    <a:pt x="1738" y="6681"/>
                    <a:pt x="3413" y="7435"/>
                    <a:pt x="4750" y="7435"/>
                  </a:cubicBezTo>
                  <a:cubicBezTo>
                    <a:pt x="4766" y="7435"/>
                    <a:pt x="4782" y="7435"/>
                    <a:pt x="4798" y="7435"/>
                  </a:cubicBezTo>
                  <a:lnTo>
                    <a:pt x="5077" y="6948"/>
                  </a:lnTo>
                  <a:lnTo>
                    <a:pt x="6417" y="4625"/>
                  </a:lnTo>
                  <a:lnTo>
                    <a:pt x="9024" y="6132"/>
                  </a:lnTo>
                  <a:cubicBezTo>
                    <a:pt x="10517" y="5273"/>
                    <a:pt x="11703" y="4263"/>
                    <a:pt x="12423" y="3030"/>
                  </a:cubicBezTo>
                  <a:lnTo>
                    <a:pt x="9260" y="80"/>
                  </a:lnTo>
                  <a:lnTo>
                    <a:pt x="9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4"/>
            <p:cNvSpPr/>
            <p:nvPr/>
          </p:nvSpPr>
          <p:spPr>
            <a:xfrm>
              <a:off x="4259867" y="672454"/>
              <a:ext cx="220218" cy="78073"/>
            </a:xfrm>
            <a:custGeom>
              <a:avLst/>
              <a:gdLst/>
              <a:ahLst/>
              <a:cxnLst/>
              <a:rect l="l" t="t" r="r" b="b"/>
              <a:pathLst>
                <a:path w="7367" h="2612" extrusionOk="0">
                  <a:moveTo>
                    <a:pt x="7281" y="0"/>
                  </a:moveTo>
                  <a:lnTo>
                    <a:pt x="184" y="2238"/>
                  </a:lnTo>
                  <a:lnTo>
                    <a:pt x="0" y="2549"/>
                  </a:lnTo>
                  <a:cubicBezTo>
                    <a:pt x="297" y="2592"/>
                    <a:pt x="594" y="2611"/>
                    <a:pt x="889" y="2611"/>
                  </a:cubicBezTo>
                  <a:cubicBezTo>
                    <a:pt x="3866" y="2611"/>
                    <a:pt x="6650" y="630"/>
                    <a:pt x="7367" y="79"/>
                  </a:cubicBezTo>
                  <a:lnTo>
                    <a:pt x="7281" y="0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4"/>
            <p:cNvSpPr/>
            <p:nvPr/>
          </p:nvSpPr>
          <p:spPr>
            <a:xfrm>
              <a:off x="4358722" y="697442"/>
              <a:ext cx="37575" cy="111400"/>
            </a:xfrm>
            <a:custGeom>
              <a:avLst/>
              <a:gdLst/>
              <a:ahLst/>
              <a:cxnLst/>
              <a:rect l="l" t="t" r="r" b="b"/>
              <a:pathLst>
                <a:path w="1257" h="3727" extrusionOk="0">
                  <a:moveTo>
                    <a:pt x="74" y="1"/>
                  </a:moveTo>
                  <a:cubicBezTo>
                    <a:pt x="67" y="1"/>
                    <a:pt x="61" y="2"/>
                    <a:pt x="54" y="4"/>
                  </a:cubicBezTo>
                  <a:cubicBezTo>
                    <a:pt x="19" y="14"/>
                    <a:pt x="0" y="54"/>
                    <a:pt x="10" y="89"/>
                  </a:cubicBezTo>
                  <a:lnTo>
                    <a:pt x="1117" y="3678"/>
                  </a:lnTo>
                  <a:cubicBezTo>
                    <a:pt x="1125" y="3707"/>
                    <a:pt x="1153" y="3726"/>
                    <a:pt x="1182" y="3726"/>
                  </a:cubicBezTo>
                  <a:cubicBezTo>
                    <a:pt x="1189" y="3726"/>
                    <a:pt x="1196" y="3726"/>
                    <a:pt x="1201" y="3723"/>
                  </a:cubicBezTo>
                  <a:cubicBezTo>
                    <a:pt x="1237" y="3712"/>
                    <a:pt x="1256" y="3674"/>
                    <a:pt x="1245" y="3639"/>
                  </a:cubicBezTo>
                  <a:lnTo>
                    <a:pt x="138" y="48"/>
                  </a:lnTo>
                  <a:cubicBezTo>
                    <a:pt x="131" y="19"/>
                    <a:pt x="103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4"/>
            <p:cNvSpPr/>
            <p:nvPr/>
          </p:nvSpPr>
          <p:spPr>
            <a:xfrm>
              <a:off x="4375043" y="690657"/>
              <a:ext cx="26604" cy="84140"/>
            </a:xfrm>
            <a:custGeom>
              <a:avLst/>
              <a:gdLst/>
              <a:ahLst/>
              <a:cxnLst/>
              <a:rect l="l" t="t" r="r" b="b"/>
              <a:pathLst>
                <a:path w="890" h="2815" extrusionOk="0">
                  <a:moveTo>
                    <a:pt x="79" y="1"/>
                  </a:moveTo>
                  <a:cubicBezTo>
                    <a:pt x="71" y="1"/>
                    <a:pt x="62" y="2"/>
                    <a:pt x="54" y="5"/>
                  </a:cubicBezTo>
                  <a:cubicBezTo>
                    <a:pt x="19" y="19"/>
                    <a:pt x="0" y="58"/>
                    <a:pt x="15" y="93"/>
                  </a:cubicBezTo>
                  <a:cubicBezTo>
                    <a:pt x="20" y="111"/>
                    <a:pt x="648" y="1756"/>
                    <a:pt x="703" y="2214"/>
                  </a:cubicBezTo>
                  <a:cubicBezTo>
                    <a:pt x="753" y="2612"/>
                    <a:pt x="315" y="2677"/>
                    <a:pt x="295" y="2680"/>
                  </a:cubicBezTo>
                  <a:cubicBezTo>
                    <a:pt x="259" y="2684"/>
                    <a:pt x="232" y="2718"/>
                    <a:pt x="238" y="2755"/>
                  </a:cubicBezTo>
                  <a:cubicBezTo>
                    <a:pt x="242" y="2789"/>
                    <a:pt x="270" y="2814"/>
                    <a:pt x="304" y="2814"/>
                  </a:cubicBezTo>
                  <a:cubicBezTo>
                    <a:pt x="305" y="2814"/>
                    <a:pt x="307" y="2813"/>
                    <a:pt x="309" y="2813"/>
                  </a:cubicBezTo>
                  <a:cubicBezTo>
                    <a:pt x="310" y="2813"/>
                    <a:pt x="311" y="2813"/>
                    <a:pt x="312" y="2814"/>
                  </a:cubicBezTo>
                  <a:cubicBezTo>
                    <a:pt x="517" y="2786"/>
                    <a:pt x="890" y="2624"/>
                    <a:pt x="839" y="2196"/>
                  </a:cubicBezTo>
                  <a:cubicBezTo>
                    <a:pt x="782" y="1722"/>
                    <a:pt x="168" y="113"/>
                    <a:pt x="142" y="43"/>
                  </a:cubicBezTo>
                  <a:cubicBezTo>
                    <a:pt x="131" y="16"/>
                    <a:pt x="106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4"/>
            <p:cNvSpPr/>
            <p:nvPr/>
          </p:nvSpPr>
          <p:spPr>
            <a:xfrm>
              <a:off x="4452943" y="668150"/>
              <a:ext cx="52043" cy="37034"/>
            </a:xfrm>
            <a:custGeom>
              <a:avLst/>
              <a:gdLst/>
              <a:ahLst/>
              <a:cxnLst/>
              <a:rect l="l" t="t" r="r" b="b"/>
              <a:pathLst>
                <a:path w="1741" h="1239" extrusionOk="0">
                  <a:moveTo>
                    <a:pt x="78" y="0"/>
                  </a:moveTo>
                  <a:cubicBezTo>
                    <a:pt x="66" y="0"/>
                    <a:pt x="54" y="3"/>
                    <a:pt x="42" y="10"/>
                  </a:cubicBezTo>
                  <a:cubicBezTo>
                    <a:pt x="11" y="29"/>
                    <a:pt x="0" y="71"/>
                    <a:pt x="20" y="103"/>
                  </a:cubicBezTo>
                  <a:cubicBezTo>
                    <a:pt x="45" y="144"/>
                    <a:pt x="614" y="1097"/>
                    <a:pt x="1224" y="1224"/>
                  </a:cubicBezTo>
                  <a:cubicBezTo>
                    <a:pt x="1268" y="1233"/>
                    <a:pt x="1311" y="1238"/>
                    <a:pt x="1355" y="1238"/>
                  </a:cubicBezTo>
                  <a:cubicBezTo>
                    <a:pt x="1481" y="1238"/>
                    <a:pt x="1598" y="1199"/>
                    <a:pt x="1704" y="1120"/>
                  </a:cubicBezTo>
                  <a:cubicBezTo>
                    <a:pt x="1735" y="1097"/>
                    <a:pt x="1740" y="1055"/>
                    <a:pt x="1719" y="1024"/>
                  </a:cubicBezTo>
                  <a:cubicBezTo>
                    <a:pt x="1706" y="1005"/>
                    <a:pt x="1685" y="995"/>
                    <a:pt x="1664" y="995"/>
                  </a:cubicBezTo>
                  <a:cubicBezTo>
                    <a:pt x="1650" y="995"/>
                    <a:pt x="1636" y="999"/>
                    <a:pt x="1623" y="1008"/>
                  </a:cubicBezTo>
                  <a:cubicBezTo>
                    <a:pt x="1539" y="1069"/>
                    <a:pt x="1452" y="1099"/>
                    <a:pt x="1357" y="1099"/>
                  </a:cubicBezTo>
                  <a:cubicBezTo>
                    <a:pt x="1322" y="1099"/>
                    <a:pt x="1286" y="1095"/>
                    <a:pt x="1249" y="1087"/>
                  </a:cubicBezTo>
                  <a:cubicBezTo>
                    <a:pt x="702" y="974"/>
                    <a:pt x="141" y="41"/>
                    <a:pt x="137" y="33"/>
                  </a:cubicBezTo>
                  <a:cubicBezTo>
                    <a:pt x="124" y="12"/>
                    <a:pt x="102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4"/>
            <p:cNvSpPr/>
            <p:nvPr/>
          </p:nvSpPr>
          <p:spPr>
            <a:xfrm>
              <a:off x="4247611" y="722579"/>
              <a:ext cx="35781" cy="51829"/>
            </a:xfrm>
            <a:custGeom>
              <a:avLst/>
              <a:gdLst/>
              <a:ahLst/>
              <a:cxnLst/>
              <a:rect l="l" t="t" r="r" b="b"/>
              <a:pathLst>
                <a:path w="1197" h="1734" extrusionOk="0">
                  <a:moveTo>
                    <a:pt x="1096" y="1"/>
                  </a:moveTo>
                  <a:cubicBezTo>
                    <a:pt x="1086" y="1"/>
                    <a:pt x="1076" y="3"/>
                    <a:pt x="1066" y="7"/>
                  </a:cubicBezTo>
                  <a:cubicBezTo>
                    <a:pt x="1038" y="21"/>
                    <a:pt x="1024" y="54"/>
                    <a:pt x="1031" y="83"/>
                  </a:cubicBezTo>
                  <a:cubicBezTo>
                    <a:pt x="1034" y="191"/>
                    <a:pt x="889" y="1107"/>
                    <a:pt x="495" y="1461"/>
                  </a:cubicBezTo>
                  <a:cubicBezTo>
                    <a:pt x="393" y="1555"/>
                    <a:pt x="286" y="1600"/>
                    <a:pt x="170" y="1600"/>
                  </a:cubicBezTo>
                  <a:cubicBezTo>
                    <a:pt x="142" y="1600"/>
                    <a:pt x="114" y="1598"/>
                    <a:pt x="85" y="1592"/>
                  </a:cubicBezTo>
                  <a:cubicBezTo>
                    <a:pt x="81" y="1592"/>
                    <a:pt x="77" y="1591"/>
                    <a:pt x="73" y="1591"/>
                  </a:cubicBezTo>
                  <a:cubicBezTo>
                    <a:pt x="41" y="1591"/>
                    <a:pt x="14" y="1614"/>
                    <a:pt x="8" y="1647"/>
                  </a:cubicBezTo>
                  <a:cubicBezTo>
                    <a:pt x="1" y="1683"/>
                    <a:pt x="25" y="1718"/>
                    <a:pt x="63" y="1725"/>
                  </a:cubicBezTo>
                  <a:cubicBezTo>
                    <a:pt x="100" y="1729"/>
                    <a:pt x="135" y="1733"/>
                    <a:pt x="170" y="1733"/>
                  </a:cubicBezTo>
                  <a:cubicBezTo>
                    <a:pt x="375" y="1733"/>
                    <a:pt x="560" y="1626"/>
                    <a:pt x="721" y="1412"/>
                  </a:cubicBezTo>
                  <a:cubicBezTo>
                    <a:pt x="1048" y="973"/>
                    <a:pt x="1196" y="117"/>
                    <a:pt x="1158" y="38"/>
                  </a:cubicBezTo>
                  <a:cubicBezTo>
                    <a:pt x="1145" y="14"/>
                    <a:pt x="112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4"/>
            <p:cNvSpPr/>
            <p:nvPr/>
          </p:nvSpPr>
          <p:spPr>
            <a:xfrm>
              <a:off x="4121196" y="356786"/>
              <a:ext cx="384597" cy="382532"/>
            </a:xfrm>
            <a:custGeom>
              <a:avLst/>
              <a:gdLst/>
              <a:ahLst/>
              <a:cxnLst/>
              <a:rect l="l" t="t" r="r" b="b"/>
              <a:pathLst>
                <a:path w="12866" h="12798" extrusionOk="0">
                  <a:moveTo>
                    <a:pt x="11376" y="1"/>
                  </a:moveTo>
                  <a:lnTo>
                    <a:pt x="10268" y="550"/>
                  </a:lnTo>
                  <a:lnTo>
                    <a:pt x="1874" y="4698"/>
                  </a:lnTo>
                  <a:lnTo>
                    <a:pt x="1" y="5624"/>
                  </a:lnTo>
                  <a:lnTo>
                    <a:pt x="1604" y="9346"/>
                  </a:lnTo>
                  <a:lnTo>
                    <a:pt x="4161" y="8242"/>
                  </a:lnTo>
                  <a:lnTo>
                    <a:pt x="4369" y="9675"/>
                  </a:lnTo>
                  <a:lnTo>
                    <a:pt x="4823" y="12797"/>
                  </a:lnTo>
                  <a:cubicBezTo>
                    <a:pt x="7589" y="12453"/>
                    <a:pt x="10008" y="11761"/>
                    <a:pt x="11920" y="10561"/>
                  </a:cubicBezTo>
                  <a:lnTo>
                    <a:pt x="11376" y="9100"/>
                  </a:lnTo>
                  <a:lnTo>
                    <a:pt x="9982" y="5353"/>
                  </a:lnTo>
                  <a:lnTo>
                    <a:pt x="12865" y="3613"/>
                  </a:lnTo>
                  <a:lnTo>
                    <a:pt x="11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4"/>
            <p:cNvSpPr/>
            <p:nvPr/>
          </p:nvSpPr>
          <p:spPr>
            <a:xfrm>
              <a:off x="4177155" y="373195"/>
              <a:ext cx="251007" cy="138570"/>
            </a:xfrm>
            <a:custGeom>
              <a:avLst/>
              <a:gdLst/>
              <a:ahLst/>
              <a:cxnLst/>
              <a:rect l="l" t="t" r="r" b="b"/>
              <a:pathLst>
                <a:path w="8397" h="4636" extrusionOk="0">
                  <a:moveTo>
                    <a:pt x="8396" y="1"/>
                  </a:moveTo>
                  <a:lnTo>
                    <a:pt x="1" y="4150"/>
                  </a:lnTo>
                  <a:cubicBezTo>
                    <a:pt x="481" y="4375"/>
                    <a:pt x="1235" y="4635"/>
                    <a:pt x="2153" y="4635"/>
                  </a:cubicBezTo>
                  <a:cubicBezTo>
                    <a:pt x="2866" y="4635"/>
                    <a:pt x="3678" y="4479"/>
                    <a:pt x="4538" y="4029"/>
                  </a:cubicBezTo>
                  <a:cubicBezTo>
                    <a:pt x="6812" y="2842"/>
                    <a:pt x="8054" y="1021"/>
                    <a:pt x="8396" y="1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4"/>
            <p:cNvSpPr/>
            <p:nvPr/>
          </p:nvSpPr>
          <p:spPr>
            <a:xfrm>
              <a:off x="4228002" y="441315"/>
              <a:ext cx="77780" cy="74964"/>
            </a:xfrm>
            <a:custGeom>
              <a:avLst/>
              <a:gdLst/>
              <a:ahLst/>
              <a:cxnLst/>
              <a:rect l="l" t="t" r="r" b="b"/>
              <a:pathLst>
                <a:path w="2602" h="2508" extrusionOk="0">
                  <a:moveTo>
                    <a:pt x="2589" y="1574"/>
                  </a:moveTo>
                  <a:lnTo>
                    <a:pt x="2599" y="1589"/>
                  </a:lnTo>
                  <a:cubicBezTo>
                    <a:pt x="2601" y="1582"/>
                    <a:pt x="2598" y="1577"/>
                    <a:pt x="2589" y="1574"/>
                  </a:cubicBezTo>
                  <a:close/>
                  <a:moveTo>
                    <a:pt x="1072" y="1"/>
                  </a:moveTo>
                  <a:cubicBezTo>
                    <a:pt x="897" y="1"/>
                    <a:pt x="703" y="62"/>
                    <a:pt x="523" y="250"/>
                  </a:cubicBezTo>
                  <a:cubicBezTo>
                    <a:pt x="0" y="792"/>
                    <a:pt x="856" y="2508"/>
                    <a:pt x="856" y="2508"/>
                  </a:cubicBezTo>
                  <a:cubicBezTo>
                    <a:pt x="934" y="1934"/>
                    <a:pt x="2265" y="1569"/>
                    <a:pt x="2547" y="1569"/>
                  </a:cubicBezTo>
                  <a:cubicBezTo>
                    <a:pt x="2566" y="1569"/>
                    <a:pt x="2580" y="1571"/>
                    <a:pt x="2589" y="1574"/>
                  </a:cubicBezTo>
                  <a:lnTo>
                    <a:pt x="2589" y="1574"/>
                  </a:lnTo>
                  <a:lnTo>
                    <a:pt x="1673" y="220"/>
                  </a:lnTo>
                  <a:cubicBezTo>
                    <a:pt x="1673" y="220"/>
                    <a:pt x="1404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4"/>
            <p:cNvSpPr/>
            <p:nvPr/>
          </p:nvSpPr>
          <p:spPr>
            <a:xfrm>
              <a:off x="4304288" y="420212"/>
              <a:ext cx="66062" cy="65907"/>
            </a:xfrm>
            <a:custGeom>
              <a:avLst/>
              <a:gdLst/>
              <a:ahLst/>
              <a:cxnLst/>
              <a:rect l="l" t="t" r="r" b="b"/>
              <a:pathLst>
                <a:path w="2210" h="2205" extrusionOk="0">
                  <a:moveTo>
                    <a:pt x="1044" y="0"/>
                  </a:moveTo>
                  <a:cubicBezTo>
                    <a:pt x="683" y="0"/>
                    <a:pt x="181" y="204"/>
                    <a:pt x="102" y="263"/>
                  </a:cubicBezTo>
                  <a:cubicBezTo>
                    <a:pt x="0" y="339"/>
                    <a:pt x="240" y="2205"/>
                    <a:pt x="240" y="2205"/>
                  </a:cubicBezTo>
                  <a:cubicBezTo>
                    <a:pt x="888" y="1605"/>
                    <a:pt x="1660" y="1528"/>
                    <a:pt x="2014" y="1528"/>
                  </a:cubicBezTo>
                  <a:cubicBezTo>
                    <a:pt x="2137" y="1528"/>
                    <a:pt x="2209" y="1537"/>
                    <a:pt x="2209" y="1537"/>
                  </a:cubicBezTo>
                  <a:cubicBezTo>
                    <a:pt x="2209" y="1537"/>
                    <a:pt x="1612" y="277"/>
                    <a:pt x="1323" y="69"/>
                  </a:cubicBezTo>
                  <a:cubicBezTo>
                    <a:pt x="1255" y="20"/>
                    <a:pt x="1156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4"/>
            <p:cNvSpPr/>
            <p:nvPr/>
          </p:nvSpPr>
          <p:spPr>
            <a:xfrm>
              <a:off x="4250690" y="432856"/>
              <a:ext cx="82772" cy="5655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2769" y="0"/>
                  </a:moveTo>
                  <a:lnTo>
                    <a:pt x="1" y="876"/>
                  </a:lnTo>
                  <a:cubicBezTo>
                    <a:pt x="1" y="876"/>
                    <a:pt x="979" y="1891"/>
                    <a:pt x="1687" y="1891"/>
                  </a:cubicBezTo>
                  <a:cubicBezTo>
                    <a:pt x="1739" y="1891"/>
                    <a:pt x="1791" y="1886"/>
                    <a:pt x="1840" y="1874"/>
                  </a:cubicBezTo>
                  <a:cubicBezTo>
                    <a:pt x="2551" y="1698"/>
                    <a:pt x="2769" y="1"/>
                    <a:pt x="2769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4"/>
            <p:cNvSpPr/>
            <p:nvPr/>
          </p:nvSpPr>
          <p:spPr>
            <a:xfrm>
              <a:off x="4374236" y="265412"/>
              <a:ext cx="82473" cy="74516"/>
            </a:xfrm>
            <a:custGeom>
              <a:avLst/>
              <a:gdLst/>
              <a:ahLst/>
              <a:cxnLst/>
              <a:rect l="l" t="t" r="r" b="b"/>
              <a:pathLst>
                <a:path w="2759" h="2493" extrusionOk="0">
                  <a:moveTo>
                    <a:pt x="1562" y="0"/>
                  </a:moveTo>
                  <a:cubicBezTo>
                    <a:pt x="1369" y="0"/>
                    <a:pt x="1166" y="48"/>
                    <a:pt x="969" y="148"/>
                  </a:cubicBezTo>
                  <a:cubicBezTo>
                    <a:pt x="332" y="473"/>
                    <a:pt x="1" y="1228"/>
                    <a:pt x="226" y="1835"/>
                  </a:cubicBezTo>
                  <a:cubicBezTo>
                    <a:pt x="382" y="2255"/>
                    <a:pt x="765" y="2493"/>
                    <a:pt x="1197" y="2493"/>
                  </a:cubicBezTo>
                  <a:cubicBezTo>
                    <a:pt x="1390" y="2493"/>
                    <a:pt x="1593" y="2445"/>
                    <a:pt x="1790" y="2345"/>
                  </a:cubicBezTo>
                  <a:cubicBezTo>
                    <a:pt x="2427" y="2020"/>
                    <a:pt x="2759" y="1265"/>
                    <a:pt x="2533" y="658"/>
                  </a:cubicBezTo>
                  <a:cubicBezTo>
                    <a:pt x="2377" y="239"/>
                    <a:pt x="1994" y="0"/>
                    <a:pt x="1562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4"/>
            <p:cNvSpPr/>
            <p:nvPr/>
          </p:nvSpPr>
          <p:spPr>
            <a:xfrm>
              <a:off x="4396386" y="289324"/>
              <a:ext cx="40116" cy="35988"/>
            </a:xfrm>
            <a:custGeom>
              <a:avLst/>
              <a:gdLst/>
              <a:ahLst/>
              <a:cxnLst/>
              <a:rect l="l" t="t" r="r" b="b"/>
              <a:pathLst>
                <a:path w="1342" h="1204" extrusionOk="0">
                  <a:moveTo>
                    <a:pt x="1006" y="0"/>
                  </a:moveTo>
                  <a:cubicBezTo>
                    <a:pt x="755" y="0"/>
                    <a:pt x="548" y="64"/>
                    <a:pt x="387" y="193"/>
                  </a:cubicBezTo>
                  <a:cubicBezTo>
                    <a:pt x="61" y="451"/>
                    <a:pt x="27" y="898"/>
                    <a:pt x="15" y="1068"/>
                  </a:cubicBezTo>
                  <a:cubicBezTo>
                    <a:pt x="13" y="1090"/>
                    <a:pt x="12" y="1110"/>
                    <a:pt x="11" y="1118"/>
                  </a:cubicBezTo>
                  <a:cubicBezTo>
                    <a:pt x="1" y="1155"/>
                    <a:pt x="25" y="1192"/>
                    <a:pt x="60" y="1202"/>
                  </a:cubicBezTo>
                  <a:cubicBezTo>
                    <a:pt x="67" y="1203"/>
                    <a:pt x="71" y="1203"/>
                    <a:pt x="77" y="1203"/>
                  </a:cubicBezTo>
                  <a:cubicBezTo>
                    <a:pt x="106" y="1203"/>
                    <a:pt x="133" y="1182"/>
                    <a:pt x="142" y="1154"/>
                  </a:cubicBezTo>
                  <a:cubicBezTo>
                    <a:pt x="146" y="1141"/>
                    <a:pt x="149" y="1114"/>
                    <a:pt x="152" y="1078"/>
                  </a:cubicBezTo>
                  <a:cubicBezTo>
                    <a:pt x="162" y="926"/>
                    <a:pt x="191" y="520"/>
                    <a:pt x="472" y="298"/>
                  </a:cubicBezTo>
                  <a:cubicBezTo>
                    <a:pt x="607" y="190"/>
                    <a:pt x="786" y="136"/>
                    <a:pt x="1006" y="136"/>
                  </a:cubicBezTo>
                  <a:cubicBezTo>
                    <a:pt x="1085" y="136"/>
                    <a:pt x="1170" y="143"/>
                    <a:pt x="1260" y="157"/>
                  </a:cubicBezTo>
                  <a:cubicBezTo>
                    <a:pt x="1264" y="158"/>
                    <a:pt x="1268" y="158"/>
                    <a:pt x="1272" y="158"/>
                  </a:cubicBezTo>
                  <a:cubicBezTo>
                    <a:pt x="1305" y="158"/>
                    <a:pt x="1332" y="133"/>
                    <a:pt x="1337" y="99"/>
                  </a:cubicBezTo>
                  <a:cubicBezTo>
                    <a:pt x="1342" y="63"/>
                    <a:pt x="1318" y="27"/>
                    <a:pt x="1281" y="23"/>
                  </a:cubicBezTo>
                  <a:cubicBezTo>
                    <a:pt x="1184" y="8"/>
                    <a:pt x="1092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4"/>
            <p:cNvSpPr/>
            <p:nvPr/>
          </p:nvSpPr>
          <p:spPr>
            <a:xfrm>
              <a:off x="4400571" y="300891"/>
              <a:ext cx="30520" cy="16350"/>
            </a:xfrm>
            <a:custGeom>
              <a:avLst/>
              <a:gdLst/>
              <a:ahLst/>
              <a:cxnLst/>
              <a:rect l="l" t="t" r="r" b="b"/>
              <a:pathLst>
                <a:path w="1021" h="547" extrusionOk="0">
                  <a:moveTo>
                    <a:pt x="306" y="1"/>
                  </a:moveTo>
                  <a:cubicBezTo>
                    <a:pt x="223" y="1"/>
                    <a:pt x="137" y="19"/>
                    <a:pt x="48" y="61"/>
                  </a:cubicBezTo>
                  <a:cubicBezTo>
                    <a:pt x="14" y="77"/>
                    <a:pt x="0" y="117"/>
                    <a:pt x="16" y="151"/>
                  </a:cubicBezTo>
                  <a:cubicBezTo>
                    <a:pt x="28" y="175"/>
                    <a:pt x="52" y="189"/>
                    <a:pt x="77" y="189"/>
                  </a:cubicBezTo>
                  <a:cubicBezTo>
                    <a:pt x="87" y="189"/>
                    <a:pt x="97" y="187"/>
                    <a:pt x="106" y="182"/>
                  </a:cubicBezTo>
                  <a:cubicBezTo>
                    <a:pt x="178" y="148"/>
                    <a:pt x="247" y="134"/>
                    <a:pt x="312" y="134"/>
                  </a:cubicBezTo>
                  <a:cubicBezTo>
                    <a:pt x="639" y="134"/>
                    <a:pt x="875" y="495"/>
                    <a:pt x="887" y="514"/>
                  </a:cubicBezTo>
                  <a:cubicBezTo>
                    <a:pt x="898" y="535"/>
                    <a:pt x="919" y="547"/>
                    <a:pt x="943" y="547"/>
                  </a:cubicBezTo>
                  <a:cubicBezTo>
                    <a:pt x="955" y="547"/>
                    <a:pt x="969" y="542"/>
                    <a:pt x="980" y="535"/>
                  </a:cubicBezTo>
                  <a:cubicBezTo>
                    <a:pt x="1011" y="515"/>
                    <a:pt x="1021" y="473"/>
                    <a:pt x="1001" y="442"/>
                  </a:cubicBezTo>
                  <a:cubicBezTo>
                    <a:pt x="889" y="267"/>
                    <a:pt x="625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4"/>
            <p:cNvSpPr/>
            <p:nvPr/>
          </p:nvSpPr>
          <p:spPr>
            <a:xfrm>
              <a:off x="4035225" y="95517"/>
              <a:ext cx="390306" cy="382383"/>
            </a:xfrm>
            <a:custGeom>
              <a:avLst/>
              <a:gdLst/>
              <a:ahLst/>
              <a:cxnLst/>
              <a:rect l="l" t="t" r="r" b="b"/>
              <a:pathLst>
                <a:path w="13057" h="12793" extrusionOk="0">
                  <a:moveTo>
                    <a:pt x="6349" y="0"/>
                  </a:moveTo>
                  <a:cubicBezTo>
                    <a:pt x="5558" y="0"/>
                    <a:pt x="4751" y="164"/>
                    <a:pt x="3974" y="513"/>
                  </a:cubicBezTo>
                  <a:cubicBezTo>
                    <a:pt x="1367" y="1681"/>
                    <a:pt x="0" y="4641"/>
                    <a:pt x="801" y="7385"/>
                  </a:cubicBezTo>
                  <a:cubicBezTo>
                    <a:pt x="1038" y="8201"/>
                    <a:pt x="1436" y="8918"/>
                    <a:pt x="1945" y="9521"/>
                  </a:cubicBezTo>
                  <a:cubicBezTo>
                    <a:pt x="2348" y="9994"/>
                    <a:pt x="2628" y="10552"/>
                    <a:pt x="2827" y="11140"/>
                  </a:cubicBezTo>
                  <a:cubicBezTo>
                    <a:pt x="3076" y="11875"/>
                    <a:pt x="3790" y="12793"/>
                    <a:pt x="5576" y="12793"/>
                  </a:cubicBezTo>
                  <a:cubicBezTo>
                    <a:pt x="6371" y="12793"/>
                    <a:pt x="7380" y="12610"/>
                    <a:pt x="8656" y="12149"/>
                  </a:cubicBezTo>
                  <a:cubicBezTo>
                    <a:pt x="12863" y="10624"/>
                    <a:pt x="13057" y="8840"/>
                    <a:pt x="12639" y="7799"/>
                  </a:cubicBezTo>
                  <a:cubicBezTo>
                    <a:pt x="12349" y="7076"/>
                    <a:pt x="12152" y="6321"/>
                    <a:pt x="12121" y="5544"/>
                  </a:cubicBezTo>
                  <a:cubicBezTo>
                    <a:pt x="12100" y="4966"/>
                    <a:pt x="11988" y="4384"/>
                    <a:pt x="11779" y="3813"/>
                  </a:cubicBezTo>
                  <a:cubicBezTo>
                    <a:pt x="10928" y="1462"/>
                    <a:pt x="8712" y="0"/>
                    <a:pt x="634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4"/>
            <p:cNvSpPr/>
            <p:nvPr/>
          </p:nvSpPr>
          <p:spPr>
            <a:xfrm>
              <a:off x="4065775" y="121432"/>
              <a:ext cx="331837" cy="280518"/>
            </a:xfrm>
            <a:custGeom>
              <a:avLst/>
              <a:gdLst/>
              <a:ahLst/>
              <a:cxnLst/>
              <a:rect l="l" t="t" r="r" b="b"/>
              <a:pathLst>
                <a:path w="11101" h="9385" extrusionOk="0">
                  <a:moveTo>
                    <a:pt x="8425" y="1"/>
                  </a:moveTo>
                  <a:cubicBezTo>
                    <a:pt x="6319" y="1"/>
                    <a:pt x="569" y="1721"/>
                    <a:pt x="294" y="2483"/>
                  </a:cubicBezTo>
                  <a:cubicBezTo>
                    <a:pt x="0" y="3294"/>
                    <a:pt x="30" y="8164"/>
                    <a:pt x="1544" y="9385"/>
                  </a:cubicBezTo>
                  <a:cubicBezTo>
                    <a:pt x="1544" y="9385"/>
                    <a:pt x="1997" y="6042"/>
                    <a:pt x="1299" y="4697"/>
                  </a:cubicBezTo>
                  <a:cubicBezTo>
                    <a:pt x="1299" y="4697"/>
                    <a:pt x="6188" y="4020"/>
                    <a:pt x="8622" y="2099"/>
                  </a:cubicBezTo>
                  <a:cubicBezTo>
                    <a:pt x="8622" y="2099"/>
                    <a:pt x="10548" y="3728"/>
                    <a:pt x="11100" y="4676"/>
                  </a:cubicBezTo>
                  <a:cubicBezTo>
                    <a:pt x="11100" y="4676"/>
                    <a:pt x="10482" y="276"/>
                    <a:pt x="8791" y="24"/>
                  </a:cubicBezTo>
                  <a:cubicBezTo>
                    <a:pt x="8686" y="8"/>
                    <a:pt x="8563" y="1"/>
                    <a:pt x="842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4"/>
            <p:cNvSpPr/>
            <p:nvPr/>
          </p:nvSpPr>
          <p:spPr>
            <a:xfrm>
              <a:off x="3980313" y="73339"/>
              <a:ext cx="423666" cy="335246"/>
            </a:xfrm>
            <a:custGeom>
              <a:avLst/>
              <a:gdLst/>
              <a:ahLst/>
              <a:cxnLst/>
              <a:rect l="l" t="t" r="r" b="b"/>
              <a:pathLst>
                <a:path w="14173" h="11216" extrusionOk="0">
                  <a:moveTo>
                    <a:pt x="8656" y="1"/>
                  </a:moveTo>
                  <a:cubicBezTo>
                    <a:pt x="8314" y="1"/>
                    <a:pt x="7950" y="22"/>
                    <a:pt x="7564" y="66"/>
                  </a:cubicBezTo>
                  <a:cubicBezTo>
                    <a:pt x="3508" y="530"/>
                    <a:pt x="2292" y="2072"/>
                    <a:pt x="2009" y="3355"/>
                  </a:cubicBezTo>
                  <a:cubicBezTo>
                    <a:pt x="1784" y="4384"/>
                    <a:pt x="2159" y="5242"/>
                    <a:pt x="2159" y="5242"/>
                  </a:cubicBezTo>
                  <a:cubicBezTo>
                    <a:pt x="2159" y="5242"/>
                    <a:pt x="1" y="7874"/>
                    <a:pt x="4395" y="11215"/>
                  </a:cubicBezTo>
                  <a:cubicBezTo>
                    <a:pt x="4395" y="11215"/>
                    <a:pt x="4645" y="7856"/>
                    <a:pt x="3283" y="5722"/>
                  </a:cubicBezTo>
                  <a:cubicBezTo>
                    <a:pt x="3283" y="5722"/>
                    <a:pt x="6248" y="5689"/>
                    <a:pt x="11647" y="2895"/>
                  </a:cubicBezTo>
                  <a:cubicBezTo>
                    <a:pt x="11647" y="2895"/>
                    <a:pt x="13749" y="5904"/>
                    <a:pt x="13993" y="6710"/>
                  </a:cubicBezTo>
                  <a:cubicBezTo>
                    <a:pt x="13993" y="6710"/>
                    <a:pt x="14172" y="5186"/>
                    <a:pt x="13697" y="3593"/>
                  </a:cubicBezTo>
                  <a:cubicBezTo>
                    <a:pt x="13174" y="1840"/>
                    <a:pt x="11861" y="1"/>
                    <a:pt x="8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4"/>
            <p:cNvSpPr/>
            <p:nvPr/>
          </p:nvSpPr>
          <p:spPr>
            <a:xfrm>
              <a:off x="4040367" y="73339"/>
              <a:ext cx="349384" cy="107425"/>
            </a:xfrm>
            <a:custGeom>
              <a:avLst/>
              <a:gdLst/>
              <a:ahLst/>
              <a:cxnLst/>
              <a:rect l="l" t="t" r="r" b="b"/>
              <a:pathLst>
                <a:path w="11688" h="3594" extrusionOk="0">
                  <a:moveTo>
                    <a:pt x="6647" y="1"/>
                  </a:moveTo>
                  <a:cubicBezTo>
                    <a:pt x="6305" y="1"/>
                    <a:pt x="5941" y="22"/>
                    <a:pt x="5555" y="66"/>
                  </a:cubicBezTo>
                  <a:cubicBezTo>
                    <a:pt x="1499" y="530"/>
                    <a:pt x="283" y="2072"/>
                    <a:pt x="0" y="3355"/>
                  </a:cubicBezTo>
                  <a:cubicBezTo>
                    <a:pt x="633" y="2457"/>
                    <a:pt x="2036" y="1301"/>
                    <a:pt x="5079" y="1219"/>
                  </a:cubicBezTo>
                  <a:cubicBezTo>
                    <a:pt x="5230" y="1215"/>
                    <a:pt x="5378" y="1213"/>
                    <a:pt x="5523" y="1213"/>
                  </a:cubicBezTo>
                  <a:cubicBezTo>
                    <a:pt x="8927" y="1213"/>
                    <a:pt x="10675" y="2277"/>
                    <a:pt x="11688" y="3593"/>
                  </a:cubicBezTo>
                  <a:cubicBezTo>
                    <a:pt x="11166" y="1840"/>
                    <a:pt x="9853" y="1"/>
                    <a:pt x="6647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4"/>
            <p:cNvSpPr/>
            <p:nvPr/>
          </p:nvSpPr>
          <p:spPr>
            <a:xfrm>
              <a:off x="4193386" y="362883"/>
              <a:ext cx="21463" cy="25108"/>
            </a:xfrm>
            <a:custGeom>
              <a:avLst/>
              <a:gdLst/>
              <a:ahLst/>
              <a:cxnLst/>
              <a:rect l="l" t="t" r="r" b="b"/>
              <a:pathLst>
                <a:path w="718" h="840" extrusionOk="0">
                  <a:moveTo>
                    <a:pt x="265" y="1"/>
                  </a:moveTo>
                  <a:cubicBezTo>
                    <a:pt x="239" y="1"/>
                    <a:pt x="214" y="6"/>
                    <a:pt x="190" y="15"/>
                  </a:cubicBezTo>
                  <a:cubicBezTo>
                    <a:pt x="43" y="77"/>
                    <a:pt x="1" y="309"/>
                    <a:pt x="94" y="531"/>
                  </a:cubicBezTo>
                  <a:cubicBezTo>
                    <a:pt x="173" y="716"/>
                    <a:pt x="320" y="839"/>
                    <a:pt x="452" y="839"/>
                  </a:cubicBezTo>
                  <a:cubicBezTo>
                    <a:pt x="479" y="839"/>
                    <a:pt x="504" y="834"/>
                    <a:pt x="529" y="824"/>
                  </a:cubicBezTo>
                  <a:cubicBezTo>
                    <a:pt x="676" y="762"/>
                    <a:pt x="718" y="531"/>
                    <a:pt x="623" y="309"/>
                  </a:cubicBezTo>
                  <a:cubicBezTo>
                    <a:pt x="545" y="122"/>
                    <a:pt x="39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4"/>
            <p:cNvSpPr/>
            <p:nvPr/>
          </p:nvSpPr>
          <p:spPr>
            <a:xfrm>
              <a:off x="4324794" y="308453"/>
              <a:ext cx="19729" cy="25915"/>
            </a:xfrm>
            <a:custGeom>
              <a:avLst/>
              <a:gdLst/>
              <a:ahLst/>
              <a:cxnLst/>
              <a:rect l="l" t="t" r="r" b="b"/>
              <a:pathLst>
                <a:path w="660" h="867" extrusionOk="0">
                  <a:moveTo>
                    <a:pt x="284" y="0"/>
                  </a:moveTo>
                  <a:cubicBezTo>
                    <a:pt x="271" y="0"/>
                    <a:pt x="258" y="2"/>
                    <a:pt x="246" y="4"/>
                  </a:cubicBezTo>
                  <a:cubicBezTo>
                    <a:pt x="88" y="34"/>
                    <a:pt x="0" y="253"/>
                    <a:pt x="48" y="488"/>
                  </a:cubicBezTo>
                  <a:cubicBezTo>
                    <a:pt x="91" y="708"/>
                    <a:pt x="234" y="866"/>
                    <a:pt x="378" y="866"/>
                  </a:cubicBezTo>
                  <a:cubicBezTo>
                    <a:pt x="390" y="866"/>
                    <a:pt x="403" y="865"/>
                    <a:pt x="415" y="862"/>
                  </a:cubicBezTo>
                  <a:cubicBezTo>
                    <a:pt x="572" y="833"/>
                    <a:pt x="659" y="614"/>
                    <a:pt x="613" y="378"/>
                  </a:cubicBezTo>
                  <a:cubicBezTo>
                    <a:pt x="569" y="159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4"/>
            <p:cNvSpPr/>
            <p:nvPr/>
          </p:nvSpPr>
          <p:spPr>
            <a:xfrm>
              <a:off x="4290657" y="221205"/>
              <a:ext cx="63013" cy="25287"/>
            </a:xfrm>
            <a:custGeom>
              <a:avLst/>
              <a:gdLst/>
              <a:ahLst/>
              <a:cxnLst/>
              <a:rect l="l" t="t" r="r" b="b"/>
              <a:pathLst>
                <a:path w="2108" h="846" extrusionOk="0">
                  <a:moveTo>
                    <a:pt x="1196" y="1"/>
                  </a:moveTo>
                  <a:cubicBezTo>
                    <a:pt x="384" y="1"/>
                    <a:pt x="39" y="639"/>
                    <a:pt x="34" y="646"/>
                  </a:cubicBezTo>
                  <a:cubicBezTo>
                    <a:pt x="0" y="714"/>
                    <a:pt x="26" y="795"/>
                    <a:pt x="92" y="830"/>
                  </a:cubicBezTo>
                  <a:cubicBezTo>
                    <a:pt x="112" y="841"/>
                    <a:pt x="133" y="845"/>
                    <a:pt x="154" y="845"/>
                  </a:cubicBezTo>
                  <a:cubicBezTo>
                    <a:pt x="204" y="845"/>
                    <a:pt x="252" y="820"/>
                    <a:pt x="276" y="772"/>
                  </a:cubicBezTo>
                  <a:cubicBezTo>
                    <a:pt x="290" y="745"/>
                    <a:pt x="546" y="269"/>
                    <a:pt x="1189" y="269"/>
                  </a:cubicBezTo>
                  <a:cubicBezTo>
                    <a:pt x="1387" y="269"/>
                    <a:pt x="1623" y="315"/>
                    <a:pt x="1900" y="433"/>
                  </a:cubicBezTo>
                  <a:cubicBezTo>
                    <a:pt x="1918" y="441"/>
                    <a:pt x="1936" y="445"/>
                    <a:pt x="1954" y="445"/>
                  </a:cubicBezTo>
                  <a:cubicBezTo>
                    <a:pt x="2007" y="445"/>
                    <a:pt x="2056" y="414"/>
                    <a:pt x="2080" y="363"/>
                  </a:cubicBezTo>
                  <a:cubicBezTo>
                    <a:pt x="2108" y="294"/>
                    <a:pt x="2075" y="215"/>
                    <a:pt x="2006" y="185"/>
                  </a:cubicBezTo>
                  <a:cubicBezTo>
                    <a:pt x="1696" y="52"/>
                    <a:pt x="1427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4"/>
            <p:cNvSpPr/>
            <p:nvPr/>
          </p:nvSpPr>
          <p:spPr>
            <a:xfrm>
              <a:off x="4125859" y="289832"/>
              <a:ext cx="59187" cy="33835"/>
            </a:xfrm>
            <a:custGeom>
              <a:avLst/>
              <a:gdLst/>
              <a:ahLst/>
              <a:cxnLst/>
              <a:rect l="l" t="t" r="r" b="b"/>
              <a:pathLst>
                <a:path w="1980" h="1132" extrusionOk="0">
                  <a:moveTo>
                    <a:pt x="1395" y="1"/>
                  </a:moveTo>
                  <a:cubicBezTo>
                    <a:pt x="1009" y="1"/>
                    <a:pt x="466" y="164"/>
                    <a:pt x="37" y="928"/>
                  </a:cubicBezTo>
                  <a:cubicBezTo>
                    <a:pt x="0" y="994"/>
                    <a:pt x="23" y="1076"/>
                    <a:pt x="88" y="1114"/>
                  </a:cubicBezTo>
                  <a:cubicBezTo>
                    <a:pt x="109" y="1125"/>
                    <a:pt x="133" y="1131"/>
                    <a:pt x="155" y="1131"/>
                  </a:cubicBezTo>
                  <a:cubicBezTo>
                    <a:pt x="203" y="1131"/>
                    <a:pt x="249" y="1107"/>
                    <a:pt x="274" y="1062"/>
                  </a:cubicBezTo>
                  <a:cubicBezTo>
                    <a:pt x="641" y="406"/>
                    <a:pt x="1087" y="269"/>
                    <a:pt x="1395" y="269"/>
                  </a:cubicBezTo>
                  <a:cubicBezTo>
                    <a:pt x="1606" y="269"/>
                    <a:pt x="1752" y="333"/>
                    <a:pt x="1767" y="339"/>
                  </a:cubicBezTo>
                  <a:cubicBezTo>
                    <a:pt x="1785" y="347"/>
                    <a:pt x="1804" y="351"/>
                    <a:pt x="1823" y="351"/>
                  </a:cubicBezTo>
                  <a:cubicBezTo>
                    <a:pt x="1875" y="351"/>
                    <a:pt x="1924" y="321"/>
                    <a:pt x="1948" y="271"/>
                  </a:cubicBezTo>
                  <a:cubicBezTo>
                    <a:pt x="1979" y="205"/>
                    <a:pt x="1951" y="123"/>
                    <a:pt x="1883" y="92"/>
                  </a:cubicBezTo>
                  <a:cubicBezTo>
                    <a:pt x="1878" y="90"/>
                    <a:pt x="1679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4"/>
            <p:cNvSpPr/>
            <p:nvPr/>
          </p:nvSpPr>
          <p:spPr>
            <a:xfrm>
              <a:off x="4250690" y="378157"/>
              <a:ext cx="85941" cy="62859"/>
            </a:xfrm>
            <a:custGeom>
              <a:avLst/>
              <a:gdLst/>
              <a:ahLst/>
              <a:cxnLst/>
              <a:rect l="l" t="t" r="r" b="b"/>
              <a:pathLst>
                <a:path w="2875" h="2103" extrusionOk="0">
                  <a:moveTo>
                    <a:pt x="2335" y="1"/>
                  </a:moveTo>
                  <a:cubicBezTo>
                    <a:pt x="2318" y="1"/>
                    <a:pt x="2302" y="6"/>
                    <a:pt x="2289" y="15"/>
                  </a:cubicBezTo>
                  <a:cubicBezTo>
                    <a:pt x="2111" y="139"/>
                    <a:pt x="457" y="564"/>
                    <a:pt x="198" y="581"/>
                  </a:cubicBezTo>
                  <a:cubicBezTo>
                    <a:pt x="136" y="586"/>
                    <a:pt x="88" y="656"/>
                    <a:pt x="64" y="768"/>
                  </a:cubicBezTo>
                  <a:cubicBezTo>
                    <a:pt x="1" y="1029"/>
                    <a:pt x="60" y="1500"/>
                    <a:pt x="358" y="1808"/>
                  </a:cubicBezTo>
                  <a:cubicBezTo>
                    <a:pt x="525" y="1982"/>
                    <a:pt x="769" y="2102"/>
                    <a:pt x="1111" y="2102"/>
                  </a:cubicBezTo>
                  <a:cubicBezTo>
                    <a:pt x="1273" y="2102"/>
                    <a:pt x="1458" y="2075"/>
                    <a:pt x="1666" y="2014"/>
                  </a:cubicBezTo>
                  <a:cubicBezTo>
                    <a:pt x="2261" y="1839"/>
                    <a:pt x="2557" y="1534"/>
                    <a:pt x="2677" y="1215"/>
                  </a:cubicBezTo>
                  <a:cubicBezTo>
                    <a:pt x="2875" y="690"/>
                    <a:pt x="2601" y="125"/>
                    <a:pt x="2400" y="20"/>
                  </a:cubicBezTo>
                  <a:cubicBezTo>
                    <a:pt x="2377" y="7"/>
                    <a:pt x="2355" y="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4"/>
            <p:cNvSpPr/>
            <p:nvPr/>
          </p:nvSpPr>
          <p:spPr>
            <a:xfrm>
              <a:off x="4261362" y="406947"/>
              <a:ext cx="69351" cy="34732"/>
            </a:xfrm>
            <a:custGeom>
              <a:avLst/>
              <a:gdLst/>
              <a:ahLst/>
              <a:cxnLst/>
              <a:rect l="l" t="t" r="r" b="b"/>
              <a:pathLst>
                <a:path w="2320" h="1162" extrusionOk="0">
                  <a:moveTo>
                    <a:pt x="1470" y="1"/>
                  </a:moveTo>
                  <a:cubicBezTo>
                    <a:pt x="1252" y="1"/>
                    <a:pt x="1037" y="48"/>
                    <a:pt x="839" y="136"/>
                  </a:cubicBezTo>
                  <a:cubicBezTo>
                    <a:pt x="506" y="285"/>
                    <a:pt x="222" y="549"/>
                    <a:pt x="1" y="867"/>
                  </a:cubicBezTo>
                  <a:cubicBezTo>
                    <a:pt x="168" y="1041"/>
                    <a:pt x="412" y="1161"/>
                    <a:pt x="754" y="1161"/>
                  </a:cubicBezTo>
                  <a:cubicBezTo>
                    <a:pt x="916" y="1161"/>
                    <a:pt x="1101" y="1134"/>
                    <a:pt x="1309" y="1073"/>
                  </a:cubicBezTo>
                  <a:cubicBezTo>
                    <a:pt x="1904" y="898"/>
                    <a:pt x="2200" y="593"/>
                    <a:pt x="2320" y="274"/>
                  </a:cubicBezTo>
                  <a:cubicBezTo>
                    <a:pt x="2273" y="239"/>
                    <a:pt x="2227" y="208"/>
                    <a:pt x="2175" y="181"/>
                  </a:cubicBezTo>
                  <a:cubicBezTo>
                    <a:pt x="1952" y="58"/>
                    <a:pt x="1710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4"/>
            <p:cNvSpPr/>
            <p:nvPr/>
          </p:nvSpPr>
          <p:spPr>
            <a:xfrm>
              <a:off x="4252633" y="377523"/>
              <a:ext cx="69829" cy="26184"/>
            </a:xfrm>
            <a:custGeom>
              <a:avLst/>
              <a:gdLst/>
              <a:ahLst/>
              <a:cxnLst/>
              <a:rect l="l" t="t" r="r" b="b"/>
              <a:pathLst>
                <a:path w="2336" h="876" extrusionOk="0">
                  <a:moveTo>
                    <a:pt x="2271" y="1"/>
                  </a:moveTo>
                  <a:cubicBezTo>
                    <a:pt x="2254" y="1"/>
                    <a:pt x="2238" y="6"/>
                    <a:pt x="2225" y="16"/>
                  </a:cubicBezTo>
                  <a:cubicBezTo>
                    <a:pt x="2047" y="140"/>
                    <a:pt x="394" y="566"/>
                    <a:pt x="135" y="582"/>
                  </a:cubicBezTo>
                  <a:cubicBezTo>
                    <a:pt x="73" y="587"/>
                    <a:pt x="25" y="658"/>
                    <a:pt x="1" y="768"/>
                  </a:cubicBezTo>
                  <a:cubicBezTo>
                    <a:pt x="172" y="841"/>
                    <a:pt x="357" y="876"/>
                    <a:pt x="539" y="876"/>
                  </a:cubicBezTo>
                  <a:cubicBezTo>
                    <a:pt x="562" y="876"/>
                    <a:pt x="585" y="875"/>
                    <a:pt x="608" y="874"/>
                  </a:cubicBezTo>
                  <a:cubicBezTo>
                    <a:pt x="955" y="858"/>
                    <a:pt x="1285" y="736"/>
                    <a:pt x="1598" y="590"/>
                  </a:cubicBezTo>
                  <a:cubicBezTo>
                    <a:pt x="1795" y="503"/>
                    <a:pt x="1987" y="404"/>
                    <a:pt x="2152" y="260"/>
                  </a:cubicBezTo>
                  <a:cubicBezTo>
                    <a:pt x="2225" y="195"/>
                    <a:pt x="2294" y="116"/>
                    <a:pt x="2335" y="20"/>
                  </a:cubicBezTo>
                  <a:cubicBezTo>
                    <a:pt x="2313" y="7"/>
                    <a:pt x="2291" y="1"/>
                    <a:pt x="2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4"/>
            <p:cNvSpPr/>
            <p:nvPr/>
          </p:nvSpPr>
          <p:spPr>
            <a:xfrm>
              <a:off x="4278640" y="248255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6" y="272"/>
                  </a:moveTo>
                  <a:cubicBezTo>
                    <a:pt x="2606" y="272"/>
                    <a:pt x="2993" y="399"/>
                    <a:pt x="3319" y="643"/>
                  </a:cubicBezTo>
                  <a:cubicBezTo>
                    <a:pt x="3719" y="941"/>
                    <a:pt x="3981" y="1379"/>
                    <a:pt x="4053" y="1873"/>
                  </a:cubicBezTo>
                  <a:cubicBezTo>
                    <a:pt x="4204" y="2893"/>
                    <a:pt x="3495" y="3846"/>
                    <a:pt x="2475" y="3996"/>
                  </a:cubicBezTo>
                  <a:cubicBezTo>
                    <a:pt x="2383" y="4009"/>
                    <a:pt x="2291" y="4016"/>
                    <a:pt x="2201" y="4016"/>
                  </a:cubicBezTo>
                  <a:cubicBezTo>
                    <a:pt x="1288" y="4016"/>
                    <a:pt x="488" y="3346"/>
                    <a:pt x="352" y="2416"/>
                  </a:cubicBezTo>
                  <a:cubicBezTo>
                    <a:pt x="280" y="1922"/>
                    <a:pt x="402" y="1428"/>
                    <a:pt x="700" y="1027"/>
                  </a:cubicBezTo>
                  <a:cubicBezTo>
                    <a:pt x="999" y="628"/>
                    <a:pt x="1437" y="367"/>
                    <a:pt x="1931" y="293"/>
                  </a:cubicBezTo>
                  <a:cubicBezTo>
                    <a:pt x="2023" y="279"/>
                    <a:pt x="2115" y="272"/>
                    <a:pt x="2206" y="272"/>
                  </a:cubicBezTo>
                  <a:close/>
                  <a:moveTo>
                    <a:pt x="2208" y="0"/>
                  </a:moveTo>
                  <a:cubicBezTo>
                    <a:pt x="2103" y="0"/>
                    <a:pt x="1997" y="8"/>
                    <a:pt x="1892" y="24"/>
                  </a:cubicBezTo>
                  <a:cubicBezTo>
                    <a:pt x="1326" y="107"/>
                    <a:pt x="826" y="406"/>
                    <a:pt x="484" y="865"/>
                  </a:cubicBezTo>
                  <a:cubicBezTo>
                    <a:pt x="143" y="1324"/>
                    <a:pt x="0" y="1888"/>
                    <a:pt x="83" y="2456"/>
                  </a:cubicBezTo>
                  <a:cubicBezTo>
                    <a:pt x="239" y="3519"/>
                    <a:pt x="1156" y="4286"/>
                    <a:pt x="2201" y="4286"/>
                  </a:cubicBezTo>
                  <a:cubicBezTo>
                    <a:pt x="2305" y="4286"/>
                    <a:pt x="2408" y="4279"/>
                    <a:pt x="2514" y="4264"/>
                  </a:cubicBezTo>
                  <a:cubicBezTo>
                    <a:pt x="3684" y="4090"/>
                    <a:pt x="4494" y="3001"/>
                    <a:pt x="4324" y="1832"/>
                  </a:cubicBezTo>
                  <a:cubicBezTo>
                    <a:pt x="4239" y="1266"/>
                    <a:pt x="3940" y="766"/>
                    <a:pt x="3481" y="425"/>
                  </a:cubicBezTo>
                  <a:cubicBezTo>
                    <a:pt x="3108" y="146"/>
                    <a:pt x="2664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4"/>
            <p:cNvSpPr/>
            <p:nvPr/>
          </p:nvSpPr>
          <p:spPr>
            <a:xfrm>
              <a:off x="4128460" y="306301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8" y="274"/>
                  </a:moveTo>
                  <a:cubicBezTo>
                    <a:pt x="2608" y="274"/>
                    <a:pt x="2996" y="402"/>
                    <a:pt x="3322" y="644"/>
                  </a:cubicBezTo>
                  <a:cubicBezTo>
                    <a:pt x="3723" y="941"/>
                    <a:pt x="3984" y="1379"/>
                    <a:pt x="4056" y="1873"/>
                  </a:cubicBezTo>
                  <a:cubicBezTo>
                    <a:pt x="4205" y="2894"/>
                    <a:pt x="3498" y="3846"/>
                    <a:pt x="2476" y="3996"/>
                  </a:cubicBezTo>
                  <a:cubicBezTo>
                    <a:pt x="2384" y="4009"/>
                    <a:pt x="2292" y="4016"/>
                    <a:pt x="2201" y="4016"/>
                  </a:cubicBezTo>
                  <a:cubicBezTo>
                    <a:pt x="1801" y="4016"/>
                    <a:pt x="1414" y="3890"/>
                    <a:pt x="1087" y="3647"/>
                  </a:cubicBezTo>
                  <a:cubicBezTo>
                    <a:pt x="687" y="3348"/>
                    <a:pt x="427" y="2910"/>
                    <a:pt x="354" y="2416"/>
                  </a:cubicBezTo>
                  <a:cubicBezTo>
                    <a:pt x="282" y="1922"/>
                    <a:pt x="406" y="1428"/>
                    <a:pt x="704" y="1029"/>
                  </a:cubicBezTo>
                  <a:cubicBezTo>
                    <a:pt x="1001" y="628"/>
                    <a:pt x="1439" y="367"/>
                    <a:pt x="1933" y="295"/>
                  </a:cubicBezTo>
                  <a:cubicBezTo>
                    <a:pt x="2025" y="281"/>
                    <a:pt x="2116" y="274"/>
                    <a:pt x="2208" y="274"/>
                  </a:cubicBezTo>
                  <a:close/>
                  <a:moveTo>
                    <a:pt x="2209" y="1"/>
                  </a:moveTo>
                  <a:cubicBezTo>
                    <a:pt x="2104" y="1"/>
                    <a:pt x="1998" y="8"/>
                    <a:pt x="1892" y="24"/>
                  </a:cubicBezTo>
                  <a:cubicBezTo>
                    <a:pt x="1326" y="107"/>
                    <a:pt x="826" y="408"/>
                    <a:pt x="485" y="867"/>
                  </a:cubicBezTo>
                  <a:cubicBezTo>
                    <a:pt x="145" y="1325"/>
                    <a:pt x="1" y="1890"/>
                    <a:pt x="84" y="2456"/>
                  </a:cubicBezTo>
                  <a:cubicBezTo>
                    <a:pt x="169" y="3022"/>
                    <a:pt x="466" y="3522"/>
                    <a:pt x="925" y="3863"/>
                  </a:cubicBezTo>
                  <a:cubicBezTo>
                    <a:pt x="1299" y="4141"/>
                    <a:pt x="1742" y="4287"/>
                    <a:pt x="2200" y="4287"/>
                  </a:cubicBezTo>
                  <a:cubicBezTo>
                    <a:pt x="2306" y="4287"/>
                    <a:pt x="2410" y="4280"/>
                    <a:pt x="2516" y="4264"/>
                  </a:cubicBezTo>
                  <a:cubicBezTo>
                    <a:pt x="3685" y="4092"/>
                    <a:pt x="4495" y="3001"/>
                    <a:pt x="4324" y="1833"/>
                  </a:cubicBezTo>
                  <a:cubicBezTo>
                    <a:pt x="4239" y="1266"/>
                    <a:pt x="3942" y="766"/>
                    <a:pt x="3483" y="425"/>
                  </a:cubicBezTo>
                  <a:cubicBezTo>
                    <a:pt x="3110" y="146"/>
                    <a:pt x="2665" y="1"/>
                    <a:pt x="22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4"/>
            <p:cNvSpPr/>
            <p:nvPr/>
          </p:nvSpPr>
          <p:spPr>
            <a:xfrm>
              <a:off x="4236133" y="306032"/>
              <a:ext cx="49323" cy="23314"/>
            </a:xfrm>
            <a:custGeom>
              <a:avLst/>
              <a:gdLst/>
              <a:ahLst/>
              <a:cxnLst/>
              <a:rect l="l" t="t" r="r" b="b"/>
              <a:pathLst>
                <a:path w="1650" h="780" extrusionOk="0">
                  <a:moveTo>
                    <a:pt x="1170" y="0"/>
                  </a:moveTo>
                  <a:cubicBezTo>
                    <a:pt x="303" y="0"/>
                    <a:pt x="3" y="665"/>
                    <a:pt x="1" y="672"/>
                  </a:cubicBezTo>
                  <a:lnTo>
                    <a:pt x="249" y="780"/>
                  </a:lnTo>
                  <a:cubicBezTo>
                    <a:pt x="250" y="774"/>
                    <a:pt x="479" y="271"/>
                    <a:pt x="1173" y="271"/>
                  </a:cubicBezTo>
                  <a:cubicBezTo>
                    <a:pt x="1296" y="271"/>
                    <a:pt x="1433" y="287"/>
                    <a:pt x="1586" y="324"/>
                  </a:cubicBezTo>
                  <a:lnTo>
                    <a:pt x="1649" y="61"/>
                  </a:lnTo>
                  <a:cubicBezTo>
                    <a:pt x="1473" y="19"/>
                    <a:pt x="1314" y="0"/>
                    <a:pt x="1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4"/>
            <p:cNvSpPr/>
            <p:nvPr/>
          </p:nvSpPr>
          <p:spPr>
            <a:xfrm>
              <a:off x="4097461" y="374092"/>
              <a:ext cx="39518" cy="32939"/>
            </a:xfrm>
            <a:custGeom>
              <a:avLst/>
              <a:gdLst/>
              <a:ahLst/>
              <a:cxnLst/>
              <a:rect l="l" t="t" r="r" b="b"/>
              <a:pathLst>
                <a:path w="1322" h="1102" extrusionOk="0">
                  <a:moveTo>
                    <a:pt x="1156" y="0"/>
                  </a:moveTo>
                  <a:lnTo>
                    <a:pt x="0" y="885"/>
                  </a:lnTo>
                  <a:lnTo>
                    <a:pt x="165" y="1101"/>
                  </a:lnTo>
                  <a:lnTo>
                    <a:pt x="1321" y="215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4"/>
            <p:cNvSpPr/>
            <p:nvPr/>
          </p:nvSpPr>
          <p:spPr>
            <a:xfrm>
              <a:off x="4058183" y="397854"/>
              <a:ext cx="88841" cy="68867"/>
            </a:xfrm>
            <a:custGeom>
              <a:avLst/>
              <a:gdLst/>
              <a:ahLst/>
              <a:cxnLst/>
              <a:rect l="l" t="t" r="r" b="b"/>
              <a:pathLst>
                <a:path w="2972" h="2304" extrusionOk="0">
                  <a:moveTo>
                    <a:pt x="1585" y="0"/>
                  </a:moveTo>
                  <a:cubicBezTo>
                    <a:pt x="1278" y="0"/>
                    <a:pt x="961" y="95"/>
                    <a:pt x="696" y="288"/>
                  </a:cubicBezTo>
                  <a:cubicBezTo>
                    <a:pt x="114" y="707"/>
                    <a:pt x="0" y="1434"/>
                    <a:pt x="438" y="1912"/>
                  </a:cubicBezTo>
                  <a:cubicBezTo>
                    <a:pt x="675" y="2171"/>
                    <a:pt x="1026" y="2303"/>
                    <a:pt x="1389" y="2303"/>
                  </a:cubicBezTo>
                  <a:cubicBezTo>
                    <a:pt x="1697" y="2303"/>
                    <a:pt x="2013" y="2209"/>
                    <a:pt x="2278" y="2017"/>
                  </a:cubicBezTo>
                  <a:cubicBezTo>
                    <a:pt x="2857" y="1596"/>
                    <a:pt x="2971" y="869"/>
                    <a:pt x="2535" y="391"/>
                  </a:cubicBezTo>
                  <a:cubicBezTo>
                    <a:pt x="2298" y="133"/>
                    <a:pt x="1948" y="0"/>
                    <a:pt x="15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4"/>
            <p:cNvSpPr/>
            <p:nvPr/>
          </p:nvSpPr>
          <p:spPr>
            <a:xfrm>
              <a:off x="4079675" y="420690"/>
              <a:ext cx="44390" cy="24928"/>
            </a:xfrm>
            <a:custGeom>
              <a:avLst/>
              <a:gdLst/>
              <a:ahLst/>
              <a:cxnLst/>
              <a:rect l="l" t="t" r="r" b="b"/>
              <a:pathLst>
                <a:path w="1485" h="834" extrusionOk="0">
                  <a:moveTo>
                    <a:pt x="947" y="0"/>
                  </a:moveTo>
                  <a:cubicBezTo>
                    <a:pt x="400" y="0"/>
                    <a:pt x="138" y="383"/>
                    <a:pt x="14" y="743"/>
                  </a:cubicBezTo>
                  <a:cubicBezTo>
                    <a:pt x="1" y="779"/>
                    <a:pt x="21" y="818"/>
                    <a:pt x="56" y="831"/>
                  </a:cubicBezTo>
                  <a:cubicBezTo>
                    <a:pt x="63" y="832"/>
                    <a:pt x="70" y="834"/>
                    <a:pt x="77" y="834"/>
                  </a:cubicBezTo>
                  <a:cubicBezTo>
                    <a:pt x="105" y="834"/>
                    <a:pt x="132" y="817"/>
                    <a:pt x="142" y="790"/>
                  </a:cubicBezTo>
                  <a:cubicBezTo>
                    <a:pt x="291" y="356"/>
                    <a:pt x="563" y="138"/>
                    <a:pt x="951" y="138"/>
                  </a:cubicBezTo>
                  <a:cubicBezTo>
                    <a:pt x="1074" y="138"/>
                    <a:pt x="1209" y="160"/>
                    <a:pt x="1356" y="204"/>
                  </a:cubicBezTo>
                  <a:cubicBezTo>
                    <a:pt x="1374" y="210"/>
                    <a:pt x="1386" y="213"/>
                    <a:pt x="1396" y="214"/>
                  </a:cubicBezTo>
                  <a:cubicBezTo>
                    <a:pt x="1401" y="216"/>
                    <a:pt x="1407" y="216"/>
                    <a:pt x="1412" y="216"/>
                  </a:cubicBezTo>
                  <a:cubicBezTo>
                    <a:pt x="1442" y="216"/>
                    <a:pt x="1469" y="194"/>
                    <a:pt x="1476" y="163"/>
                  </a:cubicBezTo>
                  <a:cubicBezTo>
                    <a:pt x="1484" y="127"/>
                    <a:pt x="1462" y="91"/>
                    <a:pt x="1425" y="83"/>
                  </a:cubicBezTo>
                  <a:cubicBezTo>
                    <a:pt x="1418" y="80"/>
                    <a:pt x="1410" y="77"/>
                    <a:pt x="1396" y="73"/>
                  </a:cubicBezTo>
                  <a:cubicBezTo>
                    <a:pt x="1228" y="23"/>
                    <a:pt x="1079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4"/>
            <p:cNvSpPr/>
            <p:nvPr/>
          </p:nvSpPr>
          <p:spPr>
            <a:xfrm>
              <a:off x="4094203" y="420541"/>
              <a:ext cx="14976" cy="30428"/>
            </a:xfrm>
            <a:custGeom>
              <a:avLst/>
              <a:gdLst/>
              <a:ahLst/>
              <a:cxnLst/>
              <a:rect l="l" t="t" r="r" b="b"/>
              <a:pathLst>
                <a:path w="501" h="1018" extrusionOk="0">
                  <a:moveTo>
                    <a:pt x="423" y="1"/>
                  </a:moveTo>
                  <a:cubicBezTo>
                    <a:pt x="409" y="1"/>
                    <a:pt x="394" y="6"/>
                    <a:pt x="382" y="16"/>
                  </a:cubicBezTo>
                  <a:cubicBezTo>
                    <a:pt x="1" y="307"/>
                    <a:pt x="166" y="779"/>
                    <a:pt x="305" y="987"/>
                  </a:cubicBezTo>
                  <a:cubicBezTo>
                    <a:pt x="318" y="1007"/>
                    <a:pt x="341" y="1018"/>
                    <a:pt x="362" y="1018"/>
                  </a:cubicBezTo>
                  <a:cubicBezTo>
                    <a:pt x="376" y="1018"/>
                    <a:pt x="389" y="1014"/>
                    <a:pt x="399" y="1005"/>
                  </a:cubicBezTo>
                  <a:cubicBezTo>
                    <a:pt x="431" y="986"/>
                    <a:pt x="439" y="943"/>
                    <a:pt x="418" y="912"/>
                  </a:cubicBezTo>
                  <a:cubicBezTo>
                    <a:pt x="404" y="891"/>
                    <a:pt x="88" y="411"/>
                    <a:pt x="465" y="123"/>
                  </a:cubicBezTo>
                  <a:cubicBezTo>
                    <a:pt x="495" y="101"/>
                    <a:pt x="500" y="58"/>
                    <a:pt x="476" y="27"/>
                  </a:cubicBezTo>
                  <a:cubicBezTo>
                    <a:pt x="463" y="10"/>
                    <a:pt x="443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4"/>
            <p:cNvSpPr/>
            <p:nvPr/>
          </p:nvSpPr>
          <p:spPr>
            <a:xfrm>
              <a:off x="4345420" y="312040"/>
              <a:ext cx="51774" cy="34403"/>
            </a:xfrm>
            <a:custGeom>
              <a:avLst/>
              <a:gdLst/>
              <a:ahLst/>
              <a:cxnLst/>
              <a:rect l="l" t="t" r="r" b="b"/>
              <a:pathLst>
                <a:path w="1732" h="1151" extrusionOk="0">
                  <a:moveTo>
                    <a:pt x="1190" y="0"/>
                  </a:moveTo>
                  <a:cubicBezTo>
                    <a:pt x="1025" y="0"/>
                    <a:pt x="833" y="47"/>
                    <a:pt x="646" y="142"/>
                  </a:cubicBezTo>
                  <a:cubicBezTo>
                    <a:pt x="235" y="353"/>
                    <a:pt x="1" y="717"/>
                    <a:pt x="122" y="954"/>
                  </a:cubicBezTo>
                  <a:cubicBezTo>
                    <a:pt x="188" y="1084"/>
                    <a:pt x="345" y="1151"/>
                    <a:pt x="541" y="1151"/>
                  </a:cubicBezTo>
                  <a:cubicBezTo>
                    <a:pt x="706" y="1151"/>
                    <a:pt x="897" y="1104"/>
                    <a:pt x="1085" y="1008"/>
                  </a:cubicBezTo>
                  <a:cubicBezTo>
                    <a:pt x="1497" y="797"/>
                    <a:pt x="1731" y="435"/>
                    <a:pt x="1610" y="196"/>
                  </a:cubicBezTo>
                  <a:cubicBezTo>
                    <a:pt x="1543" y="67"/>
                    <a:pt x="1385" y="0"/>
                    <a:pt x="1190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4"/>
            <p:cNvSpPr/>
            <p:nvPr/>
          </p:nvSpPr>
          <p:spPr>
            <a:xfrm>
              <a:off x="4168097" y="390561"/>
              <a:ext cx="52372" cy="31414"/>
            </a:xfrm>
            <a:custGeom>
              <a:avLst/>
              <a:gdLst/>
              <a:ahLst/>
              <a:cxnLst/>
              <a:rect l="l" t="t" r="r" b="b"/>
              <a:pathLst>
                <a:path w="1752" h="1051" extrusionOk="0">
                  <a:moveTo>
                    <a:pt x="1125" y="0"/>
                  </a:moveTo>
                  <a:cubicBezTo>
                    <a:pt x="1002" y="0"/>
                    <a:pt x="868" y="20"/>
                    <a:pt x="733" y="62"/>
                  </a:cubicBezTo>
                  <a:cubicBezTo>
                    <a:pt x="294" y="199"/>
                    <a:pt x="0" y="516"/>
                    <a:pt x="79" y="773"/>
                  </a:cubicBezTo>
                  <a:cubicBezTo>
                    <a:pt x="135" y="950"/>
                    <a:pt x="353" y="1051"/>
                    <a:pt x="627" y="1051"/>
                  </a:cubicBezTo>
                  <a:cubicBezTo>
                    <a:pt x="750" y="1051"/>
                    <a:pt x="884" y="1031"/>
                    <a:pt x="1021" y="988"/>
                  </a:cubicBezTo>
                  <a:cubicBezTo>
                    <a:pt x="1460" y="851"/>
                    <a:pt x="1752" y="533"/>
                    <a:pt x="1673" y="276"/>
                  </a:cubicBezTo>
                  <a:cubicBezTo>
                    <a:pt x="1618" y="100"/>
                    <a:pt x="1400" y="0"/>
                    <a:pt x="1125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4"/>
            <p:cNvSpPr/>
            <p:nvPr/>
          </p:nvSpPr>
          <p:spPr>
            <a:xfrm>
              <a:off x="4274664" y="342229"/>
              <a:ext cx="29952" cy="32461"/>
            </a:xfrm>
            <a:custGeom>
              <a:avLst/>
              <a:gdLst/>
              <a:ahLst/>
              <a:cxnLst/>
              <a:rect l="l" t="t" r="r" b="b"/>
              <a:pathLst>
                <a:path w="1002" h="1086" extrusionOk="0">
                  <a:moveTo>
                    <a:pt x="79" y="0"/>
                  </a:moveTo>
                  <a:cubicBezTo>
                    <a:pt x="69" y="0"/>
                    <a:pt x="58" y="3"/>
                    <a:pt x="48" y="8"/>
                  </a:cubicBezTo>
                  <a:cubicBezTo>
                    <a:pt x="15" y="26"/>
                    <a:pt x="0" y="65"/>
                    <a:pt x="19" y="99"/>
                  </a:cubicBezTo>
                  <a:lnTo>
                    <a:pt x="321" y="682"/>
                  </a:lnTo>
                  <a:cubicBezTo>
                    <a:pt x="329" y="698"/>
                    <a:pt x="345" y="711"/>
                    <a:pt x="363" y="716"/>
                  </a:cubicBezTo>
                  <a:cubicBezTo>
                    <a:pt x="369" y="718"/>
                    <a:pt x="376" y="718"/>
                    <a:pt x="382" y="718"/>
                  </a:cubicBezTo>
                  <a:cubicBezTo>
                    <a:pt x="394" y="718"/>
                    <a:pt x="407" y="715"/>
                    <a:pt x="417" y="708"/>
                  </a:cubicBezTo>
                  <a:cubicBezTo>
                    <a:pt x="495" y="659"/>
                    <a:pt x="647" y="588"/>
                    <a:pt x="754" y="588"/>
                  </a:cubicBezTo>
                  <a:cubicBezTo>
                    <a:pt x="792" y="588"/>
                    <a:pt x="825" y="597"/>
                    <a:pt x="846" y="620"/>
                  </a:cubicBezTo>
                  <a:cubicBezTo>
                    <a:pt x="860" y="636"/>
                    <a:pt x="866" y="651"/>
                    <a:pt x="864" y="672"/>
                  </a:cubicBezTo>
                  <a:cubicBezTo>
                    <a:pt x="857" y="764"/>
                    <a:pt x="733" y="901"/>
                    <a:pt x="655" y="966"/>
                  </a:cubicBezTo>
                  <a:cubicBezTo>
                    <a:pt x="627" y="989"/>
                    <a:pt x="622" y="1034"/>
                    <a:pt x="647" y="1061"/>
                  </a:cubicBezTo>
                  <a:cubicBezTo>
                    <a:pt x="661" y="1078"/>
                    <a:pt x="681" y="1086"/>
                    <a:pt x="699" y="1086"/>
                  </a:cubicBezTo>
                  <a:cubicBezTo>
                    <a:pt x="716" y="1086"/>
                    <a:pt x="732" y="1080"/>
                    <a:pt x="740" y="1070"/>
                  </a:cubicBezTo>
                  <a:cubicBezTo>
                    <a:pt x="764" y="1049"/>
                    <a:pt x="983" y="862"/>
                    <a:pt x="996" y="684"/>
                  </a:cubicBezTo>
                  <a:cubicBezTo>
                    <a:pt x="1001" y="626"/>
                    <a:pt x="981" y="572"/>
                    <a:pt x="945" y="530"/>
                  </a:cubicBezTo>
                  <a:cubicBezTo>
                    <a:pt x="893" y="473"/>
                    <a:pt x="825" y="452"/>
                    <a:pt x="752" y="452"/>
                  </a:cubicBezTo>
                  <a:cubicBezTo>
                    <a:pt x="626" y="452"/>
                    <a:pt x="488" y="514"/>
                    <a:pt x="408" y="557"/>
                  </a:cubicBezTo>
                  <a:lnTo>
                    <a:pt x="140" y="36"/>
                  </a:lnTo>
                  <a:cubicBezTo>
                    <a:pt x="127" y="14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4"/>
            <p:cNvSpPr/>
            <p:nvPr/>
          </p:nvSpPr>
          <p:spPr>
            <a:xfrm>
              <a:off x="4458712" y="751483"/>
              <a:ext cx="115923" cy="104316"/>
            </a:xfrm>
            <a:custGeom>
              <a:avLst/>
              <a:gdLst/>
              <a:ahLst/>
              <a:cxnLst/>
              <a:rect l="l" t="t" r="r" b="b"/>
              <a:pathLst>
                <a:path w="3878" h="3490" extrusionOk="0">
                  <a:moveTo>
                    <a:pt x="3466" y="0"/>
                  </a:moveTo>
                  <a:cubicBezTo>
                    <a:pt x="3370" y="421"/>
                    <a:pt x="1286" y="2812"/>
                    <a:pt x="0" y="3211"/>
                  </a:cubicBezTo>
                  <a:lnTo>
                    <a:pt x="480" y="3489"/>
                  </a:lnTo>
                  <a:cubicBezTo>
                    <a:pt x="480" y="3489"/>
                    <a:pt x="2153" y="3131"/>
                    <a:pt x="3878" y="387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4"/>
            <p:cNvSpPr/>
            <p:nvPr/>
          </p:nvSpPr>
          <p:spPr>
            <a:xfrm>
              <a:off x="4203221" y="828121"/>
              <a:ext cx="151794" cy="66625"/>
            </a:xfrm>
            <a:custGeom>
              <a:avLst/>
              <a:gdLst/>
              <a:ahLst/>
              <a:cxnLst/>
              <a:rect l="l" t="t" r="r" b="b"/>
              <a:pathLst>
                <a:path w="5078" h="2229" extrusionOk="0">
                  <a:moveTo>
                    <a:pt x="340" y="1"/>
                  </a:moveTo>
                  <a:lnTo>
                    <a:pt x="1" y="579"/>
                  </a:lnTo>
                  <a:cubicBezTo>
                    <a:pt x="1739" y="1474"/>
                    <a:pt x="3413" y="2228"/>
                    <a:pt x="4749" y="2228"/>
                  </a:cubicBezTo>
                  <a:cubicBezTo>
                    <a:pt x="4765" y="2228"/>
                    <a:pt x="4781" y="2228"/>
                    <a:pt x="4797" y="2228"/>
                  </a:cubicBezTo>
                  <a:lnTo>
                    <a:pt x="5078" y="1741"/>
                  </a:lnTo>
                  <a:cubicBezTo>
                    <a:pt x="3524" y="1654"/>
                    <a:pt x="1230" y="485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4"/>
            <p:cNvSpPr/>
            <p:nvPr/>
          </p:nvSpPr>
          <p:spPr>
            <a:xfrm>
              <a:off x="4390438" y="448667"/>
              <a:ext cx="29175" cy="66505"/>
            </a:xfrm>
            <a:custGeom>
              <a:avLst/>
              <a:gdLst/>
              <a:ahLst/>
              <a:cxnLst/>
              <a:rect l="l" t="t" r="r" b="b"/>
              <a:pathLst>
                <a:path w="976" h="2225" extrusionOk="0">
                  <a:moveTo>
                    <a:pt x="31" y="0"/>
                  </a:moveTo>
                  <a:cubicBezTo>
                    <a:pt x="16" y="0"/>
                    <a:pt x="1" y="9"/>
                    <a:pt x="2" y="26"/>
                  </a:cubicBezTo>
                  <a:cubicBezTo>
                    <a:pt x="50" y="822"/>
                    <a:pt x="375" y="1549"/>
                    <a:pt x="838" y="2196"/>
                  </a:cubicBezTo>
                  <a:cubicBezTo>
                    <a:pt x="852" y="2216"/>
                    <a:pt x="872" y="2224"/>
                    <a:pt x="892" y="2224"/>
                  </a:cubicBezTo>
                  <a:cubicBezTo>
                    <a:pt x="935" y="2224"/>
                    <a:pt x="975" y="2185"/>
                    <a:pt x="946" y="2135"/>
                  </a:cubicBezTo>
                  <a:cubicBezTo>
                    <a:pt x="551" y="1462"/>
                    <a:pt x="163" y="812"/>
                    <a:pt x="58" y="22"/>
                  </a:cubicBezTo>
                  <a:cubicBezTo>
                    <a:pt x="57" y="7"/>
                    <a:pt x="4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4"/>
            <p:cNvSpPr/>
            <p:nvPr/>
          </p:nvSpPr>
          <p:spPr>
            <a:xfrm>
              <a:off x="4411094" y="441494"/>
              <a:ext cx="11509" cy="58196"/>
            </a:xfrm>
            <a:custGeom>
              <a:avLst/>
              <a:gdLst/>
              <a:ahLst/>
              <a:cxnLst/>
              <a:rect l="l" t="t" r="r" b="b"/>
              <a:pathLst>
                <a:path w="385" h="1947" extrusionOk="0">
                  <a:moveTo>
                    <a:pt x="27" y="0"/>
                  </a:moveTo>
                  <a:cubicBezTo>
                    <a:pt x="14" y="0"/>
                    <a:pt x="0" y="8"/>
                    <a:pt x="1" y="23"/>
                  </a:cubicBezTo>
                  <a:cubicBezTo>
                    <a:pt x="15" y="654"/>
                    <a:pt x="101" y="1302"/>
                    <a:pt x="278" y="1909"/>
                  </a:cubicBezTo>
                  <a:cubicBezTo>
                    <a:pt x="286" y="1935"/>
                    <a:pt x="306" y="1946"/>
                    <a:pt x="327" y="1946"/>
                  </a:cubicBezTo>
                  <a:cubicBezTo>
                    <a:pt x="355" y="1946"/>
                    <a:pt x="384" y="1924"/>
                    <a:pt x="377" y="1887"/>
                  </a:cubicBezTo>
                  <a:cubicBezTo>
                    <a:pt x="257" y="1264"/>
                    <a:pt x="141" y="646"/>
                    <a:pt x="51" y="18"/>
                  </a:cubicBezTo>
                  <a:cubicBezTo>
                    <a:pt x="49" y="6"/>
                    <a:pt x="3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4"/>
            <p:cNvSpPr/>
            <p:nvPr/>
          </p:nvSpPr>
          <p:spPr>
            <a:xfrm>
              <a:off x="4206509" y="518281"/>
              <a:ext cx="36529" cy="72065"/>
            </a:xfrm>
            <a:custGeom>
              <a:avLst/>
              <a:gdLst/>
              <a:ahLst/>
              <a:cxnLst/>
              <a:rect l="l" t="t" r="r" b="b"/>
              <a:pathLst>
                <a:path w="1222" h="2411" extrusionOk="0">
                  <a:moveTo>
                    <a:pt x="69" y="0"/>
                  </a:moveTo>
                  <a:cubicBezTo>
                    <a:pt x="36" y="0"/>
                    <a:pt x="0" y="39"/>
                    <a:pt x="22" y="73"/>
                  </a:cubicBezTo>
                  <a:cubicBezTo>
                    <a:pt x="478" y="805"/>
                    <a:pt x="862" y="1493"/>
                    <a:pt x="1045" y="2349"/>
                  </a:cubicBezTo>
                  <a:cubicBezTo>
                    <a:pt x="1055" y="2392"/>
                    <a:pt x="1089" y="2411"/>
                    <a:pt x="1123" y="2411"/>
                  </a:cubicBezTo>
                  <a:cubicBezTo>
                    <a:pt x="1172" y="2411"/>
                    <a:pt x="1222" y="2373"/>
                    <a:pt x="1208" y="2311"/>
                  </a:cubicBezTo>
                  <a:cubicBezTo>
                    <a:pt x="1010" y="1457"/>
                    <a:pt x="632" y="708"/>
                    <a:pt x="100" y="16"/>
                  </a:cubicBezTo>
                  <a:cubicBezTo>
                    <a:pt x="91" y="5"/>
                    <a:pt x="80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4"/>
            <p:cNvSpPr/>
            <p:nvPr/>
          </p:nvSpPr>
          <p:spPr>
            <a:xfrm>
              <a:off x="4242141" y="537321"/>
              <a:ext cx="9297" cy="50574"/>
            </a:xfrm>
            <a:custGeom>
              <a:avLst/>
              <a:gdLst/>
              <a:ahLst/>
              <a:cxnLst/>
              <a:rect l="l" t="t" r="r" b="b"/>
              <a:pathLst>
                <a:path w="311" h="1692" extrusionOk="0">
                  <a:moveTo>
                    <a:pt x="17" y="1"/>
                  </a:moveTo>
                  <a:cubicBezTo>
                    <a:pt x="9" y="1"/>
                    <a:pt x="1" y="8"/>
                    <a:pt x="2" y="16"/>
                  </a:cubicBezTo>
                  <a:cubicBezTo>
                    <a:pt x="79" y="556"/>
                    <a:pt x="115" y="1086"/>
                    <a:pt x="119" y="1629"/>
                  </a:cubicBezTo>
                  <a:cubicBezTo>
                    <a:pt x="119" y="1671"/>
                    <a:pt x="149" y="1692"/>
                    <a:pt x="180" y="1692"/>
                  </a:cubicBezTo>
                  <a:cubicBezTo>
                    <a:pt x="209" y="1692"/>
                    <a:pt x="239" y="1673"/>
                    <a:pt x="244" y="1635"/>
                  </a:cubicBezTo>
                  <a:cubicBezTo>
                    <a:pt x="311" y="1086"/>
                    <a:pt x="230" y="517"/>
                    <a:pt x="26" y="7"/>
                  </a:cubicBezTo>
                  <a:cubicBezTo>
                    <a:pt x="24" y="3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4"/>
            <p:cNvSpPr/>
            <p:nvPr/>
          </p:nvSpPr>
          <p:spPr>
            <a:xfrm>
              <a:off x="4251796" y="628785"/>
              <a:ext cx="225718" cy="110533"/>
            </a:xfrm>
            <a:custGeom>
              <a:avLst/>
              <a:gdLst/>
              <a:ahLst/>
              <a:cxnLst/>
              <a:rect l="l" t="t" r="r" b="b"/>
              <a:pathLst>
                <a:path w="7551" h="3698" extrusionOk="0">
                  <a:moveTo>
                    <a:pt x="7007" y="0"/>
                  </a:moveTo>
                  <a:cubicBezTo>
                    <a:pt x="6036" y="559"/>
                    <a:pt x="4967" y="933"/>
                    <a:pt x="3848" y="1094"/>
                  </a:cubicBezTo>
                  <a:cubicBezTo>
                    <a:pt x="3448" y="1152"/>
                    <a:pt x="3037" y="1185"/>
                    <a:pt x="2627" y="1185"/>
                  </a:cubicBezTo>
                  <a:cubicBezTo>
                    <a:pt x="1708" y="1185"/>
                    <a:pt x="792" y="1017"/>
                    <a:pt x="0" y="575"/>
                  </a:cubicBezTo>
                  <a:lnTo>
                    <a:pt x="0" y="575"/>
                  </a:lnTo>
                  <a:lnTo>
                    <a:pt x="454" y="3697"/>
                  </a:lnTo>
                  <a:cubicBezTo>
                    <a:pt x="3220" y="3353"/>
                    <a:pt x="5641" y="2661"/>
                    <a:pt x="7551" y="1461"/>
                  </a:cubicBezTo>
                  <a:lnTo>
                    <a:pt x="7007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7" name="Google Shape;3847;p54"/>
          <p:cNvGrpSpPr/>
          <p:nvPr/>
        </p:nvGrpSpPr>
        <p:grpSpPr>
          <a:xfrm>
            <a:off x="3575635" y="76418"/>
            <a:ext cx="1992532" cy="994077"/>
            <a:chOff x="3928210" y="1337178"/>
            <a:chExt cx="913545" cy="455852"/>
          </a:xfrm>
        </p:grpSpPr>
        <p:sp>
          <p:nvSpPr>
            <p:cNvPr id="3848" name="Google Shape;3848;p54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4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4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4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4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3" name="Google Shape;3853;p54"/>
          <p:cNvGrpSpPr/>
          <p:nvPr/>
        </p:nvGrpSpPr>
        <p:grpSpPr>
          <a:xfrm>
            <a:off x="7386256" y="1114922"/>
            <a:ext cx="2075488" cy="1040440"/>
            <a:chOff x="6554834" y="4413128"/>
            <a:chExt cx="1033713" cy="518173"/>
          </a:xfrm>
        </p:grpSpPr>
        <p:sp>
          <p:nvSpPr>
            <p:cNvPr id="3854" name="Google Shape;3854;p54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4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4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4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4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4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0" name="Google Shape;3860;p54"/>
          <p:cNvGrpSpPr/>
          <p:nvPr/>
        </p:nvGrpSpPr>
        <p:grpSpPr>
          <a:xfrm>
            <a:off x="974308" y="3752203"/>
            <a:ext cx="246464" cy="231319"/>
            <a:chOff x="5946283" y="1650903"/>
            <a:chExt cx="246464" cy="231319"/>
          </a:xfrm>
        </p:grpSpPr>
        <p:sp>
          <p:nvSpPr>
            <p:cNvPr id="3861" name="Google Shape;3861;p54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4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3" name="Google Shape;3863;p54"/>
          <p:cNvGrpSpPr/>
          <p:nvPr/>
        </p:nvGrpSpPr>
        <p:grpSpPr>
          <a:xfrm>
            <a:off x="211455" y="3028722"/>
            <a:ext cx="1559817" cy="2305022"/>
            <a:chOff x="7633326" y="3473715"/>
            <a:chExt cx="1003162" cy="1482424"/>
          </a:xfrm>
        </p:grpSpPr>
        <p:sp>
          <p:nvSpPr>
            <p:cNvPr id="3864" name="Google Shape;3864;p54"/>
            <p:cNvSpPr/>
            <p:nvPr/>
          </p:nvSpPr>
          <p:spPr>
            <a:xfrm>
              <a:off x="7633326" y="3473715"/>
              <a:ext cx="1003162" cy="1482424"/>
            </a:xfrm>
            <a:custGeom>
              <a:avLst/>
              <a:gdLst/>
              <a:ahLst/>
              <a:cxnLst/>
              <a:rect l="l" t="t" r="r" b="b"/>
              <a:pathLst>
                <a:path w="33559" h="49596" extrusionOk="0">
                  <a:moveTo>
                    <a:pt x="19249" y="0"/>
                  </a:moveTo>
                  <a:cubicBezTo>
                    <a:pt x="17542" y="0"/>
                    <a:pt x="16124" y="429"/>
                    <a:pt x="15202" y="1201"/>
                  </a:cubicBezTo>
                  <a:cubicBezTo>
                    <a:pt x="15054" y="1326"/>
                    <a:pt x="14362" y="1293"/>
                    <a:pt x="14146" y="1343"/>
                  </a:cubicBezTo>
                  <a:cubicBezTo>
                    <a:pt x="13752" y="1432"/>
                    <a:pt x="13367" y="1559"/>
                    <a:pt x="12997" y="1722"/>
                  </a:cubicBezTo>
                  <a:cubicBezTo>
                    <a:pt x="12160" y="2095"/>
                    <a:pt x="11416" y="2661"/>
                    <a:pt x="10836" y="3370"/>
                  </a:cubicBezTo>
                  <a:cubicBezTo>
                    <a:pt x="9377" y="5152"/>
                    <a:pt x="8958" y="7730"/>
                    <a:pt x="9268" y="9961"/>
                  </a:cubicBezTo>
                  <a:cubicBezTo>
                    <a:pt x="9284" y="10078"/>
                    <a:pt x="9303" y="10198"/>
                    <a:pt x="9275" y="10313"/>
                  </a:cubicBezTo>
                  <a:cubicBezTo>
                    <a:pt x="9236" y="10474"/>
                    <a:pt x="9071" y="10589"/>
                    <a:pt x="8924" y="10629"/>
                  </a:cubicBezTo>
                  <a:cubicBezTo>
                    <a:pt x="8705" y="10074"/>
                    <a:pt x="8215" y="9654"/>
                    <a:pt x="7629" y="9536"/>
                  </a:cubicBezTo>
                  <a:cubicBezTo>
                    <a:pt x="7509" y="9514"/>
                    <a:pt x="7387" y="9501"/>
                    <a:pt x="7265" y="9501"/>
                  </a:cubicBezTo>
                  <a:cubicBezTo>
                    <a:pt x="7179" y="9501"/>
                    <a:pt x="7079" y="9508"/>
                    <a:pt x="6967" y="9526"/>
                  </a:cubicBezTo>
                  <a:cubicBezTo>
                    <a:pt x="6967" y="9526"/>
                    <a:pt x="6967" y="9526"/>
                    <a:pt x="6967" y="9526"/>
                  </a:cubicBezTo>
                  <a:cubicBezTo>
                    <a:pt x="6933" y="9526"/>
                    <a:pt x="6027" y="8674"/>
                    <a:pt x="5820" y="8603"/>
                  </a:cubicBezTo>
                  <a:cubicBezTo>
                    <a:pt x="5653" y="8546"/>
                    <a:pt x="5486" y="8522"/>
                    <a:pt x="5320" y="8522"/>
                  </a:cubicBezTo>
                  <a:cubicBezTo>
                    <a:pt x="4851" y="8522"/>
                    <a:pt x="4386" y="8709"/>
                    <a:pt x="3927" y="8842"/>
                  </a:cubicBezTo>
                  <a:cubicBezTo>
                    <a:pt x="3703" y="8907"/>
                    <a:pt x="3480" y="8970"/>
                    <a:pt x="3268" y="9068"/>
                  </a:cubicBezTo>
                  <a:cubicBezTo>
                    <a:pt x="2952" y="9212"/>
                    <a:pt x="2668" y="9432"/>
                    <a:pt x="2459" y="9710"/>
                  </a:cubicBezTo>
                  <a:cubicBezTo>
                    <a:pt x="2387" y="9805"/>
                    <a:pt x="2324" y="9909"/>
                    <a:pt x="2239" y="9994"/>
                  </a:cubicBezTo>
                  <a:cubicBezTo>
                    <a:pt x="2134" y="10095"/>
                    <a:pt x="2005" y="10164"/>
                    <a:pt x="1886" y="10248"/>
                  </a:cubicBezTo>
                  <a:cubicBezTo>
                    <a:pt x="1595" y="10452"/>
                    <a:pt x="1381" y="10745"/>
                    <a:pt x="1258" y="11079"/>
                  </a:cubicBezTo>
                  <a:cubicBezTo>
                    <a:pt x="1187" y="11271"/>
                    <a:pt x="1235" y="11771"/>
                    <a:pt x="1144" y="11899"/>
                  </a:cubicBezTo>
                  <a:cubicBezTo>
                    <a:pt x="1122" y="11930"/>
                    <a:pt x="1101" y="11963"/>
                    <a:pt x="1080" y="11997"/>
                  </a:cubicBezTo>
                  <a:cubicBezTo>
                    <a:pt x="0" y="13750"/>
                    <a:pt x="2453" y="15349"/>
                    <a:pt x="3525" y="16360"/>
                  </a:cubicBezTo>
                  <a:cubicBezTo>
                    <a:pt x="4246" y="17043"/>
                    <a:pt x="4972" y="17727"/>
                    <a:pt x="5608" y="18491"/>
                  </a:cubicBezTo>
                  <a:cubicBezTo>
                    <a:pt x="6283" y="19298"/>
                    <a:pt x="6881" y="20233"/>
                    <a:pt x="7772" y="20825"/>
                  </a:cubicBezTo>
                  <a:cubicBezTo>
                    <a:pt x="8551" y="21342"/>
                    <a:pt x="9320" y="21873"/>
                    <a:pt x="10087" y="22422"/>
                  </a:cubicBezTo>
                  <a:lnTo>
                    <a:pt x="10238" y="22516"/>
                  </a:lnTo>
                  <a:cubicBezTo>
                    <a:pt x="10520" y="22696"/>
                    <a:pt x="10809" y="22881"/>
                    <a:pt x="11123" y="23060"/>
                  </a:cubicBezTo>
                  <a:cubicBezTo>
                    <a:pt x="11645" y="23361"/>
                    <a:pt x="10993" y="25455"/>
                    <a:pt x="10883" y="26008"/>
                  </a:cubicBezTo>
                  <a:cubicBezTo>
                    <a:pt x="10498" y="27911"/>
                    <a:pt x="9875" y="29591"/>
                    <a:pt x="9143" y="31376"/>
                  </a:cubicBezTo>
                  <a:lnTo>
                    <a:pt x="8184" y="33710"/>
                  </a:lnTo>
                  <a:cubicBezTo>
                    <a:pt x="7850" y="34528"/>
                    <a:pt x="7220" y="35480"/>
                    <a:pt x="7363" y="36384"/>
                  </a:cubicBezTo>
                  <a:cubicBezTo>
                    <a:pt x="7442" y="36885"/>
                    <a:pt x="7751" y="37327"/>
                    <a:pt x="8130" y="37662"/>
                  </a:cubicBezTo>
                  <a:cubicBezTo>
                    <a:pt x="9028" y="38456"/>
                    <a:pt x="10306" y="39020"/>
                    <a:pt x="11459" y="39303"/>
                  </a:cubicBezTo>
                  <a:cubicBezTo>
                    <a:pt x="11634" y="39347"/>
                    <a:pt x="11932" y="42387"/>
                    <a:pt x="11977" y="42640"/>
                  </a:cubicBezTo>
                  <a:cubicBezTo>
                    <a:pt x="12077" y="43220"/>
                    <a:pt x="12183" y="43802"/>
                    <a:pt x="12275" y="44296"/>
                  </a:cubicBezTo>
                  <a:cubicBezTo>
                    <a:pt x="12211" y="44324"/>
                    <a:pt x="12148" y="44352"/>
                    <a:pt x="12084" y="44383"/>
                  </a:cubicBezTo>
                  <a:cubicBezTo>
                    <a:pt x="10865" y="44942"/>
                    <a:pt x="9591" y="45679"/>
                    <a:pt x="9391" y="46911"/>
                  </a:cubicBezTo>
                  <a:cubicBezTo>
                    <a:pt x="9318" y="47376"/>
                    <a:pt x="9402" y="47836"/>
                    <a:pt x="9637" y="48244"/>
                  </a:cubicBezTo>
                  <a:cubicBezTo>
                    <a:pt x="10251" y="49311"/>
                    <a:pt x="11591" y="49596"/>
                    <a:pt x="12969" y="49596"/>
                  </a:cubicBezTo>
                  <a:cubicBezTo>
                    <a:pt x="14078" y="49596"/>
                    <a:pt x="15213" y="49411"/>
                    <a:pt x="16015" y="49302"/>
                  </a:cubicBezTo>
                  <a:cubicBezTo>
                    <a:pt x="16890" y="49182"/>
                    <a:pt x="17811" y="49030"/>
                    <a:pt x="18498" y="48472"/>
                  </a:cubicBezTo>
                  <a:cubicBezTo>
                    <a:pt x="19596" y="47576"/>
                    <a:pt x="19163" y="46342"/>
                    <a:pt x="18640" y="45274"/>
                  </a:cubicBezTo>
                  <a:cubicBezTo>
                    <a:pt x="18217" y="44409"/>
                    <a:pt x="18258" y="43367"/>
                    <a:pt x="18175" y="42421"/>
                  </a:cubicBezTo>
                  <a:lnTo>
                    <a:pt x="18175" y="42421"/>
                  </a:lnTo>
                  <a:cubicBezTo>
                    <a:pt x="18869" y="43035"/>
                    <a:pt x="19643" y="43531"/>
                    <a:pt x="20484" y="43899"/>
                  </a:cubicBezTo>
                  <a:cubicBezTo>
                    <a:pt x="20752" y="44018"/>
                    <a:pt x="21452" y="44133"/>
                    <a:pt x="21586" y="44419"/>
                  </a:cubicBezTo>
                  <a:cubicBezTo>
                    <a:pt x="21653" y="44557"/>
                    <a:pt x="21648" y="44716"/>
                    <a:pt x="21650" y="44870"/>
                  </a:cubicBezTo>
                  <a:cubicBezTo>
                    <a:pt x="21655" y="46052"/>
                    <a:pt x="21929" y="47450"/>
                    <a:pt x="22895" y="48237"/>
                  </a:cubicBezTo>
                  <a:cubicBezTo>
                    <a:pt x="23317" y="48580"/>
                    <a:pt x="23783" y="48732"/>
                    <a:pt x="24242" y="48732"/>
                  </a:cubicBezTo>
                  <a:cubicBezTo>
                    <a:pt x="25024" y="48732"/>
                    <a:pt x="25786" y="48290"/>
                    <a:pt x="26275" y="47594"/>
                  </a:cubicBezTo>
                  <a:cubicBezTo>
                    <a:pt x="27194" y="46286"/>
                    <a:pt x="27526" y="44543"/>
                    <a:pt x="27800" y="43004"/>
                  </a:cubicBezTo>
                  <a:cubicBezTo>
                    <a:pt x="27896" y="42459"/>
                    <a:pt x="28113" y="41111"/>
                    <a:pt x="28042" y="40363"/>
                  </a:cubicBezTo>
                  <a:cubicBezTo>
                    <a:pt x="27935" y="39214"/>
                    <a:pt x="26887" y="38459"/>
                    <a:pt x="25795" y="38459"/>
                  </a:cubicBezTo>
                  <a:cubicBezTo>
                    <a:pt x="25652" y="38459"/>
                    <a:pt x="25509" y="38472"/>
                    <a:pt x="25366" y="38499"/>
                  </a:cubicBezTo>
                  <a:cubicBezTo>
                    <a:pt x="25069" y="38554"/>
                    <a:pt x="24778" y="38643"/>
                    <a:pt x="24488" y="38643"/>
                  </a:cubicBezTo>
                  <a:cubicBezTo>
                    <a:pt x="24320" y="38643"/>
                    <a:pt x="24152" y="38613"/>
                    <a:pt x="23984" y="38528"/>
                  </a:cubicBezTo>
                  <a:cubicBezTo>
                    <a:pt x="24134" y="38442"/>
                    <a:pt x="24296" y="38375"/>
                    <a:pt x="24457" y="38304"/>
                  </a:cubicBezTo>
                  <a:cubicBezTo>
                    <a:pt x="24895" y="38112"/>
                    <a:pt x="25125" y="37625"/>
                    <a:pt x="24995" y="37165"/>
                  </a:cubicBezTo>
                  <a:cubicBezTo>
                    <a:pt x="24295" y="34669"/>
                    <a:pt x="23595" y="32175"/>
                    <a:pt x="22896" y="29680"/>
                  </a:cubicBezTo>
                  <a:cubicBezTo>
                    <a:pt x="22770" y="29235"/>
                    <a:pt x="22645" y="28786"/>
                    <a:pt x="22651" y="28323"/>
                  </a:cubicBezTo>
                  <a:lnTo>
                    <a:pt x="22651" y="28323"/>
                  </a:lnTo>
                  <a:cubicBezTo>
                    <a:pt x="22924" y="28706"/>
                    <a:pt x="23835" y="28798"/>
                    <a:pt x="24268" y="28872"/>
                  </a:cubicBezTo>
                  <a:cubicBezTo>
                    <a:pt x="24451" y="28904"/>
                    <a:pt x="24636" y="28918"/>
                    <a:pt x="24821" y="28918"/>
                  </a:cubicBezTo>
                  <a:cubicBezTo>
                    <a:pt x="25301" y="28918"/>
                    <a:pt x="25782" y="28821"/>
                    <a:pt x="26234" y="28671"/>
                  </a:cubicBezTo>
                  <a:cubicBezTo>
                    <a:pt x="27080" y="28391"/>
                    <a:pt x="27850" y="27928"/>
                    <a:pt x="28644" y="27523"/>
                  </a:cubicBezTo>
                  <a:cubicBezTo>
                    <a:pt x="30363" y="26644"/>
                    <a:pt x="33128" y="26220"/>
                    <a:pt x="33391" y="23938"/>
                  </a:cubicBezTo>
                  <a:cubicBezTo>
                    <a:pt x="33372" y="23931"/>
                    <a:pt x="33375" y="23929"/>
                    <a:pt x="33375" y="23927"/>
                  </a:cubicBezTo>
                  <a:cubicBezTo>
                    <a:pt x="33396" y="23753"/>
                    <a:pt x="33458" y="23586"/>
                    <a:pt x="33494" y="23413"/>
                  </a:cubicBezTo>
                  <a:cubicBezTo>
                    <a:pt x="33559" y="23101"/>
                    <a:pt x="33532" y="22771"/>
                    <a:pt x="33417" y="22474"/>
                  </a:cubicBezTo>
                  <a:cubicBezTo>
                    <a:pt x="33344" y="22288"/>
                    <a:pt x="33238" y="22117"/>
                    <a:pt x="33163" y="21934"/>
                  </a:cubicBezTo>
                  <a:cubicBezTo>
                    <a:pt x="32727" y="20890"/>
                    <a:pt x="32388" y="20317"/>
                    <a:pt x="31472" y="19590"/>
                  </a:cubicBezTo>
                  <a:cubicBezTo>
                    <a:pt x="31259" y="19421"/>
                    <a:pt x="31005" y="19305"/>
                    <a:pt x="30738" y="19254"/>
                  </a:cubicBezTo>
                  <a:cubicBezTo>
                    <a:pt x="30606" y="19230"/>
                    <a:pt x="30467" y="19219"/>
                    <a:pt x="30350" y="19150"/>
                  </a:cubicBezTo>
                  <a:cubicBezTo>
                    <a:pt x="30158" y="19038"/>
                    <a:pt x="28434" y="16824"/>
                    <a:pt x="28234" y="16824"/>
                  </a:cubicBezTo>
                  <a:cubicBezTo>
                    <a:pt x="28227" y="16824"/>
                    <a:pt x="28222" y="16826"/>
                    <a:pt x="28219" y="16832"/>
                  </a:cubicBezTo>
                  <a:cubicBezTo>
                    <a:pt x="28395" y="16492"/>
                    <a:pt x="28510" y="16118"/>
                    <a:pt x="28552" y="15724"/>
                  </a:cubicBezTo>
                  <a:cubicBezTo>
                    <a:pt x="28639" y="14893"/>
                    <a:pt x="28381" y="14095"/>
                    <a:pt x="27825" y="13479"/>
                  </a:cubicBezTo>
                  <a:cubicBezTo>
                    <a:pt x="27787" y="13433"/>
                    <a:pt x="27746" y="13394"/>
                    <a:pt x="27705" y="13352"/>
                  </a:cubicBezTo>
                  <a:cubicBezTo>
                    <a:pt x="28035" y="12704"/>
                    <a:pt x="28280" y="12025"/>
                    <a:pt x="28429" y="11322"/>
                  </a:cubicBezTo>
                  <a:cubicBezTo>
                    <a:pt x="28929" y="9018"/>
                    <a:pt x="28449" y="6567"/>
                    <a:pt x="27002" y="4039"/>
                  </a:cubicBezTo>
                  <a:cubicBezTo>
                    <a:pt x="25296" y="1059"/>
                    <a:pt x="21758" y="0"/>
                    <a:pt x="19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4"/>
            <p:cNvSpPr/>
            <p:nvPr/>
          </p:nvSpPr>
          <p:spPr>
            <a:xfrm>
              <a:off x="8326383" y="4671497"/>
              <a:ext cx="99632" cy="211292"/>
            </a:xfrm>
            <a:custGeom>
              <a:avLst/>
              <a:gdLst/>
              <a:ahLst/>
              <a:cxnLst/>
              <a:rect l="l" t="t" r="r" b="b"/>
              <a:pathLst>
                <a:path w="3333" h="7069" extrusionOk="0">
                  <a:moveTo>
                    <a:pt x="2658" y="1"/>
                  </a:moveTo>
                  <a:cubicBezTo>
                    <a:pt x="2575" y="1"/>
                    <a:pt x="2489" y="8"/>
                    <a:pt x="2403" y="19"/>
                  </a:cubicBezTo>
                  <a:cubicBezTo>
                    <a:pt x="2232" y="42"/>
                    <a:pt x="2050" y="89"/>
                    <a:pt x="1885" y="139"/>
                  </a:cubicBezTo>
                  <a:cubicBezTo>
                    <a:pt x="1627" y="220"/>
                    <a:pt x="1419" y="305"/>
                    <a:pt x="1334" y="338"/>
                  </a:cubicBezTo>
                  <a:cubicBezTo>
                    <a:pt x="1308" y="351"/>
                    <a:pt x="1292" y="357"/>
                    <a:pt x="1292" y="357"/>
                  </a:cubicBezTo>
                  <a:cubicBezTo>
                    <a:pt x="1292" y="357"/>
                    <a:pt x="1011" y="940"/>
                    <a:pt x="708" y="1521"/>
                  </a:cubicBezTo>
                  <a:cubicBezTo>
                    <a:pt x="408" y="2103"/>
                    <a:pt x="84" y="2676"/>
                    <a:pt x="84" y="2676"/>
                  </a:cubicBezTo>
                  <a:cubicBezTo>
                    <a:pt x="84" y="2676"/>
                    <a:pt x="0" y="3421"/>
                    <a:pt x="24" y="4305"/>
                  </a:cubicBezTo>
                  <a:cubicBezTo>
                    <a:pt x="29" y="4415"/>
                    <a:pt x="32" y="4528"/>
                    <a:pt x="39" y="4641"/>
                  </a:cubicBezTo>
                  <a:cubicBezTo>
                    <a:pt x="94" y="5670"/>
                    <a:pt x="324" y="6751"/>
                    <a:pt x="815" y="7005"/>
                  </a:cubicBezTo>
                  <a:cubicBezTo>
                    <a:pt x="894" y="7045"/>
                    <a:pt x="980" y="7069"/>
                    <a:pt x="1070" y="7069"/>
                  </a:cubicBezTo>
                  <a:cubicBezTo>
                    <a:pt x="1099" y="7069"/>
                    <a:pt x="1128" y="7067"/>
                    <a:pt x="1158" y="7061"/>
                  </a:cubicBezTo>
                  <a:cubicBezTo>
                    <a:pt x="2448" y="6854"/>
                    <a:pt x="3333" y="1445"/>
                    <a:pt x="3241" y="453"/>
                  </a:cubicBezTo>
                  <a:cubicBezTo>
                    <a:pt x="3213" y="206"/>
                    <a:pt x="3080" y="76"/>
                    <a:pt x="2894" y="28"/>
                  </a:cubicBezTo>
                  <a:cubicBezTo>
                    <a:pt x="2823" y="9"/>
                    <a:pt x="2743" y="1"/>
                    <a:pt x="2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4"/>
            <p:cNvSpPr/>
            <p:nvPr/>
          </p:nvSpPr>
          <p:spPr>
            <a:xfrm>
              <a:off x="8350686" y="4672304"/>
              <a:ext cx="75329" cy="210485"/>
            </a:xfrm>
            <a:custGeom>
              <a:avLst/>
              <a:gdLst/>
              <a:ahLst/>
              <a:cxnLst/>
              <a:rect l="l" t="t" r="r" b="b"/>
              <a:pathLst>
                <a:path w="2520" h="7042" extrusionOk="0">
                  <a:moveTo>
                    <a:pt x="2081" y="1"/>
                  </a:moveTo>
                  <a:cubicBezTo>
                    <a:pt x="1975" y="1799"/>
                    <a:pt x="1653" y="3319"/>
                    <a:pt x="1237" y="4498"/>
                  </a:cubicBezTo>
                  <a:cubicBezTo>
                    <a:pt x="826" y="5676"/>
                    <a:pt x="334" y="6525"/>
                    <a:pt x="0" y="6978"/>
                  </a:cubicBezTo>
                  <a:cubicBezTo>
                    <a:pt x="80" y="7018"/>
                    <a:pt x="167" y="7042"/>
                    <a:pt x="256" y="7042"/>
                  </a:cubicBezTo>
                  <a:cubicBezTo>
                    <a:pt x="285" y="7042"/>
                    <a:pt x="314" y="7040"/>
                    <a:pt x="343" y="7034"/>
                  </a:cubicBezTo>
                  <a:cubicBezTo>
                    <a:pt x="1635" y="6827"/>
                    <a:pt x="2520" y="1418"/>
                    <a:pt x="2428" y="426"/>
                  </a:cubicBezTo>
                  <a:cubicBezTo>
                    <a:pt x="2401" y="177"/>
                    <a:pt x="2267" y="49"/>
                    <a:pt x="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4"/>
            <p:cNvSpPr/>
            <p:nvPr/>
          </p:nvSpPr>
          <p:spPr>
            <a:xfrm>
              <a:off x="8119707" y="4530834"/>
              <a:ext cx="247450" cy="231618"/>
            </a:xfrm>
            <a:custGeom>
              <a:avLst/>
              <a:gdLst/>
              <a:ahLst/>
              <a:cxnLst/>
              <a:rect l="l" t="t" r="r" b="b"/>
              <a:pathLst>
                <a:path w="8278" h="7749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28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299" y="1764"/>
                    <a:pt x="601" y="2516"/>
                    <a:pt x="972" y="3231"/>
                  </a:cubicBezTo>
                  <a:cubicBezTo>
                    <a:pt x="1157" y="3593"/>
                    <a:pt x="1362" y="3946"/>
                    <a:pt x="1593" y="4284"/>
                  </a:cubicBezTo>
                  <a:cubicBezTo>
                    <a:pt x="2422" y="5497"/>
                    <a:pt x="3494" y="6462"/>
                    <a:pt x="4849" y="7056"/>
                  </a:cubicBezTo>
                  <a:cubicBezTo>
                    <a:pt x="5527" y="7355"/>
                    <a:pt x="6243" y="7591"/>
                    <a:pt x="6965" y="7749"/>
                  </a:cubicBezTo>
                  <a:cubicBezTo>
                    <a:pt x="7287" y="7338"/>
                    <a:pt x="7576" y="6902"/>
                    <a:pt x="7798" y="6429"/>
                  </a:cubicBezTo>
                  <a:cubicBezTo>
                    <a:pt x="7905" y="6203"/>
                    <a:pt x="7996" y="5970"/>
                    <a:pt x="8070" y="5735"/>
                  </a:cubicBezTo>
                  <a:cubicBezTo>
                    <a:pt x="8107" y="5622"/>
                    <a:pt x="8138" y="5506"/>
                    <a:pt x="8166" y="5394"/>
                  </a:cubicBezTo>
                  <a:cubicBezTo>
                    <a:pt x="8185" y="5327"/>
                    <a:pt x="8278" y="5087"/>
                    <a:pt x="8247" y="5032"/>
                  </a:cubicBezTo>
                  <a:cubicBezTo>
                    <a:pt x="8229" y="5001"/>
                    <a:pt x="8073" y="4975"/>
                    <a:pt x="8042" y="4965"/>
                  </a:cubicBezTo>
                  <a:cubicBezTo>
                    <a:pt x="7924" y="4930"/>
                    <a:pt x="7804" y="4896"/>
                    <a:pt x="7685" y="4854"/>
                  </a:cubicBezTo>
                  <a:cubicBezTo>
                    <a:pt x="7438" y="4768"/>
                    <a:pt x="7190" y="4672"/>
                    <a:pt x="6950" y="4566"/>
                  </a:cubicBezTo>
                  <a:cubicBezTo>
                    <a:pt x="6435" y="4337"/>
                    <a:pt x="5929" y="4048"/>
                    <a:pt x="5517" y="3661"/>
                  </a:cubicBezTo>
                  <a:cubicBezTo>
                    <a:pt x="5358" y="3511"/>
                    <a:pt x="5214" y="3351"/>
                    <a:pt x="5082" y="3177"/>
                  </a:cubicBezTo>
                  <a:cubicBezTo>
                    <a:pt x="4713" y="2686"/>
                    <a:pt x="4449" y="2118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4"/>
            <p:cNvSpPr/>
            <p:nvPr/>
          </p:nvSpPr>
          <p:spPr>
            <a:xfrm>
              <a:off x="8119707" y="4530834"/>
              <a:ext cx="151944" cy="107335"/>
            </a:xfrm>
            <a:custGeom>
              <a:avLst/>
              <a:gdLst/>
              <a:ahLst/>
              <a:cxnLst/>
              <a:rect l="l" t="t" r="r" b="b"/>
              <a:pathLst>
                <a:path w="5083" h="3591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30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300" y="1764"/>
                    <a:pt x="601" y="2516"/>
                    <a:pt x="972" y="3231"/>
                  </a:cubicBezTo>
                  <a:cubicBezTo>
                    <a:pt x="1601" y="3472"/>
                    <a:pt x="2275" y="3591"/>
                    <a:pt x="2950" y="3591"/>
                  </a:cubicBezTo>
                  <a:cubicBezTo>
                    <a:pt x="3679" y="3591"/>
                    <a:pt x="4408" y="3452"/>
                    <a:pt x="5082" y="3177"/>
                  </a:cubicBezTo>
                  <a:cubicBezTo>
                    <a:pt x="4713" y="2687"/>
                    <a:pt x="4450" y="2121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4"/>
            <p:cNvSpPr/>
            <p:nvPr/>
          </p:nvSpPr>
          <p:spPr>
            <a:xfrm>
              <a:off x="7810797" y="3899946"/>
              <a:ext cx="209457" cy="186543"/>
            </a:xfrm>
            <a:custGeom>
              <a:avLst/>
              <a:gdLst/>
              <a:ahLst/>
              <a:cxnLst/>
              <a:rect l="l" t="t" r="r" b="b"/>
              <a:pathLst>
                <a:path w="7007" h="6241" extrusionOk="0">
                  <a:moveTo>
                    <a:pt x="5189" y="0"/>
                  </a:moveTo>
                  <a:cubicBezTo>
                    <a:pt x="2742" y="0"/>
                    <a:pt x="1283" y="755"/>
                    <a:pt x="0" y="1858"/>
                  </a:cubicBezTo>
                  <a:lnTo>
                    <a:pt x="313" y="2275"/>
                  </a:lnTo>
                  <a:cubicBezTo>
                    <a:pt x="934" y="1881"/>
                    <a:pt x="1527" y="1558"/>
                    <a:pt x="2246" y="1286"/>
                  </a:cubicBezTo>
                  <a:lnTo>
                    <a:pt x="2246" y="1286"/>
                  </a:lnTo>
                  <a:cubicBezTo>
                    <a:pt x="1721" y="1744"/>
                    <a:pt x="1088" y="2207"/>
                    <a:pt x="686" y="2817"/>
                  </a:cubicBezTo>
                  <a:lnTo>
                    <a:pt x="1184" y="3517"/>
                  </a:lnTo>
                  <a:cubicBezTo>
                    <a:pt x="1601" y="3106"/>
                    <a:pt x="1893" y="2915"/>
                    <a:pt x="2407" y="2555"/>
                  </a:cubicBezTo>
                  <a:lnTo>
                    <a:pt x="2407" y="2555"/>
                  </a:lnTo>
                  <a:cubicBezTo>
                    <a:pt x="1990" y="3033"/>
                    <a:pt x="1732" y="3447"/>
                    <a:pt x="1492" y="3932"/>
                  </a:cubicBezTo>
                  <a:lnTo>
                    <a:pt x="2013" y="4647"/>
                  </a:lnTo>
                  <a:cubicBezTo>
                    <a:pt x="2402" y="4129"/>
                    <a:pt x="2518" y="3995"/>
                    <a:pt x="3252" y="3524"/>
                  </a:cubicBezTo>
                  <a:lnTo>
                    <a:pt x="3252" y="3524"/>
                  </a:lnTo>
                  <a:cubicBezTo>
                    <a:pt x="2901" y="4275"/>
                    <a:pt x="2769" y="4543"/>
                    <a:pt x="2542" y="5414"/>
                  </a:cubicBezTo>
                  <a:lnTo>
                    <a:pt x="3158" y="6241"/>
                  </a:lnTo>
                  <a:cubicBezTo>
                    <a:pt x="3876" y="4388"/>
                    <a:pt x="5426" y="2299"/>
                    <a:pt x="7007" y="121"/>
                  </a:cubicBezTo>
                  <a:cubicBezTo>
                    <a:pt x="6344" y="39"/>
                    <a:pt x="5741" y="0"/>
                    <a:pt x="5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4"/>
            <p:cNvSpPr/>
            <p:nvPr/>
          </p:nvSpPr>
          <p:spPr>
            <a:xfrm>
              <a:off x="8321750" y="3965435"/>
              <a:ext cx="178697" cy="203132"/>
            </a:xfrm>
            <a:custGeom>
              <a:avLst/>
              <a:gdLst/>
              <a:ahLst/>
              <a:cxnLst/>
              <a:rect l="l" t="t" r="r" b="b"/>
              <a:pathLst>
                <a:path w="5978" h="6796" extrusionOk="0">
                  <a:moveTo>
                    <a:pt x="0" y="0"/>
                  </a:moveTo>
                  <a:lnTo>
                    <a:pt x="0" y="0"/>
                  </a:lnTo>
                  <a:cubicBezTo>
                    <a:pt x="826" y="2482"/>
                    <a:pt x="1646" y="4869"/>
                    <a:pt x="1772" y="6795"/>
                  </a:cubicBezTo>
                  <a:lnTo>
                    <a:pt x="2583" y="6209"/>
                  </a:lnTo>
                  <a:cubicBezTo>
                    <a:pt x="2626" y="5337"/>
                    <a:pt x="2583" y="5052"/>
                    <a:pt x="2479" y="4253"/>
                  </a:cubicBezTo>
                  <a:lnTo>
                    <a:pt x="2479" y="4253"/>
                  </a:lnTo>
                  <a:cubicBezTo>
                    <a:pt x="3022" y="4904"/>
                    <a:pt x="3089" y="5062"/>
                    <a:pt x="3297" y="5655"/>
                  </a:cubicBezTo>
                  <a:lnTo>
                    <a:pt x="3989" y="5145"/>
                  </a:lnTo>
                  <a:cubicBezTo>
                    <a:pt x="3907" y="4627"/>
                    <a:pt x="3791" y="4168"/>
                    <a:pt x="3546" y="3604"/>
                  </a:cubicBezTo>
                  <a:lnTo>
                    <a:pt x="3546" y="3604"/>
                  </a:lnTo>
                  <a:cubicBezTo>
                    <a:pt x="3917" y="4085"/>
                    <a:pt x="4132" y="4348"/>
                    <a:pt x="4397" y="4850"/>
                  </a:cubicBezTo>
                  <a:lnTo>
                    <a:pt x="5062" y="4348"/>
                  </a:lnTo>
                  <a:cubicBezTo>
                    <a:pt x="4866" y="3665"/>
                    <a:pt x="4418" y="3051"/>
                    <a:pt x="4065" y="2475"/>
                  </a:cubicBezTo>
                  <a:lnTo>
                    <a:pt x="4065" y="2475"/>
                  </a:lnTo>
                  <a:cubicBezTo>
                    <a:pt x="4651" y="2938"/>
                    <a:pt x="5106" y="3409"/>
                    <a:pt x="5564" y="3957"/>
                  </a:cubicBezTo>
                  <a:lnTo>
                    <a:pt x="5978" y="3663"/>
                  </a:lnTo>
                  <a:cubicBezTo>
                    <a:pt x="4919" y="1954"/>
                    <a:pt x="3460" y="6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4"/>
            <p:cNvSpPr/>
            <p:nvPr/>
          </p:nvSpPr>
          <p:spPr>
            <a:xfrm>
              <a:off x="7960768" y="4824145"/>
              <a:ext cx="199353" cy="81749"/>
            </a:xfrm>
            <a:custGeom>
              <a:avLst/>
              <a:gdLst/>
              <a:ahLst/>
              <a:cxnLst/>
              <a:rect l="l" t="t" r="r" b="b"/>
              <a:pathLst>
                <a:path w="6669" h="2735" extrusionOk="0">
                  <a:moveTo>
                    <a:pt x="3458" y="1"/>
                  </a:moveTo>
                  <a:cubicBezTo>
                    <a:pt x="3458" y="1"/>
                    <a:pt x="2632" y="277"/>
                    <a:pt x="1789" y="664"/>
                  </a:cubicBezTo>
                  <a:cubicBezTo>
                    <a:pt x="947" y="1051"/>
                    <a:pt x="87" y="1548"/>
                    <a:pt x="16" y="1981"/>
                  </a:cubicBezTo>
                  <a:cubicBezTo>
                    <a:pt x="1" y="2077"/>
                    <a:pt x="16" y="2169"/>
                    <a:pt x="67" y="2256"/>
                  </a:cubicBezTo>
                  <a:cubicBezTo>
                    <a:pt x="269" y="2608"/>
                    <a:pt x="1126" y="2734"/>
                    <a:pt x="2152" y="2734"/>
                  </a:cubicBezTo>
                  <a:cubicBezTo>
                    <a:pt x="3798" y="2734"/>
                    <a:pt x="5879" y="2409"/>
                    <a:pt x="6389" y="2170"/>
                  </a:cubicBezTo>
                  <a:cubicBezTo>
                    <a:pt x="6595" y="2071"/>
                    <a:pt x="6669" y="1902"/>
                    <a:pt x="6652" y="1702"/>
                  </a:cubicBezTo>
                  <a:cubicBezTo>
                    <a:pt x="6621" y="1168"/>
                    <a:pt x="6019" y="428"/>
                    <a:pt x="5876" y="258"/>
                  </a:cubicBezTo>
                  <a:lnTo>
                    <a:pt x="5874" y="258"/>
                  </a:lnTo>
                  <a:cubicBezTo>
                    <a:pt x="5854" y="237"/>
                    <a:pt x="5844" y="222"/>
                    <a:pt x="5844" y="222"/>
                  </a:cubicBezTo>
                  <a:lnTo>
                    <a:pt x="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4"/>
            <p:cNvSpPr/>
            <p:nvPr/>
          </p:nvSpPr>
          <p:spPr>
            <a:xfrm>
              <a:off x="8014246" y="4824205"/>
              <a:ext cx="122141" cy="29770"/>
            </a:xfrm>
            <a:custGeom>
              <a:avLst/>
              <a:gdLst/>
              <a:ahLst/>
              <a:cxnLst/>
              <a:rect l="l" t="t" r="r" b="b"/>
              <a:pathLst>
                <a:path w="4086" h="996" extrusionOk="0">
                  <a:moveTo>
                    <a:pt x="1669" y="0"/>
                  </a:moveTo>
                  <a:cubicBezTo>
                    <a:pt x="1669" y="0"/>
                    <a:pt x="843" y="277"/>
                    <a:pt x="0" y="664"/>
                  </a:cubicBezTo>
                  <a:cubicBezTo>
                    <a:pt x="351" y="906"/>
                    <a:pt x="793" y="995"/>
                    <a:pt x="1257" y="995"/>
                  </a:cubicBezTo>
                  <a:cubicBezTo>
                    <a:pt x="2540" y="995"/>
                    <a:pt x="3985" y="308"/>
                    <a:pt x="4085" y="259"/>
                  </a:cubicBezTo>
                  <a:cubicBezTo>
                    <a:pt x="4067" y="237"/>
                    <a:pt x="4057" y="223"/>
                    <a:pt x="4056" y="223"/>
                  </a:cubicBezTo>
                  <a:cubicBezTo>
                    <a:pt x="4056" y="223"/>
                    <a:pt x="4055" y="223"/>
                    <a:pt x="4055" y="223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4"/>
            <p:cNvSpPr/>
            <p:nvPr/>
          </p:nvSpPr>
          <p:spPr>
            <a:xfrm>
              <a:off x="7960768" y="4875048"/>
              <a:ext cx="199353" cy="30846"/>
            </a:xfrm>
            <a:custGeom>
              <a:avLst/>
              <a:gdLst/>
              <a:ahLst/>
              <a:cxnLst/>
              <a:rect l="l" t="t" r="r" b="b"/>
              <a:pathLst>
                <a:path w="6669" h="1032" extrusionOk="0">
                  <a:moveTo>
                    <a:pt x="6652" y="0"/>
                  </a:moveTo>
                  <a:lnTo>
                    <a:pt x="6652" y="0"/>
                  </a:lnTo>
                  <a:cubicBezTo>
                    <a:pt x="5137" y="429"/>
                    <a:pt x="3781" y="565"/>
                    <a:pt x="2670" y="565"/>
                  </a:cubicBezTo>
                  <a:cubicBezTo>
                    <a:pt x="1454" y="565"/>
                    <a:pt x="532" y="402"/>
                    <a:pt x="16" y="281"/>
                  </a:cubicBezTo>
                  <a:lnTo>
                    <a:pt x="16" y="281"/>
                  </a:lnTo>
                  <a:cubicBezTo>
                    <a:pt x="1" y="374"/>
                    <a:pt x="16" y="466"/>
                    <a:pt x="67" y="553"/>
                  </a:cubicBezTo>
                  <a:cubicBezTo>
                    <a:pt x="270" y="905"/>
                    <a:pt x="1127" y="1031"/>
                    <a:pt x="2152" y="1031"/>
                  </a:cubicBezTo>
                  <a:cubicBezTo>
                    <a:pt x="3798" y="1031"/>
                    <a:pt x="5879" y="706"/>
                    <a:pt x="6389" y="467"/>
                  </a:cubicBezTo>
                  <a:cubicBezTo>
                    <a:pt x="6595" y="371"/>
                    <a:pt x="6669" y="199"/>
                    <a:pt x="6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4"/>
            <p:cNvSpPr/>
            <p:nvPr/>
          </p:nvSpPr>
          <p:spPr>
            <a:xfrm>
              <a:off x="8013170" y="4556749"/>
              <a:ext cx="123366" cy="278336"/>
            </a:xfrm>
            <a:custGeom>
              <a:avLst/>
              <a:gdLst/>
              <a:ahLst/>
              <a:cxnLst/>
              <a:rect l="l" t="t" r="r" b="b"/>
              <a:pathLst>
                <a:path w="4127" h="9312" extrusionOk="0">
                  <a:moveTo>
                    <a:pt x="3511" y="1"/>
                  </a:moveTo>
                  <a:lnTo>
                    <a:pt x="1" y="21"/>
                  </a:lnTo>
                  <a:cubicBezTo>
                    <a:pt x="1" y="21"/>
                    <a:pt x="73" y="678"/>
                    <a:pt x="148" y="1336"/>
                  </a:cubicBezTo>
                  <a:cubicBezTo>
                    <a:pt x="211" y="1836"/>
                    <a:pt x="272" y="2337"/>
                    <a:pt x="297" y="2547"/>
                  </a:cubicBezTo>
                  <a:cubicBezTo>
                    <a:pt x="307" y="2616"/>
                    <a:pt x="311" y="2653"/>
                    <a:pt x="311" y="2653"/>
                  </a:cubicBezTo>
                  <a:lnTo>
                    <a:pt x="311" y="2670"/>
                  </a:lnTo>
                  <a:lnTo>
                    <a:pt x="382" y="3181"/>
                  </a:lnTo>
                  <a:cubicBezTo>
                    <a:pt x="382" y="3181"/>
                    <a:pt x="587" y="4663"/>
                    <a:pt x="845" y="6131"/>
                  </a:cubicBezTo>
                  <a:cubicBezTo>
                    <a:pt x="1099" y="7599"/>
                    <a:pt x="1383" y="9060"/>
                    <a:pt x="1383" y="9060"/>
                  </a:cubicBezTo>
                  <a:cubicBezTo>
                    <a:pt x="2018" y="9222"/>
                    <a:pt x="2557" y="9312"/>
                    <a:pt x="3096" y="9312"/>
                  </a:cubicBezTo>
                  <a:cubicBezTo>
                    <a:pt x="3432" y="9312"/>
                    <a:pt x="3767" y="9277"/>
                    <a:pt x="4127" y="9204"/>
                  </a:cubicBezTo>
                  <a:cubicBezTo>
                    <a:pt x="4127" y="9204"/>
                    <a:pt x="3963" y="7621"/>
                    <a:pt x="3826" y="6069"/>
                  </a:cubicBezTo>
                  <a:cubicBezTo>
                    <a:pt x="3691" y="4518"/>
                    <a:pt x="3613" y="2980"/>
                    <a:pt x="3613" y="2980"/>
                  </a:cubicBezTo>
                  <a:lnTo>
                    <a:pt x="3590" y="2484"/>
                  </a:lnTo>
                  <a:lnTo>
                    <a:pt x="3590" y="2472"/>
                  </a:lnTo>
                  <a:cubicBezTo>
                    <a:pt x="3590" y="2472"/>
                    <a:pt x="3579" y="2163"/>
                    <a:pt x="3562" y="1762"/>
                  </a:cubicBezTo>
                  <a:cubicBezTo>
                    <a:pt x="3557" y="1600"/>
                    <a:pt x="3548" y="1419"/>
                    <a:pt x="3542" y="1240"/>
                  </a:cubicBezTo>
                  <a:cubicBezTo>
                    <a:pt x="3528" y="620"/>
                    <a:pt x="3511" y="1"/>
                    <a:pt x="351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4"/>
            <p:cNvSpPr/>
            <p:nvPr/>
          </p:nvSpPr>
          <p:spPr>
            <a:xfrm>
              <a:off x="8013259" y="4556809"/>
              <a:ext cx="106447" cy="76130"/>
            </a:xfrm>
            <a:custGeom>
              <a:avLst/>
              <a:gdLst/>
              <a:ahLst/>
              <a:cxnLst/>
              <a:rect l="l" t="t" r="r" b="b"/>
              <a:pathLst>
                <a:path w="3561" h="2547" extrusionOk="0">
                  <a:moveTo>
                    <a:pt x="3510" y="0"/>
                  </a:moveTo>
                  <a:lnTo>
                    <a:pt x="1" y="20"/>
                  </a:lnTo>
                  <a:cubicBezTo>
                    <a:pt x="1" y="20"/>
                    <a:pt x="73" y="679"/>
                    <a:pt x="146" y="1337"/>
                  </a:cubicBezTo>
                  <a:cubicBezTo>
                    <a:pt x="210" y="1837"/>
                    <a:pt x="270" y="2338"/>
                    <a:pt x="297" y="2547"/>
                  </a:cubicBezTo>
                  <a:cubicBezTo>
                    <a:pt x="930" y="2514"/>
                    <a:pt x="1558" y="2384"/>
                    <a:pt x="2153" y="2163"/>
                  </a:cubicBezTo>
                  <a:cubicBezTo>
                    <a:pt x="2613" y="1990"/>
                    <a:pt x="3081" y="1762"/>
                    <a:pt x="3561" y="1762"/>
                  </a:cubicBezTo>
                  <a:cubicBezTo>
                    <a:pt x="3555" y="1599"/>
                    <a:pt x="3548" y="1420"/>
                    <a:pt x="3541" y="1239"/>
                  </a:cubicBezTo>
                  <a:cubicBezTo>
                    <a:pt x="3527" y="620"/>
                    <a:pt x="3510" y="0"/>
                    <a:pt x="3510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4"/>
            <p:cNvSpPr/>
            <p:nvPr/>
          </p:nvSpPr>
          <p:spPr>
            <a:xfrm>
              <a:off x="8451274" y="4095935"/>
              <a:ext cx="138073" cy="140334"/>
            </a:xfrm>
            <a:custGeom>
              <a:avLst/>
              <a:gdLst/>
              <a:ahLst/>
              <a:cxnLst/>
              <a:rect l="l" t="t" r="r" b="b"/>
              <a:pathLst>
                <a:path w="4619" h="4695" extrusionOk="0">
                  <a:moveTo>
                    <a:pt x="2985" y="0"/>
                  </a:moveTo>
                  <a:cubicBezTo>
                    <a:pt x="2723" y="0"/>
                    <a:pt x="2328" y="285"/>
                    <a:pt x="1971" y="596"/>
                  </a:cubicBezTo>
                  <a:cubicBezTo>
                    <a:pt x="1545" y="968"/>
                    <a:pt x="1172" y="1373"/>
                    <a:pt x="1172" y="1373"/>
                  </a:cubicBezTo>
                  <a:cubicBezTo>
                    <a:pt x="1172" y="1373"/>
                    <a:pt x="1248" y="227"/>
                    <a:pt x="811" y="160"/>
                  </a:cubicBezTo>
                  <a:cubicBezTo>
                    <a:pt x="804" y="158"/>
                    <a:pt x="797" y="158"/>
                    <a:pt x="790" y="158"/>
                  </a:cubicBezTo>
                  <a:cubicBezTo>
                    <a:pt x="584" y="158"/>
                    <a:pt x="449" y="633"/>
                    <a:pt x="360" y="1115"/>
                  </a:cubicBezTo>
                  <a:cubicBezTo>
                    <a:pt x="269" y="1612"/>
                    <a:pt x="226" y="2120"/>
                    <a:pt x="226" y="2120"/>
                  </a:cubicBezTo>
                  <a:cubicBezTo>
                    <a:pt x="0" y="2834"/>
                    <a:pt x="651" y="4422"/>
                    <a:pt x="1387" y="4652"/>
                  </a:cubicBezTo>
                  <a:cubicBezTo>
                    <a:pt x="1483" y="4682"/>
                    <a:pt x="1578" y="4695"/>
                    <a:pt x="1669" y="4695"/>
                  </a:cubicBezTo>
                  <a:cubicBezTo>
                    <a:pt x="1926" y="4695"/>
                    <a:pt x="2161" y="4594"/>
                    <a:pt x="2341" y="4477"/>
                  </a:cubicBezTo>
                  <a:cubicBezTo>
                    <a:pt x="2588" y="4321"/>
                    <a:pt x="2742" y="4133"/>
                    <a:pt x="2742" y="4133"/>
                  </a:cubicBezTo>
                  <a:cubicBezTo>
                    <a:pt x="2742" y="4133"/>
                    <a:pt x="3174" y="4062"/>
                    <a:pt x="3596" y="3935"/>
                  </a:cubicBezTo>
                  <a:cubicBezTo>
                    <a:pt x="4019" y="3810"/>
                    <a:pt x="4434" y="3630"/>
                    <a:pt x="4400" y="3421"/>
                  </a:cubicBezTo>
                  <a:cubicBezTo>
                    <a:pt x="4357" y="3152"/>
                    <a:pt x="3832" y="3105"/>
                    <a:pt x="3475" y="3105"/>
                  </a:cubicBezTo>
                  <a:cubicBezTo>
                    <a:pt x="3287" y="3105"/>
                    <a:pt x="3145" y="3118"/>
                    <a:pt x="3145" y="3118"/>
                  </a:cubicBezTo>
                  <a:cubicBezTo>
                    <a:pt x="3145" y="3118"/>
                    <a:pt x="3531" y="3045"/>
                    <a:pt x="3899" y="2891"/>
                  </a:cubicBezTo>
                  <a:cubicBezTo>
                    <a:pt x="4267" y="2740"/>
                    <a:pt x="4619" y="2507"/>
                    <a:pt x="4548" y="2205"/>
                  </a:cubicBezTo>
                  <a:cubicBezTo>
                    <a:pt x="4521" y="2083"/>
                    <a:pt x="4296" y="2045"/>
                    <a:pt x="4021" y="2045"/>
                  </a:cubicBezTo>
                  <a:cubicBezTo>
                    <a:pt x="3914" y="2045"/>
                    <a:pt x="3799" y="2051"/>
                    <a:pt x="3686" y="2059"/>
                  </a:cubicBezTo>
                  <a:cubicBezTo>
                    <a:pt x="3279" y="2092"/>
                    <a:pt x="2883" y="2162"/>
                    <a:pt x="2883" y="2162"/>
                  </a:cubicBezTo>
                  <a:cubicBezTo>
                    <a:pt x="2883" y="2162"/>
                    <a:pt x="3247" y="1954"/>
                    <a:pt x="3576" y="1698"/>
                  </a:cubicBezTo>
                  <a:cubicBezTo>
                    <a:pt x="3906" y="1443"/>
                    <a:pt x="4203" y="1138"/>
                    <a:pt x="4074" y="950"/>
                  </a:cubicBezTo>
                  <a:cubicBezTo>
                    <a:pt x="4026" y="879"/>
                    <a:pt x="3933" y="851"/>
                    <a:pt x="3816" y="851"/>
                  </a:cubicBezTo>
                  <a:cubicBezTo>
                    <a:pt x="3622" y="851"/>
                    <a:pt x="3360" y="928"/>
                    <a:pt x="3110" y="1022"/>
                  </a:cubicBezTo>
                  <a:cubicBezTo>
                    <a:pt x="2708" y="1174"/>
                    <a:pt x="2337" y="1371"/>
                    <a:pt x="2337" y="1371"/>
                  </a:cubicBezTo>
                  <a:cubicBezTo>
                    <a:pt x="2337" y="1371"/>
                    <a:pt x="2619" y="1090"/>
                    <a:pt x="2856" y="781"/>
                  </a:cubicBezTo>
                  <a:cubicBezTo>
                    <a:pt x="3094" y="471"/>
                    <a:pt x="3289" y="138"/>
                    <a:pt x="3126" y="37"/>
                  </a:cubicBezTo>
                  <a:cubicBezTo>
                    <a:pt x="3085" y="12"/>
                    <a:pt x="3038" y="0"/>
                    <a:pt x="29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4"/>
            <p:cNvSpPr/>
            <p:nvPr/>
          </p:nvSpPr>
          <p:spPr>
            <a:xfrm>
              <a:off x="8485860" y="4139724"/>
              <a:ext cx="23346" cy="38080"/>
            </a:xfrm>
            <a:custGeom>
              <a:avLst/>
              <a:gdLst/>
              <a:ahLst/>
              <a:cxnLst/>
              <a:rect l="l" t="t" r="r" b="b"/>
              <a:pathLst>
                <a:path w="781" h="1274" extrusionOk="0">
                  <a:moveTo>
                    <a:pt x="93" y="1"/>
                  </a:moveTo>
                  <a:cubicBezTo>
                    <a:pt x="59" y="1"/>
                    <a:pt x="28" y="21"/>
                    <a:pt x="15" y="54"/>
                  </a:cubicBezTo>
                  <a:cubicBezTo>
                    <a:pt x="1" y="96"/>
                    <a:pt x="22" y="144"/>
                    <a:pt x="64" y="160"/>
                  </a:cubicBezTo>
                  <a:cubicBezTo>
                    <a:pt x="256" y="232"/>
                    <a:pt x="423" y="381"/>
                    <a:pt x="515" y="565"/>
                  </a:cubicBezTo>
                  <a:cubicBezTo>
                    <a:pt x="539" y="613"/>
                    <a:pt x="558" y="664"/>
                    <a:pt x="573" y="716"/>
                  </a:cubicBezTo>
                  <a:cubicBezTo>
                    <a:pt x="614" y="861"/>
                    <a:pt x="614" y="1022"/>
                    <a:pt x="571" y="1169"/>
                  </a:cubicBezTo>
                  <a:cubicBezTo>
                    <a:pt x="558" y="1213"/>
                    <a:pt x="582" y="1259"/>
                    <a:pt x="628" y="1270"/>
                  </a:cubicBezTo>
                  <a:cubicBezTo>
                    <a:pt x="636" y="1273"/>
                    <a:pt x="643" y="1274"/>
                    <a:pt x="651" y="1274"/>
                  </a:cubicBezTo>
                  <a:cubicBezTo>
                    <a:pt x="687" y="1274"/>
                    <a:pt x="719" y="1251"/>
                    <a:pt x="729" y="1214"/>
                  </a:cubicBezTo>
                  <a:cubicBezTo>
                    <a:pt x="780" y="1036"/>
                    <a:pt x="780" y="847"/>
                    <a:pt x="731" y="671"/>
                  </a:cubicBezTo>
                  <a:cubicBezTo>
                    <a:pt x="715" y="610"/>
                    <a:pt x="693" y="549"/>
                    <a:pt x="663" y="491"/>
                  </a:cubicBezTo>
                  <a:cubicBezTo>
                    <a:pt x="551" y="271"/>
                    <a:pt x="354" y="95"/>
                    <a:pt x="122" y="6"/>
                  </a:cubicBezTo>
                  <a:cubicBezTo>
                    <a:pt x="113" y="2"/>
                    <a:pt x="103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4"/>
            <p:cNvSpPr/>
            <p:nvPr/>
          </p:nvSpPr>
          <p:spPr>
            <a:xfrm>
              <a:off x="8202180" y="4094949"/>
              <a:ext cx="290734" cy="194434"/>
            </a:xfrm>
            <a:custGeom>
              <a:avLst/>
              <a:gdLst/>
              <a:ahLst/>
              <a:cxnLst/>
              <a:rect l="l" t="t" r="r" b="b"/>
              <a:pathLst>
                <a:path w="9726" h="6505" extrusionOk="0">
                  <a:moveTo>
                    <a:pt x="2584" y="1"/>
                  </a:moveTo>
                  <a:cubicBezTo>
                    <a:pt x="1723" y="571"/>
                    <a:pt x="861" y="1140"/>
                    <a:pt x="0" y="1710"/>
                  </a:cubicBezTo>
                  <a:cubicBezTo>
                    <a:pt x="288" y="2181"/>
                    <a:pt x="675" y="2616"/>
                    <a:pt x="1023" y="3041"/>
                  </a:cubicBezTo>
                  <a:cubicBezTo>
                    <a:pt x="1356" y="3446"/>
                    <a:pt x="1702" y="3845"/>
                    <a:pt x="2065" y="4228"/>
                  </a:cubicBezTo>
                  <a:cubicBezTo>
                    <a:pt x="2975" y="5192"/>
                    <a:pt x="4083" y="6244"/>
                    <a:pt x="5440" y="6471"/>
                  </a:cubicBezTo>
                  <a:cubicBezTo>
                    <a:pt x="5576" y="6494"/>
                    <a:pt x="5711" y="6504"/>
                    <a:pt x="5844" y="6504"/>
                  </a:cubicBezTo>
                  <a:cubicBezTo>
                    <a:pt x="6755" y="6504"/>
                    <a:pt x="7600" y="6007"/>
                    <a:pt x="8370" y="5541"/>
                  </a:cubicBezTo>
                  <a:cubicBezTo>
                    <a:pt x="8552" y="5429"/>
                    <a:pt x="8736" y="5318"/>
                    <a:pt x="8915" y="5203"/>
                  </a:cubicBezTo>
                  <a:cubicBezTo>
                    <a:pt x="9065" y="5109"/>
                    <a:pt x="9216" y="5013"/>
                    <a:pt x="9365" y="4915"/>
                  </a:cubicBezTo>
                  <a:cubicBezTo>
                    <a:pt x="9422" y="4879"/>
                    <a:pt x="9710" y="4743"/>
                    <a:pt x="9720" y="4682"/>
                  </a:cubicBezTo>
                  <a:cubicBezTo>
                    <a:pt x="9725" y="4651"/>
                    <a:pt x="9646" y="4548"/>
                    <a:pt x="9629" y="4523"/>
                  </a:cubicBezTo>
                  <a:cubicBezTo>
                    <a:pt x="9564" y="4407"/>
                    <a:pt x="9501" y="4291"/>
                    <a:pt x="9436" y="4177"/>
                  </a:cubicBezTo>
                  <a:cubicBezTo>
                    <a:pt x="9130" y="3631"/>
                    <a:pt x="8822" y="3086"/>
                    <a:pt x="8517" y="2541"/>
                  </a:cubicBezTo>
                  <a:cubicBezTo>
                    <a:pt x="7890" y="2894"/>
                    <a:pt x="7262" y="3260"/>
                    <a:pt x="6606" y="3552"/>
                  </a:cubicBezTo>
                  <a:cubicBezTo>
                    <a:pt x="6388" y="3650"/>
                    <a:pt x="6192" y="3735"/>
                    <a:pt x="5987" y="3735"/>
                  </a:cubicBezTo>
                  <a:cubicBezTo>
                    <a:pt x="5871" y="3735"/>
                    <a:pt x="5752" y="3708"/>
                    <a:pt x="5623" y="3641"/>
                  </a:cubicBezTo>
                  <a:cubicBezTo>
                    <a:pt x="5324" y="3483"/>
                    <a:pt x="5080" y="3233"/>
                    <a:pt x="4847" y="2993"/>
                  </a:cubicBezTo>
                  <a:cubicBezTo>
                    <a:pt x="3973" y="2102"/>
                    <a:pt x="3246" y="1054"/>
                    <a:pt x="258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4"/>
            <p:cNvSpPr/>
            <p:nvPr/>
          </p:nvSpPr>
          <p:spPr>
            <a:xfrm>
              <a:off x="8202180" y="4094949"/>
              <a:ext cx="106298" cy="97950"/>
            </a:xfrm>
            <a:custGeom>
              <a:avLst/>
              <a:gdLst/>
              <a:ahLst/>
              <a:cxnLst/>
              <a:rect l="l" t="t" r="r" b="b"/>
              <a:pathLst>
                <a:path w="3556" h="3277" extrusionOk="0">
                  <a:moveTo>
                    <a:pt x="2584" y="1"/>
                  </a:moveTo>
                  <a:lnTo>
                    <a:pt x="0" y="1710"/>
                  </a:lnTo>
                  <a:cubicBezTo>
                    <a:pt x="14" y="1734"/>
                    <a:pt x="301" y="2129"/>
                    <a:pt x="604" y="2514"/>
                  </a:cubicBezTo>
                  <a:cubicBezTo>
                    <a:pt x="903" y="2901"/>
                    <a:pt x="1221" y="3277"/>
                    <a:pt x="1221" y="3277"/>
                  </a:cubicBezTo>
                  <a:lnTo>
                    <a:pt x="3556" y="1435"/>
                  </a:lnTo>
                  <a:cubicBezTo>
                    <a:pt x="3556" y="1435"/>
                    <a:pt x="3297" y="1085"/>
                    <a:pt x="3055" y="722"/>
                  </a:cubicBezTo>
                  <a:cubicBezTo>
                    <a:pt x="2933" y="543"/>
                    <a:pt x="2813" y="359"/>
                    <a:pt x="2724" y="224"/>
                  </a:cubicBezTo>
                  <a:cubicBezTo>
                    <a:pt x="2641" y="89"/>
                    <a:pt x="2584" y="1"/>
                    <a:pt x="2584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4"/>
            <p:cNvSpPr/>
            <p:nvPr/>
          </p:nvSpPr>
          <p:spPr>
            <a:xfrm>
              <a:off x="7702945" y="3775933"/>
              <a:ext cx="155411" cy="156653"/>
            </a:xfrm>
            <a:custGeom>
              <a:avLst/>
              <a:gdLst/>
              <a:ahLst/>
              <a:cxnLst/>
              <a:rect l="l" t="t" r="r" b="b"/>
              <a:pathLst>
                <a:path w="5199" h="5241" extrusionOk="0">
                  <a:moveTo>
                    <a:pt x="2869" y="0"/>
                  </a:moveTo>
                  <a:cubicBezTo>
                    <a:pt x="2857" y="0"/>
                    <a:pt x="2846" y="1"/>
                    <a:pt x="2835" y="3"/>
                  </a:cubicBezTo>
                  <a:cubicBezTo>
                    <a:pt x="2633" y="29"/>
                    <a:pt x="2655" y="423"/>
                    <a:pt x="2753" y="820"/>
                  </a:cubicBezTo>
                  <a:cubicBezTo>
                    <a:pt x="2844" y="1215"/>
                    <a:pt x="3002" y="1602"/>
                    <a:pt x="3002" y="1602"/>
                  </a:cubicBezTo>
                  <a:cubicBezTo>
                    <a:pt x="3002" y="1602"/>
                    <a:pt x="2722" y="1263"/>
                    <a:pt x="2401" y="946"/>
                  </a:cubicBezTo>
                  <a:cubicBezTo>
                    <a:pt x="2127" y="676"/>
                    <a:pt x="1824" y="420"/>
                    <a:pt x="1610" y="420"/>
                  </a:cubicBezTo>
                  <a:cubicBezTo>
                    <a:pt x="1573" y="420"/>
                    <a:pt x="1539" y="428"/>
                    <a:pt x="1508" y="444"/>
                  </a:cubicBezTo>
                  <a:cubicBezTo>
                    <a:pt x="1295" y="560"/>
                    <a:pt x="1443" y="999"/>
                    <a:pt x="1654" y="1397"/>
                  </a:cubicBezTo>
                  <a:cubicBezTo>
                    <a:pt x="1866" y="1794"/>
                    <a:pt x="2141" y="2150"/>
                    <a:pt x="2141" y="2150"/>
                  </a:cubicBezTo>
                  <a:cubicBezTo>
                    <a:pt x="2141" y="2150"/>
                    <a:pt x="1779" y="1917"/>
                    <a:pt x="1393" y="1701"/>
                  </a:cubicBezTo>
                  <a:cubicBezTo>
                    <a:pt x="1098" y="1539"/>
                    <a:pt x="789" y="1384"/>
                    <a:pt x="608" y="1384"/>
                  </a:cubicBezTo>
                  <a:cubicBezTo>
                    <a:pt x="552" y="1384"/>
                    <a:pt x="508" y="1399"/>
                    <a:pt x="482" y="1434"/>
                  </a:cubicBezTo>
                  <a:cubicBezTo>
                    <a:pt x="280" y="1701"/>
                    <a:pt x="531" y="2104"/>
                    <a:pt x="836" y="2425"/>
                  </a:cubicBezTo>
                  <a:cubicBezTo>
                    <a:pt x="1141" y="2747"/>
                    <a:pt x="1496" y="2987"/>
                    <a:pt x="1496" y="2987"/>
                  </a:cubicBezTo>
                  <a:cubicBezTo>
                    <a:pt x="1496" y="2987"/>
                    <a:pt x="1211" y="2831"/>
                    <a:pt x="897" y="2718"/>
                  </a:cubicBezTo>
                  <a:cubicBezTo>
                    <a:pt x="719" y="2656"/>
                    <a:pt x="533" y="2604"/>
                    <a:pt x="383" y="2604"/>
                  </a:cubicBezTo>
                  <a:cubicBezTo>
                    <a:pt x="265" y="2604"/>
                    <a:pt x="170" y="2636"/>
                    <a:pt x="117" y="2721"/>
                  </a:cubicBezTo>
                  <a:cubicBezTo>
                    <a:pt x="0" y="2917"/>
                    <a:pt x="347" y="3296"/>
                    <a:pt x="724" y="3610"/>
                  </a:cubicBezTo>
                  <a:cubicBezTo>
                    <a:pt x="918" y="3766"/>
                    <a:pt x="1115" y="3910"/>
                    <a:pt x="1264" y="4011"/>
                  </a:cubicBezTo>
                  <a:cubicBezTo>
                    <a:pt x="1412" y="4116"/>
                    <a:pt x="1515" y="4178"/>
                    <a:pt x="1515" y="4178"/>
                  </a:cubicBezTo>
                  <a:cubicBezTo>
                    <a:pt x="1515" y="4178"/>
                    <a:pt x="1605" y="4428"/>
                    <a:pt x="1800" y="4689"/>
                  </a:cubicBezTo>
                  <a:cubicBezTo>
                    <a:pt x="1989" y="4954"/>
                    <a:pt x="2304" y="5215"/>
                    <a:pt x="2713" y="5239"/>
                  </a:cubicBezTo>
                  <a:cubicBezTo>
                    <a:pt x="2728" y="5240"/>
                    <a:pt x="2742" y="5241"/>
                    <a:pt x="2757" y="5241"/>
                  </a:cubicBezTo>
                  <a:cubicBezTo>
                    <a:pt x="3582" y="5241"/>
                    <a:pt x="4744" y="3886"/>
                    <a:pt x="4781" y="3121"/>
                  </a:cubicBezTo>
                  <a:cubicBezTo>
                    <a:pt x="4781" y="3121"/>
                    <a:pt x="4922" y="2605"/>
                    <a:pt x="5029" y="2085"/>
                  </a:cubicBezTo>
                  <a:cubicBezTo>
                    <a:pt x="5132" y="1568"/>
                    <a:pt x="5199" y="1051"/>
                    <a:pt x="4979" y="1005"/>
                  </a:cubicBezTo>
                  <a:cubicBezTo>
                    <a:pt x="4962" y="1002"/>
                    <a:pt x="4945" y="1000"/>
                    <a:pt x="4928" y="1000"/>
                  </a:cubicBezTo>
                  <a:cubicBezTo>
                    <a:pt x="4725" y="1000"/>
                    <a:pt x="4529" y="1237"/>
                    <a:pt x="4386" y="1490"/>
                  </a:cubicBezTo>
                  <a:cubicBezTo>
                    <a:pt x="4230" y="1761"/>
                    <a:pt x="4133" y="2051"/>
                    <a:pt x="4133" y="2051"/>
                  </a:cubicBezTo>
                  <a:cubicBezTo>
                    <a:pt x="4133" y="2051"/>
                    <a:pt x="4084" y="1917"/>
                    <a:pt x="4003" y="1718"/>
                  </a:cubicBezTo>
                  <a:cubicBezTo>
                    <a:pt x="3919" y="1520"/>
                    <a:pt x="3807" y="1257"/>
                    <a:pt x="3681" y="995"/>
                  </a:cubicBezTo>
                  <a:cubicBezTo>
                    <a:pt x="3436" y="493"/>
                    <a:pt x="3153" y="0"/>
                    <a:pt x="286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4"/>
            <p:cNvSpPr/>
            <p:nvPr/>
          </p:nvSpPr>
          <p:spPr>
            <a:xfrm>
              <a:off x="7790142" y="3838911"/>
              <a:ext cx="34765" cy="31624"/>
            </a:xfrm>
            <a:custGeom>
              <a:avLst/>
              <a:gdLst/>
              <a:ahLst/>
              <a:cxnLst/>
              <a:rect l="l" t="t" r="r" b="b"/>
              <a:pathLst>
                <a:path w="1163" h="1058" extrusionOk="0">
                  <a:moveTo>
                    <a:pt x="1078" y="0"/>
                  </a:moveTo>
                  <a:cubicBezTo>
                    <a:pt x="818" y="0"/>
                    <a:pt x="556" y="98"/>
                    <a:pt x="355" y="273"/>
                  </a:cubicBezTo>
                  <a:cubicBezTo>
                    <a:pt x="304" y="318"/>
                    <a:pt x="256" y="367"/>
                    <a:pt x="217" y="422"/>
                  </a:cubicBezTo>
                  <a:cubicBezTo>
                    <a:pt x="98" y="577"/>
                    <a:pt x="22" y="767"/>
                    <a:pt x="5" y="963"/>
                  </a:cubicBezTo>
                  <a:cubicBezTo>
                    <a:pt x="1" y="1012"/>
                    <a:pt x="37" y="1055"/>
                    <a:pt x="85" y="1057"/>
                  </a:cubicBezTo>
                  <a:cubicBezTo>
                    <a:pt x="87" y="1058"/>
                    <a:pt x="89" y="1058"/>
                    <a:pt x="91" y="1058"/>
                  </a:cubicBezTo>
                  <a:cubicBezTo>
                    <a:pt x="138" y="1058"/>
                    <a:pt x="177" y="1023"/>
                    <a:pt x="181" y="978"/>
                  </a:cubicBezTo>
                  <a:cubicBezTo>
                    <a:pt x="193" y="817"/>
                    <a:pt x="255" y="658"/>
                    <a:pt x="354" y="528"/>
                  </a:cubicBezTo>
                  <a:cubicBezTo>
                    <a:pt x="389" y="482"/>
                    <a:pt x="426" y="441"/>
                    <a:pt x="468" y="402"/>
                  </a:cubicBezTo>
                  <a:cubicBezTo>
                    <a:pt x="633" y="256"/>
                    <a:pt x="853" y="175"/>
                    <a:pt x="1068" y="174"/>
                  </a:cubicBezTo>
                  <a:cubicBezTo>
                    <a:pt x="1116" y="174"/>
                    <a:pt x="1157" y="134"/>
                    <a:pt x="1158" y="88"/>
                  </a:cubicBezTo>
                  <a:cubicBezTo>
                    <a:pt x="1162" y="40"/>
                    <a:pt x="1124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4"/>
            <p:cNvSpPr/>
            <p:nvPr/>
          </p:nvSpPr>
          <p:spPr>
            <a:xfrm>
              <a:off x="7784103" y="3881205"/>
              <a:ext cx="282394" cy="260192"/>
            </a:xfrm>
            <a:custGeom>
              <a:avLst/>
              <a:gdLst/>
              <a:ahLst/>
              <a:cxnLst/>
              <a:rect l="l" t="t" r="r" b="b"/>
              <a:pathLst>
                <a:path w="9447" h="8705" extrusionOk="0">
                  <a:moveTo>
                    <a:pt x="1971" y="1"/>
                  </a:moveTo>
                  <a:cubicBezTo>
                    <a:pt x="1538" y="376"/>
                    <a:pt x="1109" y="752"/>
                    <a:pt x="678" y="1130"/>
                  </a:cubicBezTo>
                  <a:cubicBezTo>
                    <a:pt x="481" y="1302"/>
                    <a:pt x="286" y="1475"/>
                    <a:pt x="88" y="1647"/>
                  </a:cubicBezTo>
                  <a:cubicBezTo>
                    <a:pt x="70" y="1662"/>
                    <a:pt x="7" y="1702"/>
                    <a:pt x="5" y="1724"/>
                  </a:cubicBezTo>
                  <a:cubicBezTo>
                    <a:pt x="1" y="1760"/>
                    <a:pt x="145" y="1908"/>
                    <a:pt x="162" y="1930"/>
                  </a:cubicBezTo>
                  <a:cubicBezTo>
                    <a:pt x="231" y="2021"/>
                    <a:pt x="302" y="2110"/>
                    <a:pt x="374" y="2197"/>
                  </a:cubicBezTo>
                  <a:cubicBezTo>
                    <a:pt x="1168" y="3177"/>
                    <a:pt x="1991" y="4135"/>
                    <a:pt x="2909" y="5003"/>
                  </a:cubicBezTo>
                  <a:cubicBezTo>
                    <a:pt x="3813" y="5857"/>
                    <a:pt x="4763" y="6715"/>
                    <a:pt x="5821" y="7382"/>
                  </a:cubicBezTo>
                  <a:cubicBezTo>
                    <a:pt x="6171" y="7600"/>
                    <a:pt x="6515" y="7826"/>
                    <a:pt x="6872" y="8032"/>
                  </a:cubicBezTo>
                  <a:cubicBezTo>
                    <a:pt x="6989" y="8099"/>
                    <a:pt x="7105" y="8165"/>
                    <a:pt x="7225" y="8226"/>
                  </a:cubicBezTo>
                  <a:cubicBezTo>
                    <a:pt x="7537" y="8392"/>
                    <a:pt x="7859" y="8546"/>
                    <a:pt x="8172" y="8704"/>
                  </a:cubicBezTo>
                  <a:lnTo>
                    <a:pt x="8332" y="8323"/>
                  </a:lnTo>
                  <a:cubicBezTo>
                    <a:pt x="8704" y="7439"/>
                    <a:pt x="9075" y="6552"/>
                    <a:pt x="9447" y="5668"/>
                  </a:cubicBezTo>
                  <a:cubicBezTo>
                    <a:pt x="8898" y="5431"/>
                    <a:pt x="8360" y="5194"/>
                    <a:pt x="7831" y="4913"/>
                  </a:cubicBezTo>
                  <a:cubicBezTo>
                    <a:pt x="7777" y="4885"/>
                    <a:pt x="7725" y="4856"/>
                    <a:pt x="7671" y="4824"/>
                  </a:cubicBezTo>
                  <a:cubicBezTo>
                    <a:pt x="5486" y="3621"/>
                    <a:pt x="3596" y="1877"/>
                    <a:pt x="197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4"/>
            <p:cNvSpPr/>
            <p:nvPr/>
          </p:nvSpPr>
          <p:spPr>
            <a:xfrm>
              <a:off x="7998762" y="4025365"/>
              <a:ext cx="67736" cy="116033"/>
            </a:xfrm>
            <a:custGeom>
              <a:avLst/>
              <a:gdLst/>
              <a:ahLst/>
              <a:cxnLst/>
              <a:rect l="l" t="t" r="r" b="b"/>
              <a:pathLst>
                <a:path w="2266" h="3882" extrusionOk="0">
                  <a:moveTo>
                    <a:pt x="490" y="1"/>
                  </a:moveTo>
                  <a:cubicBezTo>
                    <a:pt x="297" y="695"/>
                    <a:pt x="129" y="1394"/>
                    <a:pt x="55" y="2108"/>
                  </a:cubicBezTo>
                  <a:cubicBezTo>
                    <a:pt x="10" y="2537"/>
                    <a:pt x="0" y="2972"/>
                    <a:pt x="44" y="3403"/>
                  </a:cubicBezTo>
                  <a:cubicBezTo>
                    <a:pt x="356" y="3569"/>
                    <a:pt x="678" y="3723"/>
                    <a:pt x="991" y="3881"/>
                  </a:cubicBezTo>
                  <a:lnTo>
                    <a:pt x="1151" y="3500"/>
                  </a:lnTo>
                  <a:cubicBezTo>
                    <a:pt x="1523" y="2616"/>
                    <a:pt x="1894" y="1729"/>
                    <a:pt x="2266" y="845"/>
                  </a:cubicBezTo>
                  <a:cubicBezTo>
                    <a:pt x="1717" y="608"/>
                    <a:pt x="1179" y="371"/>
                    <a:pt x="650" y="90"/>
                  </a:cubicBezTo>
                  <a:cubicBezTo>
                    <a:pt x="596" y="62"/>
                    <a:pt x="544" y="33"/>
                    <a:pt x="490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4"/>
            <p:cNvSpPr/>
            <p:nvPr/>
          </p:nvSpPr>
          <p:spPr>
            <a:xfrm>
              <a:off x="7900236" y="4021808"/>
              <a:ext cx="428927" cy="591105"/>
            </a:xfrm>
            <a:custGeom>
              <a:avLst/>
              <a:gdLst/>
              <a:ahLst/>
              <a:cxnLst/>
              <a:rect l="l" t="t" r="r" b="b"/>
              <a:pathLst>
                <a:path w="14349" h="19776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3622" y="3278"/>
                    <a:pt x="4181" y="4233"/>
                  </a:cubicBezTo>
                  <a:cubicBezTo>
                    <a:pt x="3827" y="6144"/>
                    <a:pt x="3416" y="8332"/>
                    <a:pt x="3190" y="9525"/>
                  </a:cubicBezTo>
                  <a:cubicBezTo>
                    <a:pt x="3130" y="9841"/>
                    <a:pt x="3084" y="10084"/>
                    <a:pt x="3053" y="10238"/>
                  </a:cubicBezTo>
                  <a:cubicBezTo>
                    <a:pt x="3035" y="10352"/>
                    <a:pt x="3021" y="10417"/>
                    <a:pt x="3021" y="10420"/>
                  </a:cubicBezTo>
                  <a:lnTo>
                    <a:pt x="861" y="15679"/>
                  </a:lnTo>
                  <a:lnTo>
                    <a:pt x="0" y="17775"/>
                  </a:lnTo>
                  <a:lnTo>
                    <a:pt x="626" y="18246"/>
                  </a:lnTo>
                  <a:lnTo>
                    <a:pt x="1521" y="18920"/>
                  </a:lnTo>
                  <a:cubicBezTo>
                    <a:pt x="1792" y="19059"/>
                    <a:pt x="2071" y="19167"/>
                    <a:pt x="2360" y="19244"/>
                  </a:cubicBezTo>
                  <a:lnTo>
                    <a:pt x="2363" y="19244"/>
                  </a:lnTo>
                  <a:cubicBezTo>
                    <a:pt x="2743" y="19350"/>
                    <a:pt x="3134" y="19403"/>
                    <a:pt x="3527" y="19403"/>
                  </a:cubicBezTo>
                  <a:cubicBezTo>
                    <a:pt x="3857" y="19403"/>
                    <a:pt x="4189" y="19366"/>
                    <a:pt x="4516" y="19291"/>
                  </a:cubicBezTo>
                  <a:lnTo>
                    <a:pt x="6042" y="18935"/>
                  </a:lnTo>
                  <a:cubicBezTo>
                    <a:pt x="6367" y="18860"/>
                    <a:pt x="6698" y="18822"/>
                    <a:pt x="7028" y="18822"/>
                  </a:cubicBezTo>
                  <a:cubicBezTo>
                    <a:pt x="7323" y="18822"/>
                    <a:pt x="7616" y="18852"/>
                    <a:pt x="7905" y="18911"/>
                  </a:cubicBezTo>
                  <a:cubicBezTo>
                    <a:pt x="8291" y="18987"/>
                    <a:pt x="8668" y="19117"/>
                    <a:pt x="9025" y="19299"/>
                  </a:cubicBezTo>
                  <a:cubicBezTo>
                    <a:pt x="9529" y="19556"/>
                    <a:pt x="10074" y="19710"/>
                    <a:pt x="10629" y="19758"/>
                  </a:cubicBezTo>
                  <a:cubicBezTo>
                    <a:pt x="10759" y="19770"/>
                    <a:pt x="10890" y="19776"/>
                    <a:pt x="11021" y="19776"/>
                  </a:cubicBezTo>
                  <a:cubicBezTo>
                    <a:pt x="11623" y="19776"/>
                    <a:pt x="12227" y="19653"/>
                    <a:pt x="12791" y="19401"/>
                  </a:cubicBezTo>
                  <a:lnTo>
                    <a:pt x="14348" y="18715"/>
                  </a:lnTo>
                  <a:lnTo>
                    <a:pt x="12719" y="12915"/>
                  </a:lnTo>
                  <a:lnTo>
                    <a:pt x="12177" y="10981"/>
                  </a:lnTo>
                  <a:cubicBezTo>
                    <a:pt x="12177" y="10967"/>
                    <a:pt x="12176" y="10943"/>
                    <a:pt x="12175" y="10909"/>
                  </a:cubicBezTo>
                  <a:cubicBezTo>
                    <a:pt x="12165" y="10787"/>
                    <a:pt x="12135" y="10533"/>
                    <a:pt x="12098" y="10181"/>
                  </a:cubicBezTo>
                  <a:cubicBezTo>
                    <a:pt x="11977" y="9058"/>
                    <a:pt x="11751" y="6956"/>
                    <a:pt x="11683" y="5079"/>
                  </a:cubicBezTo>
                  <a:lnTo>
                    <a:pt x="13435" y="3134"/>
                  </a:lnTo>
                  <a:cubicBezTo>
                    <a:pt x="13435" y="3134"/>
                    <a:pt x="12471" y="1736"/>
                    <a:pt x="10753" y="1516"/>
                  </a:cubicBezTo>
                  <a:cubicBezTo>
                    <a:pt x="9805" y="1395"/>
                    <a:pt x="6962" y="950"/>
                    <a:pt x="6962" y="950"/>
                  </a:cubicBezTo>
                  <a:cubicBezTo>
                    <a:pt x="6018" y="809"/>
                    <a:pt x="5100" y="527"/>
                    <a:pt x="4243" y="112"/>
                  </a:cubicBezTo>
                  <a:lnTo>
                    <a:pt x="40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4"/>
            <p:cNvSpPr/>
            <p:nvPr/>
          </p:nvSpPr>
          <p:spPr>
            <a:xfrm>
              <a:off x="7900236" y="4407837"/>
              <a:ext cx="428927" cy="205075"/>
            </a:xfrm>
            <a:custGeom>
              <a:avLst/>
              <a:gdLst/>
              <a:ahLst/>
              <a:cxnLst/>
              <a:rect l="l" t="t" r="r" b="b"/>
              <a:pathLst>
                <a:path w="14349" h="6861" extrusionOk="0">
                  <a:moveTo>
                    <a:pt x="12721" y="0"/>
                  </a:moveTo>
                  <a:cubicBezTo>
                    <a:pt x="11673" y="1933"/>
                    <a:pt x="9649" y="4333"/>
                    <a:pt x="6184" y="4333"/>
                  </a:cubicBezTo>
                  <a:cubicBezTo>
                    <a:pt x="4690" y="4333"/>
                    <a:pt x="2928" y="3886"/>
                    <a:pt x="861" y="2764"/>
                  </a:cubicBezTo>
                  <a:lnTo>
                    <a:pt x="0" y="4860"/>
                  </a:lnTo>
                  <a:lnTo>
                    <a:pt x="626" y="5331"/>
                  </a:lnTo>
                  <a:lnTo>
                    <a:pt x="1521" y="6005"/>
                  </a:lnTo>
                  <a:cubicBezTo>
                    <a:pt x="1792" y="6144"/>
                    <a:pt x="2071" y="6252"/>
                    <a:pt x="2360" y="6329"/>
                  </a:cubicBezTo>
                  <a:lnTo>
                    <a:pt x="2363" y="6329"/>
                  </a:lnTo>
                  <a:cubicBezTo>
                    <a:pt x="2743" y="6435"/>
                    <a:pt x="3134" y="6488"/>
                    <a:pt x="3527" y="6488"/>
                  </a:cubicBezTo>
                  <a:cubicBezTo>
                    <a:pt x="3857" y="6488"/>
                    <a:pt x="4189" y="6451"/>
                    <a:pt x="4516" y="6376"/>
                  </a:cubicBezTo>
                  <a:lnTo>
                    <a:pt x="6042" y="6020"/>
                  </a:lnTo>
                  <a:cubicBezTo>
                    <a:pt x="6367" y="5945"/>
                    <a:pt x="6698" y="5907"/>
                    <a:pt x="7028" y="5907"/>
                  </a:cubicBezTo>
                  <a:cubicBezTo>
                    <a:pt x="7323" y="5907"/>
                    <a:pt x="7616" y="5937"/>
                    <a:pt x="7905" y="5996"/>
                  </a:cubicBezTo>
                  <a:cubicBezTo>
                    <a:pt x="8291" y="6072"/>
                    <a:pt x="8668" y="6202"/>
                    <a:pt x="9025" y="6384"/>
                  </a:cubicBezTo>
                  <a:cubicBezTo>
                    <a:pt x="9529" y="6641"/>
                    <a:pt x="10074" y="6795"/>
                    <a:pt x="10629" y="6843"/>
                  </a:cubicBezTo>
                  <a:cubicBezTo>
                    <a:pt x="10759" y="6855"/>
                    <a:pt x="10890" y="6861"/>
                    <a:pt x="11021" y="6861"/>
                  </a:cubicBezTo>
                  <a:cubicBezTo>
                    <a:pt x="11623" y="6861"/>
                    <a:pt x="12227" y="6738"/>
                    <a:pt x="12791" y="6486"/>
                  </a:cubicBezTo>
                  <a:lnTo>
                    <a:pt x="14348" y="5800"/>
                  </a:lnTo>
                  <a:lnTo>
                    <a:pt x="12721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4"/>
            <p:cNvSpPr/>
            <p:nvPr/>
          </p:nvSpPr>
          <p:spPr>
            <a:xfrm>
              <a:off x="8058606" y="4029101"/>
              <a:ext cx="187426" cy="83572"/>
            </a:xfrm>
            <a:custGeom>
              <a:avLst/>
              <a:gdLst/>
              <a:ahLst/>
              <a:cxnLst/>
              <a:rect l="l" t="t" r="r" b="b"/>
              <a:pathLst>
                <a:path w="6270" h="2796" extrusionOk="0">
                  <a:moveTo>
                    <a:pt x="2283" y="1"/>
                  </a:moveTo>
                  <a:cubicBezTo>
                    <a:pt x="1465" y="1"/>
                    <a:pt x="769" y="211"/>
                    <a:pt x="492" y="833"/>
                  </a:cubicBezTo>
                  <a:cubicBezTo>
                    <a:pt x="0" y="1939"/>
                    <a:pt x="25" y="2190"/>
                    <a:pt x="159" y="2190"/>
                  </a:cubicBezTo>
                  <a:cubicBezTo>
                    <a:pt x="188" y="2190"/>
                    <a:pt x="222" y="2178"/>
                    <a:pt x="257" y="2161"/>
                  </a:cubicBezTo>
                  <a:cubicBezTo>
                    <a:pt x="459" y="2061"/>
                    <a:pt x="1270" y="1981"/>
                    <a:pt x="1851" y="1981"/>
                  </a:cubicBezTo>
                  <a:cubicBezTo>
                    <a:pt x="2104" y="1981"/>
                    <a:pt x="2313" y="1996"/>
                    <a:pt x="2409" y="2031"/>
                  </a:cubicBezTo>
                  <a:cubicBezTo>
                    <a:pt x="2741" y="2153"/>
                    <a:pt x="3082" y="2156"/>
                    <a:pt x="3082" y="2156"/>
                  </a:cubicBezTo>
                  <a:cubicBezTo>
                    <a:pt x="3082" y="2156"/>
                    <a:pt x="4381" y="2174"/>
                    <a:pt x="5207" y="2789"/>
                  </a:cubicBezTo>
                  <a:cubicBezTo>
                    <a:pt x="5212" y="2793"/>
                    <a:pt x="5218" y="2795"/>
                    <a:pt x="5225" y="2795"/>
                  </a:cubicBezTo>
                  <a:cubicBezTo>
                    <a:pt x="5436" y="2795"/>
                    <a:pt x="6270" y="840"/>
                    <a:pt x="4780" y="419"/>
                  </a:cubicBezTo>
                  <a:cubicBezTo>
                    <a:pt x="4017" y="205"/>
                    <a:pt x="3090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4"/>
            <p:cNvSpPr/>
            <p:nvPr/>
          </p:nvSpPr>
          <p:spPr>
            <a:xfrm>
              <a:off x="8100007" y="3996820"/>
              <a:ext cx="101485" cy="97262"/>
            </a:xfrm>
            <a:custGeom>
              <a:avLst/>
              <a:gdLst/>
              <a:ahLst/>
              <a:cxnLst/>
              <a:rect l="l" t="t" r="r" b="b"/>
              <a:pathLst>
                <a:path w="3395" h="3254" extrusionOk="0">
                  <a:moveTo>
                    <a:pt x="341" y="0"/>
                  </a:moveTo>
                  <a:cubicBezTo>
                    <a:pt x="362" y="211"/>
                    <a:pt x="1" y="1999"/>
                    <a:pt x="1" y="1999"/>
                  </a:cubicBezTo>
                  <a:lnTo>
                    <a:pt x="896" y="3015"/>
                  </a:lnTo>
                  <a:cubicBezTo>
                    <a:pt x="1072" y="3173"/>
                    <a:pt x="1295" y="3254"/>
                    <a:pt x="1520" y="3254"/>
                  </a:cubicBezTo>
                  <a:cubicBezTo>
                    <a:pt x="1687" y="3254"/>
                    <a:pt x="1854" y="3209"/>
                    <a:pt x="2004" y="3118"/>
                  </a:cubicBezTo>
                  <a:lnTo>
                    <a:pt x="3267" y="2349"/>
                  </a:lnTo>
                  <a:lnTo>
                    <a:pt x="3394" y="166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4"/>
            <p:cNvSpPr/>
            <p:nvPr/>
          </p:nvSpPr>
          <p:spPr>
            <a:xfrm>
              <a:off x="7909084" y="3820648"/>
              <a:ext cx="106537" cy="97053"/>
            </a:xfrm>
            <a:custGeom>
              <a:avLst/>
              <a:gdLst/>
              <a:ahLst/>
              <a:cxnLst/>
              <a:rect l="l" t="t" r="r" b="b"/>
              <a:pathLst>
                <a:path w="3564" h="3247" extrusionOk="0">
                  <a:moveTo>
                    <a:pt x="1555" y="1"/>
                  </a:moveTo>
                  <a:cubicBezTo>
                    <a:pt x="1033" y="1"/>
                    <a:pt x="563" y="276"/>
                    <a:pt x="341" y="774"/>
                  </a:cubicBezTo>
                  <a:cubicBezTo>
                    <a:pt x="1" y="1539"/>
                    <a:pt x="369" y="2536"/>
                    <a:pt x="1165" y="3007"/>
                  </a:cubicBezTo>
                  <a:cubicBezTo>
                    <a:pt x="1441" y="3169"/>
                    <a:pt x="1732" y="3246"/>
                    <a:pt x="2009" y="3246"/>
                  </a:cubicBezTo>
                  <a:cubicBezTo>
                    <a:pt x="2530" y="3246"/>
                    <a:pt x="3000" y="2972"/>
                    <a:pt x="3222" y="2473"/>
                  </a:cubicBezTo>
                  <a:cubicBezTo>
                    <a:pt x="3563" y="1709"/>
                    <a:pt x="3194" y="710"/>
                    <a:pt x="2399" y="241"/>
                  </a:cubicBezTo>
                  <a:cubicBezTo>
                    <a:pt x="2123" y="78"/>
                    <a:pt x="1831" y="1"/>
                    <a:pt x="155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4"/>
            <p:cNvSpPr/>
            <p:nvPr/>
          </p:nvSpPr>
          <p:spPr>
            <a:xfrm>
              <a:off x="7935688" y="3847848"/>
              <a:ext cx="47977" cy="43101"/>
            </a:xfrm>
            <a:custGeom>
              <a:avLst/>
              <a:gdLst/>
              <a:ahLst/>
              <a:cxnLst/>
              <a:rect l="l" t="t" r="r" b="b"/>
              <a:pathLst>
                <a:path w="1605" h="1442" extrusionOk="0">
                  <a:moveTo>
                    <a:pt x="256" y="0"/>
                  </a:moveTo>
                  <a:cubicBezTo>
                    <a:pt x="198" y="0"/>
                    <a:pt x="141" y="3"/>
                    <a:pt x="85" y="7"/>
                  </a:cubicBezTo>
                  <a:cubicBezTo>
                    <a:pt x="35" y="10"/>
                    <a:pt x="0" y="53"/>
                    <a:pt x="3" y="101"/>
                  </a:cubicBezTo>
                  <a:cubicBezTo>
                    <a:pt x="7" y="146"/>
                    <a:pt x="40" y="180"/>
                    <a:pt x="89" y="180"/>
                  </a:cubicBezTo>
                  <a:cubicBezTo>
                    <a:pt x="92" y="180"/>
                    <a:pt x="95" y="180"/>
                    <a:pt x="97" y="180"/>
                  </a:cubicBezTo>
                  <a:cubicBezTo>
                    <a:pt x="150" y="176"/>
                    <a:pt x="201" y="174"/>
                    <a:pt x="250" y="174"/>
                  </a:cubicBezTo>
                  <a:cubicBezTo>
                    <a:pt x="933" y="174"/>
                    <a:pt x="1325" y="556"/>
                    <a:pt x="1414" y="1317"/>
                  </a:cubicBezTo>
                  <a:cubicBezTo>
                    <a:pt x="1419" y="1343"/>
                    <a:pt x="1420" y="1360"/>
                    <a:pt x="1421" y="1371"/>
                  </a:cubicBezTo>
                  <a:cubicBezTo>
                    <a:pt x="1431" y="1412"/>
                    <a:pt x="1468" y="1442"/>
                    <a:pt x="1509" y="1442"/>
                  </a:cubicBezTo>
                  <a:lnTo>
                    <a:pt x="1527" y="1442"/>
                  </a:lnTo>
                  <a:cubicBezTo>
                    <a:pt x="1574" y="1433"/>
                    <a:pt x="1605" y="1387"/>
                    <a:pt x="1596" y="1339"/>
                  </a:cubicBezTo>
                  <a:cubicBezTo>
                    <a:pt x="1595" y="1330"/>
                    <a:pt x="1594" y="1316"/>
                    <a:pt x="1591" y="1299"/>
                  </a:cubicBezTo>
                  <a:cubicBezTo>
                    <a:pt x="1465" y="249"/>
                    <a:pt x="828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4"/>
            <p:cNvSpPr/>
            <p:nvPr/>
          </p:nvSpPr>
          <p:spPr>
            <a:xfrm>
              <a:off x="7940920" y="3863929"/>
              <a:ext cx="38113" cy="19399"/>
            </a:xfrm>
            <a:custGeom>
              <a:avLst/>
              <a:gdLst/>
              <a:ahLst/>
              <a:cxnLst/>
              <a:rect l="l" t="t" r="r" b="b"/>
              <a:pathLst>
                <a:path w="1275" h="649" extrusionOk="0">
                  <a:moveTo>
                    <a:pt x="844" y="1"/>
                  </a:moveTo>
                  <a:cubicBezTo>
                    <a:pt x="465" y="1"/>
                    <a:pt x="159" y="305"/>
                    <a:pt x="25" y="514"/>
                  </a:cubicBezTo>
                  <a:cubicBezTo>
                    <a:pt x="0" y="554"/>
                    <a:pt x="11" y="607"/>
                    <a:pt x="52" y="634"/>
                  </a:cubicBezTo>
                  <a:cubicBezTo>
                    <a:pt x="68" y="642"/>
                    <a:pt x="85" y="648"/>
                    <a:pt x="100" y="648"/>
                  </a:cubicBezTo>
                  <a:cubicBezTo>
                    <a:pt x="129" y="648"/>
                    <a:pt x="157" y="634"/>
                    <a:pt x="172" y="609"/>
                  </a:cubicBezTo>
                  <a:cubicBezTo>
                    <a:pt x="187" y="586"/>
                    <a:pt x="457" y="176"/>
                    <a:pt x="841" y="176"/>
                  </a:cubicBezTo>
                  <a:cubicBezTo>
                    <a:pt x="932" y="176"/>
                    <a:pt x="1029" y="199"/>
                    <a:pt x="1131" y="256"/>
                  </a:cubicBezTo>
                  <a:cubicBezTo>
                    <a:pt x="1144" y="263"/>
                    <a:pt x="1159" y="266"/>
                    <a:pt x="1174" y="266"/>
                  </a:cubicBezTo>
                  <a:cubicBezTo>
                    <a:pt x="1205" y="266"/>
                    <a:pt x="1235" y="251"/>
                    <a:pt x="1251" y="222"/>
                  </a:cubicBezTo>
                  <a:cubicBezTo>
                    <a:pt x="1275" y="179"/>
                    <a:pt x="1259" y="126"/>
                    <a:pt x="1217" y="102"/>
                  </a:cubicBezTo>
                  <a:cubicBezTo>
                    <a:pt x="1088" y="30"/>
                    <a:pt x="962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4"/>
            <p:cNvSpPr/>
            <p:nvPr/>
          </p:nvSpPr>
          <p:spPr>
            <a:xfrm>
              <a:off x="8336278" y="3894177"/>
              <a:ext cx="105132" cy="90059"/>
            </a:xfrm>
            <a:custGeom>
              <a:avLst/>
              <a:gdLst/>
              <a:ahLst/>
              <a:cxnLst/>
              <a:rect l="l" t="t" r="r" b="b"/>
              <a:pathLst>
                <a:path w="3517" h="3013" extrusionOk="0">
                  <a:moveTo>
                    <a:pt x="1933" y="0"/>
                  </a:moveTo>
                  <a:cubicBezTo>
                    <a:pt x="1927" y="0"/>
                    <a:pt x="1921" y="0"/>
                    <a:pt x="1915" y="0"/>
                  </a:cubicBezTo>
                  <a:cubicBezTo>
                    <a:pt x="991" y="10"/>
                    <a:pt x="172" y="692"/>
                    <a:pt x="86" y="1523"/>
                  </a:cubicBezTo>
                  <a:cubicBezTo>
                    <a:pt x="0" y="2349"/>
                    <a:pt x="670" y="3012"/>
                    <a:pt x="1584" y="3012"/>
                  </a:cubicBezTo>
                  <a:cubicBezTo>
                    <a:pt x="1590" y="3012"/>
                    <a:pt x="1596" y="3012"/>
                    <a:pt x="1602" y="3012"/>
                  </a:cubicBezTo>
                  <a:cubicBezTo>
                    <a:pt x="2526" y="3004"/>
                    <a:pt x="3345" y="2321"/>
                    <a:pt x="3431" y="1489"/>
                  </a:cubicBezTo>
                  <a:cubicBezTo>
                    <a:pt x="3517" y="665"/>
                    <a:pt x="2848" y="0"/>
                    <a:pt x="1933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4"/>
            <p:cNvSpPr/>
            <p:nvPr/>
          </p:nvSpPr>
          <p:spPr>
            <a:xfrm>
              <a:off x="8360431" y="3924247"/>
              <a:ext cx="61459" cy="24958"/>
            </a:xfrm>
            <a:custGeom>
              <a:avLst/>
              <a:gdLst/>
              <a:ahLst/>
              <a:cxnLst/>
              <a:rect l="l" t="t" r="r" b="b"/>
              <a:pathLst>
                <a:path w="2056" h="835" extrusionOk="0">
                  <a:moveTo>
                    <a:pt x="1167" y="1"/>
                  </a:moveTo>
                  <a:cubicBezTo>
                    <a:pt x="819" y="1"/>
                    <a:pt x="429" y="161"/>
                    <a:pt x="57" y="658"/>
                  </a:cubicBezTo>
                  <a:cubicBezTo>
                    <a:pt x="47" y="673"/>
                    <a:pt x="37" y="684"/>
                    <a:pt x="33" y="691"/>
                  </a:cubicBezTo>
                  <a:cubicBezTo>
                    <a:pt x="1" y="728"/>
                    <a:pt x="5" y="783"/>
                    <a:pt x="41" y="814"/>
                  </a:cubicBezTo>
                  <a:cubicBezTo>
                    <a:pt x="57" y="828"/>
                    <a:pt x="78" y="835"/>
                    <a:pt x="98" y="835"/>
                  </a:cubicBezTo>
                  <a:cubicBezTo>
                    <a:pt x="123" y="835"/>
                    <a:pt x="147" y="825"/>
                    <a:pt x="167" y="805"/>
                  </a:cubicBezTo>
                  <a:cubicBezTo>
                    <a:pt x="174" y="797"/>
                    <a:pt x="184" y="783"/>
                    <a:pt x="198" y="763"/>
                  </a:cubicBezTo>
                  <a:cubicBezTo>
                    <a:pt x="493" y="369"/>
                    <a:pt x="818" y="171"/>
                    <a:pt x="1169" y="171"/>
                  </a:cubicBezTo>
                  <a:cubicBezTo>
                    <a:pt x="1404" y="171"/>
                    <a:pt x="1650" y="259"/>
                    <a:pt x="1907" y="437"/>
                  </a:cubicBezTo>
                  <a:cubicBezTo>
                    <a:pt x="1923" y="446"/>
                    <a:pt x="1940" y="451"/>
                    <a:pt x="1958" y="451"/>
                  </a:cubicBezTo>
                  <a:cubicBezTo>
                    <a:pt x="1986" y="451"/>
                    <a:pt x="2014" y="438"/>
                    <a:pt x="2030" y="413"/>
                  </a:cubicBezTo>
                  <a:cubicBezTo>
                    <a:pt x="2056" y="373"/>
                    <a:pt x="2046" y="320"/>
                    <a:pt x="2006" y="291"/>
                  </a:cubicBezTo>
                  <a:cubicBezTo>
                    <a:pt x="1803" y="152"/>
                    <a:pt x="1505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4"/>
            <p:cNvSpPr/>
            <p:nvPr/>
          </p:nvSpPr>
          <p:spPr>
            <a:xfrm>
              <a:off x="8374361" y="3929806"/>
              <a:ext cx="27441" cy="31235"/>
            </a:xfrm>
            <a:custGeom>
              <a:avLst/>
              <a:gdLst/>
              <a:ahLst/>
              <a:cxnLst/>
              <a:rect l="l" t="t" r="r" b="b"/>
              <a:pathLst>
                <a:path w="918" h="1045" extrusionOk="0">
                  <a:moveTo>
                    <a:pt x="89" y="1"/>
                  </a:moveTo>
                  <a:cubicBezTo>
                    <a:pt x="41" y="1"/>
                    <a:pt x="0" y="40"/>
                    <a:pt x="0" y="88"/>
                  </a:cubicBezTo>
                  <a:cubicBezTo>
                    <a:pt x="0" y="135"/>
                    <a:pt x="40" y="176"/>
                    <a:pt x="88" y="176"/>
                  </a:cubicBezTo>
                  <a:cubicBezTo>
                    <a:pt x="695" y="184"/>
                    <a:pt x="739" y="928"/>
                    <a:pt x="740" y="959"/>
                  </a:cubicBezTo>
                  <a:cubicBezTo>
                    <a:pt x="744" y="1006"/>
                    <a:pt x="782" y="1043"/>
                    <a:pt x="829" y="1043"/>
                  </a:cubicBezTo>
                  <a:cubicBezTo>
                    <a:pt x="829" y="1043"/>
                    <a:pt x="830" y="1043"/>
                    <a:pt x="833" y="1044"/>
                  </a:cubicBezTo>
                  <a:cubicBezTo>
                    <a:pt x="881" y="1043"/>
                    <a:pt x="918" y="1000"/>
                    <a:pt x="916" y="952"/>
                  </a:cubicBezTo>
                  <a:cubicBezTo>
                    <a:pt x="902" y="628"/>
                    <a:pt x="710" y="1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4"/>
            <p:cNvSpPr/>
            <p:nvPr/>
          </p:nvSpPr>
          <p:spPr>
            <a:xfrm>
              <a:off x="7969676" y="3543687"/>
              <a:ext cx="469013" cy="488612"/>
            </a:xfrm>
            <a:custGeom>
              <a:avLst/>
              <a:gdLst/>
              <a:ahLst/>
              <a:cxnLst/>
              <a:rect l="l" t="t" r="r" b="b"/>
              <a:pathLst>
                <a:path w="15690" h="16347" extrusionOk="0">
                  <a:moveTo>
                    <a:pt x="7620" y="1"/>
                  </a:moveTo>
                  <a:cubicBezTo>
                    <a:pt x="4205" y="1"/>
                    <a:pt x="1149" y="2385"/>
                    <a:pt x="366" y="5763"/>
                  </a:cubicBezTo>
                  <a:cubicBezTo>
                    <a:pt x="115" y="6841"/>
                    <a:pt x="112" y="7912"/>
                    <a:pt x="313" y="8920"/>
                  </a:cubicBezTo>
                  <a:cubicBezTo>
                    <a:pt x="466" y="9685"/>
                    <a:pt x="433" y="10476"/>
                    <a:pt x="282" y="11244"/>
                  </a:cubicBezTo>
                  <a:cubicBezTo>
                    <a:pt x="1" y="12662"/>
                    <a:pt x="557" y="15158"/>
                    <a:pt x="6199" y="16092"/>
                  </a:cubicBezTo>
                  <a:cubicBezTo>
                    <a:pt x="7265" y="16269"/>
                    <a:pt x="8180" y="16346"/>
                    <a:pt x="8962" y="16346"/>
                  </a:cubicBezTo>
                  <a:cubicBezTo>
                    <a:pt x="12618" y="16346"/>
                    <a:pt x="13406" y="14655"/>
                    <a:pt x="13458" y="13455"/>
                  </a:cubicBezTo>
                  <a:cubicBezTo>
                    <a:pt x="13495" y="12625"/>
                    <a:pt x="13743" y="11815"/>
                    <a:pt x="14148" y="11088"/>
                  </a:cubicBezTo>
                  <a:cubicBezTo>
                    <a:pt x="14552" y="10360"/>
                    <a:pt x="14841" y="9550"/>
                    <a:pt x="14985" y="8680"/>
                  </a:cubicBezTo>
                  <a:cubicBezTo>
                    <a:pt x="15689" y="4432"/>
                    <a:pt x="12653" y="426"/>
                    <a:pt x="8283" y="31"/>
                  </a:cubicBezTo>
                  <a:cubicBezTo>
                    <a:pt x="8061" y="10"/>
                    <a:pt x="7839" y="1"/>
                    <a:pt x="7620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4"/>
            <p:cNvSpPr/>
            <p:nvPr/>
          </p:nvSpPr>
          <p:spPr>
            <a:xfrm>
              <a:off x="7942205" y="3603886"/>
              <a:ext cx="475440" cy="302965"/>
            </a:xfrm>
            <a:custGeom>
              <a:avLst/>
              <a:gdLst/>
              <a:ahLst/>
              <a:cxnLst/>
              <a:rect l="l" t="t" r="r" b="b"/>
              <a:pathLst>
                <a:path w="15905" h="10136" extrusionOk="0">
                  <a:moveTo>
                    <a:pt x="7918" y="1"/>
                  </a:moveTo>
                  <a:cubicBezTo>
                    <a:pt x="7099" y="1"/>
                    <a:pt x="6231" y="60"/>
                    <a:pt x="5325" y="182"/>
                  </a:cubicBezTo>
                  <a:cubicBezTo>
                    <a:pt x="1" y="897"/>
                    <a:pt x="1288" y="8304"/>
                    <a:pt x="1288" y="8304"/>
                  </a:cubicBezTo>
                  <a:cubicBezTo>
                    <a:pt x="2763" y="6519"/>
                    <a:pt x="3419" y="3485"/>
                    <a:pt x="3419" y="3485"/>
                  </a:cubicBezTo>
                  <a:cubicBezTo>
                    <a:pt x="3431" y="3485"/>
                    <a:pt x="3443" y="3485"/>
                    <a:pt x="3455" y="3485"/>
                  </a:cubicBezTo>
                  <a:cubicBezTo>
                    <a:pt x="4701" y="3485"/>
                    <a:pt x="6734" y="2181"/>
                    <a:pt x="6734" y="2181"/>
                  </a:cubicBezTo>
                  <a:cubicBezTo>
                    <a:pt x="8427" y="4178"/>
                    <a:pt x="13699" y="4855"/>
                    <a:pt x="13699" y="4855"/>
                  </a:cubicBezTo>
                  <a:cubicBezTo>
                    <a:pt x="13361" y="6853"/>
                    <a:pt x="14313" y="9892"/>
                    <a:pt x="14351" y="10136"/>
                  </a:cubicBezTo>
                  <a:cubicBezTo>
                    <a:pt x="14351" y="10136"/>
                    <a:pt x="15904" y="6666"/>
                    <a:pt x="15283" y="3791"/>
                  </a:cubicBezTo>
                  <a:cubicBezTo>
                    <a:pt x="14770" y="1408"/>
                    <a:pt x="11918" y="1"/>
                    <a:pt x="7918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4"/>
            <p:cNvSpPr/>
            <p:nvPr/>
          </p:nvSpPr>
          <p:spPr>
            <a:xfrm>
              <a:off x="7932131" y="3557616"/>
              <a:ext cx="248048" cy="294566"/>
            </a:xfrm>
            <a:custGeom>
              <a:avLst/>
              <a:gdLst/>
              <a:ahLst/>
              <a:cxnLst/>
              <a:rect l="l" t="t" r="r" b="b"/>
              <a:pathLst>
                <a:path w="8298" h="9855" extrusionOk="0">
                  <a:moveTo>
                    <a:pt x="5458" y="0"/>
                  </a:moveTo>
                  <a:cubicBezTo>
                    <a:pt x="3940" y="0"/>
                    <a:pt x="2143" y="772"/>
                    <a:pt x="1305" y="2942"/>
                  </a:cubicBezTo>
                  <a:cubicBezTo>
                    <a:pt x="1291" y="2980"/>
                    <a:pt x="1275" y="3020"/>
                    <a:pt x="1261" y="3058"/>
                  </a:cubicBezTo>
                  <a:cubicBezTo>
                    <a:pt x="0" y="6523"/>
                    <a:pt x="1628" y="9854"/>
                    <a:pt x="1628" y="9854"/>
                  </a:cubicBezTo>
                  <a:cubicBezTo>
                    <a:pt x="1628" y="9854"/>
                    <a:pt x="3113" y="7072"/>
                    <a:pt x="3075" y="4580"/>
                  </a:cubicBezTo>
                  <a:cubicBezTo>
                    <a:pt x="3075" y="4580"/>
                    <a:pt x="6873" y="3822"/>
                    <a:pt x="7870" y="1877"/>
                  </a:cubicBezTo>
                  <a:cubicBezTo>
                    <a:pt x="8297" y="1040"/>
                    <a:pt x="7450" y="289"/>
                    <a:pt x="6210" y="66"/>
                  </a:cubicBezTo>
                  <a:cubicBezTo>
                    <a:pt x="5971" y="23"/>
                    <a:pt x="5719" y="0"/>
                    <a:pt x="5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4"/>
            <p:cNvSpPr/>
            <p:nvPr/>
          </p:nvSpPr>
          <p:spPr>
            <a:xfrm>
              <a:off x="8099439" y="3521808"/>
              <a:ext cx="347650" cy="390961"/>
            </a:xfrm>
            <a:custGeom>
              <a:avLst/>
              <a:gdLst/>
              <a:ahLst/>
              <a:cxnLst/>
              <a:rect l="l" t="t" r="r" b="b"/>
              <a:pathLst>
                <a:path w="11630" h="13080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72" y="2129"/>
                    <a:pt x="93" y="2252"/>
                    <a:pt x="133" y="2383"/>
                  </a:cubicBezTo>
                  <a:cubicBezTo>
                    <a:pt x="1029" y="5425"/>
                    <a:pt x="9285" y="6737"/>
                    <a:pt x="9285" y="6737"/>
                  </a:cubicBezTo>
                  <a:cubicBezTo>
                    <a:pt x="8487" y="10077"/>
                    <a:pt x="9130" y="13079"/>
                    <a:pt x="9130" y="13079"/>
                  </a:cubicBezTo>
                  <a:cubicBezTo>
                    <a:pt x="10126" y="12112"/>
                    <a:pt x="10933" y="10873"/>
                    <a:pt x="11257" y="9373"/>
                  </a:cubicBezTo>
                  <a:cubicBezTo>
                    <a:pt x="11629" y="7656"/>
                    <a:pt x="11363" y="5601"/>
                    <a:pt x="10006" y="3230"/>
                  </a:cubicBezTo>
                  <a:cubicBezTo>
                    <a:pt x="8710" y="967"/>
                    <a:pt x="5933" y="1"/>
                    <a:pt x="3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4"/>
            <p:cNvSpPr/>
            <p:nvPr/>
          </p:nvSpPr>
          <p:spPr>
            <a:xfrm>
              <a:off x="8099529" y="3521808"/>
              <a:ext cx="347560" cy="280159"/>
            </a:xfrm>
            <a:custGeom>
              <a:avLst/>
              <a:gdLst/>
              <a:ahLst/>
              <a:cxnLst/>
              <a:rect l="l" t="t" r="r" b="b"/>
              <a:pathLst>
                <a:path w="11627" h="9373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692" y="1521"/>
                    <a:pt x="1781" y="895"/>
                    <a:pt x="3242" y="895"/>
                  </a:cubicBezTo>
                  <a:cubicBezTo>
                    <a:pt x="4223" y="895"/>
                    <a:pt x="5371" y="1177"/>
                    <a:pt x="6659" y="1974"/>
                  </a:cubicBezTo>
                  <a:cubicBezTo>
                    <a:pt x="9849" y="3947"/>
                    <a:pt x="10914" y="7257"/>
                    <a:pt x="11254" y="9373"/>
                  </a:cubicBezTo>
                  <a:cubicBezTo>
                    <a:pt x="11626" y="7656"/>
                    <a:pt x="11360" y="5601"/>
                    <a:pt x="10005" y="3230"/>
                  </a:cubicBezTo>
                  <a:cubicBezTo>
                    <a:pt x="8708" y="967"/>
                    <a:pt x="5931" y="1"/>
                    <a:pt x="364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4"/>
            <p:cNvSpPr/>
            <p:nvPr/>
          </p:nvSpPr>
          <p:spPr>
            <a:xfrm>
              <a:off x="7971111" y="3557586"/>
              <a:ext cx="146623" cy="87936"/>
            </a:xfrm>
            <a:custGeom>
              <a:avLst/>
              <a:gdLst/>
              <a:ahLst/>
              <a:cxnLst/>
              <a:rect l="l" t="t" r="r" b="b"/>
              <a:pathLst>
                <a:path w="4905" h="2942" extrusionOk="0">
                  <a:moveTo>
                    <a:pt x="4150" y="1"/>
                  </a:moveTo>
                  <a:cubicBezTo>
                    <a:pt x="2633" y="1"/>
                    <a:pt x="838" y="773"/>
                    <a:pt x="1" y="2942"/>
                  </a:cubicBezTo>
                  <a:cubicBezTo>
                    <a:pt x="270" y="2571"/>
                    <a:pt x="588" y="2233"/>
                    <a:pt x="948" y="1948"/>
                  </a:cubicBezTo>
                  <a:cubicBezTo>
                    <a:pt x="1840" y="1237"/>
                    <a:pt x="2980" y="840"/>
                    <a:pt x="4121" y="840"/>
                  </a:cubicBezTo>
                  <a:cubicBezTo>
                    <a:pt x="4209" y="840"/>
                    <a:pt x="4297" y="843"/>
                    <a:pt x="4385" y="847"/>
                  </a:cubicBezTo>
                  <a:lnTo>
                    <a:pt x="4904" y="67"/>
                  </a:lnTo>
                  <a:cubicBezTo>
                    <a:pt x="4665" y="24"/>
                    <a:pt x="4412" y="1"/>
                    <a:pt x="415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4"/>
            <p:cNvSpPr/>
            <p:nvPr/>
          </p:nvSpPr>
          <p:spPr>
            <a:xfrm>
              <a:off x="8078365" y="3855858"/>
              <a:ext cx="20028" cy="35479"/>
            </a:xfrm>
            <a:custGeom>
              <a:avLst/>
              <a:gdLst/>
              <a:ahLst/>
              <a:cxnLst/>
              <a:rect l="l" t="t" r="r" b="b"/>
              <a:pathLst>
                <a:path w="670" h="1187" extrusionOk="0">
                  <a:moveTo>
                    <a:pt x="379" y="1"/>
                  </a:moveTo>
                  <a:cubicBezTo>
                    <a:pt x="225" y="1"/>
                    <a:pt x="76" y="232"/>
                    <a:pt x="40" y="540"/>
                  </a:cubicBezTo>
                  <a:cubicBezTo>
                    <a:pt x="1" y="866"/>
                    <a:pt x="104" y="1154"/>
                    <a:pt x="266" y="1183"/>
                  </a:cubicBezTo>
                  <a:cubicBezTo>
                    <a:pt x="276" y="1185"/>
                    <a:pt x="285" y="1186"/>
                    <a:pt x="295" y="1186"/>
                  </a:cubicBezTo>
                  <a:cubicBezTo>
                    <a:pt x="447" y="1186"/>
                    <a:pt x="594" y="955"/>
                    <a:pt x="632" y="647"/>
                  </a:cubicBezTo>
                  <a:cubicBezTo>
                    <a:pt x="670" y="321"/>
                    <a:pt x="570" y="32"/>
                    <a:pt x="406" y="3"/>
                  </a:cubicBezTo>
                  <a:cubicBezTo>
                    <a:pt x="397" y="2"/>
                    <a:pt x="38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4"/>
            <p:cNvSpPr/>
            <p:nvPr/>
          </p:nvSpPr>
          <p:spPr>
            <a:xfrm>
              <a:off x="8253386" y="3878306"/>
              <a:ext cx="22001" cy="34553"/>
            </a:xfrm>
            <a:custGeom>
              <a:avLst/>
              <a:gdLst/>
              <a:ahLst/>
              <a:cxnLst/>
              <a:rect l="l" t="t" r="r" b="b"/>
              <a:pathLst>
                <a:path w="736" h="1156" extrusionOk="0">
                  <a:moveTo>
                    <a:pt x="461" y="0"/>
                  </a:moveTo>
                  <a:cubicBezTo>
                    <a:pt x="317" y="0"/>
                    <a:pt x="159" y="188"/>
                    <a:pt x="85" y="461"/>
                  </a:cubicBezTo>
                  <a:cubicBezTo>
                    <a:pt x="1" y="774"/>
                    <a:pt x="58" y="1080"/>
                    <a:pt x="215" y="1144"/>
                  </a:cubicBezTo>
                  <a:cubicBezTo>
                    <a:pt x="235" y="1152"/>
                    <a:pt x="255" y="1156"/>
                    <a:pt x="276" y="1156"/>
                  </a:cubicBezTo>
                  <a:cubicBezTo>
                    <a:pt x="420" y="1156"/>
                    <a:pt x="577" y="968"/>
                    <a:pt x="651" y="694"/>
                  </a:cubicBezTo>
                  <a:cubicBezTo>
                    <a:pt x="736" y="382"/>
                    <a:pt x="678" y="77"/>
                    <a:pt x="521" y="12"/>
                  </a:cubicBezTo>
                  <a:cubicBezTo>
                    <a:pt x="502" y="4"/>
                    <a:pt x="48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4"/>
            <p:cNvSpPr/>
            <p:nvPr/>
          </p:nvSpPr>
          <p:spPr>
            <a:xfrm>
              <a:off x="8053435" y="3775574"/>
              <a:ext cx="70068" cy="24868"/>
            </a:xfrm>
            <a:custGeom>
              <a:avLst/>
              <a:gdLst/>
              <a:ahLst/>
              <a:cxnLst/>
              <a:rect l="l" t="t" r="r" b="b"/>
              <a:pathLst>
                <a:path w="2344" h="832" extrusionOk="0">
                  <a:moveTo>
                    <a:pt x="1206" y="1"/>
                  </a:moveTo>
                  <a:cubicBezTo>
                    <a:pt x="860" y="1"/>
                    <a:pt x="462" y="130"/>
                    <a:pt x="68" y="535"/>
                  </a:cubicBezTo>
                  <a:cubicBezTo>
                    <a:pt x="1" y="603"/>
                    <a:pt x="2" y="715"/>
                    <a:pt x="71" y="783"/>
                  </a:cubicBezTo>
                  <a:cubicBezTo>
                    <a:pt x="105" y="816"/>
                    <a:pt x="149" y="832"/>
                    <a:pt x="192" y="832"/>
                  </a:cubicBezTo>
                  <a:cubicBezTo>
                    <a:pt x="239" y="832"/>
                    <a:pt x="284" y="814"/>
                    <a:pt x="318" y="778"/>
                  </a:cubicBezTo>
                  <a:cubicBezTo>
                    <a:pt x="634" y="453"/>
                    <a:pt x="948" y="350"/>
                    <a:pt x="1219" y="350"/>
                  </a:cubicBezTo>
                  <a:cubicBezTo>
                    <a:pt x="1674" y="350"/>
                    <a:pt x="2009" y="640"/>
                    <a:pt x="2032" y="660"/>
                  </a:cubicBezTo>
                  <a:cubicBezTo>
                    <a:pt x="2065" y="691"/>
                    <a:pt x="2108" y="706"/>
                    <a:pt x="2150" y="706"/>
                  </a:cubicBezTo>
                  <a:cubicBezTo>
                    <a:pt x="2197" y="706"/>
                    <a:pt x="2244" y="687"/>
                    <a:pt x="2279" y="648"/>
                  </a:cubicBezTo>
                  <a:cubicBezTo>
                    <a:pt x="2344" y="575"/>
                    <a:pt x="2338" y="466"/>
                    <a:pt x="2266" y="401"/>
                  </a:cubicBezTo>
                  <a:cubicBezTo>
                    <a:pt x="2260" y="395"/>
                    <a:pt x="1810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4"/>
            <p:cNvSpPr/>
            <p:nvPr/>
          </p:nvSpPr>
          <p:spPr>
            <a:xfrm>
              <a:off x="8267973" y="3793777"/>
              <a:ext cx="68185" cy="32162"/>
            </a:xfrm>
            <a:custGeom>
              <a:avLst/>
              <a:gdLst/>
              <a:ahLst/>
              <a:cxnLst/>
              <a:rect l="l" t="t" r="r" b="b"/>
              <a:pathLst>
                <a:path w="2281" h="1076" extrusionOk="0">
                  <a:moveTo>
                    <a:pt x="914" y="1"/>
                  </a:moveTo>
                  <a:cubicBezTo>
                    <a:pt x="469" y="1"/>
                    <a:pt x="122" y="190"/>
                    <a:pt x="115" y="193"/>
                  </a:cubicBezTo>
                  <a:cubicBezTo>
                    <a:pt x="31" y="240"/>
                    <a:pt x="1" y="346"/>
                    <a:pt x="49" y="430"/>
                  </a:cubicBezTo>
                  <a:cubicBezTo>
                    <a:pt x="82" y="488"/>
                    <a:pt x="141" y="521"/>
                    <a:pt x="202" y="521"/>
                  </a:cubicBezTo>
                  <a:cubicBezTo>
                    <a:pt x="231" y="521"/>
                    <a:pt x="260" y="514"/>
                    <a:pt x="288" y="498"/>
                  </a:cubicBezTo>
                  <a:cubicBezTo>
                    <a:pt x="308" y="487"/>
                    <a:pt x="568" y="345"/>
                    <a:pt x="902" y="345"/>
                  </a:cubicBezTo>
                  <a:cubicBezTo>
                    <a:pt x="1226" y="345"/>
                    <a:pt x="1619" y="478"/>
                    <a:pt x="1932" y="991"/>
                  </a:cubicBezTo>
                  <a:cubicBezTo>
                    <a:pt x="1964" y="1044"/>
                    <a:pt x="2024" y="1075"/>
                    <a:pt x="2082" y="1075"/>
                  </a:cubicBezTo>
                  <a:cubicBezTo>
                    <a:pt x="2113" y="1075"/>
                    <a:pt x="2145" y="1068"/>
                    <a:pt x="2170" y="1049"/>
                  </a:cubicBezTo>
                  <a:cubicBezTo>
                    <a:pt x="2254" y="999"/>
                    <a:pt x="2281" y="892"/>
                    <a:pt x="2230" y="809"/>
                  </a:cubicBezTo>
                  <a:cubicBezTo>
                    <a:pt x="1838" y="167"/>
                    <a:pt x="1332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4"/>
            <p:cNvSpPr/>
            <p:nvPr/>
          </p:nvSpPr>
          <p:spPr>
            <a:xfrm>
              <a:off x="8179133" y="3877768"/>
              <a:ext cx="23645" cy="48930"/>
            </a:xfrm>
            <a:custGeom>
              <a:avLst/>
              <a:gdLst/>
              <a:ahLst/>
              <a:cxnLst/>
              <a:rect l="l" t="t" r="r" b="b"/>
              <a:pathLst>
                <a:path w="791" h="1637" extrusionOk="0">
                  <a:moveTo>
                    <a:pt x="193" y="1"/>
                  </a:moveTo>
                  <a:cubicBezTo>
                    <a:pt x="151" y="1"/>
                    <a:pt x="113" y="34"/>
                    <a:pt x="108" y="76"/>
                  </a:cubicBezTo>
                  <a:lnTo>
                    <a:pt x="3" y="916"/>
                  </a:lnTo>
                  <a:cubicBezTo>
                    <a:pt x="0" y="942"/>
                    <a:pt x="7" y="966"/>
                    <a:pt x="23" y="984"/>
                  </a:cubicBezTo>
                  <a:cubicBezTo>
                    <a:pt x="38" y="1001"/>
                    <a:pt x="62" y="1012"/>
                    <a:pt x="86" y="1014"/>
                  </a:cubicBezTo>
                  <a:cubicBezTo>
                    <a:pt x="247" y="1019"/>
                    <a:pt x="586" y="1083"/>
                    <a:pt x="607" y="1232"/>
                  </a:cubicBezTo>
                  <a:cubicBezTo>
                    <a:pt x="610" y="1259"/>
                    <a:pt x="606" y="1280"/>
                    <a:pt x="588" y="1302"/>
                  </a:cubicBezTo>
                  <a:cubicBezTo>
                    <a:pt x="514" y="1393"/>
                    <a:pt x="281" y="1448"/>
                    <a:pt x="151" y="1460"/>
                  </a:cubicBezTo>
                  <a:cubicBezTo>
                    <a:pt x="102" y="1464"/>
                    <a:pt x="67" y="1508"/>
                    <a:pt x="72" y="1556"/>
                  </a:cubicBezTo>
                  <a:cubicBezTo>
                    <a:pt x="77" y="1601"/>
                    <a:pt x="115" y="1635"/>
                    <a:pt x="158" y="1635"/>
                  </a:cubicBezTo>
                  <a:cubicBezTo>
                    <a:pt x="163" y="1635"/>
                    <a:pt x="164" y="1635"/>
                    <a:pt x="168" y="1636"/>
                  </a:cubicBezTo>
                  <a:cubicBezTo>
                    <a:pt x="211" y="1633"/>
                    <a:pt x="580" y="1592"/>
                    <a:pt x="723" y="1413"/>
                  </a:cubicBezTo>
                  <a:cubicBezTo>
                    <a:pt x="771" y="1352"/>
                    <a:pt x="791" y="1283"/>
                    <a:pt x="780" y="1211"/>
                  </a:cubicBezTo>
                  <a:cubicBezTo>
                    <a:pt x="743" y="944"/>
                    <a:pt x="370" y="870"/>
                    <a:pt x="187" y="848"/>
                  </a:cubicBezTo>
                  <a:lnTo>
                    <a:pt x="281" y="98"/>
                  </a:lnTo>
                  <a:cubicBezTo>
                    <a:pt x="288" y="51"/>
                    <a:pt x="253" y="6"/>
                    <a:pt x="205" y="2"/>
                  </a:cubicBezTo>
                  <a:cubicBezTo>
                    <a:pt x="201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4"/>
            <p:cNvSpPr/>
            <p:nvPr/>
          </p:nvSpPr>
          <p:spPr>
            <a:xfrm>
              <a:off x="8124489" y="3934051"/>
              <a:ext cx="93564" cy="27230"/>
            </a:xfrm>
            <a:custGeom>
              <a:avLst/>
              <a:gdLst/>
              <a:ahLst/>
              <a:cxnLst/>
              <a:rect l="l" t="t" r="r" b="b"/>
              <a:pathLst>
                <a:path w="3130" h="911" extrusionOk="0">
                  <a:moveTo>
                    <a:pt x="97" y="1"/>
                  </a:moveTo>
                  <a:cubicBezTo>
                    <a:pt x="74" y="1"/>
                    <a:pt x="51" y="10"/>
                    <a:pt x="34" y="28"/>
                  </a:cubicBezTo>
                  <a:cubicBezTo>
                    <a:pt x="0" y="64"/>
                    <a:pt x="2" y="119"/>
                    <a:pt x="37" y="153"/>
                  </a:cubicBezTo>
                  <a:cubicBezTo>
                    <a:pt x="685" y="759"/>
                    <a:pt x="1443" y="911"/>
                    <a:pt x="2040" y="911"/>
                  </a:cubicBezTo>
                  <a:cubicBezTo>
                    <a:pt x="2626" y="911"/>
                    <a:pt x="3052" y="765"/>
                    <a:pt x="3061" y="762"/>
                  </a:cubicBezTo>
                  <a:cubicBezTo>
                    <a:pt x="3107" y="747"/>
                    <a:pt x="3130" y="697"/>
                    <a:pt x="3114" y="652"/>
                  </a:cubicBezTo>
                  <a:cubicBezTo>
                    <a:pt x="3102" y="616"/>
                    <a:pt x="3068" y="594"/>
                    <a:pt x="3032" y="594"/>
                  </a:cubicBezTo>
                  <a:cubicBezTo>
                    <a:pt x="3022" y="594"/>
                    <a:pt x="3012" y="595"/>
                    <a:pt x="3003" y="599"/>
                  </a:cubicBezTo>
                  <a:cubicBezTo>
                    <a:pt x="2995" y="601"/>
                    <a:pt x="2592" y="738"/>
                    <a:pt x="2041" y="738"/>
                  </a:cubicBezTo>
                  <a:cubicBezTo>
                    <a:pt x="1480" y="738"/>
                    <a:pt x="765" y="596"/>
                    <a:pt x="157" y="26"/>
                  </a:cubicBezTo>
                  <a:cubicBezTo>
                    <a:pt x="140" y="9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4"/>
            <p:cNvSpPr/>
            <p:nvPr/>
          </p:nvSpPr>
          <p:spPr>
            <a:xfrm>
              <a:off x="8247108" y="3915011"/>
              <a:ext cx="93862" cy="78670"/>
            </a:xfrm>
            <a:custGeom>
              <a:avLst/>
              <a:gdLst/>
              <a:ahLst/>
              <a:cxnLst/>
              <a:rect l="l" t="t" r="r" b="b"/>
              <a:pathLst>
                <a:path w="3140" h="2632" extrusionOk="0">
                  <a:moveTo>
                    <a:pt x="1521" y="0"/>
                  </a:moveTo>
                  <a:cubicBezTo>
                    <a:pt x="791" y="0"/>
                    <a:pt x="169" y="476"/>
                    <a:pt x="89" y="1134"/>
                  </a:cubicBezTo>
                  <a:cubicBezTo>
                    <a:pt x="0" y="1854"/>
                    <a:pt x="592" y="2519"/>
                    <a:pt x="1410" y="2619"/>
                  </a:cubicBezTo>
                  <a:cubicBezTo>
                    <a:pt x="1480" y="2627"/>
                    <a:pt x="1550" y="2632"/>
                    <a:pt x="1618" y="2632"/>
                  </a:cubicBezTo>
                  <a:cubicBezTo>
                    <a:pt x="2349" y="2632"/>
                    <a:pt x="2971" y="2156"/>
                    <a:pt x="3051" y="1498"/>
                  </a:cubicBezTo>
                  <a:cubicBezTo>
                    <a:pt x="3139" y="778"/>
                    <a:pt x="2548" y="113"/>
                    <a:pt x="1729" y="13"/>
                  </a:cubicBezTo>
                  <a:cubicBezTo>
                    <a:pt x="1659" y="5"/>
                    <a:pt x="1590" y="0"/>
                    <a:pt x="1521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4"/>
            <p:cNvSpPr/>
            <p:nvPr/>
          </p:nvSpPr>
          <p:spPr>
            <a:xfrm>
              <a:off x="7995264" y="3882789"/>
              <a:ext cx="98287" cy="79627"/>
            </a:xfrm>
            <a:custGeom>
              <a:avLst/>
              <a:gdLst/>
              <a:ahLst/>
              <a:cxnLst/>
              <a:rect l="l" t="t" r="r" b="b"/>
              <a:pathLst>
                <a:path w="3288" h="2664" extrusionOk="0">
                  <a:moveTo>
                    <a:pt x="1534" y="0"/>
                  </a:moveTo>
                  <a:cubicBezTo>
                    <a:pt x="938" y="0"/>
                    <a:pt x="405" y="330"/>
                    <a:pt x="229" y="865"/>
                  </a:cubicBezTo>
                  <a:cubicBezTo>
                    <a:pt x="0" y="1553"/>
                    <a:pt x="450" y="2321"/>
                    <a:pt x="1234" y="2579"/>
                  </a:cubicBezTo>
                  <a:cubicBezTo>
                    <a:pt x="1408" y="2636"/>
                    <a:pt x="1585" y="2663"/>
                    <a:pt x="1756" y="2663"/>
                  </a:cubicBezTo>
                  <a:cubicBezTo>
                    <a:pt x="2352" y="2663"/>
                    <a:pt x="2885" y="2334"/>
                    <a:pt x="3062" y="1798"/>
                  </a:cubicBezTo>
                  <a:cubicBezTo>
                    <a:pt x="3287" y="1111"/>
                    <a:pt x="2837" y="343"/>
                    <a:pt x="2057" y="85"/>
                  </a:cubicBezTo>
                  <a:cubicBezTo>
                    <a:pt x="1882" y="28"/>
                    <a:pt x="1706" y="0"/>
                    <a:pt x="1534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4"/>
            <p:cNvSpPr/>
            <p:nvPr/>
          </p:nvSpPr>
          <p:spPr>
            <a:xfrm>
              <a:off x="7991587" y="4306480"/>
              <a:ext cx="272620" cy="42205"/>
            </a:xfrm>
            <a:custGeom>
              <a:avLst/>
              <a:gdLst/>
              <a:ahLst/>
              <a:cxnLst/>
              <a:rect l="l" t="t" r="r" b="b"/>
              <a:pathLst>
                <a:path w="9120" h="1412" extrusionOk="0">
                  <a:moveTo>
                    <a:pt x="136" y="1"/>
                  </a:moveTo>
                  <a:cubicBezTo>
                    <a:pt x="76" y="316"/>
                    <a:pt x="30" y="560"/>
                    <a:pt x="0" y="714"/>
                  </a:cubicBezTo>
                  <a:cubicBezTo>
                    <a:pt x="2523" y="1179"/>
                    <a:pt x="5067" y="1411"/>
                    <a:pt x="7632" y="1411"/>
                  </a:cubicBezTo>
                  <a:cubicBezTo>
                    <a:pt x="8128" y="1411"/>
                    <a:pt x="8623" y="1403"/>
                    <a:pt x="9120" y="1385"/>
                  </a:cubicBezTo>
                  <a:cubicBezTo>
                    <a:pt x="9110" y="1260"/>
                    <a:pt x="9082" y="1006"/>
                    <a:pt x="9044" y="657"/>
                  </a:cubicBezTo>
                  <a:cubicBezTo>
                    <a:pt x="8563" y="673"/>
                    <a:pt x="8082" y="682"/>
                    <a:pt x="7603" y="682"/>
                  </a:cubicBezTo>
                  <a:cubicBezTo>
                    <a:pt x="5098" y="682"/>
                    <a:pt x="2609" y="458"/>
                    <a:pt x="136" y="1"/>
                  </a:cubicBezTo>
                  <a:close/>
                </a:path>
              </a:pathLst>
            </a:custGeom>
            <a:solidFill>
              <a:srgbClr val="F4D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4"/>
            <p:cNvSpPr/>
            <p:nvPr/>
          </p:nvSpPr>
          <p:spPr>
            <a:xfrm>
              <a:off x="8129960" y="4115154"/>
              <a:ext cx="20805" cy="20803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48" y="1"/>
                  </a:moveTo>
                  <a:cubicBezTo>
                    <a:pt x="156" y="1"/>
                    <a:pt x="1" y="156"/>
                    <a:pt x="1" y="348"/>
                  </a:cubicBezTo>
                  <a:cubicBezTo>
                    <a:pt x="1" y="540"/>
                    <a:pt x="156" y="695"/>
                    <a:pt x="348" y="695"/>
                  </a:cubicBezTo>
                  <a:cubicBezTo>
                    <a:pt x="540" y="695"/>
                    <a:pt x="695" y="540"/>
                    <a:pt x="695" y="348"/>
                  </a:cubicBezTo>
                  <a:cubicBezTo>
                    <a:pt x="695" y="156"/>
                    <a:pt x="539" y="1"/>
                    <a:pt x="348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4"/>
            <p:cNvSpPr/>
            <p:nvPr/>
          </p:nvSpPr>
          <p:spPr>
            <a:xfrm>
              <a:off x="8127239" y="4158136"/>
              <a:ext cx="20775" cy="20803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53" y="1"/>
                  </a:moveTo>
                  <a:cubicBezTo>
                    <a:pt x="351" y="1"/>
                    <a:pt x="349" y="1"/>
                    <a:pt x="347" y="1"/>
                  </a:cubicBezTo>
                  <a:cubicBezTo>
                    <a:pt x="155" y="1"/>
                    <a:pt x="0" y="156"/>
                    <a:pt x="0" y="348"/>
                  </a:cubicBezTo>
                  <a:cubicBezTo>
                    <a:pt x="0" y="540"/>
                    <a:pt x="155" y="695"/>
                    <a:pt x="347" y="695"/>
                  </a:cubicBezTo>
                  <a:cubicBezTo>
                    <a:pt x="539" y="695"/>
                    <a:pt x="695" y="540"/>
                    <a:pt x="695" y="348"/>
                  </a:cubicBezTo>
                  <a:cubicBezTo>
                    <a:pt x="695" y="157"/>
                    <a:pt x="541" y="1"/>
                    <a:pt x="353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4"/>
            <p:cNvSpPr/>
            <p:nvPr/>
          </p:nvSpPr>
          <p:spPr>
            <a:xfrm>
              <a:off x="8326353" y="4681540"/>
              <a:ext cx="57274" cy="118604"/>
            </a:xfrm>
            <a:custGeom>
              <a:avLst/>
              <a:gdLst/>
              <a:ahLst/>
              <a:cxnLst/>
              <a:rect l="l" t="t" r="r" b="b"/>
              <a:pathLst>
                <a:path w="1916" h="3968" extrusionOk="0">
                  <a:moveTo>
                    <a:pt x="1334" y="1"/>
                  </a:moveTo>
                  <a:cubicBezTo>
                    <a:pt x="1307" y="14"/>
                    <a:pt x="1292" y="18"/>
                    <a:pt x="1292" y="18"/>
                  </a:cubicBezTo>
                  <a:cubicBezTo>
                    <a:pt x="1292" y="18"/>
                    <a:pt x="1011" y="602"/>
                    <a:pt x="707" y="1182"/>
                  </a:cubicBezTo>
                  <a:cubicBezTo>
                    <a:pt x="407" y="1765"/>
                    <a:pt x="82" y="2338"/>
                    <a:pt x="82" y="2338"/>
                  </a:cubicBezTo>
                  <a:cubicBezTo>
                    <a:pt x="82" y="2338"/>
                    <a:pt x="0" y="3082"/>
                    <a:pt x="24" y="3967"/>
                  </a:cubicBezTo>
                  <a:cubicBezTo>
                    <a:pt x="1167" y="3332"/>
                    <a:pt x="1915" y="676"/>
                    <a:pt x="133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2" name="Google Shape;3912;p54"/>
          <p:cNvSpPr/>
          <p:nvPr/>
        </p:nvSpPr>
        <p:spPr>
          <a:xfrm>
            <a:off x="528715" y="1073508"/>
            <a:ext cx="930914" cy="47568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4142;p60">
            <a:extLst>
              <a:ext uri="{FF2B5EF4-FFF2-40B4-BE49-F238E27FC236}">
                <a16:creationId xmlns="" xmlns:a16="http://schemas.microsoft.com/office/drawing/2014/main" id="{39579FDC-88F6-4F0A-A957-C0A2FFB16752}"/>
              </a:ext>
            </a:extLst>
          </p:cNvPr>
          <p:cNvSpPr txBox="1">
            <a:spLocks/>
          </p:cNvSpPr>
          <p:nvPr/>
        </p:nvSpPr>
        <p:spPr>
          <a:xfrm>
            <a:off x="3465450" y="1018400"/>
            <a:ext cx="2213400" cy="16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hau Philomene One"/>
              <a:buNone/>
              <a:defRPr sz="96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hau Philomene One"/>
              <a:buNone/>
              <a:defRPr sz="48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hau Philomene One"/>
              <a:buNone/>
              <a:defRPr sz="48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hau Philomene One"/>
              <a:buNone/>
              <a:defRPr sz="48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hau Philomene One"/>
              <a:buNone/>
              <a:defRPr sz="48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hau Philomene One"/>
              <a:buNone/>
              <a:defRPr sz="48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hau Philomene One"/>
              <a:buNone/>
              <a:defRPr sz="48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hau Philomene One"/>
              <a:buNone/>
              <a:defRPr sz="48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hau Philomene One"/>
              <a:buNone/>
              <a:defRPr sz="48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pPr>
              <a:buClr>
                <a:schemeClr val="lt1"/>
              </a:buClr>
              <a:buSzPts val="6000"/>
            </a:pPr>
            <a:r>
              <a:rPr lang="en" sz="12000">
                <a:solidFill>
                  <a:schemeClr val="lt1"/>
                </a:solidFill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7599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Google Shape;2568;p40"/>
          <p:cNvSpPr txBox="1">
            <a:spLocks noGrp="1"/>
          </p:cNvSpPr>
          <p:nvPr>
            <p:ph type="title"/>
          </p:nvPr>
        </p:nvSpPr>
        <p:spPr>
          <a:xfrm rot="1973">
            <a:off x="1365600" y="1322667"/>
            <a:ext cx="1045200" cy="6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0" name="Google Shape;2570;p40"/>
          <p:cNvSpPr txBox="1">
            <a:spLocks noGrp="1"/>
          </p:cNvSpPr>
          <p:nvPr>
            <p:ph type="title" idx="18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Table of </a:t>
            </a:r>
            <a:r>
              <a:rPr lang="en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1" name="Google Shape;2571;p40"/>
          <p:cNvSpPr txBox="1">
            <a:spLocks noGrp="1"/>
          </p:cNvSpPr>
          <p:nvPr>
            <p:ph type="title" idx="2"/>
          </p:nvPr>
        </p:nvSpPr>
        <p:spPr>
          <a:xfrm rot="1973">
            <a:off x="6589200" y="3047469"/>
            <a:ext cx="1045200" cy="6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3" name="Google Shape;2573;p40"/>
          <p:cNvSpPr txBox="1">
            <a:spLocks noGrp="1"/>
          </p:cNvSpPr>
          <p:nvPr>
            <p:ph type="title" idx="4"/>
          </p:nvPr>
        </p:nvSpPr>
        <p:spPr>
          <a:xfrm rot="1973">
            <a:off x="6579282" y="1382700"/>
            <a:ext cx="1045200" cy="6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5" name="Google Shape;2575;p40"/>
          <p:cNvSpPr txBox="1">
            <a:spLocks noGrp="1"/>
          </p:cNvSpPr>
          <p:nvPr>
            <p:ph type="title" idx="6"/>
          </p:nvPr>
        </p:nvSpPr>
        <p:spPr>
          <a:xfrm rot="1973">
            <a:off x="1401627" y="3446730"/>
            <a:ext cx="1045200" cy="6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9" name="Google Shape;2579;p40"/>
          <p:cNvSpPr txBox="1">
            <a:spLocks noGrp="1"/>
          </p:cNvSpPr>
          <p:nvPr>
            <p:ph type="subTitle" idx="13"/>
          </p:nvPr>
        </p:nvSpPr>
        <p:spPr>
          <a:xfrm>
            <a:off x="838200" y="1894234"/>
            <a:ext cx="2336400" cy="7537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0" name="Google Shape;2580;p40"/>
          <p:cNvSpPr txBox="1">
            <a:spLocks noGrp="1"/>
          </p:cNvSpPr>
          <p:nvPr>
            <p:ph type="subTitle" idx="14"/>
          </p:nvPr>
        </p:nvSpPr>
        <p:spPr>
          <a:xfrm>
            <a:off x="5943600" y="3619236"/>
            <a:ext cx="2336400" cy="8257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1" name="Google Shape;2581;p40"/>
          <p:cNvSpPr txBox="1">
            <a:spLocks noGrp="1"/>
          </p:cNvSpPr>
          <p:nvPr>
            <p:ph type="subTitle" idx="15"/>
          </p:nvPr>
        </p:nvSpPr>
        <p:spPr>
          <a:xfrm>
            <a:off x="5933682" y="1985100"/>
            <a:ext cx="2336400" cy="5988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SzPts val="1100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tick.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2" name="Google Shape;2582;p40"/>
          <p:cNvSpPr txBox="1">
            <a:spLocks noGrp="1"/>
          </p:cNvSpPr>
          <p:nvPr>
            <p:ph type="subTitle" idx="16"/>
          </p:nvPr>
        </p:nvSpPr>
        <p:spPr>
          <a:xfrm>
            <a:off x="718298" y="3988686"/>
            <a:ext cx="2517547" cy="5257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5094596" y="4240102"/>
            <a:ext cx="1449885" cy="726790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91" name="Google Shape;2591;p40"/>
          <p:cNvGrpSpPr/>
          <p:nvPr/>
        </p:nvGrpSpPr>
        <p:grpSpPr>
          <a:xfrm>
            <a:off x="4543140" y="3109915"/>
            <a:ext cx="703322" cy="578873"/>
            <a:chOff x="6522431" y="1681510"/>
            <a:chExt cx="420647" cy="346216"/>
          </a:xfrm>
        </p:grpSpPr>
        <p:sp>
          <p:nvSpPr>
            <p:cNvPr id="2592" name="Google Shape;2592;p40"/>
            <p:cNvSpPr/>
            <p:nvPr/>
          </p:nvSpPr>
          <p:spPr>
            <a:xfrm>
              <a:off x="6522431" y="1681510"/>
              <a:ext cx="420647" cy="346216"/>
            </a:xfrm>
            <a:custGeom>
              <a:avLst/>
              <a:gdLst/>
              <a:ahLst/>
              <a:cxnLst/>
              <a:rect l="l" t="t" r="r" b="b"/>
              <a:pathLst>
                <a:path w="14072" h="11583" extrusionOk="0">
                  <a:moveTo>
                    <a:pt x="6987" y="0"/>
                  </a:moveTo>
                  <a:cubicBezTo>
                    <a:pt x="6834" y="0"/>
                    <a:pt x="6683" y="13"/>
                    <a:pt x="6531" y="35"/>
                  </a:cubicBezTo>
                  <a:cubicBezTo>
                    <a:pt x="4887" y="296"/>
                    <a:pt x="2027" y="1588"/>
                    <a:pt x="1286" y="3014"/>
                  </a:cubicBezTo>
                  <a:cubicBezTo>
                    <a:pt x="889" y="3777"/>
                    <a:pt x="984" y="4681"/>
                    <a:pt x="1215" y="5454"/>
                  </a:cubicBezTo>
                  <a:cubicBezTo>
                    <a:pt x="754" y="5851"/>
                    <a:pt x="359" y="6386"/>
                    <a:pt x="277" y="7079"/>
                  </a:cubicBezTo>
                  <a:cubicBezTo>
                    <a:pt x="261" y="7217"/>
                    <a:pt x="257" y="7362"/>
                    <a:pt x="264" y="7518"/>
                  </a:cubicBezTo>
                  <a:cubicBezTo>
                    <a:pt x="93" y="7797"/>
                    <a:pt x="0" y="8129"/>
                    <a:pt x="1" y="8477"/>
                  </a:cubicBezTo>
                  <a:cubicBezTo>
                    <a:pt x="7" y="9310"/>
                    <a:pt x="594" y="10260"/>
                    <a:pt x="1311" y="10593"/>
                  </a:cubicBezTo>
                  <a:cubicBezTo>
                    <a:pt x="1390" y="10630"/>
                    <a:pt x="1469" y="10661"/>
                    <a:pt x="1553" y="10685"/>
                  </a:cubicBezTo>
                  <a:cubicBezTo>
                    <a:pt x="1852" y="10962"/>
                    <a:pt x="2254" y="11178"/>
                    <a:pt x="2783" y="11178"/>
                  </a:cubicBezTo>
                  <a:cubicBezTo>
                    <a:pt x="2867" y="11178"/>
                    <a:pt x="2949" y="11172"/>
                    <a:pt x="3030" y="11159"/>
                  </a:cubicBezTo>
                  <a:cubicBezTo>
                    <a:pt x="3255" y="11306"/>
                    <a:pt x="3499" y="11416"/>
                    <a:pt x="3755" y="11481"/>
                  </a:cubicBezTo>
                  <a:cubicBezTo>
                    <a:pt x="4017" y="11547"/>
                    <a:pt x="4287" y="11583"/>
                    <a:pt x="4561" y="11583"/>
                  </a:cubicBezTo>
                  <a:cubicBezTo>
                    <a:pt x="5505" y="11583"/>
                    <a:pt x="6408" y="11172"/>
                    <a:pt x="6978" y="10485"/>
                  </a:cubicBezTo>
                  <a:cubicBezTo>
                    <a:pt x="7155" y="10270"/>
                    <a:pt x="7293" y="10034"/>
                    <a:pt x="7395" y="9785"/>
                  </a:cubicBezTo>
                  <a:cubicBezTo>
                    <a:pt x="7705" y="9663"/>
                    <a:pt x="8006" y="9545"/>
                    <a:pt x="8298" y="9429"/>
                  </a:cubicBezTo>
                  <a:cubicBezTo>
                    <a:pt x="8363" y="9451"/>
                    <a:pt x="8429" y="9473"/>
                    <a:pt x="8497" y="9491"/>
                  </a:cubicBezTo>
                  <a:cubicBezTo>
                    <a:pt x="8760" y="9557"/>
                    <a:pt x="9029" y="9593"/>
                    <a:pt x="9303" y="9593"/>
                  </a:cubicBezTo>
                  <a:cubicBezTo>
                    <a:pt x="10239" y="9593"/>
                    <a:pt x="11137" y="9189"/>
                    <a:pt x="11707" y="8510"/>
                  </a:cubicBezTo>
                  <a:cubicBezTo>
                    <a:pt x="11900" y="8278"/>
                    <a:pt x="12050" y="8024"/>
                    <a:pt x="12154" y="7756"/>
                  </a:cubicBezTo>
                  <a:cubicBezTo>
                    <a:pt x="13030" y="7305"/>
                    <a:pt x="13723" y="6775"/>
                    <a:pt x="13730" y="5824"/>
                  </a:cubicBezTo>
                  <a:cubicBezTo>
                    <a:pt x="13730" y="5773"/>
                    <a:pt x="13732" y="5676"/>
                    <a:pt x="13714" y="5516"/>
                  </a:cubicBezTo>
                  <a:cubicBezTo>
                    <a:pt x="13735" y="5470"/>
                    <a:pt x="13754" y="5424"/>
                    <a:pt x="13769" y="5379"/>
                  </a:cubicBezTo>
                  <a:cubicBezTo>
                    <a:pt x="14071" y="4535"/>
                    <a:pt x="13693" y="3541"/>
                    <a:pt x="13368" y="3078"/>
                  </a:cubicBezTo>
                  <a:cubicBezTo>
                    <a:pt x="13192" y="2829"/>
                    <a:pt x="12972" y="2630"/>
                    <a:pt x="12725" y="2490"/>
                  </a:cubicBezTo>
                  <a:cubicBezTo>
                    <a:pt x="12547" y="2237"/>
                    <a:pt x="12324" y="2018"/>
                    <a:pt x="12025" y="1870"/>
                  </a:cubicBezTo>
                  <a:cubicBezTo>
                    <a:pt x="11770" y="1743"/>
                    <a:pt x="11483" y="1678"/>
                    <a:pt x="11171" y="1678"/>
                  </a:cubicBezTo>
                  <a:cubicBezTo>
                    <a:pt x="10847" y="1678"/>
                    <a:pt x="10420" y="1762"/>
                    <a:pt x="9972" y="1879"/>
                  </a:cubicBezTo>
                  <a:cubicBezTo>
                    <a:pt x="9378" y="980"/>
                    <a:pt x="8404" y="0"/>
                    <a:pt x="6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6576476" y="1729544"/>
              <a:ext cx="308461" cy="237924"/>
            </a:xfrm>
            <a:custGeom>
              <a:avLst/>
              <a:gdLst/>
              <a:ahLst/>
              <a:cxnLst/>
              <a:rect l="l" t="t" r="r" b="b"/>
              <a:pathLst>
                <a:path w="10319" h="7960" extrusionOk="0">
                  <a:moveTo>
                    <a:pt x="5180" y="0"/>
                  </a:moveTo>
                  <a:cubicBezTo>
                    <a:pt x="5115" y="0"/>
                    <a:pt x="5048" y="5"/>
                    <a:pt x="4980" y="16"/>
                  </a:cubicBezTo>
                  <a:cubicBezTo>
                    <a:pt x="3501" y="251"/>
                    <a:pt x="1292" y="1408"/>
                    <a:pt x="909" y="2146"/>
                  </a:cubicBezTo>
                  <a:cubicBezTo>
                    <a:pt x="527" y="2883"/>
                    <a:pt x="1437" y="4503"/>
                    <a:pt x="1437" y="4503"/>
                  </a:cubicBezTo>
                  <a:cubicBezTo>
                    <a:pt x="1437" y="4503"/>
                    <a:pt x="147" y="5006"/>
                    <a:pt x="72" y="5654"/>
                  </a:cubicBezTo>
                  <a:cubicBezTo>
                    <a:pt x="0" y="6287"/>
                    <a:pt x="621" y="7959"/>
                    <a:pt x="979" y="7959"/>
                  </a:cubicBezTo>
                  <a:cubicBezTo>
                    <a:pt x="986" y="7959"/>
                    <a:pt x="994" y="7959"/>
                    <a:pt x="1001" y="7957"/>
                  </a:cubicBezTo>
                  <a:cubicBezTo>
                    <a:pt x="1355" y="7885"/>
                    <a:pt x="2616" y="7589"/>
                    <a:pt x="2616" y="7589"/>
                  </a:cubicBezTo>
                  <a:cubicBezTo>
                    <a:pt x="2616" y="7589"/>
                    <a:pt x="10311" y="4746"/>
                    <a:pt x="10315" y="4204"/>
                  </a:cubicBezTo>
                  <a:cubicBezTo>
                    <a:pt x="10318" y="3665"/>
                    <a:pt x="9787" y="1847"/>
                    <a:pt x="9497" y="1702"/>
                  </a:cubicBezTo>
                  <a:cubicBezTo>
                    <a:pt x="9467" y="1687"/>
                    <a:pt x="9422" y="1680"/>
                    <a:pt x="9364" y="1680"/>
                  </a:cubicBezTo>
                  <a:cubicBezTo>
                    <a:pt x="8850" y="1680"/>
                    <a:pt x="7361" y="2211"/>
                    <a:pt x="7361" y="2211"/>
                  </a:cubicBezTo>
                  <a:cubicBezTo>
                    <a:pt x="7361" y="2211"/>
                    <a:pt x="6539" y="0"/>
                    <a:pt x="5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6617997" y="1770882"/>
              <a:ext cx="80979" cy="89521"/>
            </a:xfrm>
            <a:custGeom>
              <a:avLst/>
              <a:gdLst/>
              <a:ahLst/>
              <a:cxnLst/>
              <a:rect l="l" t="t" r="r" b="b"/>
              <a:pathLst>
                <a:path w="2709" h="2995" extrusionOk="0">
                  <a:moveTo>
                    <a:pt x="1663" y="1"/>
                  </a:moveTo>
                  <a:cubicBezTo>
                    <a:pt x="1663" y="1"/>
                    <a:pt x="1662" y="1"/>
                    <a:pt x="1661" y="1"/>
                  </a:cubicBezTo>
                  <a:cubicBezTo>
                    <a:pt x="1498" y="15"/>
                    <a:pt x="45" y="750"/>
                    <a:pt x="23" y="868"/>
                  </a:cubicBezTo>
                  <a:cubicBezTo>
                    <a:pt x="0" y="983"/>
                    <a:pt x="700" y="2907"/>
                    <a:pt x="824" y="2989"/>
                  </a:cubicBezTo>
                  <a:cubicBezTo>
                    <a:pt x="830" y="2993"/>
                    <a:pt x="839" y="2995"/>
                    <a:pt x="850" y="2995"/>
                  </a:cubicBezTo>
                  <a:cubicBezTo>
                    <a:pt x="1101" y="2995"/>
                    <a:pt x="2709" y="2178"/>
                    <a:pt x="2680" y="2131"/>
                  </a:cubicBezTo>
                  <a:cubicBezTo>
                    <a:pt x="2680" y="2131"/>
                    <a:pt x="1830" y="1"/>
                    <a:pt x="1663" y="1"/>
                  </a:cubicBez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6680233" y="1741828"/>
              <a:ext cx="93833" cy="89341"/>
            </a:xfrm>
            <a:custGeom>
              <a:avLst/>
              <a:gdLst/>
              <a:ahLst/>
              <a:cxnLst/>
              <a:rect l="l" t="t" r="r" b="b"/>
              <a:pathLst>
                <a:path w="3139" h="2989" extrusionOk="0">
                  <a:moveTo>
                    <a:pt x="1941" y="0"/>
                  </a:moveTo>
                  <a:cubicBezTo>
                    <a:pt x="1794" y="0"/>
                    <a:pt x="35" y="694"/>
                    <a:pt x="17" y="799"/>
                  </a:cubicBezTo>
                  <a:cubicBezTo>
                    <a:pt x="0" y="905"/>
                    <a:pt x="730" y="2924"/>
                    <a:pt x="879" y="2986"/>
                  </a:cubicBezTo>
                  <a:cubicBezTo>
                    <a:pt x="884" y="2988"/>
                    <a:pt x="891" y="2989"/>
                    <a:pt x="899" y="2989"/>
                  </a:cubicBezTo>
                  <a:cubicBezTo>
                    <a:pt x="1160" y="2989"/>
                    <a:pt x="3139" y="2106"/>
                    <a:pt x="3083" y="2053"/>
                  </a:cubicBezTo>
                  <a:cubicBezTo>
                    <a:pt x="3083" y="2053"/>
                    <a:pt x="2072" y="8"/>
                    <a:pt x="1944" y="0"/>
                  </a:cubicBezTo>
                  <a:cubicBezTo>
                    <a:pt x="1943" y="0"/>
                    <a:pt x="1942" y="0"/>
                    <a:pt x="1941" y="0"/>
                  </a:cubicBez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850082" y="1797065"/>
              <a:ext cx="40983" cy="32939"/>
            </a:xfrm>
            <a:custGeom>
              <a:avLst/>
              <a:gdLst/>
              <a:ahLst/>
              <a:cxnLst/>
              <a:rect l="l" t="t" r="r" b="b"/>
              <a:pathLst>
                <a:path w="1371" h="1102" extrusionOk="0">
                  <a:moveTo>
                    <a:pt x="888" y="1"/>
                  </a:moveTo>
                  <a:cubicBezTo>
                    <a:pt x="870" y="1"/>
                    <a:pt x="853" y="4"/>
                    <a:pt x="835" y="10"/>
                  </a:cubicBezTo>
                  <a:cubicBezTo>
                    <a:pt x="537" y="119"/>
                    <a:pt x="1" y="776"/>
                    <a:pt x="334" y="926"/>
                  </a:cubicBezTo>
                  <a:cubicBezTo>
                    <a:pt x="537" y="1017"/>
                    <a:pt x="818" y="1102"/>
                    <a:pt x="1025" y="1102"/>
                  </a:cubicBezTo>
                  <a:cubicBezTo>
                    <a:pt x="1159" y="1102"/>
                    <a:pt x="1262" y="1067"/>
                    <a:pt x="1294" y="975"/>
                  </a:cubicBezTo>
                  <a:cubicBezTo>
                    <a:pt x="1371" y="755"/>
                    <a:pt x="1162" y="1"/>
                    <a:pt x="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870051" y="1798978"/>
              <a:ext cx="21433" cy="27319"/>
            </a:xfrm>
            <a:custGeom>
              <a:avLst/>
              <a:gdLst/>
              <a:ahLst/>
              <a:cxnLst/>
              <a:rect l="l" t="t" r="r" b="b"/>
              <a:pathLst>
                <a:path w="717" h="914" extrusionOk="0">
                  <a:moveTo>
                    <a:pt x="230" y="0"/>
                  </a:moveTo>
                  <a:cubicBezTo>
                    <a:pt x="224" y="0"/>
                    <a:pt x="218" y="1"/>
                    <a:pt x="212" y="2"/>
                  </a:cubicBezTo>
                  <a:cubicBezTo>
                    <a:pt x="1" y="55"/>
                    <a:pt x="162" y="913"/>
                    <a:pt x="434" y="913"/>
                  </a:cubicBezTo>
                  <a:cubicBezTo>
                    <a:pt x="438" y="913"/>
                    <a:pt x="442" y="913"/>
                    <a:pt x="446" y="913"/>
                  </a:cubicBezTo>
                  <a:cubicBezTo>
                    <a:pt x="717" y="888"/>
                    <a:pt x="441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6565954" y="1928432"/>
              <a:ext cx="33808" cy="26453"/>
            </a:xfrm>
            <a:custGeom>
              <a:avLst/>
              <a:gdLst/>
              <a:ahLst/>
              <a:cxnLst/>
              <a:rect l="l" t="t" r="r" b="b"/>
              <a:pathLst>
                <a:path w="1131" h="885" extrusionOk="0">
                  <a:moveTo>
                    <a:pt x="545" y="0"/>
                  </a:moveTo>
                  <a:cubicBezTo>
                    <a:pt x="423" y="0"/>
                    <a:pt x="308" y="18"/>
                    <a:pt x="236" y="53"/>
                  </a:cubicBezTo>
                  <a:cubicBezTo>
                    <a:pt x="1" y="166"/>
                    <a:pt x="352" y="787"/>
                    <a:pt x="536" y="873"/>
                  </a:cubicBezTo>
                  <a:cubicBezTo>
                    <a:pt x="553" y="881"/>
                    <a:pt x="571" y="885"/>
                    <a:pt x="589" y="885"/>
                  </a:cubicBezTo>
                  <a:cubicBezTo>
                    <a:pt x="762" y="885"/>
                    <a:pt x="963" y="539"/>
                    <a:pt x="1058" y="284"/>
                  </a:cubicBezTo>
                  <a:cubicBezTo>
                    <a:pt x="1130" y="91"/>
                    <a:pt x="820" y="0"/>
                    <a:pt x="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6569093" y="1931421"/>
              <a:ext cx="20865" cy="20624"/>
            </a:xfrm>
            <a:custGeom>
              <a:avLst/>
              <a:gdLst/>
              <a:ahLst/>
              <a:cxnLst/>
              <a:rect l="l" t="t" r="r" b="b"/>
              <a:pathLst>
                <a:path w="698" h="690" extrusionOk="0">
                  <a:moveTo>
                    <a:pt x="175" y="1"/>
                  </a:moveTo>
                  <a:cubicBezTo>
                    <a:pt x="161" y="1"/>
                    <a:pt x="149" y="4"/>
                    <a:pt x="138" y="11"/>
                  </a:cubicBezTo>
                  <a:cubicBezTo>
                    <a:pt x="0" y="96"/>
                    <a:pt x="295" y="690"/>
                    <a:pt x="481" y="690"/>
                  </a:cubicBezTo>
                  <a:cubicBezTo>
                    <a:pt x="501" y="690"/>
                    <a:pt x="519" y="684"/>
                    <a:pt x="535" y="670"/>
                  </a:cubicBezTo>
                  <a:cubicBezTo>
                    <a:pt x="698" y="533"/>
                    <a:pt x="347" y="1"/>
                    <a:pt x="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6746535" y="1842887"/>
              <a:ext cx="99961" cy="77266"/>
            </a:xfrm>
            <a:custGeom>
              <a:avLst/>
              <a:gdLst/>
              <a:ahLst/>
              <a:cxnLst/>
              <a:rect l="l" t="t" r="r" b="b"/>
              <a:pathLst>
                <a:path w="3344" h="2585" extrusionOk="0">
                  <a:moveTo>
                    <a:pt x="1843" y="0"/>
                  </a:moveTo>
                  <a:cubicBezTo>
                    <a:pt x="1760" y="0"/>
                    <a:pt x="1672" y="6"/>
                    <a:pt x="1579" y="18"/>
                  </a:cubicBezTo>
                  <a:cubicBezTo>
                    <a:pt x="1" y="227"/>
                    <a:pt x="471" y="2292"/>
                    <a:pt x="1404" y="2534"/>
                  </a:cubicBezTo>
                  <a:cubicBezTo>
                    <a:pt x="1538" y="2568"/>
                    <a:pt x="1673" y="2584"/>
                    <a:pt x="1807" y="2584"/>
                  </a:cubicBezTo>
                  <a:cubicBezTo>
                    <a:pt x="2607" y="2584"/>
                    <a:pt x="3344" y="2001"/>
                    <a:pt x="3202" y="1255"/>
                  </a:cubicBezTo>
                  <a:cubicBezTo>
                    <a:pt x="3202" y="1255"/>
                    <a:pt x="3060" y="0"/>
                    <a:pt x="1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6766114" y="1857921"/>
              <a:ext cx="62386" cy="41697"/>
            </a:xfrm>
            <a:custGeom>
              <a:avLst/>
              <a:gdLst/>
              <a:ahLst/>
              <a:cxnLst/>
              <a:rect l="l" t="t" r="r" b="b"/>
              <a:pathLst>
                <a:path w="2087" h="1395" extrusionOk="0">
                  <a:moveTo>
                    <a:pt x="1133" y="1"/>
                  </a:moveTo>
                  <a:cubicBezTo>
                    <a:pt x="1054" y="1"/>
                    <a:pt x="968" y="12"/>
                    <a:pt x="876" y="35"/>
                  </a:cubicBezTo>
                  <a:cubicBezTo>
                    <a:pt x="0" y="256"/>
                    <a:pt x="353" y="1395"/>
                    <a:pt x="1097" y="1395"/>
                  </a:cubicBezTo>
                  <a:cubicBezTo>
                    <a:pt x="1168" y="1395"/>
                    <a:pt x="1243" y="1384"/>
                    <a:pt x="1321" y="1362"/>
                  </a:cubicBezTo>
                  <a:cubicBezTo>
                    <a:pt x="2086" y="1136"/>
                    <a:pt x="1953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787727" y="1872866"/>
              <a:ext cx="19101" cy="12733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347" y="0"/>
                  </a:moveTo>
                  <a:cubicBezTo>
                    <a:pt x="322" y="0"/>
                    <a:pt x="296" y="3"/>
                    <a:pt x="267" y="10"/>
                  </a:cubicBezTo>
                  <a:cubicBezTo>
                    <a:pt x="1" y="77"/>
                    <a:pt x="108" y="426"/>
                    <a:pt x="336" y="426"/>
                  </a:cubicBezTo>
                  <a:cubicBezTo>
                    <a:pt x="358" y="426"/>
                    <a:pt x="380" y="422"/>
                    <a:pt x="404" y="416"/>
                  </a:cubicBezTo>
                  <a:cubicBezTo>
                    <a:pt x="638" y="346"/>
                    <a:pt x="598" y="0"/>
                    <a:pt x="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604725" y="1902368"/>
              <a:ext cx="99961" cy="77266"/>
            </a:xfrm>
            <a:custGeom>
              <a:avLst/>
              <a:gdLst/>
              <a:ahLst/>
              <a:cxnLst/>
              <a:rect l="l" t="t" r="r" b="b"/>
              <a:pathLst>
                <a:path w="3344" h="2585" extrusionOk="0">
                  <a:moveTo>
                    <a:pt x="1843" y="0"/>
                  </a:moveTo>
                  <a:cubicBezTo>
                    <a:pt x="1760" y="0"/>
                    <a:pt x="1672" y="6"/>
                    <a:pt x="1579" y="19"/>
                  </a:cubicBezTo>
                  <a:cubicBezTo>
                    <a:pt x="1" y="226"/>
                    <a:pt x="471" y="2292"/>
                    <a:pt x="1404" y="2534"/>
                  </a:cubicBezTo>
                  <a:cubicBezTo>
                    <a:pt x="1537" y="2568"/>
                    <a:pt x="1673" y="2585"/>
                    <a:pt x="1807" y="2585"/>
                  </a:cubicBezTo>
                  <a:cubicBezTo>
                    <a:pt x="2607" y="2585"/>
                    <a:pt x="3344" y="2001"/>
                    <a:pt x="3202" y="1255"/>
                  </a:cubicBezTo>
                  <a:cubicBezTo>
                    <a:pt x="3202" y="1255"/>
                    <a:pt x="3060" y="0"/>
                    <a:pt x="1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628818" y="1923261"/>
              <a:ext cx="57752" cy="38588"/>
            </a:xfrm>
            <a:custGeom>
              <a:avLst/>
              <a:gdLst/>
              <a:ahLst/>
              <a:cxnLst/>
              <a:rect l="l" t="t" r="r" b="b"/>
              <a:pathLst>
                <a:path w="1932" h="1291" extrusionOk="0">
                  <a:moveTo>
                    <a:pt x="1051" y="1"/>
                  </a:moveTo>
                  <a:cubicBezTo>
                    <a:pt x="978" y="1"/>
                    <a:pt x="898" y="11"/>
                    <a:pt x="812" y="32"/>
                  </a:cubicBezTo>
                  <a:cubicBezTo>
                    <a:pt x="1" y="236"/>
                    <a:pt x="329" y="1291"/>
                    <a:pt x="1018" y="1291"/>
                  </a:cubicBezTo>
                  <a:cubicBezTo>
                    <a:pt x="1084" y="1291"/>
                    <a:pt x="1153" y="1281"/>
                    <a:pt x="1225" y="1260"/>
                  </a:cubicBezTo>
                  <a:cubicBezTo>
                    <a:pt x="1932" y="1051"/>
                    <a:pt x="1808" y="1"/>
                    <a:pt x="1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6649384" y="1935546"/>
              <a:ext cx="19101" cy="12763"/>
            </a:xfrm>
            <a:custGeom>
              <a:avLst/>
              <a:gdLst/>
              <a:ahLst/>
              <a:cxnLst/>
              <a:rect l="l" t="t" r="r" b="b"/>
              <a:pathLst>
                <a:path w="639" h="427" extrusionOk="0">
                  <a:moveTo>
                    <a:pt x="346" y="1"/>
                  </a:moveTo>
                  <a:cubicBezTo>
                    <a:pt x="322" y="1"/>
                    <a:pt x="296" y="4"/>
                    <a:pt x="268" y="11"/>
                  </a:cubicBezTo>
                  <a:cubicBezTo>
                    <a:pt x="1" y="78"/>
                    <a:pt x="107" y="426"/>
                    <a:pt x="335" y="426"/>
                  </a:cubicBezTo>
                  <a:cubicBezTo>
                    <a:pt x="357" y="426"/>
                    <a:pt x="380" y="423"/>
                    <a:pt x="404" y="416"/>
                  </a:cubicBezTo>
                  <a:cubicBezTo>
                    <a:pt x="638" y="348"/>
                    <a:pt x="598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6718645" y="1837148"/>
              <a:ext cx="21044" cy="14556"/>
            </a:xfrm>
            <a:custGeom>
              <a:avLst/>
              <a:gdLst/>
              <a:ahLst/>
              <a:cxnLst/>
              <a:rect l="l" t="t" r="r" b="b"/>
              <a:pathLst>
                <a:path w="704" h="487" extrusionOk="0">
                  <a:moveTo>
                    <a:pt x="592" y="0"/>
                  </a:moveTo>
                  <a:cubicBezTo>
                    <a:pt x="592" y="0"/>
                    <a:pt x="1" y="157"/>
                    <a:pt x="2" y="247"/>
                  </a:cubicBezTo>
                  <a:cubicBezTo>
                    <a:pt x="5" y="337"/>
                    <a:pt x="86" y="487"/>
                    <a:pt x="86" y="487"/>
                  </a:cubicBezTo>
                  <a:cubicBezTo>
                    <a:pt x="86" y="487"/>
                    <a:pt x="633" y="312"/>
                    <a:pt x="670" y="224"/>
                  </a:cubicBezTo>
                  <a:cubicBezTo>
                    <a:pt x="704" y="136"/>
                    <a:pt x="592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6653898" y="1863242"/>
              <a:ext cx="21074" cy="14586"/>
            </a:xfrm>
            <a:custGeom>
              <a:avLst/>
              <a:gdLst/>
              <a:ahLst/>
              <a:cxnLst/>
              <a:rect l="l" t="t" r="r" b="b"/>
              <a:pathLst>
                <a:path w="705" h="488" extrusionOk="0">
                  <a:moveTo>
                    <a:pt x="592" y="1"/>
                  </a:moveTo>
                  <a:cubicBezTo>
                    <a:pt x="592" y="1"/>
                    <a:pt x="0" y="157"/>
                    <a:pt x="2" y="248"/>
                  </a:cubicBezTo>
                  <a:cubicBezTo>
                    <a:pt x="4" y="337"/>
                    <a:pt x="85" y="488"/>
                    <a:pt x="85" y="488"/>
                  </a:cubicBezTo>
                  <a:cubicBezTo>
                    <a:pt x="85" y="488"/>
                    <a:pt x="633" y="313"/>
                    <a:pt x="669" y="224"/>
                  </a:cubicBezTo>
                  <a:cubicBezTo>
                    <a:pt x="705" y="136"/>
                    <a:pt x="592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683850" y="1744578"/>
              <a:ext cx="85522" cy="84469"/>
            </a:xfrm>
            <a:custGeom>
              <a:avLst/>
              <a:gdLst/>
              <a:ahLst/>
              <a:cxnLst/>
              <a:rect l="l" t="t" r="r" b="b"/>
              <a:pathLst>
                <a:path w="2861" h="2826" extrusionOk="0">
                  <a:moveTo>
                    <a:pt x="1772" y="1"/>
                  </a:moveTo>
                  <a:cubicBezTo>
                    <a:pt x="1546" y="1"/>
                    <a:pt x="30" y="607"/>
                    <a:pt x="16" y="727"/>
                  </a:cubicBezTo>
                  <a:cubicBezTo>
                    <a:pt x="1" y="851"/>
                    <a:pt x="683" y="2826"/>
                    <a:pt x="839" y="2826"/>
                  </a:cubicBezTo>
                  <a:cubicBezTo>
                    <a:pt x="842" y="2826"/>
                    <a:pt x="844" y="2826"/>
                    <a:pt x="846" y="2825"/>
                  </a:cubicBezTo>
                  <a:cubicBezTo>
                    <a:pt x="988" y="2765"/>
                    <a:pt x="2860" y="1962"/>
                    <a:pt x="2860" y="1962"/>
                  </a:cubicBezTo>
                  <a:cubicBezTo>
                    <a:pt x="2860" y="1962"/>
                    <a:pt x="1950" y="34"/>
                    <a:pt x="1786" y="2"/>
                  </a:cubicBezTo>
                  <a:cubicBezTo>
                    <a:pt x="1782" y="1"/>
                    <a:pt x="1777" y="1"/>
                    <a:pt x="1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621584" y="1774259"/>
              <a:ext cx="72160" cy="82168"/>
            </a:xfrm>
            <a:custGeom>
              <a:avLst/>
              <a:gdLst/>
              <a:ahLst/>
              <a:cxnLst/>
              <a:rect l="l" t="t" r="r" b="b"/>
              <a:pathLst>
                <a:path w="2414" h="2749" extrusionOk="0">
                  <a:moveTo>
                    <a:pt x="1504" y="1"/>
                  </a:moveTo>
                  <a:cubicBezTo>
                    <a:pt x="1503" y="1"/>
                    <a:pt x="1503" y="1"/>
                    <a:pt x="1502" y="1"/>
                  </a:cubicBezTo>
                  <a:cubicBezTo>
                    <a:pt x="1396" y="29"/>
                    <a:pt x="127" y="544"/>
                    <a:pt x="64" y="756"/>
                  </a:cubicBezTo>
                  <a:cubicBezTo>
                    <a:pt x="1" y="965"/>
                    <a:pt x="599" y="2749"/>
                    <a:pt x="775" y="2749"/>
                  </a:cubicBezTo>
                  <a:cubicBezTo>
                    <a:pt x="777" y="2749"/>
                    <a:pt x="780" y="2748"/>
                    <a:pt x="782" y="2748"/>
                  </a:cubicBezTo>
                  <a:cubicBezTo>
                    <a:pt x="946" y="2695"/>
                    <a:pt x="2414" y="2014"/>
                    <a:pt x="2414" y="2014"/>
                  </a:cubicBezTo>
                  <a:cubicBezTo>
                    <a:pt x="2414" y="2014"/>
                    <a:pt x="1620" y="1"/>
                    <a:pt x="1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6691443" y="1754651"/>
              <a:ext cx="65853" cy="23912"/>
            </a:xfrm>
            <a:custGeom>
              <a:avLst/>
              <a:gdLst/>
              <a:ahLst/>
              <a:cxnLst/>
              <a:rect l="l" t="t" r="r" b="b"/>
              <a:pathLst>
                <a:path w="2203" h="800" extrusionOk="0">
                  <a:moveTo>
                    <a:pt x="514" y="1"/>
                  </a:moveTo>
                  <a:cubicBezTo>
                    <a:pt x="322" y="80"/>
                    <a:pt x="139" y="161"/>
                    <a:pt x="0" y="229"/>
                  </a:cubicBezTo>
                  <a:lnTo>
                    <a:pt x="2202" y="799"/>
                  </a:lnTo>
                  <a:cubicBezTo>
                    <a:pt x="2130" y="655"/>
                    <a:pt x="2054" y="507"/>
                    <a:pt x="1981" y="366"/>
                  </a:cubicBezTo>
                  <a:lnTo>
                    <a:pt x="514" y="1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6685016" y="1770045"/>
              <a:ext cx="84147" cy="32730"/>
            </a:xfrm>
            <a:custGeom>
              <a:avLst/>
              <a:gdLst/>
              <a:ahLst/>
              <a:cxnLst/>
              <a:rect l="l" t="t" r="r" b="b"/>
              <a:pathLst>
                <a:path w="2815" h="1095" extrusionOk="0">
                  <a:moveTo>
                    <a:pt x="1" y="1"/>
                  </a:moveTo>
                  <a:cubicBezTo>
                    <a:pt x="29" y="108"/>
                    <a:pt x="81" y="276"/>
                    <a:pt x="146" y="468"/>
                  </a:cubicBezTo>
                  <a:lnTo>
                    <a:pt x="2814" y="1095"/>
                  </a:lnTo>
                  <a:cubicBezTo>
                    <a:pt x="2793" y="1048"/>
                    <a:pt x="2725" y="904"/>
                    <a:pt x="2631" y="71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6623258" y="1791237"/>
              <a:ext cx="63522" cy="25915"/>
            </a:xfrm>
            <a:custGeom>
              <a:avLst/>
              <a:gdLst/>
              <a:ahLst/>
              <a:cxnLst/>
              <a:rect l="l" t="t" r="r" b="b"/>
              <a:pathLst>
                <a:path w="2125" h="867" extrusionOk="0">
                  <a:moveTo>
                    <a:pt x="218" y="0"/>
                  </a:moveTo>
                  <a:cubicBezTo>
                    <a:pt x="102" y="74"/>
                    <a:pt x="23" y="139"/>
                    <a:pt x="9" y="188"/>
                  </a:cubicBezTo>
                  <a:cubicBezTo>
                    <a:pt x="0" y="219"/>
                    <a:pt x="6" y="285"/>
                    <a:pt x="22" y="373"/>
                  </a:cubicBezTo>
                  <a:lnTo>
                    <a:pt x="2125" y="867"/>
                  </a:lnTo>
                  <a:cubicBezTo>
                    <a:pt x="2073" y="744"/>
                    <a:pt x="2018" y="610"/>
                    <a:pt x="1961" y="473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6642748" y="1777308"/>
              <a:ext cx="33779" cy="15782"/>
            </a:xfrm>
            <a:custGeom>
              <a:avLst/>
              <a:gdLst/>
              <a:ahLst/>
              <a:cxnLst/>
              <a:rect l="l" t="t" r="r" b="b"/>
              <a:pathLst>
                <a:path w="1130" h="528" extrusionOk="0">
                  <a:moveTo>
                    <a:pt x="527" y="1"/>
                  </a:moveTo>
                  <a:cubicBezTo>
                    <a:pt x="377" y="63"/>
                    <a:pt x="187" y="146"/>
                    <a:pt x="1" y="233"/>
                  </a:cubicBezTo>
                  <a:lnTo>
                    <a:pt x="1130" y="527"/>
                  </a:lnTo>
                  <a:cubicBezTo>
                    <a:pt x="1058" y="363"/>
                    <a:pt x="989" y="215"/>
                    <a:pt x="932" y="102"/>
                  </a:cubicBezTo>
                  <a:lnTo>
                    <a:pt x="527" y="1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14" name="Google Shape;2614;p40"/>
          <p:cNvGrpSpPr/>
          <p:nvPr/>
        </p:nvGrpSpPr>
        <p:grpSpPr>
          <a:xfrm>
            <a:off x="3434741" y="3568622"/>
            <a:ext cx="664756" cy="578883"/>
            <a:chOff x="5133595" y="1523392"/>
            <a:chExt cx="473946" cy="412721"/>
          </a:xfrm>
        </p:grpSpPr>
        <p:sp>
          <p:nvSpPr>
            <p:cNvPr id="2615" name="Google Shape;2615;p40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3829734" y="4445012"/>
            <a:ext cx="564802" cy="618920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682900" cy="518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26787"/>
            <a:ext cx="7704000" cy="634500"/>
          </a:xfrm>
        </p:spPr>
        <p:txBody>
          <a:bodyPr/>
          <a:lstStyle/>
          <a:p>
            <a:r>
              <a:rPr lang="en-US" dirty="0" smtClean="0"/>
              <a:t>Turn left.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999" y="209550"/>
            <a:ext cx="4876802" cy="305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26787"/>
            <a:ext cx="7704000" cy="634500"/>
          </a:xfrm>
        </p:spPr>
        <p:txBody>
          <a:bodyPr/>
          <a:lstStyle/>
          <a:p>
            <a:r>
              <a:rPr lang="en-US" dirty="0" smtClean="0"/>
              <a:t>It’s opposite the bookshop.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887" y="285750"/>
            <a:ext cx="5111025" cy="290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0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26787"/>
            <a:ext cx="7704000" cy="634500"/>
          </a:xfrm>
        </p:spPr>
        <p:txBody>
          <a:bodyPr/>
          <a:lstStyle/>
          <a:p>
            <a:r>
              <a:rPr lang="en-US" dirty="0" smtClean="0"/>
              <a:t>Because they roar loudly.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275" y="285750"/>
            <a:ext cx="5048250" cy="31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26787"/>
            <a:ext cx="7704000" cy="634500"/>
          </a:xfrm>
        </p:spPr>
        <p:txBody>
          <a:bodyPr/>
          <a:lstStyle/>
          <a:p>
            <a:r>
              <a:rPr lang="en-US" dirty="0" smtClean="0"/>
              <a:t>They’re playing tug of war.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444" y="209550"/>
            <a:ext cx="489591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1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Google Shape;3633;p51"/>
          <p:cNvSpPr txBox="1">
            <a:spLocks noGrp="1"/>
          </p:cNvSpPr>
          <p:nvPr>
            <p:ph type="title" idx="2"/>
          </p:nvPr>
        </p:nvSpPr>
        <p:spPr>
          <a:xfrm>
            <a:off x="1104911" y="1343094"/>
            <a:ext cx="4619900" cy="10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</a:t>
            </a:r>
            <a:r>
              <a:rPr lang="en" dirty="0" smtClean="0"/>
              <a:t>corner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635" name="Google Shape;3635;p51"/>
          <p:cNvSpPr txBox="1">
            <a:spLocks noGrp="1"/>
          </p:cNvSpPr>
          <p:nvPr>
            <p:ph type="title"/>
          </p:nvPr>
        </p:nvSpPr>
        <p:spPr>
          <a:xfrm>
            <a:off x="5482600" y="1229694"/>
            <a:ext cx="2213400" cy="16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grpSp>
        <p:nvGrpSpPr>
          <p:cNvPr id="3636" name="Google Shape;3636;p51"/>
          <p:cNvGrpSpPr/>
          <p:nvPr/>
        </p:nvGrpSpPr>
        <p:grpSpPr>
          <a:xfrm>
            <a:off x="7485872" y="2124133"/>
            <a:ext cx="758563" cy="758428"/>
            <a:chOff x="6714640" y="951029"/>
            <a:chExt cx="404804" cy="404711"/>
          </a:xfrm>
        </p:grpSpPr>
        <p:sp>
          <p:nvSpPr>
            <p:cNvPr id="3637" name="Google Shape;3637;p5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5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5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5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5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2" name="Google Shape;3642;p51"/>
          <p:cNvGrpSpPr/>
          <p:nvPr/>
        </p:nvGrpSpPr>
        <p:grpSpPr>
          <a:xfrm rot="-1473203">
            <a:off x="419494" y="459949"/>
            <a:ext cx="1520006" cy="758412"/>
            <a:chOff x="3928210" y="1337178"/>
            <a:chExt cx="913545" cy="455852"/>
          </a:xfrm>
        </p:grpSpPr>
        <p:sp>
          <p:nvSpPr>
            <p:cNvPr id="3643" name="Google Shape;3643;p51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51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51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51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51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8" name="Google Shape;3648;p51"/>
          <p:cNvGrpSpPr/>
          <p:nvPr/>
        </p:nvGrpSpPr>
        <p:grpSpPr>
          <a:xfrm>
            <a:off x="3971065" y="3127031"/>
            <a:ext cx="807216" cy="884562"/>
            <a:chOff x="7969377" y="2856516"/>
            <a:chExt cx="402682" cy="441266"/>
          </a:xfrm>
        </p:grpSpPr>
        <p:sp>
          <p:nvSpPr>
            <p:cNvPr id="3649" name="Google Shape;3649;p51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51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51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51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51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51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51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51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51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51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51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0" name="Google Shape;3660;p51"/>
          <p:cNvGrpSpPr/>
          <p:nvPr/>
        </p:nvGrpSpPr>
        <p:grpSpPr>
          <a:xfrm>
            <a:off x="910745" y="2882557"/>
            <a:ext cx="537505" cy="831775"/>
            <a:chOff x="7706772" y="521151"/>
            <a:chExt cx="268136" cy="414933"/>
          </a:xfrm>
        </p:grpSpPr>
        <p:sp>
          <p:nvSpPr>
            <p:cNvPr id="3661" name="Google Shape;3661;p51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51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51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51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51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51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7" name="Google Shape;3667;p51"/>
          <p:cNvGrpSpPr/>
          <p:nvPr/>
        </p:nvGrpSpPr>
        <p:grpSpPr>
          <a:xfrm>
            <a:off x="6784354" y="3127030"/>
            <a:ext cx="487245" cy="533932"/>
            <a:chOff x="7969377" y="2856516"/>
            <a:chExt cx="402682" cy="441266"/>
          </a:xfrm>
        </p:grpSpPr>
        <p:sp>
          <p:nvSpPr>
            <p:cNvPr id="3668" name="Google Shape;3668;p51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51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51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51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51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51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51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51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51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51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51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232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97155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493429"/>
                </a:solidFill>
                <a:latin typeface=".VnRevueH" panose="020B7200000000000000" pitchFamily="34" charset="0"/>
              </a:rPr>
              <a:t>REVIEW GAME</a:t>
            </a:r>
            <a:endParaRPr lang="en-US" sz="4000" b="1" dirty="0">
              <a:solidFill>
                <a:srgbClr val="493429"/>
              </a:solidFill>
              <a:latin typeface=".VnRevu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8107"/>
      </p:ext>
    </p:extLst>
  </p:cSld>
  <p:clrMapOvr>
    <a:masterClrMapping/>
  </p:clrMapOvr>
  <p:transition spd="slow">
    <p:sndAc>
      <p:stSnd>
        <p:snd r:embed="rId2" name="Moveit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29" descr="F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24" y="2942161"/>
            <a:ext cx="12144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그림 30" descr="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24" y="842211"/>
            <a:ext cx="12144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그림 31" descr="B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55" y="842211"/>
            <a:ext cx="12144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그림 32" descr="C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003" y="842211"/>
            <a:ext cx="121562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그림 33" descr="D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749" y="842211"/>
            <a:ext cx="1215629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그림 34" descr="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686" y="842211"/>
            <a:ext cx="12144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그림 36" descr="G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55" y="2942161"/>
            <a:ext cx="12144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그림 37" descr="H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003" y="2942161"/>
            <a:ext cx="121562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그림 38" descr="I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749" y="2942161"/>
            <a:ext cx="1215629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그림 39" descr="J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686" y="2942161"/>
            <a:ext cx="12144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hlinkClick r:id="" action="ppaction://noaction"/>
            <a:extLst>
              <a:ext uri="{FF2B5EF4-FFF2-40B4-BE49-F238E27FC236}">
                <a16:creationId xmlns="" xmlns:a16="http://schemas.microsoft.com/office/drawing/2014/main" id="{F592B3CA-6E4C-4998-8F8C-40E88BD5B9CB}"/>
              </a:ext>
            </a:extLst>
          </p:cNvPr>
          <p:cNvSpPr/>
          <p:nvPr/>
        </p:nvSpPr>
        <p:spPr>
          <a:xfrm>
            <a:off x="7595124" y="4415245"/>
            <a:ext cx="1685108" cy="926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FFFF"/>
                </a:solidFill>
                <a:latin typeface="Amasis MT Pro Black" panose="02040A04050005020304" pitchFamily="18" charset="0"/>
              </a:rPr>
              <a:t>END</a:t>
            </a:r>
            <a:endParaRPr lang="en-US" sz="1600" b="1" dirty="0">
              <a:solidFill>
                <a:srgbClr val="FFFFFF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08225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모서리가 둥근 직사각형 5"/>
          <p:cNvSpPr>
            <a:spLocks noChangeArrowheads="1"/>
          </p:cNvSpPr>
          <p:nvPr/>
        </p:nvSpPr>
        <p:spPr bwMode="auto">
          <a:xfrm>
            <a:off x="288755" y="25887"/>
            <a:ext cx="8566486" cy="1174263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buSzPts val="3600"/>
            </a:pPr>
            <a:r>
              <a:rPr lang="en-US" sz="4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  <a:sym typeface="Londrina Solid"/>
              </a:rPr>
              <a:t>What was the weather like last weekend?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5123" name="모서리가 둥근 직사각형 6"/>
          <p:cNvSpPr>
            <a:spLocks noChangeArrowheads="1"/>
          </p:cNvSpPr>
          <p:nvPr/>
        </p:nvSpPr>
        <p:spPr bwMode="auto">
          <a:xfrm>
            <a:off x="2352172" y="3990976"/>
            <a:ext cx="4439653" cy="964406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buSzPts val="3600"/>
            </a:pPr>
            <a:r>
              <a:rPr lang="en-US" sz="4700" b="1" dirty="0" smtClean="0">
                <a:solidFill>
                  <a:srgbClr val="002060"/>
                </a:solidFill>
                <a:latin typeface="Londrina Solid"/>
                <a:ea typeface="Londrina Solid"/>
                <a:cs typeface="Londrina Solid"/>
              </a:rPr>
              <a:t>It was sunny.</a:t>
            </a:r>
            <a:endParaRPr lang="en-GB" sz="4700" b="1" dirty="0">
              <a:solidFill>
                <a:srgbClr val="002060"/>
              </a:solidFill>
              <a:latin typeface="Londrina Solid"/>
              <a:ea typeface="Londrina Solid"/>
              <a:cs typeface="Londrina Solid"/>
            </a:endParaRPr>
          </a:p>
        </p:txBody>
      </p:sp>
      <p:pic>
        <p:nvPicPr>
          <p:cNvPr id="512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7" y="1370904"/>
            <a:ext cx="5334002" cy="23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1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 autoUpdateAnimBg="0"/>
      <p:bldP spid="5123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8" descr="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1" y="844154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그림 6" descr="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1" y="844154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그림 5" descr="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1" y="844154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1" y="844154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1 point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6152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그림 2" descr="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1" y="844154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617678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Google Shape;2761;p43"/>
          <p:cNvSpPr txBox="1">
            <a:spLocks noGrp="1"/>
          </p:cNvSpPr>
          <p:nvPr>
            <p:ph type="title" idx="2"/>
          </p:nvPr>
        </p:nvSpPr>
        <p:spPr>
          <a:xfrm>
            <a:off x="3681063" y="540000"/>
            <a:ext cx="4095300" cy="14221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Warm-up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762" name="Google Shape;2762;p43"/>
          <p:cNvSpPr txBox="1">
            <a:spLocks noGrp="1"/>
          </p:cNvSpPr>
          <p:nvPr>
            <p:ph type="title"/>
          </p:nvPr>
        </p:nvSpPr>
        <p:spPr>
          <a:xfrm>
            <a:off x="1367063" y="540000"/>
            <a:ext cx="2213400" cy="19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763" name="Google Shape;2763;p43"/>
          <p:cNvSpPr txBox="1">
            <a:spLocks noGrp="1"/>
          </p:cNvSpPr>
          <p:nvPr>
            <p:ph type="subTitle" idx="1"/>
          </p:nvPr>
        </p:nvSpPr>
        <p:spPr>
          <a:xfrm rot="252">
            <a:off x="3681341" y="2588648"/>
            <a:ext cx="4095300" cy="544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/>
              <a:t>Sing a song</a:t>
            </a:r>
            <a:endParaRPr sz="2400" b="1" dirty="0"/>
          </a:p>
        </p:txBody>
      </p:sp>
      <p:grpSp>
        <p:nvGrpSpPr>
          <p:cNvPr id="2764" name="Google Shape;2764;p43"/>
          <p:cNvGrpSpPr/>
          <p:nvPr/>
        </p:nvGrpSpPr>
        <p:grpSpPr>
          <a:xfrm>
            <a:off x="7196087" y="1788261"/>
            <a:ext cx="1764754" cy="884625"/>
            <a:chOff x="6554834" y="4413128"/>
            <a:chExt cx="1033713" cy="518173"/>
          </a:xfrm>
        </p:grpSpPr>
        <p:sp>
          <p:nvSpPr>
            <p:cNvPr id="2765" name="Google Shape;2765;p43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3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3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3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3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3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1" name="Google Shape;2771;p43"/>
          <p:cNvGrpSpPr/>
          <p:nvPr/>
        </p:nvGrpSpPr>
        <p:grpSpPr>
          <a:xfrm>
            <a:off x="1272682" y="2140839"/>
            <a:ext cx="1694227" cy="992346"/>
            <a:chOff x="6479176" y="2546587"/>
            <a:chExt cx="992401" cy="581271"/>
          </a:xfrm>
        </p:grpSpPr>
        <p:sp>
          <p:nvSpPr>
            <p:cNvPr id="2772" name="Google Shape;2772;p43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3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3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3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3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3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8" name="Google Shape;2778;p43"/>
          <p:cNvGrpSpPr/>
          <p:nvPr/>
        </p:nvGrpSpPr>
        <p:grpSpPr>
          <a:xfrm>
            <a:off x="8078464" y="757277"/>
            <a:ext cx="691082" cy="690922"/>
            <a:chOff x="6714640" y="951029"/>
            <a:chExt cx="404804" cy="404711"/>
          </a:xfrm>
        </p:grpSpPr>
        <p:sp>
          <p:nvSpPr>
            <p:cNvPr id="2779" name="Google Shape;2779;p43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3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3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3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3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4" name="Google Shape;2784;p43"/>
          <p:cNvGrpSpPr/>
          <p:nvPr/>
        </p:nvGrpSpPr>
        <p:grpSpPr>
          <a:xfrm>
            <a:off x="837115" y="3236363"/>
            <a:ext cx="687458" cy="753329"/>
            <a:chOff x="7969377" y="2856516"/>
            <a:chExt cx="402682" cy="441266"/>
          </a:xfrm>
        </p:grpSpPr>
        <p:sp>
          <p:nvSpPr>
            <p:cNvPr id="2785" name="Google Shape;2785;p43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3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3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3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3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3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3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3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3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3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3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6" name="Google Shape;2796;p43"/>
          <p:cNvGrpSpPr/>
          <p:nvPr/>
        </p:nvGrpSpPr>
        <p:grpSpPr>
          <a:xfrm>
            <a:off x="5712795" y="3612677"/>
            <a:ext cx="457761" cy="708374"/>
            <a:chOff x="7706772" y="521151"/>
            <a:chExt cx="268136" cy="414933"/>
          </a:xfrm>
        </p:grpSpPr>
        <p:sp>
          <p:nvSpPr>
            <p:cNvPr id="2797" name="Google Shape;2797;p43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3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3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3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3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3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3" name="Google Shape;2803;p43"/>
          <p:cNvGrpSpPr/>
          <p:nvPr/>
        </p:nvGrpSpPr>
        <p:grpSpPr>
          <a:xfrm>
            <a:off x="3228583" y="2624703"/>
            <a:ext cx="246464" cy="231319"/>
            <a:chOff x="5946283" y="1650903"/>
            <a:chExt cx="246464" cy="231319"/>
          </a:xfrm>
        </p:grpSpPr>
        <p:sp>
          <p:nvSpPr>
            <p:cNvPr id="2804" name="Google Shape;2804;p4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모서리가 둥근 직사각형 5"/>
          <p:cNvSpPr>
            <a:spLocks noChangeArrowheads="1"/>
          </p:cNvSpPr>
          <p:nvPr/>
        </p:nvSpPr>
        <p:spPr bwMode="auto">
          <a:xfrm>
            <a:off x="421105" y="686062"/>
            <a:ext cx="8301790" cy="1207421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Do/ go/ to/ me/ the supermarket/ want/ you/ with/ to /?/ </a:t>
            </a:r>
            <a:endParaRPr lang="en-GB" sz="36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7171" name="모서리가 둥근 직사각형 6"/>
          <p:cNvSpPr>
            <a:spLocks noChangeArrowheads="1"/>
          </p:cNvSpPr>
          <p:nvPr/>
        </p:nvSpPr>
        <p:spPr bwMode="auto">
          <a:xfrm>
            <a:off x="409073" y="3733263"/>
            <a:ext cx="8446168" cy="1207421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000" b="1" dirty="0" smtClean="0">
                <a:solidFill>
                  <a:srgbClr val="002060"/>
                </a:solidFill>
                <a:latin typeface="Londrina Solid"/>
                <a:ea typeface="Londrina Solid"/>
                <a:cs typeface="Londrina Solid"/>
              </a:rPr>
              <a:t>Do you want to go to the supermarket with me?</a:t>
            </a:r>
            <a:endParaRPr lang="en-GB" sz="4000" b="1" dirty="0">
              <a:solidFill>
                <a:srgbClr val="002060"/>
              </a:solidFill>
              <a:latin typeface="Londrina Solid"/>
              <a:ea typeface="Londrina Solid"/>
              <a:cs typeface="Londrina Solid"/>
            </a:endParaRPr>
          </a:p>
        </p:txBody>
      </p:sp>
      <p:pic>
        <p:nvPicPr>
          <p:cNvPr id="7172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897913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583;p50">
            <a:extLst>
              <a:ext uri="{FF2B5EF4-FFF2-40B4-BE49-F238E27FC236}">
                <a16:creationId xmlns="" xmlns:a16="http://schemas.microsoft.com/office/drawing/2014/main" id="{27EC7F53-F334-4750-9C26-25B555E392C2}"/>
              </a:ext>
            </a:extLst>
          </p:cNvPr>
          <p:cNvSpPr txBox="1">
            <a:spLocks/>
          </p:cNvSpPr>
          <p:nvPr/>
        </p:nvSpPr>
        <p:spPr>
          <a:xfrm>
            <a:off x="2337885" y="30873"/>
            <a:ext cx="5009648" cy="572700"/>
          </a:xfrm>
          <a:prstGeom prst="rect">
            <a:avLst/>
          </a:prstGeom>
          <a:solidFill>
            <a:srgbClr val="F4B3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1F4788"/>
              </a:buClr>
              <a:defRPr/>
            </a:pPr>
            <a:r>
              <a:rPr lang="en-GB" sz="3200" dirty="0">
                <a:solidFill>
                  <a:srgbClr val="1F4788"/>
                </a:solidFill>
                <a:latin typeface="Comic Sans MS" panose="030F0702030302020204" pitchFamily="66" charset="0"/>
              </a:rPr>
              <a:t>PUT IN ORDER</a:t>
            </a:r>
            <a:endParaRPr lang="en-US" sz="3200" dirty="0">
              <a:solidFill>
                <a:srgbClr val="1F478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975172"/>
            <a:ext cx="3352800" cy="1676402"/>
          </a:xfrm>
          <a:prstGeom prst="rect">
            <a:avLst/>
          </a:prstGeom>
        </p:spPr>
      </p:pic>
      <p:pic>
        <p:nvPicPr>
          <p:cNvPr id="11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19" y="3854770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0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 autoUpdateAnimBg="0"/>
      <p:bldP spid="7171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5" descr="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그림 6" descr="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그림 7" descr="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그림 8" descr="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그림 2" descr="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그림 4" descr="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6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0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149938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모서리가 둥근 직사각형 5"/>
          <p:cNvSpPr>
            <a:spLocks noChangeArrowheads="1"/>
          </p:cNvSpPr>
          <p:nvPr/>
        </p:nvSpPr>
        <p:spPr bwMode="auto">
          <a:xfrm>
            <a:off x="76200" y="1015738"/>
            <a:ext cx="5943600" cy="2684922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4000" b="1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- How </a:t>
            </a:r>
            <a:r>
              <a:rPr lang="en-GB" sz="4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can I get to the food stall?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- Go straight and turn left.</a:t>
            </a:r>
            <a:endParaRPr lang="en-GB" sz="4000" b="1" dirty="0">
              <a:solidFill>
                <a:srgbClr val="7030A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9219" name="모서리가 둥근 직사각형 6"/>
          <p:cNvSpPr>
            <a:spLocks noChangeArrowheads="1"/>
          </p:cNvSpPr>
          <p:nvPr/>
        </p:nvSpPr>
        <p:spPr bwMode="auto">
          <a:xfrm>
            <a:off x="3176329" y="3969544"/>
            <a:ext cx="2995872" cy="964406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7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right</a:t>
            </a:r>
            <a:endParaRPr lang="en-GB" sz="4700" b="1" dirty="0">
              <a:solidFill>
                <a:srgbClr val="FF000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B7F712B6-5D07-4B21-941B-4A4976FCE26B}"/>
              </a:ext>
            </a:extLst>
          </p:cNvPr>
          <p:cNvSpPr/>
          <p:nvPr/>
        </p:nvSpPr>
        <p:spPr>
          <a:xfrm>
            <a:off x="2903621" y="2927520"/>
            <a:ext cx="1287380" cy="7731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Google Shape;1583;p50">
            <a:extLst>
              <a:ext uri="{FF2B5EF4-FFF2-40B4-BE49-F238E27FC236}">
                <a16:creationId xmlns="" xmlns:a16="http://schemas.microsoft.com/office/drawing/2014/main" id="{3DDDEBA7-1C91-4752-AB24-79A0744E4AE4}"/>
              </a:ext>
            </a:extLst>
          </p:cNvPr>
          <p:cNvSpPr txBox="1">
            <a:spLocks/>
          </p:cNvSpPr>
          <p:nvPr/>
        </p:nvSpPr>
        <p:spPr>
          <a:xfrm>
            <a:off x="2169443" y="287560"/>
            <a:ext cx="5009648" cy="572700"/>
          </a:xfrm>
          <a:prstGeom prst="rect">
            <a:avLst/>
          </a:prstGeom>
          <a:solidFill>
            <a:srgbClr val="F4B3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1F4788"/>
              </a:buClr>
              <a:defRPr/>
            </a:pPr>
            <a:r>
              <a:rPr lang="en-GB" sz="2800" dirty="0">
                <a:solidFill>
                  <a:srgbClr val="1F4788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1F4788"/>
                </a:solidFill>
                <a:latin typeface="Comic Sans MS" panose="030F0702030302020204" pitchFamily="66" charset="0"/>
              </a:rPr>
              <a:t>ORRECT THE </a:t>
            </a:r>
            <a:r>
              <a:rPr lang="en-US" sz="2800" dirty="0" smtClean="0">
                <a:solidFill>
                  <a:srgbClr val="1F4788"/>
                </a:solidFill>
                <a:latin typeface="Comic Sans MS" panose="030F0702030302020204" pitchFamily="66" charset="0"/>
              </a:rPr>
              <a:t>MISTAKE</a:t>
            </a:r>
            <a:endParaRPr lang="en-US" sz="2800" dirty="0">
              <a:solidFill>
                <a:srgbClr val="1F4788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225672"/>
            <a:ext cx="2662238" cy="1825915"/>
          </a:xfrm>
          <a:prstGeom prst="rect">
            <a:avLst/>
          </a:prstGeom>
        </p:spPr>
      </p:pic>
      <p:pic>
        <p:nvPicPr>
          <p:cNvPr id="9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57421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647" y="3905033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69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 autoUpdateAnimBg="0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6" descr="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그림 7" descr="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그림 8" descr="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그림 2" descr="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그림 4" descr="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그림 5" descr="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2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0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732772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모서리가 둥근 직사각형 5"/>
          <p:cNvSpPr>
            <a:spLocks noChangeArrowheads="1"/>
          </p:cNvSpPr>
          <p:nvPr/>
        </p:nvSpPr>
        <p:spPr bwMode="auto">
          <a:xfrm>
            <a:off x="295179" y="754229"/>
            <a:ext cx="8553638" cy="1207921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The/ is/ pet shop/ the/ behind/ book shop/./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11267" name="모서리가 둥근 직사각형 6"/>
          <p:cNvSpPr>
            <a:spLocks noChangeArrowheads="1"/>
          </p:cNvSpPr>
          <p:nvPr/>
        </p:nvSpPr>
        <p:spPr bwMode="auto">
          <a:xfrm>
            <a:off x="302418" y="4150894"/>
            <a:ext cx="8229600" cy="778293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The pet shop is behind the book shop.</a:t>
            </a:r>
            <a:endParaRPr lang="en-GB" sz="32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11" name="Google Shape;1583;p50">
            <a:extLst>
              <a:ext uri="{FF2B5EF4-FFF2-40B4-BE49-F238E27FC236}">
                <a16:creationId xmlns="" xmlns:a16="http://schemas.microsoft.com/office/drawing/2014/main" id="{15C6469A-6301-4E37-8EE5-53ED852751DA}"/>
              </a:ext>
            </a:extLst>
          </p:cNvPr>
          <p:cNvSpPr txBox="1">
            <a:spLocks/>
          </p:cNvSpPr>
          <p:nvPr/>
        </p:nvSpPr>
        <p:spPr>
          <a:xfrm>
            <a:off x="2690935" y="86943"/>
            <a:ext cx="3762126" cy="572700"/>
          </a:xfrm>
          <a:prstGeom prst="rect">
            <a:avLst/>
          </a:prstGeom>
          <a:solidFill>
            <a:srgbClr val="F4B3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1F4788"/>
              </a:buClr>
              <a:defRPr/>
            </a:pPr>
            <a:r>
              <a:rPr lang="en-GB" dirty="0">
                <a:solidFill>
                  <a:srgbClr val="1F4788"/>
                </a:solidFill>
                <a:latin typeface="Comic Sans MS" panose="030F0702030302020204" pitchFamily="66" charset="0"/>
              </a:rPr>
              <a:t>PUT IN ORDER</a:t>
            </a:r>
            <a:endParaRPr lang="en-US" dirty="0">
              <a:solidFill>
                <a:srgbClr val="1F4788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049770"/>
            <a:ext cx="3304039" cy="1953732"/>
          </a:xfrm>
          <a:prstGeom prst="rect">
            <a:avLst/>
          </a:prstGeom>
        </p:spPr>
      </p:pic>
      <p:pic>
        <p:nvPicPr>
          <p:cNvPr id="10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8" y="346832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82" y="3495105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1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 autoUpdateAnimBg="0"/>
      <p:bldP spid="11267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3315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50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 descr="afro circ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31" y="214313"/>
            <a:ext cx="3906441" cy="426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add 10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496192"/>
      </p:ext>
    </p:extLst>
  </p:cSld>
  <p:clrMapOvr>
    <a:masterClrMapping/>
  </p:clrMapOvr>
  <p:transition>
    <p:sndAc>
      <p:stSnd>
        <p:snd r:embed="rId2" name="afro circu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  -0.071 0.01333  C -0.051 0.01867  -0.032 0.02133  -0.017 0.02  C -0.004 0.02  0.01 0.01733  0.025 0.01333  C 0.069 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 0  Z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Steal 3 points.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5364" name="그림 11" descr="motoo_o_GIFSoup.co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feel40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03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8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www.ringersmobile.comCarSirenPolice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3" y="1928812"/>
            <a:ext cx="167878" cy="1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그림 9" descr="DuBoi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0"/>
            <a:ext cx="34337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61960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05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Everyone lose 5 points</a:t>
            </a:r>
            <a:endParaRPr lang="en-GB" sz="405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6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665185"/>
      </p:ext>
    </p:extLst>
  </p:cSld>
  <p:clrMapOvr>
    <a:masterClrMapping/>
  </p:clrMapOvr>
  <p:transition>
    <p:sndAc>
      <p:stSnd>
        <p:snd r:embed="rId3" name="sir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" fill="hold"/>
                                        <p:tgtEl>
                                          <p:spTgt spid="15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2"/>
                </p:tgtEl>
              </p:cMediaNode>
            </p:audio>
          </p:childTnLst>
        </p:cTn>
      </p:par>
    </p:tnLst>
    <p:bldLst>
      <p:bldP spid="15364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모서리가 둥근 직사각형 5"/>
          <p:cNvSpPr>
            <a:spLocks noChangeArrowheads="1"/>
          </p:cNvSpPr>
          <p:nvPr/>
        </p:nvSpPr>
        <p:spPr bwMode="auto">
          <a:xfrm>
            <a:off x="1268015" y="362016"/>
            <a:ext cx="6858000" cy="914334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What does it say?</a:t>
            </a:r>
            <a:endParaRPr lang="en-GB" sz="44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16387" name="모서리가 둥근 직사각형 6"/>
          <p:cNvSpPr>
            <a:spLocks noChangeArrowheads="1"/>
          </p:cNvSpPr>
          <p:nvPr/>
        </p:nvSpPr>
        <p:spPr bwMode="auto">
          <a:xfrm>
            <a:off x="330868" y="4086977"/>
            <a:ext cx="8482263" cy="964406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It says ‘turn right’.</a:t>
            </a:r>
            <a:endParaRPr lang="en-GB" sz="44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9" y="1666008"/>
            <a:ext cx="3352800" cy="2221054"/>
          </a:xfrm>
          <a:prstGeom prst="rect">
            <a:avLst/>
          </a:prstGeom>
        </p:spPr>
      </p:pic>
      <p:pic>
        <p:nvPicPr>
          <p:cNvPr id="8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04859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231" y="3478623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05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 autoUpdateAnimBg="0"/>
      <p:bldP spid="16387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67" y="266950"/>
            <a:ext cx="9144000" cy="4744659"/>
          </a:xfrm>
          <a:prstGeom prst="rect">
            <a:avLst/>
          </a:prstGeom>
        </p:spPr>
      </p:pic>
      <p:pic>
        <p:nvPicPr>
          <p:cNvPr id="5" name="Track 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264833"/>
            <a:ext cx="494800" cy="49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그림 8" descr="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5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0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25354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모서리가 둥근 직사각형 5"/>
          <p:cNvSpPr>
            <a:spLocks noChangeArrowheads="1"/>
          </p:cNvSpPr>
          <p:nvPr/>
        </p:nvSpPr>
        <p:spPr bwMode="auto">
          <a:xfrm>
            <a:off x="152400" y="1041473"/>
            <a:ext cx="5402180" cy="1931064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The food shop is ___the sports shop and the bookshop. 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18435" name="모서리가 둥근 직사각형 6"/>
          <p:cNvSpPr>
            <a:spLocks noChangeArrowheads="1"/>
          </p:cNvSpPr>
          <p:nvPr/>
        </p:nvSpPr>
        <p:spPr bwMode="auto">
          <a:xfrm>
            <a:off x="2796741" y="3186382"/>
            <a:ext cx="2976594" cy="849515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7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opposite</a:t>
            </a:r>
            <a:endParaRPr lang="en-GB" sz="47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9" name="모서리가 둥근 직사각형 6">
            <a:extLst>
              <a:ext uri="{FF2B5EF4-FFF2-40B4-BE49-F238E27FC236}">
                <a16:creationId xmlns="" xmlns:a16="http://schemas.microsoft.com/office/drawing/2014/main" id="{331788D4-3ADD-439C-81F7-D5E226830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596" y="4171949"/>
            <a:ext cx="2976594" cy="811379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7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between</a:t>
            </a:r>
            <a:endParaRPr lang="en-GB" sz="47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10" name="Google Shape;1583;p50">
            <a:extLst>
              <a:ext uri="{FF2B5EF4-FFF2-40B4-BE49-F238E27FC236}">
                <a16:creationId xmlns="" xmlns:a16="http://schemas.microsoft.com/office/drawing/2014/main" id="{E154252A-DF61-4987-82D5-E24334156992}"/>
              </a:ext>
            </a:extLst>
          </p:cNvPr>
          <p:cNvSpPr txBox="1">
            <a:spLocks/>
          </p:cNvSpPr>
          <p:nvPr/>
        </p:nvSpPr>
        <p:spPr>
          <a:xfrm>
            <a:off x="2067176" y="251465"/>
            <a:ext cx="5009648" cy="572700"/>
          </a:xfrm>
          <a:prstGeom prst="rect">
            <a:avLst/>
          </a:prstGeom>
          <a:solidFill>
            <a:srgbClr val="F4B3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1F4788"/>
              </a:buClr>
              <a:defRPr/>
            </a:pPr>
            <a:r>
              <a:rPr lang="en-GB" dirty="0">
                <a:solidFill>
                  <a:srgbClr val="1F4788"/>
                </a:solidFill>
                <a:latin typeface="Comic Sans MS" panose="030F0702030302020204" pitchFamily="66" charset="0"/>
              </a:rPr>
              <a:t>READ AND CHOOSE</a:t>
            </a:r>
            <a:endParaRPr lang="en-US" dirty="0">
              <a:solidFill>
                <a:srgbClr val="1F4788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210368"/>
            <a:ext cx="3454860" cy="1524000"/>
          </a:xfrm>
          <a:prstGeom prst="rect">
            <a:avLst/>
          </a:prstGeom>
        </p:spPr>
      </p:pic>
      <p:pic>
        <p:nvPicPr>
          <p:cNvPr id="11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76" y="361323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633653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4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</p:childTnLst>
        </p:cTn>
      </p:par>
    </p:tnLst>
    <p:bldLst>
      <p:bldP spid="18435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20483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74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1" descr="1137149_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"/>
            <a:ext cx="6858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모서리가 둥근 직사각형 3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9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20485" name="모서리가 둥근 직사각형 5"/>
          <p:cNvSpPr>
            <a:spLocks noChangeArrowheads="1"/>
          </p:cNvSpPr>
          <p:nvPr/>
        </p:nvSpPr>
        <p:spPr bwMode="auto">
          <a:xfrm>
            <a:off x="1170709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25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You like to move it!</a:t>
            </a:r>
            <a:endParaRPr lang="en-GB" sz="525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6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498309"/>
      </p:ext>
    </p:extLst>
  </p:cSld>
  <p:clrMapOvr>
    <a:masterClrMapping/>
  </p:clrMapOvr>
  <p:transition>
    <p:sndAc>
      <p:stSnd>
        <p:snd r:embed="rId2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 autoUpdateAnimBg="0"/>
      <p:bldP spid="20485" grpId="0" animBg="1" autoUpdateAnimBg="0"/>
      <p:bldP spid="20485" grpId="1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5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Lose 2 points.</a:t>
            </a:r>
            <a:endParaRPr lang="en-GB" sz="45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22532" name="그림 7" descr="mor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hno408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446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215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9"/>
                </p:tgtEl>
              </p:cMediaNode>
            </p:audio>
          </p:childTnLst>
        </p:cTn>
      </p:par>
    </p:tnLst>
    <p:bldLst>
      <p:bldP spid="21506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5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Steal 3 points.</a:t>
            </a:r>
            <a:endParaRPr lang="en-GB" sz="45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23556" name="그림 8" descr="tumblr_lybgmmHPK81qlkzoao1_50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61572" cy="38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36767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모서리가 둥근 직사각형 5"/>
          <p:cNvSpPr>
            <a:spLocks noChangeArrowheads="1"/>
          </p:cNvSpPr>
          <p:nvPr/>
        </p:nvSpPr>
        <p:spPr bwMode="auto">
          <a:xfrm>
            <a:off x="609600" y="1175490"/>
            <a:ext cx="5041232" cy="147789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4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How ____ is the skirt?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9" name="Google Shape;1583;p50">
            <a:extLst>
              <a:ext uri="{FF2B5EF4-FFF2-40B4-BE49-F238E27FC236}">
                <a16:creationId xmlns="" xmlns:a16="http://schemas.microsoft.com/office/drawing/2014/main" id="{7F7B46F8-18CB-4AD7-A5DC-17B9C89DBCD9}"/>
              </a:ext>
            </a:extLst>
          </p:cNvPr>
          <p:cNvSpPr txBox="1">
            <a:spLocks/>
          </p:cNvSpPr>
          <p:nvPr/>
        </p:nvSpPr>
        <p:spPr>
          <a:xfrm>
            <a:off x="2067176" y="251465"/>
            <a:ext cx="5009648" cy="572700"/>
          </a:xfrm>
          <a:prstGeom prst="rect">
            <a:avLst/>
          </a:prstGeom>
          <a:solidFill>
            <a:srgbClr val="F4B3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1F4788"/>
              </a:buClr>
              <a:defRPr/>
            </a:pPr>
            <a:r>
              <a:rPr lang="en-GB" dirty="0">
                <a:solidFill>
                  <a:srgbClr val="1F4788"/>
                </a:solidFill>
                <a:latin typeface="Comic Sans MS" panose="030F0702030302020204" pitchFamily="66" charset="0"/>
              </a:rPr>
              <a:t>READ AND CHOOSE</a:t>
            </a:r>
            <a:endParaRPr lang="en-US" dirty="0">
              <a:solidFill>
                <a:srgbClr val="1F478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모서리가 둥근 직사각형 6">
            <a:extLst>
              <a:ext uri="{FF2B5EF4-FFF2-40B4-BE49-F238E27FC236}">
                <a16:creationId xmlns="" xmlns:a16="http://schemas.microsoft.com/office/drawing/2014/main" id="{D29AB8CB-C09F-474E-93D3-C5715DDD3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167" y="3084370"/>
            <a:ext cx="4463714" cy="872416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7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many</a:t>
            </a:r>
            <a:endParaRPr lang="en-GB" sz="47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11" name="모서리가 둥근 직사각형 6">
            <a:extLst>
              <a:ext uri="{FF2B5EF4-FFF2-40B4-BE49-F238E27FC236}">
                <a16:creationId xmlns="" xmlns:a16="http://schemas.microsoft.com/office/drawing/2014/main" id="{C73841AF-4CE1-4602-B6C7-2A1CB68C8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1119" y="4197040"/>
            <a:ext cx="4463715" cy="772654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700" b="1" dirty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much</a:t>
            </a:r>
            <a:endParaRPr lang="en-GB" sz="47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977955"/>
            <a:ext cx="2945119" cy="1952625"/>
          </a:xfrm>
          <a:prstGeom prst="rect">
            <a:avLst/>
          </a:prstGeom>
        </p:spPr>
      </p:pic>
      <p:pic>
        <p:nvPicPr>
          <p:cNvPr id="12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99911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66573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17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그림 8" descr="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그림 7" descr="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4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0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228271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5">
            <a:extLst>
              <a:ext uri="{FF2B5EF4-FFF2-40B4-BE49-F238E27FC236}">
                <a16:creationId xmlns="" xmlns:a16="http://schemas.microsoft.com/office/drawing/2014/main" id="{F80C5932-32B7-4309-90C6-349413FF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31" y="1136242"/>
            <a:ext cx="5257800" cy="2136594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3600" b="1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- What </a:t>
            </a:r>
            <a:r>
              <a:rPr lang="en-GB" sz="36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animals are these?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36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- They’re tigers.</a:t>
            </a:r>
            <a:endParaRPr lang="en-GB" sz="3600" b="1" dirty="0">
              <a:solidFill>
                <a:srgbClr val="7030A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10" name="모서리가 둥근 직사각형 6">
            <a:extLst>
              <a:ext uri="{FF2B5EF4-FFF2-40B4-BE49-F238E27FC236}">
                <a16:creationId xmlns="" xmlns:a16="http://schemas.microsoft.com/office/drawing/2014/main" id="{FBA84C9C-4EF1-43F9-91CA-F4BAF7F07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397" y="3840512"/>
            <a:ext cx="3441032" cy="964406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lions</a:t>
            </a:r>
            <a:endParaRPr lang="en-GB" sz="4400" b="1" dirty="0">
              <a:solidFill>
                <a:srgbClr val="FF000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12" name="Google Shape;1583;p50">
            <a:extLst>
              <a:ext uri="{FF2B5EF4-FFF2-40B4-BE49-F238E27FC236}">
                <a16:creationId xmlns="" xmlns:a16="http://schemas.microsoft.com/office/drawing/2014/main" id="{40F35DF3-9072-4B1A-8468-3D5D1133B930}"/>
              </a:ext>
            </a:extLst>
          </p:cNvPr>
          <p:cNvSpPr txBox="1">
            <a:spLocks/>
          </p:cNvSpPr>
          <p:nvPr/>
        </p:nvSpPr>
        <p:spPr>
          <a:xfrm>
            <a:off x="2169443" y="287560"/>
            <a:ext cx="5009648" cy="572700"/>
          </a:xfrm>
          <a:prstGeom prst="rect">
            <a:avLst/>
          </a:prstGeom>
          <a:solidFill>
            <a:srgbClr val="F4B3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1F4788"/>
              </a:buClr>
              <a:defRPr/>
            </a:pPr>
            <a:r>
              <a:rPr lang="en-GB" sz="2800" dirty="0">
                <a:solidFill>
                  <a:srgbClr val="1F4788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1F4788"/>
                </a:solidFill>
                <a:latin typeface="Comic Sans MS" panose="030F0702030302020204" pitchFamily="66" charset="0"/>
              </a:rPr>
              <a:t>ORRECT THE MISTAKES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E4DD63F-D19F-4460-A81C-8929610EF248}"/>
              </a:ext>
            </a:extLst>
          </p:cNvPr>
          <p:cNvSpPr/>
          <p:nvPr/>
        </p:nvSpPr>
        <p:spPr>
          <a:xfrm>
            <a:off x="3048001" y="2442005"/>
            <a:ext cx="1600200" cy="6596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796" y="1200150"/>
            <a:ext cx="3429000" cy="2110978"/>
          </a:xfrm>
          <a:prstGeom prst="rect">
            <a:avLst/>
          </a:prstGeom>
        </p:spPr>
      </p:pic>
      <p:pic>
        <p:nvPicPr>
          <p:cNvPr id="11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90950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88124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88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1747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9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42C12F7-AE9B-40D2-A6C4-2F1B6BC860EE}"/>
              </a:ext>
            </a:extLst>
          </p:cNvPr>
          <p:cNvSpPr txBox="1"/>
          <p:nvPr/>
        </p:nvSpPr>
        <p:spPr>
          <a:xfrm>
            <a:off x="991289" y="48112"/>
            <a:ext cx="7161423" cy="923330"/>
          </a:xfrm>
          <a:prstGeom prst="rect">
            <a:avLst/>
          </a:prstGeom>
          <a:noFill/>
          <a:effectLst>
            <a:outerShdw blurRad="50800" dist="38100" dir="5400000" algn="t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altLang="ko-KR" sz="5400">
                <a:solidFill>
                  <a:srgbClr val="C500C3"/>
                </a:solidFill>
                <a:latin typeface="#9Slide07 IcielCrocante" panose="02000000000000000000" pitchFamily="2" charset="0"/>
                <a:cs typeface="Arial" pitchFamily="34" charset="0"/>
              </a:rPr>
              <a:t>Choose and throw</a:t>
            </a:r>
            <a:endParaRPr lang="ko-KR" altLang="en-US" sz="5400" dirty="0">
              <a:solidFill>
                <a:srgbClr val="C500C3"/>
              </a:solidFill>
              <a:latin typeface="#9Slide07 IcielCrocante" panose="02000000000000000000" pitchFamily="2" charset="0"/>
              <a:cs typeface="Arial" pitchFamily="34" charset="0"/>
            </a:endParaRPr>
          </a:p>
        </p:txBody>
      </p:sp>
      <p:pic>
        <p:nvPicPr>
          <p:cNvPr id="3074" name="Picture 2" descr="Bộ 3 quả bóng ném dính - Sticky Ball (Nhiều Màu) | Tiki">
            <a:extLst>
              <a:ext uri="{FF2B5EF4-FFF2-40B4-BE49-F238E27FC236}">
                <a16:creationId xmlns="" xmlns:a16="http://schemas.microsoft.com/office/drawing/2014/main" id="{BCB9B694-6E60-4F07-8C48-94C6FF5C6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870" y="1186098"/>
            <a:ext cx="3687907" cy="368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4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5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Lose 3 points.</a:t>
            </a:r>
            <a:endParaRPr lang="en-GB" sz="45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2772" name="그림 7" descr="mor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hno2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30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9"/>
                </p:tgtEl>
              </p:cMediaNode>
            </p:audio>
          </p:childTnLst>
        </p:cTn>
      </p:par>
    </p:tnLst>
    <p:bldLst>
      <p:bldP spid="31746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5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Steal 3 points.</a:t>
            </a:r>
            <a:endParaRPr lang="en-GB" sz="45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3796" name="그림 8" descr="tumblr_lybgmmHPK81qlkzoao1_5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61572" cy="38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SwooshCombo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729133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" fill="hold"/>
                                        <p:tgtEl>
                                          <p:spTgt spid="327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repeatCount="indefinite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3"/>
                </p:tgtEl>
              </p:cMediaNode>
            </p:audio>
          </p:childTnLst>
        </p:cTn>
      </p:par>
    </p:tnLst>
    <p:bldLst>
      <p:bldP spid="32770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그림 1" descr="1137149_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"/>
            <a:ext cx="6858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모서리가 둥근 직사각형 3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8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33797" name="모서리가 둥근 직사각형 5"/>
          <p:cNvSpPr>
            <a:spLocks noChangeArrowheads="1"/>
          </p:cNvSpPr>
          <p:nvPr/>
        </p:nvSpPr>
        <p:spPr bwMode="auto">
          <a:xfrm>
            <a:off x="1149927" y="396478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25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You like to move it!</a:t>
            </a:r>
            <a:endParaRPr lang="en-GB" sz="525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6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332760"/>
      </p:ext>
    </p:extLst>
  </p:cSld>
  <p:clrMapOvr>
    <a:masterClrMapping/>
  </p:clrMapOvr>
  <p:transition>
    <p:sndAc>
      <p:stSnd>
        <p:snd r:embed="rId2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 autoUpdateAnimBg="0"/>
      <p:bldP spid="33797" grpId="0" animBg="1" autoUpdateAnimBg="0"/>
      <p:bldP spid="33797" grpId="1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모서리가 둥근 직사각형 5"/>
          <p:cNvSpPr>
            <a:spLocks noChangeArrowheads="1"/>
          </p:cNvSpPr>
          <p:nvPr/>
        </p:nvSpPr>
        <p:spPr bwMode="auto">
          <a:xfrm>
            <a:off x="814136" y="311322"/>
            <a:ext cx="7491664" cy="783932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4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Why do you like birds?</a:t>
            </a:r>
            <a:endParaRPr lang="en-GB" sz="44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34819" name="모서리가 둥근 직사각형 6"/>
          <p:cNvSpPr>
            <a:spLocks noChangeArrowheads="1"/>
          </p:cNvSpPr>
          <p:nvPr/>
        </p:nvSpPr>
        <p:spPr bwMode="auto">
          <a:xfrm>
            <a:off x="1042737" y="3964782"/>
            <a:ext cx="7263064" cy="964406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Because they sing merrily.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536" y="1383011"/>
            <a:ext cx="3376864" cy="2267820"/>
          </a:xfrm>
          <a:prstGeom prst="rect">
            <a:avLst/>
          </a:prstGeom>
        </p:spPr>
      </p:pic>
      <p:pic>
        <p:nvPicPr>
          <p:cNvPr id="8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38588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938588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46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 autoUpdateAnimBg="0"/>
      <p:bldP spid="34819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그림 8" descr="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5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0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46807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모서리가 둥근 직사각형 5"/>
          <p:cNvSpPr>
            <a:spLocks noChangeArrowheads="1"/>
          </p:cNvSpPr>
          <p:nvPr/>
        </p:nvSpPr>
        <p:spPr bwMode="auto">
          <a:xfrm>
            <a:off x="1143000" y="331066"/>
            <a:ext cx="6858000" cy="945284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What animals are these?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sp>
        <p:nvSpPr>
          <p:cNvPr id="36867" name="모서리가 둥근 직사각형 6"/>
          <p:cNvSpPr>
            <a:spLocks noChangeArrowheads="1"/>
          </p:cNvSpPr>
          <p:nvPr/>
        </p:nvSpPr>
        <p:spPr bwMode="auto">
          <a:xfrm>
            <a:off x="582310" y="3990976"/>
            <a:ext cx="7766948" cy="964406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29803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Londrina Solid"/>
                <a:cs typeface="Londrina Solid"/>
              </a:rPr>
              <a:t>They’re giraffes.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  <a:ea typeface="Londrina Solid"/>
              <a:cs typeface="Londrina Soli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9" y="1452383"/>
            <a:ext cx="3810002" cy="2362560"/>
          </a:xfrm>
          <a:prstGeom prst="rect">
            <a:avLst/>
          </a:prstGeom>
        </p:spPr>
      </p:pic>
      <p:pic>
        <p:nvPicPr>
          <p:cNvPr id="10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41" y="3484637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507151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90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bldLvl="0" animBg="1" autoUpdateAnimBg="0"/>
      <p:bldP spid="36867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8915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8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5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Lose 2 points.</a:t>
            </a:r>
            <a:endParaRPr lang="en-GB" sz="45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9940" name="그림 7" descr="mor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hno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847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8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7"/>
                </p:tgtEl>
              </p:cMediaNode>
            </p:audio>
          </p:childTnLst>
        </p:cTn>
      </p:par>
    </p:tnLst>
    <p:bldLst>
      <p:bldP spid="38914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그림 1" descr="1137149_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"/>
            <a:ext cx="6858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모서리가 둥근 직사각형 3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10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39941" name="모서리가 둥근 직사각형 5"/>
          <p:cNvSpPr>
            <a:spLocks noChangeArrowheads="1"/>
          </p:cNvSpPr>
          <p:nvPr/>
        </p:nvSpPr>
        <p:spPr bwMode="auto">
          <a:xfrm>
            <a:off x="1163782" y="396478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25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You like to move it!</a:t>
            </a:r>
            <a:endParaRPr lang="en-GB" sz="525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6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322589"/>
      </p:ext>
    </p:extLst>
  </p:cSld>
  <p:clrMapOvr>
    <a:masterClrMapping/>
  </p:clrMapOvr>
  <p:transition>
    <p:sndAc>
      <p:stSnd>
        <p:snd r:embed="rId2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 autoUpdateAnimBg="0"/>
      <p:bldP spid="39941" grpId="0" animBg="1" autoUpdateAnimBg="0"/>
      <p:bldP spid="39941" grpId="1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Steal 3 points.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41988" name="그림 11" descr="motoo_o_GIFSoup.co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feel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7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" fill="hold"/>
                                        <p:tgtEl>
                                          <p:spTgt spid="40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5"/>
                </p:tgtEl>
              </p:cMediaNode>
            </p:audio>
          </p:childTnLst>
        </p:cTn>
      </p:par>
    </p:tnLst>
    <p:bldLst>
      <p:bldP spid="4096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A7FD38D-3844-430C-94CA-4B2D5540614E}"/>
              </a:ext>
            </a:extLst>
          </p:cNvPr>
          <p:cNvGrpSpPr/>
          <p:nvPr/>
        </p:nvGrpSpPr>
        <p:grpSpPr>
          <a:xfrm>
            <a:off x="1112109" y="2135419"/>
            <a:ext cx="2855119" cy="2736056"/>
            <a:chOff x="3192291" y="1888794"/>
            <a:chExt cx="3806826" cy="3648075"/>
          </a:xfrm>
        </p:grpSpPr>
        <p:pic>
          <p:nvPicPr>
            <p:cNvPr id="11268" name="Picture 4" descr="The Shooting Target – Value kanban board | The Agileist">
              <a:extLst>
                <a:ext uri="{FF2B5EF4-FFF2-40B4-BE49-F238E27FC236}">
                  <a16:creationId xmlns="" xmlns:a16="http://schemas.microsoft.com/office/drawing/2014/main" id="{C425DB9A-05E8-41E8-9EFD-0CA8B92B9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652668C-74DB-46DD-977A-67FC7941A2FD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C6CC69A-5F2D-4971-90B0-48FE5AB5D7C1}"/>
                </a:ext>
              </a:extLst>
            </p:cNvPr>
            <p:cNvSpPr txBox="1"/>
            <p:nvPr/>
          </p:nvSpPr>
          <p:spPr>
            <a:xfrm>
              <a:off x="5605161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439BBE1-C14D-4708-A3E8-6D9BBC0247B7}"/>
                </a:ext>
              </a:extLst>
            </p:cNvPr>
            <p:cNvSpPr txBox="1"/>
            <p:nvPr/>
          </p:nvSpPr>
          <p:spPr>
            <a:xfrm>
              <a:off x="6249081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20E2DAA-73C2-4CBF-983E-C945051FA62E}"/>
                </a:ext>
              </a:extLst>
            </p:cNvPr>
            <p:cNvSpPr txBox="1"/>
            <p:nvPr/>
          </p:nvSpPr>
          <p:spPr>
            <a:xfrm>
              <a:off x="6752809" y="3451798"/>
              <a:ext cx="2463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#9Slide07 IcielCrocante" panose="02000000000000000000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BA8FD3-F659-4220-90F2-64062DD31CD6}"/>
              </a:ext>
            </a:extLst>
          </p:cNvPr>
          <p:cNvSpPr txBox="1"/>
          <p:nvPr/>
        </p:nvSpPr>
        <p:spPr>
          <a:xfrm>
            <a:off x="384444" y="647474"/>
            <a:ext cx="6092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55563" algn="l"/>
              </a:tabLst>
            </a:pPr>
            <a:r>
              <a:rPr lang="en-US" sz="3300" smtClean="0">
                <a:latin typeface="Comic Sans MS" panose="030F0702030302020204" pitchFamily="66" charset="0"/>
                <a:ea typeface="KBAStitchInTime" panose="02000603000000000000" pitchFamily="2" charset="0"/>
              </a:rPr>
              <a:t>- What </a:t>
            </a:r>
            <a:r>
              <a:rPr lang="en-US" sz="3300" dirty="0" smtClean="0">
                <a:latin typeface="Comic Sans MS" panose="030F0702030302020204" pitchFamily="66" charset="0"/>
                <a:ea typeface="KBAStitchInTime" panose="02000603000000000000" pitchFamily="2" charset="0"/>
              </a:rPr>
              <a:t>was the weather like</a:t>
            </a:r>
            <a:r>
              <a:rPr lang="en-US" sz="3300" smtClean="0">
                <a:latin typeface="Comic Sans MS" panose="030F0702030302020204" pitchFamily="66" charset="0"/>
                <a:ea typeface="KBAStitchInTime" panose="02000603000000000000" pitchFamily="2" charset="0"/>
              </a:rPr>
              <a:t>? </a:t>
            </a:r>
          </a:p>
          <a:p>
            <a:r>
              <a:rPr lang="en-US" sz="3300" smtClean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</a:rPr>
              <a:t>– It’s……… .</a:t>
            </a:r>
            <a:endParaRPr lang="en-US" sz="3300" dirty="0">
              <a:solidFill>
                <a:srgbClr val="FF0000"/>
              </a:solidFill>
              <a:latin typeface="Comic Sans MS" panose="030F0702030302020204" pitchFamily="66" charset="0"/>
              <a:ea typeface="KBAStitchInTime" panose="02000603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76BE074-C9D5-49E6-9FEF-F83454E6810C}"/>
              </a:ext>
            </a:extLst>
          </p:cNvPr>
          <p:cNvSpPr/>
          <p:nvPr/>
        </p:nvSpPr>
        <p:spPr>
          <a:xfrm>
            <a:off x="111210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A. rainy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0B62013-105B-4644-AFF0-822803DF7BF3}"/>
              </a:ext>
            </a:extLst>
          </p:cNvPr>
          <p:cNvSpPr/>
          <p:nvPr/>
        </p:nvSpPr>
        <p:spPr>
          <a:xfrm>
            <a:off x="553273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sunny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Cloud with rain clipart. Free download transparent .PNG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00" y="514350"/>
            <a:ext cx="2361700" cy="22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A7FD38D-3844-430C-94CA-4B2D5540614E}"/>
              </a:ext>
            </a:extLst>
          </p:cNvPr>
          <p:cNvGrpSpPr/>
          <p:nvPr/>
        </p:nvGrpSpPr>
        <p:grpSpPr>
          <a:xfrm>
            <a:off x="5532739" y="2034706"/>
            <a:ext cx="2940014" cy="2736056"/>
            <a:chOff x="3192291" y="1888794"/>
            <a:chExt cx="3920019" cy="3648075"/>
          </a:xfrm>
        </p:grpSpPr>
        <p:pic>
          <p:nvPicPr>
            <p:cNvPr id="11268" name="Picture 4" descr="The Shooting Target – Value kanban board | The Agileist">
              <a:extLst>
                <a:ext uri="{FF2B5EF4-FFF2-40B4-BE49-F238E27FC236}">
                  <a16:creationId xmlns="" xmlns:a16="http://schemas.microsoft.com/office/drawing/2014/main" id="{C425DB9A-05E8-41E8-9EFD-0CA8B92B9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652668C-74DB-46DD-977A-67FC7941A2FD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C6CC69A-5F2D-4971-90B0-48FE5AB5D7C1}"/>
                </a:ext>
              </a:extLst>
            </p:cNvPr>
            <p:cNvSpPr txBox="1"/>
            <p:nvPr/>
          </p:nvSpPr>
          <p:spPr>
            <a:xfrm>
              <a:off x="5605161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439BBE1-C14D-4708-A3E8-6D9BBC0247B7}"/>
                </a:ext>
              </a:extLst>
            </p:cNvPr>
            <p:cNvSpPr txBox="1"/>
            <p:nvPr/>
          </p:nvSpPr>
          <p:spPr>
            <a:xfrm>
              <a:off x="6249081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20E2DAA-73C2-4CBF-983E-C945051FA62E}"/>
                </a:ext>
              </a:extLst>
            </p:cNvPr>
            <p:cNvSpPr txBox="1"/>
            <p:nvPr/>
          </p:nvSpPr>
          <p:spPr>
            <a:xfrm>
              <a:off x="6752809" y="3451798"/>
              <a:ext cx="3595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1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76BE074-C9D5-49E6-9FEF-F83454E6810C}"/>
              </a:ext>
            </a:extLst>
          </p:cNvPr>
          <p:cNvSpPr/>
          <p:nvPr/>
        </p:nvSpPr>
        <p:spPr>
          <a:xfrm>
            <a:off x="111210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bookshop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0B62013-105B-4644-AFF0-822803DF7BF3}"/>
              </a:ext>
            </a:extLst>
          </p:cNvPr>
          <p:cNvSpPr/>
          <p:nvPr/>
        </p:nvSpPr>
        <p:spPr>
          <a:xfrm>
            <a:off x="553273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1B2AF23-0776-A8C5-AE32-75C4D68D1289}"/>
              </a:ext>
            </a:extLst>
          </p:cNvPr>
          <p:cNvSpPr txBox="1"/>
          <p:nvPr/>
        </p:nvSpPr>
        <p:spPr>
          <a:xfrm>
            <a:off x="384442" y="647474"/>
            <a:ext cx="6397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mtClean="0">
                <a:latin typeface="Comic Sans MS" panose="030F0702030302020204" pitchFamily="66" charset="0"/>
                <a:ea typeface="KBAStitchInTime" panose="02000603000000000000" pitchFamily="2" charset="0"/>
              </a:rPr>
              <a:t>- Do </a:t>
            </a:r>
            <a:r>
              <a:rPr lang="en-US" sz="3300" dirty="0" smtClean="0">
                <a:latin typeface="Comic Sans MS" panose="030F0702030302020204" pitchFamily="66" charset="0"/>
                <a:ea typeface="KBAStitchInTime" panose="02000603000000000000" pitchFamily="2" charset="0"/>
              </a:rPr>
              <a:t>you want to go to the __? </a:t>
            </a:r>
          </a:p>
          <a:p>
            <a:pPr algn="ctr"/>
            <a:r>
              <a:rPr lang="en-US" sz="3300" dirty="0" smtClean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</a:rPr>
              <a:t>– Great. Let’s go!</a:t>
            </a:r>
          </a:p>
        </p:txBody>
      </p:sp>
      <p:pic>
        <p:nvPicPr>
          <p:cNvPr id="2050" name="Picture 2" descr="Royal Bakery Shop Naha Airport - Đánh giá về nhà hàng - Tripadvi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03" y="310305"/>
            <a:ext cx="2178916" cy="163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51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A7FD38D-3844-430C-94CA-4B2D5540614E}"/>
              </a:ext>
            </a:extLst>
          </p:cNvPr>
          <p:cNvGrpSpPr/>
          <p:nvPr/>
        </p:nvGrpSpPr>
        <p:grpSpPr>
          <a:xfrm>
            <a:off x="5532739" y="2034706"/>
            <a:ext cx="2855119" cy="2736056"/>
            <a:chOff x="3192291" y="1888794"/>
            <a:chExt cx="3806826" cy="3648075"/>
          </a:xfrm>
        </p:grpSpPr>
        <p:pic>
          <p:nvPicPr>
            <p:cNvPr id="11268" name="Picture 4" descr="The Shooting Target – Value kanban board | The Agileist">
              <a:extLst>
                <a:ext uri="{FF2B5EF4-FFF2-40B4-BE49-F238E27FC236}">
                  <a16:creationId xmlns="" xmlns:a16="http://schemas.microsoft.com/office/drawing/2014/main" id="{C425DB9A-05E8-41E8-9EFD-0CA8B92B9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652668C-74DB-46DD-977A-67FC7941A2FD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C6CC69A-5F2D-4971-90B0-48FE5AB5D7C1}"/>
                </a:ext>
              </a:extLst>
            </p:cNvPr>
            <p:cNvSpPr txBox="1"/>
            <p:nvPr/>
          </p:nvSpPr>
          <p:spPr>
            <a:xfrm>
              <a:off x="5605161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439BBE1-C14D-4708-A3E8-6D9BBC0247B7}"/>
                </a:ext>
              </a:extLst>
            </p:cNvPr>
            <p:cNvSpPr txBox="1"/>
            <p:nvPr/>
          </p:nvSpPr>
          <p:spPr>
            <a:xfrm>
              <a:off x="6249081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20E2DAA-73C2-4CBF-983E-C945051FA62E}"/>
                </a:ext>
              </a:extLst>
            </p:cNvPr>
            <p:cNvSpPr txBox="1"/>
            <p:nvPr/>
          </p:nvSpPr>
          <p:spPr>
            <a:xfrm>
              <a:off x="6752809" y="3451798"/>
              <a:ext cx="2463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#9Slide07 IcielCrocante" panose="02000000000000000000" pitchFamily="2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76BE074-C9D5-49E6-9FEF-F83454E6810C}"/>
              </a:ext>
            </a:extLst>
          </p:cNvPr>
          <p:cNvSpPr/>
          <p:nvPr/>
        </p:nvSpPr>
        <p:spPr>
          <a:xfrm>
            <a:off x="111210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behind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0B62013-105B-4644-AFF0-822803DF7BF3}"/>
              </a:ext>
            </a:extLst>
          </p:cNvPr>
          <p:cNvSpPr/>
          <p:nvPr/>
        </p:nvSpPr>
        <p:spPr>
          <a:xfrm>
            <a:off x="553273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near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1B2AF23-0776-A8C5-AE32-75C4D68D1289}"/>
              </a:ext>
            </a:extLst>
          </p:cNvPr>
          <p:cNvSpPr txBox="1"/>
          <p:nvPr/>
        </p:nvSpPr>
        <p:spPr>
          <a:xfrm>
            <a:off x="384442" y="647474"/>
            <a:ext cx="4949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smtClean="0">
                <a:latin typeface="Comic Sans MS" panose="030F0702030302020204" pitchFamily="66" charset="0"/>
                <a:ea typeface="KBAStitchInTime" panose="02000603000000000000" pitchFamily="2" charset="0"/>
              </a:rPr>
              <a:t>- Where </a:t>
            </a:r>
            <a:r>
              <a:rPr lang="en-US" sz="3000" dirty="0" smtClean="0">
                <a:latin typeface="Comic Sans MS" panose="030F0702030302020204" pitchFamily="66" charset="0"/>
                <a:ea typeface="KBAStitchInTime" panose="02000603000000000000" pitchFamily="2" charset="0"/>
              </a:rPr>
              <a:t>is the bakery?</a:t>
            </a:r>
          </a:p>
          <a:p>
            <a:pPr algn="ctr"/>
            <a:r>
              <a:rPr lang="en-US" sz="3000" dirty="0" smtClean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</a:rPr>
              <a:t>- It’s ___ the water park.</a:t>
            </a:r>
          </a:p>
        </p:txBody>
      </p:sp>
      <p:pic>
        <p:nvPicPr>
          <p:cNvPr id="13" name="Picture 2" descr="Art Brown Vector Art PNG, Brown Bakery Clip Art, Brown, Bakery, Clipart PNG  Image For Free Download">
            <a:extLst>
              <a:ext uri="{FF2B5EF4-FFF2-40B4-BE49-F238E27FC236}">
                <a16:creationId xmlns="" xmlns:a16="http://schemas.microsoft.com/office/drawing/2014/main" id="{9C021729-9119-428E-B015-9AA2EC4E2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1563" l="4219" r="95000">
                        <a14:foregroundMark x1="24063" y1="10469" x2="23906" y2="50156"/>
                        <a14:foregroundMark x1="45625" y1="12500" x2="53438" y2="25156"/>
                        <a14:foregroundMark x1="35469" y1="11406" x2="68438" y2="12812"/>
                        <a14:foregroundMark x1="73125" y1="11563" x2="64375" y2="36094"/>
                        <a14:foregroundMark x1="40938" y1="21094" x2="38750" y2="44063"/>
                        <a14:foregroundMark x1="17500" y1="24844" x2="22344" y2="52344"/>
                        <a14:foregroundMark x1="9063" y1="33750" x2="9063" y2="33750"/>
                        <a14:foregroundMark x1="7969" y1="38594" x2="9531" y2="50469"/>
                        <a14:foregroundMark x1="10000" y1="30938" x2="9844" y2="46719"/>
                        <a14:foregroundMark x1="7969" y1="32031" x2="6563" y2="43438"/>
                        <a14:foregroundMark x1="7187" y1="30156" x2="7187" y2="30156"/>
                        <a14:foregroundMark x1="13594" y1="42813" x2="13594" y2="42813"/>
                        <a14:foregroundMark x1="23594" y1="51719" x2="23594" y2="51719"/>
                        <a14:foregroundMark x1="14531" y1="78281" x2="14531" y2="78281"/>
                        <a14:foregroundMark x1="8906" y1="90000" x2="84375" y2="90625"/>
                        <a14:foregroundMark x1="83438" y1="61406" x2="89531" y2="69844"/>
                        <a14:foregroundMark x1="91250" y1="65000" x2="89844" y2="81094"/>
                        <a14:foregroundMark x1="87656" y1="91563" x2="87656" y2="91563"/>
                        <a14:foregroundMark x1="95156" y1="71250" x2="95156" y2="71250"/>
                        <a14:foregroundMark x1="33594" y1="33906" x2="41406" y2="41250"/>
                        <a14:foregroundMark x1="38906" y1="24375" x2="15625" y2="44219"/>
                        <a14:foregroundMark x1="34844" y1="15781" x2="19219" y2="38594"/>
                        <a14:foregroundMark x1="34844" y1="21875" x2="29219" y2="28281"/>
                        <a14:foregroundMark x1="24531" y1="21406" x2="13281" y2="35781"/>
                        <a14:foregroundMark x1="17188" y1="20313" x2="12500" y2="31563"/>
                        <a14:foregroundMark x1="15313" y1="20313" x2="10938" y2="30938"/>
                        <a14:foregroundMark x1="28438" y1="23594" x2="41719" y2="38281"/>
                        <a14:foregroundMark x1="50938" y1="22656" x2="40781" y2="46094"/>
                        <a14:foregroundMark x1="59844" y1="26563" x2="29531" y2="39063"/>
                        <a14:foregroundMark x1="71406" y1="23281" x2="75781" y2="35000"/>
                        <a14:foregroundMark x1="77500" y1="20000" x2="80781" y2="32188"/>
                        <a14:foregroundMark x1="84219" y1="20313" x2="87188" y2="32031"/>
                        <a14:foregroundMark x1="87344" y1="21094" x2="87344" y2="21094"/>
                        <a14:foregroundMark x1="87344" y1="25781" x2="87344" y2="25781"/>
                        <a14:foregroundMark x1="26406" y1="45000" x2="33125" y2="56719"/>
                        <a14:foregroundMark x1="49688" y1="37344" x2="57500" y2="55000"/>
                        <a14:foregroundMark x1="57500" y1="55000" x2="57500" y2="55000"/>
                        <a14:foregroundMark x1="23594" y1="47344" x2="33750" y2="62813"/>
                        <a14:foregroundMark x1="25938" y1="49219" x2="38125" y2="67500"/>
                        <a14:foregroundMark x1="67031" y1="52500" x2="70313" y2="71250"/>
                        <a14:foregroundMark x1="75469" y1="66406" x2="61563" y2="70938"/>
                        <a14:foregroundMark x1="58438" y1="7500" x2="40938" y2="10625"/>
                        <a14:foregroundMark x1="38125" y1="7656" x2="44219" y2="11875"/>
                        <a14:foregroundMark x1="6094" y1="46094" x2="6094" y2="46094"/>
                        <a14:foregroundMark x1="4844" y1="38750" x2="4844" y2="38750"/>
                        <a14:foregroundMark x1="5469" y1="31563" x2="5469" y2="31563"/>
                        <a14:foregroundMark x1="4219" y1="30625" x2="4219" y2="30625"/>
                        <a14:foregroundMark x1="27813" y1="14688" x2="70938" y2="26563"/>
                        <a14:foregroundMark x1="70938" y1="26563" x2="72188" y2="26563"/>
                        <a14:foregroundMark x1="67969" y1="20781" x2="38281" y2="37500"/>
                        <a14:foregroundMark x1="57344" y1="19375" x2="29688" y2="30000"/>
                        <a14:foregroundMark x1="38438" y1="19219" x2="32031" y2="26875"/>
                        <a14:foregroundMark x1="68906" y1="19844" x2="70156" y2="29844"/>
                        <a14:foregroundMark x1="65469" y1="22031" x2="60000" y2="38438"/>
                        <a14:foregroundMark x1="61250" y1="19219" x2="65000" y2="31875"/>
                        <a14:foregroundMark x1="70000" y1="21563" x2="76250" y2="31875"/>
                        <a14:foregroundMark x1="76094" y1="18906" x2="76563" y2="32969"/>
                        <a14:foregroundMark x1="83125" y1="20313" x2="80938" y2="34375"/>
                        <a14:foregroundMark x1="87031" y1="25781" x2="87031" y2="25781"/>
                        <a14:foregroundMark x1="87500" y1="25781" x2="87500" y2="25781"/>
                        <a14:foregroundMark x1="87188" y1="21406" x2="87188" y2="21406"/>
                        <a14:foregroundMark x1="86719" y1="19844" x2="86719" y2="19844"/>
                        <a14:foregroundMark x1="87031" y1="21875" x2="87031" y2="25781"/>
                        <a14:foregroundMark x1="87813" y1="25000" x2="87813" y2="25000"/>
                        <a14:foregroundMark x1="88750" y1="25938" x2="88750" y2="25938"/>
                        <a14:foregroundMark x1="88438" y1="26875" x2="88438" y2="26875"/>
                        <a14:foregroundMark x1="87813" y1="24844" x2="87813" y2="24844"/>
                        <a14:foregroundMark x1="88438" y1="24375" x2="88438" y2="24375"/>
                        <a14:foregroundMark x1="86719" y1="20156" x2="86719" y2="20156"/>
                        <a14:foregroundMark x1="39219" y1="12344" x2="38125" y2="17500"/>
                        <a14:foregroundMark x1="15625" y1="18906" x2="10625" y2="24531"/>
                        <a14:foregroundMark x1="13594" y1="19375" x2="11250" y2="26406"/>
                        <a14:foregroundMark x1="11875" y1="21563" x2="11875" y2="21563"/>
                        <a14:foregroundMark x1="10625" y1="24844" x2="10625" y2="24844"/>
                        <a14:foregroundMark x1="10469" y1="26563" x2="10469" y2="26563"/>
                        <a14:foregroundMark x1="12969" y1="20156" x2="12500" y2="20156"/>
                        <a14:foregroundMark x1="12344" y1="20156" x2="12344" y2="20156"/>
                        <a14:foregroundMark x1="12344" y1="20156" x2="12344" y2="20156"/>
                        <a14:foregroundMark x1="12344" y1="21250" x2="12344" y2="2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56" y="438589"/>
            <a:ext cx="1450438" cy="145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634719"/>
            <a:ext cx="1916534" cy="110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8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A7FD38D-3844-430C-94CA-4B2D5540614E}"/>
              </a:ext>
            </a:extLst>
          </p:cNvPr>
          <p:cNvGrpSpPr/>
          <p:nvPr/>
        </p:nvGrpSpPr>
        <p:grpSpPr>
          <a:xfrm>
            <a:off x="1112109" y="2135419"/>
            <a:ext cx="2855119" cy="2736056"/>
            <a:chOff x="3192291" y="1888794"/>
            <a:chExt cx="3806826" cy="3648075"/>
          </a:xfrm>
        </p:grpSpPr>
        <p:pic>
          <p:nvPicPr>
            <p:cNvPr id="11268" name="Picture 4" descr="The Shooting Target – Value kanban board | The Agileist">
              <a:extLst>
                <a:ext uri="{FF2B5EF4-FFF2-40B4-BE49-F238E27FC236}">
                  <a16:creationId xmlns="" xmlns:a16="http://schemas.microsoft.com/office/drawing/2014/main" id="{C425DB9A-05E8-41E8-9EFD-0CA8B92B9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652668C-74DB-46DD-977A-67FC7941A2FD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C6CC69A-5F2D-4971-90B0-48FE5AB5D7C1}"/>
                </a:ext>
              </a:extLst>
            </p:cNvPr>
            <p:cNvSpPr txBox="1"/>
            <p:nvPr/>
          </p:nvSpPr>
          <p:spPr>
            <a:xfrm>
              <a:off x="5605161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439BBE1-C14D-4708-A3E8-6D9BBC0247B7}"/>
                </a:ext>
              </a:extLst>
            </p:cNvPr>
            <p:cNvSpPr txBox="1"/>
            <p:nvPr/>
          </p:nvSpPr>
          <p:spPr>
            <a:xfrm>
              <a:off x="6249081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7 IcielCrocante" panose="02000000000000000000" pitchFamily="2" charset="0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20E2DAA-73C2-4CBF-983E-C945051FA62E}"/>
                </a:ext>
              </a:extLst>
            </p:cNvPr>
            <p:cNvSpPr txBox="1"/>
            <p:nvPr/>
          </p:nvSpPr>
          <p:spPr>
            <a:xfrm>
              <a:off x="6752809" y="3451798"/>
              <a:ext cx="2463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#9Slide07 IcielCrocante" panose="02000000000000000000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BA8FD3-F659-4220-90F2-64062DD31CD6}"/>
              </a:ext>
            </a:extLst>
          </p:cNvPr>
          <p:cNvSpPr txBox="1"/>
          <p:nvPr/>
        </p:nvSpPr>
        <p:spPr>
          <a:xfrm>
            <a:off x="384444" y="647474"/>
            <a:ext cx="50465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mtClean="0">
                <a:latin typeface="Comic Sans MS" panose="030F0702030302020204" pitchFamily="66" charset="0"/>
                <a:ea typeface="KBAStitchInTime" panose="02000603000000000000" pitchFamily="2" charset="0"/>
              </a:rPr>
              <a:t>- What </a:t>
            </a:r>
            <a:r>
              <a:rPr lang="en-US" sz="3300" dirty="0" smtClean="0">
                <a:latin typeface="Comic Sans MS" panose="030F0702030302020204" pitchFamily="66" charset="0"/>
                <a:ea typeface="KBAStitchInTime" panose="02000603000000000000" pitchFamily="2" charset="0"/>
              </a:rPr>
              <a:t>does it say? </a:t>
            </a:r>
            <a:endParaRPr lang="en-US" sz="3300" dirty="0">
              <a:latin typeface="Comic Sans MS" panose="030F0702030302020204" pitchFamily="66" charset="0"/>
              <a:ea typeface="KBAStitchInTime" panose="02000603000000000000" pitchFamily="2" charset="0"/>
            </a:endParaRPr>
          </a:p>
          <a:p>
            <a:pPr algn="ctr"/>
            <a:r>
              <a:rPr lang="en-US" sz="3300" dirty="0" smtClean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</a:rPr>
              <a:t>- It </a:t>
            </a:r>
            <a:r>
              <a:rPr lang="en-US" sz="3300" smtClean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</a:rPr>
              <a:t>says ‘____’.</a:t>
            </a:r>
            <a:endParaRPr lang="en-US" sz="3300" dirty="0">
              <a:solidFill>
                <a:srgbClr val="FF0000"/>
              </a:solidFill>
              <a:latin typeface="Comic Sans MS" panose="030F0702030302020204" pitchFamily="66" charset="0"/>
              <a:ea typeface="KBAStitchInTime" panose="02000603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76BE074-C9D5-49E6-9FEF-F83454E6810C}"/>
              </a:ext>
            </a:extLst>
          </p:cNvPr>
          <p:cNvSpPr/>
          <p:nvPr/>
        </p:nvSpPr>
        <p:spPr>
          <a:xfrm>
            <a:off x="111210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A. stop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0B62013-105B-4644-AFF0-822803DF7BF3}"/>
              </a:ext>
            </a:extLst>
          </p:cNvPr>
          <p:cNvSpPr/>
          <p:nvPr/>
        </p:nvSpPr>
        <p:spPr>
          <a:xfrm>
            <a:off x="5532738" y="3030495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go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33375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9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테마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270</TotalTime>
  <Words>578</Words>
  <Application>Microsoft Office PowerPoint</Application>
  <PresentationFormat>On-screen Show (16:9)</PresentationFormat>
  <Paragraphs>160</Paragraphs>
  <Slides>59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6" baseType="lpstr">
      <vt:lpstr>Arial</vt:lpstr>
      <vt:lpstr>Wingdings</vt:lpstr>
      <vt:lpstr>Comic Sans MS</vt:lpstr>
      <vt:lpstr>Londrina Solid</vt:lpstr>
      <vt:lpstr>KBAStitchInTime</vt:lpstr>
      <vt:lpstr>#9Slide07 IcielCrocante</vt:lpstr>
      <vt:lpstr>Cooper Black</vt:lpstr>
      <vt:lpstr>Chau Philomene One</vt:lpstr>
      <vt:lpstr>Poller One</vt:lpstr>
      <vt:lpstr>Times New Roman</vt:lpstr>
      <vt:lpstr>Calibri</vt:lpstr>
      <vt:lpstr>Bellota Text</vt:lpstr>
      <vt:lpstr>.VnRevueH</vt:lpstr>
      <vt:lpstr>Amasis MT Pro Black</vt:lpstr>
      <vt:lpstr>#9Slide03 BoosterNextFYThin</vt:lpstr>
      <vt:lpstr>Cooperative Learning Activities for Pre-K by Slidesgo</vt:lpstr>
      <vt:lpstr>Office 테마</vt:lpstr>
      <vt:lpstr>Review 4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Well done!</vt:lpstr>
      <vt:lpstr>Listen and tick.</vt:lpstr>
      <vt:lpstr>PowerPoint Presentation</vt:lpstr>
      <vt:lpstr>PowerPoint Presentation</vt:lpstr>
      <vt:lpstr>Ask and answer.</vt:lpstr>
      <vt:lpstr>PowerPoint Presentation</vt:lpstr>
      <vt:lpstr>Turn left.</vt:lpstr>
      <vt:lpstr>It’s opposite the bookshop.</vt:lpstr>
      <vt:lpstr>Because they roar loudly.</vt:lpstr>
      <vt:lpstr>They’re playing tug of war.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21AK22</cp:lastModifiedBy>
  <cp:revision>51</cp:revision>
  <dcterms:modified xsi:type="dcterms:W3CDTF">2025-05-21T03:51:27Z</dcterms:modified>
  <cp:category>9Slide.vn</cp:category>
</cp:coreProperties>
</file>