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730" r:id="rId2"/>
  </p:sldMasterIdLst>
  <p:notesMasterIdLst>
    <p:notesMasterId r:id="rId11"/>
  </p:notesMasterIdLst>
  <p:sldIdLst>
    <p:sldId id="371" r:id="rId3"/>
    <p:sldId id="260" r:id="rId4"/>
    <p:sldId id="378" r:id="rId5"/>
    <p:sldId id="419" r:id="rId6"/>
    <p:sldId id="274" r:id="rId7"/>
    <p:sldId id="347" r:id="rId8"/>
    <p:sldId id="357" r:id="rId9"/>
    <p:sldId id="377" r:id="rId10"/>
  </p:sldIdLst>
  <p:sldSz cx="9144000" cy="5143500" type="screen16x9"/>
  <p:notesSz cx="6858000" cy="9144000"/>
  <p:embeddedFontLst>
    <p:embeddedFont>
      <p:font typeface="Comfortaa" panose="020B0604020202020204" charset="0"/>
      <p:regular r:id="rId12"/>
      <p:bold r:id="rId13"/>
    </p:embeddedFont>
    <p:embeddedFont>
      <p:font typeface="Comfortaa Light" panose="020B0604020202020204" charset="0"/>
      <p:regular r:id="rId14"/>
      <p:bold r:id="rId15"/>
    </p:embeddedFont>
    <p:embeddedFont>
      <p:font typeface="Comfortaa Medium" panose="020B0604020202020204" charset="0"/>
      <p:regular r:id="rId16"/>
      <p:bold r:id="rId17"/>
    </p:embeddedFont>
    <p:embeddedFont>
      <p:font typeface="Comfortaa SemiBold" panose="020B0604020202020204" charset="0"/>
      <p:regular r:id="rId18"/>
      <p:bold r:id="rId19"/>
    </p:embeddedFont>
    <p:embeddedFont>
      <p:font typeface="Comic Sans MS" panose="030F0702030302020204" pitchFamily="66" charset="0"/>
      <p:regular r:id="rId20"/>
      <p:bold r:id="rId21"/>
      <p:italic r:id="rId22"/>
      <p:boldItalic r:id="rId23"/>
    </p:embeddedFont>
    <p:embeddedFont>
      <p:font typeface="Mali Medium" panose="020B0604020202020204" charset="-34"/>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E94B3D-938B-4D6F-8032-B3433C7BC3F6}">
  <a:tblStyle styleId="{59E94B3D-938B-4D6F-8032-B3433C7BC3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3" autoAdjust="0"/>
    <p:restoredTop sz="89211" autoAdjust="0"/>
  </p:normalViewPr>
  <p:slideViewPr>
    <p:cSldViewPr snapToGrid="0">
      <p:cViewPr varScale="1">
        <p:scale>
          <a:sx n="85" d="100"/>
          <a:sy n="85"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92601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eaLnBrk="0" hangingPunct="0">
              <a:buNone/>
            </a:pPr>
            <a:r>
              <a:rPr lang="en-US" sz="1100" b="0" i="0" u="none" strike="noStrike" cap="none" dirty="0">
                <a:solidFill>
                  <a:srgbClr val="000000"/>
                </a:solidFill>
                <a:effectLst/>
                <a:latin typeface="Arial"/>
                <a:ea typeface="Arial"/>
                <a:cs typeface="Arial"/>
                <a:sym typeface="Arial"/>
              </a:rPr>
              <a:t>Review the previous lesson by having the class play the game, using the words in Unit 20.</a:t>
            </a:r>
          </a:p>
          <a:p>
            <a:pPr marL="158750" indent="0" eaLnBrk="0" hangingPunct="0">
              <a:buNone/>
            </a:pPr>
            <a:r>
              <a:rPr lang="en-US" sz="1100" b="0" i="0" u="none" strike="noStrike" cap="none" dirty="0">
                <a:solidFill>
                  <a:srgbClr val="000000"/>
                </a:solidFill>
                <a:effectLst/>
                <a:latin typeface="Arial"/>
                <a:ea typeface="Arial"/>
                <a:cs typeface="Arial"/>
                <a:sym typeface="Arial"/>
              </a:rPr>
              <a:t>-</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Divide the class into 4 teams.</a:t>
            </a:r>
          </a:p>
          <a:p>
            <a:pPr marL="158750" indent="0" eaLnBrk="0" hangingPunct="0">
              <a:buNone/>
            </a:pPr>
            <a:r>
              <a:rPr lang="en-US" sz="1100" b="0" i="0" u="none" strike="noStrike" cap="none" dirty="0">
                <a:solidFill>
                  <a:srgbClr val="000000"/>
                </a:solidFill>
                <a:effectLst/>
                <a:latin typeface="Arial"/>
                <a:ea typeface="Arial"/>
                <a:cs typeface="Arial"/>
                <a:sym typeface="Arial"/>
              </a:rPr>
              <a:t>- Invite each pupil from the groups to go to the board and look at the screen, then choose true or false and say aloud the name of the animal. The fastest pupil gets one point for the team.</a:t>
            </a:r>
          </a:p>
          <a:p>
            <a:pPr marL="158750" indent="0" eaLnBrk="0" hangingPunct="0">
              <a:buNone/>
            </a:pPr>
            <a:r>
              <a:rPr lang="en-US" sz="1100" b="0" i="0" u="none" strike="noStrike" cap="none" dirty="0">
                <a:solidFill>
                  <a:srgbClr val="000000"/>
                </a:solidFill>
                <a:effectLst/>
                <a:latin typeface="Arial"/>
                <a:ea typeface="Arial"/>
                <a:cs typeface="Arial"/>
                <a:sym typeface="Arial"/>
              </a:rPr>
              <a:t>-</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Encourage pupils to join in the game.</a:t>
            </a:r>
          </a:p>
          <a:p>
            <a:pPr marL="158750" indent="0">
              <a:buNone/>
            </a:pPr>
            <a:r>
              <a:rPr lang="en-US" sz="1100" b="0" i="0" u="none" strike="noStrike" cap="none" dirty="0">
                <a:solidFill>
                  <a:srgbClr val="000000"/>
                </a:solidFill>
                <a:effectLst/>
                <a:latin typeface="Arial"/>
                <a:ea typeface="Arial"/>
                <a:cs typeface="Arial"/>
                <a:sym typeface="Arial"/>
              </a:rPr>
              <a:t>- Give points to pupils.</a:t>
            </a:r>
            <a:endParaRPr dirty="0"/>
          </a:p>
        </p:txBody>
      </p:sp>
    </p:spTree>
    <p:extLst>
      <p:ext uri="{BB962C8B-B14F-4D97-AF65-F5344CB8AC3E}">
        <p14:creationId xmlns:p14="http://schemas.microsoft.com/office/powerpoint/2010/main" val="85521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63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0" hangingPunct="0">
              <a:buNone/>
            </a:pP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Divide the class into 4 teams.</a:t>
            </a:r>
          </a:p>
          <a:p>
            <a:pPr marL="158750" indent="0" eaLnBrk="0" hangingPunct="0">
              <a:buNone/>
            </a:pPr>
            <a:r>
              <a:rPr lang="en-US" sz="1100" b="1"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Invite 1 pupil from each team go to the monitor and touch. The fastest pupil to have the correct answer will get 1 point for team.</a:t>
            </a:r>
          </a:p>
          <a:p>
            <a:pPr marL="158750" indent="0" eaLnBrk="0" hangingPunct="0">
              <a:buNone/>
            </a:pPr>
            <a:r>
              <a:rPr lang="en-US" sz="1100" b="1"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Encourage pupils join in the game to </a:t>
            </a:r>
            <a:r>
              <a:rPr lang="en-US" sz="1100" b="0" i="0" u="none" strike="noStrike" cap="none" dirty="0" err="1">
                <a:solidFill>
                  <a:srgbClr val="000000"/>
                </a:solidFill>
                <a:effectLst/>
                <a:latin typeface="Arial"/>
                <a:ea typeface="Arial"/>
                <a:cs typeface="Arial"/>
                <a:sym typeface="Arial"/>
              </a:rPr>
              <a:t>practise</a:t>
            </a:r>
            <a:r>
              <a:rPr lang="en-US" sz="1100" b="0" i="0" u="none" strike="noStrike" cap="none" dirty="0">
                <a:solidFill>
                  <a:srgbClr val="000000"/>
                </a:solidFill>
                <a:effectLst/>
                <a:latin typeface="Arial"/>
                <a:ea typeface="Arial"/>
                <a:cs typeface="Arial"/>
                <a:sym typeface="Arial"/>
              </a:rPr>
              <a:t> speaking English.</a:t>
            </a:r>
          </a:p>
          <a:p>
            <a:pPr marL="158750" indent="0">
              <a:buNone/>
            </a:pPr>
            <a:r>
              <a:rPr lang="en-US" sz="1100" b="1"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Give points to</a:t>
            </a:r>
            <a:r>
              <a:rPr lang="en-US" sz="1100" b="0" i="0" u="none" strike="noStrike" cap="none" baseline="0" dirty="0">
                <a:solidFill>
                  <a:srgbClr val="000000"/>
                </a:solidFill>
                <a:effectLst/>
                <a:latin typeface="Arial"/>
                <a:ea typeface="Arial"/>
                <a:cs typeface="Arial"/>
                <a:sym typeface="Arial"/>
              </a:rPr>
              <a:t> the</a:t>
            </a:r>
            <a:r>
              <a:rPr lang="en-US" sz="1100" b="0" i="0" u="none" strike="noStrike" cap="none" dirty="0">
                <a:solidFill>
                  <a:srgbClr val="000000"/>
                </a:solidFill>
                <a:effectLst/>
                <a:latin typeface="Arial"/>
                <a:ea typeface="Arial"/>
                <a:cs typeface="Arial"/>
                <a:sym typeface="Arial"/>
              </a:rPr>
              <a:t> teams.</a:t>
            </a:r>
            <a:endParaRPr lang="en-US" dirty="0"/>
          </a:p>
        </p:txBody>
      </p:sp>
    </p:spTree>
    <p:extLst>
      <p:ext uri="{BB962C8B-B14F-4D97-AF65-F5344CB8AC3E}">
        <p14:creationId xmlns:p14="http://schemas.microsoft.com/office/powerpoint/2010/main" val="117850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18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eaLnBrk="0" hangingPunct="0">
              <a:buNone/>
            </a:pPr>
            <a:r>
              <a:rPr lang="en-US" sz="1100" b="1" i="0" u="none" strike="noStrike" cap="none" dirty="0">
                <a:solidFill>
                  <a:srgbClr val="000000"/>
                </a:solidFill>
                <a:effectLst/>
                <a:latin typeface="Arial"/>
                <a:ea typeface="Arial"/>
                <a:cs typeface="Arial"/>
                <a:sym typeface="Arial"/>
              </a:rPr>
              <a:t>Step 1:</a:t>
            </a:r>
            <a:r>
              <a:rPr lang="en-US" sz="1100" b="0" i="0" u="none" strike="noStrike" cap="none" dirty="0">
                <a:solidFill>
                  <a:srgbClr val="000000"/>
                </a:solidFill>
                <a:effectLst/>
                <a:latin typeface="Arial"/>
                <a:ea typeface="Arial"/>
                <a:cs typeface="Arial"/>
                <a:sym typeface="Arial"/>
              </a:rPr>
              <a:t> Divide the class into 4 teams.</a:t>
            </a:r>
          </a:p>
          <a:p>
            <a:pPr marL="158750" indent="0" eaLnBrk="0" hangingPunct="0">
              <a:buNone/>
            </a:pPr>
            <a:r>
              <a:rPr lang="en-US" sz="1100" b="1" i="0" u="none" strike="noStrike" cap="none" dirty="0">
                <a:solidFill>
                  <a:srgbClr val="000000"/>
                </a:solidFill>
                <a:effectLst/>
                <a:latin typeface="Arial"/>
                <a:ea typeface="Arial"/>
                <a:cs typeface="Arial"/>
                <a:sym typeface="Arial"/>
              </a:rPr>
              <a:t>Step 2:</a:t>
            </a:r>
            <a:r>
              <a:rPr lang="en-US" sz="1100" b="0" i="0" u="none" strike="noStrike" cap="none" dirty="0">
                <a:solidFill>
                  <a:srgbClr val="000000"/>
                </a:solidFill>
                <a:effectLst/>
                <a:latin typeface="Arial"/>
                <a:ea typeface="Arial"/>
                <a:cs typeface="Arial"/>
                <a:sym typeface="Arial"/>
              </a:rPr>
              <a:t> Invite 4 pupils to line up. The first pupil gets a card. Pupils then whisper the sentence to each other. The last pupil says the sentence aloud. </a:t>
            </a:r>
          </a:p>
          <a:p>
            <a:pPr marL="158750" indent="0" eaLnBrk="0" hangingPunct="0">
              <a:buNone/>
            </a:pPr>
            <a:r>
              <a:rPr lang="en-US" sz="1100" b="1" i="0" u="none" strike="noStrike" cap="none" dirty="0">
                <a:solidFill>
                  <a:srgbClr val="000000"/>
                </a:solidFill>
                <a:effectLst/>
                <a:latin typeface="Arial"/>
                <a:ea typeface="Arial"/>
                <a:cs typeface="Arial"/>
                <a:sym typeface="Arial"/>
              </a:rPr>
              <a:t>Step 3:</a:t>
            </a:r>
            <a:r>
              <a:rPr lang="en-US" sz="1100" b="0" i="0" u="none" strike="noStrike" cap="none" dirty="0">
                <a:solidFill>
                  <a:srgbClr val="000000"/>
                </a:solidFill>
                <a:effectLst/>
                <a:latin typeface="Arial"/>
                <a:ea typeface="Arial"/>
                <a:cs typeface="Arial"/>
                <a:sym typeface="Arial"/>
              </a:rPr>
              <a:t> Encourage pupils to join in the game to practice speaking English.</a:t>
            </a:r>
          </a:p>
          <a:p>
            <a:pPr marL="158750" indent="0">
              <a:buNone/>
            </a:pPr>
            <a:r>
              <a:rPr lang="en-US" sz="1100" b="1" i="0" u="none" strike="noStrike" cap="none" dirty="0">
                <a:solidFill>
                  <a:srgbClr val="000000"/>
                </a:solidFill>
                <a:effectLst/>
                <a:latin typeface="Arial"/>
                <a:ea typeface="Arial"/>
                <a:cs typeface="Arial"/>
                <a:sym typeface="Arial"/>
              </a:rPr>
              <a:t>Step 4:</a:t>
            </a:r>
            <a:r>
              <a:rPr lang="en-US" sz="1100" b="0" i="0" u="none" strike="noStrike" cap="none" dirty="0">
                <a:solidFill>
                  <a:srgbClr val="000000"/>
                </a:solidFill>
                <a:effectLst/>
                <a:latin typeface="Arial"/>
                <a:ea typeface="Arial"/>
                <a:cs typeface="Arial"/>
                <a:sym typeface="Arial"/>
              </a:rPr>
              <a:t> Give points to</a:t>
            </a:r>
            <a:r>
              <a:rPr lang="en-US" sz="1100" b="0" i="0" u="none" strike="noStrike" cap="none" baseline="0" dirty="0">
                <a:solidFill>
                  <a:srgbClr val="000000"/>
                </a:solidFill>
                <a:effectLst/>
                <a:latin typeface="Arial"/>
                <a:ea typeface="Arial"/>
                <a:cs typeface="Arial"/>
                <a:sym typeface="Arial"/>
              </a:rPr>
              <a:t> the</a:t>
            </a:r>
            <a:r>
              <a:rPr lang="en-US" sz="1100" b="0" i="0" u="none" strike="noStrike" cap="none" dirty="0">
                <a:solidFill>
                  <a:srgbClr val="000000"/>
                </a:solidFill>
                <a:effectLst/>
                <a:latin typeface="Arial"/>
                <a:ea typeface="Arial"/>
                <a:cs typeface="Arial"/>
                <a:sym typeface="Arial"/>
              </a:rPr>
              <a:t> teams.</a:t>
            </a:r>
            <a:endParaRPr lang="en-US" dirty="0"/>
          </a:p>
        </p:txBody>
      </p:sp>
    </p:spTree>
    <p:extLst>
      <p:ext uri="{BB962C8B-B14F-4D97-AF65-F5344CB8AC3E}">
        <p14:creationId xmlns:p14="http://schemas.microsoft.com/office/powerpoint/2010/main" val="288083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126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AB6B1679-683A-2C9D-6ECF-CC68D7DACBF3}"/>
              </a:ext>
            </a:extLst>
          </p:cNvPr>
          <p:cNvSpPr>
            <a:spLocks noGrp="1"/>
          </p:cNvSpPr>
          <p:nvPr>
            <p:ph type="dt" sz="half" idx="10"/>
          </p:nvPr>
        </p:nvSpPr>
        <p:spPr/>
        <p:txBody>
          <a:bodyPr/>
          <a:lstStyle>
            <a:lvl1pPr>
              <a:defRPr/>
            </a:lvl1pPr>
          </a:lstStyle>
          <a:p>
            <a:pPr>
              <a:defRPr/>
            </a:pPr>
            <a:fld id="{37237AC2-4B58-47ED-9466-D1BF6481E457}"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1CEB871F-5A93-2853-D95E-58669E82839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AF4DAE6-8A8D-6328-E608-3BEC6163C2E0}"/>
              </a:ext>
            </a:extLst>
          </p:cNvPr>
          <p:cNvSpPr>
            <a:spLocks noGrp="1"/>
          </p:cNvSpPr>
          <p:nvPr>
            <p:ph type="sldNum" sz="quarter" idx="12"/>
          </p:nvPr>
        </p:nvSpPr>
        <p:spPr/>
        <p:txBody>
          <a:bodyPr/>
          <a:lstStyle>
            <a:lvl1pPr>
              <a:defRPr/>
            </a:lvl1pPr>
          </a:lstStyle>
          <a:p>
            <a:fld id="{195BD31B-0E59-4D60-94F9-1EE66FC3B4AB}" type="slidenum">
              <a:rPr lang="es-ES" altLang="en-US"/>
              <a:pPr/>
              <a:t>‹#›</a:t>
            </a:fld>
            <a:endParaRPr lang="es-ES" altLang="en-US"/>
          </a:p>
        </p:txBody>
      </p:sp>
    </p:spTree>
    <p:extLst>
      <p:ext uri="{BB962C8B-B14F-4D97-AF65-F5344CB8AC3E}">
        <p14:creationId xmlns:p14="http://schemas.microsoft.com/office/powerpoint/2010/main" val="202752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EF49BD43-3873-5443-48F2-EB6E49F72F08}"/>
              </a:ext>
            </a:extLst>
          </p:cNvPr>
          <p:cNvSpPr>
            <a:spLocks noGrp="1"/>
          </p:cNvSpPr>
          <p:nvPr>
            <p:ph type="dt" sz="half" idx="10"/>
          </p:nvPr>
        </p:nvSpPr>
        <p:spPr/>
        <p:txBody>
          <a:bodyPr/>
          <a:lstStyle>
            <a:lvl1pPr>
              <a:defRPr/>
            </a:lvl1pPr>
          </a:lstStyle>
          <a:p>
            <a:pPr>
              <a:defRPr/>
            </a:pPr>
            <a:fld id="{F7664D07-3E31-4CA8-976D-E0A1CC97ADA5}" type="datetimeFigureOut">
              <a:rPr lang="es-ES"/>
              <a:pPr>
                <a:defRPr/>
              </a:pPr>
              <a:t>24/05/2025</a:t>
            </a:fld>
            <a:endParaRPr lang="es-ES"/>
          </a:p>
        </p:txBody>
      </p:sp>
      <p:sp>
        <p:nvSpPr>
          <p:cNvPr id="6" name="4 Marcador de pie de página">
            <a:extLst>
              <a:ext uri="{FF2B5EF4-FFF2-40B4-BE49-F238E27FC236}">
                <a16:creationId xmlns:a16="http://schemas.microsoft.com/office/drawing/2014/main" id="{2DD389CC-88A6-89AA-DDE4-B27D9800B2D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5025549-3572-3FE4-CA11-2D342E12BFCE}"/>
              </a:ext>
            </a:extLst>
          </p:cNvPr>
          <p:cNvSpPr>
            <a:spLocks noGrp="1"/>
          </p:cNvSpPr>
          <p:nvPr>
            <p:ph type="sldNum" sz="quarter" idx="12"/>
          </p:nvPr>
        </p:nvSpPr>
        <p:spPr/>
        <p:txBody>
          <a:bodyPr/>
          <a:lstStyle>
            <a:lvl1pPr>
              <a:defRPr/>
            </a:lvl1pPr>
          </a:lstStyle>
          <a:p>
            <a:fld id="{9E52817B-6793-48CD-B81F-F6B7FB65D493}" type="slidenum">
              <a:rPr lang="es-ES" altLang="en-US"/>
              <a:pPr/>
              <a:t>‹#›</a:t>
            </a:fld>
            <a:endParaRPr lang="es-ES" altLang="en-US"/>
          </a:p>
        </p:txBody>
      </p:sp>
    </p:spTree>
    <p:extLst>
      <p:ext uri="{BB962C8B-B14F-4D97-AF65-F5344CB8AC3E}">
        <p14:creationId xmlns:p14="http://schemas.microsoft.com/office/powerpoint/2010/main" val="293897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8DD15C50-E65D-1542-6193-F4FCA9FF8313}"/>
              </a:ext>
            </a:extLst>
          </p:cNvPr>
          <p:cNvSpPr>
            <a:spLocks noGrp="1"/>
          </p:cNvSpPr>
          <p:nvPr>
            <p:ph type="dt" sz="half" idx="10"/>
          </p:nvPr>
        </p:nvSpPr>
        <p:spPr/>
        <p:txBody>
          <a:bodyPr/>
          <a:lstStyle>
            <a:lvl1pPr>
              <a:defRPr/>
            </a:lvl1pPr>
          </a:lstStyle>
          <a:p>
            <a:pPr>
              <a:defRPr/>
            </a:pPr>
            <a:fld id="{11FA018B-2AB3-4D87-B96D-B4BC17AE3979}" type="datetimeFigureOut">
              <a:rPr lang="es-ES"/>
              <a:pPr>
                <a:defRPr/>
              </a:pPr>
              <a:t>24/05/2025</a:t>
            </a:fld>
            <a:endParaRPr lang="es-ES"/>
          </a:p>
        </p:txBody>
      </p:sp>
      <p:sp>
        <p:nvSpPr>
          <p:cNvPr id="8" name="4 Marcador de pie de página">
            <a:extLst>
              <a:ext uri="{FF2B5EF4-FFF2-40B4-BE49-F238E27FC236}">
                <a16:creationId xmlns:a16="http://schemas.microsoft.com/office/drawing/2014/main" id="{EDF822DC-ABDA-29F7-AAA7-FAFEFD49E2EC}"/>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DFCCBF22-9027-A328-BCDB-80DE09789477}"/>
              </a:ext>
            </a:extLst>
          </p:cNvPr>
          <p:cNvSpPr>
            <a:spLocks noGrp="1"/>
          </p:cNvSpPr>
          <p:nvPr>
            <p:ph type="sldNum" sz="quarter" idx="12"/>
          </p:nvPr>
        </p:nvSpPr>
        <p:spPr/>
        <p:txBody>
          <a:bodyPr/>
          <a:lstStyle>
            <a:lvl1pPr>
              <a:defRPr/>
            </a:lvl1pPr>
          </a:lstStyle>
          <a:p>
            <a:fld id="{F0C12793-2CB8-4C75-993C-9B47F324EB0F}" type="slidenum">
              <a:rPr lang="es-ES" altLang="en-US"/>
              <a:pPr/>
              <a:t>‹#›</a:t>
            </a:fld>
            <a:endParaRPr lang="es-ES" altLang="en-US"/>
          </a:p>
        </p:txBody>
      </p:sp>
    </p:spTree>
    <p:extLst>
      <p:ext uri="{BB962C8B-B14F-4D97-AF65-F5344CB8AC3E}">
        <p14:creationId xmlns:p14="http://schemas.microsoft.com/office/powerpoint/2010/main" val="263346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3AAA30E7-198C-1B46-5A93-698CF985DF8F}"/>
              </a:ext>
            </a:extLst>
          </p:cNvPr>
          <p:cNvSpPr>
            <a:spLocks noGrp="1"/>
          </p:cNvSpPr>
          <p:nvPr>
            <p:ph type="dt" sz="half" idx="10"/>
          </p:nvPr>
        </p:nvSpPr>
        <p:spPr/>
        <p:txBody>
          <a:bodyPr/>
          <a:lstStyle>
            <a:lvl1pPr>
              <a:defRPr/>
            </a:lvl1pPr>
          </a:lstStyle>
          <a:p>
            <a:pPr>
              <a:defRPr/>
            </a:pPr>
            <a:fld id="{7A5EC4B1-8EF9-43C1-84CA-C59C5A4E4C80}" type="datetimeFigureOut">
              <a:rPr lang="es-ES"/>
              <a:pPr>
                <a:defRPr/>
              </a:pPr>
              <a:t>24/05/2025</a:t>
            </a:fld>
            <a:endParaRPr lang="es-ES"/>
          </a:p>
        </p:txBody>
      </p:sp>
      <p:sp>
        <p:nvSpPr>
          <p:cNvPr id="4" name="4 Marcador de pie de página">
            <a:extLst>
              <a:ext uri="{FF2B5EF4-FFF2-40B4-BE49-F238E27FC236}">
                <a16:creationId xmlns:a16="http://schemas.microsoft.com/office/drawing/2014/main" id="{29A02033-BB80-3F5C-39CE-174F6184D63A}"/>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E4141DB0-328D-71CF-B4B9-8C6B11CE545D}"/>
              </a:ext>
            </a:extLst>
          </p:cNvPr>
          <p:cNvSpPr>
            <a:spLocks noGrp="1"/>
          </p:cNvSpPr>
          <p:nvPr>
            <p:ph type="sldNum" sz="quarter" idx="12"/>
          </p:nvPr>
        </p:nvSpPr>
        <p:spPr/>
        <p:txBody>
          <a:bodyPr/>
          <a:lstStyle>
            <a:lvl1pPr>
              <a:defRPr/>
            </a:lvl1pPr>
          </a:lstStyle>
          <a:p>
            <a:fld id="{95A0CB01-2418-4583-A238-A02FDC785CE5}" type="slidenum">
              <a:rPr lang="es-ES" altLang="en-US"/>
              <a:pPr/>
              <a:t>‹#›</a:t>
            </a:fld>
            <a:endParaRPr lang="es-ES" altLang="en-US"/>
          </a:p>
        </p:txBody>
      </p:sp>
    </p:spTree>
    <p:extLst>
      <p:ext uri="{BB962C8B-B14F-4D97-AF65-F5344CB8AC3E}">
        <p14:creationId xmlns:p14="http://schemas.microsoft.com/office/powerpoint/2010/main" val="374511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345086B4-D3CF-81B1-4AAE-72077F48C280}"/>
              </a:ext>
            </a:extLst>
          </p:cNvPr>
          <p:cNvSpPr>
            <a:spLocks noGrp="1"/>
          </p:cNvSpPr>
          <p:nvPr>
            <p:ph type="dt" sz="half" idx="10"/>
          </p:nvPr>
        </p:nvSpPr>
        <p:spPr/>
        <p:txBody>
          <a:bodyPr/>
          <a:lstStyle>
            <a:lvl1pPr>
              <a:defRPr/>
            </a:lvl1pPr>
          </a:lstStyle>
          <a:p>
            <a:pPr>
              <a:defRPr/>
            </a:pPr>
            <a:fld id="{B1B2A1EE-5C43-4F0B-9851-DE264F9DF1E2}" type="datetimeFigureOut">
              <a:rPr lang="es-ES"/>
              <a:pPr>
                <a:defRPr/>
              </a:pPr>
              <a:t>24/05/2025</a:t>
            </a:fld>
            <a:endParaRPr lang="es-ES"/>
          </a:p>
        </p:txBody>
      </p:sp>
      <p:sp>
        <p:nvSpPr>
          <p:cNvPr id="3" name="4 Marcador de pie de página">
            <a:extLst>
              <a:ext uri="{FF2B5EF4-FFF2-40B4-BE49-F238E27FC236}">
                <a16:creationId xmlns:a16="http://schemas.microsoft.com/office/drawing/2014/main" id="{A18E36F3-1F6F-51E0-9A84-70974CB05B95}"/>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654D70E0-2E10-F889-7EA2-BCC952C62DBC}"/>
              </a:ext>
            </a:extLst>
          </p:cNvPr>
          <p:cNvSpPr>
            <a:spLocks noGrp="1"/>
          </p:cNvSpPr>
          <p:nvPr>
            <p:ph type="sldNum" sz="quarter" idx="12"/>
          </p:nvPr>
        </p:nvSpPr>
        <p:spPr/>
        <p:txBody>
          <a:bodyPr/>
          <a:lstStyle>
            <a:lvl1pPr>
              <a:defRPr/>
            </a:lvl1pPr>
          </a:lstStyle>
          <a:p>
            <a:fld id="{7A4085C9-B7DE-46E8-B783-0A7CB1CF6D85}" type="slidenum">
              <a:rPr lang="es-ES" altLang="en-US"/>
              <a:pPr/>
              <a:t>‹#›</a:t>
            </a:fld>
            <a:endParaRPr lang="es-ES" altLang="en-US"/>
          </a:p>
        </p:txBody>
      </p:sp>
    </p:spTree>
    <p:extLst>
      <p:ext uri="{BB962C8B-B14F-4D97-AF65-F5344CB8AC3E}">
        <p14:creationId xmlns:p14="http://schemas.microsoft.com/office/powerpoint/2010/main" val="3729720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9F8D3E36-0AE8-7E63-A8E9-963FA8DF3AC6}"/>
              </a:ext>
            </a:extLst>
          </p:cNvPr>
          <p:cNvSpPr>
            <a:spLocks noGrp="1"/>
          </p:cNvSpPr>
          <p:nvPr>
            <p:ph type="dt" sz="half" idx="10"/>
          </p:nvPr>
        </p:nvSpPr>
        <p:spPr/>
        <p:txBody>
          <a:bodyPr/>
          <a:lstStyle>
            <a:lvl1pPr>
              <a:defRPr/>
            </a:lvl1pPr>
          </a:lstStyle>
          <a:p>
            <a:pPr>
              <a:defRPr/>
            </a:pPr>
            <a:fld id="{9BEFA400-B9C4-464A-A9ED-E452B4506BEA}" type="datetimeFigureOut">
              <a:rPr lang="es-ES"/>
              <a:pPr>
                <a:defRPr/>
              </a:pPr>
              <a:t>24/05/2025</a:t>
            </a:fld>
            <a:endParaRPr lang="es-ES"/>
          </a:p>
        </p:txBody>
      </p:sp>
      <p:sp>
        <p:nvSpPr>
          <p:cNvPr id="6" name="4 Marcador de pie de página">
            <a:extLst>
              <a:ext uri="{FF2B5EF4-FFF2-40B4-BE49-F238E27FC236}">
                <a16:creationId xmlns:a16="http://schemas.microsoft.com/office/drawing/2014/main" id="{5E2C7BD9-FCE0-FD9B-6F17-D892BB7ED40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878CDD6-0CF3-8038-A9A8-8A7521CD9DD8}"/>
              </a:ext>
            </a:extLst>
          </p:cNvPr>
          <p:cNvSpPr>
            <a:spLocks noGrp="1"/>
          </p:cNvSpPr>
          <p:nvPr>
            <p:ph type="sldNum" sz="quarter" idx="12"/>
          </p:nvPr>
        </p:nvSpPr>
        <p:spPr/>
        <p:txBody>
          <a:bodyPr/>
          <a:lstStyle>
            <a:lvl1pPr>
              <a:defRPr/>
            </a:lvl1pPr>
          </a:lstStyle>
          <a:p>
            <a:fld id="{C25B9061-6A58-4E16-BB77-C71D81D3795D}" type="slidenum">
              <a:rPr lang="es-ES" altLang="en-US"/>
              <a:pPr/>
              <a:t>‹#›</a:t>
            </a:fld>
            <a:endParaRPr lang="es-ES" altLang="en-US"/>
          </a:p>
        </p:txBody>
      </p:sp>
    </p:spTree>
    <p:extLst>
      <p:ext uri="{BB962C8B-B14F-4D97-AF65-F5344CB8AC3E}">
        <p14:creationId xmlns:p14="http://schemas.microsoft.com/office/powerpoint/2010/main" val="1850094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816235F4-85AB-27D4-F837-99B13759FDA2}"/>
              </a:ext>
            </a:extLst>
          </p:cNvPr>
          <p:cNvSpPr>
            <a:spLocks noGrp="1"/>
          </p:cNvSpPr>
          <p:nvPr>
            <p:ph type="dt" sz="half" idx="10"/>
          </p:nvPr>
        </p:nvSpPr>
        <p:spPr/>
        <p:txBody>
          <a:bodyPr/>
          <a:lstStyle>
            <a:lvl1pPr>
              <a:defRPr/>
            </a:lvl1pPr>
          </a:lstStyle>
          <a:p>
            <a:pPr>
              <a:defRPr/>
            </a:pPr>
            <a:fld id="{A8797768-9678-475A-AA9A-0364AE240B4F}" type="datetimeFigureOut">
              <a:rPr lang="es-ES"/>
              <a:pPr>
                <a:defRPr/>
              </a:pPr>
              <a:t>24/05/2025</a:t>
            </a:fld>
            <a:endParaRPr lang="es-ES"/>
          </a:p>
        </p:txBody>
      </p:sp>
      <p:sp>
        <p:nvSpPr>
          <p:cNvPr id="6" name="4 Marcador de pie de página">
            <a:extLst>
              <a:ext uri="{FF2B5EF4-FFF2-40B4-BE49-F238E27FC236}">
                <a16:creationId xmlns:a16="http://schemas.microsoft.com/office/drawing/2014/main" id="{80FD0891-9FF2-9296-2850-E530C7F73F0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4DCCE4D-275F-0E20-F72C-15A2E5765F2E}"/>
              </a:ext>
            </a:extLst>
          </p:cNvPr>
          <p:cNvSpPr>
            <a:spLocks noGrp="1"/>
          </p:cNvSpPr>
          <p:nvPr>
            <p:ph type="sldNum" sz="quarter" idx="12"/>
          </p:nvPr>
        </p:nvSpPr>
        <p:spPr/>
        <p:txBody>
          <a:bodyPr/>
          <a:lstStyle>
            <a:lvl1pPr>
              <a:defRPr/>
            </a:lvl1pPr>
          </a:lstStyle>
          <a:p>
            <a:fld id="{A80DA368-7A63-4584-B228-40FEB4C666AC}" type="slidenum">
              <a:rPr lang="es-ES" altLang="en-US"/>
              <a:pPr/>
              <a:t>‹#›</a:t>
            </a:fld>
            <a:endParaRPr lang="es-ES" altLang="en-US"/>
          </a:p>
        </p:txBody>
      </p:sp>
    </p:spTree>
    <p:extLst>
      <p:ext uri="{BB962C8B-B14F-4D97-AF65-F5344CB8AC3E}">
        <p14:creationId xmlns:p14="http://schemas.microsoft.com/office/powerpoint/2010/main" val="41651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CEFE45B-F8FC-3DE9-7D88-8ABCBF8B8656}"/>
              </a:ext>
            </a:extLst>
          </p:cNvPr>
          <p:cNvSpPr>
            <a:spLocks noGrp="1"/>
          </p:cNvSpPr>
          <p:nvPr>
            <p:ph type="dt" sz="half" idx="10"/>
          </p:nvPr>
        </p:nvSpPr>
        <p:spPr/>
        <p:txBody>
          <a:bodyPr/>
          <a:lstStyle>
            <a:lvl1pPr>
              <a:defRPr/>
            </a:lvl1pPr>
          </a:lstStyle>
          <a:p>
            <a:pPr>
              <a:defRPr/>
            </a:pPr>
            <a:fld id="{91C22E14-A407-4395-B563-829F0AF7EA1E}"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6CEC3B26-E4B8-FB9F-F82D-4371357D7C2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B1F960F-FBCB-D076-2B12-F515D546DDB3}"/>
              </a:ext>
            </a:extLst>
          </p:cNvPr>
          <p:cNvSpPr>
            <a:spLocks noGrp="1"/>
          </p:cNvSpPr>
          <p:nvPr>
            <p:ph type="sldNum" sz="quarter" idx="12"/>
          </p:nvPr>
        </p:nvSpPr>
        <p:spPr/>
        <p:txBody>
          <a:bodyPr/>
          <a:lstStyle>
            <a:lvl1pPr>
              <a:defRPr/>
            </a:lvl1pPr>
          </a:lstStyle>
          <a:p>
            <a:fld id="{CB62E883-2117-4D09-A3AC-4A42F9F862B0}" type="slidenum">
              <a:rPr lang="es-ES" altLang="en-US"/>
              <a:pPr/>
              <a:t>‹#›</a:t>
            </a:fld>
            <a:endParaRPr lang="es-ES" altLang="en-US"/>
          </a:p>
        </p:txBody>
      </p:sp>
    </p:spTree>
    <p:extLst>
      <p:ext uri="{BB962C8B-B14F-4D97-AF65-F5344CB8AC3E}">
        <p14:creationId xmlns:p14="http://schemas.microsoft.com/office/powerpoint/2010/main" val="298658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5CA589E-1AC0-2186-6F30-972C029EB525}"/>
              </a:ext>
            </a:extLst>
          </p:cNvPr>
          <p:cNvSpPr>
            <a:spLocks noGrp="1"/>
          </p:cNvSpPr>
          <p:nvPr>
            <p:ph type="dt" sz="half" idx="10"/>
          </p:nvPr>
        </p:nvSpPr>
        <p:spPr/>
        <p:txBody>
          <a:bodyPr/>
          <a:lstStyle>
            <a:lvl1pPr>
              <a:defRPr/>
            </a:lvl1pPr>
          </a:lstStyle>
          <a:p>
            <a:pPr>
              <a:defRPr/>
            </a:pPr>
            <a:fld id="{1C1342C1-7B69-4CF3-9056-A01777AC47F5}"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E20600CD-C165-731B-5DDF-D28991549A7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22FC81E-920A-CBE0-7833-8AB379A42A88}"/>
              </a:ext>
            </a:extLst>
          </p:cNvPr>
          <p:cNvSpPr>
            <a:spLocks noGrp="1"/>
          </p:cNvSpPr>
          <p:nvPr>
            <p:ph type="sldNum" sz="quarter" idx="12"/>
          </p:nvPr>
        </p:nvSpPr>
        <p:spPr/>
        <p:txBody>
          <a:bodyPr/>
          <a:lstStyle>
            <a:lvl1pPr>
              <a:defRPr/>
            </a:lvl1pPr>
          </a:lstStyle>
          <a:p>
            <a:fld id="{D79A3FFC-AEC3-4B82-B683-BA99CF4C230D}" type="slidenum">
              <a:rPr lang="es-ES" altLang="en-US"/>
              <a:pPr/>
              <a:t>‹#›</a:t>
            </a:fld>
            <a:endParaRPr lang="es-ES" altLang="en-US"/>
          </a:p>
        </p:txBody>
      </p:sp>
    </p:spTree>
    <p:extLst>
      <p:ext uri="{BB962C8B-B14F-4D97-AF65-F5344CB8AC3E}">
        <p14:creationId xmlns:p14="http://schemas.microsoft.com/office/powerpoint/2010/main" val="295909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209550" y="-908350"/>
            <a:ext cx="5200629"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0"/>
          <p:cNvGrpSpPr/>
          <p:nvPr/>
        </p:nvGrpSpPr>
        <p:grpSpPr>
          <a:xfrm>
            <a:off x="1090164" y="539988"/>
            <a:ext cx="320453" cy="409255"/>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10"/>
          <p:cNvGrpSpPr/>
          <p:nvPr/>
        </p:nvGrpSpPr>
        <p:grpSpPr>
          <a:xfrm>
            <a:off x="597846" y="1402669"/>
            <a:ext cx="244304" cy="306056"/>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10"/>
          <p:cNvGrpSpPr/>
          <p:nvPr/>
        </p:nvGrpSpPr>
        <p:grpSpPr>
          <a:xfrm rot="195562">
            <a:off x="288233" y="3959317"/>
            <a:ext cx="1094072" cy="1028706"/>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0"/>
          <p:cNvGrpSpPr/>
          <p:nvPr/>
        </p:nvGrpSpPr>
        <p:grpSpPr>
          <a:xfrm>
            <a:off x="8293876" y="4065630"/>
            <a:ext cx="207946" cy="313554"/>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DB07A186-281B-5AE6-C910-4EC57E78A494}"/>
              </a:ext>
            </a:extLst>
          </p:cNvPr>
          <p:cNvSpPr>
            <a:spLocks noGrp="1"/>
          </p:cNvSpPr>
          <p:nvPr>
            <p:ph type="dt" sz="half" idx="10"/>
          </p:nvPr>
        </p:nvSpPr>
        <p:spPr/>
        <p:txBody>
          <a:bodyPr/>
          <a:lstStyle>
            <a:lvl1pPr>
              <a:defRPr/>
            </a:lvl1pPr>
          </a:lstStyle>
          <a:p>
            <a:pPr>
              <a:defRPr/>
            </a:pPr>
            <a:fld id="{B790AC70-81E9-4168-A585-6D29B0308B27}"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B66962F6-1CD5-54A9-7978-C7C0C21D48C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4FDABB9-F4C0-4F94-C80B-A0E097645D14}"/>
              </a:ext>
            </a:extLst>
          </p:cNvPr>
          <p:cNvSpPr>
            <a:spLocks noGrp="1"/>
          </p:cNvSpPr>
          <p:nvPr>
            <p:ph type="sldNum" sz="quarter" idx="12"/>
          </p:nvPr>
        </p:nvSpPr>
        <p:spPr/>
        <p:txBody>
          <a:bodyPr/>
          <a:lstStyle>
            <a:lvl1pPr>
              <a:defRPr/>
            </a:lvl1pPr>
          </a:lstStyle>
          <a:p>
            <a:fld id="{BFB9AB4A-2086-4833-BCBC-24A8FB8E330A}" type="slidenum">
              <a:rPr lang="es-ES" altLang="en-US"/>
              <a:pPr/>
              <a:t>‹#›</a:t>
            </a:fld>
            <a:endParaRPr lang="es-ES" altLang="en-US"/>
          </a:p>
        </p:txBody>
      </p:sp>
    </p:spTree>
    <p:extLst>
      <p:ext uri="{BB962C8B-B14F-4D97-AF65-F5344CB8AC3E}">
        <p14:creationId xmlns:p14="http://schemas.microsoft.com/office/powerpoint/2010/main" val="28031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B744D42-9C50-EF2B-004F-1DCB344F59E4}"/>
              </a:ext>
            </a:extLst>
          </p:cNvPr>
          <p:cNvSpPr>
            <a:spLocks noGrp="1"/>
          </p:cNvSpPr>
          <p:nvPr>
            <p:ph type="dt" sz="half" idx="10"/>
          </p:nvPr>
        </p:nvSpPr>
        <p:spPr/>
        <p:txBody>
          <a:bodyPr/>
          <a:lstStyle>
            <a:lvl1pPr>
              <a:defRPr/>
            </a:lvl1pPr>
          </a:lstStyle>
          <a:p>
            <a:pPr>
              <a:defRPr/>
            </a:pPr>
            <a:fld id="{35629762-1339-48A2-A83E-C88970DDC9A9}"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5A8DD75F-8539-4444-20F8-B09D1061145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2168FC4-21F9-633D-6DA0-2C2DB5690E4A}"/>
              </a:ext>
            </a:extLst>
          </p:cNvPr>
          <p:cNvSpPr>
            <a:spLocks noGrp="1"/>
          </p:cNvSpPr>
          <p:nvPr>
            <p:ph type="sldNum" sz="quarter" idx="12"/>
          </p:nvPr>
        </p:nvSpPr>
        <p:spPr/>
        <p:txBody>
          <a:bodyPr/>
          <a:lstStyle>
            <a:lvl1pPr>
              <a:defRPr/>
            </a:lvl1pPr>
          </a:lstStyle>
          <a:p>
            <a:fld id="{FFEFC56C-C1B9-4C96-944A-073379AF4A41}" type="slidenum">
              <a:rPr lang="es-ES" altLang="en-US"/>
              <a:pPr/>
              <a:t>‹#›</a:t>
            </a:fld>
            <a:endParaRPr lang="es-ES" altLang="en-US"/>
          </a:p>
        </p:txBody>
      </p:sp>
    </p:spTree>
    <p:extLst>
      <p:ext uri="{BB962C8B-B14F-4D97-AF65-F5344CB8AC3E}">
        <p14:creationId xmlns:p14="http://schemas.microsoft.com/office/powerpoint/2010/main" val="153362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61" r:id="rId4"/>
    <p:sldLayoutId id="2147483664" r:id="rId5"/>
    <p:sldLayoutId id="2147483685" r:id="rId6"/>
    <p:sldLayoutId id="214748368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6A1BCBAE-7763-E420-51C2-C8ABB4E4601E}"/>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a:extLst>
              <a:ext uri="{FF2B5EF4-FFF2-40B4-BE49-F238E27FC236}">
                <a16:creationId xmlns:a16="http://schemas.microsoft.com/office/drawing/2014/main" id="{4B69FE04-44ED-790B-D80E-954728F525A3}"/>
              </a:ext>
            </a:extLst>
          </p:cNvPr>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35533146-6ADE-F828-AA74-FEDE011662ED}"/>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3C1EB4B-E5A1-45D0-BBB6-5033F8C1B38B}" type="datetimeFigureOut">
              <a:rPr lang="es-ES"/>
              <a:pPr>
                <a:defRPr/>
              </a:pPr>
              <a:t>24/05/2025</a:t>
            </a:fld>
            <a:endParaRPr lang="es-ES"/>
          </a:p>
        </p:txBody>
      </p:sp>
      <p:sp>
        <p:nvSpPr>
          <p:cNvPr id="5" name="4 Marcador de pie de página">
            <a:extLst>
              <a:ext uri="{FF2B5EF4-FFF2-40B4-BE49-F238E27FC236}">
                <a16:creationId xmlns:a16="http://schemas.microsoft.com/office/drawing/2014/main" id="{FBA3265C-ED1D-758A-7408-7359E02DF56C}"/>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id="{71C88301-D2F5-7534-7F09-2DD095112B2F}"/>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728A4102-4DB2-4330-8A4C-99F383CE363B}" type="slidenum">
              <a:rPr lang="es-ES" altLang="en-US"/>
              <a:pPr/>
              <a:t>‹#›</a:t>
            </a:fld>
            <a:endParaRPr lang="es-ES" altLang="en-US"/>
          </a:p>
        </p:txBody>
      </p:sp>
    </p:spTree>
    <p:extLst>
      <p:ext uri="{BB962C8B-B14F-4D97-AF65-F5344CB8AC3E}">
        <p14:creationId xmlns:p14="http://schemas.microsoft.com/office/powerpoint/2010/main" val="14169584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918BB-B527-4F0F-8425-F38CC3706E46}"/>
              </a:ext>
            </a:extLst>
          </p:cNvPr>
          <p:cNvSpPr>
            <a:spLocks noGrp="1"/>
          </p:cNvSpPr>
          <p:nvPr>
            <p:ph type="title"/>
          </p:nvPr>
        </p:nvSpPr>
        <p:spPr>
          <a:xfrm>
            <a:off x="1504470" y="852030"/>
            <a:ext cx="6302700" cy="913200"/>
          </a:xfrm>
        </p:spPr>
        <p:txBody>
          <a:bodyPr/>
          <a:lstStyle/>
          <a:p>
            <a:r>
              <a:rPr lang="en-US" sz="8800" dirty="0">
                <a:solidFill>
                  <a:srgbClr val="FF0000"/>
                </a:solidFill>
              </a:rPr>
              <a:t>Review 4</a:t>
            </a:r>
          </a:p>
        </p:txBody>
      </p:sp>
      <p:sp>
        <p:nvSpPr>
          <p:cNvPr id="4" name="Subtitle 3">
            <a:extLst>
              <a:ext uri="{FF2B5EF4-FFF2-40B4-BE49-F238E27FC236}">
                <a16:creationId xmlns:a16="http://schemas.microsoft.com/office/drawing/2014/main" id="{5F10DD4B-0CC4-43CA-A995-F13AD1241397}"/>
              </a:ext>
            </a:extLst>
          </p:cNvPr>
          <p:cNvSpPr>
            <a:spLocks noGrp="1"/>
          </p:cNvSpPr>
          <p:nvPr>
            <p:ph type="subTitle" idx="1"/>
          </p:nvPr>
        </p:nvSpPr>
        <p:spPr>
          <a:xfrm>
            <a:off x="2167650" y="2884963"/>
            <a:ext cx="4808700" cy="1043700"/>
          </a:xfrm>
        </p:spPr>
        <p:txBody>
          <a:bodyPr/>
          <a:lstStyle/>
          <a:p>
            <a:pPr marL="139700" indent="0">
              <a:buNone/>
            </a:pPr>
            <a:r>
              <a:rPr lang="en-US" sz="2800" dirty="0">
                <a:solidFill>
                  <a:srgbClr val="000000"/>
                </a:solidFill>
              </a:rPr>
              <a:t>Period 1</a:t>
            </a:r>
          </a:p>
        </p:txBody>
      </p:sp>
      <p:sp>
        <p:nvSpPr>
          <p:cNvPr id="2" name="Slide Number Placeholder 1">
            <a:extLst>
              <a:ext uri="{FF2B5EF4-FFF2-40B4-BE49-F238E27FC236}">
                <a16:creationId xmlns:a16="http://schemas.microsoft.com/office/drawing/2014/main" id="{AAFBFE91-5667-4645-9D02-027C508A2A18}"/>
              </a:ext>
            </a:extLst>
          </p:cNvPr>
          <p:cNvSpPr>
            <a:spLocks noGrp="1"/>
          </p:cNvSpPr>
          <p:nvPr>
            <p:ph type="sldNum" idx="4294967295"/>
          </p:nvPr>
        </p:nvSpPr>
        <p:spPr>
          <a:xfrm>
            <a:off x="8594725" y="46736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1pPr>
            <a:lvl2pPr marR="0" lvl="1"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2pPr>
            <a:lvl3pPr marR="0" lvl="2"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3pPr>
            <a:lvl4pPr marR="0" lvl="3"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4pPr>
            <a:lvl5pPr marR="0" lvl="4"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5pPr>
            <a:lvl6pPr marR="0" lvl="5"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6pPr>
            <a:lvl7pPr marR="0" lvl="6"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7pPr>
            <a:lvl8pPr marR="0" lvl="7"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8pPr>
            <a:lvl9pPr marR="0" lvl="8" algn="r" rtl="0">
              <a:lnSpc>
                <a:spcPct val="100000"/>
              </a:lnSpc>
              <a:spcBef>
                <a:spcPts val="0"/>
              </a:spcBef>
              <a:spcAft>
                <a:spcPts val="0"/>
              </a:spcAft>
              <a:buClr>
                <a:srgbClr val="000000"/>
              </a:buClr>
              <a:buFont typeface="Arial"/>
              <a:buNone/>
              <a:defRPr sz="1300" b="1" i="0" u="none" strike="noStrike" cap="none">
                <a:solidFill>
                  <a:schemeClr val="dk2"/>
                </a:solidFill>
                <a:latin typeface="Nunito"/>
                <a:ea typeface="Nunito"/>
                <a:cs typeface="Nunito"/>
                <a:sym typeface="Nunito"/>
              </a:defRPr>
            </a:lvl9pPr>
          </a:lstStyle>
          <a:p>
            <a:fld id="{00000000-1234-1234-1234-123412341234}" type="slidenum">
              <a:rPr lang="en" smtClean="0"/>
              <a:pPr/>
              <a:t>1</a:t>
            </a:fld>
            <a:endParaRPr lang="en-US"/>
          </a:p>
        </p:txBody>
      </p:sp>
      <p:pic>
        <p:nvPicPr>
          <p:cNvPr id="9" name="Picture 8">
            <a:extLst>
              <a:ext uri="{FF2B5EF4-FFF2-40B4-BE49-F238E27FC236}">
                <a16:creationId xmlns:a16="http://schemas.microsoft.com/office/drawing/2014/main" id="{63B070C4-0895-4EE0-B714-FFC63EDFF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047" y="2115659"/>
            <a:ext cx="3205546" cy="794675"/>
          </a:xfrm>
          <a:prstGeom prst="rect">
            <a:avLst/>
          </a:prstGeom>
        </p:spPr>
      </p:pic>
      <p:sp>
        <p:nvSpPr>
          <p:cNvPr id="10" name="TextBox 9">
            <a:extLst>
              <a:ext uri="{FF2B5EF4-FFF2-40B4-BE49-F238E27FC236}">
                <a16:creationId xmlns:a16="http://schemas.microsoft.com/office/drawing/2014/main" id="{6EE42138-495D-457B-901C-EF064556EC4C}"/>
              </a:ext>
            </a:extLst>
          </p:cNvPr>
          <p:cNvSpPr txBox="1"/>
          <p:nvPr/>
        </p:nvSpPr>
        <p:spPr>
          <a:xfrm>
            <a:off x="3449370" y="2115659"/>
            <a:ext cx="2314843" cy="523220"/>
          </a:xfrm>
          <a:prstGeom prst="rect">
            <a:avLst/>
          </a:prstGeom>
          <a:noFill/>
        </p:spPr>
        <p:txBody>
          <a:bodyPr wrap="square" rtlCol="0">
            <a:spAutoFit/>
          </a:bodyPr>
          <a:lstStyle/>
          <a:p>
            <a:pPr algn="ctr">
              <a:defRPr/>
            </a:pPr>
            <a:r>
              <a:rPr lang="en-US" sz="2800" b="1" dirty="0">
                <a:solidFill>
                  <a:srgbClr val="FFEADC"/>
                </a:solidFill>
                <a:latin typeface="Comic Sans MS" panose="030F0702030302020204" pitchFamily="66" charset="0"/>
              </a:rPr>
              <a:t>LESSON 1</a:t>
            </a:r>
          </a:p>
        </p:txBody>
      </p:sp>
    </p:spTree>
    <p:extLst>
      <p:ext uri="{BB962C8B-B14F-4D97-AF65-F5344CB8AC3E}">
        <p14:creationId xmlns:p14="http://schemas.microsoft.com/office/powerpoint/2010/main" val="35578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72002" y="82997"/>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3953365" y="1514163"/>
            <a:ext cx="4622784" cy="234004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7168250" y="335363"/>
            <a:ext cx="1255800" cy="8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a:t>
            </a:r>
            <a:endParaRPr dirty="0"/>
          </a:p>
        </p:txBody>
      </p:sp>
      <p:sp>
        <p:nvSpPr>
          <p:cNvPr id="636" name="Google Shape;636;p48"/>
          <p:cNvSpPr txBox="1">
            <a:spLocks noGrp="1"/>
          </p:cNvSpPr>
          <p:nvPr>
            <p:ph type="subTitle" idx="1"/>
          </p:nvPr>
        </p:nvSpPr>
        <p:spPr>
          <a:xfrm rot="461">
            <a:off x="3953422" y="3876251"/>
            <a:ext cx="5047760" cy="8454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rgbClr val="04070C"/>
                </a:solidFill>
              </a:rPr>
              <a:t>G</a:t>
            </a:r>
            <a:r>
              <a:rPr lang="en" sz="4000" dirty="0">
                <a:solidFill>
                  <a:srgbClr val="04070C"/>
                </a:solidFill>
              </a:rPr>
              <a:t>ame: Polygraph</a:t>
            </a:r>
            <a:endParaRPr sz="4000" dirty="0">
              <a:solidFill>
                <a:srgbClr val="04070C"/>
              </a:solidFill>
            </a:endParaRPr>
          </a:p>
          <a:p>
            <a:pPr marL="0" lvl="0" indent="0" algn="r" rtl="0">
              <a:spcBef>
                <a:spcPts val="1600"/>
              </a:spcBef>
              <a:spcAft>
                <a:spcPts val="1600"/>
              </a:spcAft>
              <a:buNone/>
            </a:pPr>
            <a:endParaRPr sz="4000" dirty="0">
              <a:solidFill>
                <a:srgbClr val="04070C"/>
              </a:solidFill>
            </a:endParaRPr>
          </a:p>
        </p:txBody>
      </p:sp>
      <p:sp>
        <p:nvSpPr>
          <p:cNvPr id="637" name="Google Shape;637;p48"/>
          <p:cNvSpPr txBox="1">
            <a:spLocks noGrp="1"/>
          </p:cNvSpPr>
          <p:nvPr>
            <p:ph type="title" idx="2"/>
          </p:nvPr>
        </p:nvSpPr>
        <p:spPr>
          <a:xfrm>
            <a:off x="4152953" y="1534411"/>
            <a:ext cx="4223607" cy="6940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7200" dirty="0"/>
              <a:t>W</a:t>
            </a:r>
            <a:r>
              <a:rPr lang="en" sz="7200" dirty="0"/>
              <a:t>arm-up and review</a:t>
            </a:r>
            <a:endParaRPr sz="7200" dirty="0"/>
          </a:p>
        </p:txBody>
      </p:sp>
      <p:grpSp>
        <p:nvGrpSpPr>
          <p:cNvPr id="638" name="Google Shape;638;p48"/>
          <p:cNvGrpSpPr/>
          <p:nvPr/>
        </p:nvGrpSpPr>
        <p:grpSpPr>
          <a:xfrm rot="-438619">
            <a:off x="1182376" y="1858474"/>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2484185" y="2906503"/>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92935" y="706064"/>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634" name="Google Shape;634;p48"/>
          <p:cNvSpPr/>
          <p:nvPr/>
        </p:nvSpPr>
        <p:spPr>
          <a:xfrm>
            <a:off x="1020615" y="2439200"/>
            <a:ext cx="7555590" cy="115716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8"/>
          <p:cNvSpPr txBox="1">
            <a:spLocks noGrp="1"/>
          </p:cNvSpPr>
          <p:nvPr>
            <p:ph type="title"/>
          </p:nvPr>
        </p:nvSpPr>
        <p:spPr>
          <a:xfrm>
            <a:off x="7048711" y="989800"/>
            <a:ext cx="1407955" cy="89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a:t>
            </a:r>
            <a:endParaRPr dirty="0"/>
          </a:p>
        </p:txBody>
      </p:sp>
      <p:sp>
        <p:nvSpPr>
          <p:cNvPr id="637" name="Google Shape;637;p48"/>
          <p:cNvSpPr txBox="1">
            <a:spLocks noGrp="1"/>
          </p:cNvSpPr>
          <p:nvPr>
            <p:ph type="title" idx="2"/>
          </p:nvPr>
        </p:nvSpPr>
        <p:spPr>
          <a:xfrm>
            <a:off x="868461" y="2602821"/>
            <a:ext cx="7555590" cy="6940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7200" dirty="0"/>
              <a:t>Listen and tick. </a:t>
            </a:r>
            <a:endParaRPr sz="7200" dirty="0"/>
          </a:p>
        </p:txBody>
      </p:sp>
      <p:grpSp>
        <p:nvGrpSpPr>
          <p:cNvPr id="638" name="Google Shape;638;p48"/>
          <p:cNvGrpSpPr/>
          <p:nvPr/>
        </p:nvGrpSpPr>
        <p:grpSpPr>
          <a:xfrm rot="-438619">
            <a:off x="1327218" y="192680"/>
            <a:ext cx="859666" cy="1306073"/>
            <a:chOff x="3991700" y="3834388"/>
            <a:chExt cx="767625" cy="1338813"/>
          </a:xfrm>
        </p:grpSpPr>
        <p:sp>
          <p:nvSpPr>
            <p:cNvPr id="639" name="Google Shape;639;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48"/>
          <p:cNvGrpSpPr/>
          <p:nvPr/>
        </p:nvGrpSpPr>
        <p:grpSpPr>
          <a:xfrm>
            <a:off x="613239" y="335363"/>
            <a:ext cx="320453" cy="409255"/>
            <a:chOff x="5905475" y="2032050"/>
            <a:chExt cx="454350" cy="580175"/>
          </a:xfrm>
        </p:grpSpPr>
        <p:sp>
          <p:nvSpPr>
            <p:cNvPr id="658" name="Google Shape;658;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8"/>
          <p:cNvGrpSpPr/>
          <p:nvPr/>
        </p:nvGrpSpPr>
        <p:grpSpPr>
          <a:xfrm>
            <a:off x="3692139" y="4354061"/>
            <a:ext cx="110713" cy="138697"/>
            <a:chOff x="7249250" y="2312150"/>
            <a:chExt cx="433317" cy="542846"/>
          </a:xfrm>
        </p:grpSpPr>
        <p:sp>
          <p:nvSpPr>
            <p:cNvPr id="665" name="Google Shape;665;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48"/>
          <p:cNvGrpSpPr/>
          <p:nvPr/>
        </p:nvGrpSpPr>
        <p:grpSpPr>
          <a:xfrm>
            <a:off x="305498" y="3871048"/>
            <a:ext cx="790572" cy="1180997"/>
            <a:chOff x="4526725" y="5632238"/>
            <a:chExt cx="659800" cy="966288"/>
          </a:xfrm>
        </p:grpSpPr>
        <p:sp>
          <p:nvSpPr>
            <p:cNvPr id="669" name="Google Shape;669;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8"/>
          <p:cNvGrpSpPr/>
          <p:nvPr/>
        </p:nvGrpSpPr>
        <p:grpSpPr>
          <a:xfrm>
            <a:off x="2484163" y="981238"/>
            <a:ext cx="1049025" cy="1334938"/>
            <a:chOff x="2586363" y="5410988"/>
            <a:chExt cx="1049025" cy="1334938"/>
          </a:xfrm>
        </p:grpSpPr>
        <p:sp>
          <p:nvSpPr>
            <p:cNvPr id="684" name="Google Shape;684;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8"/>
          <p:cNvGrpSpPr/>
          <p:nvPr/>
        </p:nvGrpSpPr>
        <p:grpSpPr>
          <a:xfrm rot="5973083">
            <a:off x="5773056" y="1813103"/>
            <a:ext cx="330415" cy="269366"/>
            <a:chOff x="5426900" y="3064075"/>
            <a:chExt cx="281450" cy="229525"/>
          </a:xfrm>
        </p:grpSpPr>
        <p:sp>
          <p:nvSpPr>
            <p:cNvPr id="701" name="Google Shape;701;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627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146" name="Picture 2" descr="http://2.bp.blogspot.com/-Lr7xhaBFDEs/Tlme-vKuUGI/AAAAAAAAAqI/F5n9UOJf0aI/s1600/293198_640px.jpg">
            <a:extLst>
              <a:ext uri="{FF2B5EF4-FFF2-40B4-BE49-F238E27FC236}">
                <a16:creationId xmlns:a16="http://schemas.microsoft.com/office/drawing/2014/main" id="{EE5F1EA9-F057-6A11-5E42-53ACC33C31A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70" t="12951" r="10239" b="40522"/>
          <a:stretch/>
        </p:blipFill>
        <p:spPr bwMode="auto">
          <a:xfrm>
            <a:off x="3545886" y="3597864"/>
            <a:ext cx="2376264" cy="869935"/>
          </a:xfrm>
          <a:prstGeom prst="rect">
            <a:avLst/>
          </a:prstGeom>
          <a:noFill/>
          <a:effectLst>
            <a:glow rad="38100">
              <a:schemeClr val="tx1"/>
            </a:glow>
          </a:effectLst>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8A933E1-28DE-493D-E763-9DE3D5C5B8FA}"/>
              </a:ext>
            </a:extLst>
          </p:cNvPr>
          <p:cNvSpPr txBox="1">
            <a:spLocks/>
          </p:cNvSpPr>
          <p:nvPr/>
        </p:nvSpPr>
        <p:spPr>
          <a:xfrm>
            <a:off x="935736" y="418708"/>
            <a:ext cx="7272527" cy="1045614"/>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a:buClrTx/>
              <a:buFontTx/>
            </a:pPr>
            <a:r>
              <a:rPr lang="en-US" sz="8000" dirty="0">
                <a:solidFill>
                  <a:srgbClr val="FFFF00"/>
                </a:solidFill>
                <a:latin typeface="Mali Medium" panose="020B0604020202020204" charset="-34"/>
                <a:cs typeface="Mali Medium" panose="020B0604020202020204" charset="-34"/>
              </a:rPr>
              <a:t>Who’s faster?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OWL.WAV"/>
                                        </p:tgtEl>
                                      </p:cMediaNode>
                                    </p:audio>
                                  </p:subTnLst>
                                </p:cTn>
                              </p:par>
                              <p:par>
                                <p:cTn id="7" presetID="6" presetClass="emph" presetSubtype="0" fill="hold" nodeType="withEffect">
                                  <p:stCondLst>
                                    <p:cond delay="0"/>
                                  </p:stCondLst>
                                  <p:childTnLst>
                                    <p:animScale>
                                      <p:cBhvr>
                                        <p:cTn id="8" dur="2000" fill="hold"/>
                                        <p:tgtEl>
                                          <p:spTgt spid="6146"/>
                                        </p:tgtEl>
                                      </p:cBhvr>
                                      <p:by x="150000" y="150000"/>
                                    </p:animScale>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767584" y="1240804"/>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Comfortaa"/>
              <a:ea typeface="Comfortaa"/>
              <a:cs typeface="Comfortaa"/>
              <a:sym typeface="Comfortaa"/>
            </a:endParaRPr>
          </a:p>
        </p:txBody>
      </p:sp>
      <p:sp>
        <p:nvSpPr>
          <p:cNvPr id="1446" name="Google Shape;1446;p62"/>
          <p:cNvSpPr/>
          <p:nvPr/>
        </p:nvSpPr>
        <p:spPr>
          <a:xfrm>
            <a:off x="629375" y="2611475"/>
            <a:ext cx="7784340"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2"/>
          <p:cNvSpPr txBox="1">
            <a:spLocks noGrp="1"/>
          </p:cNvSpPr>
          <p:nvPr>
            <p:ph type="title"/>
          </p:nvPr>
        </p:nvSpPr>
        <p:spPr>
          <a:xfrm>
            <a:off x="720000" y="1463700"/>
            <a:ext cx="1347900" cy="7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3</a:t>
            </a:r>
            <a:endParaRPr dirty="0"/>
          </a:p>
        </p:txBody>
      </p:sp>
      <p:sp>
        <p:nvSpPr>
          <p:cNvPr id="1449" name="Google Shape;1449;p62"/>
          <p:cNvSpPr txBox="1">
            <a:spLocks noGrp="1"/>
          </p:cNvSpPr>
          <p:nvPr>
            <p:ph type="title" idx="2"/>
          </p:nvPr>
        </p:nvSpPr>
        <p:spPr>
          <a:xfrm>
            <a:off x="729675" y="2801000"/>
            <a:ext cx="7515618"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t>
            </a:r>
            <a:r>
              <a:rPr lang="en" dirty="0"/>
              <a:t>isten and number. </a:t>
            </a:r>
            <a:endParaRPr dirty="0"/>
          </a:p>
        </p:txBody>
      </p:sp>
      <p:grpSp>
        <p:nvGrpSpPr>
          <p:cNvPr id="1450" name="Google Shape;1450;p62"/>
          <p:cNvGrpSpPr/>
          <p:nvPr/>
        </p:nvGrpSpPr>
        <p:grpSpPr>
          <a:xfrm flipH="1">
            <a:off x="8245293" y="3735174"/>
            <a:ext cx="737642" cy="900497"/>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62"/>
          <p:cNvGrpSpPr/>
          <p:nvPr/>
        </p:nvGrpSpPr>
        <p:grpSpPr>
          <a:xfrm>
            <a:off x="5156725" y="1159125"/>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62"/>
          <p:cNvGrpSpPr/>
          <p:nvPr/>
        </p:nvGrpSpPr>
        <p:grpSpPr>
          <a:xfrm>
            <a:off x="4773321" y="3381196"/>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62"/>
          <p:cNvGrpSpPr/>
          <p:nvPr/>
        </p:nvGrpSpPr>
        <p:grpSpPr>
          <a:xfrm rot="5973180">
            <a:off x="3154241" y="1291361"/>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2"/>
          <p:cNvGrpSpPr/>
          <p:nvPr/>
        </p:nvGrpSpPr>
        <p:grpSpPr>
          <a:xfrm>
            <a:off x="8379538" y="2394895"/>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7DAE-5503-43C6-B166-80EAB6F4F129}"/>
              </a:ext>
            </a:extLst>
          </p:cNvPr>
          <p:cNvSpPr>
            <a:spLocks noGrp="1"/>
          </p:cNvSpPr>
          <p:nvPr>
            <p:ph type="title"/>
          </p:nvPr>
        </p:nvSpPr>
        <p:spPr>
          <a:xfrm>
            <a:off x="1080052" y="1617079"/>
            <a:ext cx="7839986" cy="862800"/>
          </a:xfrm>
        </p:spPr>
        <p:txBody>
          <a:bodyPr/>
          <a:lstStyle/>
          <a:p>
            <a:pPr algn="l"/>
            <a:r>
              <a:rPr lang="en-US" sz="7200" dirty="0">
                <a:solidFill>
                  <a:srgbClr val="FF0000"/>
                </a:solidFill>
              </a:rPr>
              <a:t>Chinese whisper </a:t>
            </a:r>
          </a:p>
        </p:txBody>
      </p:sp>
    </p:spTree>
    <p:extLst>
      <p:ext uri="{BB962C8B-B14F-4D97-AF65-F5344CB8AC3E}">
        <p14:creationId xmlns:p14="http://schemas.microsoft.com/office/powerpoint/2010/main" val="238923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wnload Scene With Empty Board In The Room for free | Classroom  background, Classroom clipart, Modern style living room">
            <a:extLst>
              <a:ext uri="{FF2B5EF4-FFF2-40B4-BE49-F238E27FC236}">
                <a16:creationId xmlns:a16="http://schemas.microsoft.com/office/drawing/2014/main" id="{EEB3D491-D32D-4FEC-A369-ABB4456613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5"/>
          <a:stretch/>
        </p:blipFill>
        <p:spPr bwMode="auto">
          <a:xfrm>
            <a:off x="21432" y="0"/>
            <a:ext cx="9121180" cy="5129713"/>
          </a:xfrm>
          <a:prstGeom prst="rect">
            <a:avLst/>
          </a:prstGeom>
          <a:noFill/>
          <a:extLst>
            <a:ext uri="{909E8E84-426E-40DD-AFC4-6F175D3DCCD1}">
              <a14:hiddenFill xmlns:a14="http://schemas.microsoft.com/office/drawing/2010/main">
                <a:solidFill>
                  <a:srgbClr val="FFFFFF"/>
                </a:solidFill>
              </a14:hiddenFill>
            </a:ext>
          </a:extLst>
        </p:spPr>
      </p:pic>
      <p:pic>
        <p:nvPicPr>
          <p:cNvPr id="5" name="Hình ảnh 26" descr="Ảnh có chứa búp bê&#10;&#10;Mô tả được tạo tự động">
            <a:extLst>
              <a:ext uri="{FF2B5EF4-FFF2-40B4-BE49-F238E27FC236}">
                <a16:creationId xmlns:a16="http://schemas.microsoft.com/office/drawing/2014/main" id="{A9578FF7-85CB-4F87-8A6F-CB9691FAB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463" y="1960600"/>
            <a:ext cx="2326425" cy="2326425"/>
          </a:xfrm>
          <a:prstGeom prst="rect">
            <a:avLst/>
          </a:prstGeom>
        </p:spPr>
      </p:pic>
      <p:pic>
        <p:nvPicPr>
          <p:cNvPr id="6" name="Hình ảnh 40" descr="Ảnh có chứa đồ chơi, búp bê&#10;&#10;Mô tả được tạo tự động">
            <a:extLst>
              <a:ext uri="{FF2B5EF4-FFF2-40B4-BE49-F238E27FC236}">
                <a16:creationId xmlns:a16="http://schemas.microsoft.com/office/drawing/2014/main" id="{129AAD67-0306-4781-881E-4CCDD70CE4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066" y="2420263"/>
            <a:ext cx="2242655" cy="2242655"/>
          </a:xfrm>
          <a:prstGeom prst="rect">
            <a:avLst/>
          </a:prstGeom>
        </p:spPr>
      </p:pic>
      <p:pic>
        <p:nvPicPr>
          <p:cNvPr id="7" name="Hình ảnh 52" descr="Ảnh có chứa đồ chơi, búp bê, đồ họa véc-tơ&#10;&#10;Mô tả được tạo tự động">
            <a:extLst>
              <a:ext uri="{FF2B5EF4-FFF2-40B4-BE49-F238E27FC236}">
                <a16:creationId xmlns:a16="http://schemas.microsoft.com/office/drawing/2014/main" id="{0DF8B26F-954F-4952-9B97-6833D6D45B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92" y="2571750"/>
            <a:ext cx="2273417" cy="2273417"/>
          </a:xfrm>
          <a:prstGeom prst="rect">
            <a:avLst/>
          </a:prstGeom>
        </p:spPr>
      </p:pic>
      <p:pic>
        <p:nvPicPr>
          <p:cNvPr id="8" name="Hình ảnh 35" descr="Ảnh có chứa đồ chơi, búp bê, đồ họa véc-tơ&#10;&#10;Mô tả được tạo tự động">
            <a:extLst>
              <a:ext uri="{FF2B5EF4-FFF2-40B4-BE49-F238E27FC236}">
                <a16:creationId xmlns:a16="http://schemas.microsoft.com/office/drawing/2014/main" id="{BA3FDBB7-FF1F-4F1B-B880-CE84ACA0FB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717" y="1734537"/>
            <a:ext cx="1982555" cy="1982555"/>
          </a:xfrm>
          <a:prstGeom prst="rect">
            <a:avLst/>
          </a:prstGeom>
        </p:spPr>
      </p:pic>
      <p:pic>
        <p:nvPicPr>
          <p:cNvPr id="9" name="Hình ảnh 39" descr="Ảnh có chứa đồ chơi, búp bê&#10;&#10;Mô tả được tạo tự động">
            <a:extLst>
              <a:ext uri="{FF2B5EF4-FFF2-40B4-BE49-F238E27FC236}">
                <a16:creationId xmlns:a16="http://schemas.microsoft.com/office/drawing/2014/main" id="{A0DE4F9E-2560-494F-98F4-15D2C88F6A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78899" y="1392770"/>
            <a:ext cx="2357960" cy="2357960"/>
          </a:xfrm>
          <a:prstGeom prst="rect">
            <a:avLst/>
          </a:prstGeom>
        </p:spPr>
      </p:pic>
      <p:sp>
        <p:nvSpPr>
          <p:cNvPr id="10" name="Speech Bubble: Rectangle with Corners Rounded 9">
            <a:extLst>
              <a:ext uri="{FF2B5EF4-FFF2-40B4-BE49-F238E27FC236}">
                <a16:creationId xmlns:a16="http://schemas.microsoft.com/office/drawing/2014/main" id="{B98AFC13-01E4-4306-A8FE-4CFE3AA0D80B}"/>
              </a:ext>
            </a:extLst>
          </p:cNvPr>
          <p:cNvSpPr/>
          <p:nvPr/>
        </p:nvSpPr>
        <p:spPr>
          <a:xfrm>
            <a:off x="6531286" y="557397"/>
            <a:ext cx="1906132" cy="647948"/>
          </a:xfrm>
          <a:prstGeom prst="wedgeRoundRectCallout">
            <a:avLst>
              <a:gd name="adj1" fmla="val -53710"/>
              <a:gd name="adj2" fmla="val 7860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She has a teddy bear.</a:t>
            </a:r>
          </a:p>
        </p:txBody>
      </p:sp>
      <p:sp>
        <p:nvSpPr>
          <p:cNvPr id="11" name="Speech Bubble: Rectangle with Corners Rounded 10">
            <a:extLst>
              <a:ext uri="{FF2B5EF4-FFF2-40B4-BE49-F238E27FC236}">
                <a16:creationId xmlns:a16="http://schemas.microsoft.com/office/drawing/2014/main" id="{F23286D9-2E6E-458C-BACA-CE995DEA0FB4}"/>
              </a:ext>
            </a:extLst>
          </p:cNvPr>
          <p:cNvSpPr/>
          <p:nvPr/>
        </p:nvSpPr>
        <p:spPr>
          <a:xfrm>
            <a:off x="5394888" y="725598"/>
            <a:ext cx="1906132" cy="647948"/>
          </a:xfrm>
          <a:prstGeom prst="wedgeRoundRectCallout">
            <a:avLst>
              <a:gd name="adj1" fmla="val -53710"/>
              <a:gd name="adj2" fmla="val 7860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She has a teddy bear.</a:t>
            </a:r>
          </a:p>
        </p:txBody>
      </p:sp>
      <p:sp>
        <p:nvSpPr>
          <p:cNvPr id="12" name="Speech Bubble: Rectangle with Corners Rounded 11">
            <a:extLst>
              <a:ext uri="{FF2B5EF4-FFF2-40B4-BE49-F238E27FC236}">
                <a16:creationId xmlns:a16="http://schemas.microsoft.com/office/drawing/2014/main" id="{AE2AD340-7119-4567-B0DB-FF3C30254E28}"/>
              </a:ext>
            </a:extLst>
          </p:cNvPr>
          <p:cNvSpPr/>
          <p:nvPr/>
        </p:nvSpPr>
        <p:spPr>
          <a:xfrm>
            <a:off x="4278563" y="1059184"/>
            <a:ext cx="1906132" cy="647948"/>
          </a:xfrm>
          <a:prstGeom prst="wedgeRoundRectCallout">
            <a:avLst>
              <a:gd name="adj1" fmla="val -53710"/>
              <a:gd name="adj2" fmla="val 7860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She has a teddy bear.</a:t>
            </a:r>
          </a:p>
        </p:txBody>
      </p:sp>
      <p:sp>
        <p:nvSpPr>
          <p:cNvPr id="13" name="Speech Bubble: Rectangle with Corners Rounded 12">
            <a:extLst>
              <a:ext uri="{FF2B5EF4-FFF2-40B4-BE49-F238E27FC236}">
                <a16:creationId xmlns:a16="http://schemas.microsoft.com/office/drawing/2014/main" id="{3EBDFBE2-8AF0-4607-AA9C-6182846E8975}"/>
              </a:ext>
            </a:extLst>
          </p:cNvPr>
          <p:cNvSpPr/>
          <p:nvPr/>
        </p:nvSpPr>
        <p:spPr>
          <a:xfrm>
            <a:off x="2974539" y="1486797"/>
            <a:ext cx="1906132" cy="647948"/>
          </a:xfrm>
          <a:prstGeom prst="wedgeRoundRectCallout">
            <a:avLst>
              <a:gd name="adj1" fmla="val -44988"/>
              <a:gd name="adj2" fmla="val 11281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She has a teddy bear.</a:t>
            </a:r>
          </a:p>
        </p:txBody>
      </p:sp>
      <p:sp>
        <p:nvSpPr>
          <p:cNvPr id="14" name="Speech Bubble: Rectangle with Corners Rounded 13">
            <a:extLst>
              <a:ext uri="{FF2B5EF4-FFF2-40B4-BE49-F238E27FC236}">
                <a16:creationId xmlns:a16="http://schemas.microsoft.com/office/drawing/2014/main" id="{97D522D0-5561-42C4-A26C-7C7371F51870}"/>
              </a:ext>
            </a:extLst>
          </p:cNvPr>
          <p:cNvSpPr/>
          <p:nvPr/>
        </p:nvSpPr>
        <p:spPr>
          <a:xfrm>
            <a:off x="924430" y="1524085"/>
            <a:ext cx="1906132" cy="647948"/>
          </a:xfrm>
          <a:prstGeom prst="wedgeRoundRectCallout">
            <a:avLst>
              <a:gd name="adj1" fmla="val -10100"/>
              <a:gd name="adj2" fmla="val 12350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She has a teddy bear.</a:t>
            </a:r>
          </a:p>
        </p:txBody>
      </p:sp>
    </p:spTree>
    <p:extLst>
      <p:ext uri="{BB962C8B-B14F-4D97-AF65-F5344CB8AC3E}">
        <p14:creationId xmlns:p14="http://schemas.microsoft.com/office/powerpoint/2010/main" val="28568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755949" y="649486"/>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Comfortaa"/>
              <a:ea typeface="Comfortaa"/>
              <a:cs typeface="Comfortaa"/>
              <a:sym typeface="Comfortaa"/>
            </a:endParaRPr>
          </a:p>
        </p:txBody>
      </p:sp>
      <p:sp>
        <p:nvSpPr>
          <p:cNvPr id="1446" name="Google Shape;1446;p62"/>
          <p:cNvSpPr/>
          <p:nvPr/>
        </p:nvSpPr>
        <p:spPr>
          <a:xfrm>
            <a:off x="1480545" y="1949185"/>
            <a:ext cx="6182905" cy="1796251"/>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2"/>
          <p:cNvSpPr txBox="1">
            <a:spLocks noGrp="1"/>
          </p:cNvSpPr>
          <p:nvPr>
            <p:ph type="title"/>
          </p:nvPr>
        </p:nvSpPr>
        <p:spPr>
          <a:xfrm>
            <a:off x="720398" y="833877"/>
            <a:ext cx="1512660" cy="7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4</a:t>
            </a:r>
            <a:endParaRPr dirty="0"/>
          </a:p>
        </p:txBody>
      </p:sp>
      <p:sp>
        <p:nvSpPr>
          <p:cNvPr id="1449" name="Google Shape;1449;p62"/>
          <p:cNvSpPr txBox="1">
            <a:spLocks noGrp="1"/>
          </p:cNvSpPr>
          <p:nvPr>
            <p:ph type="title" idx="2"/>
          </p:nvPr>
        </p:nvSpPr>
        <p:spPr>
          <a:xfrm>
            <a:off x="1758256" y="2152242"/>
            <a:ext cx="5627481" cy="14091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Fun corner and wrap-up </a:t>
            </a:r>
            <a:endParaRPr dirty="0"/>
          </a:p>
        </p:txBody>
      </p:sp>
      <p:grpSp>
        <p:nvGrpSpPr>
          <p:cNvPr id="1450" name="Google Shape;1450;p62"/>
          <p:cNvGrpSpPr/>
          <p:nvPr/>
        </p:nvGrpSpPr>
        <p:grpSpPr>
          <a:xfrm flipH="1">
            <a:off x="8245293" y="3735174"/>
            <a:ext cx="737642" cy="900497"/>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62"/>
          <p:cNvGrpSpPr/>
          <p:nvPr/>
        </p:nvGrpSpPr>
        <p:grpSpPr>
          <a:xfrm>
            <a:off x="5156725" y="1159125"/>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62"/>
          <p:cNvGrpSpPr/>
          <p:nvPr/>
        </p:nvGrpSpPr>
        <p:grpSpPr>
          <a:xfrm>
            <a:off x="350003" y="4157820"/>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62"/>
          <p:cNvGrpSpPr/>
          <p:nvPr/>
        </p:nvGrpSpPr>
        <p:grpSpPr>
          <a:xfrm rot="5973180">
            <a:off x="3154241" y="1291361"/>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2"/>
          <p:cNvGrpSpPr/>
          <p:nvPr/>
        </p:nvGrpSpPr>
        <p:grpSpPr>
          <a:xfrm>
            <a:off x="8379538" y="2394895"/>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6057960"/>
      </p:ext>
    </p:extLst>
  </p:cSld>
  <p:clrMapOvr>
    <a:masterClrMapping/>
  </p:clrMapOvr>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275</Words>
  <Application>Microsoft Office PowerPoint</Application>
  <PresentationFormat>On-screen Show (16:9)</PresentationFormat>
  <Paragraphs>33</Paragraphs>
  <Slides>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Comic Sans MS</vt:lpstr>
      <vt:lpstr>Comfortaa</vt:lpstr>
      <vt:lpstr>Comfortaa SemiBold</vt:lpstr>
      <vt:lpstr>Arial</vt:lpstr>
      <vt:lpstr>Calibri</vt:lpstr>
      <vt:lpstr>Comfortaa Light</vt:lpstr>
      <vt:lpstr>Mali Medium</vt:lpstr>
      <vt:lpstr>Comfortaa Medium</vt:lpstr>
      <vt:lpstr>Basic Chemistry for Pre-K by Slidesgo</vt:lpstr>
      <vt:lpstr>2_Tema de Office</vt:lpstr>
      <vt:lpstr>Review 4</vt:lpstr>
      <vt:lpstr>1</vt:lpstr>
      <vt:lpstr>2</vt:lpstr>
      <vt:lpstr>PowerPoint Presentation</vt:lpstr>
      <vt:lpstr>3</vt:lpstr>
      <vt:lpstr>Chinese whisper </vt:lpstr>
      <vt:lpstr>PowerPoint Presentation</vt:lpstr>
      <vt:lpstr>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Lương Thành Trung</cp:lastModifiedBy>
  <cp:revision>35</cp:revision>
  <dcterms:modified xsi:type="dcterms:W3CDTF">2025-05-24T11:47:59Z</dcterms:modified>
</cp:coreProperties>
</file>