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095" r:id="rId3"/>
    <p:sldId id="2007577096" r:id="rId4"/>
    <p:sldId id="2007577099" r:id="rId5"/>
    <p:sldId id="2007577110" r:id="rId6"/>
    <p:sldId id="2007577120" r:id="rId7"/>
    <p:sldId id="2007577104" r:id="rId8"/>
    <p:sldId id="2007577106" r:id="rId9"/>
    <p:sldId id="2007577107" r:id="rId10"/>
    <p:sldId id="2007577108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659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47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26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2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6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446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68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696717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40: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đo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lường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2232838" y="1022299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CUỐI NĂM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455864" cy="523220"/>
            <a:chOff x="4975091" y="695644"/>
            <a:chExt cx="8455864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018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lập phương?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537212"/>
            <a:ext cx="10229850" cy="15811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53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36" y="1537212"/>
            <a:ext cx="1442125" cy="12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718756" cy="523220"/>
            <a:chOff x="4975091" y="695644"/>
            <a:chExt cx="8718756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281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hộp chữ nhật?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75" y="1566092"/>
            <a:ext cx="10229850" cy="15233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70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26" y="1623102"/>
            <a:ext cx="1442125" cy="12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1093343" y="481388"/>
            <a:ext cx="6931407" cy="523220"/>
            <a:chOff x="4975091" y="695644"/>
            <a:chExt cx="6931407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494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Xem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sau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rồi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tìm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số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 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thích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hợp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70FE679-12C5-48CC-AE64-8C6B5B90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885" y="1240092"/>
            <a:ext cx="4200218" cy="4691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36D40D1-1ABF-4CA8-912F-9A2EA8A2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41" y="1107170"/>
            <a:ext cx="2750114" cy="495699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715F3F9-7EC6-4B48-8D8E-B85C3ECD0624}"/>
              </a:ext>
            </a:extLst>
          </p:cNvPr>
          <p:cNvSpPr/>
          <p:nvPr/>
        </p:nvSpPr>
        <p:spPr>
          <a:xfrm>
            <a:off x="5653548" y="213360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2C8A4F4-F427-473B-B4A4-EE4406F6C581}"/>
              </a:ext>
            </a:extLst>
          </p:cNvPr>
          <p:cNvSpPr/>
          <p:nvPr/>
        </p:nvSpPr>
        <p:spPr>
          <a:xfrm>
            <a:off x="5653548" y="316003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8C55549-88E4-4159-87FA-600A647A3826}"/>
              </a:ext>
            </a:extLst>
          </p:cNvPr>
          <p:cNvSpPr/>
          <p:nvPr/>
        </p:nvSpPr>
        <p:spPr>
          <a:xfrm>
            <a:off x="5573046" y="4204043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6B50060-1EA1-465E-A3F5-8BBFBD8CD07C}"/>
              </a:ext>
            </a:extLst>
          </p:cNvPr>
          <p:cNvSpPr/>
          <p:nvPr/>
        </p:nvSpPr>
        <p:spPr>
          <a:xfrm>
            <a:off x="5514975" y="5212890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644285" y="5522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195907" y="401808"/>
            <a:ext cx="76334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que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xếp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998E6A5-147B-4E4A-8C6C-0239259C987D}"/>
              </a:ext>
            </a:extLst>
          </p:cNvPr>
          <p:cNvSpPr txBox="1"/>
          <p:nvPr/>
        </p:nvSpPr>
        <p:spPr>
          <a:xfrm>
            <a:off x="1081607" y="989581"/>
            <a:ext cx="76334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97C606C-FEB6-490B-8AAA-A89B4B60DC68}"/>
              </a:ext>
            </a:extLst>
          </p:cNvPr>
          <p:cNvSpPr txBox="1"/>
          <p:nvPr/>
        </p:nvSpPr>
        <p:spPr>
          <a:xfrm>
            <a:off x="550606" y="1746189"/>
            <a:ext cx="8691717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ra 2 que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tam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5D3BD2-7849-47B2-9234-6F6C6E2B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279" y="2502797"/>
            <a:ext cx="4435577" cy="3667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77446E-BBC8-4569-B378-F2BFDE9757A1}"/>
              </a:ext>
            </a:extLst>
          </p:cNvPr>
          <p:cNvSpPr txBox="1"/>
          <p:nvPr/>
        </p:nvSpPr>
        <p:spPr>
          <a:xfrm>
            <a:off x="8425015" y="3490404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22FCEB-E9BA-485C-B748-6B5E99619092}"/>
              </a:ext>
            </a:extLst>
          </p:cNvPr>
          <p:cNvSpPr txBox="1"/>
          <p:nvPr/>
        </p:nvSpPr>
        <p:spPr>
          <a:xfrm>
            <a:off x="7490951" y="4935746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911C88-0A4D-4596-AD73-E7AAF3816FED}"/>
              </a:ext>
            </a:extLst>
          </p:cNvPr>
          <p:cNvSpPr txBox="1"/>
          <p:nvPr/>
        </p:nvSpPr>
        <p:spPr>
          <a:xfrm>
            <a:off x="8484623" y="4445820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EA4220-C0FD-4180-9660-3373AFAECDFB}"/>
              </a:ext>
            </a:extLst>
          </p:cNvPr>
          <p:cNvSpPr txBox="1"/>
          <p:nvPr/>
        </p:nvSpPr>
        <p:spPr>
          <a:xfrm>
            <a:off x="9418687" y="4935746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B121C0-8AB1-4BAC-825F-ED24C025C6AC}"/>
              </a:ext>
            </a:extLst>
          </p:cNvPr>
          <p:cNvSpPr txBox="1"/>
          <p:nvPr/>
        </p:nvSpPr>
        <p:spPr>
          <a:xfrm>
            <a:off x="6980287" y="3586913"/>
            <a:ext cx="580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F389BC-B8EB-43C0-96AD-C66E4127CE63}"/>
              </a:ext>
            </a:extLst>
          </p:cNvPr>
          <p:cNvSpPr txBox="1"/>
          <p:nvPr/>
        </p:nvSpPr>
        <p:spPr>
          <a:xfrm>
            <a:off x="6753531" y="1190882"/>
            <a:ext cx="443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=&gt; 5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tam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DD4AC1-FE03-48FD-8067-2B98D2E9B016}"/>
              </a:ext>
            </a:extLst>
          </p:cNvPr>
          <p:cNvSpPr/>
          <p:nvPr/>
        </p:nvSpPr>
        <p:spPr>
          <a:xfrm>
            <a:off x="7855974" y="4377880"/>
            <a:ext cx="859094" cy="139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42F8881-4733-4831-AEE7-B2B42A3043E0}"/>
              </a:ext>
            </a:extLst>
          </p:cNvPr>
          <p:cNvSpPr/>
          <p:nvPr/>
        </p:nvSpPr>
        <p:spPr>
          <a:xfrm>
            <a:off x="8774673" y="4356354"/>
            <a:ext cx="918702" cy="1348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1B55B1C-6B98-4633-910F-F9793CAC2563}"/>
              </a:ext>
            </a:extLst>
          </p:cNvPr>
          <p:cNvSpPr/>
          <p:nvPr/>
        </p:nvSpPr>
        <p:spPr>
          <a:xfrm>
            <a:off x="1042642" y="5839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63D5C945-9A70-4F2E-8317-E1955D27E501}"/>
              </a:ext>
            </a:extLst>
          </p:cNvPr>
          <p:cNvSpPr txBox="1"/>
          <p:nvPr/>
        </p:nvSpPr>
        <p:spPr>
          <a:xfrm>
            <a:off x="1599353" y="483297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hình thích hợp đặt vào dấu "?".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69A3145-A710-4A4C-957D-F04B7904D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678" y="1770958"/>
            <a:ext cx="8989242" cy="33160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3D5FA8A-ABB9-4E04-912C-A9AE9D572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787" y="3640240"/>
            <a:ext cx="971550" cy="6000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08BAC71-3205-4465-9305-E3BD4C91C5CE}"/>
              </a:ext>
            </a:extLst>
          </p:cNvPr>
          <p:cNvSpPr txBox="1"/>
          <p:nvPr/>
        </p:nvSpPr>
        <p:spPr>
          <a:xfrm>
            <a:off x="757084" y="1553497"/>
            <a:ext cx="84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36 -0.00857 L 0.04036 -0.0081 C 0.09622 -0.10672 0.04414 -0.01297 0.1151 -0.15093 C 0.12474 -0.16968 0.13424 -0.18866 0.14492 -0.20579 C 0.15143 -0.21667 0.15846 -0.22685 0.16484 -0.23843 C 0.16718 -0.24306 0.17135 -0.24723 0.17096 -0.25324 C 0.17057 -0.25741 0.16627 -0.25232 0.16406 -0.25185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FC2503-429A-4449-B2AE-5CD4E248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23" y="1462878"/>
            <a:ext cx="10637753" cy="3932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5781B7-76C6-433F-A20A-70A62A7B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787" y="3428999"/>
            <a:ext cx="10668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838 L 0.00091 -0.0838 C 0.03528 -0.11458 0.00377 -0.08588 0.08307 -0.17431 C 0.09153 -0.18357 0.09401 -0.18426 0.1 -0.19421 C 0.10325 -0.19977 0.10625 -0.20625 0.10963 -0.21158 C 0.11237 -0.21574 0.11575 -0.21875 0.11849 -0.22292 C 0.12044 -0.22593 0.12343 -0.23287 0.12343 -0.23287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130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4</cp:revision>
  <dcterms:created xsi:type="dcterms:W3CDTF">2022-01-04T09:48:55Z</dcterms:created>
  <dcterms:modified xsi:type="dcterms:W3CDTF">2025-05-16T08:04:02Z</dcterms:modified>
</cp:coreProperties>
</file>