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5" r:id="rId4"/>
    <p:sldMasterId id="2147483707" r:id="rId5"/>
    <p:sldMasterId id="2147483719" r:id="rId6"/>
  </p:sldMasterIdLst>
  <p:sldIdLst>
    <p:sldId id="256" r:id="rId7"/>
    <p:sldId id="336" r:id="rId8"/>
    <p:sldId id="337" r:id="rId9"/>
    <p:sldId id="3359" r:id="rId10"/>
    <p:sldId id="3361" r:id="rId11"/>
    <p:sldId id="3364" r:id="rId12"/>
    <p:sldId id="3365" r:id="rId13"/>
    <p:sldId id="260" r:id="rId14"/>
    <p:sldId id="529" r:id="rId15"/>
    <p:sldId id="555" r:id="rId16"/>
    <p:sldId id="3366" r:id="rId17"/>
    <p:sldId id="517" r:id="rId18"/>
    <p:sldId id="520" r:id="rId19"/>
    <p:sldId id="3367" r:id="rId20"/>
    <p:sldId id="543" r:id="rId21"/>
    <p:sldId id="383" r:id="rId22"/>
    <p:sldId id="264" r:id="rId23"/>
    <p:sldId id="257" r:id="rId24"/>
    <p:sldId id="265" r:id="rId25"/>
    <p:sldId id="269" r:id="rId26"/>
    <p:sldId id="3368" r:id="rId2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5" d="100"/>
          <a:sy n="65" d="100"/>
        </p:scale>
        <p:origin x="6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BF976-AFD7-4D6C-90A4-2A345C0312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B29FC854-3ABC-477B-8122-59B10F8E59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CB8E1253-480E-4AF2-8CBE-8996E8D16DC3}"/>
              </a:ext>
            </a:extLst>
          </p:cNvPr>
          <p:cNvSpPr>
            <a:spLocks noGrp="1"/>
          </p:cNvSpPr>
          <p:nvPr>
            <p:ph type="dt" sz="half" idx="10"/>
          </p:nvPr>
        </p:nvSpPr>
        <p:spPr/>
        <p:txBody>
          <a:bodyPr/>
          <a:lstStyle/>
          <a:p>
            <a:fld id="{0AE96277-C8D2-485C-9435-0B7E3CB347D3}" type="datetimeFigureOut">
              <a:rPr lang="vi-VN" smtClean="0"/>
              <a:t>23/05/2025</a:t>
            </a:fld>
            <a:endParaRPr lang="vi-VN"/>
          </a:p>
        </p:txBody>
      </p:sp>
      <p:sp>
        <p:nvSpPr>
          <p:cNvPr id="5" name="Footer Placeholder 4">
            <a:extLst>
              <a:ext uri="{FF2B5EF4-FFF2-40B4-BE49-F238E27FC236}">
                <a16:creationId xmlns:a16="http://schemas.microsoft.com/office/drawing/2014/main" id="{0D678D9F-170D-4957-A675-43643AA0FE9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90362F8-CEC6-4754-97C2-A10262CAFFFA}"/>
              </a:ext>
            </a:extLst>
          </p:cNvPr>
          <p:cNvSpPr>
            <a:spLocks noGrp="1"/>
          </p:cNvSpPr>
          <p:nvPr>
            <p:ph type="sldNum" sz="quarter" idx="12"/>
          </p:nvPr>
        </p:nvSpPr>
        <p:spPr/>
        <p:txBody>
          <a:bodyPr/>
          <a:lstStyle/>
          <a:p>
            <a:fld id="{22F875AE-A977-42D9-AA9F-E328CA96032B}" type="slidenum">
              <a:rPr lang="vi-VN" smtClean="0"/>
              <a:t>‹#›</a:t>
            </a:fld>
            <a:endParaRPr lang="vi-VN"/>
          </a:p>
        </p:txBody>
      </p:sp>
    </p:spTree>
    <p:extLst>
      <p:ext uri="{BB962C8B-B14F-4D97-AF65-F5344CB8AC3E}">
        <p14:creationId xmlns:p14="http://schemas.microsoft.com/office/powerpoint/2010/main" val="4058952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573B7-39CA-49B9-8BAA-9C9BFD4FD4C0}"/>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0EB2103-1D85-4943-A5AA-7CB2E89D4B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DE0C43A-1215-45AF-8800-3427219DF817}"/>
              </a:ext>
            </a:extLst>
          </p:cNvPr>
          <p:cNvSpPr>
            <a:spLocks noGrp="1"/>
          </p:cNvSpPr>
          <p:nvPr>
            <p:ph type="dt" sz="half" idx="10"/>
          </p:nvPr>
        </p:nvSpPr>
        <p:spPr/>
        <p:txBody>
          <a:bodyPr/>
          <a:lstStyle/>
          <a:p>
            <a:fld id="{0AE96277-C8D2-485C-9435-0B7E3CB347D3}" type="datetimeFigureOut">
              <a:rPr lang="vi-VN" smtClean="0"/>
              <a:t>23/05/2025</a:t>
            </a:fld>
            <a:endParaRPr lang="vi-VN"/>
          </a:p>
        </p:txBody>
      </p:sp>
      <p:sp>
        <p:nvSpPr>
          <p:cNvPr id="5" name="Footer Placeholder 4">
            <a:extLst>
              <a:ext uri="{FF2B5EF4-FFF2-40B4-BE49-F238E27FC236}">
                <a16:creationId xmlns:a16="http://schemas.microsoft.com/office/drawing/2014/main" id="{61C3A1FD-6C76-4B55-9E3D-28A6B6594D7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C4D4B9D-075B-43C8-8716-740FB39380AA}"/>
              </a:ext>
            </a:extLst>
          </p:cNvPr>
          <p:cNvSpPr>
            <a:spLocks noGrp="1"/>
          </p:cNvSpPr>
          <p:nvPr>
            <p:ph type="sldNum" sz="quarter" idx="12"/>
          </p:nvPr>
        </p:nvSpPr>
        <p:spPr/>
        <p:txBody>
          <a:bodyPr/>
          <a:lstStyle/>
          <a:p>
            <a:fld id="{22F875AE-A977-42D9-AA9F-E328CA96032B}" type="slidenum">
              <a:rPr lang="vi-VN" smtClean="0"/>
              <a:t>‹#›</a:t>
            </a:fld>
            <a:endParaRPr lang="vi-VN"/>
          </a:p>
        </p:txBody>
      </p:sp>
    </p:spTree>
    <p:extLst>
      <p:ext uri="{BB962C8B-B14F-4D97-AF65-F5344CB8AC3E}">
        <p14:creationId xmlns:p14="http://schemas.microsoft.com/office/powerpoint/2010/main" val="3033515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CC4699-4F81-40FA-A66E-6EB2A6BFC4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E00F1FC0-0E84-47B2-A96E-0FB37AD84D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E093180-77CE-4059-8FBB-C2AB90C8D763}"/>
              </a:ext>
            </a:extLst>
          </p:cNvPr>
          <p:cNvSpPr>
            <a:spLocks noGrp="1"/>
          </p:cNvSpPr>
          <p:nvPr>
            <p:ph type="dt" sz="half" idx="10"/>
          </p:nvPr>
        </p:nvSpPr>
        <p:spPr/>
        <p:txBody>
          <a:bodyPr/>
          <a:lstStyle/>
          <a:p>
            <a:fld id="{0AE96277-C8D2-485C-9435-0B7E3CB347D3}" type="datetimeFigureOut">
              <a:rPr lang="vi-VN" smtClean="0"/>
              <a:t>23/05/2025</a:t>
            </a:fld>
            <a:endParaRPr lang="vi-VN"/>
          </a:p>
        </p:txBody>
      </p:sp>
      <p:sp>
        <p:nvSpPr>
          <p:cNvPr id="5" name="Footer Placeholder 4">
            <a:extLst>
              <a:ext uri="{FF2B5EF4-FFF2-40B4-BE49-F238E27FC236}">
                <a16:creationId xmlns:a16="http://schemas.microsoft.com/office/drawing/2014/main" id="{77262F00-8DFC-435E-A031-FD3B07B478A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307AA07-3F9D-4777-ABC5-81F328C7FB6A}"/>
              </a:ext>
            </a:extLst>
          </p:cNvPr>
          <p:cNvSpPr>
            <a:spLocks noGrp="1"/>
          </p:cNvSpPr>
          <p:nvPr>
            <p:ph type="sldNum" sz="quarter" idx="12"/>
          </p:nvPr>
        </p:nvSpPr>
        <p:spPr/>
        <p:txBody>
          <a:bodyPr/>
          <a:lstStyle/>
          <a:p>
            <a:fld id="{22F875AE-A977-42D9-AA9F-E328CA96032B}" type="slidenum">
              <a:rPr lang="vi-VN" smtClean="0"/>
              <a:t>‹#›</a:t>
            </a:fld>
            <a:endParaRPr lang="vi-VN"/>
          </a:p>
        </p:txBody>
      </p:sp>
    </p:spTree>
    <p:extLst>
      <p:ext uri="{BB962C8B-B14F-4D97-AF65-F5344CB8AC3E}">
        <p14:creationId xmlns:p14="http://schemas.microsoft.com/office/powerpoint/2010/main" val="3655769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23/05/25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9822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23/05/25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3308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23/05/25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1322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23/05/25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9795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23/05/25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8567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23/05/25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9896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23/05/25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0678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23/05/25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2366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29456-B59D-4CA2-B750-A1FC4A84A3C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0DC514D-23D4-47FF-9605-475A070E4E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7F19BF7-9EEC-4B38-8FB0-0035794C4B0E}"/>
              </a:ext>
            </a:extLst>
          </p:cNvPr>
          <p:cNvSpPr>
            <a:spLocks noGrp="1"/>
          </p:cNvSpPr>
          <p:nvPr>
            <p:ph type="dt" sz="half" idx="10"/>
          </p:nvPr>
        </p:nvSpPr>
        <p:spPr/>
        <p:txBody>
          <a:bodyPr/>
          <a:lstStyle/>
          <a:p>
            <a:fld id="{0AE96277-C8D2-485C-9435-0B7E3CB347D3}" type="datetimeFigureOut">
              <a:rPr lang="vi-VN" smtClean="0"/>
              <a:t>23/05/2025</a:t>
            </a:fld>
            <a:endParaRPr lang="vi-VN"/>
          </a:p>
        </p:txBody>
      </p:sp>
      <p:sp>
        <p:nvSpPr>
          <p:cNvPr id="5" name="Footer Placeholder 4">
            <a:extLst>
              <a:ext uri="{FF2B5EF4-FFF2-40B4-BE49-F238E27FC236}">
                <a16:creationId xmlns:a16="http://schemas.microsoft.com/office/drawing/2014/main" id="{C348AA9F-3789-4609-9DD1-390CB46DBC4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5E580BB-8DC3-44EC-A1D8-8CBD48DB4345}"/>
              </a:ext>
            </a:extLst>
          </p:cNvPr>
          <p:cNvSpPr>
            <a:spLocks noGrp="1"/>
          </p:cNvSpPr>
          <p:nvPr>
            <p:ph type="sldNum" sz="quarter" idx="12"/>
          </p:nvPr>
        </p:nvSpPr>
        <p:spPr/>
        <p:txBody>
          <a:bodyPr/>
          <a:lstStyle/>
          <a:p>
            <a:fld id="{22F875AE-A977-42D9-AA9F-E328CA96032B}" type="slidenum">
              <a:rPr lang="vi-VN" smtClean="0"/>
              <a:t>‹#›</a:t>
            </a:fld>
            <a:endParaRPr lang="vi-VN"/>
          </a:p>
        </p:txBody>
      </p:sp>
    </p:spTree>
    <p:extLst>
      <p:ext uri="{BB962C8B-B14F-4D97-AF65-F5344CB8AC3E}">
        <p14:creationId xmlns:p14="http://schemas.microsoft.com/office/powerpoint/2010/main" val="21008344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23/05/25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34191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23/05/25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2980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23/05/25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2253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FFF3F3"/>
        </a:solidFill>
        <a:effectLst/>
      </p:bgPr>
    </p:bg>
    <p:spTree>
      <p:nvGrpSpPr>
        <p:cNvPr id="1" name="Shape 8"/>
        <p:cNvGrpSpPr/>
        <p:nvPr/>
      </p:nvGrpSpPr>
      <p:grpSpPr>
        <a:xfrm>
          <a:off x="0" y="0"/>
          <a:ext cx="0" cy="0"/>
          <a:chOff x="0" y="0"/>
          <a:chExt cx="0" cy="0"/>
        </a:xfrm>
      </p:grpSpPr>
      <p:grpSp>
        <p:nvGrpSpPr>
          <p:cNvPr id="4" name="Google Shape;11;p2">
            <a:extLst>
              <a:ext uri="{FF2B5EF4-FFF2-40B4-BE49-F238E27FC236}">
                <a16:creationId xmlns:a16="http://schemas.microsoft.com/office/drawing/2014/main" id="{5E62A4BF-C750-4500-906E-605BD5E9345F}"/>
              </a:ext>
            </a:extLst>
          </p:cNvPr>
          <p:cNvGrpSpPr>
            <a:grpSpLocks/>
          </p:cNvGrpSpPr>
          <p:nvPr/>
        </p:nvGrpSpPr>
        <p:grpSpPr bwMode="auto">
          <a:xfrm>
            <a:off x="-196183" y="-1724717"/>
            <a:ext cx="12586412" cy="4070660"/>
            <a:chOff x="1896450" y="3172750"/>
            <a:chExt cx="1939875" cy="786175"/>
          </a:xfrm>
        </p:grpSpPr>
        <p:sp>
          <p:nvSpPr>
            <p:cNvPr id="5" name="Google Shape;12;p2">
              <a:extLst>
                <a:ext uri="{FF2B5EF4-FFF2-40B4-BE49-F238E27FC236}">
                  <a16:creationId xmlns:a16="http://schemas.microsoft.com/office/drawing/2014/main" id="{81164C04-D7CA-4833-971B-6EB6A092A0AD}"/>
                </a:ext>
              </a:extLst>
            </p:cNvPr>
            <p:cNvSpPr/>
            <p:nvPr/>
          </p:nvSpPr>
          <p:spPr>
            <a:xfrm>
              <a:off x="2952846" y="3509006"/>
              <a:ext cx="0" cy="195360"/>
            </a:xfrm>
            <a:custGeom>
              <a:avLst/>
              <a:gdLst/>
              <a:ahLst/>
              <a:cxnLst/>
              <a:rect l="l" t="t" r="r" b="b"/>
              <a:pathLst>
                <a:path w="1" h="7809" extrusionOk="0">
                  <a:moveTo>
                    <a:pt x="1" y="7808"/>
                  </a:moveTo>
                  <a:lnTo>
                    <a:pt x="1" y="0"/>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6" name="Google Shape;13;p2">
              <a:extLst>
                <a:ext uri="{FF2B5EF4-FFF2-40B4-BE49-F238E27FC236}">
                  <a16:creationId xmlns:a16="http://schemas.microsoft.com/office/drawing/2014/main" id="{2113595A-E8AE-4C37-ABFB-74E74B2AC3E5}"/>
                </a:ext>
              </a:extLst>
            </p:cNvPr>
            <p:cNvSpPr/>
            <p:nvPr/>
          </p:nvSpPr>
          <p:spPr>
            <a:xfrm>
              <a:off x="2952531" y="3509006"/>
              <a:ext cx="1260" cy="195360"/>
            </a:xfrm>
            <a:custGeom>
              <a:avLst/>
              <a:gdLst/>
              <a:ahLst/>
              <a:cxnLst/>
              <a:rect l="l" t="t" r="r" b="b"/>
              <a:pathLst>
                <a:path w="54" h="7809" extrusionOk="0">
                  <a:moveTo>
                    <a:pt x="1" y="0"/>
                  </a:moveTo>
                  <a:lnTo>
                    <a:pt x="1" y="7808"/>
                  </a:lnTo>
                  <a:lnTo>
                    <a:pt x="53" y="7808"/>
                  </a:lnTo>
                  <a:lnTo>
                    <a:pt x="53" y="0"/>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7" name="Google Shape;14;p2">
              <a:extLst>
                <a:ext uri="{FF2B5EF4-FFF2-40B4-BE49-F238E27FC236}">
                  <a16:creationId xmlns:a16="http://schemas.microsoft.com/office/drawing/2014/main" id="{3C89EB9B-ECF3-4848-8231-1FACFAE9AB8C}"/>
                </a:ext>
              </a:extLst>
            </p:cNvPr>
            <p:cNvSpPr/>
            <p:nvPr/>
          </p:nvSpPr>
          <p:spPr>
            <a:xfrm>
              <a:off x="2925129" y="3698051"/>
              <a:ext cx="56064" cy="48939"/>
            </a:xfrm>
            <a:custGeom>
              <a:avLst/>
              <a:gdLst/>
              <a:ahLst/>
              <a:cxnLst/>
              <a:rect l="l" t="t" r="r" b="b"/>
              <a:pathLst>
                <a:path w="2248" h="1949" extrusionOk="0">
                  <a:moveTo>
                    <a:pt x="622" y="1"/>
                  </a:moveTo>
                  <a:cubicBezTo>
                    <a:pt x="612" y="1"/>
                    <a:pt x="601" y="1"/>
                    <a:pt x="591" y="1"/>
                  </a:cubicBezTo>
                  <a:cubicBezTo>
                    <a:pt x="207" y="1"/>
                    <a:pt x="0" y="457"/>
                    <a:pt x="104" y="809"/>
                  </a:cubicBezTo>
                  <a:cubicBezTo>
                    <a:pt x="114" y="830"/>
                    <a:pt x="124" y="851"/>
                    <a:pt x="124" y="871"/>
                  </a:cubicBezTo>
                  <a:cubicBezTo>
                    <a:pt x="363" y="1544"/>
                    <a:pt x="1119" y="1948"/>
                    <a:pt x="1119" y="1948"/>
                  </a:cubicBezTo>
                  <a:cubicBezTo>
                    <a:pt x="1119" y="1948"/>
                    <a:pt x="1875" y="1555"/>
                    <a:pt x="2113" y="881"/>
                  </a:cubicBezTo>
                  <a:lnTo>
                    <a:pt x="2144" y="819"/>
                  </a:lnTo>
                  <a:cubicBezTo>
                    <a:pt x="2248" y="457"/>
                    <a:pt x="2041" y="11"/>
                    <a:pt x="1657" y="1"/>
                  </a:cubicBezTo>
                  <a:cubicBezTo>
                    <a:pt x="1647" y="1"/>
                    <a:pt x="1637" y="1"/>
                    <a:pt x="1628" y="1"/>
                  </a:cubicBezTo>
                  <a:cubicBezTo>
                    <a:pt x="1352" y="1"/>
                    <a:pt x="1270" y="150"/>
                    <a:pt x="1129" y="260"/>
                  </a:cubicBezTo>
                  <a:cubicBezTo>
                    <a:pt x="979" y="150"/>
                    <a:pt x="916" y="1"/>
                    <a:pt x="622" y="1"/>
                  </a:cubicBezTo>
                  <a:close/>
                </a:path>
              </a:pathLst>
            </a:custGeom>
            <a:solidFill>
              <a:schemeClr val="dk2"/>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8" name="Google Shape;15;p2">
              <a:extLst>
                <a:ext uri="{FF2B5EF4-FFF2-40B4-BE49-F238E27FC236}">
                  <a16:creationId xmlns:a16="http://schemas.microsoft.com/office/drawing/2014/main" id="{846100CB-5D7D-4134-8CB7-CA5BEFD130D1}"/>
                </a:ext>
              </a:extLst>
            </p:cNvPr>
            <p:cNvSpPr/>
            <p:nvPr/>
          </p:nvSpPr>
          <p:spPr>
            <a:xfrm>
              <a:off x="2925129" y="3697261"/>
              <a:ext cx="55749" cy="50517"/>
            </a:xfrm>
            <a:custGeom>
              <a:avLst/>
              <a:gdLst/>
              <a:ahLst/>
              <a:cxnLst/>
              <a:rect l="l" t="t" r="r" b="b"/>
              <a:pathLst>
                <a:path w="2227" h="2021" extrusionOk="0">
                  <a:moveTo>
                    <a:pt x="618" y="62"/>
                  </a:moveTo>
                  <a:cubicBezTo>
                    <a:pt x="828" y="62"/>
                    <a:pt x="907" y="142"/>
                    <a:pt x="1005" y="240"/>
                  </a:cubicBezTo>
                  <a:cubicBezTo>
                    <a:pt x="1036" y="260"/>
                    <a:pt x="1057" y="291"/>
                    <a:pt x="1099" y="312"/>
                  </a:cubicBezTo>
                  <a:lnTo>
                    <a:pt x="1119" y="332"/>
                  </a:lnTo>
                  <a:lnTo>
                    <a:pt x="1129" y="312"/>
                  </a:lnTo>
                  <a:cubicBezTo>
                    <a:pt x="1161" y="291"/>
                    <a:pt x="1191" y="270"/>
                    <a:pt x="1223" y="240"/>
                  </a:cubicBezTo>
                  <a:cubicBezTo>
                    <a:pt x="1326" y="146"/>
                    <a:pt x="1419" y="63"/>
                    <a:pt x="1647" y="63"/>
                  </a:cubicBezTo>
                  <a:cubicBezTo>
                    <a:pt x="1792" y="63"/>
                    <a:pt x="1916" y="136"/>
                    <a:pt x="2010" y="260"/>
                  </a:cubicBezTo>
                  <a:cubicBezTo>
                    <a:pt x="2123" y="426"/>
                    <a:pt x="2155" y="654"/>
                    <a:pt x="2103" y="840"/>
                  </a:cubicBezTo>
                  <a:cubicBezTo>
                    <a:pt x="2093" y="861"/>
                    <a:pt x="2082" y="882"/>
                    <a:pt x="2082" y="902"/>
                  </a:cubicBezTo>
                  <a:cubicBezTo>
                    <a:pt x="1865" y="1492"/>
                    <a:pt x="1244" y="1865"/>
                    <a:pt x="1119" y="1938"/>
                  </a:cubicBezTo>
                  <a:lnTo>
                    <a:pt x="1099" y="1917"/>
                  </a:lnTo>
                  <a:lnTo>
                    <a:pt x="1088" y="1938"/>
                  </a:lnTo>
                  <a:cubicBezTo>
                    <a:pt x="954" y="1855"/>
                    <a:pt x="353" y="1472"/>
                    <a:pt x="146" y="892"/>
                  </a:cubicBezTo>
                  <a:cubicBezTo>
                    <a:pt x="135" y="871"/>
                    <a:pt x="135" y="861"/>
                    <a:pt x="125" y="829"/>
                  </a:cubicBezTo>
                  <a:cubicBezTo>
                    <a:pt x="63" y="643"/>
                    <a:pt x="104" y="415"/>
                    <a:pt x="229" y="260"/>
                  </a:cubicBezTo>
                  <a:cubicBezTo>
                    <a:pt x="312" y="136"/>
                    <a:pt x="446" y="63"/>
                    <a:pt x="581" y="63"/>
                  </a:cubicBezTo>
                  <a:cubicBezTo>
                    <a:pt x="594" y="63"/>
                    <a:pt x="606" y="62"/>
                    <a:pt x="618" y="62"/>
                  </a:cubicBezTo>
                  <a:close/>
                  <a:moveTo>
                    <a:pt x="615" y="0"/>
                  </a:moveTo>
                  <a:cubicBezTo>
                    <a:pt x="604" y="0"/>
                    <a:pt x="592" y="1"/>
                    <a:pt x="581" y="1"/>
                  </a:cubicBezTo>
                  <a:cubicBezTo>
                    <a:pt x="425" y="1"/>
                    <a:pt x="280" y="74"/>
                    <a:pt x="177" y="219"/>
                  </a:cubicBezTo>
                  <a:cubicBezTo>
                    <a:pt x="42" y="395"/>
                    <a:pt x="1" y="643"/>
                    <a:pt x="63" y="850"/>
                  </a:cubicBezTo>
                  <a:lnTo>
                    <a:pt x="94" y="912"/>
                  </a:lnTo>
                  <a:cubicBezTo>
                    <a:pt x="322" y="1575"/>
                    <a:pt x="1026" y="1969"/>
                    <a:pt x="1088" y="2010"/>
                  </a:cubicBezTo>
                  <a:lnTo>
                    <a:pt x="1099" y="2021"/>
                  </a:lnTo>
                  <a:lnTo>
                    <a:pt x="1109" y="2010"/>
                  </a:lnTo>
                  <a:lnTo>
                    <a:pt x="1119" y="2021"/>
                  </a:lnTo>
                  <a:lnTo>
                    <a:pt x="1129" y="2010"/>
                  </a:lnTo>
                  <a:cubicBezTo>
                    <a:pt x="1181" y="1979"/>
                    <a:pt x="1896" y="1586"/>
                    <a:pt x="2134" y="923"/>
                  </a:cubicBezTo>
                  <a:lnTo>
                    <a:pt x="2165" y="861"/>
                  </a:lnTo>
                  <a:cubicBezTo>
                    <a:pt x="2227" y="654"/>
                    <a:pt x="2186" y="405"/>
                    <a:pt x="2061" y="229"/>
                  </a:cubicBezTo>
                  <a:cubicBezTo>
                    <a:pt x="1958" y="84"/>
                    <a:pt x="1813" y="1"/>
                    <a:pt x="1647" y="1"/>
                  </a:cubicBezTo>
                  <a:cubicBezTo>
                    <a:pt x="1398" y="1"/>
                    <a:pt x="1285" y="95"/>
                    <a:pt x="1181" y="198"/>
                  </a:cubicBezTo>
                  <a:cubicBezTo>
                    <a:pt x="1161" y="219"/>
                    <a:pt x="1140" y="229"/>
                    <a:pt x="1119" y="250"/>
                  </a:cubicBezTo>
                  <a:cubicBezTo>
                    <a:pt x="1088" y="229"/>
                    <a:pt x="1067" y="208"/>
                    <a:pt x="1046" y="187"/>
                  </a:cubicBezTo>
                  <a:cubicBezTo>
                    <a:pt x="958" y="99"/>
                    <a:pt x="850" y="0"/>
                    <a:pt x="615" y="0"/>
                  </a:cubicBez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1" name="Google Shape;16;p2">
              <a:extLst>
                <a:ext uri="{FF2B5EF4-FFF2-40B4-BE49-F238E27FC236}">
                  <a16:creationId xmlns:a16="http://schemas.microsoft.com/office/drawing/2014/main" id="{B9E88B05-5C6D-4CBB-B645-FE670D05083A}"/>
                </a:ext>
              </a:extLst>
            </p:cNvPr>
            <p:cNvSpPr/>
            <p:nvPr/>
          </p:nvSpPr>
          <p:spPr>
            <a:xfrm>
              <a:off x="2960720" y="3700419"/>
              <a:ext cx="15748" cy="16971"/>
            </a:xfrm>
            <a:custGeom>
              <a:avLst/>
              <a:gdLst/>
              <a:ahLst/>
              <a:cxnLst/>
              <a:rect l="l" t="t" r="r" b="b"/>
              <a:pathLst>
                <a:path w="633" h="675" extrusionOk="0">
                  <a:moveTo>
                    <a:pt x="192" y="1"/>
                  </a:moveTo>
                  <a:cubicBezTo>
                    <a:pt x="159" y="1"/>
                    <a:pt x="129" y="9"/>
                    <a:pt x="104" y="27"/>
                  </a:cubicBezTo>
                  <a:cubicBezTo>
                    <a:pt x="0" y="100"/>
                    <a:pt x="11" y="296"/>
                    <a:pt x="135" y="462"/>
                  </a:cubicBezTo>
                  <a:cubicBezTo>
                    <a:pt x="221" y="595"/>
                    <a:pt x="342" y="675"/>
                    <a:pt x="441" y="675"/>
                  </a:cubicBezTo>
                  <a:cubicBezTo>
                    <a:pt x="473" y="675"/>
                    <a:pt x="503" y="666"/>
                    <a:pt x="529" y="648"/>
                  </a:cubicBezTo>
                  <a:cubicBezTo>
                    <a:pt x="632" y="576"/>
                    <a:pt x="622" y="379"/>
                    <a:pt x="508" y="203"/>
                  </a:cubicBezTo>
                  <a:cubicBezTo>
                    <a:pt x="414" y="79"/>
                    <a:pt x="291" y="1"/>
                    <a:pt x="192" y="1"/>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2" name="Google Shape;17;p2">
              <a:extLst>
                <a:ext uri="{FF2B5EF4-FFF2-40B4-BE49-F238E27FC236}">
                  <a16:creationId xmlns:a16="http://schemas.microsoft.com/office/drawing/2014/main" id="{24B330BC-3313-477B-95FF-6DCBB3B188A9}"/>
                </a:ext>
              </a:extLst>
            </p:cNvPr>
            <p:cNvSpPr/>
            <p:nvPr/>
          </p:nvSpPr>
          <p:spPr>
            <a:xfrm>
              <a:off x="2940247" y="3700419"/>
              <a:ext cx="11339" cy="12235"/>
            </a:xfrm>
            <a:custGeom>
              <a:avLst/>
              <a:gdLst/>
              <a:ahLst/>
              <a:cxnLst/>
              <a:rect l="l" t="t" r="r" b="b"/>
              <a:pathLst>
                <a:path w="457" h="483" extrusionOk="0">
                  <a:moveTo>
                    <a:pt x="135" y="1"/>
                  </a:moveTo>
                  <a:cubicBezTo>
                    <a:pt x="112" y="1"/>
                    <a:pt x="90" y="7"/>
                    <a:pt x="73" y="19"/>
                  </a:cubicBezTo>
                  <a:cubicBezTo>
                    <a:pt x="1" y="71"/>
                    <a:pt x="10" y="216"/>
                    <a:pt x="93" y="340"/>
                  </a:cubicBezTo>
                  <a:cubicBezTo>
                    <a:pt x="156" y="426"/>
                    <a:pt x="249" y="483"/>
                    <a:pt x="321" y="483"/>
                  </a:cubicBezTo>
                  <a:cubicBezTo>
                    <a:pt x="345" y="483"/>
                    <a:pt x="366" y="477"/>
                    <a:pt x="383" y="465"/>
                  </a:cubicBezTo>
                  <a:cubicBezTo>
                    <a:pt x="456" y="412"/>
                    <a:pt x="445" y="268"/>
                    <a:pt x="363" y="143"/>
                  </a:cubicBezTo>
                  <a:cubicBezTo>
                    <a:pt x="300" y="57"/>
                    <a:pt x="208" y="1"/>
                    <a:pt x="135" y="1"/>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3" name="Google Shape;18;p2">
              <a:extLst>
                <a:ext uri="{FF2B5EF4-FFF2-40B4-BE49-F238E27FC236}">
                  <a16:creationId xmlns:a16="http://schemas.microsoft.com/office/drawing/2014/main" id="{85387296-30AC-4920-8AD6-0ECD1BAFB348}"/>
                </a:ext>
              </a:extLst>
            </p:cNvPr>
            <p:cNvSpPr/>
            <p:nvPr/>
          </p:nvSpPr>
          <p:spPr>
            <a:xfrm>
              <a:off x="2788433" y="3567811"/>
              <a:ext cx="0" cy="120373"/>
            </a:xfrm>
            <a:custGeom>
              <a:avLst/>
              <a:gdLst/>
              <a:ahLst/>
              <a:cxnLst/>
              <a:rect l="l" t="t" r="r" b="b"/>
              <a:pathLst>
                <a:path w="1" h="4826" extrusionOk="0">
                  <a:moveTo>
                    <a:pt x="0" y="4826"/>
                  </a:moveTo>
                  <a:lnTo>
                    <a:pt x="0" y="0"/>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4" name="Google Shape;19;p2">
              <a:extLst>
                <a:ext uri="{FF2B5EF4-FFF2-40B4-BE49-F238E27FC236}">
                  <a16:creationId xmlns:a16="http://schemas.microsoft.com/office/drawing/2014/main" id="{0E2911D0-FA00-41E7-9A5A-0754893204F4}"/>
                </a:ext>
              </a:extLst>
            </p:cNvPr>
            <p:cNvSpPr/>
            <p:nvPr/>
          </p:nvSpPr>
          <p:spPr>
            <a:xfrm>
              <a:off x="2787803" y="3567811"/>
              <a:ext cx="945" cy="120373"/>
            </a:xfrm>
            <a:custGeom>
              <a:avLst/>
              <a:gdLst/>
              <a:ahLst/>
              <a:cxnLst/>
              <a:rect l="l" t="t" r="r" b="b"/>
              <a:pathLst>
                <a:path w="43" h="4826" extrusionOk="0">
                  <a:moveTo>
                    <a:pt x="1" y="0"/>
                  </a:moveTo>
                  <a:lnTo>
                    <a:pt x="1" y="4826"/>
                  </a:lnTo>
                  <a:lnTo>
                    <a:pt x="42" y="4826"/>
                  </a:lnTo>
                  <a:lnTo>
                    <a:pt x="42" y="0"/>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5" name="Google Shape;20;p2">
              <a:extLst>
                <a:ext uri="{FF2B5EF4-FFF2-40B4-BE49-F238E27FC236}">
                  <a16:creationId xmlns:a16="http://schemas.microsoft.com/office/drawing/2014/main" id="{E6777636-C3FF-4B7A-9588-1778FD2435FE}"/>
                </a:ext>
              </a:extLst>
            </p:cNvPr>
            <p:cNvSpPr/>
            <p:nvPr/>
          </p:nvSpPr>
          <p:spPr>
            <a:xfrm>
              <a:off x="2760086" y="3682264"/>
              <a:ext cx="56379" cy="48939"/>
            </a:xfrm>
            <a:custGeom>
              <a:avLst/>
              <a:gdLst/>
              <a:ahLst/>
              <a:cxnLst/>
              <a:rect l="l" t="t" r="r" b="b"/>
              <a:pathLst>
                <a:path w="2258" h="1958" extrusionOk="0">
                  <a:moveTo>
                    <a:pt x="601" y="0"/>
                  </a:moveTo>
                  <a:cubicBezTo>
                    <a:pt x="217" y="10"/>
                    <a:pt x="0" y="456"/>
                    <a:pt x="114" y="818"/>
                  </a:cubicBezTo>
                  <a:cubicBezTo>
                    <a:pt x="114" y="839"/>
                    <a:pt x="124" y="860"/>
                    <a:pt x="134" y="880"/>
                  </a:cubicBezTo>
                  <a:cubicBezTo>
                    <a:pt x="373" y="1554"/>
                    <a:pt x="1118" y="1957"/>
                    <a:pt x="1118" y="1957"/>
                  </a:cubicBezTo>
                  <a:lnTo>
                    <a:pt x="1128" y="1957"/>
                  </a:lnTo>
                  <a:cubicBezTo>
                    <a:pt x="1128" y="1957"/>
                    <a:pt x="1885" y="1554"/>
                    <a:pt x="2123" y="891"/>
                  </a:cubicBezTo>
                  <a:cubicBezTo>
                    <a:pt x="2133" y="870"/>
                    <a:pt x="2143" y="850"/>
                    <a:pt x="2143" y="829"/>
                  </a:cubicBezTo>
                  <a:cubicBezTo>
                    <a:pt x="2258" y="466"/>
                    <a:pt x="2050" y="10"/>
                    <a:pt x="1667" y="10"/>
                  </a:cubicBezTo>
                  <a:cubicBezTo>
                    <a:pt x="1657" y="10"/>
                    <a:pt x="1647" y="10"/>
                    <a:pt x="1638" y="10"/>
                  </a:cubicBezTo>
                  <a:cubicBezTo>
                    <a:pt x="1361" y="10"/>
                    <a:pt x="1279" y="149"/>
                    <a:pt x="1128" y="270"/>
                  </a:cubicBezTo>
                  <a:cubicBezTo>
                    <a:pt x="983" y="145"/>
                    <a:pt x="921" y="0"/>
                    <a:pt x="601" y="0"/>
                  </a:cubicBezTo>
                  <a:close/>
                </a:path>
              </a:pathLst>
            </a:custGeom>
            <a:solidFill>
              <a:schemeClr val="accent1"/>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6" name="Google Shape;21;p2">
              <a:extLst>
                <a:ext uri="{FF2B5EF4-FFF2-40B4-BE49-F238E27FC236}">
                  <a16:creationId xmlns:a16="http://schemas.microsoft.com/office/drawing/2014/main" id="{FC04057C-D775-4FC1-84D3-B2B76D0E0A23}"/>
                </a:ext>
              </a:extLst>
            </p:cNvPr>
            <p:cNvSpPr/>
            <p:nvPr/>
          </p:nvSpPr>
          <p:spPr>
            <a:xfrm>
              <a:off x="2760716" y="3681475"/>
              <a:ext cx="55434" cy="50517"/>
            </a:xfrm>
            <a:custGeom>
              <a:avLst/>
              <a:gdLst/>
              <a:ahLst/>
              <a:cxnLst/>
              <a:rect l="l" t="t" r="r" b="b"/>
              <a:pathLst>
                <a:path w="2217" h="2031" extrusionOk="0">
                  <a:moveTo>
                    <a:pt x="581" y="63"/>
                  </a:moveTo>
                  <a:cubicBezTo>
                    <a:pt x="818" y="63"/>
                    <a:pt x="901" y="146"/>
                    <a:pt x="995" y="240"/>
                  </a:cubicBezTo>
                  <a:cubicBezTo>
                    <a:pt x="1026" y="270"/>
                    <a:pt x="1057" y="291"/>
                    <a:pt x="1088" y="322"/>
                  </a:cubicBezTo>
                  <a:lnTo>
                    <a:pt x="1108" y="332"/>
                  </a:lnTo>
                  <a:lnTo>
                    <a:pt x="1129" y="322"/>
                  </a:lnTo>
                  <a:cubicBezTo>
                    <a:pt x="1161" y="302"/>
                    <a:pt x="1191" y="270"/>
                    <a:pt x="1212" y="249"/>
                  </a:cubicBezTo>
                  <a:cubicBezTo>
                    <a:pt x="1320" y="152"/>
                    <a:pt x="1399" y="73"/>
                    <a:pt x="1606" y="73"/>
                  </a:cubicBezTo>
                  <a:cubicBezTo>
                    <a:pt x="1619" y="73"/>
                    <a:pt x="1633" y="73"/>
                    <a:pt x="1647" y="74"/>
                  </a:cubicBezTo>
                  <a:cubicBezTo>
                    <a:pt x="1782" y="74"/>
                    <a:pt x="1916" y="146"/>
                    <a:pt x="1999" y="270"/>
                  </a:cubicBezTo>
                  <a:cubicBezTo>
                    <a:pt x="2123" y="426"/>
                    <a:pt x="2155" y="654"/>
                    <a:pt x="2103" y="850"/>
                  </a:cubicBezTo>
                  <a:lnTo>
                    <a:pt x="2072" y="912"/>
                  </a:lnTo>
                  <a:cubicBezTo>
                    <a:pt x="1865" y="1492"/>
                    <a:pt x="1243" y="1876"/>
                    <a:pt x="1108" y="1948"/>
                  </a:cubicBezTo>
                  <a:lnTo>
                    <a:pt x="1098" y="1927"/>
                  </a:lnTo>
                  <a:lnTo>
                    <a:pt x="1088" y="1948"/>
                  </a:lnTo>
                  <a:cubicBezTo>
                    <a:pt x="953" y="1865"/>
                    <a:pt x="342" y="1482"/>
                    <a:pt x="135" y="902"/>
                  </a:cubicBezTo>
                  <a:cubicBezTo>
                    <a:pt x="135" y="882"/>
                    <a:pt x="125" y="861"/>
                    <a:pt x="114" y="840"/>
                  </a:cubicBezTo>
                  <a:cubicBezTo>
                    <a:pt x="63" y="643"/>
                    <a:pt x="104" y="426"/>
                    <a:pt x="218" y="260"/>
                  </a:cubicBezTo>
                  <a:cubicBezTo>
                    <a:pt x="311" y="136"/>
                    <a:pt x="436" y="63"/>
                    <a:pt x="581" y="63"/>
                  </a:cubicBezTo>
                  <a:close/>
                  <a:moveTo>
                    <a:pt x="581" y="1"/>
                  </a:moveTo>
                  <a:cubicBezTo>
                    <a:pt x="415" y="1"/>
                    <a:pt x="270" y="84"/>
                    <a:pt x="166" y="219"/>
                  </a:cubicBezTo>
                  <a:cubicBezTo>
                    <a:pt x="42" y="394"/>
                    <a:pt x="1" y="643"/>
                    <a:pt x="63" y="861"/>
                  </a:cubicBezTo>
                  <a:cubicBezTo>
                    <a:pt x="63" y="882"/>
                    <a:pt x="73" y="902"/>
                    <a:pt x="84" y="923"/>
                  </a:cubicBezTo>
                  <a:cubicBezTo>
                    <a:pt x="311" y="1586"/>
                    <a:pt x="1026" y="1979"/>
                    <a:pt x="1088" y="2010"/>
                  </a:cubicBezTo>
                  <a:lnTo>
                    <a:pt x="1088" y="2031"/>
                  </a:lnTo>
                  <a:lnTo>
                    <a:pt x="1108" y="2021"/>
                  </a:lnTo>
                  <a:lnTo>
                    <a:pt x="1119" y="2031"/>
                  </a:lnTo>
                  <a:lnTo>
                    <a:pt x="1119" y="2010"/>
                  </a:lnTo>
                  <a:cubicBezTo>
                    <a:pt x="1181" y="1979"/>
                    <a:pt x="1895" y="1586"/>
                    <a:pt x="2134" y="933"/>
                  </a:cubicBezTo>
                  <a:cubicBezTo>
                    <a:pt x="2144" y="912"/>
                    <a:pt x="2155" y="892"/>
                    <a:pt x="2155" y="871"/>
                  </a:cubicBezTo>
                  <a:cubicBezTo>
                    <a:pt x="2217" y="654"/>
                    <a:pt x="2185" y="405"/>
                    <a:pt x="2051" y="229"/>
                  </a:cubicBezTo>
                  <a:cubicBezTo>
                    <a:pt x="1948" y="95"/>
                    <a:pt x="1803" y="12"/>
                    <a:pt x="1647" y="12"/>
                  </a:cubicBezTo>
                  <a:cubicBezTo>
                    <a:pt x="1637" y="1"/>
                    <a:pt x="1626" y="1"/>
                    <a:pt x="1626" y="1"/>
                  </a:cubicBezTo>
                  <a:cubicBezTo>
                    <a:pt x="1388" y="1"/>
                    <a:pt x="1274" y="105"/>
                    <a:pt x="1171" y="198"/>
                  </a:cubicBezTo>
                  <a:lnTo>
                    <a:pt x="1108" y="260"/>
                  </a:lnTo>
                  <a:lnTo>
                    <a:pt x="1046" y="198"/>
                  </a:lnTo>
                  <a:cubicBezTo>
                    <a:pt x="943" y="105"/>
                    <a:pt x="839" y="1"/>
                    <a:pt x="591" y="1"/>
                  </a:cubicBez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7" name="Google Shape;22;p2">
              <a:extLst>
                <a:ext uri="{FF2B5EF4-FFF2-40B4-BE49-F238E27FC236}">
                  <a16:creationId xmlns:a16="http://schemas.microsoft.com/office/drawing/2014/main" id="{D1FE2C9D-2878-491E-8FB3-3BA4FD8E9E79}"/>
                </a:ext>
              </a:extLst>
            </p:cNvPr>
            <p:cNvSpPr/>
            <p:nvPr/>
          </p:nvSpPr>
          <p:spPr>
            <a:xfrm>
              <a:off x="2795993" y="3684632"/>
              <a:ext cx="16063" cy="16576"/>
            </a:xfrm>
            <a:custGeom>
              <a:avLst/>
              <a:gdLst/>
              <a:ahLst/>
              <a:cxnLst/>
              <a:rect l="l" t="t" r="r" b="b"/>
              <a:pathLst>
                <a:path w="643" h="668" extrusionOk="0">
                  <a:moveTo>
                    <a:pt x="198" y="1"/>
                  </a:moveTo>
                  <a:cubicBezTo>
                    <a:pt x="163" y="1"/>
                    <a:pt x="131" y="10"/>
                    <a:pt x="104" y="29"/>
                  </a:cubicBezTo>
                  <a:cubicBezTo>
                    <a:pt x="0" y="91"/>
                    <a:pt x="21" y="287"/>
                    <a:pt x="134" y="464"/>
                  </a:cubicBezTo>
                  <a:cubicBezTo>
                    <a:pt x="226" y="594"/>
                    <a:pt x="347" y="667"/>
                    <a:pt x="445" y="667"/>
                  </a:cubicBezTo>
                  <a:cubicBezTo>
                    <a:pt x="480" y="667"/>
                    <a:pt x="512" y="658"/>
                    <a:pt x="539" y="639"/>
                  </a:cubicBezTo>
                  <a:cubicBezTo>
                    <a:pt x="642" y="567"/>
                    <a:pt x="631" y="370"/>
                    <a:pt x="507" y="204"/>
                  </a:cubicBezTo>
                  <a:cubicBezTo>
                    <a:pt x="423" y="74"/>
                    <a:pt x="299" y="1"/>
                    <a:pt x="198" y="1"/>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8" name="Google Shape;23;p2">
              <a:extLst>
                <a:ext uri="{FF2B5EF4-FFF2-40B4-BE49-F238E27FC236}">
                  <a16:creationId xmlns:a16="http://schemas.microsoft.com/office/drawing/2014/main" id="{63C303C3-A008-47C9-B7D6-91FD7805D44E}"/>
                </a:ext>
              </a:extLst>
            </p:cNvPr>
            <p:cNvSpPr/>
            <p:nvPr/>
          </p:nvSpPr>
          <p:spPr>
            <a:xfrm>
              <a:off x="2775520" y="3684632"/>
              <a:ext cx="11654" cy="12235"/>
            </a:xfrm>
            <a:custGeom>
              <a:avLst/>
              <a:gdLst/>
              <a:ahLst/>
              <a:cxnLst/>
              <a:rect l="l" t="t" r="r" b="b"/>
              <a:pathLst>
                <a:path w="457" h="485" extrusionOk="0">
                  <a:moveTo>
                    <a:pt x="138" y="1"/>
                  </a:moveTo>
                  <a:cubicBezTo>
                    <a:pt x="114" y="1"/>
                    <a:pt x="91" y="7"/>
                    <a:pt x="72" y="21"/>
                  </a:cubicBezTo>
                  <a:cubicBezTo>
                    <a:pt x="0" y="72"/>
                    <a:pt x="0" y="207"/>
                    <a:pt x="93" y="331"/>
                  </a:cubicBezTo>
                  <a:cubicBezTo>
                    <a:pt x="156" y="426"/>
                    <a:pt x="243" y="484"/>
                    <a:pt x="317" y="484"/>
                  </a:cubicBezTo>
                  <a:cubicBezTo>
                    <a:pt x="341" y="484"/>
                    <a:pt x="363" y="478"/>
                    <a:pt x="383" y="466"/>
                  </a:cubicBezTo>
                  <a:cubicBezTo>
                    <a:pt x="456" y="414"/>
                    <a:pt x="445" y="269"/>
                    <a:pt x="362" y="145"/>
                  </a:cubicBezTo>
                  <a:cubicBezTo>
                    <a:pt x="294" y="53"/>
                    <a:pt x="208" y="1"/>
                    <a:pt x="138" y="1"/>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9" name="Google Shape;24;p2">
              <a:extLst>
                <a:ext uri="{FF2B5EF4-FFF2-40B4-BE49-F238E27FC236}">
                  <a16:creationId xmlns:a16="http://schemas.microsoft.com/office/drawing/2014/main" id="{A219E621-4BEC-43DE-A459-3963290AAA46}"/>
                </a:ext>
              </a:extLst>
            </p:cNvPr>
            <p:cNvSpPr/>
            <p:nvPr/>
          </p:nvSpPr>
          <p:spPr>
            <a:xfrm>
              <a:off x="2878514" y="3523608"/>
              <a:ext cx="0" cy="277056"/>
            </a:xfrm>
            <a:custGeom>
              <a:avLst/>
              <a:gdLst/>
              <a:ahLst/>
              <a:cxnLst/>
              <a:rect l="l" t="t" r="r" b="b"/>
              <a:pathLst>
                <a:path w="1" h="11071" extrusionOk="0">
                  <a:moveTo>
                    <a:pt x="0" y="11071"/>
                  </a:moveTo>
                  <a:lnTo>
                    <a:pt x="0" y="1"/>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20" name="Google Shape;25;p2">
              <a:extLst>
                <a:ext uri="{FF2B5EF4-FFF2-40B4-BE49-F238E27FC236}">
                  <a16:creationId xmlns:a16="http://schemas.microsoft.com/office/drawing/2014/main" id="{E6FF7225-C837-4945-A01A-9C03B1D1A650}"/>
                </a:ext>
              </a:extLst>
            </p:cNvPr>
            <p:cNvSpPr/>
            <p:nvPr/>
          </p:nvSpPr>
          <p:spPr>
            <a:xfrm>
              <a:off x="2877884" y="3523608"/>
              <a:ext cx="945" cy="277056"/>
            </a:xfrm>
            <a:custGeom>
              <a:avLst/>
              <a:gdLst/>
              <a:ahLst/>
              <a:cxnLst/>
              <a:rect l="l" t="t" r="r" b="b"/>
              <a:pathLst>
                <a:path w="42" h="11071" extrusionOk="0">
                  <a:moveTo>
                    <a:pt x="0" y="1"/>
                  </a:moveTo>
                  <a:lnTo>
                    <a:pt x="0" y="11071"/>
                  </a:lnTo>
                  <a:lnTo>
                    <a:pt x="42" y="11071"/>
                  </a:lnTo>
                  <a:lnTo>
                    <a:pt x="42" y="1"/>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21" name="Google Shape;26;p2">
              <a:extLst>
                <a:ext uri="{FF2B5EF4-FFF2-40B4-BE49-F238E27FC236}">
                  <a16:creationId xmlns:a16="http://schemas.microsoft.com/office/drawing/2014/main" id="{E59071F0-D786-4A4F-8176-800F8624C292}"/>
                </a:ext>
              </a:extLst>
            </p:cNvPr>
            <p:cNvSpPr/>
            <p:nvPr/>
          </p:nvSpPr>
          <p:spPr>
            <a:xfrm>
              <a:off x="2850167" y="3794349"/>
              <a:ext cx="56379" cy="48939"/>
            </a:xfrm>
            <a:custGeom>
              <a:avLst/>
              <a:gdLst/>
              <a:ahLst/>
              <a:cxnLst/>
              <a:rect l="l" t="t" r="r" b="b"/>
              <a:pathLst>
                <a:path w="2259" h="1958" extrusionOk="0">
                  <a:moveTo>
                    <a:pt x="601" y="0"/>
                  </a:moveTo>
                  <a:cubicBezTo>
                    <a:pt x="218" y="11"/>
                    <a:pt x="1" y="466"/>
                    <a:pt x="104" y="819"/>
                  </a:cubicBezTo>
                  <a:lnTo>
                    <a:pt x="135" y="881"/>
                  </a:lnTo>
                  <a:cubicBezTo>
                    <a:pt x="374" y="1553"/>
                    <a:pt x="1119" y="1958"/>
                    <a:pt x="1119" y="1958"/>
                  </a:cubicBezTo>
                  <a:lnTo>
                    <a:pt x="1129" y="1958"/>
                  </a:lnTo>
                  <a:cubicBezTo>
                    <a:pt x="1129" y="1958"/>
                    <a:pt x="1875" y="1564"/>
                    <a:pt x="2123" y="891"/>
                  </a:cubicBezTo>
                  <a:cubicBezTo>
                    <a:pt x="2134" y="870"/>
                    <a:pt x="2144" y="849"/>
                    <a:pt x="2144" y="828"/>
                  </a:cubicBezTo>
                  <a:cubicBezTo>
                    <a:pt x="2258" y="466"/>
                    <a:pt x="2051" y="21"/>
                    <a:pt x="1658" y="11"/>
                  </a:cubicBezTo>
                  <a:cubicBezTo>
                    <a:pt x="1647" y="10"/>
                    <a:pt x="1637" y="10"/>
                    <a:pt x="1627" y="10"/>
                  </a:cubicBezTo>
                  <a:cubicBezTo>
                    <a:pt x="1351" y="10"/>
                    <a:pt x="1269" y="149"/>
                    <a:pt x="1129" y="269"/>
                  </a:cubicBezTo>
                  <a:cubicBezTo>
                    <a:pt x="984" y="145"/>
                    <a:pt x="912" y="0"/>
                    <a:pt x="601"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22" name="Google Shape;27;p2">
              <a:extLst>
                <a:ext uri="{FF2B5EF4-FFF2-40B4-BE49-F238E27FC236}">
                  <a16:creationId xmlns:a16="http://schemas.microsoft.com/office/drawing/2014/main" id="{8890F94C-C25F-4AAD-BC3B-3EF4D6825C9A}"/>
                </a:ext>
              </a:extLst>
            </p:cNvPr>
            <p:cNvSpPr/>
            <p:nvPr/>
          </p:nvSpPr>
          <p:spPr>
            <a:xfrm>
              <a:off x="2850482" y="3793560"/>
              <a:ext cx="55749" cy="50517"/>
            </a:xfrm>
            <a:custGeom>
              <a:avLst/>
              <a:gdLst/>
              <a:ahLst/>
              <a:cxnLst/>
              <a:rect l="l" t="t" r="r" b="b"/>
              <a:pathLst>
                <a:path w="2228" h="2031" extrusionOk="0">
                  <a:moveTo>
                    <a:pt x="591" y="62"/>
                  </a:moveTo>
                  <a:cubicBezTo>
                    <a:pt x="819" y="62"/>
                    <a:pt x="912" y="145"/>
                    <a:pt x="1006" y="238"/>
                  </a:cubicBezTo>
                  <a:cubicBezTo>
                    <a:pt x="1036" y="270"/>
                    <a:pt x="1068" y="300"/>
                    <a:pt x="1098" y="321"/>
                  </a:cubicBezTo>
                  <a:lnTo>
                    <a:pt x="1119" y="342"/>
                  </a:lnTo>
                  <a:lnTo>
                    <a:pt x="1140" y="321"/>
                  </a:lnTo>
                  <a:cubicBezTo>
                    <a:pt x="1171" y="300"/>
                    <a:pt x="1202" y="270"/>
                    <a:pt x="1223" y="249"/>
                  </a:cubicBezTo>
                  <a:cubicBezTo>
                    <a:pt x="1331" y="151"/>
                    <a:pt x="1411" y="72"/>
                    <a:pt x="1612" y="72"/>
                  </a:cubicBezTo>
                  <a:cubicBezTo>
                    <a:pt x="1623" y="72"/>
                    <a:pt x="1635" y="72"/>
                    <a:pt x="1648" y="72"/>
                  </a:cubicBezTo>
                  <a:cubicBezTo>
                    <a:pt x="1793" y="72"/>
                    <a:pt x="1927" y="145"/>
                    <a:pt x="2010" y="270"/>
                  </a:cubicBezTo>
                  <a:cubicBezTo>
                    <a:pt x="2124" y="435"/>
                    <a:pt x="2165" y="663"/>
                    <a:pt x="2103" y="850"/>
                  </a:cubicBezTo>
                  <a:cubicBezTo>
                    <a:pt x="2103" y="870"/>
                    <a:pt x="2093" y="891"/>
                    <a:pt x="2083" y="912"/>
                  </a:cubicBezTo>
                  <a:cubicBezTo>
                    <a:pt x="1875" y="1502"/>
                    <a:pt x="1243" y="1874"/>
                    <a:pt x="1119" y="1947"/>
                  </a:cubicBezTo>
                  <a:lnTo>
                    <a:pt x="1109" y="1936"/>
                  </a:lnTo>
                  <a:lnTo>
                    <a:pt x="1098" y="1947"/>
                  </a:lnTo>
                  <a:cubicBezTo>
                    <a:pt x="964" y="1874"/>
                    <a:pt x="353" y="1481"/>
                    <a:pt x="146" y="901"/>
                  </a:cubicBezTo>
                  <a:cubicBezTo>
                    <a:pt x="146" y="880"/>
                    <a:pt x="136" y="859"/>
                    <a:pt x="125" y="839"/>
                  </a:cubicBezTo>
                  <a:cubicBezTo>
                    <a:pt x="74" y="652"/>
                    <a:pt x="104" y="425"/>
                    <a:pt x="229" y="259"/>
                  </a:cubicBezTo>
                  <a:cubicBezTo>
                    <a:pt x="322" y="135"/>
                    <a:pt x="446" y="72"/>
                    <a:pt x="591" y="62"/>
                  </a:cubicBezTo>
                  <a:close/>
                  <a:moveTo>
                    <a:pt x="591" y="0"/>
                  </a:moveTo>
                  <a:cubicBezTo>
                    <a:pt x="426" y="10"/>
                    <a:pt x="281" y="83"/>
                    <a:pt x="177" y="228"/>
                  </a:cubicBezTo>
                  <a:cubicBezTo>
                    <a:pt x="42" y="404"/>
                    <a:pt x="1" y="652"/>
                    <a:pt x="63" y="859"/>
                  </a:cubicBezTo>
                  <a:lnTo>
                    <a:pt x="94" y="922"/>
                  </a:lnTo>
                  <a:cubicBezTo>
                    <a:pt x="322" y="1584"/>
                    <a:pt x="1036" y="1978"/>
                    <a:pt x="1088" y="2019"/>
                  </a:cubicBezTo>
                  <a:lnTo>
                    <a:pt x="1098" y="2030"/>
                  </a:lnTo>
                  <a:lnTo>
                    <a:pt x="1130" y="2030"/>
                  </a:lnTo>
                  <a:lnTo>
                    <a:pt x="1130" y="2019"/>
                  </a:lnTo>
                  <a:cubicBezTo>
                    <a:pt x="1192" y="1989"/>
                    <a:pt x="1906" y="1595"/>
                    <a:pt x="2145" y="932"/>
                  </a:cubicBezTo>
                  <a:cubicBezTo>
                    <a:pt x="2155" y="912"/>
                    <a:pt x="2155" y="891"/>
                    <a:pt x="2165" y="870"/>
                  </a:cubicBezTo>
                  <a:cubicBezTo>
                    <a:pt x="2228" y="663"/>
                    <a:pt x="2186" y="415"/>
                    <a:pt x="2062" y="238"/>
                  </a:cubicBezTo>
                  <a:cubicBezTo>
                    <a:pt x="1958" y="93"/>
                    <a:pt x="1813" y="10"/>
                    <a:pt x="1658" y="10"/>
                  </a:cubicBezTo>
                  <a:cubicBezTo>
                    <a:pt x="1646" y="10"/>
                    <a:pt x="1635" y="10"/>
                    <a:pt x="1624" y="10"/>
                  </a:cubicBezTo>
                  <a:cubicBezTo>
                    <a:pt x="1390" y="10"/>
                    <a:pt x="1290" y="109"/>
                    <a:pt x="1181" y="207"/>
                  </a:cubicBezTo>
                  <a:cubicBezTo>
                    <a:pt x="1161" y="217"/>
                    <a:pt x="1140" y="238"/>
                    <a:pt x="1119" y="259"/>
                  </a:cubicBezTo>
                  <a:cubicBezTo>
                    <a:pt x="1098" y="238"/>
                    <a:pt x="1078" y="217"/>
                    <a:pt x="1047" y="197"/>
                  </a:cubicBezTo>
                  <a:cubicBezTo>
                    <a:pt x="953" y="104"/>
                    <a:pt x="850" y="0"/>
                    <a:pt x="601" y="0"/>
                  </a:cubicBez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23" name="Google Shape;28;p2">
              <a:extLst>
                <a:ext uri="{FF2B5EF4-FFF2-40B4-BE49-F238E27FC236}">
                  <a16:creationId xmlns:a16="http://schemas.microsoft.com/office/drawing/2014/main" id="{D1542149-AAC0-4A50-8C53-3D7525A6451D}"/>
                </a:ext>
              </a:extLst>
            </p:cNvPr>
            <p:cNvSpPr/>
            <p:nvPr/>
          </p:nvSpPr>
          <p:spPr>
            <a:xfrm>
              <a:off x="2886073" y="3796717"/>
              <a:ext cx="16063" cy="16971"/>
            </a:xfrm>
            <a:custGeom>
              <a:avLst/>
              <a:gdLst/>
              <a:ahLst/>
              <a:cxnLst/>
              <a:rect l="l" t="t" r="r" b="b"/>
              <a:pathLst>
                <a:path w="643" h="675" extrusionOk="0">
                  <a:moveTo>
                    <a:pt x="194" y="0"/>
                  </a:moveTo>
                  <a:cubicBezTo>
                    <a:pt x="161" y="0"/>
                    <a:pt x="130" y="8"/>
                    <a:pt x="104" y="26"/>
                  </a:cubicBezTo>
                  <a:cubicBezTo>
                    <a:pt x="1" y="99"/>
                    <a:pt x="22" y="296"/>
                    <a:pt x="135" y="461"/>
                  </a:cubicBezTo>
                  <a:cubicBezTo>
                    <a:pt x="221" y="594"/>
                    <a:pt x="348" y="674"/>
                    <a:pt x="450" y="674"/>
                  </a:cubicBezTo>
                  <a:cubicBezTo>
                    <a:pt x="483" y="674"/>
                    <a:pt x="514" y="666"/>
                    <a:pt x="539" y="648"/>
                  </a:cubicBezTo>
                  <a:cubicBezTo>
                    <a:pt x="643" y="576"/>
                    <a:pt x="632" y="378"/>
                    <a:pt x="508" y="203"/>
                  </a:cubicBezTo>
                  <a:cubicBezTo>
                    <a:pt x="422" y="78"/>
                    <a:pt x="296" y="0"/>
                    <a:pt x="194"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24" name="Google Shape;29;p2">
              <a:extLst>
                <a:ext uri="{FF2B5EF4-FFF2-40B4-BE49-F238E27FC236}">
                  <a16:creationId xmlns:a16="http://schemas.microsoft.com/office/drawing/2014/main" id="{20343C82-DE14-4D1E-A6D8-0BA7782BC025}"/>
                </a:ext>
              </a:extLst>
            </p:cNvPr>
            <p:cNvSpPr/>
            <p:nvPr/>
          </p:nvSpPr>
          <p:spPr>
            <a:xfrm>
              <a:off x="2865600" y="3796717"/>
              <a:ext cx="11654" cy="12235"/>
            </a:xfrm>
            <a:custGeom>
              <a:avLst/>
              <a:gdLst/>
              <a:ahLst/>
              <a:cxnLst/>
              <a:rect l="l" t="t" r="r" b="b"/>
              <a:pathLst>
                <a:path w="467" h="485" extrusionOk="0">
                  <a:moveTo>
                    <a:pt x="149" y="1"/>
                  </a:moveTo>
                  <a:cubicBezTo>
                    <a:pt x="125" y="1"/>
                    <a:pt x="102" y="7"/>
                    <a:pt x="83" y="20"/>
                  </a:cubicBezTo>
                  <a:cubicBezTo>
                    <a:pt x="0" y="72"/>
                    <a:pt x="11" y="217"/>
                    <a:pt x="94" y="331"/>
                  </a:cubicBezTo>
                  <a:cubicBezTo>
                    <a:pt x="165" y="425"/>
                    <a:pt x="253" y="484"/>
                    <a:pt x="324" y="484"/>
                  </a:cubicBezTo>
                  <a:cubicBezTo>
                    <a:pt x="346" y="484"/>
                    <a:pt x="366" y="478"/>
                    <a:pt x="384" y="466"/>
                  </a:cubicBezTo>
                  <a:cubicBezTo>
                    <a:pt x="467" y="414"/>
                    <a:pt x="456" y="269"/>
                    <a:pt x="373" y="145"/>
                  </a:cubicBezTo>
                  <a:cubicBezTo>
                    <a:pt x="304" y="53"/>
                    <a:pt x="219" y="1"/>
                    <a:pt x="149" y="1"/>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25" name="Google Shape;30;p2">
              <a:extLst>
                <a:ext uri="{FF2B5EF4-FFF2-40B4-BE49-F238E27FC236}">
                  <a16:creationId xmlns:a16="http://schemas.microsoft.com/office/drawing/2014/main" id="{7921E5B8-F965-43FC-8AB8-4A140F277FF4}"/>
                </a:ext>
              </a:extLst>
            </p:cNvPr>
            <p:cNvSpPr/>
            <p:nvPr/>
          </p:nvSpPr>
          <p:spPr>
            <a:xfrm>
              <a:off x="2705282" y="3659768"/>
              <a:ext cx="0" cy="201675"/>
            </a:xfrm>
            <a:custGeom>
              <a:avLst/>
              <a:gdLst/>
              <a:ahLst/>
              <a:cxnLst/>
              <a:rect l="l" t="t" r="r" b="b"/>
              <a:pathLst>
                <a:path w="1" h="8058" extrusionOk="0">
                  <a:moveTo>
                    <a:pt x="1" y="8058"/>
                  </a:moveTo>
                  <a:lnTo>
                    <a:pt x="1" y="1"/>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26" name="Google Shape;31;p2">
              <a:extLst>
                <a:ext uri="{FF2B5EF4-FFF2-40B4-BE49-F238E27FC236}">
                  <a16:creationId xmlns:a16="http://schemas.microsoft.com/office/drawing/2014/main" id="{0EE394BE-814C-463E-BCE3-2D3967D6A27D}"/>
                </a:ext>
              </a:extLst>
            </p:cNvPr>
            <p:cNvSpPr/>
            <p:nvPr/>
          </p:nvSpPr>
          <p:spPr>
            <a:xfrm>
              <a:off x="2704652" y="3659768"/>
              <a:ext cx="1260" cy="201675"/>
            </a:xfrm>
            <a:custGeom>
              <a:avLst/>
              <a:gdLst/>
              <a:ahLst/>
              <a:cxnLst/>
              <a:rect l="l" t="t" r="r" b="b"/>
              <a:pathLst>
                <a:path w="43" h="8058" extrusionOk="0">
                  <a:moveTo>
                    <a:pt x="1" y="1"/>
                  </a:moveTo>
                  <a:lnTo>
                    <a:pt x="1" y="8058"/>
                  </a:lnTo>
                  <a:lnTo>
                    <a:pt x="42" y="8058"/>
                  </a:lnTo>
                  <a:lnTo>
                    <a:pt x="42" y="1"/>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27" name="Google Shape;32;p2">
              <a:extLst>
                <a:ext uri="{FF2B5EF4-FFF2-40B4-BE49-F238E27FC236}">
                  <a16:creationId xmlns:a16="http://schemas.microsoft.com/office/drawing/2014/main" id="{CFC8E227-3F48-470A-AE80-79F7CEDCAA3F}"/>
                </a:ext>
              </a:extLst>
            </p:cNvPr>
            <p:cNvSpPr/>
            <p:nvPr/>
          </p:nvSpPr>
          <p:spPr>
            <a:xfrm>
              <a:off x="2676935" y="3855128"/>
              <a:ext cx="56379" cy="48939"/>
            </a:xfrm>
            <a:custGeom>
              <a:avLst/>
              <a:gdLst/>
              <a:ahLst/>
              <a:cxnLst/>
              <a:rect l="l" t="t" r="r" b="b"/>
              <a:pathLst>
                <a:path w="2258" h="1958" extrusionOk="0">
                  <a:moveTo>
                    <a:pt x="601" y="1"/>
                  </a:moveTo>
                  <a:cubicBezTo>
                    <a:pt x="218" y="11"/>
                    <a:pt x="0" y="457"/>
                    <a:pt x="115" y="819"/>
                  </a:cubicBezTo>
                  <a:cubicBezTo>
                    <a:pt x="115" y="839"/>
                    <a:pt x="125" y="860"/>
                    <a:pt x="135" y="881"/>
                  </a:cubicBezTo>
                  <a:cubicBezTo>
                    <a:pt x="373" y="1554"/>
                    <a:pt x="1119" y="1958"/>
                    <a:pt x="1119" y="1958"/>
                  </a:cubicBezTo>
                  <a:lnTo>
                    <a:pt x="1130" y="1948"/>
                  </a:lnTo>
                  <a:lnTo>
                    <a:pt x="1130" y="1958"/>
                  </a:lnTo>
                  <a:cubicBezTo>
                    <a:pt x="1130" y="1958"/>
                    <a:pt x="1885" y="1554"/>
                    <a:pt x="2124" y="892"/>
                  </a:cubicBezTo>
                  <a:cubicBezTo>
                    <a:pt x="2134" y="871"/>
                    <a:pt x="2144" y="850"/>
                    <a:pt x="2144" y="829"/>
                  </a:cubicBezTo>
                  <a:cubicBezTo>
                    <a:pt x="2258" y="467"/>
                    <a:pt x="2051" y="11"/>
                    <a:pt x="1668" y="11"/>
                  </a:cubicBezTo>
                  <a:cubicBezTo>
                    <a:pt x="1658" y="11"/>
                    <a:pt x="1649" y="10"/>
                    <a:pt x="1639" y="10"/>
                  </a:cubicBezTo>
                  <a:cubicBezTo>
                    <a:pt x="1362" y="10"/>
                    <a:pt x="1279" y="150"/>
                    <a:pt x="1130" y="270"/>
                  </a:cubicBezTo>
                  <a:cubicBezTo>
                    <a:pt x="985" y="146"/>
                    <a:pt x="923" y="1"/>
                    <a:pt x="601" y="1"/>
                  </a:cubicBezTo>
                  <a:close/>
                </a:path>
              </a:pathLst>
            </a:custGeom>
            <a:solidFill>
              <a:schemeClr val="dk2"/>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28" name="Google Shape;33;p2">
              <a:extLst>
                <a:ext uri="{FF2B5EF4-FFF2-40B4-BE49-F238E27FC236}">
                  <a16:creationId xmlns:a16="http://schemas.microsoft.com/office/drawing/2014/main" id="{66CADCEB-F5AD-4C8C-A64D-26CF1BB08EA5}"/>
                </a:ext>
              </a:extLst>
            </p:cNvPr>
            <p:cNvSpPr/>
            <p:nvPr/>
          </p:nvSpPr>
          <p:spPr>
            <a:xfrm>
              <a:off x="2677565" y="3854339"/>
              <a:ext cx="55434" cy="50912"/>
            </a:xfrm>
            <a:custGeom>
              <a:avLst/>
              <a:gdLst/>
              <a:ahLst/>
              <a:cxnLst/>
              <a:rect l="l" t="t" r="r" b="b"/>
              <a:pathLst>
                <a:path w="2217" h="2031" extrusionOk="0">
                  <a:moveTo>
                    <a:pt x="580" y="63"/>
                  </a:moveTo>
                  <a:cubicBezTo>
                    <a:pt x="819" y="63"/>
                    <a:pt x="902" y="145"/>
                    <a:pt x="1005" y="239"/>
                  </a:cubicBezTo>
                  <a:cubicBezTo>
                    <a:pt x="1026" y="270"/>
                    <a:pt x="1056" y="290"/>
                    <a:pt x="1088" y="322"/>
                  </a:cubicBezTo>
                  <a:lnTo>
                    <a:pt x="1109" y="343"/>
                  </a:lnTo>
                  <a:lnTo>
                    <a:pt x="1129" y="322"/>
                  </a:lnTo>
                  <a:cubicBezTo>
                    <a:pt x="1160" y="301"/>
                    <a:pt x="1191" y="270"/>
                    <a:pt x="1212" y="249"/>
                  </a:cubicBezTo>
                  <a:cubicBezTo>
                    <a:pt x="1319" y="152"/>
                    <a:pt x="1399" y="72"/>
                    <a:pt x="1607" y="72"/>
                  </a:cubicBezTo>
                  <a:cubicBezTo>
                    <a:pt x="1620" y="72"/>
                    <a:pt x="1633" y="73"/>
                    <a:pt x="1647" y="73"/>
                  </a:cubicBezTo>
                  <a:cubicBezTo>
                    <a:pt x="1781" y="73"/>
                    <a:pt x="1916" y="145"/>
                    <a:pt x="1999" y="270"/>
                  </a:cubicBezTo>
                  <a:cubicBezTo>
                    <a:pt x="2113" y="426"/>
                    <a:pt x="2154" y="653"/>
                    <a:pt x="2092" y="850"/>
                  </a:cubicBezTo>
                  <a:cubicBezTo>
                    <a:pt x="2092" y="870"/>
                    <a:pt x="2082" y="891"/>
                    <a:pt x="2071" y="912"/>
                  </a:cubicBezTo>
                  <a:cubicBezTo>
                    <a:pt x="1864" y="1492"/>
                    <a:pt x="1243" y="1875"/>
                    <a:pt x="1119" y="1947"/>
                  </a:cubicBezTo>
                  <a:lnTo>
                    <a:pt x="1098" y="1927"/>
                  </a:lnTo>
                  <a:lnTo>
                    <a:pt x="1088" y="1937"/>
                  </a:lnTo>
                  <a:cubicBezTo>
                    <a:pt x="953" y="1855"/>
                    <a:pt x="352" y="1482"/>
                    <a:pt x="145" y="902"/>
                  </a:cubicBezTo>
                  <a:cubicBezTo>
                    <a:pt x="135" y="881"/>
                    <a:pt x="124" y="860"/>
                    <a:pt x="124" y="840"/>
                  </a:cubicBezTo>
                  <a:cubicBezTo>
                    <a:pt x="62" y="643"/>
                    <a:pt x="104" y="426"/>
                    <a:pt x="218" y="260"/>
                  </a:cubicBezTo>
                  <a:cubicBezTo>
                    <a:pt x="311" y="136"/>
                    <a:pt x="435" y="63"/>
                    <a:pt x="580" y="63"/>
                  </a:cubicBezTo>
                  <a:close/>
                  <a:moveTo>
                    <a:pt x="580" y="1"/>
                  </a:moveTo>
                  <a:cubicBezTo>
                    <a:pt x="414" y="1"/>
                    <a:pt x="269" y="83"/>
                    <a:pt x="166" y="228"/>
                  </a:cubicBezTo>
                  <a:cubicBezTo>
                    <a:pt x="42" y="394"/>
                    <a:pt x="0" y="643"/>
                    <a:pt x="62" y="860"/>
                  </a:cubicBezTo>
                  <a:cubicBezTo>
                    <a:pt x="62" y="881"/>
                    <a:pt x="73" y="902"/>
                    <a:pt x="83" y="923"/>
                  </a:cubicBezTo>
                  <a:cubicBezTo>
                    <a:pt x="322" y="1575"/>
                    <a:pt x="1026" y="1979"/>
                    <a:pt x="1088" y="2010"/>
                  </a:cubicBezTo>
                  <a:lnTo>
                    <a:pt x="1088" y="2030"/>
                  </a:lnTo>
                  <a:lnTo>
                    <a:pt x="1109" y="2020"/>
                  </a:lnTo>
                  <a:lnTo>
                    <a:pt x="1119" y="2020"/>
                  </a:lnTo>
                  <a:lnTo>
                    <a:pt x="1119" y="2010"/>
                  </a:lnTo>
                  <a:cubicBezTo>
                    <a:pt x="1181" y="1979"/>
                    <a:pt x="1896" y="1585"/>
                    <a:pt x="2133" y="933"/>
                  </a:cubicBezTo>
                  <a:cubicBezTo>
                    <a:pt x="2144" y="912"/>
                    <a:pt x="2144" y="891"/>
                    <a:pt x="2154" y="860"/>
                  </a:cubicBezTo>
                  <a:cubicBezTo>
                    <a:pt x="2216" y="653"/>
                    <a:pt x="2175" y="405"/>
                    <a:pt x="2051" y="228"/>
                  </a:cubicBezTo>
                  <a:cubicBezTo>
                    <a:pt x="1947" y="94"/>
                    <a:pt x="1802" y="11"/>
                    <a:pt x="1647" y="11"/>
                  </a:cubicBezTo>
                  <a:cubicBezTo>
                    <a:pt x="1635" y="11"/>
                    <a:pt x="1623" y="11"/>
                    <a:pt x="1612" y="11"/>
                  </a:cubicBezTo>
                  <a:cubicBezTo>
                    <a:pt x="1388" y="11"/>
                    <a:pt x="1279" y="109"/>
                    <a:pt x="1171" y="198"/>
                  </a:cubicBezTo>
                  <a:lnTo>
                    <a:pt x="1109" y="260"/>
                  </a:lnTo>
                  <a:lnTo>
                    <a:pt x="1047" y="198"/>
                  </a:lnTo>
                  <a:cubicBezTo>
                    <a:pt x="943" y="94"/>
                    <a:pt x="839" y="1"/>
                    <a:pt x="580" y="1"/>
                  </a:cubicBez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29" name="Google Shape;34;p2">
              <a:extLst>
                <a:ext uri="{FF2B5EF4-FFF2-40B4-BE49-F238E27FC236}">
                  <a16:creationId xmlns:a16="http://schemas.microsoft.com/office/drawing/2014/main" id="{1BB0D46B-7F11-4FB2-B763-E5F14070BF1A}"/>
                </a:ext>
              </a:extLst>
            </p:cNvPr>
            <p:cNvSpPr/>
            <p:nvPr/>
          </p:nvSpPr>
          <p:spPr>
            <a:xfrm>
              <a:off x="2712842" y="3857496"/>
              <a:ext cx="16063" cy="16576"/>
            </a:xfrm>
            <a:custGeom>
              <a:avLst/>
              <a:gdLst/>
              <a:ahLst/>
              <a:cxnLst/>
              <a:rect l="l" t="t" r="r" b="b"/>
              <a:pathLst>
                <a:path w="643" h="666" extrusionOk="0">
                  <a:moveTo>
                    <a:pt x="199" y="0"/>
                  </a:moveTo>
                  <a:cubicBezTo>
                    <a:pt x="164" y="0"/>
                    <a:pt x="131" y="9"/>
                    <a:pt x="104" y="28"/>
                  </a:cubicBezTo>
                  <a:cubicBezTo>
                    <a:pt x="1" y="90"/>
                    <a:pt x="21" y="287"/>
                    <a:pt x="136" y="463"/>
                  </a:cubicBezTo>
                  <a:cubicBezTo>
                    <a:pt x="229" y="588"/>
                    <a:pt x="351" y="665"/>
                    <a:pt x="450" y="665"/>
                  </a:cubicBezTo>
                  <a:cubicBezTo>
                    <a:pt x="483" y="665"/>
                    <a:pt x="513" y="657"/>
                    <a:pt x="539" y="639"/>
                  </a:cubicBezTo>
                  <a:cubicBezTo>
                    <a:pt x="643" y="567"/>
                    <a:pt x="633" y="370"/>
                    <a:pt x="508" y="204"/>
                  </a:cubicBezTo>
                  <a:cubicBezTo>
                    <a:pt x="424" y="74"/>
                    <a:pt x="300" y="0"/>
                    <a:pt x="199"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30" name="Google Shape;35;p2">
              <a:extLst>
                <a:ext uri="{FF2B5EF4-FFF2-40B4-BE49-F238E27FC236}">
                  <a16:creationId xmlns:a16="http://schemas.microsoft.com/office/drawing/2014/main" id="{E8E9E191-0C6D-4DA1-A34A-4B5DAFBEF3D4}"/>
                </a:ext>
              </a:extLst>
            </p:cNvPr>
            <p:cNvSpPr/>
            <p:nvPr/>
          </p:nvSpPr>
          <p:spPr>
            <a:xfrm>
              <a:off x="2692369" y="3857890"/>
              <a:ext cx="11654" cy="11840"/>
            </a:xfrm>
            <a:custGeom>
              <a:avLst/>
              <a:gdLst/>
              <a:ahLst/>
              <a:cxnLst/>
              <a:rect l="l" t="t" r="r" b="b"/>
              <a:pathLst>
                <a:path w="457" h="484" extrusionOk="0">
                  <a:moveTo>
                    <a:pt x="141" y="0"/>
                  </a:moveTo>
                  <a:cubicBezTo>
                    <a:pt x="116" y="0"/>
                    <a:pt x="92" y="7"/>
                    <a:pt x="74" y="20"/>
                  </a:cubicBezTo>
                  <a:cubicBezTo>
                    <a:pt x="1" y="72"/>
                    <a:pt x="12" y="207"/>
                    <a:pt x="94" y="331"/>
                  </a:cubicBezTo>
                  <a:cubicBezTo>
                    <a:pt x="157" y="425"/>
                    <a:pt x="250" y="484"/>
                    <a:pt x="322" y="484"/>
                  </a:cubicBezTo>
                  <a:cubicBezTo>
                    <a:pt x="346" y="484"/>
                    <a:pt x="367" y="478"/>
                    <a:pt x="384" y="465"/>
                  </a:cubicBezTo>
                  <a:cubicBezTo>
                    <a:pt x="456" y="414"/>
                    <a:pt x="447" y="269"/>
                    <a:pt x="364" y="145"/>
                  </a:cubicBezTo>
                  <a:cubicBezTo>
                    <a:pt x="302" y="53"/>
                    <a:pt x="213" y="0"/>
                    <a:pt x="141"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31" name="Google Shape;36;p2">
              <a:extLst>
                <a:ext uri="{FF2B5EF4-FFF2-40B4-BE49-F238E27FC236}">
                  <a16:creationId xmlns:a16="http://schemas.microsoft.com/office/drawing/2014/main" id="{53DDF8E3-C0F2-43F8-9418-FB8C577B3F8D}"/>
                </a:ext>
              </a:extLst>
            </p:cNvPr>
            <p:cNvSpPr/>
            <p:nvPr/>
          </p:nvSpPr>
          <p:spPr>
            <a:xfrm>
              <a:off x="2329528" y="3737517"/>
              <a:ext cx="0" cy="81301"/>
            </a:xfrm>
            <a:custGeom>
              <a:avLst/>
              <a:gdLst/>
              <a:ahLst/>
              <a:cxnLst/>
              <a:rect l="l" t="t" r="r" b="b"/>
              <a:pathLst>
                <a:path w="1" h="3253" extrusionOk="0">
                  <a:moveTo>
                    <a:pt x="0" y="1"/>
                  </a:moveTo>
                  <a:lnTo>
                    <a:pt x="0" y="3252"/>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32" name="Google Shape;37;p2">
              <a:extLst>
                <a:ext uri="{FF2B5EF4-FFF2-40B4-BE49-F238E27FC236}">
                  <a16:creationId xmlns:a16="http://schemas.microsoft.com/office/drawing/2014/main" id="{486EF384-375A-490E-9B6B-B28F0571AEDA}"/>
                </a:ext>
              </a:extLst>
            </p:cNvPr>
            <p:cNvSpPr/>
            <p:nvPr/>
          </p:nvSpPr>
          <p:spPr>
            <a:xfrm>
              <a:off x="2328898" y="3737517"/>
              <a:ext cx="1575" cy="81301"/>
            </a:xfrm>
            <a:custGeom>
              <a:avLst/>
              <a:gdLst/>
              <a:ahLst/>
              <a:cxnLst/>
              <a:rect l="l" t="t" r="r" b="b"/>
              <a:pathLst>
                <a:path w="53" h="3253" extrusionOk="0">
                  <a:moveTo>
                    <a:pt x="1" y="1"/>
                  </a:moveTo>
                  <a:lnTo>
                    <a:pt x="1" y="3252"/>
                  </a:lnTo>
                  <a:lnTo>
                    <a:pt x="53" y="3252"/>
                  </a:lnTo>
                  <a:lnTo>
                    <a:pt x="53" y="1"/>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33" name="Google Shape;38;p2">
              <a:extLst>
                <a:ext uri="{FF2B5EF4-FFF2-40B4-BE49-F238E27FC236}">
                  <a16:creationId xmlns:a16="http://schemas.microsoft.com/office/drawing/2014/main" id="{CCED3FC0-36AF-4E8F-BD77-42E09B763433}"/>
                </a:ext>
              </a:extLst>
            </p:cNvPr>
            <p:cNvSpPr/>
            <p:nvPr/>
          </p:nvSpPr>
          <p:spPr>
            <a:xfrm>
              <a:off x="2301496" y="3812504"/>
              <a:ext cx="56379" cy="48939"/>
            </a:xfrm>
            <a:custGeom>
              <a:avLst/>
              <a:gdLst/>
              <a:ahLst/>
              <a:cxnLst/>
              <a:rect l="l" t="t" r="r" b="b"/>
              <a:pathLst>
                <a:path w="2249" h="1948" extrusionOk="0">
                  <a:moveTo>
                    <a:pt x="592" y="1"/>
                  </a:moveTo>
                  <a:cubicBezTo>
                    <a:pt x="208" y="11"/>
                    <a:pt x="1" y="466"/>
                    <a:pt x="104" y="818"/>
                  </a:cubicBezTo>
                  <a:cubicBezTo>
                    <a:pt x="115" y="839"/>
                    <a:pt x="125" y="871"/>
                    <a:pt x="125" y="891"/>
                  </a:cubicBezTo>
                  <a:cubicBezTo>
                    <a:pt x="374" y="1554"/>
                    <a:pt x="1130" y="1948"/>
                    <a:pt x="1130" y="1948"/>
                  </a:cubicBezTo>
                  <a:cubicBezTo>
                    <a:pt x="1130" y="1948"/>
                    <a:pt x="1886" y="1543"/>
                    <a:pt x="2124" y="880"/>
                  </a:cubicBezTo>
                  <a:cubicBezTo>
                    <a:pt x="2124" y="860"/>
                    <a:pt x="2134" y="839"/>
                    <a:pt x="2145" y="818"/>
                  </a:cubicBezTo>
                  <a:cubicBezTo>
                    <a:pt x="2248" y="456"/>
                    <a:pt x="2031" y="1"/>
                    <a:pt x="1648" y="1"/>
                  </a:cubicBezTo>
                  <a:cubicBezTo>
                    <a:pt x="1337" y="1"/>
                    <a:pt x="1275" y="146"/>
                    <a:pt x="1119" y="259"/>
                  </a:cubicBezTo>
                  <a:cubicBezTo>
                    <a:pt x="974" y="146"/>
                    <a:pt x="891" y="1"/>
                    <a:pt x="592" y="1"/>
                  </a:cubicBezTo>
                  <a:close/>
                </a:path>
              </a:pathLst>
            </a:custGeom>
            <a:solidFill>
              <a:schemeClr val="dk2"/>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34" name="Google Shape;39;p2">
              <a:extLst>
                <a:ext uri="{FF2B5EF4-FFF2-40B4-BE49-F238E27FC236}">
                  <a16:creationId xmlns:a16="http://schemas.microsoft.com/office/drawing/2014/main" id="{E8D27872-C64E-4E0D-8B04-6E0A71774564}"/>
                </a:ext>
              </a:extLst>
            </p:cNvPr>
            <p:cNvSpPr/>
            <p:nvPr/>
          </p:nvSpPr>
          <p:spPr>
            <a:xfrm>
              <a:off x="2301811" y="3811715"/>
              <a:ext cx="55749" cy="50912"/>
            </a:xfrm>
            <a:custGeom>
              <a:avLst/>
              <a:gdLst/>
              <a:ahLst/>
              <a:cxnLst/>
              <a:rect l="l" t="t" r="r" b="b"/>
              <a:pathLst>
                <a:path w="2227" h="2030" extrusionOk="0">
                  <a:moveTo>
                    <a:pt x="1637" y="62"/>
                  </a:moveTo>
                  <a:cubicBezTo>
                    <a:pt x="1782" y="62"/>
                    <a:pt x="1916" y="135"/>
                    <a:pt x="1999" y="259"/>
                  </a:cubicBezTo>
                  <a:cubicBezTo>
                    <a:pt x="2123" y="414"/>
                    <a:pt x="2155" y="642"/>
                    <a:pt x="2102" y="839"/>
                  </a:cubicBezTo>
                  <a:cubicBezTo>
                    <a:pt x="2092" y="860"/>
                    <a:pt x="2092" y="881"/>
                    <a:pt x="2082" y="902"/>
                  </a:cubicBezTo>
                  <a:cubicBezTo>
                    <a:pt x="1875" y="1471"/>
                    <a:pt x="1274" y="1854"/>
                    <a:pt x="1129" y="1937"/>
                  </a:cubicBezTo>
                  <a:lnTo>
                    <a:pt x="1119" y="1916"/>
                  </a:lnTo>
                  <a:lnTo>
                    <a:pt x="1108" y="1937"/>
                  </a:lnTo>
                  <a:cubicBezTo>
                    <a:pt x="984" y="1864"/>
                    <a:pt x="363" y="1491"/>
                    <a:pt x="146" y="902"/>
                  </a:cubicBezTo>
                  <a:cubicBezTo>
                    <a:pt x="135" y="881"/>
                    <a:pt x="135" y="870"/>
                    <a:pt x="125" y="839"/>
                  </a:cubicBezTo>
                  <a:cubicBezTo>
                    <a:pt x="63" y="653"/>
                    <a:pt x="104" y="425"/>
                    <a:pt x="218" y="269"/>
                  </a:cubicBezTo>
                  <a:cubicBezTo>
                    <a:pt x="311" y="135"/>
                    <a:pt x="436" y="73"/>
                    <a:pt x="581" y="62"/>
                  </a:cubicBezTo>
                  <a:lnTo>
                    <a:pt x="601" y="62"/>
                  </a:lnTo>
                  <a:cubicBezTo>
                    <a:pt x="808" y="62"/>
                    <a:pt x="901" y="145"/>
                    <a:pt x="1005" y="239"/>
                  </a:cubicBezTo>
                  <a:lnTo>
                    <a:pt x="1088" y="322"/>
                  </a:lnTo>
                  <a:lnTo>
                    <a:pt x="1108" y="332"/>
                  </a:lnTo>
                  <a:lnTo>
                    <a:pt x="1129" y="322"/>
                  </a:lnTo>
                  <a:cubicBezTo>
                    <a:pt x="1160" y="290"/>
                    <a:pt x="1191" y="259"/>
                    <a:pt x="1223" y="239"/>
                  </a:cubicBezTo>
                  <a:cubicBezTo>
                    <a:pt x="1315" y="145"/>
                    <a:pt x="1409" y="62"/>
                    <a:pt x="1637" y="62"/>
                  </a:cubicBezTo>
                  <a:close/>
                  <a:moveTo>
                    <a:pt x="581" y="0"/>
                  </a:moveTo>
                  <a:cubicBezTo>
                    <a:pt x="415" y="11"/>
                    <a:pt x="270" y="83"/>
                    <a:pt x="166" y="228"/>
                  </a:cubicBezTo>
                  <a:cubicBezTo>
                    <a:pt x="42" y="404"/>
                    <a:pt x="1" y="653"/>
                    <a:pt x="63" y="860"/>
                  </a:cubicBezTo>
                  <a:cubicBezTo>
                    <a:pt x="73" y="881"/>
                    <a:pt x="83" y="911"/>
                    <a:pt x="93" y="932"/>
                  </a:cubicBezTo>
                  <a:cubicBezTo>
                    <a:pt x="332" y="1585"/>
                    <a:pt x="1036" y="1979"/>
                    <a:pt x="1098" y="2009"/>
                  </a:cubicBezTo>
                  <a:lnTo>
                    <a:pt x="1108" y="2030"/>
                  </a:lnTo>
                  <a:lnTo>
                    <a:pt x="1119" y="2020"/>
                  </a:lnTo>
                  <a:lnTo>
                    <a:pt x="1129" y="2030"/>
                  </a:lnTo>
                  <a:lnTo>
                    <a:pt x="1140" y="2009"/>
                  </a:lnTo>
                  <a:cubicBezTo>
                    <a:pt x="1202" y="1979"/>
                    <a:pt x="1906" y="1574"/>
                    <a:pt x="2134" y="922"/>
                  </a:cubicBezTo>
                  <a:cubicBezTo>
                    <a:pt x="2144" y="902"/>
                    <a:pt x="2155" y="881"/>
                    <a:pt x="2165" y="849"/>
                  </a:cubicBezTo>
                  <a:cubicBezTo>
                    <a:pt x="2227" y="642"/>
                    <a:pt x="2185" y="394"/>
                    <a:pt x="2051" y="218"/>
                  </a:cubicBezTo>
                  <a:cubicBezTo>
                    <a:pt x="1947" y="83"/>
                    <a:pt x="1802" y="0"/>
                    <a:pt x="1647" y="0"/>
                  </a:cubicBezTo>
                  <a:lnTo>
                    <a:pt x="1626" y="0"/>
                  </a:lnTo>
                  <a:cubicBezTo>
                    <a:pt x="1377" y="0"/>
                    <a:pt x="1274" y="94"/>
                    <a:pt x="1181" y="187"/>
                  </a:cubicBezTo>
                  <a:cubicBezTo>
                    <a:pt x="1160" y="207"/>
                    <a:pt x="1140" y="239"/>
                    <a:pt x="1108" y="259"/>
                  </a:cubicBezTo>
                  <a:lnTo>
                    <a:pt x="1046" y="197"/>
                  </a:lnTo>
                  <a:cubicBezTo>
                    <a:pt x="943" y="104"/>
                    <a:pt x="829" y="0"/>
                    <a:pt x="581" y="0"/>
                  </a:cubicBez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35" name="Google Shape;40;p2">
              <a:extLst>
                <a:ext uri="{FF2B5EF4-FFF2-40B4-BE49-F238E27FC236}">
                  <a16:creationId xmlns:a16="http://schemas.microsoft.com/office/drawing/2014/main" id="{2A426721-6479-4BD1-8BC9-1F70AD532B33}"/>
                </a:ext>
              </a:extLst>
            </p:cNvPr>
            <p:cNvSpPr/>
            <p:nvPr/>
          </p:nvSpPr>
          <p:spPr>
            <a:xfrm>
              <a:off x="2306221" y="3814872"/>
              <a:ext cx="15748" cy="16971"/>
            </a:xfrm>
            <a:custGeom>
              <a:avLst/>
              <a:gdLst/>
              <a:ahLst/>
              <a:cxnLst/>
              <a:rect l="l" t="t" r="r" b="b"/>
              <a:pathLst>
                <a:path w="633" h="675" extrusionOk="0">
                  <a:moveTo>
                    <a:pt x="442" y="0"/>
                  </a:moveTo>
                  <a:cubicBezTo>
                    <a:pt x="342" y="0"/>
                    <a:pt x="218" y="80"/>
                    <a:pt x="124" y="213"/>
                  </a:cubicBezTo>
                  <a:cubicBezTo>
                    <a:pt x="11" y="378"/>
                    <a:pt x="0" y="575"/>
                    <a:pt x="104" y="648"/>
                  </a:cubicBezTo>
                  <a:cubicBezTo>
                    <a:pt x="130" y="666"/>
                    <a:pt x="160" y="674"/>
                    <a:pt x="192" y="674"/>
                  </a:cubicBezTo>
                  <a:cubicBezTo>
                    <a:pt x="291" y="674"/>
                    <a:pt x="412" y="596"/>
                    <a:pt x="497" y="472"/>
                  </a:cubicBezTo>
                  <a:cubicBezTo>
                    <a:pt x="622" y="295"/>
                    <a:pt x="632" y="99"/>
                    <a:pt x="529" y="26"/>
                  </a:cubicBezTo>
                  <a:cubicBezTo>
                    <a:pt x="503" y="9"/>
                    <a:pt x="474" y="0"/>
                    <a:pt x="442"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36" name="Google Shape;41;p2">
              <a:extLst>
                <a:ext uri="{FF2B5EF4-FFF2-40B4-BE49-F238E27FC236}">
                  <a16:creationId xmlns:a16="http://schemas.microsoft.com/office/drawing/2014/main" id="{46F638B9-77BC-4946-9582-65DB2F5F3E26}"/>
                </a:ext>
              </a:extLst>
            </p:cNvPr>
            <p:cNvSpPr/>
            <p:nvPr/>
          </p:nvSpPr>
          <p:spPr>
            <a:xfrm>
              <a:off x="2331103" y="3814872"/>
              <a:ext cx="11339" cy="12235"/>
            </a:xfrm>
            <a:custGeom>
              <a:avLst/>
              <a:gdLst/>
              <a:ahLst/>
              <a:cxnLst/>
              <a:rect l="l" t="t" r="r" b="b"/>
              <a:pathLst>
                <a:path w="457" h="484" extrusionOk="0">
                  <a:moveTo>
                    <a:pt x="319" y="0"/>
                  </a:moveTo>
                  <a:cubicBezTo>
                    <a:pt x="244" y="0"/>
                    <a:pt x="157" y="59"/>
                    <a:pt x="94" y="153"/>
                  </a:cubicBezTo>
                  <a:cubicBezTo>
                    <a:pt x="0" y="277"/>
                    <a:pt x="0" y="412"/>
                    <a:pt x="73" y="464"/>
                  </a:cubicBezTo>
                  <a:cubicBezTo>
                    <a:pt x="92" y="477"/>
                    <a:pt x="114" y="484"/>
                    <a:pt x="139" y="484"/>
                  </a:cubicBezTo>
                  <a:cubicBezTo>
                    <a:pt x="208" y="484"/>
                    <a:pt x="294" y="432"/>
                    <a:pt x="363" y="340"/>
                  </a:cubicBezTo>
                  <a:cubicBezTo>
                    <a:pt x="446" y="215"/>
                    <a:pt x="456" y="70"/>
                    <a:pt x="384" y="18"/>
                  </a:cubicBezTo>
                  <a:cubicBezTo>
                    <a:pt x="364" y="6"/>
                    <a:pt x="342" y="0"/>
                    <a:pt x="319"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37" name="Google Shape;42;p2">
              <a:extLst>
                <a:ext uri="{FF2B5EF4-FFF2-40B4-BE49-F238E27FC236}">
                  <a16:creationId xmlns:a16="http://schemas.microsoft.com/office/drawing/2014/main" id="{94C09F70-5C8F-40BB-890D-A04E27C87313}"/>
                </a:ext>
              </a:extLst>
            </p:cNvPr>
            <p:cNvSpPr/>
            <p:nvPr/>
          </p:nvSpPr>
          <p:spPr>
            <a:xfrm>
              <a:off x="2494570" y="3722520"/>
              <a:ext cx="0" cy="80117"/>
            </a:xfrm>
            <a:custGeom>
              <a:avLst/>
              <a:gdLst/>
              <a:ahLst/>
              <a:cxnLst/>
              <a:rect l="l" t="t" r="r" b="b"/>
              <a:pathLst>
                <a:path w="1" h="3212" extrusionOk="0">
                  <a:moveTo>
                    <a:pt x="0" y="3211"/>
                  </a:moveTo>
                  <a:lnTo>
                    <a:pt x="0" y="1"/>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38" name="Google Shape;43;p2">
              <a:extLst>
                <a:ext uri="{FF2B5EF4-FFF2-40B4-BE49-F238E27FC236}">
                  <a16:creationId xmlns:a16="http://schemas.microsoft.com/office/drawing/2014/main" id="{78A91344-9D8A-41F5-9038-94C950B74615}"/>
                </a:ext>
              </a:extLst>
            </p:cNvPr>
            <p:cNvSpPr/>
            <p:nvPr/>
          </p:nvSpPr>
          <p:spPr>
            <a:xfrm>
              <a:off x="2493940" y="3722520"/>
              <a:ext cx="945" cy="80117"/>
            </a:xfrm>
            <a:custGeom>
              <a:avLst/>
              <a:gdLst/>
              <a:ahLst/>
              <a:cxnLst/>
              <a:rect l="l" t="t" r="r" b="b"/>
              <a:pathLst>
                <a:path w="42" h="3212" extrusionOk="0">
                  <a:moveTo>
                    <a:pt x="0" y="1"/>
                  </a:moveTo>
                  <a:lnTo>
                    <a:pt x="0" y="3211"/>
                  </a:lnTo>
                  <a:lnTo>
                    <a:pt x="42" y="3211"/>
                  </a:lnTo>
                  <a:lnTo>
                    <a:pt x="42" y="1"/>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39" name="Google Shape;44;p2">
              <a:extLst>
                <a:ext uri="{FF2B5EF4-FFF2-40B4-BE49-F238E27FC236}">
                  <a16:creationId xmlns:a16="http://schemas.microsoft.com/office/drawing/2014/main" id="{84FA2594-D725-48CE-8918-F0DBD056332A}"/>
                </a:ext>
              </a:extLst>
            </p:cNvPr>
            <p:cNvSpPr/>
            <p:nvPr/>
          </p:nvSpPr>
          <p:spPr>
            <a:xfrm>
              <a:off x="2466223" y="3796717"/>
              <a:ext cx="56379" cy="48939"/>
            </a:xfrm>
            <a:custGeom>
              <a:avLst/>
              <a:gdLst/>
              <a:ahLst/>
              <a:cxnLst/>
              <a:rect l="l" t="t" r="r" b="b"/>
              <a:pathLst>
                <a:path w="2259" h="1958" extrusionOk="0">
                  <a:moveTo>
                    <a:pt x="1658" y="1"/>
                  </a:moveTo>
                  <a:cubicBezTo>
                    <a:pt x="1337" y="1"/>
                    <a:pt x="1275" y="146"/>
                    <a:pt x="1130" y="270"/>
                  </a:cubicBezTo>
                  <a:cubicBezTo>
                    <a:pt x="980" y="150"/>
                    <a:pt x="897" y="10"/>
                    <a:pt x="620" y="10"/>
                  </a:cubicBezTo>
                  <a:cubicBezTo>
                    <a:pt x="611" y="10"/>
                    <a:pt x="601" y="10"/>
                    <a:pt x="592" y="11"/>
                  </a:cubicBezTo>
                  <a:cubicBezTo>
                    <a:pt x="208" y="21"/>
                    <a:pt x="1" y="466"/>
                    <a:pt x="115" y="829"/>
                  </a:cubicBezTo>
                  <a:cubicBezTo>
                    <a:pt x="115" y="850"/>
                    <a:pt x="125" y="870"/>
                    <a:pt x="136" y="891"/>
                  </a:cubicBezTo>
                  <a:cubicBezTo>
                    <a:pt x="374" y="1564"/>
                    <a:pt x="1130" y="1957"/>
                    <a:pt x="1130" y="1957"/>
                  </a:cubicBezTo>
                  <a:lnTo>
                    <a:pt x="1140" y="1957"/>
                  </a:lnTo>
                  <a:cubicBezTo>
                    <a:pt x="1140" y="1957"/>
                    <a:pt x="1886" y="1554"/>
                    <a:pt x="2124" y="880"/>
                  </a:cubicBezTo>
                  <a:cubicBezTo>
                    <a:pt x="2134" y="860"/>
                    <a:pt x="2145" y="839"/>
                    <a:pt x="2145" y="818"/>
                  </a:cubicBezTo>
                  <a:cubicBezTo>
                    <a:pt x="2259" y="456"/>
                    <a:pt x="2041" y="11"/>
                    <a:pt x="1658" y="1"/>
                  </a:cubicBezTo>
                  <a:close/>
                </a:path>
              </a:pathLst>
            </a:custGeom>
            <a:solidFill>
              <a:schemeClr val="accent1"/>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40" name="Google Shape;45;p2">
              <a:extLst>
                <a:ext uri="{FF2B5EF4-FFF2-40B4-BE49-F238E27FC236}">
                  <a16:creationId xmlns:a16="http://schemas.microsoft.com/office/drawing/2014/main" id="{A9ADD2E1-5A20-4525-A4F5-B5D30884B795}"/>
                </a:ext>
              </a:extLst>
            </p:cNvPr>
            <p:cNvSpPr/>
            <p:nvPr/>
          </p:nvSpPr>
          <p:spPr>
            <a:xfrm>
              <a:off x="2466538" y="3795928"/>
              <a:ext cx="55749" cy="50517"/>
            </a:xfrm>
            <a:custGeom>
              <a:avLst/>
              <a:gdLst/>
              <a:ahLst/>
              <a:cxnLst/>
              <a:rect l="l" t="t" r="r" b="b"/>
              <a:pathLst>
                <a:path w="2227" h="2030" extrusionOk="0">
                  <a:moveTo>
                    <a:pt x="1647" y="62"/>
                  </a:moveTo>
                  <a:cubicBezTo>
                    <a:pt x="1792" y="73"/>
                    <a:pt x="1916" y="135"/>
                    <a:pt x="2010" y="259"/>
                  </a:cubicBezTo>
                  <a:cubicBezTo>
                    <a:pt x="2123" y="425"/>
                    <a:pt x="2165" y="653"/>
                    <a:pt x="2113" y="839"/>
                  </a:cubicBezTo>
                  <a:lnTo>
                    <a:pt x="2082" y="901"/>
                  </a:lnTo>
                  <a:cubicBezTo>
                    <a:pt x="1885" y="1481"/>
                    <a:pt x="1274" y="1864"/>
                    <a:pt x="1140" y="1947"/>
                  </a:cubicBezTo>
                  <a:lnTo>
                    <a:pt x="1129" y="1926"/>
                  </a:lnTo>
                  <a:lnTo>
                    <a:pt x="1108" y="1947"/>
                  </a:lnTo>
                  <a:cubicBezTo>
                    <a:pt x="984" y="1875"/>
                    <a:pt x="363" y="1491"/>
                    <a:pt x="146" y="911"/>
                  </a:cubicBezTo>
                  <a:cubicBezTo>
                    <a:pt x="146" y="891"/>
                    <a:pt x="135" y="870"/>
                    <a:pt x="125" y="849"/>
                  </a:cubicBezTo>
                  <a:cubicBezTo>
                    <a:pt x="73" y="663"/>
                    <a:pt x="104" y="435"/>
                    <a:pt x="218" y="269"/>
                  </a:cubicBezTo>
                  <a:cubicBezTo>
                    <a:pt x="311" y="145"/>
                    <a:pt x="446" y="73"/>
                    <a:pt x="581" y="73"/>
                  </a:cubicBezTo>
                  <a:lnTo>
                    <a:pt x="601" y="73"/>
                  </a:lnTo>
                  <a:cubicBezTo>
                    <a:pt x="818" y="73"/>
                    <a:pt x="901" y="156"/>
                    <a:pt x="1005" y="249"/>
                  </a:cubicBezTo>
                  <a:cubicBezTo>
                    <a:pt x="1036" y="269"/>
                    <a:pt x="1067" y="301"/>
                    <a:pt x="1098" y="322"/>
                  </a:cubicBezTo>
                  <a:lnTo>
                    <a:pt x="1119" y="342"/>
                  </a:lnTo>
                  <a:lnTo>
                    <a:pt x="1140" y="322"/>
                  </a:lnTo>
                  <a:cubicBezTo>
                    <a:pt x="1171" y="301"/>
                    <a:pt x="1202" y="269"/>
                    <a:pt x="1223" y="239"/>
                  </a:cubicBezTo>
                  <a:cubicBezTo>
                    <a:pt x="1326" y="145"/>
                    <a:pt x="1409" y="62"/>
                    <a:pt x="1647" y="62"/>
                  </a:cubicBezTo>
                  <a:close/>
                  <a:moveTo>
                    <a:pt x="1647" y="0"/>
                  </a:moveTo>
                  <a:cubicBezTo>
                    <a:pt x="1388" y="0"/>
                    <a:pt x="1285" y="104"/>
                    <a:pt x="1181" y="197"/>
                  </a:cubicBezTo>
                  <a:lnTo>
                    <a:pt x="1119" y="259"/>
                  </a:lnTo>
                  <a:cubicBezTo>
                    <a:pt x="1098" y="239"/>
                    <a:pt x="1078" y="218"/>
                    <a:pt x="1057" y="207"/>
                  </a:cubicBezTo>
                  <a:cubicBezTo>
                    <a:pt x="948" y="109"/>
                    <a:pt x="840" y="10"/>
                    <a:pt x="616" y="10"/>
                  </a:cubicBezTo>
                  <a:cubicBezTo>
                    <a:pt x="604" y="10"/>
                    <a:pt x="593" y="10"/>
                    <a:pt x="581" y="11"/>
                  </a:cubicBezTo>
                  <a:cubicBezTo>
                    <a:pt x="425" y="11"/>
                    <a:pt x="270" y="94"/>
                    <a:pt x="176" y="239"/>
                  </a:cubicBezTo>
                  <a:cubicBezTo>
                    <a:pt x="42" y="414"/>
                    <a:pt x="1" y="663"/>
                    <a:pt x="73" y="870"/>
                  </a:cubicBezTo>
                  <a:cubicBezTo>
                    <a:pt x="73" y="891"/>
                    <a:pt x="84" y="911"/>
                    <a:pt x="94" y="932"/>
                  </a:cubicBezTo>
                  <a:cubicBezTo>
                    <a:pt x="332" y="1595"/>
                    <a:pt x="1046" y="1988"/>
                    <a:pt x="1098" y="2020"/>
                  </a:cubicBezTo>
                  <a:lnTo>
                    <a:pt x="1108" y="2030"/>
                  </a:lnTo>
                  <a:lnTo>
                    <a:pt x="1129" y="2030"/>
                  </a:lnTo>
                  <a:lnTo>
                    <a:pt x="1140" y="2020"/>
                  </a:lnTo>
                  <a:cubicBezTo>
                    <a:pt x="1202" y="1978"/>
                    <a:pt x="1906" y="1585"/>
                    <a:pt x="2144" y="922"/>
                  </a:cubicBezTo>
                  <a:cubicBezTo>
                    <a:pt x="2155" y="901"/>
                    <a:pt x="2165" y="881"/>
                    <a:pt x="2165" y="860"/>
                  </a:cubicBezTo>
                  <a:cubicBezTo>
                    <a:pt x="2227" y="653"/>
                    <a:pt x="2185" y="404"/>
                    <a:pt x="2061" y="228"/>
                  </a:cubicBezTo>
                  <a:cubicBezTo>
                    <a:pt x="1958" y="83"/>
                    <a:pt x="1813" y="11"/>
                    <a:pt x="1647" y="0"/>
                  </a:cubicBez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41" name="Google Shape;46;p2">
              <a:extLst>
                <a:ext uri="{FF2B5EF4-FFF2-40B4-BE49-F238E27FC236}">
                  <a16:creationId xmlns:a16="http://schemas.microsoft.com/office/drawing/2014/main" id="{203328D7-70AF-4528-AE1C-2A5EC83C7CFC}"/>
                </a:ext>
              </a:extLst>
            </p:cNvPr>
            <p:cNvSpPr/>
            <p:nvPr/>
          </p:nvSpPr>
          <p:spPr>
            <a:xfrm>
              <a:off x="2470948" y="3799085"/>
              <a:ext cx="15748" cy="16971"/>
            </a:xfrm>
            <a:custGeom>
              <a:avLst/>
              <a:gdLst/>
              <a:ahLst/>
              <a:cxnLst/>
              <a:rect l="l" t="t" r="r" b="b"/>
              <a:pathLst>
                <a:path w="633" h="675" extrusionOk="0">
                  <a:moveTo>
                    <a:pt x="440" y="0"/>
                  </a:moveTo>
                  <a:cubicBezTo>
                    <a:pt x="342" y="0"/>
                    <a:pt x="221" y="78"/>
                    <a:pt x="135" y="203"/>
                  </a:cubicBezTo>
                  <a:cubicBezTo>
                    <a:pt x="11" y="379"/>
                    <a:pt x="0" y="575"/>
                    <a:pt x="104" y="648"/>
                  </a:cubicBezTo>
                  <a:cubicBezTo>
                    <a:pt x="129" y="666"/>
                    <a:pt x="159" y="674"/>
                    <a:pt x="191" y="674"/>
                  </a:cubicBezTo>
                  <a:cubicBezTo>
                    <a:pt x="291" y="674"/>
                    <a:pt x="414" y="594"/>
                    <a:pt x="508" y="462"/>
                  </a:cubicBezTo>
                  <a:cubicBezTo>
                    <a:pt x="622" y="296"/>
                    <a:pt x="633" y="99"/>
                    <a:pt x="529" y="27"/>
                  </a:cubicBezTo>
                  <a:cubicBezTo>
                    <a:pt x="503" y="9"/>
                    <a:pt x="473" y="0"/>
                    <a:pt x="440"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42" name="Google Shape;47;p2">
              <a:extLst>
                <a:ext uri="{FF2B5EF4-FFF2-40B4-BE49-F238E27FC236}">
                  <a16:creationId xmlns:a16="http://schemas.microsoft.com/office/drawing/2014/main" id="{2FE7B8F4-AF39-4CEB-9B5A-BC14409D4E7E}"/>
                </a:ext>
              </a:extLst>
            </p:cNvPr>
            <p:cNvSpPr/>
            <p:nvPr/>
          </p:nvSpPr>
          <p:spPr>
            <a:xfrm>
              <a:off x="2495830" y="3799085"/>
              <a:ext cx="11339" cy="12235"/>
            </a:xfrm>
            <a:custGeom>
              <a:avLst/>
              <a:gdLst/>
              <a:ahLst/>
              <a:cxnLst/>
              <a:rect l="l" t="t" r="r" b="b"/>
              <a:pathLst>
                <a:path w="457" h="485" extrusionOk="0">
                  <a:moveTo>
                    <a:pt x="317" y="1"/>
                  </a:moveTo>
                  <a:cubicBezTo>
                    <a:pt x="245" y="1"/>
                    <a:pt x="155" y="53"/>
                    <a:pt x="94" y="145"/>
                  </a:cubicBezTo>
                  <a:cubicBezTo>
                    <a:pt x="11" y="269"/>
                    <a:pt x="1" y="414"/>
                    <a:pt x="73" y="466"/>
                  </a:cubicBezTo>
                  <a:cubicBezTo>
                    <a:pt x="91" y="478"/>
                    <a:pt x="112" y="484"/>
                    <a:pt x="135" y="484"/>
                  </a:cubicBezTo>
                  <a:cubicBezTo>
                    <a:pt x="208" y="484"/>
                    <a:pt x="301" y="426"/>
                    <a:pt x="363" y="332"/>
                  </a:cubicBezTo>
                  <a:cubicBezTo>
                    <a:pt x="446" y="217"/>
                    <a:pt x="456" y="72"/>
                    <a:pt x="384" y="21"/>
                  </a:cubicBezTo>
                  <a:cubicBezTo>
                    <a:pt x="365" y="7"/>
                    <a:pt x="342" y="1"/>
                    <a:pt x="317" y="1"/>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43" name="Google Shape;48;p2">
              <a:extLst>
                <a:ext uri="{FF2B5EF4-FFF2-40B4-BE49-F238E27FC236}">
                  <a16:creationId xmlns:a16="http://schemas.microsoft.com/office/drawing/2014/main" id="{B79E9A7C-907B-49A3-9CBD-62024DCEA18D}"/>
                </a:ext>
              </a:extLst>
            </p:cNvPr>
            <p:cNvSpPr/>
            <p:nvPr/>
          </p:nvSpPr>
          <p:spPr>
            <a:xfrm>
              <a:off x="2404490" y="3706733"/>
              <a:ext cx="0" cy="208384"/>
            </a:xfrm>
            <a:custGeom>
              <a:avLst/>
              <a:gdLst/>
              <a:ahLst/>
              <a:cxnLst/>
              <a:rect l="l" t="t" r="r" b="b"/>
              <a:pathLst>
                <a:path w="1" h="8338" extrusionOk="0">
                  <a:moveTo>
                    <a:pt x="0" y="8338"/>
                  </a:moveTo>
                  <a:lnTo>
                    <a:pt x="0" y="1"/>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44" name="Google Shape;49;p2">
              <a:extLst>
                <a:ext uri="{FF2B5EF4-FFF2-40B4-BE49-F238E27FC236}">
                  <a16:creationId xmlns:a16="http://schemas.microsoft.com/office/drawing/2014/main" id="{31BF0289-036B-4202-9B8B-C71078922686}"/>
                </a:ext>
              </a:extLst>
            </p:cNvPr>
            <p:cNvSpPr/>
            <p:nvPr/>
          </p:nvSpPr>
          <p:spPr>
            <a:xfrm>
              <a:off x="2403860" y="3706733"/>
              <a:ext cx="945" cy="208384"/>
            </a:xfrm>
            <a:custGeom>
              <a:avLst/>
              <a:gdLst/>
              <a:ahLst/>
              <a:cxnLst/>
              <a:rect l="l" t="t" r="r" b="b"/>
              <a:pathLst>
                <a:path w="43" h="8338" extrusionOk="0">
                  <a:moveTo>
                    <a:pt x="1" y="1"/>
                  </a:moveTo>
                  <a:lnTo>
                    <a:pt x="1" y="8338"/>
                  </a:lnTo>
                  <a:lnTo>
                    <a:pt x="42" y="8338"/>
                  </a:lnTo>
                  <a:lnTo>
                    <a:pt x="42" y="1"/>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45" name="Google Shape;50;p2">
              <a:extLst>
                <a:ext uri="{FF2B5EF4-FFF2-40B4-BE49-F238E27FC236}">
                  <a16:creationId xmlns:a16="http://schemas.microsoft.com/office/drawing/2014/main" id="{6955DC7A-0D9C-432C-A6A8-4F4A7B1412D0}"/>
                </a:ext>
              </a:extLst>
            </p:cNvPr>
            <p:cNvSpPr/>
            <p:nvPr/>
          </p:nvSpPr>
          <p:spPr>
            <a:xfrm>
              <a:off x="2376143" y="3908803"/>
              <a:ext cx="56379" cy="48939"/>
            </a:xfrm>
            <a:custGeom>
              <a:avLst/>
              <a:gdLst/>
              <a:ahLst/>
              <a:cxnLst/>
              <a:rect l="l" t="t" r="r" b="b"/>
              <a:pathLst>
                <a:path w="2258" h="1958" extrusionOk="0">
                  <a:moveTo>
                    <a:pt x="621" y="0"/>
                  </a:moveTo>
                  <a:cubicBezTo>
                    <a:pt x="611" y="0"/>
                    <a:pt x="601" y="1"/>
                    <a:pt x="591" y="1"/>
                  </a:cubicBezTo>
                  <a:cubicBezTo>
                    <a:pt x="207" y="11"/>
                    <a:pt x="0" y="467"/>
                    <a:pt x="115" y="819"/>
                  </a:cubicBezTo>
                  <a:cubicBezTo>
                    <a:pt x="115" y="839"/>
                    <a:pt x="125" y="860"/>
                    <a:pt x="135" y="881"/>
                  </a:cubicBezTo>
                  <a:cubicBezTo>
                    <a:pt x="373" y="1554"/>
                    <a:pt x="1129" y="1958"/>
                    <a:pt x="1129" y="1958"/>
                  </a:cubicBezTo>
                  <a:cubicBezTo>
                    <a:pt x="1129" y="1958"/>
                    <a:pt x="1129" y="1948"/>
                    <a:pt x="1139" y="1948"/>
                  </a:cubicBezTo>
                  <a:lnTo>
                    <a:pt x="1139" y="1958"/>
                  </a:lnTo>
                  <a:cubicBezTo>
                    <a:pt x="1139" y="1958"/>
                    <a:pt x="1885" y="1544"/>
                    <a:pt x="2124" y="881"/>
                  </a:cubicBezTo>
                  <a:lnTo>
                    <a:pt x="2154" y="819"/>
                  </a:lnTo>
                  <a:cubicBezTo>
                    <a:pt x="2258" y="457"/>
                    <a:pt x="2041" y="1"/>
                    <a:pt x="1657" y="1"/>
                  </a:cubicBezTo>
                  <a:cubicBezTo>
                    <a:pt x="1647" y="1"/>
                    <a:pt x="1637" y="0"/>
                    <a:pt x="1627" y="0"/>
                  </a:cubicBezTo>
                  <a:cubicBezTo>
                    <a:pt x="1342" y="0"/>
                    <a:pt x="1270" y="150"/>
                    <a:pt x="1129" y="259"/>
                  </a:cubicBezTo>
                  <a:cubicBezTo>
                    <a:pt x="979" y="150"/>
                    <a:pt x="906" y="0"/>
                    <a:pt x="621"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46" name="Google Shape;51;p2">
              <a:extLst>
                <a:ext uri="{FF2B5EF4-FFF2-40B4-BE49-F238E27FC236}">
                  <a16:creationId xmlns:a16="http://schemas.microsoft.com/office/drawing/2014/main" id="{67758D58-CDAF-4C38-B028-40787FA3FF1A}"/>
                </a:ext>
              </a:extLst>
            </p:cNvPr>
            <p:cNvSpPr/>
            <p:nvPr/>
          </p:nvSpPr>
          <p:spPr>
            <a:xfrm>
              <a:off x="2376773" y="3908013"/>
              <a:ext cx="55749" cy="50912"/>
            </a:xfrm>
            <a:custGeom>
              <a:avLst/>
              <a:gdLst/>
              <a:ahLst/>
              <a:cxnLst/>
              <a:rect l="l" t="t" r="r" b="b"/>
              <a:pathLst>
                <a:path w="2228" h="2032" extrusionOk="0">
                  <a:moveTo>
                    <a:pt x="1637" y="64"/>
                  </a:moveTo>
                  <a:cubicBezTo>
                    <a:pt x="1782" y="64"/>
                    <a:pt x="1906" y="137"/>
                    <a:pt x="2000" y="261"/>
                  </a:cubicBezTo>
                  <a:cubicBezTo>
                    <a:pt x="2124" y="416"/>
                    <a:pt x="2155" y="644"/>
                    <a:pt x="2104" y="841"/>
                  </a:cubicBezTo>
                  <a:cubicBezTo>
                    <a:pt x="2093" y="861"/>
                    <a:pt x="2083" y="882"/>
                    <a:pt x="2083" y="903"/>
                  </a:cubicBezTo>
                  <a:cubicBezTo>
                    <a:pt x="1876" y="1483"/>
                    <a:pt x="1264" y="1866"/>
                    <a:pt x="1130" y="1938"/>
                  </a:cubicBezTo>
                  <a:lnTo>
                    <a:pt x="1119" y="1918"/>
                  </a:lnTo>
                  <a:lnTo>
                    <a:pt x="1099" y="1948"/>
                  </a:lnTo>
                  <a:cubicBezTo>
                    <a:pt x="974" y="1866"/>
                    <a:pt x="353" y="1493"/>
                    <a:pt x="146" y="903"/>
                  </a:cubicBezTo>
                  <a:cubicBezTo>
                    <a:pt x="136" y="882"/>
                    <a:pt x="125" y="861"/>
                    <a:pt x="125" y="841"/>
                  </a:cubicBezTo>
                  <a:cubicBezTo>
                    <a:pt x="63" y="654"/>
                    <a:pt x="95" y="426"/>
                    <a:pt x="219" y="261"/>
                  </a:cubicBezTo>
                  <a:cubicBezTo>
                    <a:pt x="302" y="137"/>
                    <a:pt x="436" y="64"/>
                    <a:pt x="581" y="64"/>
                  </a:cubicBezTo>
                  <a:lnTo>
                    <a:pt x="592" y="64"/>
                  </a:lnTo>
                  <a:cubicBezTo>
                    <a:pt x="809" y="64"/>
                    <a:pt x="902" y="146"/>
                    <a:pt x="1006" y="240"/>
                  </a:cubicBezTo>
                  <a:cubicBezTo>
                    <a:pt x="1027" y="271"/>
                    <a:pt x="1057" y="291"/>
                    <a:pt x="1089" y="323"/>
                  </a:cubicBezTo>
                  <a:lnTo>
                    <a:pt x="1109" y="333"/>
                  </a:lnTo>
                  <a:lnTo>
                    <a:pt x="1130" y="323"/>
                  </a:lnTo>
                  <a:cubicBezTo>
                    <a:pt x="1161" y="291"/>
                    <a:pt x="1192" y="261"/>
                    <a:pt x="1223" y="240"/>
                  </a:cubicBezTo>
                  <a:cubicBezTo>
                    <a:pt x="1317" y="137"/>
                    <a:pt x="1399" y="64"/>
                    <a:pt x="1637" y="64"/>
                  </a:cubicBezTo>
                  <a:close/>
                  <a:moveTo>
                    <a:pt x="605" y="1"/>
                  </a:moveTo>
                  <a:cubicBezTo>
                    <a:pt x="594" y="1"/>
                    <a:pt x="583" y="1"/>
                    <a:pt x="571" y="1"/>
                  </a:cubicBezTo>
                  <a:cubicBezTo>
                    <a:pt x="415" y="1"/>
                    <a:pt x="270" y="84"/>
                    <a:pt x="167" y="229"/>
                  </a:cubicBezTo>
                  <a:cubicBezTo>
                    <a:pt x="42" y="406"/>
                    <a:pt x="1" y="654"/>
                    <a:pt x="63" y="861"/>
                  </a:cubicBezTo>
                  <a:cubicBezTo>
                    <a:pt x="63" y="882"/>
                    <a:pt x="74" y="903"/>
                    <a:pt x="84" y="933"/>
                  </a:cubicBezTo>
                  <a:cubicBezTo>
                    <a:pt x="322" y="1586"/>
                    <a:pt x="1037" y="1980"/>
                    <a:pt x="1099" y="2010"/>
                  </a:cubicBezTo>
                  <a:lnTo>
                    <a:pt x="1099" y="2031"/>
                  </a:lnTo>
                  <a:lnTo>
                    <a:pt x="1119" y="2021"/>
                  </a:lnTo>
                  <a:lnTo>
                    <a:pt x="1130" y="2031"/>
                  </a:lnTo>
                  <a:lnTo>
                    <a:pt x="1130" y="2010"/>
                  </a:lnTo>
                  <a:cubicBezTo>
                    <a:pt x="1192" y="1980"/>
                    <a:pt x="1906" y="1576"/>
                    <a:pt x="2134" y="924"/>
                  </a:cubicBezTo>
                  <a:cubicBezTo>
                    <a:pt x="2145" y="903"/>
                    <a:pt x="2155" y="882"/>
                    <a:pt x="2155" y="851"/>
                  </a:cubicBezTo>
                  <a:cubicBezTo>
                    <a:pt x="2228" y="644"/>
                    <a:pt x="2176" y="395"/>
                    <a:pt x="2051" y="219"/>
                  </a:cubicBezTo>
                  <a:cubicBezTo>
                    <a:pt x="1948" y="84"/>
                    <a:pt x="1803" y="1"/>
                    <a:pt x="1637" y="1"/>
                  </a:cubicBezTo>
                  <a:lnTo>
                    <a:pt x="1627" y="1"/>
                  </a:lnTo>
                  <a:cubicBezTo>
                    <a:pt x="1379" y="1"/>
                    <a:pt x="1275" y="95"/>
                    <a:pt x="1172" y="188"/>
                  </a:cubicBezTo>
                  <a:lnTo>
                    <a:pt x="1109" y="250"/>
                  </a:lnTo>
                  <a:cubicBezTo>
                    <a:pt x="1089" y="240"/>
                    <a:pt x="1068" y="219"/>
                    <a:pt x="1047" y="199"/>
                  </a:cubicBezTo>
                  <a:cubicBezTo>
                    <a:pt x="938" y="100"/>
                    <a:pt x="839" y="1"/>
                    <a:pt x="605" y="1"/>
                  </a:cubicBez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47" name="Google Shape;52;p2">
              <a:extLst>
                <a:ext uri="{FF2B5EF4-FFF2-40B4-BE49-F238E27FC236}">
                  <a16:creationId xmlns:a16="http://schemas.microsoft.com/office/drawing/2014/main" id="{2CD97236-CDE4-4DB7-BDC2-801365A88A9B}"/>
                </a:ext>
              </a:extLst>
            </p:cNvPr>
            <p:cNvSpPr/>
            <p:nvPr/>
          </p:nvSpPr>
          <p:spPr>
            <a:xfrm>
              <a:off x="2380868" y="3911171"/>
              <a:ext cx="16063" cy="16971"/>
            </a:xfrm>
            <a:custGeom>
              <a:avLst/>
              <a:gdLst/>
              <a:ahLst/>
              <a:cxnLst/>
              <a:rect l="l" t="t" r="r" b="b"/>
              <a:pathLst>
                <a:path w="643" h="675" extrusionOk="0">
                  <a:moveTo>
                    <a:pt x="450" y="0"/>
                  </a:moveTo>
                  <a:cubicBezTo>
                    <a:pt x="348" y="0"/>
                    <a:pt x="221" y="78"/>
                    <a:pt x="136" y="203"/>
                  </a:cubicBezTo>
                  <a:cubicBezTo>
                    <a:pt x="11" y="379"/>
                    <a:pt x="1" y="576"/>
                    <a:pt x="104" y="648"/>
                  </a:cubicBezTo>
                  <a:cubicBezTo>
                    <a:pt x="130" y="666"/>
                    <a:pt x="160" y="674"/>
                    <a:pt x="193" y="674"/>
                  </a:cubicBezTo>
                  <a:cubicBezTo>
                    <a:pt x="292" y="674"/>
                    <a:pt x="415" y="597"/>
                    <a:pt x="508" y="472"/>
                  </a:cubicBezTo>
                  <a:cubicBezTo>
                    <a:pt x="622" y="296"/>
                    <a:pt x="643" y="99"/>
                    <a:pt x="539" y="26"/>
                  </a:cubicBezTo>
                  <a:cubicBezTo>
                    <a:pt x="514" y="9"/>
                    <a:pt x="483" y="0"/>
                    <a:pt x="450"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48" name="Google Shape;53;p2">
              <a:extLst>
                <a:ext uri="{FF2B5EF4-FFF2-40B4-BE49-F238E27FC236}">
                  <a16:creationId xmlns:a16="http://schemas.microsoft.com/office/drawing/2014/main" id="{56A598FC-7679-4064-B334-BFD73445A23A}"/>
                </a:ext>
              </a:extLst>
            </p:cNvPr>
            <p:cNvSpPr/>
            <p:nvPr/>
          </p:nvSpPr>
          <p:spPr>
            <a:xfrm>
              <a:off x="2405750" y="3911171"/>
              <a:ext cx="11654" cy="12235"/>
            </a:xfrm>
            <a:custGeom>
              <a:avLst/>
              <a:gdLst/>
              <a:ahLst/>
              <a:cxnLst/>
              <a:rect l="l" t="t" r="r" b="b"/>
              <a:pathLst>
                <a:path w="468" h="484" extrusionOk="0">
                  <a:moveTo>
                    <a:pt x="324" y="0"/>
                  </a:moveTo>
                  <a:cubicBezTo>
                    <a:pt x="254" y="0"/>
                    <a:pt x="165" y="59"/>
                    <a:pt x="94" y="154"/>
                  </a:cubicBezTo>
                  <a:cubicBezTo>
                    <a:pt x="12" y="278"/>
                    <a:pt x="1" y="412"/>
                    <a:pt x="74" y="464"/>
                  </a:cubicBezTo>
                  <a:cubicBezTo>
                    <a:pt x="95" y="478"/>
                    <a:pt x="120" y="484"/>
                    <a:pt x="145" y="484"/>
                  </a:cubicBezTo>
                  <a:cubicBezTo>
                    <a:pt x="218" y="484"/>
                    <a:pt x="302" y="432"/>
                    <a:pt x="364" y="340"/>
                  </a:cubicBezTo>
                  <a:cubicBezTo>
                    <a:pt x="456" y="216"/>
                    <a:pt x="467" y="71"/>
                    <a:pt x="384" y="18"/>
                  </a:cubicBezTo>
                  <a:cubicBezTo>
                    <a:pt x="367" y="6"/>
                    <a:pt x="347" y="0"/>
                    <a:pt x="324"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49" name="Google Shape;54;p2">
              <a:extLst>
                <a:ext uri="{FF2B5EF4-FFF2-40B4-BE49-F238E27FC236}">
                  <a16:creationId xmlns:a16="http://schemas.microsoft.com/office/drawing/2014/main" id="{95781735-4AAE-4551-A53D-14AAAA6A8EAA}"/>
                </a:ext>
              </a:extLst>
            </p:cNvPr>
            <p:cNvSpPr/>
            <p:nvPr/>
          </p:nvSpPr>
          <p:spPr>
            <a:xfrm>
              <a:off x="2622761" y="3659768"/>
              <a:ext cx="0" cy="84064"/>
            </a:xfrm>
            <a:custGeom>
              <a:avLst/>
              <a:gdLst/>
              <a:ahLst/>
              <a:cxnLst/>
              <a:rect l="l" t="t" r="r" b="b"/>
              <a:pathLst>
                <a:path w="1" h="3357" extrusionOk="0">
                  <a:moveTo>
                    <a:pt x="1" y="3356"/>
                  </a:moveTo>
                  <a:lnTo>
                    <a:pt x="1" y="1"/>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50" name="Google Shape;55;p2">
              <a:extLst>
                <a:ext uri="{FF2B5EF4-FFF2-40B4-BE49-F238E27FC236}">
                  <a16:creationId xmlns:a16="http://schemas.microsoft.com/office/drawing/2014/main" id="{06EAADF5-21DF-4A1D-A870-9825B9AD152B}"/>
                </a:ext>
              </a:extLst>
            </p:cNvPr>
            <p:cNvSpPr/>
            <p:nvPr/>
          </p:nvSpPr>
          <p:spPr>
            <a:xfrm>
              <a:off x="2622131" y="3659768"/>
              <a:ext cx="945" cy="84064"/>
            </a:xfrm>
            <a:custGeom>
              <a:avLst/>
              <a:gdLst/>
              <a:ahLst/>
              <a:cxnLst/>
              <a:rect l="l" t="t" r="r" b="b"/>
              <a:pathLst>
                <a:path w="42" h="3357" extrusionOk="0">
                  <a:moveTo>
                    <a:pt x="0" y="1"/>
                  </a:moveTo>
                  <a:lnTo>
                    <a:pt x="0" y="3356"/>
                  </a:lnTo>
                  <a:lnTo>
                    <a:pt x="41" y="3356"/>
                  </a:lnTo>
                  <a:lnTo>
                    <a:pt x="41" y="1"/>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51" name="Google Shape;56;p2">
              <a:extLst>
                <a:ext uri="{FF2B5EF4-FFF2-40B4-BE49-F238E27FC236}">
                  <a16:creationId xmlns:a16="http://schemas.microsoft.com/office/drawing/2014/main" id="{A2F2D553-6C86-49D3-8DF1-F1CECEE0A3BB}"/>
                </a:ext>
              </a:extLst>
            </p:cNvPr>
            <p:cNvSpPr/>
            <p:nvPr/>
          </p:nvSpPr>
          <p:spPr>
            <a:xfrm>
              <a:off x="2594414" y="3737517"/>
              <a:ext cx="56379" cy="48939"/>
            </a:xfrm>
            <a:custGeom>
              <a:avLst/>
              <a:gdLst/>
              <a:ahLst/>
              <a:cxnLst/>
              <a:rect l="l" t="t" r="r" b="b"/>
              <a:pathLst>
                <a:path w="2258" h="1958" extrusionOk="0">
                  <a:moveTo>
                    <a:pt x="601" y="1"/>
                  </a:moveTo>
                  <a:cubicBezTo>
                    <a:pt x="217" y="10"/>
                    <a:pt x="0" y="466"/>
                    <a:pt x="104" y="818"/>
                  </a:cubicBezTo>
                  <a:lnTo>
                    <a:pt x="135" y="880"/>
                  </a:lnTo>
                  <a:cubicBezTo>
                    <a:pt x="373" y="1554"/>
                    <a:pt x="1119" y="1957"/>
                    <a:pt x="1119" y="1957"/>
                  </a:cubicBezTo>
                  <a:lnTo>
                    <a:pt x="1129" y="1957"/>
                  </a:lnTo>
                  <a:cubicBezTo>
                    <a:pt x="1129" y="1957"/>
                    <a:pt x="1885" y="1564"/>
                    <a:pt x="2123" y="891"/>
                  </a:cubicBezTo>
                  <a:cubicBezTo>
                    <a:pt x="2134" y="870"/>
                    <a:pt x="2144" y="850"/>
                    <a:pt x="2144" y="829"/>
                  </a:cubicBezTo>
                  <a:cubicBezTo>
                    <a:pt x="2258" y="466"/>
                    <a:pt x="2051" y="21"/>
                    <a:pt x="1667" y="10"/>
                  </a:cubicBezTo>
                  <a:cubicBezTo>
                    <a:pt x="1657" y="10"/>
                    <a:pt x="1647" y="10"/>
                    <a:pt x="1638" y="10"/>
                  </a:cubicBezTo>
                  <a:cubicBezTo>
                    <a:pt x="1352" y="10"/>
                    <a:pt x="1279" y="150"/>
                    <a:pt x="1129" y="270"/>
                  </a:cubicBezTo>
                  <a:cubicBezTo>
                    <a:pt x="984" y="146"/>
                    <a:pt x="912" y="1"/>
                    <a:pt x="601" y="1"/>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52" name="Google Shape;57;p2">
              <a:extLst>
                <a:ext uri="{FF2B5EF4-FFF2-40B4-BE49-F238E27FC236}">
                  <a16:creationId xmlns:a16="http://schemas.microsoft.com/office/drawing/2014/main" id="{8C79789F-0D50-40AE-8CBD-4B0FE91DD5E6}"/>
                </a:ext>
              </a:extLst>
            </p:cNvPr>
            <p:cNvSpPr/>
            <p:nvPr/>
          </p:nvSpPr>
          <p:spPr>
            <a:xfrm>
              <a:off x="2594729" y="3736728"/>
              <a:ext cx="55749" cy="50912"/>
            </a:xfrm>
            <a:custGeom>
              <a:avLst/>
              <a:gdLst/>
              <a:ahLst/>
              <a:cxnLst/>
              <a:rect l="l" t="t" r="r" b="b"/>
              <a:pathLst>
                <a:path w="2228" h="2030" extrusionOk="0">
                  <a:moveTo>
                    <a:pt x="591" y="62"/>
                  </a:moveTo>
                  <a:cubicBezTo>
                    <a:pt x="819" y="62"/>
                    <a:pt x="912" y="145"/>
                    <a:pt x="1005" y="239"/>
                  </a:cubicBezTo>
                  <a:cubicBezTo>
                    <a:pt x="1036" y="269"/>
                    <a:pt x="1067" y="301"/>
                    <a:pt x="1098" y="321"/>
                  </a:cubicBezTo>
                  <a:lnTo>
                    <a:pt x="1119" y="342"/>
                  </a:lnTo>
                  <a:lnTo>
                    <a:pt x="1139" y="321"/>
                  </a:lnTo>
                  <a:cubicBezTo>
                    <a:pt x="1171" y="301"/>
                    <a:pt x="1202" y="269"/>
                    <a:pt x="1222" y="249"/>
                  </a:cubicBezTo>
                  <a:cubicBezTo>
                    <a:pt x="1331" y="161"/>
                    <a:pt x="1411" y="72"/>
                    <a:pt x="1612" y="72"/>
                  </a:cubicBezTo>
                  <a:cubicBezTo>
                    <a:pt x="1624" y="72"/>
                    <a:pt x="1635" y="72"/>
                    <a:pt x="1647" y="73"/>
                  </a:cubicBezTo>
                  <a:cubicBezTo>
                    <a:pt x="1792" y="73"/>
                    <a:pt x="1927" y="145"/>
                    <a:pt x="2009" y="269"/>
                  </a:cubicBezTo>
                  <a:cubicBezTo>
                    <a:pt x="2134" y="435"/>
                    <a:pt x="2165" y="663"/>
                    <a:pt x="2103" y="849"/>
                  </a:cubicBezTo>
                  <a:cubicBezTo>
                    <a:pt x="2103" y="870"/>
                    <a:pt x="2092" y="891"/>
                    <a:pt x="2082" y="911"/>
                  </a:cubicBezTo>
                  <a:cubicBezTo>
                    <a:pt x="1875" y="1502"/>
                    <a:pt x="1243" y="1885"/>
                    <a:pt x="1119" y="1947"/>
                  </a:cubicBezTo>
                  <a:lnTo>
                    <a:pt x="1109" y="1937"/>
                  </a:lnTo>
                  <a:lnTo>
                    <a:pt x="1098" y="1947"/>
                  </a:lnTo>
                  <a:cubicBezTo>
                    <a:pt x="953" y="1864"/>
                    <a:pt x="352" y="1481"/>
                    <a:pt x="145" y="901"/>
                  </a:cubicBezTo>
                  <a:cubicBezTo>
                    <a:pt x="145" y="881"/>
                    <a:pt x="135" y="860"/>
                    <a:pt x="125" y="839"/>
                  </a:cubicBezTo>
                  <a:cubicBezTo>
                    <a:pt x="73" y="653"/>
                    <a:pt x="104" y="425"/>
                    <a:pt x="228" y="259"/>
                  </a:cubicBezTo>
                  <a:cubicBezTo>
                    <a:pt x="322" y="135"/>
                    <a:pt x="446" y="73"/>
                    <a:pt x="591" y="62"/>
                  </a:cubicBezTo>
                  <a:close/>
                  <a:moveTo>
                    <a:pt x="591" y="0"/>
                  </a:moveTo>
                  <a:cubicBezTo>
                    <a:pt x="425" y="11"/>
                    <a:pt x="280" y="83"/>
                    <a:pt x="177" y="228"/>
                  </a:cubicBezTo>
                  <a:cubicBezTo>
                    <a:pt x="53" y="404"/>
                    <a:pt x="0" y="653"/>
                    <a:pt x="73" y="860"/>
                  </a:cubicBezTo>
                  <a:cubicBezTo>
                    <a:pt x="73" y="881"/>
                    <a:pt x="83" y="901"/>
                    <a:pt x="94" y="922"/>
                  </a:cubicBezTo>
                  <a:cubicBezTo>
                    <a:pt x="322" y="1585"/>
                    <a:pt x="1036" y="1988"/>
                    <a:pt x="1088" y="2020"/>
                  </a:cubicBezTo>
                  <a:lnTo>
                    <a:pt x="1098" y="2030"/>
                  </a:lnTo>
                  <a:lnTo>
                    <a:pt x="1130" y="2030"/>
                  </a:lnTo>
                  <a:lnTo>
                    <a:pt x="1130" y="2020"/>
                  </a:lnTo>
                  <a:cubicBezTo>
                    <a:pt x="1192" y="1988"/>
                    <a:pt x="1906" y="1595"/>
                    <a:pt x="2144" y="932"/>
                  </a:cubicBezTo>
                  <a:cubicBezTo>
                    <a:pt x="2154" y="911"/>
                    <a:pt x="2165" y="891"/>
                    <a:pt x="2165" y="870"/>
                  </a:cubicBezTo>
                  <a:cubicBezTo>
                    <a:pt x="2227" y="663"/>
                    <a:pt x="2186" y="414"/>
                    <a:pt x="2062" y="239"/>
                  </a:cubicBezTo>
                  <a:cubicBezTo>
                    <a:pt x="1958" y="94"/>
                    <a:pt x="1813" y="11"/>
                    <a:pt x="1657" y="11"/>
                  </a:cubicBezTo>
                  <a:cubicBezTo>
                    <a:pt x="1645" y="10"/>
                    <a:pt x="1633" y="10"/>
                    <a:pt x="1621" y="10"/>
                  </a:cubicBezTo>
                  <a:cubicBezTo>
                    <a:pt x="1389" y="10"/>
                    <a:pt x="1290" y="109"/>
                    <a:pt x="1181" y="207"/>
                  </a:cubicBezTo>
                  <a:cubicBezTo>
                    <a:pt x="1160" y="218"/>
                    <a:pt x="1139" y="239"/>
                    <a:pt x="1119" y="259"/>
                  </a:cubicBezTo>
                  <a:lnTo>
                    <a:pt x="1057" y="197"/>
                  </a:lnTo>
                  <a:cubicBezTo>
                    <a:pt x="953" y="104"/>
                    <a:pt x="850" y="0"/>
                    <a:pt x="601" y="0"/>
                  </a:cubicBez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53" name="Google Shape;58;p2">
              <a:extLst>
                <a:ext uri="{FF2B5EF4-FFF2-40B4-BE49-F238E27FC236}">
                  <a16:creationId xmlns:a16="http://schemas.microsoft.com/office/drawing/2014/main" id="{BD0640CA-ED05-4A5E-911C-8DEB6BC4AF94}"/>
                </a:ext>
              </a:extLst>
            </p:cNvPr>
            <p:cNvSpPr/>
            <p:nvPr/>
          </p:nvSpPr>
          <p:spPr>
            <a:xfrm>
              <a:off x="2630006" y="3739885"/>
              <a:ext cx="16063" cy="16971"/>
            </a:xfrm>
            <a:custGeom>
              <a:avLst/>
              <a:gdLst/>
              <a:ahLst/>
              <a:cxnLst/>
              <a:rect l="l" t="t" r="r" b="b"/>
              <a:pathLst>
                <a:path w="643" h="675" extrusionOk="0">
                  <a:moveTo>
                    <a:pt x="194" y="0"/>
                  </a:moveTo>
                  <a:cubicBezTo>
                    <a:pt x="161" y="0"/>
                    <a:pt x="130" y="9"/>
                    <a:pt x="104" y="27"/>
                  </a:cubicBezTo>
                  <a:cubicBezTo>
                    <a:pt x="1" y="99"/>
                    <a:pt x="21" y="296"/>
                    <a:pt x="135" y="462"/>
                  </a:cubicBezTo>
                  <a:cubicBezTo>
                    <a:pt x="229" y="594"/>
                    <a:pt x="352" y="674"/>
                    <a:pt x="452" y="674"/>
                  </a:cubicBezTo>
                  <a:cubicBezTo>
                    <a:pt x="484" y="674"/>
                    <a:pt x="514" y="666"/>
                    <a:pt x="539" y="648"/>
                  </a:cubicBezTo>
                  <a:cubicBezTo>
                    <a:pt x="643" y="575"/>
                    <a:pt x="632" y="379"/>
                    <a:pt x="508" y="202"/>
                  </a:cubicBezTo>
                  <a:cubicBezTo>
                    <a:pt x="422" y="78"/>
                    <a:pt x="296" y="0"/>
                    <a:pt x="194"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54" name="Google Shape;59;p2">
              <a:extLst>
                <a:ext uri="{FF2B5EF4-FFF2-40B4-BE49-F238E27FC236}">
                  <a16:creationId xmlns:a16="http://schemas.microsoft.com/office/drawing/2014/main" id="{E2D4FBBD-B506-47FB-9BD2-FE341C3AB381}"/>
                </a:ext>
              </a:extLst>
            </p:cNvPr>
            <p:cNvSpPr/>
            <p:nvPr/>
          </p:nvSpPr>
          <p:spPr>
            <a:xfrm>
              <a:off x="2609848" y="3740280"/>
              <a:ext cx="11654" cy="11840"/>
            </a:xfrm>
            <a:custGeom>
              <a:avLst/>
              <a:gdLst/>
              <a:ahLst/>
              <a:cxnLst/>
              <a:rect l="l" t="t" r="r" b="b"/>
              <a:pathLst>
                <a:path w="467" h="485" extrusionOk="0">
                  <a:moveTo>
                    <a:pt x="149" y="1"/>
                  </a:moveTo>
                  <a:cubicBezTo>
                    <a:pt x="124" y="1"/>
                    <a:pt x="102" y="7"/>
                    <a:pt x="83" y="21"/>
                  </a:cubicBezTo>
                  <a:cubicBezTo>
                    <a:pt x="0" y="72"/>
                    <a:pt x="11" y="217"/>
                    <a:pt x="104" y="331"/>
                  </a:cubicBezTo>
                  <a:cubicBezTo>
                    <a:pt x="166" y="426"/>
                    <a:pt x="253" y="484"/>
                    <a:pt x="327" y="484"/>
                  </a:cubicBezTo>
                  <a:cubicBezTo>
                    <a:pt x="351" y="484"/>
                    <a:pt x="374" y="478"/>
                    <a:pt x="394" y="466"/>
                  </a:cubicBezTo>
                  <a:cubicBezTo>
                    <a:pt x="466" y="414"/>
                    <a:pt x="456" y="269"/>
                    <a:pt x="373" y="145"/>
                  </a:cubicBezTo>
                  <a:cubicBezTo>
                    <a:pt x="304" y="53"/>
                    <a:pt x="218" y="1"/>
                    <a:pt x="149" y="1"/>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55" name="Google Shape;60;p2">
              <a:extLst>
                <a:ext uri="{FF2B5EF4-FFF2-40B4-BE49-F238E27FC236}">
                  <a16:creationId xmlns:a16="http://schemas.microsoft.com/office/drawing/2014/main" id="{3EDC274B-45D5-44DF-B41B-C2D1A7150E0A}"/>
                </a:ext>
              </a:extLst>
            </p:cNvPr>
            <p:cNvSpPr/>
            <p:nvPr/>
          </p:nvSpPr>
          <p:spPr>
            <a:xfrm>
              <a:off x="3039146" y="3640430"/>
              <a:ext cx="2520" cy="217461"/>
            </a:xfrm>
            <a:custGeom>
              <a:avLst/>
              <a:gdLst/>
              <a:ahLst/>
              <a:cxnLst/>
              <a:rect l="l" t="t" r="r" b="b"/>
              <a:pathLst>
                <a:path w="94" h="8690" extrusionOk="0">
                  <a:moveTo>
                    <a:pt x="93" y="1"/>
                  </a:moveTo>
                  <a:cubicBezTo>
                    <a:pt x="0" y="104"/>
                    <a:pt x="93" y="8690"/>
                    <a:pt x="93" y="8690"/>
                  </a:cubicBezTo>
                  <a:lnTo>
                    <a:pt x="93" y="1"/>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56" name="Google Shape;61;p2">
              <a:extLst>
                <a:ext uri="{FF2B5EF4-FFF2-40B4-BE49-F238E27FC236}">
                  <a16:creationId xmlns:a16="http://schemas.microsoft.com/office/drawing/2014/main" id="{E5745A0C-3276-42AB-A1E5-6A24DF18F015}"/>
                </a:ext>
              </a:extLst>
            </p:cNvPr>
            <p:cNvSpPr/>
            <p:nvPr/>
          </p:nvSpPr>
          <p:spPr>
            <a:xfrm>
              <a:off x="3038831" y="3640035"/>
              <a:ext cx="3465" cy="217856"/>
            </a:xfrm>
            <a:custGeom>
              <a:avLst/>
              <a:gdLst/>
              <a:ahLst/>
              <a:cxnLst/>
              <a:rect l="l" t="t" r="r" b="b"/>
              <a:pathLst>
                <a:path w="146" h="8700" extrusionOk="0">
                  <a:moveTo>
                    <a:pt x="104" y="1"/>
                  </a:moveTo>
                  <a:cubicBezTo>
                    <a:pt x="1" y="94"/>
                    <a:pt x="84" y="7260"/>
                    <a:pt x="93" y="8700"/>
                  </a:cubicBezTo>
                  <a:lnTo>
                    <a:pt x="146" y="8700"/>
                  </a:lnTo>
                  <a:cubicBezTo>
                    <a:pt x="104" y="5768"/>
                    <a:pt x="63" y="187"/>
                    <a:pt x="135" y="31"/>
                  </a:cubicBezTo>
                  <a:lnTo>
                    <a:pt x="104" y="1"/>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57" name="Google Shape;62;p2">
              <a:extLst>
                <a:ext uri="{FF2B5EF4-FFF2-40B4-BE49-F238E27FC236}">
                  <a16:creationId xmlns:a16="http://schemas.microsoft.com/office/drawing/2014/main" id="{10627DF2-0F25-4A9A-9A0C-76F1C23E9BA5}"/>
                </a:ext>
              </a:extLst>
            </p:cNvPr>
            <p:cNvSpPr/>
            <p:nvPr/>
          </p:nvSpPr>
          <p:spPr>
            <a:xfrm>
              <a:off x="3013634" y="3855128"/>
              <a:ext cx="56064" cy="48939"/>
            </a:xfrm>
            <a:custGeom>
              <a:avLst/>
              <a:gdLst/>
              <a:ahLst/>
              <a:cxnLst/>
              <a:rect l="l" t="t" r="r" b="b"/>
              <a:pathLst>
                <a:path w="2249" h="1958" extrusionOk="0">
                  <a:moveTo>
                    <a:pt x="1658" y="1"/>
                  </a:moveTo>
                  <a:cubicBezTo>
                    <a:pt x="1337" y="1"/>
                    <a:pt x="1275" y="146"/>
                    <a:pt x="1130" y="270"/>
                  </a:cubicBezTo>
                  <a:cubicBezTo>
                    <a:pt x="979" y="150"/>
                    <a:pt x="897" y="10"/>
                    <a:pt x="620" y="10"/>
                  </a:cubicBezTo>
                  <a:cubicBezTo>
                    <a:pt x="611" y="10"/>
                    <a:pt x="601" y="11"/>
                    <a:pt x="591" y="11"/>
                  </a:cubicBezTo>
                  <a:cubicBezTo>
                    <a:pt x="208" y="11"/>
                    <a:pt x="1" y="467"/>
                    <a:pt x="104" y="829"/>
                  </a:cubicBezTo>
                  <a:lnTo>
                    <a:pt x="136" y="892"/>
                  </a:lnTo>
                  <a:cubicBezTo>
                    <a:pt x="374" y="1554"/>
                    <a:pt x="1130" y="1958"/>
                    <a:pt x="1130" y="1958"/>
                  </a:cubicBezTo>
                  <a:cubicBezTo>
                    <a:pt x="1130" y="1958"/>
                    <a:pt x="1885" y="1554"/>
                    <a:pt x="2124" y="881"/>
                  </a:cubicBezTo>
                  <a:cubicBezTo>
                    <a:pt x="2134" y="860"/>
                    <a:pt x="2134" y="839"/>
                    <a:pt x="2145" y="819"/>
                  </a:cubicBezTo>
                  <a:cubicBezTo>
                    <a:pt x="2248" y="457"/>
                    <a:pt x="2041" y="11"/>
                    <a:pt x="1658" y="1"/>
                  </a:cubicBezTo>
                  <a:close/>
                </a:path>
              </a:pathLst>
            </a:custGeom>
            <a:solidFill>
              <a:schemeClr val="dk2"/>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58" name="Google Shape;63;p2">
              <a:extLst>
                <a:ext uri="{FF2B5EF4-FFF2-40B4-BE49-F238E27FC236}">
                  <a16:creationId xmlns:a16="http://schemas.microsoft.com/office/drawing/2014/main" id="{1691BCC5-F8A2-4AC1-9275-FF8639BC449D}"/>
                </a:ext>
              </a:extLst>
            </p:cNvPr>
            <p:cNvSpPr/>
            <p:nvPr/>
          </p:nvSpPr>
          <p:spPr>
            <a:xfrm>
              <a:off x="3013949" y="3854339"/>
              <a:ext cx="55434" cy="50912"/>
            </a:xfrm>
            <a:custGeom>
              <a:avLst/>
              <a:gdLst/>
              <a:ahLst/>
              <a:cxnLst/>
              <a:rect l="l" t="t" r="r" b="b"/>
              <a:pathLst>
                <a:path w="2227" h="2031" extrusionOk="0">
                  <a:moveTo>
                    <a:pt x="1647" y="63"/>
                  </a:moveTo>
                  <a:cubicBezTo>
                    <a:pt x="1782" y="63"/>
                    <a:pt x="1916" y="136"/>
                    <a:pt x="2010" y="260"/>
                  </a:cubicBezTo>
                  <a:cubicBezTo>
                    <a:pt x="2123" y="426"/>
                    <a:pt x="2164" y="643"/>
                    <a:pt x="2102" y="840"/>
                  </a:cubicBezTo>
                  <a:cubicBezTo>
                    <a:pt x="2092" y="860"/>
                    <a:pt x="2092" y="881"/>
                    <a:pt x="2082" y="902"/>
                  </a:cubicBezTo>
                  <a:cubicBezTo>
                    <a:pt x="1874" y="1482"/>
                    <a:pt x="1274" y="1865"/>
                    <a:pt x="1140" y="1937"/>
                  </a:cubicBezTo>
                  <a:lnTo>
                    <a:pt x="1129" y="1927"/>
                  </a:lnTo>
                  <a:lnTo>
                    <a:pt x="1108" y="1947"/>
                  </a:lnTo>
                  <a:cubicBezTo>
                    <a:pt x="984" y="1875"/>
                    <a:pt x="363" y="1492"/>
                    <a:pt x="146" y="912"/>
                  </a:cubicBezTo>
                  <a:cubicBezTo>
                    <a:pt x="146" y="891"/>
                    <a:pt x="135" y="870"/>
                    <a:pt x="125" y="850"/>
                  </a:cubicBezTo>
                  <a:cubicBezTo>
                    <a:pt x="73" y="653"/>
                    <a:pt x="104" y="426"/>
                    <a:pt x="218" y="270"/>
                  </a:cubicBezTo>
                  <a:cubicBezTo>
                    <a:pt x="311" y="145"/>
                    <a:pt x="435" y="73"/>
                    <a:pt x="580" y="73"/>
                  </a:cubicBezTo>
                  <a:lnTo>
                    <a:pt x="601" y="73"/>
                  </a:lnTo>
                  <a:cubicBezTo>
                    <a:pt x="818" y="73"/>
                    <a:pt x="901" y="156"/>
                    <a:pt x="1005" y="249"/>
                  </a:cubicBezTo>
                  <a:cubicBezTo>
                    <a:pt x="1036" y="270"/>
                    <a:pt x="1067" y="301"/>
                    <a:pt x="1098" y="322"/>
                  </a:cubicBezTo>
                  <a:lnTo>
                    <a:pt x="1119" y="343"/>
                  </a:lnTo>
                  <a:lnTo>
                    <a:pt x="1129" y="322"/>
                  </a:lnTo>
                  <a:cubicBezTo>
                    <a:pt x="1170" y="290"/>
                    <a:pt x="1191" y="270"/>
                    <a:pt x="1222" y="239"/>
                  </a:cubicBezTo>
                  <a:cubicBezTo>
                    <a:pt x="1326" y="145"/>
                    <a:pt x="1409" y="63"/>
                    <a:pt x="1647" y="63"/>
                  </a:cubicBezTo>
                  <a:close/>
                  <a:moveTo>
                    <a:pt x="1626" y="1"/>
                  </a:moveTo>
                  <a:cubicBezTo>
                    <a:pt x="1377" y="1"/>
                    <a:pt x="1274" y="104"/>
                    <a:pt x="1181" y="198"/>
                  </a:cubicBezTo>
                  <a:cubicBezTo>
                    <a:pt x="1160" y="218"/>
                    <a:pt x="1140" y="239"/>
                    <a:pt x="1108" y="260"/>
                  </a:cubicBezTo>
                  <a:lnTo>
                    <a:pt x="1046" y="198"/>
                  </a:lnTo>
                  <a:cubicBezTo>
                    <a:pt x="947" y="109"/>
                    <a:pt x="840" y="11"/>
                    <a:pt x="616" y="11"/>
                  </a:cubicBezTo>
                  <a:cubicBezTo>
                    <a:pt x="604" y="11"/>
                    <a:pt x="592" y="11"/>
                    <a:pt x="580" y="11"/>
                  </a:cubicBezTo>
                  <a:cubicBezTo>
                    <a:pt x="415" y="11"/>
                    <a:pt x="270" y="94"/>
                    <a:pt x="176" y="228"/>
                  </a:cubicBezTo>
                  <a:cubicBezTo>
                    <a:pt x="42" y="405"/>
                    <a:pt x="1" y="653"/>
                    <a:pt x="73" y="860"/>
                  </a:cubicBezTo>
                  <a:cubicBezTo>
                    <a:pt x="73" y="891"/>
                    <a:pt x="83" y="912"/>
                    <a:pt x="93" y="933"/>
                  </a:cubicBezTo>
                  <a:cubicBezTo>
                    <a:pt x="332" y="1585"/>
                    <a:pt x="1036" y="1979"/>
                    <a:pt x="1098" y="2010"/>
                  </a:cubicBezTo>
                  <a:lnTo>
                    <a:pt x="1108" y="2030"/>
                  </a:lnTo>
                  <a:lnTo>
                    <a:pt x="1119" y="2020"/>
                  </a:lnTo>
                  <a:lnTo>
                    <a:pt x="1129" y="2030"/>
                  </a:lnTo>
                  <a:lnTo>
                    <a:pt x="1140" y="2010"/>
                  </a:lnTo>
                  <a:cubicBezTo>
                    <a:pt x="1191" y="1979"/>
                    <a:pt x="1906" y="1585"/>
                    <a:pt x="2144" y="923"/>
                  </a:cubicBezTo>
                  <a:cubicBezTo>
                    <a:pt x="2144" y="902"/>
                    <a:pt x="2154" y="881"/>
                    <a:pt x="2164" y="860"/>
                  </a:cubicBezTo>
                  <a:cubicBezTo>
                    <a:pt x="2227" y="643"/>
                    <a:pt x="2185" y="394"/>
                    <a:pt x="2051" y="228"/>
                  </a:cubicBezTo>
                  <a:cubicBezTo>
                    <a:pt x="1947" y="83"/>
                    <a:pt x="1802" y="1"/>
                    <a:pt x="1647" y="1"/>
                  </a:cubicBez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59" name="Google Shape;64;p2">
              <a:extLst>
                <a:ext uri="{FF2B5EF4-FFF2-40B4-BE49-F238E27FC236}">
                  <a16:creationId xmlns:a16="http://schemas.microsoft.com/office/drawing/2014/main" id="{4426193F-C026-4541-B476-2FC6BF855E2A}"/>
                </a:ext>
              </a:extLst>
            </p:cNvPr>
            <p:cNvSpPr/>
            <p:nvPr/>
          </p:nvSpPr>
          <p:spPr>
            <a:xfrm>
              <a:off x="3018358" y="3857496"/>
              <a:ext cx="15748" cy="16576"/>
            </a:xfrm>
            <a:custGeom>
              <a:avLst/>
              <a:gdLst/>
              <a:ahLst/>
              <a:cxnLst/>
              <a:rect l="l" t="t" r="r" b="b"/>
              <a:pathLst>
                <a:path w="633" h="666" extrusionOk="0">
                  <a:moveTo>
                    <a:pt x="435" y="0"/>
                  </a:moveTo>
                  <a:cubicBezTo>
                    <a:pt x="337" y="0"/>
                    <a:pt x="216" y="74"/>
                    <a:pt x="124" y="204"/>
                  </a:cubicBezTo>
                  <a:cubicBezTo>
                    <a:pt x="11" y="370"/>
                    <a:pt x="0" y="567"/>
                    <a:pt x="104" y="639"/>
                  </a:cubicBezTo>
                  <a:cubicBezTo>
                    <a:pt x="129" y="657"/>
                    <a:pt x="160" y="665"/>
                    <a:pt x="192" y="665"/>
                  </a:cubicBezTo>
                  <a:cubicBezTo>
                    <a:pt x="292" y="665"/>
                    <a:pt x="415" y="588"/>
                    <a:pt x="508" y="463"/>
                  </a:cubicBezTo>
                  <a:cubicBezTo>
                    <a:pt x="621" y="287"/>
                    <a:pt x="632" y="90"/>
                    <a:pt x="529" y="28"/>
                  </a:cubicBezTo>
                  <a:cubicBezTo>
                    <a:pt x="502" y="9"/>
                    <a:pt x="470" y="0"/>
                    <a:pt x="435"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60" name="Google Shape;65;p2">
              <a:extLst>
                <a:ext uri="{FF2B5EF4-FFF2-40B4-BE49-F238E27FC236}">
                  <a16:creationId xmlns:a16="http://schemas.microsoft.com/office/drawing/2014/main" id="{B9676E0F-DD35-449D-9FE5-74AFD6474D37}"/>
                </a:ext>
              </a:extLst>
            </p:cNvPr>
            <p:cNvSpPr/>
            <p:nvPr/>
          </p:nvSpPr>
          <p:spPr>
            <a:xfrm>
              <a:off x="3042926" y="3857890"/>
              <a:ext cx="11654" cy="11840"/>
            </a:xfrm>
            <a:custGeom>
              <a:avLst/>
              <a:gdLst/>
              <a:ahLst/>
              <a:cxnLst/>
              <a:rect l="l" t="t" r="r" b="b"/>
              <a:pathLst>
                <a:path w="456" h="484" extrusionOk="0">
                  <a:moveTo>
                    <a:pt x="316" y="0"/>
                  </a:moveTo>
                  <a:cubicBezTo>
                    <a:pt x="245" y="0"/>
                    <a:pt x="155" y="53"/>
                    <a:pt x="94" y="145"/>
                  </a:cubicBezTo>
                  <a:cubicBezTo>
                    <a:pt x="11" y="269"/>
                    <a:pt x="0" y="414"/>
                    <a:pt x="73" y="465"/>
                  </a:cubicBezTo>
                  <a:cubicBezTo>
                    <a:pt x="91" y="478"/>
                    <a:pt x="112" y="484"/>
                    <a:pt x="135" y="484"/>
                  </a:cubicBezTo>
                  <a:cubicBezTo>
                    <a:pt x="207" y="484"/>
                    <a:pt x="300" y="425"/>
                    <a:pt x="363" y="331"/>
                  </a:cubicBezTo>
                  <a:cubicBezTo>
                    <a:pt x="446" y="207"/>
                    <a:pt x="456" y="72"/>
                    <a:pt x="384" y="20"/>
                  </a:cubicBezTo>
                  <a:cubicBezTo>
                    <a:pt x="365" y="7"/>
                    <a:pt x="342" y="0"/>
                    <a:pt x="316"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61" name="Google Shape;66;p2">
              <a:extLst>
                <a:ext uri="{FF2B5EF4-FFF2-40B4-BE49-F238E27FC236}">
                  <a16:creationId xmlns:a16="http://schemas.microsoft.com/office/drawing/2014/main" id="{CC29B564-9F02-49BC-9327-8AC11E0428D8}"/>
                </a:ext>
              </a:extLst>
            </p:cNvPr>
            <p:cNvSpPr/>
            <p:nvPr/>
          </p:nvSpPr>
          <p:spPr>
            <a:xfrm>
              <a:off x="3407971" y="3722520"/>
              <a:ext cx="0" cy="96693"/>
            </a:xfrm>
            <a:custGeom>
              <a:avLst/>
              <a:gdLst/>
              <a:ahLst/>
              <a:cxnLst/>
              <a:rect l="l" t="t" r="r" b="b"/>
              <a:pathLst>
                <a:path w="1" h="3864" extrusionOk="0">
                  <a:moveTo>
                    <a:pt x="1" y="3863"/>
                  </a:moveTo>
                  <a:lnTo>
                    <a:pt x="1" y="1"/>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62" name="Google Shape;67;p2">
              <a:extLst>
                <a:ext uri="{FF2B5EF4-FFF2-40B4-BE49-F238E27FC236}">
                  <a16:creationId xmlns:a16="http://schemas.microsoft.com/office/drawing/2014/main" id="{570CFCC1-D58E-4C56-86C4-30BC3222B071}"/>
                </a:ext>
              </a:extLst>
            </p:cNvPr>
            <p:cNvSpPr/>
            <p:nvPr/>
          </p:nvSpPr>
          <p:spPr>
            <a:xfrm>
              <a:off x="3407341" y="3722520"/>
              <a:ext cx="945" cy="96693"/>
            </a:xfrm>
            <a:custGeom>
              <a:avLst/>
              <a:gdLst/>
              <a:ahLst/>
              <a:cxnLst/>
              <a:rect l="l" t="t" r="r" b="b"/>
              <a:pathLst>
                <a:path w="42" h="3864" extrusionOk="0">
                  <a:moveTo>
                    <a:pt x="0" y="1"/>
                  </a:moveTo>
                  <a:lnTo>
                    <a:pt x="0" y="3863"/>
                  </a:lnTo>
                  <a:lnTo>
                    <a:pt x="41" y="3863"/>
                  </a:lnTo>
                  <a:lnTo>
                    <a:pt x="41" y="1"/>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63" name="Google Shape;68;p2">
              <a:extLst>
                <a:ext uri="{FF2B5EF4-FFF2-40B4-BE49-F238E27FC236}">
                  <a16:creationId xmlns:a16="http://schemas.microsoft.com/office/drawing/2014/main" id="{99AF5C6C-5AE6-4B72-AA62-38E3E34E7458}"/>
                </a:ext>
              </a:extLst>
            </p:cNvPr>
            <p:cNvSpPr/>
            <p:nvPr/>
          </p:nvSpPr>
          <p:spPr>
            <a:xfrm>
              <a:off x="3379624" y="3812504"/>
              <a:ext cx="56379" cy="48939"/>
            </a:xfrm>
            <a:custGeom>
              <a:avLst/>
              <a:gdLst/>
              <a:ahLst/>
              <a:cxnLst/>
              <a:rect l="l" t="t" r="r" b="b"/>
              <a:pathLst>
                <a:path w="2259" h="1948" extrusionOk="0">
                  <a:moveTo>
                    <a:pt x="601" y="1"/>
                  </a:moveTo>
                  <a:cubicBezTo>
                    <a:pt x="218" y="1"/>
                    <a:pt x="1" y="456"/>
                    <a:pt x="115" y="818"/>
                  </a:cubicBezTo>
                  <a:cubicBezTo>
                    <a:pt x="115" y="839"/>
                    <a:pt x="125" y="860"/>
                    <a:pt x="136" y="880"/>
                  </a:cubicBezTo>
                  <a:cubicBezTo>
                    <a:pt x="373" y="1543"/>
                    <a:pt x="1119" y="1948"/>
                    <a:pt x="1119" y="1948"/>
                  </a:cubicBezTo>
                  <a:lnTo>
                    <a:pt x="1130" y="1948"/>
                  </a:lnTo>
                  <a:cubicBezTo>
                    <a:pt x="1130" y="1948"/>
                    <a:pt x="1875" y="1554"/>
                    <a:pt x="2124" y="891"/>
                  </a:cubicBezTo>
                  <a:cubicBezTo>
                    <a:pt x="2134" y="871"/>
                    <a:pt x="2134" y="839"/>
                    <a:pt x="2145" y="818"/>
                  </a:cubicBezTo>
                  <a:cubicBezTo>
                    <a:pt x="2258" y="466"/>
                    <a:pt x="2041" y="11"/>
                    <a:pt x="1657" y="1"/>
                  </a:cubicBezTo>
                  <a:cubicBezTo>
                    <a:pt x="1358" y="1"/>
                    <a:pt x="1275" y="146"/>
                    <a:pt x="1130" y="259"/>
                  </a:cubicBezTo>
                  <a:cubicBezTo>
                    <a:pt x="985" y="146"/>
                    <a:pt x="912" y="1"/>
                    <a:pt x="601" y="1"/>
                  </a:cubicBezTo>
                  <a:close/>
                </a:path>
              </a:pathLst>
            </a:custGeom>
            <a:solidFill>
              <a:schemeClr val="dk2"/>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64" name="Google Shape;69;p2">
              <a:extLst>
                <a:ext uri="{FF2B5EF4-FFF2-40B4-BE49-F238E27FC236}">
                  <a16:creationId xmlns:a16="http://schemas.microsoft.com/office/drawing/2014/main" id="{5A03BB7D-2D04-49E1-A720-FE52A581E251}"/>
                </a:ext>
              </a:extLst>
            </p:cNvPr>
            <p:cNvSpPr/>
            <p:nvPr/>
          </p:nvSpPr>
          <p:spPr>
            <a:xfrm>
              <a:off x="3380254" y="3811715"/>
              <a:ext cx="55434" cy="50517"/>
            </a:xfrm>
            <a:custGeom>
              <a:avLst/>
              <a:gdLst/>
              <a:ahLst/>
              <a:cxnLst/>
              <a:rect l="l" t="t" r="r" b="b"/>
              <a:pathLst>
                <a:path w="2217" h="2020" extrusionOk="0">
                  <a:moveTo>
                    <a:pt x="1636" y="62"/>
                  </a:moveTo>
                  <a:cubicBezTo>
                    <a:pt x="1781" y="73"/>
                    <a:pt x="1906" y="135"/>
                    <a:pt x="1999" y="269"/>
                  </a:cubicBezTo>
                  <a:cubicBezTo>
                    <a:pt x="2113" y="425"/>
                    <a:pt x="2154" y="653"/>
                    <a:pt x="2092" y="849"/>
                  </a:cubicBezTo>
                  <a:cubicBezTo>
                    <a:pt x="2092" y="870"/>
                    <a:pt x="2082" y="881"/>
                    <a:pt x="2071" y="902"/>
                  </a:cubicBezTo>
                  <a:cubicBezTo>
                    <a:pt x="1854" y="1491"/>
                    <a:pt x="1233" y="1875"/>
                    <a:pt x="1109" y="1947"/>
                  </a:cubicBezTo>
                  <a:lnTo>
                    <a:pt x="1098" y="1926"/>
                  </a:lnTo>
                  <a:lnTo>
                    <a:pt x="1088" y="1937"/>
                  </a:lnTo>
                  <a:cubicBezTo>
                    <a:pt x="953" y="1854"/>
                    <a:pt x="342" y="1471"/>
                    <a:pt x="145" y="902"/>
                  </a:cubicBezTo>
                  <a:lnTo>
                    <a:pt x="115" y="839"/>
                  </a:lnTo>
                  <a:cubicBezTo>
                    <a:pt x="62" y="642"/>
                    <a:pt x="104" y="414"/>
                    <a:pt x="218" y="259"/>
                  </a:cubicBezTo>
                  <a:cubicBezTo>
                    <a:pt x="311" y="135"/>
                    <a:pt x="435" y="62"/>
                    <a:pt x="580" y="62"/>
                  </a:cubicBezTo>
                  <a:lnTo>
                    <a:pt x="591" y="62"/>
                  </a:lnTo>
                  <a:cubicBezTo>
                    <a:pt x="819" y="62"/>
                    <a:pt x="902" y="145"/>
                    <a:pt x="994" y="239"/>
                  </a:cubicBezTo>
                  <a:cubicBezTo>
                    <a:pt x="1026" y="259"/>
                    <a:pt x="1057" y="290"/>
                    <a:pt x="1088" y="322"/>
                  </a:cubicBezTo>
                  <a:lnTo>
                    <a:pt x="1109" y="332"/>
                  </a:lnTo>
                  <a:lnTo>
                    <a:pt x="1129" y="322"/>
                  </a:lnTo>
                  <a:cubicBezTo>
                    <a:pt x="1160" y="290"/>
                    <a:pt x="1192" y="269"/>
                    <a:pt x="1212" y="239"/>
                  </a:cubicBezTo>
                  <a:cubicBezTo>
                    <a:pt x="1326" y="145"/>
                    <a:pt x="1409" y="62"/>
                    <a:pt x="1636" y="62"/>
                  </a:cubicBezTo>
                  <a:close/>
                  <a:moveTo>
                    <a:pt x="580" y="0"/>
                  </a:moveTo>
                  <a:cubicBezTo>
                    <a:pt x="415" y="0"/>
                    <a:pt x="270" y="83"/>
                    <a:pt x="166" y="218"/>
                  </a:cubicBezTo>
                  <a:cubicBezTo>
                    <a:pt x="42" y="394"/>
                    <a:pt x="0" y="642"/>
                    <a:pt x="62" y="849"/>
                  </a:cubicBezTo>
                  <a:cubicBezTo>
                    <a:pt x="62" y="881"/>
                    <a:pt x="73" y="902"/>
                    <a:pt x="83" y="922"/>
                  </a:cubicBezTo>
                  <a:cubicBezTo>
                    <a:pt x="322" y="1574"/>
                    <a:pt x="1026" y="1979"/>
                    <a:pt x="1077" y="2009"/>
                  </a:cubicBezTo>
                  <a:lnTo>
                    <a:pt x="1088" y="2020"/>
                  </a:lnTo>
                  <a:lnTo>
                    <a:pt x="1119" y="2020"/>
                  </a:lnTo>
                  <a:lnTo>
                    <a:pt x="1119" y="2009"/>
                  </a:lnTo>
                  <a:cubicBezTo>
                    <a:pt x="1181" y="1979"/>
                    <a:pt x="1896" y="1585"/>
                    <a:pt x="2134" y="932"/>
                  </a:cubicBezTo>
                  <a:cubicBezTo>
                    <a:pt x="2134" y="911"/>
                    <a:pt x="2144" y="881"/>
                    <a:pt x="2154" y="860"/>
                  </a:cubicBezTo>
                  <a:cubicBezTo>
                    <a:pt x="2216" y="653"/>
                    <a:pt x="2175" y="404"/>
                    <a:pt x="2051" y="228"/>
                  </a:cubicBezTo>
                  <a:cubicBezTo>
                    <a:pt x="1947" y="83"/>
                    <a:pt x="1802" y="11"/>
                    <a:pt x="1636" y="0"/>
                  </a:cubicBezTo>
                  <a:cubicBezTo>
                    <a:pt x="1388" y="0"/>
                    <a:pt x="1284" y="104"/>
                    <a:pt x="1171" y="197"/>
                  </a:cubicBezTo>
                  <a:lnTo>
                    <a:pt x="1109" y="259"/>
                  </a:lnTo>
                  <a:cubicBezTo>
                    <a:pt x="1088" y="239"/>
                    <a:pt x="1067" y="207"/>
                    <a:pt x="1047" y="187"/>
                  </a:cubicBezTo>
                  <a:cubicBezTo>
                    <a:pt x="943" y="94"/>
                    <a:pt x="840" y="0"/>
                    <a:pt x="580" y="0"/>
                  </a:cubicBez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65" name="Google Shape;70;p2">
              <a:extLst>
                <a:ext uri="{FF2B5EF4-FFF2-40B4-BE49-F238E27FC236}">
                  <a16:creationId xmlns:a16="http://schemas.microsoft.com/office/drawing/2014/main" id="{3D86B04B-1803-4F8F-817A-6C5799E5A94A}"/>
                </a:ext>
              </a:extLst>
            </p:cNvPr>
            <p:cNvSpPr/>
            <p:nvPr/>
          </p:nvSpPr>
          <p:spPr>
            <a:xfrm>
              <a:off x="3415216" y="3814872"/>
              <a:ext cx="16063" cy="16971"/>
            </a:xfrm>
            <a:custGeom>
              <a:avLst/>
              <a:gdLst/>
              <a:ahLst/>
              <a:cxnLst/>
              <a:rect l="l" t="t" r="r" b="b"/>
              <a:pathLst>
                <a:path w="643" h="675" extrusionOk="0">
                  <a:moveTo>
                    <a:pt x="193" y="0"/>
                  </a:moveTo>
                  <a:cubicBezTo>
                    <a:pt x="160" y="0"/>
                    <a:pt x="130" y="9"/>
                    <a:pt x="104" y="26"/>
                  </a:cubicBezTo>
                  <a:cubicBezTo>
                    <a:pt x="1" y="99"/>
                    <a:pt x="11" y="295"/>
                    <a:pt x="136" y="472"/>
                  </a:cubicBezTo>
                  <a:cubicBezTo>
                    <a:pt x="221" y="596"/>
                    <a:pt x="347" y="674"/>
                    <a:pt x="449" y="674"/>
                  </a:cubicBezTo>
                  <a:cubicBezTo>
                    <a:pt x="483" y="674"/>
                    <a:pt x="513" y="666"/>
                    <a:pt x="539" y="648"/>
                  </a:cubicBezTo>
                  <a:cubicBezTo>
                    <a:pt x="643" y="575"/>
                    <a:pt x="633" y="378"/>
                    <a:pt x="509" y="213"/>
                  </a:cubicBezTo>
                  <a:cubicBezTo>
                    <a:pt x="422" y="80"/>
                    <a:pt x="295" y="0"/>
                    <a:pt x="193"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66" name="Google Shape;71;p2">
              <a:extLst>
                <a:ext uri="{FF2B5EF4-FFF2-40B4-BE49-F238E27FC236}">
                  <a16:creationId xmlns:a16="http://schemas.microsoft.com/office/drawing/2014/main" id="{A3677321-CC50-402F-8285-45CF4EFC1BEE}"/>
                </a:ext>
              </a:extLst>
            </p:cNvPr>
            <p:cNvSpPr/>
            <p:nvPr/>
          </p:nvSpPr>
          <p:spPr>
            <a:xfrm>
              <a:off x="3395058" y="3814872"/>
              <a:ext cx="11654" cy="12235"/>
            </a:xfrm>
            <a:custGeom>
              <a:avLst/>
              <a:gdLst/>
              <a:ahLst/>
              <a:cxnLst/>
              <a:rect l="l" t="t" r="r" b="b"/>
              <a:pathLst>
                <a:path w="457" h="484" extrusionOk="0">
                  <a:moveTo>
                    <a:pt x="133" y="0"/>
                  </a:moveTo>
                  <a:cubicBezTo>
                    <a:pt x="111" y="0"/>
                    <a:pt x="91" y="6"/>
                    <a:pt x="74" y="18"/>
                  </a:cubicBezTo>
                  <a:cubicBezTo>
                    <a:pt x="1" y="70"/>
                    <a:pt x="1" y="215"/>
                    <a:pt x="95" y="340"/>
                  </a:cubicBezTo>
                  <a:cubicBezTo>
                    <a:pt x="156" y="432"/>
                    <a:pt x="240" y="484"/>
                    <a:pt x="313" y="484"/>
                  </a:cubicBezTo>
                  <a:cubicBezTo>
                    <a:pt x="339" y="484"/>
                    <a:pt x="363" y="477"/>
                    <a:pt x="384" y="464"/>
                  </a:cubicBezTo>
                  <a:cubicBezTo>
                    <a:pt x="457" y="412"/>
                    <a:pt x="447" y="277"/>
                    <a:pt x="364" y="153"/>
                  </a:cubicBezTo>
                  <a:cubicBezTo>
                    <a:pt x="293" y="59"/>
                    <a:pt x="204" y="0"/>
                    <a:pt x="133"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67" name="Google Shape;72;p2">
              <a:extLst>
                <a:ext uri="{FF2B5EF4-FFF2-40B4-BE49-F238E27FC236}">
                  <a16:creationId xmlns:a16="http://schemas.microsoft.com/office/drawing/2014/main" id="{8125C95A-80E1-4C38-A994-457BEF2F6DA7}"/>
                </a:ext>
              </a:extLst>
            </p:cNvPr>
            <p:cNvSpPr/>
            <p:nvPr/>
          </p:nvSpPr>
          <p:spPr>
            <a:xfrm>
              <a:off x="3243244" y="3682264"/>
              <a:ext cx="0" cy="121162"/>
            </a:xfrm>
            <a:custGeom>
              <a:avLst/>
              <a:gdLst/>
              <a:ahLst/>
              <a:cxnLst/>
              <a:rect l="l" t="t" r="r" b="b"/>
              <a:pathLst>
                <a:path w="1" h="4847" extrusionOk="0">
                  <a:moveTo>
                    <a:pt x="1" y="4847"/>
                  </a:moveTo>
                  <a:lnTo>
                    <a:pt x="1" y="0"/>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68" name="Google Shape;73;p2">
              <a:extLst>
                <a:ext uri="{FF2B5EF4-FFF2-40B4-BE49-F238E27FC236}">
                  <a16:creationId xmlns:a16="http://schemas.microsoft.com/office/drawing/2014/main" id="{12F46C23-762A-4A5B-8238-110A2E8307D0}"/>
                </a:ext>
              </a:extLst>
            </p:cNvPr>
            <p:cNvSpPr/>
            <p:nvPr/>
          </p:nvSpPr>
          <p:spPr>
            <a:xfrm>
              <a:off x="3242299" y="3682264"/>
              <a:ext cx="1575" cy="121162"/>
            </a:xfrm>
            <a:custGeom>
              <a:avLst/>
              <a:gdLst/>
              <a:ahLst/>
              <a:cxnLst/>
              <a:rect l="l" t="t" r="r" b="b"/>
              <a:pathLst>
                <a:path w="53" h="4847" extrusionOk="0">
                  <a:moveTo>
                    <a:pt x="0" y="0"/>
                  </a:moveTo>
                  <a:lnTo>
                    <a:pt x="0" y="4847"/>
                  </a:lnTo>
                  <a:lnTo>
                    <a:pt x="52" y="4847"/>
                  </a:lnTo>
                  <a:lnTo>
                    <a:pt x="52" y="0"/>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69" name="Google Shape;74;p2">
              <a:extLst>
                <a:ext uri="{FF2B5EF4-FFF2-40B4-BE49-F238E27FC236}">
                  <a16:creationId xmlns:a16="http://schemas.microsoft.com/office/drawing/2014/main" id="{14D3ECB5-E06C-4563-97A7-1229A3F27E29}"/>
                </a:ext>
              </a:extLst>
            </p:cNvPr>
            <p:cNvSpPr/>
            <p:nvPr/>
          </p:nvSpPr>
          <p:spPr>
            <a:xfrm>
              <a:off x="3214897" y="3796717"/>
              <a:ext cx="56379" cy="48939"/>
            </a:xfrm>
            <a:custGeom>
              <a:avLst/>
              <a:gdLst/>
              <a:ahLst/>
              <a:cxnLst/>
              <a:rect l="l" t="t" r="r" b="b"/>
              <a:pathLst>
                <a:path w="2248" h="1958" extrusionOk="0">
                  <a:moveTo>
                    <a:pt x="591" y="1"/>
                  </a:moveTo>
                  <a:cubicBezTo>
                    <a:pt x="208" y="11"/>
                    <a:pt x="0" y="456"/>
                    <a:pt x="104" y="818"/>
                  </a:cubicBezTo>
                  <a:cubicBezTo>
                    <a:pt x="115" y="839"/>
                    <a:pt x="115" y="860"/>
                    <a:pt x="125" y="880"/>
                  </a:cubicBezTo>
                  <a:cubicBezTo>
                    <a:pt x="363" y="1554"/>
                    <a:pt x="1119" y="1957"/>
                    <a:pt x="1119" y="1957"/>
                  </a:cubicBezTo>
                  <a:cubicBezTo>
                    <a:pt x="1119" y="1957"/>
                    <a:pt x="1875" y="1564"/>
                    <a:pt x="2124" y="891"/>
                  </a:cubicBezTo>
                  <a:cubicBezTo>
                    <a:pt x="2124" y="870"/>
                    <a:pt x="2134" y="850"/>
                    <a:pt x="2144" y="829"/>
                  </a:cubicBezTo>
                  <a:cubicBezTo>
                    <a:pt x="2248" y="466"/>
                    <a:pt x="2041" y="21"/>
                    <a:pt x="1657" y="11"/>
                  </a:cubicBezTo>
                  <a:cubicBezTo>
                    <a:pt x="1648" y="10"/>
                    <a:pt x="1638" y="10"/>
                    <a:pt x="1629" y="10"/>
                  </a:cubicBezTo>
                  <a:cubicBezTo>
                    <a:pt x="1352" y="10"/>
                    <a:pt x="1270" y="150"/>
                    <a:pt x="1130" y="270"/>
                  </a:cubicBezTo>
                  <a:cubicBezTo>
                    <a:pt x="974" y="146"/>
                    <a:pt x="912" y="1"/>
                    <a:pt x="591" y="1"/>
                  </a:cubicBezTo>
                  <a:close/>
                </a:path>
              </a:pathLst>
            </a:custGeom>
            <a:solidFill>
              <a:schemeClr val="accent1"/>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70" name="Google Shape;75;p2">
              <a:extLst>
                <a:ext uri="{FF2B5EF4-FFF2-40B4-BE49-F238E27FC236}">
                  <a16:creationId xmlns:a16="http://schemas.microsoft.com/office/drawing/2014/main" id="{6D9D9032-B44E-4C04-99A6-620AFEA12171}"/>
                </a:ext>
              </a:extLst>
            </p:cNvPr>
            <p:cNvSpPr/>
            <p:nvPr/>
          </p:nvSpPr>
          <p:spPr>
            <a:xfrm>
              <a:off x="3215212" y="3795928"/>
              <a:ext cx="55749" cy="50517"/>
            </a:xfrm>
            <a:custGeom>
              <a:avLst/>
              <a:gdLst/>
              <a:ahLst/>
              <a:cxnLst/>
              <a:rect l="l" t="t" r="r" b="b"/>
              <a:pathLst>
                <a:path w="2227" h="2030" extrusionOk="0">
                  <a:moveTo>
                    <a:pt x="580" y="62"/>
                  </a:moveTo>
                  <a:cubicBezTo>
                    <a:pt x="818" y="62"/>
                    <a:pt x="901" y="145"/>
                    <a:pt x="1004" y="239"/>
                  </a:cubicBezTo>
                  <a:cubicBezTo>
                    <a:pt x="1036" y="269"/>
                    <a:pt x="1056" y="301"/>
                    <a:pt x="1098" y="322"/>
                  </a:cubicBezTo>
                  <a:lnTo>
                    <a:pt x="1119" y="342"/>
                  </a:lnTo>
                  <a:lnTo>
                    <a:pt x="1129" y="322"/>
                  </a:lnTo>
                  <a:cubicBezTo>
                    <a:pt x="1160" y="301"/>
                    <a:pt x="1191" y="269"/>
                    <a:pt x="1222" y="249"/>
                  </a:cubicBezTo>
                  <a:cubicBezTo>
                    <a:pt x="1320" y="151"/>
                    <a:pt x="1408" y="72"/>
                    <a:pt x="1607" y="72"/>
                  </a:cubicBezTo>
                  <a:cubicBezTo>
                    <a:pt x="1620" y="72"/>
                    <a:pt x="1633" y="72"/>
                    <a:pt x="1646" y="73"/>
                  </a:cubicBezTo>
                  <a:cubicBezTo>
                    <a:pt x="1791" y="73"/>
                    <a:pt x="1916" y="145"/>
                    <a:pt x="2009" y="269"/>
                  </a:cubicBezTo>
                  <a:cubicBezTo>
                    <a:pt x="2123" y="435"/>
                    <a:pt x="2164" y="663"/>
                    <a:pt x="2102" y="849"/>
                  </a:cubicBezTo>
                  <a:cubicBezTo>
                    <a:pt x="2092" y="870"/>
                    <a:pt x="2092" y="891"/>
                    <a:pt x="2081" y="911"/>
                  </a:cubicBezTo>
                  <a:cubicBezTo>
                    <a:pt x="1864" y="1502"/>
                    <a:pt x="1243" y="1875"/>
                    <a:pt x="1119" y="1947"/>
                  </a:cubicBezTo>
                  <a:lnTo>
                    <a:pt x="1098" y="1926"/>
                  </a:lnTo>
                  <a:lnTo>
                    <a:pt x="1087" y="1947"/>
                  </a:lnTo>
                  <a:cubicBezTo>
                    <a:pt x="953" y="1864"/>
                    <a:pt x="352" y="1481"/>
                    <a:pt x="145" y="901"/>
                  </a:cubicBezTo>
                  <a:cubicBezTo>
                    <a:pt x="134" y="881"/>
                    <a:pt x="124" y="860"/>
                    <a:pt x="124" y="839"/>
                  </a:cubicBezTo>
                  <a:cubicBezTo>
                    <a:pt x="62" y="653"/>
                    <a:pt x="104" y="425"/>
                    <a:pt x="217" y="259"/>
                  </a:cubicBezTo>
                  <a:cubicBezTo>
                    <a:pt x="311" y="135"/>
                    <a:pt x="445" y="73"/>
                    <a:pt x="580" y="62"/>
                  </a:cubicBezTo>
                  <a:close/>
                  <a:moveTo>
                    <a:pt x="580" y="0"/>
                  </a:moveTo>
                  <a:cubicBezTo>
                    <a:pt x="424" y="11"/>
                    <a:pt x="269" y="83"/>
                    <a:pt x="176" y="228"/>
                  </a:cubicBezTo>
                  <a:cubicBezTo>
                    <a:pt x="42" y="404"/>
                    <a:pt x="0" y="653"/>
                    <a:pt x="62" y="860"/>
                  </a:cubicBezTo>
                  <a:cubicBezTo>
                    <a:pt x="72" y="881"/>
                    <a:pt x="72" y="901"/>
                    <a:pt x="83" y="922"/>
                  </a:cubicBezTo>
                  <a:cubicBezTo>
                    <a:pt x="321" y="1585"/>
                    <a:pt x="1025" y="1978"/>
                    <a:pt x="1087" y="2020"/>
                  </a:cubicBezTo>
                  <a:lnTo>
                    <a:pt x="1098" y="2030"/>
                  </a:lnTo>
                  <a:lnTo>
                    <a:pt x="1119" y="2030"/>
                  </a:lnTo>
                  <a:lnTo>
                    <a:pt x="1129" y="2020"/>
                  </a:lnTo>
                  <a:cubicBezTo>
                    <a:pt x="1181" y="1988"/>
                    <a:pt x="1895" y="1595"/>
                    <a:pt x="2133" y="932"/>
                  </a:cubicBezTo>
                  <a:lnTo>
                    <a:pt x="2164" y="870"/>
                  </a:lnTo>
                  <a:cubicBezTo>
                    <a:pt x="2226" y="663"/>
                    <a:pt x="2185" y="414"/>
                    <a:pt x="2061" y="239"/>
                  </a:cubicBezTo>
                  <a:cubicBezTo>
                    <a:pt x="1957" y="94"/>
                    <a:pt x="1812" y="11"/>
                    <a:pt x="1646" y="11"/>
                  </a:cubicBezTo>
                  <a:cubicBezTo>
                    <a:pt x="1634" y="10"/>
                    <a:pt x="1623" y="10"/>
                    <a:pt x="1611" y="10"/>
                  </a:cubicBezTo>
                  <a:cubicBezTo>
                    <a:pt x="1387" y="10"/>
                    <a:pt x="1279" y="108"/>
                    <a:pt x="1181" y="197"/>
                  </a:cubicBezTo>
                  <a:lnTo>
                    <a:pt x="1119" y="259"/>
                  </a:lnTo>
                  <a:cubicBezTo>
                    <a:pt x="1087" y="239"/>
                    <a:pt x="1066" y="218"/>
                    <a:pt x="1046" y="197"/>
                  </a:cubicBezTo>
                  <a:cubicBezTo>
                    <a:pt x="942" y="104"/>
                    <a:pt x="849" y="0"/>
                    <a:pt x="580" y="0"/>
                  </a:cubicBez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71" name="Google Shape;76;p2">
              <a:extLst>
                <a:ext uri="{FF2B5EF4-FFF2-40B4-BE49-F238E27FC236}">
                  <a16:creationId xmlns:a16="http://schemas.microsoft.com/office/drawing/2014/main" id="{D8D635C3-E728-4BA9-9898-6357F3C7569A}"/>
                </a:ext>
              </a:extLst>
            </p:cNvPr>
            <p:cNvSpPr/>
            <p:nvPr/>
          </p:nvSpPr>
          <p:spPr>
            <a:xfrm>
              <a:off x="3250803" y="3799085"/>
              <a:ext cx="15748" cy="16971"/>
            </a:xfrm>
            <a:custGeom>
              <a:avLst/>
              <a:gdLst/>
              <a:ahLst/>
              <a:cxnLst/>
              <a:rect l="l" t="t" r="r" b="b"/>
              <a:pathLst>
                <a:path w="633" h="675" extrusionOk="0">
                  <a:moveTo>
                    <a:pt x="193" y="0"/>
                  </a:moveTo>
                  <a:cubicBezTo>
                    <a:pt x="160" y="0"/>
                    <a:pt x="130" y="9"/>
                    <a:pt x="104" y="27"/>
                  </a:cubicBezTo>
                  <a:cubicBezTo>
                    <a:pt x="0" y="99"/>
                    <a:pt x="11" y="296"/>
                    <a:pt x="136" y="462"/>
                  </a:cubicBezTo>
                  <a:cubicBezTo>
                    <a:pt x="221" y="594"/>
                    <a:pt x="343" y="674"/>
                    <a:pt x="442" y="674"/>
                  </a:cubicBezTo>
                  <a:cubicBezTo>
                    <a:pt x="474" y="674"/>
                    <a:pt x="504" y="666"/>
                    <a:pt x="529" y="648"/>
                  </a:cubicBezTo>
                  <a:cubicBezTo>
                    <a:pt x="633" y="575"/>
                    <a:pt x="622" y="379"/>
                    <a:pt x="508" y="203"/>
                  </a:cubicBezTo>
                  <a:cubicBezTo>
                    <a:pt x="415" y="78"/>
                    <a:pt x="292" y="0"/>
                    <a:pt x="193"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72" name="Google Shape;77;p2">
              <a:extLst>
                <a:ext uri="{FF2B5EF4-FFF2-40B4-BE49-F238E27FC236}">
                  <a16:creationId xmlns:a16="http://schemas.microsoft.com/office/drawing/2014/main" id="{669F1A4A-99F9-48D0-A265-4B50B68FB5AB}"/>
                </a:ext>
              </a:extLst>
            </p:cNvPr>
            <p:cNvSpPr/>
            <p:nvPr/>
          </p:nvSpPr>
          <p:spPr>
            <a:xfrm>
              <a:off x="3230331" y="3799085"/>
              <a:ext cx="11339" cy="12235"/>
            </a:xfrm>
            <a:custGeom>
              <a:avLst/>
              <a:gdLst/>
              <a:ahLst/>
              <a:cxnLst/>
              <a:rect l="l" t="t" r="r" b="b"/>
              <a:pathLst>
                <a:path w="457" h="485" extrusionOk="0">
                  <a:moveTo>
                    <a:pt x="140" y="1"/>
                  </a:moveTo>
                  <a:cubicBezTo>
                    <a:pt x="115" y="1"/>
                    <a:pt x="92" y="7"/>
                    <a:pt x="73" y="21"/>
                  </a:cubicBezTo>
                  <a:cubicBezTo>
                    <a:pt x="1" y="72"/>
                    <a:pt x="11" y="217"/>
                    <a:pt x="94" y="332"/>
                  </a:cubicBezTo>
                  <a:cubicBezTo>
                    <a:pt x="156" y="426"/>
                    <a:pt x="249" y="484"/>
                    <a:pt x="322" y="484"/>
                  </a:cubicBezTo>
                  <a:cubicBezTo>
                    <a:pt x="345" y="484"/>
                    <a:pt x="366" y="478"/>
                    <a:pt x="384" y="466"/>
                  </a:cubicBezTo>
                  <a:cubicBezTo>
                    <a:pt x="456" y="414"/>
                    <a:pt x="446" y="269"/>
                    <a:pt x="363" y="145"/>
                  </a:cubicBezTo>
                  <a:cubicBezTo>
                    <a:pt x="302" y="53"/>
                    <a:pt x="212" y="1"/>
                    <a:pt x="140" y="1"/>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73" name="Google Shape;78;p2">
              <a:extLst>
                <a:ext uri="{FF2B5EF4-FFF2-40B4-BE49-F238E27FC236}">
                  <a16:creationId xmlns:a16="http://schemas.microsoft.com/office/drawing/2014/main" id="{1F5196EF-BBD9-4738-B90C-9FAEB97B5172}"/>
                </a:ext>
              </a:extLst>
            </p:cNvPr>
            <p:cNvSpPr/>
            <p:nvPr/>
          </p:nvSpPr>
          <p:spPr>
            <a:xfrm>
              <a:off x="3333010" y="3731203"/>
              <a:ext cx="0" cy="184309"/>
            </a:xfrm>
            <a:custGeom>
              <a:avLst/>
              <a:gdLst/>
              <a:ahLst/>
              <a:cxnLst/>
              <a:rect l="l" t="t" r="r" b="b"/>
              <a:pathLst>
                <a:path w="1" h="7374" extrusionOk="0">
                  <a:moveTo>
                    <a:pt x="1" y="7373"/>
                  </a:moveTo>
                  <a:lnTo>
                    <a:pt x="1" y="0"/>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74" name="Google Shape;79;p2">
              <a:extLst>
                <a:ext uri="{FF2B5EF4-FFF2-40B4-BE49-F238E27FC236}">
                  <a16:creationId xmlns:a16="http://schemas.microsoft.com/office/drawing/2014/main" id="{6264C4D4-DA17-402C-BA7B-B0E6CF14F6E3}"/>
                </a:ext>
              </a:extLst>
            </p:cNvPr>
            <p:cNvSpPr/>
            <p:nvPr/>
          </p:nvSpPr>
          <p:spPr>
            <a:xfrm>
              <a:off x="3332380" y="3731203"/>
              <a:ext cx="1575" cy="184309"/>
            </a:xfrm>
            <a:custGeom>
              <a:avLst/>
              <a:gdLst/>
              <a:ahLst/>
              <a:cxnLst/>
              <a:rect l="l" t="t" r="r" b="b"/>
              <a:pathLst>
                <a:path w="54" h="7374" extrusionOk="0">
                  <a:moveTo>
                    <a:pt x="1" y="0"/>
                  </a:moveTo>
                  <a:lnTo>
                    <a:pt x="1" y="7373"/>
                  </a:lnTo>
                  <a:lnTo>
                    <a:pt x="53" y="7373"/>
                  </a:lnTo>
                  <a:lnTo>
                    <a:pt x="53" y="0"/>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75" name="Google Shape;80;p2">
              <a:extLst>
                <a:ext uri="{FF2B5EF4-FFF2-40B4-BE49-F238E27FC236}">
                  <a16:creationId xmlns:a16="http://schemas.microsoft.com/office/drawing/2014/main" id="{3577E679-6D03-416C-AC5C-72C2B0156DF1}"/>
                </a:ext>
              </a:extLst>
            </p:cNvPr>
            <p:cNvSpPr/>
            <p:nvPr/>
          </p:nvSpPr>
          <p:spPr>
            <a:xfrm>
              <a:off x="3304977" y="3908803"/>
              <a:ext cx="56379" cy="48939"/>
            </a:xfrm>
            <a:custGeom>
              <a:avLst/>
              <a:gdLst/>
              <a:ahLst/>
              <a:cxnLst/>
              <a:rect l="l" t="t" r="r" b="b"/>
              <a:pathLst>
                <a:path w="2258" h="1958" extrusionOk="0">
                  <a:moveTo>
                    <a:pt x="632" y="0"/>
                  </a:moveTo>
                  <a:cubicBezTo>
                    <a:pt x="622" y="0"/>
                    <a:pt x="611" y="1"/>
                    <a:pt x="601" y="1"/>
                  </a:cubicBezTo>
                  <a:cubicBezTo>
                    <a:pt x="217" y="1"/>
                    <a:pt x="0" y="457"/>
                    <a:pt x="114" y="819"/>
                  </a:cubicBezTo>
                  <a:cubicBezTo>
                    <a:pt x="114" y="839"/>
                    <a:pt x="124" y="860"/>
                    <a:pt x="134" y="881"/>
                  </a:cubicBezTo>
                  <a:cubicBezTo>
                    <a:pt x="373" y="1544"/>
                    <a:pt x="1129" y="1958"/>
                    <a:pt x="1129" y="1958"/>
                  </a:cubicBezTo>
                  <a:cubicBezTo>
                    <a:pt x="1129" y="1958"/>
                    <a:pt x="1885" y="1554"/>
                    <a:pt x="2123" y="881"/>
                  </a:cubicBezTo>
                  <a:lnTo>
                    <a:pt x="2154" y="819"/>
                  </a:lnTo>
                  <a:cubicBezTo>
                    <a:pt x="2258" y="467"/>
                    <a:pt x="2051" y="11"/>
                    <a:pt x="1667" y="1"/>
                  </a:cubicBezTo>
                  <a:cubicBezTo>
                    <a:pt x="1657" y="1"/>
                    <a:pt x="1647" y="0"/>
                    <a:pt x="1638" y="0"/>
                  </a:cubicBezTo>
                  <a:cubicBezTo>
                    <a:pt x="1362" y="0"/>
                    <a:pt x="1279" y="150"/>
                    <a:pt x="1129" y="259"/>
                  </a:cubicBezTo>
                  <a:cubicBezTo>
                    <a:pt x="988" y="150"/>
                    <a:pt x="926" y="0"/>
                    <a:pt x="632"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76" name="Google Shape;81;p2">
              <a:extLst>
                <a:ext uri="{FF2B5EF4-FFF2-40B4-BE49-F238E27FC236}">
                  <a16:creationId xmlns:a16="http://schemas.microsoft.com/office/drawing/2014/main" id="{24D904AB-85C5-4B07-A4C5-8CBF98C7C760}"/>
                </a:ext>
              </a:extLst>
            </p:cNvPr>
            <p:cNvSpPr/>
            <p:nvPr/>
          </p:nvSpPr>
          <p:spPr>
            <a:xfrm>
              <a:off x="3305293" y="3908013"/>
              <a:ext cx="55749" cy="50912"/>
            </a:xfrm>
            <a:custGeom>
              <a:avLst/>
              <a:gdLst/>
              <a:ahLst/>
              <a:cxnLst/>
              <a:rect l="l" t="t" r="r" b="b"/>
              <a:pathLst>
                <a:path w="2227" h="2032" extrusionOk="0">
                  <a:moveTo>
                    <a:pt x="619" y="63"/>
                  </a:moveTo>
                  <a:cubicBezTo>
                    <a:pt x="828" y="63"/>
                    <a:pt x="907" y="142"/>
                    <a:pt x="1005" y="240"/>
                  </a:cubicBezTo>
                  <a:lnTo>
                    <a:pt x="1088" y="323"/>
                  </a:lnTo>
                  <a:lnTo>
                    <a:pt x="1109" y="333"/>
                  </a:lnTo>
                  <a:lnTo>
                    <a:pt x="1129" y="323"/>
                  </a:lnTo>
                  <a:cubicBezTo>
                    <a:pt x="1161" y="291"/>
                    <a:pt x="1191" y="271"/>
                    <a:pt x="1223" y="240"/>
                  </a:cubicBezTo>
                  <a:cubicBezTo>
                    <a:pt x="1321" y="151"/>
                    <a:pt x="1410" y="63"/>
                    <a:pt x="1614" y="63"/>
                  </a:cubicBezTo>
                  <a:cubicBezTo>
                    <a:pt x="1625" y="63"/>
                    <a:pt x="1636" y="63"/>
                    <a:pt x="1647" y="64"/>
                  </a:cubicBezTo>
                  <a:cubicBezTo>
                    <a:pt x="1792" y="64"/>
                    <a:pt x="1916" y="137"/>
                    <a:pt x="2010" y="261"/>
                  </a:cubicBezTo>
                  <a:cubicBezTo>
                    <a:pt x="2123" y="426"/>
                    <a:pt x="2155" y="654"/>
                    <a:pt x="2103" y="841"/>
                  </a:cubicBezTo>
                  <a:cubicBezTo>
                    <a:pt x="2093" y="861"/>
                    <a:pt x="2082" y="882"/>
                    <a:pt x="2082" y="903"/>
                  </a:cubicBezTo>
                  <a:cubicBezTo>
                    <a:pt x="1865" y="1493"/>
                    <a:pt x="1244" y="1876"/>
                    <a:pt x="1119" y="1948"/>
                  </a:cubicBezTo>
                  <a:lnTo>
                    <a:pt x="1099" y="1928"/>
                  </a:lnTo>
                  <a:lnTo>
                    <a:pt x="1088" y="1938"/>
                  </a:lnTo>
                  <a:cubicBezTo>
                    <a:pt x="954" y="1856"/>
                    <a:pt x="353" y="1472"/>
                    <a:pt x="146" y="903"/>
                  </a:cubicBezTo>
                  <a:cubicBezTo>
                    <a:pt x="135" y="882"/>
                    <a:pt x="125" y="861"/>
                    <a:pt x="125" y="841"/>
                  </a:cubicBezTo>
                  <a:cubicBezTo>
                    <a:pt x="63" y="644"/>
                    <a:pt x="104" y="416"/>
                    <a:pt x="218" y="261"/>
                  </a:cubicBezTo>
                  <a:cubicBezTo>
                    <a:pt x="312" y="137"/>
                    <a:pt x="436" y="64"/>
                    <a:pt x="581" y="64"/>
                  </a:cubicBezTo>
                  <a:cubicBezTo>
                    <a:pt x="594" y="63"/>
                    <a:pt x="606" y="63"/>
                    <a:pt x="619" y="63"/>
                  </a:cubicBezTo>
                  <a:close/>
                  <a:moveTo>
                    <a:pt x="1614" y="1"/>
                  </a:moveTo>
                  <a:cubicBezTo>
                    <a:pt x="1388" y="1"/>
                    <a:pt x="1280" y="100"/>
                    <a:pt x="1181" y="199"/>
                  </a:cubicBezTo>
                  <a:cubicBezTo>
                    <a:pt x="1161" y="219"/>
                    <a:pt x="1140" y="240"/>
                    <a:pt x="1109" y="250"/>
                  </a:cubicBezTo>
                  <a:lnTo>
                    <a:pt x="1046" y="188"/>
                  </a:lnTo>
                  <a:cubicBezTo>
                    <a:pt x="943" y="95"/>
                    <a:pt x="850" y="1"/>
                    <a:pt x="591" y="1"/>
                  </a:cubicBezTo>
                  <a:lnTo>
                    <a:pt x="581" y="1"/>
                  </a:lnTo>
                  <a:cubicBezTo>
                    <a:pt x="415" y="1"/>
                    <a:pt x="270" y="84"/>
                    <a:pt x="167" y="219"/>
                  </a:cubicBezTo>
                  <a:cubicBezTo>
                    <a:pt x="42" y="395"/>
                    <a:pt x="1" y="644"/>
                    <a:pt x="63" y="851"/>
                  </a:cubicBezTo>
                  <a:cubicBezTo>
                    <a:pt x="73" y="882"/>
                    <a:pt x="73" y="903"/>
                    <a:pt x="84" y="924"/>
                  </a:cubicBezTo>
                  <a:cubicBezTo>
                    <a:pt x="322" y="1576"/>
                    <a:pt x="1026" y="1980"/>
                    <a:pt x="1088" y="2010"/>
                  </a:cubicBezTo>
                  <a:lnTo>
                    <a:pt x="1099" y="2031"/>
                  </a:lnTo>
                  <a:lnTo>
                    <a:pt x="1109" y="2021"/>
                  </a:lnTo>
                  <a:lnTo>
                    <a:pt x="1119" y="2021"/>
                  </a:lnTo>
                  <a:lnTo>
                    <a:pt x="1129" y="2010"/>
                  </a:lnTo>
                  <a:cubicBezTo>
                    <a:pt x="1181" y="1980"/>
                    <a:pt x="1896" y="1586"/>
                    <a:pt x="2134" y="924"/>
                  </a:cubicBezTo>
                  <a:cubicBezTo>
                    <a:pt x="2144" y="903"/>
                    <a:pt x="2155" y="882"/>
                    <a:pt x="2155" y="861"/>
                  </a:cubicBezTo>
                  <a:cubicBezTo>
                    <a:pt x="2227" y="654"/>
                    <a:pt x="2186" y="406"/>
                    <a:pt x="2061" y="229"/>
                  </a:cubicBezTo>
                  <a:cubicBezTo>
                    <a:pt x="1958" y="84"/>
                    <a:pt x="1813" y="1"/>
                    <a:pt x="1647" y="1"/>
                  </a:cubicBezTo>
                  <a:cubicBezTo>
                    <a:pt x="1636" y="1"/>
                    <a:pt x="1625" y="1"/>
                    <a:pt x="1614" y="1"/>
                  </a:cubicBez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77" name="Google Shape;82;p2">
              <a:extLst>
                <a:ext uri="{FF2B5EF4-FFF2-40B4-BE49-F238E27FC236}">
                  <a16:creationId xmlns:a16="http://schemas.microsoft.com/office/drawing/2014/main" id="{AE9CE6D4-CD62-425F-8B6C-20E41A93E6AD}"/>
                </a:ext>
              </a:extLst>
            </p:cNvPr>
            <p:cNvSpPr/>
            <p:nvPr/>
          </p:nvSpPr>
          <p:spPr>
            <a:xfrm>
              <a:off x="3340884" y="3911171"/>
              <a:ext cx="15748" cy="16971"/>
            </a:xfrm>
            <a:custGeom>
              <a:avLst/>
              <a:gdLst/>
              <a:ahLst/>
              <a:cxnLst/>
              <a:rect l="l" t="t" r="r" b="b"/>
              <a:pathLst>
                <a:path w="633" h="675" extrusionOk="0">
                  <a:moveTo>
                    <a:pt x="192" y="0"/>
                  </a:moveTo>
                  <a:cubicBezTo>
                    <a:pt x="159" y="0"/>
                    <a:pt x="129" y="9"/>
                    <a:pt x="104" y="26"/>
                  </a:cubicBezTo>
                  <a:cubicBezTo>
                    <a:pt x="0" y="99"/>
                    <a:pt x="11" y="296"/>
                    <a:pt x="125" y="472"/>
                  </a:cubicBezTo>
                  <a:cubicBezTo>
                    <a:pt x="218" y="597"/>
                    <a:pt x="341" y="674"/>
                    <a:pt x="440" y="674"/>
                  </a:cubicBezTo>
                  <a:cubicBezTo>
                    <a:pt x="473" y="674"/>
                    <a:pt x="503" y="666"/>
                    <a:pt x="529" y="648"/>
                  </a:cubicBezTo>
                  <a:cubicBezTo>
                    <a:pt x="632" y="576"/>
                    <a:pt x="622" y="379"/>
                    <a:pt x="508" y="203"/>
                  </a:cubicBezTo>
                  <a:cubicBezTo>
                    <a:pt x="414" y="78"/>
                    <a:pt x="291" y="0"/>
                    <a:pt x="192"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78" name="Google Shape;83;p2">
              <a:extLst>
                <a:ext uri="{FF2B5EF4-FFF2-40B4-BE49-F238E27FC236}">
                  <a16:creationId xmlns:a16="http://schemas.microsoft.com/office/drawing/2014/main" id="{517BBD4B-E8C5-4A27-B32E-B362574269DA}"/>
                </a:ext>
              </a:extLst>
            </p:cNvPr>
            <p:cNvSpPr/>
            <p:nvPr/>
          </p:nvSpPr>
          <p:spPr>
            <a:xfrm>
              <a:off x="3320411" y="3911171"/>
              <a:ext cx="11339" cy="12235"/>
            </a:xfrm>
            <a:custGeom>
              <a:avLst/>
              <a:gdLst/>
              <a:ahLst/>
              <a:cxnLst/>
              <a:rect l="l" t="t" r="r" b="b"/>
              <a:pathLst>
                <a:path w="457" h="484" extrusionOk="0">
                  <a:moveTo>
                    <a:pt x="134" y="0"/>
                  </a:moveTo>
                  <a:cubicBezTo>
                    <a:pt x="111" y="0"/>
                    <a:pt x="90" y="6"/>
                    <a:pt x="73" y="18"/>
                  </a:cubicBezTo>
                  <a:cubicBezTo>
                    <a:pt x="1" y="71"/>
                    <a:pt x="11" y="216"/>
                    <a:pt x="93" y="340"/>
                  </a:cubicBezTo>
                  <a:cubicBezTo>
                    <a:pt x="155" y="432"/>
                    <a:pt x="245" y="484"/>
                    <a:pt x="316" y="484"/>
                  </a:cubicBezTo>
                  <a:cubicBezTo>
                    <a:pt x="342" y="484"/>
                    <a:pt x="365" y="478"/>
                    <a:pt x="383" y="464"/>
                  </a:cubicBezTo>
                  <a:cubicBezTo>
                    <a:pt x="456" y="412"/>
                    <a:pt x="445" y="278"/>
                    <a:pt x="363" y="154"/>
                  </a:cubicBezTo>
                  <a:cubicBezTo>
                    <a:pt x="300" y="59"/>
                    <a:pt x="207" y="0"/>
                    <a:pt x="134"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79" name="Google Shape;84;p2">
              <a:extLst>
                <a:ext uri="{FF2B5EF4-FFF2-40B4-BE49-F238E27FC236}">
                  <a16:creationId xmlns:a16="http://schemas.microsoft.com/office/drawing/2014/main" id="{591F7FD2-DC3B-49FA-92BB-C89C7F5BA924}"/>
                </a:ext>
              </a:extLst>
            </p:cNvPr>
            <p:cNvSpPr/>
            <p:nvPr/>
          </p:nvSpPr>
          <p:spPr>
            <a:xfrm>
              <a:off x="3114738" y="3648717"/>
              <a:ext cx="0" cy="95509"/>
            </a:xfrm>
            <a:custGeom>
              <a:avLst/>
              <a:gdLst/>
              <a:ahLst/>
              <a:cxnLst/>
              <a:rect l="l" t="t" r="r" b="b"/>
              <a:pathLst>
                <a:path w="1" h="3822" extrusionOk="0">
                  <a:moveTo>
                    <a:pt x="0" y="3822"/>
                  </a:moveTo>
                  <a:lnTo>
                    <a:pt x="0" y="0"/>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80" name="Google Shape;85;p2">
              <a:extLst>
                <a:ext uri="{FF2B5EF4-FFF2-40B4-BE49-F238E27FC236}">
                  <a16:creationId xmlns:a16="http://schemas.microsoft.com/office/drawing/2014/main" id="{E8787B43-EBE1-46B3-8086-82FD773CCB1A}"/>
                </a:ext>
              </a:extLst>
            </p:cNvPr>
            <p:cNvSpPr/>
            <p:nvPr/>
          </p:nvSpPr>
          <p:spPr>
            <a:xfrm>
              <a:off x="3114423" y="3648717"/>
              <a:ext cx="1260" cy="95509"/>
            </a:xfrm>
            <a:custGeom>
              <a:avLst/>
              <a:gdLst/>
              <a:ahLst/>
              <a:cxnLst/>
              <a:rect l="l" t="t" r="r" b="b"/>
              <a:pathLst>
                <a:path w="52" h="3822" extrusionOk="0">
                  <a:moveTo>
                    <a:pt x="0" y="0"/>
                  </a:moveTo>
                  <a:lnTo>
                    <a:pt x="0" y="3822"/>
                  </a:lnTo>
                  <a:lnTo>
                    <a:pt x="52" y="3822"/>
                  </a:lnTo>
                  <a:lnTo>
                    <a:pt x="52" y="0"/>
                  </a:ln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81" name="Google Shape;86;p2">
              <a:extLst>
                <a:ext uri="{FF2B5EF4-FFF2-40B4-BE49-F238E27FC236}">
                  <a16:creationId xmlns:a16="http://schemas.microsoft.com/office/drawing/2014/main" id="{1C6F9455-E8C3-401A-81EE-0354D271C52C}"/>
                </a:ext>
              </a:extLst>
            </p:cNvPr>
            <p:cNvSpPr/>
            <p:nvPr/>
          </p:nvSpPr>
          <p:spPr>
            <a:xfrm>
              <a:off x="3086706" y="3737517"/>
              <a:ext cx="56379" cy="48939"/>
            </a:xfrm>
            <a:custGeom>
              <a:avLst/>
              <a:gdLst/>
              <a:ahLst/>
              <a:cxnLst/>
              <a:rect l="l" t="t" r="r" b="b"/>
              <a:pathLst>
                <a:path w="2258" h="1958" extrusionOk="0">
                  <a:moveTo>
                    <a:pt x="1668" y="1"/>
                  </a:moveTo>
                  <a:cubicBezTo>
                    <a:pt x="1346" y="1"/>
                    <a:pt x="1284" y="146"/>
                    <a:pt x="1129" y="270"/>
                  </a:cubicBezTo>
                  <a:cubicBezTo>
                    <a:pt x="989" y="150"/>
                    <a:pt x="907" y="10"/>
                    <a:pt x="629" y="10"/>
                  </a:cubicBezTo>
                  <a:cubicBezTo>
                    <a:pt x="620" y="10"/>
                    <a:pt x="610" y="10"/>
                    <a:pt x="601" y="10"/>
                  </a:cubicBezTo>
                  <a:cubicBezTo>
                    <a:pt x="218" y="21"/>
                    <a:pt x="0" y="466"/>
                    <a:pt x="114" y="829"/>
                  </a:cubicBezTo>
                  <a:cubicBezTo>
                    <a:pt x="124" y="850"/>
                    <a:pt x="124" y="870"/>
                    <a:pt x="135" y="891"/>
                  </a:cubicBezTo>
                  <a:cubicBezTo>
                    <a:pt x="384" y="1564"/>
                    <a:pt x="1139" y="1957"/>
                    <a:pt x="1139" y="1957"/>
                  </a:cubicBezTo>
                  <a:cubicBezTo>
                    <a:pt x="1139" y="1957"/>
                    <a:pt x="1896" y="1554"/>
                    <a:pt x="2133" y="880"/>
                  </a:cubicBezTo>
                  <a:cubicBezTo>
                    <a:pt x="2144" y="860"/>
                    <a:pt x="2144" y="839"/>
                    <a:pt x="2154" y="818"/>
                  </a:cubicBezTo>
                  <a:cubicBezTo>
                    <a:pt x="2258" y="466"/>
                    <a:pt x="2050" y="10"/>
                    <a:pt x="1668" y="1"/>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82" name="Google Shape;87;p2">
              <a:extLst>
                <a:ext uri="{FF2B5EF4-FFF2-40B4-BE49-F238E27FC236}">
                  <a16:creationId xmlns:a16="http://schemas.microsoft.com/office/drawing/2014/main" id="{B1261B11-3E64-442A-8E49-9D054CB1AF93}"/>
                </a:ext>
              </a:extLst>
            </p:cNvPr>
            <p:cNvSpPr/>
            <p:nvPr/>
          </p:nvSpPr>
          <p:spPr>
            <a:xfrm>
              <a:off x="3087021" y="3736728"/>
              <a:ext cx="55749" cy="50912"/>
            </a:xfrm>
            <a:custGeom>
              <a:avLst/>
              <a:gdLst/>
              <a:ahLst/>
              <a:cxnLst/>
              <a:rect l="l" t="t" r="r" b="b"/>
              <a:pathLst>
                <a:path w="2228" h="2041" extrusionOk="0">
                  <a:moveTo>
                    <a:pt x="1637" y="62"/>
                  </a:moveTo>
                  <a:cubicBezTo>
                    <a:pt x="1782" y="73"/>
                    <a:pt x="1917" y="135"/>
                    <a:pt x="2000" y="259"/>
                  </a:cubicBezTo>
                  <a:cubicBezTo>
                    <a:pt x="2124" y="425"/>
                    <a:pt x="2165" y="653"/>
                    <a:pt x="2103" y="839"/>
                  </a:cubicBezTo>
                  <a:cubicBezTo>
                    <a:pt x="2093" y="860"/>
                    <a:pt x="2093" y="881"/>
                    <a:pt x="2083" y="901"/>
                  </a:cubicBezTo>
                  <a:cubicBezTo>
                    <a:pt x="1876" y="1481"/>
                    <a:pt x="1275" y="1864"/>
                    <a:pt x="1130" y="1947"/>
                  </a:cubicBezTo>
                  <a:lnTo>
                    <a:pt x="1119" y="1926"/>
                  </a:lnTo>
                  <a:lnTo>
                    <a:pt x="1109" y="1947"/>
                  </a:lnTo>
                  <a:cubicBezTo>
                    <a:pt x="974" y="1875"/>
                    <a:pt x="364" y="1491"/>
                    <a:pt x="146" y="911"/>
                  </a:cubicBezTo>
                  <a:cubicBezTo>
                    <a:pt x="136" y="891"/>
                    <a:pt x="125" y="870"/>
                    <a:pt x="125" y="849"/>
                  </a:cubicBezTo>
                  <a:cubicBezTo>
                    <a:pt x="63" y="663"/>
                    <a:pt x="104" y="435"/>
                    <a:pt x="219" y="269"/>
                  </a:cubicBezTo>
                  <a:cubicBezTo>
                    <a:pt x="311" y="145"/>
                    <a:pt x="436" y="73"/>
                    <a:pt x="581" y="73"/>
                  </a:cubicBezTo>
                  <a:lnTo>
                    <a:pt x="601" y="73"/>
                  </a:lnTo>
                  <a:cubicBezTo>
                    <a:pt x="808" y="73"/>
                    <a:pt x="902" y="156"/>
                    <a:pt x="1006" y="249"/>
                  </a:cubicBezTo>
                  <a:cubicBezTo>
                    <a:pt x="1036" y="269"/>
                    <a:pt x="1057" y="301"/>
                    <a:pt x="1088" y="321"/>
                  </a:cubicBezTo>
                  <a:lnTo>
                    <a:pt x="1109" y="342"/>
                  </a:lnTo>
                  <a:lnTo>
                    <a:pt x="1130" y="321"/>
                  </a:lnTo>
                  <a:cubicBezTo>
                    <a:pt x="1161" y="301"/>
                    <a:pt x="1192" y="269"/>
                    <a:pt x="1223" y="239"/>
                  </a:cubicBezTo>
                  <a:cubicBezTo>
                    <a:pt x="1316" y="145"/>
                    <a:pt x="1409" y="62"/>
                    <a:pt x="1637" y="62"/>
                  </a:cubicBezTo>
                  <a:close/>
                  <a:moveTo>
                    <a:pt x="1627" y="0"/>
                  </a:moveTo>
                  <a:cubicBezTo>
                    <a:pt x="1378" y="0"/>
                    <a:pt x="1275" y="104"/>
                    <a:pt x="1181" y="197"/>
                  </a:cubicBezTo>
                  <a:cubicBezTo>
                    <a:pt x="1161" y="218"/>
                    <a:pt x="1140" y="239"/>
                    <a:pt x="1109" y="259"/>
                  </a:cubicBezTo>
                  <a:cubicBezTo>
                    <a:pt x="1088" y="239"/>
                    <a:pt x="1068" y="218"/>
                    <a:pt x="1047" y="207"/>
                  </a:cubicBezTo>
                  <a:cubicBezTo>
                    <a:pt x="949" y="109"/>
                    <a:pt x="840" y="10"/>
                    <a:pt x="616" y="10"/>
                  </a:cubicBezTo>
                  <a:cubicBezTo>
                    <a:pt x="604" y="10"/>
                    <a:pt x="593" y="10"/>
                    <a:pt x="581" y="11"/>
                  </a:cubicBezTo>
                  <a:cubicBezTo>
                    <a:pt x="415" y="11"/>
                    <a:pt x="270" y="94"/>
                    <a:pt x="166" y="239"/>
                  </a:cubicBezTo>
                  <a:cubicBezTo>
                    <a:pt x="42" y="414"/>
                    <a:pt x="1" y="663"/>
                    <a:pt x="63" y="870"/>
                  </a:cubicBezTo>
                  <a:cubicBezTo>
                    <a:pt x="74" y="891"/>
                    <a:pt x="84" y="911"/>
                    <a:pt x="84" y="932"/>
                  </a:cubicBezTo>
                  <a:cubicBezTo>
                    <a:pt x="332" y="1595"/>
                    <a:pt x="1047" y="1988"/>
                    <a:pt x="1098" y="2020"/>
                  </a:cubicBezTo>
                  <a:lnTo>
                    <a:pt x="1109" y="2030"/>
                  </a:lnTo>
                  <a:lnTo>
                    <a:pt x="1119" y="2030"/>
                  </a:lnTo>
                  <a:lnTo>
                    <a:pt x="1130" y="2041"/>
                  </a:lnTo>
                  <a:lnTo>
                    <a:pt x="1140" y="2020"/>
                  </a:lnTo>
                  <a:cubicBezTo>
                    <a:pt x="1202" y="1988"/>
                    <a:pt x="1906" y="1585"/>
                    <a:pt x="2145" y="922"/>
                  </a:cubicBezTo>
                  <a:cubicBezTo>
                    <a:pt x="2145" y="901"/>
                    <a:pt x="2155" y="881"/>
                    <a:pt x="2165" y="860"/>
                  </a:cubicBezTo>
                  <a:cubicBezTo>
                    <a:pt x="2228" y="653"/>
                    <a:pt x="2186" y="404"/>
                    <a:pt x="2051" y="228"/>
                  </a:cubicBezTo>
                  <a:cubicBezTo>
                    <a:pt x="1948" y="83"/>
                    <a:pt x="1803" y="11"/>
                    <a:pt x="1648" y="0"/>
                  </a:cubicBezTo>
                  <a:close/>
                </a:path>
              </a:pathLst>
            </a:custGeom>
            <a:solidFill>
              <a:srgbClr val="70312E"/>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83" name="Google Shape;88;p2">
              <a:extLst>
                <a:ext uri="{FF2B5EF4-FFF2-40B4-BE49-F238E27FC236}">
                  <a16:creationId xmlns:a16="http://schemas.microsoft.com/office/drawing/2014/main" id="{2ED76C77-579D-48F5-B178-949985BCC5D1}"/>
                </a:ext>
              </a:extLst>
            </p:cNvPr>
            <p:cNvSpPr/>
            <p:nvPr/>
          </p:nvSpPr>
          <p:spPr>
            <a:xfrm>
              <a:off x="3091116" y="3739885"/>
              <a:ext cx="16063" cy="16971"/>
            </a:xfrm>
            <a:custGeom>
              <a:avLst/>
              <a:gdLst/>
              <a:ahLst/>
              <a:cxnLst/>
              <a:rect l="l" t="t" r="r" b="b"/>
              <a:pathLst>
                <a:path w="643" h="675" extrusionOk="0">
                  <a:moveTo>
                    <a:pt x="450" y="0"/>
                  </a:moveTo>
                  <a:cubicBezTo>
                    <a:pt x="351" y="0"/>
                    <a:pt x="229" y="78"/>
                    <a:pt x="135" y="202"/>
                  </a:cubicBezTo>
                  <a:cubicBezTo>
                    <a:pt x="21" y="379"/>
                    <a:pt x="0" y="575"/>
                    <a:pt x="104" y="648"/>
                  </a:cubicBezTo>
                  <a:cubicBezTo>
                    <a:pt x="129" y="666"/>
                    <a:pt x="160" y="674"/>
                    <a:pt x="193" y="674"/>
                  </a:cubicBezTo>
                  <a:cubicBezTo>
                    <a:pt x="294" y="674"/>
                    <a:pt x="422" y="594"/>
                    <a:pt x="508" y="462"/>
                  </a:cubicBezTo>
                  <a:cubicBezTo>
                    <a:pt x="633" y="296"/>
                    <a:pt x="642" y="99"/>
                    <a:pt x="539" y="27"/>
                  </a:cubicBezTo>
                  <a:cubicBezTo>
                    <a:pt x="513" y="9"/>
                    <a:pt x="483" y="0"/>
                    <a:pt x="450"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84" name="Google Shape;89;p2">
              <a:extLst>
                <a:ext uri="{FF2B5EF4-FFF2-40B4-BE49-F238E27FC236}">
                  <a16:creationId xmlns:a16="http://schemas.microsoft.com/office/drawing/2014/main" id="{0D095FE3-4DA8-4A22-856E-DD9DB4F84550}"/>
                </a:ext>
              </a:extLst>
            </p:cNvPr>
            <p:cNvSpPr/>
            <p:nvPr/>
          </p:nvSpPr>
          <p:spPr>
            <a:xfrm>
              <a:off x="3116313" y="3740280"/>
              <a:ext cx="11339" cy="11840"/>
            </a:xfrm>
            <a:custGeom>
              <a:avLst/>
              <a:gdLst/>
              <a:ahLst/>
              <a:cxnLst/>
              <a:rect l="l" t="t" r="r" b="b"/>
              <a:pathLst>
                <a:path w="456" h="485" extrusionOk="0">
                  <a:moveTo>
                    <a:pt x="311" y="1"/>
                  </a:moveTo>
                  <a:cubicBezTo>
                    <a:pt x="238" y="1"/>
                    <a:pt x="154" y="53"/>
                    <a:pt x="93" y="145"/>
                  </a:cubicBezTo>
                  <a:cubicBezTo>
                    <a:pt x="0" y="269"/>
                    <a:pt x="0" y="414"/>
                    <a:pt x="72" y="466"/>
                  </a:cubicBezTo>
                  <a:cubicBezTo>
                    <a:pt x="90" y="478"/>
                    <a:pt x="111" y="484"/>
                    <a:pt x="133" y="484"/>
                  </a:cubicBezTo>
                  <a:cubicBezTo>
                    <a:pt x="204" y="484"/>
                    <a:pt x="292" y="426"/>
                    <a:pt x="362" y="331"/>
                  </a:cubicBezTo>
                  <a:cubicBezTo>
                    <a:pt x="445" y="217"/>
                    <a:pt x="456" y="72"/>
                    <a:pt x="383" y="21"/>
                  </a:cubicBezTo>
                  <a:cubicBezTo>
                    <a:pt x="362" y="7"/>
                    <a:pt x="337" y="1"/>
                    <a:pt x="311" y="1"/>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85" name="Google Shape;90;p2">
              <a:extLst>
                <a:ext uri="{FF2B5EF4-FFF2-40B4-BE49-F238E27FC236}">
                  <a16:creationId xmlns:a16="http://schemas.microsoft.com/office/drawing/2014/main" id="{ABEEFE7C-38C1-49C5-9577-F43A590CDFAD}"/>
                </a:ext>
              </a:extLst>
            </p:cNvPr>
            <p:cNvSpPr/>
            <p:nvPr/>
          </p:nvSpPr>
          <p:spPr>
            <a:xfrm>
              <a:off x="1896450" y="3172750"/>
              <a:ext cx="1939875" cy="599498"/>
            </a:xfrm>
            <a:custGeom>
              <a:avLst/>
              <a:gdLst/>
              <a:ahLst/>
              <a:cxnLst/>
              <a:rect l="l" t="t" r="r" b="b"/>
              <a:pathLst>
                <a:path w="77595" h="23979" extrusionOk="0">
                  <a:moveTo>
                    <a:pt x="35608" y="1"/>
                  </a:moveTo>
                  <a:cubicBezTo>
                    <a:pt x="35452" y="1"/>
                    <a:pt x="35295" y="6"/>
                    <a:pt x="35137" y="17"/>
                  </a:cubicBezTo>
                  <a:cubicBezTo>
                    <a:pt x="32279" y="224"/>
                    <a:pt x="29980" y="2233"/>
                    <a:pt x="29276" y="4864"/>
                  </a:cubicBezTo>
                  <a:cubicBezTo>
                    <a:pt x="29162" y="4864"/>
                    <a:pt x="29038" y="4864"/>
                    <a:pt x="28924" y="4874"/>
                  </a:cubicBezTo>
                  <a:cubicBezTo>
                    <a:pt x="28292" y="4915"/>
                    <a:pt x="27692" y="5101"/>
                    <a:pt x="27163" y="5381"/>
                  </a:cubicBezTo>
                  <a:cubicBezTo>
                    <a:pt x="26086" y="4677"/>
                    <a:pt x="24823" y="4222"/>
                    <a:pt x="23446" y="4128"/>
                  </a:cubicBezTo>
                  <a:cubicBezTo>
                    <a:pt x="23254" y="4114"/>
                    <a:pt x="23063" y="4107"/>
                    <a:pt x="22873" y="4107"/>
                  </a:cubicBezTo>
                  <a:cubicBezTo>
                    <a:pt x="20108" y="4107"/>
                    <a:pt x="17634" y="5564"/>
                    <a:pt x="16238" y="7784"/>
                  </a:cubicBezTo>
                  <a:cubicBezTo>
                    <a:pt x="15565" y="7400"/>
                    <a:pt x="14798" y="7163"/>
                    <a:pt x="13981" y="7101"/>
                  </a:cubicBezTo>
                  <a:cubicBezTo>
                    <a:pt x="13851" y="7091"/>
                    <a:pt x="13722" y="7086"/>
                    <a:pt x="13593" y="7086"/>
                  </a:cubicBezTo>
                  <a:cubicBezTo>
                    <a:pt x="11319" y="7086"/>
                    <a:pt x="9330" y="8544"/>
                    <a:pt x="8585" y="10631"/>
                  </a:cubicBezTo>
                  <a:cubicBezTo>
                    <a:pt x="8534" y="10673"/>
                    <a:pt x="8482" y="10725"/>
                    <a:pt x="8430" y="10766"/>
                  </a:cubicBezTo>
                  <a:cubicBezTo>
                    <a:pt x="7695" y="10290"/>
                    <a:pt x="6825" y="9979"/>
                    <a:pt x="5893" y="9906"/>
                  </a:cubicBezTo>
                  <a:cubicBezTo>
                    <a:pt x="5763" y="9897"/>
                    <a:pt x="5635" y="9893"/>
                    <a:pt x="5507" y="9893"/>
                  </a:cubicBezTo>
                  <a:cubicBezTo>
                    <a:pt x="2792" y="9893"/>
                    <a:pt x="485" y="11961"/>
                    <a:pt x="218" y="14691"/>
                  </a:cubicBezTo>
                  <a:cubicBezTo>
                    <a:pt x="218" y="14743"/>
                    <a:pt x="208" y="14784"/>
                    <a:pt x="208" y="14836"/>
                  </a:cubicBezTo>
                  <a:cubicBezTo>
                    <a:pt x="1" y="17767"/>
                    <a:pt x="2206" y="20314"/>
                    <a:pt x="5137" y="20521"/>
                  </a:cubicBezTo>
                  <a:cubicBezTo>
                    <a:pt x="5263" y="20533"/>
                    <a:pt x="5390" y="20538"/>
                    <a:pt x="5514" y="20538"/>
                  </a:cubicBezTo>
                  <a:cubicBezTo>
                    <a:pt x="5604" y="20538"/>
                    <a:pt x="5692" y="20536"/>
                    <a:pt x="5779" y="20531"/>
                  </a:cubicBezTo>
                  <a:cubicBezTo>
                    <a:pt x="5945" y="20521"/>
                    <a:pt x="6100" y="20511"/>
                    <a:pt x="6256" y="20490"/>
                  </a:cubicBezTo>
                  <a:lnTo>
                    <a:pt x="6410" y="20459"/>
                  </a:lnTo>
                  <a:cubicBezTo>
                    <a:pt x="6825" y="20386"/>
                    <a:pt x="7218" y="20273"/>
                    <a:pt x="7602" y="20107"/>
                  </a:cubicBezTo>
                  <a:cubicBezTo>
                    <a:pt x="7850" y="20552"/>
                    <a:pt x="8140" y="20977"/>
                    <a:pt x="8472" y="21360"/>
                  </a:cubicBezTo>
                  <a:cubicBezTo>
                    <a:pt x="9165" y="22158"/>
                    <a:pt x="10014" y="22810"/>
                    <a:pt x="10978" y="23265"/>
                  </a:cubicBezTo>
                  <a:cubicBezTo>
                    <a:pt x="11050" y="23307"/>
                    <a:pt x="11133" y="23338"/>
                    <a:pt x="11215" y="23369"/>
                  </a:cubicBezTo>
                  <a:cubicBezTo>
                    <a:pt x="11454" y="23472"/>
                    <a:pt x="11712" y="23566"/>
                    <a:pt x="11972" y="23649"/>
                  </a:cubicBezTo>
                  <a:cubicBezTo>
                    <a:pt x="12272" y="23742"/>
                    <a:pt x="12582" y="23815"/>
                    <a:pt x="12893" y="23866"/>
                  </a:cubicBezTo>
                  <a:cubicBezTo>
                    <a:pt x="13059" y="23897"/>
                    <a:pt x="13214" y="23918"/>
                    <a:pt x="13380" y="23939"/>
                  </a:cubicBezTo>
                  <a:cubicBezTo>
                    <a:pt x="13463" y="23939"/>
                    <a:pt x="13546" y="23949"/>
                    <a:pt x="13629" y="23959"/>
                  </a:cubicBezTo>
                  <a:cubicBezTo>
                    <a:pt x="13809" y="23972"/>
                    <a:pt x="13987" y="23978"/>
                    <a:pt x="14165" y="23978"/>
                  </a:cubicBezTo>
                  <a:cubicBezTo>
                    <a:pt x="16012" y="23978"/>
                    <a:pt x="17722" y="23301"/>
                    <a:pt x="19044" y="22168"/>
                  </a:cubicBezTo>
                  <a:cubicBezTo>
                    <a:pt x="19272" y="22292"/>
                    <a:pt x="19511" y="22395"/>
                    <a:pt x="19748" y="22489"/>
                  </a:cubicBezTo>
                  <a:cubicBezTo>
                    <a:pt x="20484" y="22779"/>
                    <a:pt x="21260" y="22965"/>
                    <a:pt x="22089" y="23027"/>
                  </a:cubicBezTo>
                  <a:cubicBezTo>
                    <a:pt x="22255" y="23037"/>
                    <a:pt x="22420" y="23048"/>
                    <a:pt x="22576" y="23048"/>
                  </a:cubicBezTo>
                  <a:cubicBezTo>
                    <a:pt x="22600" y="23048"/>
                    <a:pt x="22623" y="23048"/>
                    <a:pt x="22647" y="23048"/>
                  </a:cubicBezTo>
                  <a:cubicBezTo>
                    <a:pt x="23750" y="23048"/>
                    <a:pt x="24812" y="22821"/>
                    <a:pt x="25765" y="22406"/>
                  </a:cubicBezTo>
                  <a:cubicBezTo>
                    <a:pt x="25910" y="22344"/>
                    <a:pt x="26045" y="22271"/>
                    <a:pt x="26180" y="22209"/>
                  </a:cubicBezTo>
                  <a:cubicBezTo>
                    <a:pt x="27132" y="21723"/>
                    <a:pt x="27982" y="21060"/>
                    <a:pt x="28665" y="20241"/>
                  </a:cubicBezTo>
                  <a:cubicBezTo>
                    <a:pt x="29121" y="20407"/>
                    <a:pt x="29618" y="20521"/>
                    <a:pt x="30136" y="20563"/>
                  </a:cubicBezTo>
                  <a:cubicBezTo>
                    <a:pt x="30218" y="20563"/>
                    <a:pt x="30311" y="20573"/>
                    <a:pt x="30405" y="20573"/>
                  </a:cubicBezTo>
                  <a:cubicBezTo>
                    <a:pt x="30444" y="20574"/>
                    <a:pt x="30484" y="20574"/>
                    <a:pt x="30523" y="20574"/>
                  </a:cubicBezTo>
                  <a:cubicBezTo>
                    <a:pt x="32340" y="20574"/>
                    <a:pt x="33967" y="19642"/>
                    <a:pt x="34930" y="18222"/>
                  </a:cubicBezTo>
                  <a:cubicBezTo>
                    <a:pt x="34971" y="18160"/>
                    <a:pt x="35013" y="18087"/>
                    <a:pt x="35044" y="18025"/>
                  </a:cubicBezTo>
                  <a:lnTo>
                    <a:pt x="35199" y="17777"/>
                  </a:lnTo>
                  <a:cubicBezTo>
                    <a:pt x="35240" y="17694"/>
                    <a:pt x="35272" y="17622"/>
                    <a:pt x="35313" y="17549"/>
                  </a:cubicBezTo>
                  <a:cubicBezTo>
                    <a:pt x="35365" y="17425"/>
                    <a:pt x="35417" y="17311"/>
                    <a:pt x="35468" y="17197"/>
                  </a:cubicBezTo>
                  <a:cubicBezTo>
                    <a:pt x="35530" y="17031"/>
                    <a:pt x="35583" y="16865"/>
                    <a:pt x="35634" y="16690"/>
                  </a:cubicBezTo>
                  <a:cubicBezTo>
                    <a:pt x="35675" y="16524"/>
                    <a:pt x="35717" y="16348"/>
                    <a:pt x="35748" y="16172"/>
                  </a:cubicBezTo>
                  <a:cubicBezTo>
                    <a:pt x="35769" y="16058"/>
                    <a:pt x="35790" y="15933"/>
                    <a:pt x="35800" y="15809"/>
                  </a:cubicBezTo>
                  <a:cubicBezTo>
                    <a:pt x="35955" y="15809"/>
                    <a:pt x="36110" y="15809"/>
                    <a:pt x="36266" y="15799"/>
                  </a:cubicBezTo>
                  <a:cubicBezTo>
                    <a:pt x="36959" y="15747"/>
                    <a:pt x="37612" y="15592"/>
                    <a:pt x="38223" y="15354"/>
                  </a:cubicBezTo>
                  <a:cubicBezTo>
                    <a:pt x="38430" y="15271"/>
                    <a:pt x="38627" y="15178"/>
                    <a:pt x="38814" y="15074"/>
                  </a:cubicBezTo>
                  <a:cubicBezTo>
                    <a:pt x="39911" y="16016"/>
                    <a:pt x="41320" y="16576"/>
                    <a:pt x="42841" y="16586"/>
                  </a:cubicBezTo>
                  <a:cubicBezTo>
                    <a:pt x="43349" y="18750"/>
                    <a:pt x="45213" y="20428"/>
                    <a:pt x="47543" y="20593"/>
                  </a:cubicBezTo>
                  <a:cubicBezTo>
                    <a:pt x="47673" y="20603"/>
                    <a:pt x="47803" y="20608"/>
                    <a:pt x="47931" y="20608"/>
                  </a:cubicBezTo>
                  <a:cubicBezTo>
                    <a:pt x="48649" y="20608"/>
                    <a:pt x="49334" y="20462"/>
                    <a:pt x="49966" y="20190"/>
                  </a:cubicBezTo>
                  <a:cubicBezTo>
                    <a:pt x="50111" y="20449"/>
                    <a:pt x="50267" y="20708"/>
                    <a:pt x="50442" y="20946"/>
                  </a:cubicBezTo>
                  <a:cubicBezTo>
                    <a:pt x="50753" y="21371"/>
                    <a:pt x="51105" y="21764"/>
                    <a:pt x="51489" y="22105"/>
                  </a:cubicBezTo>
                  <a:cubicBezTo>
                    <a:pt x="51551" y="22158"/>
                    <a:pt x="51602" y="22209"/>
                    <a:pt x="51664" y="22250"/>
                  </a:cubicBezTo>
                  <a:cubicBezTo>
                    <a:pt x="52804" y="23214"/>
                    <a:pt x="54253" y="23845"/>
                    <a:pt x="55859" y="23959"/>
                  </a:cubicBezTo>
                  <a:cubicBezTo>
                    <a:pt x="56038" y="23972"/>
                    <a:pt x="56215" y="23979"/>
                    <a:pt x="56391" y="23979"/>
                  </a:cubicBezTo>
                  <a:cubicBezTo>
                    <a:pt x="58198" y="23979"/>
                    <a:pt x="59868" y="23313"/>
                    <a:pt x="61161" y="22209"/>
                  </a:cubicBezTo>
                  <a:cubicBezTo>
                    <a:pt x="61212" y="22240"/>
                    <a:pt x="61274" y="22261"/>
                    <a:pt x="61327" y="22292"/>
                  </a:cubicBezTo>
                  <a:cubicBezTo>
                    <a:pt x="61668" y="22458"/>
                    <a:pt x="62031" y="22602"/>
                    <a:pt x="62404" y="22717"/>
                  </a:cubicBezTo>
                  <a:cubicBezTo>
                    <a:pt x="62528" y="22758"/>
                    <a:pt x="62652" y="22789"/>
                    <a:pt x="62776" y="22820"/>
                  </a:cubicBezTo>
                  <a:cubicBezTo>
                    <a:pt x="63149" y="22924"/>
                    <a:pt x="63543" y="22996"/>
                    <a:pt x="63946" y="23027"/>
                  </a:cubicBezTo>
                  <a:cubicBezTo>
                    <a:pt x="64008" y="23037"/>
                    <a:pt x="64081" y="23037"/>
                    <a:pt x="64143" y="23048"/>
                  </a:cubicBezTo>
                  <a:cubicBezTo>
                    <a:pt x="64226" y="23058"/>
                    <a:pt x="64309" y="23058"/>
                    <a:pt x="64381" y="23058"/>
                  </a:cubicBezTo>
                  <a:cubicBezTo>
                    <a:pt x="64464" y="23069"/>
                    <a:pt x="64547" y="23069"/>
                    <a:pt x="64620" y="23069"/>
                  </a:cubicBezTo>
                  <a:cubicBezTo>
                    <a:pt x="64636" y="23069"/>
                    <a:pt x="64653" y="23069"/>
                    <a:pt x="64669" y="23069"/>
                  </a:cubicBezTo>
                  <a:cubicBezTo>
                    <a:pt x="66235" y="23069"/>
                    <a:pt x="67698" y="22605"/>
                    <a:pt x="68917" y="21795"/>
                  </a:cubicBezTo>
                  <a:cubicBezTo>
                    <a:pt x="69041" y="21712"/>
                    <a:pt x="69165" y="21629"/>
                    <a:pt x="69290" y="21536"/>
                  </a:cubicBezTo>
                  <a:cubicBezTo>
                    <a:pt x="69756" y="21184"/>
                    <a:pt x="70191" y="20780"/>
                    <a:pt x="70574" y="20324"/>
                  </a:cubicBezTo>
                  <a:cubicBezTo>
                    <a:pt x="70854" y="20428"/>
                    <a:pt x="71154" y="20501"/>
                    <a:pt x="71454" y="20563"/>
                  </a:cubicBezTo>
                  <a:cubicBezTo>
                    <a:pt x="71641" y="20593"/>
                    <a:pt x="71827" y="20614"/>
                    <a:pt x="72014" y="20635"/>
                  </a:cubicBezTo>
                  <a:cubicBezTo>
                    <a:pt x="72106" y="20635"/>
                    <a:pt x="72189" y="20646"/>
                    <a:pt x="72283" y="20646"/>
                  </a:cubicBezTo>
                  <a:cubicBezTo>
                    <a:pt x="72316" y="20646"/>
                    <a:pt x="72348" y="20647"/>
                    <a:pt x="72381" y="20647"/>
                  </a:cubicBezTo>
                  <a:cubicBezTo>
                    <a:pt x="75093" y="20647"/>
                    <a:pt x="77380" y="18551"/>
                    <a:pt x="77585" y="15809"/>
                  </a:cubicBezTo>
                  <a:cubicBezTo>
                    <a:pt x="77585" y="15706"/>
                    <a:pt x="77595" y="15613"/>
                    <a:pt x="77595" y="15519"/>
                  </a:cubicBezTo>
                  <a:lnTo>
                    <a:pt x="77595" y="15426"/>
                  </a:lnTo>
                  <a:cubicBezTo>
                    <a:pt x="77595" y="15364"/>
                    <a:pt x="77595" y="15291"/>
                    <a:pt x="77585" y="15219"/>
                  </a:cubicBezTo>
                  <a:lnTo>
                    <a:pt x="77585" y="15126"/>
                  </a:lnTo>
                  <a:cubicBezTo>
                    <a:pt x="77574" y="15064"/>
                    <a:pt x="77574" y="14992"/>
                    <a:pt x="77564" y="14929"/>
                  </a:cubicBezTo>
                  <a:lnTo>
                    <a:pt x="77564" y="14847"/>
                  </a:lnTo>
                  <a:lnTo>
                    <a:pt x="77533" y="14629"/>
                  </a:lnTo>
                  <a:cubicBezTo>
                    <a:pt x="77523" y="14608"/>
                    <a:pt x="77523" y="14587"/>
                    <a:pt x="77523" y="14567"/>
                  </a:cubicBezTo>
                  <a:cubicBezTo>
                    <a:pt x="77502" y="14474"/>
                    <a:pt x="77491" y="14391"/>
                    <a:pt x="77471" y="14297"/>
                  </a:cubicBezTo>
                  <a:lnTo>
                    <a:pt x="77471" y="14287"/>
                  </a:lnTo>
                  <a:cubicBezTo>
                    <a:pt x="76974" y="12113"/>
                    <a:pt x="75100" y="10414"/>
                    <a:pt x="72759" y="10238"/>
                  </a:cubicBezTo>
                  <a:cubicBezTo>
                    <a:pt x="72614" y="10228"/>
                    <a:pt x="72479" y="10228"/>
                    <a:pt x="72345" y="10228"/>
                  </a:cubicBezTo>
                  <a:cubicBezTo>
                    <a:pt x="71517" y="7152"/>
                    <a:pt x="68824" y="4791"/>
                    <a:pt x="65469" y="4542"/>
                  </a:cubicBezTo>
                  <a:cubicBezTo>
                    <a:pt x="65285" y="4529"/>
                    <a:pt x="65102" y="4523"/>
                    <a:pt x="64921" y="4523"/>
                  </a:cubicBezTo>
                  <a:cubicBezTo>
                    <a:pt x="62209" y="4523"/>
                    <a:pt x="59785" y="5951"/>
                    <a:pt x="58416" y="8125"/>
                  </a:cubicBezTo>
                  <a:cubicBezTo>
                    <a:pt x="57764" y="7752"/>
                    <a:pt x="57008" y="7515"/>
                    <a:pt x="56211" y="7463"/>
                  </a:cubicBezTo>
                  <a:cubicBezTo>
                    <a:pt x="56078" y="7453"/>
                    <a:pt x="55947" y="7448"/>
                    <a:pt x="55816" y="7448"/>
                  </a:cubicBezTo>
                  <a:cubicBezTo>
                    <a:pt x="55275" y="7448"/>
                    <a:pt x="54754" y="7532"/>
                    <a:pt x="54253" y="7690"/>
                  </a:cubicBezTo>
                  <a:cubicBezTo>
                    <a:pt x="53617" y="6006"/>
                    <a:pt x="51980" y="4831"/>
                    <a:pt x="50114" y="4831"/>
                  </a:cubicBezTo>
                  <a:cubicBezTo>
                    <a:pt x="50007" y="4831"/>
                    <a:pt x="49899" y="4835"/>
                    <a:pt x="49790" y="4843"/>
                  </a:cubicBezTo>
                  <a:cubicBezTo>
                    <a:pt x="49013" y="4905"/>
                    <a:pt x="48299" y="5154"/>
                    <a:pt x="47688" y="5557"/>
                  </a:cubicBezTo>
                  <a:cubicBezTo>
                    <a:pt x="47667" y="5536"/>
                    <a:pt x="47657" y="5516"/>
                    <a:pt x="47637" y="5506"/>
                  </a:cubicBezTo>
                  <a:cubicBezTo>
                    <a:pt x="47595" y="5474"/>
                    <a:pt x="47564" y="5444"/>
                    <a:pt x="47533" y="5423"/>
                  </a:cubicBezTo>
                  <a:cubicBezTo>
                    <a:pt x="46905" y="3697"/>
                    <a:pt x="45256" y="2491"/>
                    <a:pt x="43360" y="2491"/>
                  </a:cubicBezTo>
                  <a:cubicBezTo>
                    <a:pt x="43253" y="2491"/>
                    <a:pt x="43146" y="2495"/>
                    <a:pt x="43039" y="2503"/>
                  </a:cubicBezTo>
                  <a:cubicBezTo>
                    <a:pt x="42355" y="2554"/>
                    <a:pt x="41713" y="2751"/>
                    <a:pt x="41154" y="3072"/>
                  </a:cubicBezTo>
                  <a:cubicBezTo>
                    <a:pt x="39990" y="1209"/>
                    <a:pt x="37925" y="1"/>
                    <a:pt x="35608" y="1"/>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grpSp>
      <p:sp>
        <p:nvSpPr>
          <p:cNvPr id="86" name="Google Shape;91;p2">
            <a:extLst>
              <a:ext uri="{FF2B5EF4-FFF2-40B4-BE49-F238E27FC236}">
                <a16:creationId xmlns:a16="http://schemas.microsoft.com/office/drawing/2014/main" id="{9BCBE2FF-D294-40D7-A10D-810CFECEFB9D}"/>
              </a:ext>
            </a:extLst>
          </p:cNvPr>
          <p:cNvSpPr/>
          <p:nvPr/>
        </p:nvSpPr>
        <p:spPr>
          <a:xfrm>
            <a:off x="-461849" y="4843105"/>
            <a:ext cx="13305752" cy="3140867"/>
          </a:xfrm>
          <a:custGeom>
            <a:avLst/>
            <a:gdLst/>
            <a:ahLst/>
            <a:cxnLst/>
            <a:rect l="l" t="t" r="r" b="b"/>
            <a:pathLst>
              <a:path w="77595" h="22934" extrusionOk="0">
                <a:moveTo>
                  <a:pt x="35294" y="0"/>
                </a:moveTo>
                <a:cubicBezTo>
                  <a:pt x="35129" y="0"/>
                  <a:pt x="34963" y="6"/>
                  <a:pt x="34796" y="18"/>
                </a:cubicBezTo>
                <a:cubicBezTo>
                  <a:pt x="31720" y="245"/>
                  <a:pt x="29245" y="2410"/>
                  <a:pt x="28499" y="5237"/>
                </a:cubicBezTo>
                <a:lnTo>
                  <a:pt x="28302" y="5237"/>
                </a:lnTo>
                <a:cubicBezTo>
                  <a:pt x="27029" y="4015"/>
                  <a:pt x="25340" y="3218"/>
                  <a:pt x="23446" y="3083"/>
                </a:cubicBezTo>
                <a:cubicBezTo>
                  <a:pt x="23254" y="3069"/>
                  <a:pt x="23063" y="3062"/>
                  <a:pt x="22873" y="3062"/>
                </a:cubicBezTo>
                <a:cubicBezTo>
                  <a:pt x="20108" y="3062"/>
                  <a:pt x="17634" y="4519"/>
                  <a:pt x="16238" y="6739"/>
                </a:cubicBezTo>
                <a:cubicBezTo>
                  <a:pt x="15565" y="6355"/>
                  <a:pt x="14798" y="6117"/>
                  <a:pt x="13981" y="6055"/>
                </a:cubicBezTo>
                <a:cubicBezTo>
                  <a:pt x="13850" y="6046"/>
                  <a:pt x="13721" y="6041"/>
                  <a:pt x="13592" y="6041"/>
                </a:cubicBezTo>
                <a:cubicBezTo>
                  <a:pt x="11310" y="6041"/>
                  <a:pt x="9330" y="7499"/>
                  <a:pt x="8585" y="9586"/>
                </a:cubicBezTo>
                <a:cubicBezTo>
                  <a:pt x="8534" y="9628"/>
                  <a:pt x="8482" y="9680"/>
                  <a:pt x="8430" y="9721"/>
                </a:cubicBezTo>
                <a:cubicBezTo>
                  <a:pt x="7695" y="9245"/>
                  <a:pt x="6825" y="8934"/>
                  <a:pt x="5893" y="8861"/>
                </a:cubicBezTo>
                <a:cubicBezTo>
                  <a:pt x="5769" y="8853"/>
                  <a:pt x="5646" y="8849"/>
                  <a:pt x="5524" y="8849"/>
                </a:cubicBezTo>
                <a:cubicBezTo>
                  <a:pt x="2802" y="8849"/>
                  <a:pt x="486" y="10910"/>
                  <a:pt x="218" y="13646"/>
                </a:cubicBezTo>
                <a:cubicBezTo>
                  <a:pt x="218" y="13698"/>
                  <a:pt x="208" y="13739"/>
                  <a:pt x="208" y="13791"/>
                </a:cubicBezTo>
                <a:cubicBezTo>
                  <a:pt x="1" y="16722"/>
                  <a:pt x="2206" y="19269"/>
                  <a:pt x="5137" y="19476"/>
                </a:cubicBezTo>
                <a:cubicBezTo>
                  <a:pt x="5272" y="19487"/>
                  <a:pt x="5406" y="19492"/>
                  <a:pt x="5541" y="19492"/>
                </a:cubicBezTo>
                <a:cubicBezTo>
                  <a:pt x="5676" y="19492"/>
                  <a:pt x="5810" y="19487"/>
                  <a:pt x="5945" y="19476"/>
                </a:cubicBezTo>
                <a:cubicBezTo>
                  <a:pt x="6525" y="19424"/>
                  <a:pt x="7084" y="19290"/>
                  <a:pt x="7602" y="19062"/>
                </a:cubicBezTo>
                <a:cubicBezTo>
                  <a:pt x="7933" y="19663"/>
                  <a:pt x="8347" y="20211"/>
                  <a:pt x="8824" y="20698"/>
                </a:cubicBezTo>
                <a:lnTo>
                  <a:pt x="8834" y="20708"/>
                </a:lnTo>
                <a:cubicBezTo>
                  <a:pt x="8958" y="20832"/>
                  <a:pt x="9082" y="20947"/>
                  <a:pt x="9206" y="21060"/>
                </a:cubicBezTo>
                <a:cubicBezTo>
                  <a:pt x="9289" y="21133"/>
                  <a:pt x="9372" y="21195"/>
                  <a:pt x="9445" y="21267"/>
                </a:cubicBezTo>
                <a:cubicBezTo>
                  <a:pt x="9496" y="21309"/>
                  <a:pt x="9549" y="21340"/>
                  <a:pt x="9600" y="21382"/>
                </a:cubicBezTo>
                <a:cubicBezTo>
                  <a:pt x="9724" y="21474"/>
                  <a:pt x="9848" y="21568"/>
                  <a:pt x="9984" y="21661"/>
                </a:cubicBezTo>
                <a:cubicBezTo>
                  <a:pt x="10046" y="21702"/>
                  <a:pt x="10118" y="21744"/>
                  <a:pt x="10191" y="21796"/>
                </a:cubicBezTo>
                <a:cubicBezTo>
                  <a:pt x="10232" y="21817"/>
                  <a:pt x="10283" y="21847"/>
                  <a:pt x="10325" y="21879"/>
                </a:cubicBezTo>
                <a:cubicBezTo>
                  <a:pt x="10408" y="21920"/>
                  <a:pt x="10481" y="21971"/>
                  <a:pt x="10563" y="22013"/>
                </a:cubicBezTo>
                <a:cubicBezTo>
                  <a:pt x="10698" y="22086"/>
                  <a:pt x="10833" y="22158"/>
                  <a:pt x="10978" y="22220"/>
                </a:cubicBezTo>
                <a:cubicBezTo>
                  <a:pt x="11050" y="22261"/>
                  <a:pt x="11133" y="22293"/>
                  <a:pt x="11215" y="22324"/>
                </a:cubicBezTo>
                <a:cubicBezTo>
                  <a:pt x="11454" y="22427"/>
                  <a:pt x="11712" y="22521"/>
                  <a:pt x="11972" y="22604"/>
                </a:cubicBezTo>
                <a:cubicBezTo>
                  <a:pt x="12272" y="22696"/>
                  <a:pt x="12582" y="22769"/>
                  <a:pt x="12893" y="22821"/>
                </a:cubicBezTo>
                <a:cubicBezTo>
                  <a:pt x="13059" y="22852"/>
                  <a:pt x="13214" y="22873"/>
                  <a:pt x="13380" y="22894"/>
                </a:cubicBezTo>
                <a:cubicBezTo>
                  <a:pt x="13463" y="22894"/>
                  <a:pt x="13546" y="22904"/>
                  <a:pt x="13629" y="22914"/>
                </a:cubicBezTo>
                <a:cubicBezTo>
                  <a:pt x="13809" y="22927"/>
                  <a:pt x="13987" y="22933"/>
                  <a:pt x="14165" y="22933"/>
                </a:cubicBezTo>
                <a:cubicBezTo>
                  <a:pt x="16012" y="22933"/>
                  <a:pt x="17722" y="22256"/>
                  <a:pt x="19044" y="21122"/>
                </a:cubicBezTo>
                <a:cubicBezTo>
                  <a:pt x="19272" y="21247"/>
                  <a:pt x="19511" y="21350"/>
                  <a:pt x="19748" y="21444"/>
                </a:cubicBezTo>
                <a:cubicBezTo>
                  <a:pt x="20484" y="21744"/>
                  <a:pt x="21260" y="21920"/>
                  <a:pt x="22089" y="21982"/>
                </a:cubicBezTo>
                <a:cubicBezTo>
                  <a:pt x="22255" y="21992"/>
                  <a:pt x="22420" y="22003"/>
                  <a:pt x="22576" y="22003"/>
                </a:cubicBezTo>
                <a:cubicBezTo>
                  <a:pt x="22600" y="22003"/>
                  <a:pt x="22623" y="22003"/>
                  <a:pt x="22647" y="22003"/>
                </a:cubicBezTo>
                <a:cubicBezTo>
                  <a:pt x="23750" y="22003"/>
                  <a:pt x="24812" y="21776"/>
                  <a:pt x="25765" y="21361"/>
                </a:cubicBezTo>
                <a:cubicBezTo>
                  <a:pt x="25910" y="21299"/>
                  <a:pt x="26045" y="21237"/>
                  <a:pt x="26180" y="21164"/>
                </a:cubicBezTo>
                <a:cubicBezTo>
                  <a:pt x="27132" y="20677"/>
                  <a:pt x="27982" y="20015"/>
                  <a:pt x="28665" y="19196"/>
                </a:cubicBezTo>
                <a:cubicBezTo>
                  <a:pt x="29121" y="19362"/>
                  <a:pt x="29618" y="19476"/>
                  <a:pt x="30136" y="19518"/>
                </a:cubicBezTo>
                <a:cubicBezTo>
                  <a:pt x="30237" y="19525"/>
                  <a:pt x="30339" y="19529"/>
                  <a:pt x="30441" y="19529"/>
                </a:cubicBezTo>
                <a:cubicBezTo>
                  <a:pt x="30608" y="19529"/>
                  <a:pt x="30776" y="19520"/>
                  <a:pt x="30943" y="19507"/>
                </a:cubicBezTo>
                <a:cubicBezTo>
                  <a:pt x="31047" y="19507"/>
                  <a:pt x="31150" y="19486"/>
                  <a:pt x="31254" y="19476"/>
                </a:cubicBezTo>
                <a:cubicBezTo>
                  <a:pt x="32455" y="19311"/>
                  <a:pt x="33553" y="18731"/>
                  <a:pt x="34361" y="17881"/>
                </a:cubicBezTo>
                <a:cubicBezTo>
                  <a:pt x="34371" y="17871"/>
                  <a:pt x="34371" y="17861"/>
                  <a:pt x="34381" y="17861"/>
                </a:cubicBezTo>
                <a:cubicBezTo>
                  <a:pt x="34485" y="17746"/>
                  <a:pt x="34578" y="17643"/>
                  <a:pt x="34671" y="17529"/>
                </a:cubicBezTo>
                <a:cubicBezTo>
                  <a:pt x="34806" y="17353"/>
                  <a:pt x="34930" y="17177"/>
                  <a:pt x="35044" y="16991"/>
                </a:cubicBezTo>
                <a:cubicBezTo>
                  <a:pt x="35204" y="17001"/>
                  <a:pt x="35365" y="17006"/>
                  <a:pt x="35525" y="17006"/>
                </a:cubicBezTo>
                <a:cubicBezTo>
                  <a:pt x="35686" y="17006"/>
                  <a:pt x="35846" y="17001"/>
                  <a:pt x="36007" y="16991"/>
                </a:cubicBezTo>
                <a:cubicBezTo>
                  <a:pt x="37001" y="16918"/>
                  <a:pt x="37923" y="16649"/>
                  <a:pt x="38751" y="16214"/>
                </a:cubicBezTo>
                <a:cubicBezTo>
                  <a:pt x="39929" y="17231"/>
                  <a:pt x="41467" y="17837"/>
                  <a:pt x="43115" y="17837"/>
                </a:cubicBezTo>
                <a:cubicBezTo>
                  <a:pt x="43278" y="17837"/>
                  <a:pt x="43442" y="17831"/>
                  <a:pt x="43608" y="17819"/>
                </a:cubicBezTo>
                <a:cubicBezTo>
                  <a:pt x="43743" y="17809"/>
                  <a:pt x="43867" y="17799"/>
                  <a:pt x="43991" y="17788"/>
                </a:cubicBezTo>
                <a:cubicBezTo>
                  <a:pt x="44871" y="18782"/>
                  <a:pt x="46114" y="19445"/>
                  <a:pt x="47543" y="19548"/>
                </a:cubicBezTo>
                <a:cubicBezTo>
                  <a:pt x="47673" y="19558"/>
                  <a:pt x="47803" y="19562"/>
                  <a:pt x="47931" y="19562"/>
                </a:cubicBezTo>
                <a:cubicBezTo>
                  <a:pt x="48649" y="19562"/>
                  <a:pt x="49334" y="19417"/>
                  <a:pt x="49966" y="19145"/>
                </a:cubicBezTo>
                <a:cubicBezTo>
                  <a:pt x="50070" y="19341"/>
                  <a:pt x="50184" y="19538"/>
                  <a:pt x="50318" y="19714"/>
                </a:cubicBezTo>
                <a:cubicBezTo>
                  <a:pt x="50401" y="19838"/>
                  <a:pt x="50484" y="19963"/>
                  <a:pt x="50578" y="20077"/>
                </a:cubicBezTo>
                <a:cubicBezTo>
                  <a:pt x="50619" y="20139"/>
                  <a:pt x="50670" y="20201"/>
                  <a:pt x="50722" y="20252"/>
                </a:cubicBezTo>
                <a:cubicBezTo>
                  <a:pt x="51954" y="21754"/>
                  <a:pt x="53767" y="22759"/>
                  <a:pt x="55859" y="22914"/>
                </a:cubicBezTo>
                <a:cubicBezTo>
                  <a:pt x="56038" y="22927"/>
                  <a:pt x="56215" y="22934"/>
                  <a:pt x="56391" y="22934"/>
                </a:cubicBezTo>
                <a:cubicBezTo>
                  <a:pt x="58198" y="22934"/>
                  <a:pt x="59868" y="22268"/>
                  <a:pt x="61161" y="21164"/>
                </a:cubicBezTo>
                <a:cubicBezTo>
                  <a:pt x="61212" y="21195"/>
                  <a:pt x="61274" y="21216"/>
                  <a:pt x="61327" y="21247"/>
                </a:cubicBezTo>
                <a:cubicBezTo>
                  <a:pt x="61668" y="21412"/>
                  <a:pt x="62031" y="21557"/>
                  <a:pt x="62404" y="21672"/>
                </a:cubicBezTo>
                <a:cubicBezTo>
                  <a:pt x="62528" y="21713"/>
                  <a:pt x="62652" y="21744"/>
                  <a:pt x="62776" y="21775"/>
                </a:cubicBezTo>
                <a:cubicBezTo>
                  <a:pt x="63149" y="21879"/>
                  <a:pt x="63543" y="21951"/>
                  <a:pt x="63946" y="21982"/>
                </a:cubicBezTo>
                <a:cubicBezTo>
                  <a:pt x="64008" y="21992"/>
                  <a:pt x="64081" y="22003"/>
                  <a:pt x="64143" y="22003"/>
                </a:cubicBezTo>
                <a:cubicBezTo>
                  <a:pt x="64226" y="22013"/>
                  <a:pt x="64309" y="22013"/>
                  <a:pt x="64381" y="22013"/>
                </a:cubicBezTo>
                <a:cubicBezTo>
                  <a:pt x="64464" y="22024"/>
                  <a:pt x="64547" y="22024"/>
                  <a:pt x="64620" y="22024"/>
                </a:cubicBezTo>
                <a:cubicBezTo>
                  <a:pt x="64636" y="22024"/>
                  <a:pt x="64653" y="22024"/>
                  <a:pt x="64669" y="22024"/>
                </a:cubicBezTo>
                <a:cubicBezTo>
                  <a:pt x="66235" y="22024"/>
                  <a:pt x="67698" y="21559"/>
                  <a:pt x="68917" y="20750"/>
                </a:cubicBezTo>
                <a:cubicBezTo>
                  <a:pt x="69041" y="20667"/>
                  <a:pt x="69165" y="20584"/>
                  <a:pt x="69290" y="20491"/>
                </a:cubicBezTo>
                <a:cubicBezTo>
                  <a:pt x="69756" y="20139"/>
                  <a:pt x="70191" y="19735"/>
                  <a:pt x="70574" y="19279"/>
                </a:cubicBezTo>
                <a:cubicBezTo>
                  <a:pt x="70854" y="19383"/>
                  <a:pt x="71154" y="19465"/>
                  <a:pt x="71454" y="19518"/>
                </a:cubicBezTo>
                <a:cubicBezTo>
                  <a:pt x="71641" y="19548"/>
                  <a:pt x="71827" y="19569"/>
                  <a:pt x="72014" y="19590"/>
                </a:cubicBezTo>
                <a:cubicBezTo>
                  <a:pt x="72106" y="19590"/>
                  <a:pt x="72189" y="19600"/>
                  <a:pt x="72283" y="19600"/>
                </a:cubicBezTo>
                <a:cubicBezTo>
                  <a:pt x="72316" y="19601"/>
                  <a:pt x="72348" y="19601"/>
                  <a:pt x="72381" y="19601"/>
                </a:cubicBezTo>
                <a:cubicBezTo>
                  <a:pt x="75093" y="19601"/>
                  <a:pt x="77380" y="17506"/>
                  <a:pt x="77585" y="14764"/>
                </a:cubicBezTo>
                <a:cubicBezTo>
                  <a:pt x="77585" y="14671"/>
                  <a:pt x="77595" y="14568"/>
                  <a:pt x="77595" y="14474"/>
                </a:cubicBezTo>
                <a:lnTo>
                  <a:pt x="77595" y="14381"/>
                </a:lnTo>
                <a:cubicBezTo>
                  <a:pt x="77595" y="14319"/>
                  <a:pt x="77595" y="14246"/>
                  <a:pt x="77585" y="14174"/>
                </a:cubicBezTo>
                <a:lnTo>
                  <a:pt x="77585" y="14081"/>
                </a:lnTo>
                <a:cubicBezTo>
                  <a:pt x="77574" y="14018"/>
                  <a:pt x="77574" y="13946"/>
                  <a:pt x="77564" y="13884"/>
                </a:cubicBezTo>
                <a:lnTo>
                  <a:pt x="77564" y="13801"/>
                </a:lnTo>
                <a:lnTo>
                  <a:pt x="77533" y="13583"/>
                </a:lnTo>
                <a:cubicBezTo>
                  <a:pt x="77523" y="13563"/>
                  <a:pt x="77523" y="13542"/>
                  <a:pt x="77523" y="13521"/>
                </a:cubicBezTo>
                <a:cubicBezTo>
                  <a:pt x="77502" y="13429"/>
                  <a:pt x="77491" y="13346"/>
                  <a:pt x="77471" y="13252"/>
                </a:cubicBezTo>
                <a:lnTo>
                  <a:pt x="77471" y="13242"/>
                </a:lnTo>
                <a:cubicBezTo>
                  <a:pt x="76974" y="11067"/>
                  <a:pt x="75100" y="9369"/>
                  <a:pt x="72759" y="9203"/>
                </a:cubicBezTo>
                <a:cubicBezTo>
                  <a:pt x="72614" y="9193"/>
                  <a:pt x="72479" y="9183"/>
                  <a:pt x="72345" y="9183"/>
                </a:cubicBezTo>
                <a:cubicBezTo>
                  <a:pt x="71517" y="6107"/>
                  <a:pt x="68824" y="3746"/>
                  <a:pt x="65469" y="3497"/>
                </a:cubicBezTo>
                <a:cubicBezTo>
                  <a:pt x="65285" y="3484"/>
                  <a:pt x="65102" y="3478"/>
                  <a:pt x="64921" y="3478"/>
                </a:cubicBezTo>
                <a:cubicBezTo>
                  <a:pt x="62209" y="3478"/>
                  <a:pt x="59785" y="4906"/>
                  <a:pt x="58416" y="7080"/>
                </a:cubicBezTo>
                <a:cubicBezTo>
                  <a:pt x="57764" y="6707"/>
                  <a:pt x="57008" y="6470"/>
                  <a:pt x="56211" y="6417"/>
                </a:cubicBezTo>
                <a:cubicBezTo>
                  <a:pt x="56081" y="6407"/>
                  <a:pt x="55952" y="6402"/>
                  <a:pt x="55824" y="6402"/>
                </a:cubicBezTo>
                <a:cubicBezTo>
                  <a:pt x="55298" y="6402"/>
                  <a:pt x="54789" y="6485"/>
                  <a:pt x="54306" y="6635"/>
                </a:cubicBezTo>
                <a:cubicBezTo>
                  <a:pt x="53428" y="5748"/>
                  <a:pt x="52218" y="5204"/>
                  <a:pt x="50900" y="5204"/>
                </a:cubicBezTo>
                <a:cubicBezTo>
                  <a:pt x="50786" y="5204"/>
                  <a:pt x="50672" y="5208"/>
                  <a:pt x="50557" y="5216"/>
                </a:cubicBezTo>
                <a:cubicBezTo>
                  <a:pt x="49718" y="5278"/>
                  <a:pt x="48951" y="5547"/>
                  <a:pt x="48289" y="5972"/>
                </a:cubicBezTo>
                <a:cubicBezTo>
                  <a:pt x="48237" y="5920"/>
                  <a:pt x="48185" y="5879"/>
                  <a:pt x="48123" y="5837"/>
                </a:cubicBezTo>
                <a:cubicBezTo>
                  <a:pt x="47456" y="3974"/>
                  <a:pt x="45674" y="2677"/>
                  <a:pt x="43631" y="2677"/>
                </a:cubicBezTo>
                <a:cubicBezTo>
                  <a:pt x="43517" y="2677"/>
                  <a:pt x="43402" y="2681"/>
                  <a:pt x="43287" y="2689"/>
                </a:cubicBezTo>
                <a:cubicBezTo>
                  <a:pt x="42551" y="2741"/>
                  <a:pt x="41868" y="2959"/>
                  <a:pt x="41267" y="3301"/>
                </a:cubicBezTo>
                <a:cubicBezTo>
                  <a:pt x="40015" y="1300"/>
                  <a:pt x="37787" y="0"/>
                  <a:pt x="35294" y="0"/>
                </a:cubicBezTo>
                <a:close/>
              </a:path>
            </a:pathLst>
          </a:custGeom>
          <a:solidFill>
            <a:srgbClr val="FFFEFA"/>
          </a:solidFill>
          <a:ln>
            <a:noFill/>
          </a:ln>
        </p:spPr>
        <p:txBody>
          <a:bodyPr spcFirstLastPara="1" lIns="147441" tIns="147441" rIns="147441" bIns="147441"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9" name="Google Shape;9;p2"/>
          <p:cNvSpPr txBox="1">
            <a:spLocks noGrp="1"/>
          </p:cNvSpPr>
          <p:nvPr>
            <p:ph type="ctrTitle"/>
          </p:nvPr>
        </p:nvSpPr>
        <p:spPr>
          <a:xfrm>
            <a:off x="825414" y="2577390"/>
            <a:ext cx="10541695" cy="2231313"/>
          </a:xfrm>
          <a:prstGeom prst="rect">
            <a:avLst/>
          </a:prstGeom>
        </p:spPr>
        <p:txBody>
          <a:bodyPr spcFirstLastPara="1" anchor="b">
            <a:noAutofit/>
          </a:bodyPr>
          <a:lstStyle>
            <a:lvl1pPr lvl="0" algn="ctr">
              <a:spcBef>
                <a:spcPts val="0"/>
              </a:spcBef>
              <a:spcAft>
                <a:spcPts val="0"/>
              </a:spcAft>
              <a:buSzPts val="5200"/>
              <a:buNone/>
              <a:defRPr sz="8386" b="1">
                <a:latin typeface="McLaren"/>
                <a:ea typeface="McLaren"/>
                <a:cs typeface="McLaren"/>
                <a:sym typeface="McLaren"/>
              </a:defRPr>
            </a:lvl1pPr>
            <a:lvl2pPr lvl="1" algn="ctr">
              <a:spcBef>
                <a:spcPts val="0"/>
              </a:spcBef>
              <a:spcAft>
                <a:spcPts val="0"/>
              </a:spcAft>
              <a:buSzPts val="5200"/>
              <a:buNone/>
              <a:defRPr sz="8386"/>
            </a:lvl2pPr>
            <a:lvl3pPr lvl="2" algn="ctr">
              <a:spcBef>
                <a:spcPts val="0"/>
              </a:spcBef>
              <a:spcAft>
                <a:spcPts val="0"/>
              </a:spcAft>
              <a:buSzPts val="5200"/>
              <a:buNone/>
              <a:defRPr sz="8386"/>
            </a:lvl3pPr>
            <a:lvl4pPr lvl="3" algn="ctr">
              <a:spcBef>
                <a:spcPts val="0"/>
              </a:spcBef>
              <a:spcAft>
                <a:spcPts val="0"/>
              </a:spcAft>
              <a:buSzPts val="5200"/>
              <a:buNone/>
              <a:defRPr sz="8386"/>
            </a:lvl4pPr>
            <a:lvl5pPr lvl="4" algn="ctr">
              <a:spcBef>
                <a:spcPts val="0"/>
              </a:spcBef>
              <a:spcAft>
                <a:spcPts val="0"/>
              </a:spcAft>
              <a:buSzPts val="5200"/>
              <a:buNone/>
              <a:defRPr sz="8386"/>
            </a:lvl5pPr>
            <a:lvl6pPr lvl="5" algn="ctr">
              <a:spcBef>
                <a:spcPts val="0"/>
              </a:spcBef>
              <a:spcAft>
                <a:spcPts val="0"/>
              </a:spcAft>
              <a:buSzPts val="5200"/>
              <a:buNone/>
              <a:defRPr sz="8386"/>
            </a:lvl6pPr>
            <a:lvl7pPr lvl="6" algn="ctr">
              <a:spcBef>
                <a:spcPts val="0"/>
              </a:spcBef>
              <a:spcAft>
                <a:spcPts val="0"/>
              </a:spcAft>
              <a:buSzPts val="5200"/>
              <a:buNone/>
              <a:defRPr sz="8386"/>
            </a:lvl7pPr>
            <a:lvl8pPr lvl="7" algn="ctr">
              <a:spcBef>
                <a:spcPts val="0"/>
              </a:spcBef>
              <a:spcAft>
                <a:spcPts val="0"/>
              </a:spcAft>
              <a:buSzPts val="5200"/>
              <a:buNone/>
              <a:defRPr sz="8386"/>
            </a:lvl8pPr>
            <a:lvl9pPr lvl="8" algn="ctr">
              <a:spcBef>
                <a:spcPts val="0"/>
              </a:spcBef>
              <a:spcAft>
                <a:spcPts val="0"/>
              </a:spcAft>
              <a:buSzPts val="5200"/>
              <a:buNone/>
              <a:defRPr sz="8386"/>
            </a:lvl9pPr>
          </a:lstStyle>
          <a:p>
            <a:endParaRPr/>
          </a:p>
        </p:txBody>
      </p:sp>
      <p:sp>
        <p:nvSpPr>
          <p:cNvPr id="10" name="Google Shape;10;p2"/>
          <p:cNvSpPr txBox="1">
            <a:spLocks noGrp="1"/>
          </p:cNvSpPr>
          <p:nvPr>
            <p:ph type="subTitle" idx="1"/>
          </p:nvPr>
        </p:nvSpPr>
        <p:spPr>
          <a:xfrm>
            <a:off x="825535" y="5510703"/>
            <a:ext cx="10541695" cy="612086"/>
          </a:xfrm>
          <a:prstGeom prst="rect">
            <a:avLst/>
          </a:prstGeom>
        </p:spPr>
        <p:txBody>
          <a:bodyPr spcFirstLastPara="1">
            <a:noAutofit/>
          </a:bodyPr>
          <a:lstStyle>
            <a:lvl1pPr lvl="0" algn="ctr">
              <a:lnSpc>
                <a:spcPct val="100000"/>
              </a:lnSpc>
              <a:spcBef>
                <a:spcPts val="0"/>
              </a:spcBef>
              <a:spcAft>
                <a:spcPts val="0"/>
              </a:spcAft>
              <a:buSzPts val="2800"/>
              <a:buNone/>
              <a:defRPr sz="2580">
                <a:latin typeface="Quicksand"/>
                <a:ea typeface="Quicksand"/>
                <a:cs typeface="Quicksand"/>
                <a:sym typeface="Quicksand"/>
              </a:defRPr>
            </a:lvl1pPr>
            <a:lvl2pPr lvl="1" algn="ctr">
              <a:lnSpc>
                <a:spcPct val="100000"/>
              </a:lnSpc>
              <a:spcBef>
                <a:spcPts val="0"/>
              </a:spcBef>
              <a:spcAft>
                <a:spcPts val="0"/>
              </a:spcAft>
              <a:buSzPts val="2800"/>
              <a:buNone/>
              <a:defRPr sz="4515"/>
            </a:lvl2pPr>
            <a:lvl3pPr lvl="2" algn="ctr">
              <a:lnSpc>
                <a:spcPct val="100000"/>
              </a:lnSpc>
              <a:spcBef>
                <a:spcPts val="0"/>
              </a:spcBef>
              <a:spcAft>
                <a:spcPts val="0"/>
              </a:spcAft>
              <a:buSzPts val="2800"/>
              <a:buNone/>
              <a:defRPr sz="4515"/>
            </a:lvl3pPr>
            <a:lvl4pPr lvl="3" algn="ctr">
              <a:lnSpc>
                <a:spcPct val="100000"/>
              </a:lnSpc>
              <a:spcBef>
                <a:spcPts val="0"/>
              </a:spcBef>
              <a:spcAft>
                <a:spcPts val="0"/>
              </a:spcAft>
              <a:buSzPts val="2800"/>
              <a:buNone/>
              <a:defRPr sz="4515"/>
            </a:lvl4pPr>
            <a:lvl5pPr lvl="4" algn="ctr">
              <a:lnSpc>
                <a:spcPct val="100000"/>
              </a:lnSpc>
              <a:spcBef>
                <a:spcPts val="0"/>
              </a:spcBef>
              <a:spcAft>
                <a:spcPts val="0"/>
              </a:spcAft>
              <a:buSzPts val="2800"/>
              <a:buNone/>
              <a:defRPr sz="4515"/>
            </a:lvl5pPr>
            <a:lvl6pPr lvl="5" algn="ctr">
              <a:lnSpc>
                <a:spcPct val="100000"/>
              </a:lnSpc>
              <a:spcBef>
                <a:spcPts val="0"/>
              </a:spcBef>
              <a:spcAft>
                <a:spcPts val="0"/>
              </a:spcAft>
              <a:buSzPts val="2800"/>
              <a:buNone/>
              <a:defRPr sz="4515"/>
            </a:lvl6pPr>
            <a:lvl7pPr lvl="6" algn="ctr">
              <a:lnSpc>
                <a:spcPct val="100000"/>
              </a:lnSpc>
              <a:spcBef>
                <a:spcPts val="0"/>
              </a:spcBef>
              <a:spcAft>
                <a:spcPts val="0"/>
              </a:spcAft>
              <a:buSzPts val="2800"/>
              <a:buNone/>
              <a:defRPr sz="4515"/>
            </a:lvl7pPr>
            <a:lvl8pPr lvl="7" algn="ctr">
              <a:lnSpc>
                <a:spcPct val="100000"/>
              </a:lnSpc>
              <a:spcBef>
                <a:spcPts val="0"/>
              </a:spcBef>
              <a:spcAft>
                <a:spcPts val="0"/>
              </a:spcAft>
              <a:buSzPts val="2800"/>
              <a:buNone/>
              <a:defRPr sz="4515"/>
            </a:lvl8pPr>
            <a:lvl9pPr lvl="8" algn="ctr">
              <a:lnSpc>
                <a:spcPct val="100000"/>
              </a:lnSpc>
              <a:spcBef>
                <a:spcPts val="0"/>
              </a:spcBef>
              <a:spcAft>
                <a:spcPts val="0"/>
              </a:spcAft>
              <a:buSzPts val="2800"/>
              <a:buNone/>
              <a:defRPr sz="4515"/>
            </a:lvl9pPr>
          </a:lstStyle>
          <a:p>
            <a:endParaRPr/>
          </a:p>
        </p:txBody>
      </p:sp>
    </p:spTree>
    <p:extLst>
      <p:ext uri="{BB962C8B-B14F-4D97-AF65-F5344CB8AC3E}">
        <p14:creationId xmlns:p14="http://schemas.microsoft.com/office/powerpoint/2010/main" val="4026154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rgbClr val="FFF3F3"/>
        </a:solidFill>
        <a:effectLst/>
      </p:bgPr>
    </p:bg>
    <p:spTree>
      <p:nvGrpSpPr>
        <p:cNvPr id="1" name="Shape 92"/>
        <p:cNvGrpSpPr/>
        <p:nvPr/>
      </p:nvGrpSpPr>
      <p:grpSpPr>
        <a:xfrm>
          <a:off x="0" y="0"/>
          <a:ext cx="0" cy="0"/>
          <a:chOff x="0" y="0"/>
          <a:chExt cx="0" cy="0"/>
        </a:xfrm>
      </p:grpSpPr>
      <p:grpSp>
        <p:nvGrpSpPr>
          <p:cNvPr id="3" name="Google Shape;93;p3">
            <a:extLst>
              <a:ext uri="{FF2B5EF4-FFF2-40B4-BE49-F238E27FC236}">
                <a16:creationId xmlns:a16="http://schemas.microsoft.com/office/drawing/2014/main" id="{76E3B4DD-2707-4F4A-9D4D-F6CCE781B5BC}"/>
              </a:ext>
            </a:extLst>
          </p:cNvPr>
          <p:cNvGrpSpPr>
            <a:grpSpLocks/>
          </p:cNvGrpSpPr>
          <p:nvPr/>
        </p:nvGrpSpPr>
        <p:grpSpPr bwMode="auto">
          <a:xfrm flipH="1">
            <a:off x="-392367" y="4520231"/>
            <a:ext cx="5652543" cy="2642252"/>
            <a:chOff x="4434156" y="56550"/>
            <a:chExt cx="3505543" cy="2052072"/>
          </a:xfrm>
        </p:grpSpPr>
        <p:sp>
          <p:nvSpPr>
            <p:cNvPr id="4" name="Google Shape;94;p3">
              <a:extLst>
                <a:ext uri="{FF2B5EF4-FFF2-40B4-BE49-F238E27FC236}">
                  <a16:creationId xmlns:a16="http://schemas.microsoft.com/office/drawing/2014/main" id="{1091EA14-D29B-4FA9-A228-CCE1471DAB6B}"/>
                </a:ext>
              </a:extLst>
            </p:cNvPr>
            <p:cNvSpPr/>
            <p:nvPr/>
          </p:nvSpPr>
          <p:spPr>
            <a:xfrm flipH="1">
              <a:off x="4434156" y="764380"/>
              <a:ext cx="1249626" cy="78559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5" name="Google Shape;95;p3">
              <a:extLst>
                <a:ext uri="{FF2B5EF4-FFF2-40B4-BE49-F238E27FC236}">
                  <a16:creationId xmlns:a16="http://schemas.microsoft.com/office/drawing/2014/main" id="{C5BBB7B4-B9E8-4A60-93E0-483BD3B27182}"/>
                </a:ext>
              </a:extLst>
            </p:cNvPr>
            <p:cNvSpPr/>
            <p:nvPr/>
          </p:nvSpPr>
          <p:spPr>
            <a:xfrm flipH="1">
              <a:off x="5605205" y="246997"/>
              <a:ext cx="934051" cy="588801"/>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6" name="Google Shape;96;p3">
              <a:extLst>
                <a:ext uri="{FF2B5EF4-FFF2-40B4-BE49-F238E27FC236}">
                  <a16:creationId xmlns:a16="http://schemas.microsoft.com/office/drawing/2014/main" id="{AC792647-C2B6-48BA-A416-701D53B59583}"/>
                </a:ext>
              </a:extLst>
            </p:cNvPr>
            <p:cNvSpPr/>
            <p:nvPr/>
          </p:nvSpPr>
          <p:spPr>
            <a:xfrm flipH="1">
              <a:off x="4502594" y="1259543"/>
              <a:ext cx="309238" cy="28567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7" name="Google Shape;97;p3">
              <a:extLst>
                <a:ext uri="{FF2B5EF4-FFF2-40B4-BE49-F238E27FC236}">
                  <a16:creationId xmlns:a16="http://schemas.microsoft.com/office/drawing/2014/main" id="{631620A9-5DA9-4022-985B-EAC3AEAEDDD4}"/>
                </a:ext>
              </a:extLst>
            </p:cNvPr>
            <p:cNvSpPr/>
            <p:nvPr/>
          </p:nvSpPr>
          <p:spPr>
            <a:xfrm flipH="1">
              <a:off x="4852388" y="1602349"/>
              <a:ext cx="196442" cy="18092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8" name="Google Shape;98;p3">
              <a:extLst>
                <a:ext uri="{FF2B5EF4-FFF2-40B4-BE49-F238E27FC236}">
                  <a16:creationId xmlns:a16="http://schemas.microsoft.com/office/drawing/2014/main" id="{8BCE39ED-1C1E-4782-AAB2-8DF0ABF71D57}"/>
                </a:ext>
              </a:extLst>
            </p:cNvPr>
            <p:cNvSpPr/>
            <p:nvPr/>
          </p:nvSpPr>
          <p:spPr>
            <a:xfrm flipH="1">
              <a:off x="6342814" y="56550"/>
              <a:ext cx="196442" cy="18251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9" name="Google Shape;99;p3">
              <a:extLst>
                <a:ext uri="{FF2B5EF4-FFF2-40B4-BE49-F238E27FC236}">
                  <a16:creationId xmlns:a16="http://schemas.microsoft.com/office/drawing/2014/main" id="{D84ED7A0-25CD-413C-BE56-1563C944583E}"/>
                </a:ext>
              </a:extLst>
            </p:cNvPr>
            <p:cNvSpPr/>
            <p:nvPr/>
          </p:nvSpPr>
          <p:spPr>
            <a:xfrm flipH="1">
              <a:off x="6690073" y="575520"/>
              <a:ext cx="1249626" cy="787183"/>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0" name="Google Shape;100;p3">
              <a:extLst>
                <a:ext uri="{FF2B5EF4-FFF2-40B4-BE49-F238E27FC236}">
                  <a16:creationId xmlns:a16="http://schemas.microsoft.com/office/drawing/2014/main" id="{415393B5-3FC2-44C7-A6A4-DD01DF3EC840}"/>
                </a:ext>
              </a:extLst>
            </p:cNvPr>
            <p:cNvSpPr/>
            <p:nvPr/>
          </p:nvSpPr>
          <p:spPr>
            <a:xfrm flipH="1">
              <a:off x="7067749" y="1226215"/>
              <a:ext cx="196442" cy="18092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1" name="Google Shape;101;p3">
              <a:extLst>
                <a:ext uri="{FF2B5EF4-FFF2-40B4-BE49-F238E27FC236}">
                  <a16:creationId xmlns:a16="http://schemas.microsoft.com/office/drawing/2014/main" id="{40B240F1-5A76-456B-8DEC-72C05DF8BE12}"/>
                </a:ext>
              </a:extLst>
            </p:cNvPr>
            <p:cNvSpPr/>
            <p:nvPr/>
          </p:nvSpPr>
          <p:spPr>
            <a:xfrm flipH="1">
              <a:off x="5792776" y="1257957"/>
              <a:ext cx="934051" cy="58880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2" name="Google Shape;102;p3">
              <a:extLst>
                <a:ext uri="{FF2B5EF4-FFF2-40B4-BE49-F238E27FC236}">
                  <a16:creationId xmlns:a16="http://schemas.microsoft.com/office/drawing/2014/main" id="{FD538377-24B0-45E2-A78C-F2674557D20B}"/>
                </a:ext>
              </a:extLst>
            </p:cNvPr>
            <p:cNvSpPr/>
            <p:nvPr/>
          </p:nvSpPr>
          <p:spPr>
            <a:xfrm flipH="1">
              <a:off x="6493630" y="1926109"/>
              <a:ext cx="196443" cy="18251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grpSp>
      <p:grpSp>
        <p:nvGrpSpPr>
          <p:cNvPr id="13" name="Google Shape;104;p3">
            <a:extLst>
              <a:ext uri="{FF2B5EF4-FFF2-40B4-BE49-F238E27FC236}">
                <a16:creationId xmlns:a16="http://schemas.microsoft.com/office/drawing/2014/main" id="{E055B82B-68E5-4DE3-8FF3-25076E8CE691}"/>
              </a:ext>
            </a:extLst>
          </p:cNvPr>
          <p:cNvGrpSpPr>
            <a:grpSpLocks/>
          </p:cNvGrpSpPr>
          <p:nvPr/>
        </p:nvGrpSpPr>
        <p:grpSpPr bwMode="auto">
          <a:xfrm>
            <a:off x="7150488" y="-514963"/>
            <a:ext cx="5654586" cy="2642252"/>
            <a:chOff x="4434156" y="56550"/>
            <a:chExt cx="3505543" cy="2052072"/>
          </a:xfrm>
        </p:grpSpPr>
        <p:sp>
          <p:nvSpPr>
            <p:cNvPr id="14" name="Google Shape;105;p3">
              <a:extLst>
                <a:ext uri="{FF2B5EF4-FFF2-40B4-BE49-F238E27FC236}">
                  <a16:creationId xmlns:a16="http://schemas.microsoft.com/office/drawing/2014/main" id="{07D83298-DF59-4811-B1E2-938078B88E66}"/>
                </a:ext>
              </a:extLst>
            </p:cNvPr>
            <p:cNvSpPr/>
            <p:nvPr/>
          </p:nvSpPr>
          <p:spPr>
            <a:xfrm flipH="1">
              <a:off x="4434156" y="764380"/>
              <a:ext cx="1249174" cy="78559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5" name="Google Shape;106;p3">
              <a:extLst>
                <a:ext uri="{FF2B5EF4-FFF2-40B4-BE49-F238E27FC236}">
                  <a16:creationId xmlns:a16="http://schemas.microsoft.com/office/drawing/2014/main" id="{EA10D251-A802-4A0E-B66E-0A651DE9B986}"/>
                </a:ext>
              </a:extLst>
            </p:cNvPr>
            <p:cNvSpPr/>
            <p:nvPr/>
          </p:nvSpPr>
          <p:spPr>
            <a:xfrm flipH="1">
              <a:off x="5604782" y="246997"/>
              <a:ext cx="933713" cy="588801"/>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6" name="Google Shape;107;p3">
              <a:extLst>
                <a:ext uri="{FF2B5EF4-FFF2-40B4-BE49-F238E27FC236}">
                  <a16:creationId xmlns:a16="http://schemas.microsoft.com/office/drawing/2014/main" id="{8D14E600-730E-4352-819D-1DB0BE0319CD}"/>
                </a:ext>
              </a:extLst>
            </p:cNvPr>
            <p:cNvSpPr/>
            <p:nvPr/>
          </p:nvSpPr>
          <p:spPr>
            <a:xfrm flipH="1">
              <a:off x="4502569" y="1259543"/>
              <a:ext cx="309126" cy="28567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7" name="Google Shape;108;p3">
              <a:extLst>
                <a:ext uri="{FF2B5EF4-FFF2-40B4-BE49-F238E27FC236}">
                  <a16:creationId xmlns:a16="http://schemas.microsoft.com/office/drawing/2014/main" id="{A97D5924-CAA6-4B43-B79D-F05194CC0B0B}"/>
                </a:ext>
              </a:extLst>
            </p:cNvPr>
            <p:cNvSpPr/>
            <p:nvPr/>
          </p:nvSpPr>
          <p:spPr>
            <a:xfrm flipH="1">
              <a:off x="4852237" y="1602349"/>
              <a:ext cx="197638" cy="18092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8" name="Google Shape;109;p3">
              <a:extLst>
                <a:ext uri="{FF2B5EF4-FFF2-40B4-BE49-F238E27FC236}">
                  <a16:creationId xmlns:a16="http://schemas.microsoft.com/office/drawing/2014/main" id="{61CA39C3-8A16-4EA1-AE7D-E69015F3A9B4}"/>
                </a:ext>
              </a:extLst>
            </p:cNvPr>
            <p:cNvSpPr/>
            <p:nvPr/>
          </p:nvSpPr>
          <p:spPr>
            <a:xfrm flipH="1">
              <a:off x="6342124" y="56550"/>
              <a:ext cx="196371" cy="182512"/>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9" name="Google Shape;110;p3">
              <a:extLst>
                <a:ext uri="{FF2B5EF4-FFF2-40B4-BE49-F238E27FC236}">
                  <a16:creationId xmlns:a16="http://schemas.microsoft.com/office/drawing/2014/main" id="{6E51B679-7441-4ECF-A66C-7B813CF30B50}"/>
                </a:ext>
              </a:extLst>
            </p:cNvPr>
            <p:cNvSpPr/>
            <p:nvPr/>
          </p:nvSpPr>
          <p:spPr>
            <a:xfrm flipH="1">
              <a:off x="6690525" y="575520"/>
              <a:ext cx="1249174" cy="787183"/>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20" name="Google Shape;111;p3">
              <a:extLst>
                <a:ext uri="{FF2B5EF4-FFF2-40B4-BE49-F238E27FC236}">
                  <a16:creationId xmlns:a16="http://schemas.microsoft.com/office/drawing/2014/main" id="{3CCFA8E8-3A89-476E-A9E8-70D9C5088778}"/>
                </a:ext>
              </a:extLst>
            </p:cNvPr>
            <p:cNvSpPr/>
            <p:nvPr/>
          </p:nvSpPr>
          <p:spPr>
            <a:xfrm flipH="1">
              <a:off x="7068064" y="1226215"/>
              <a:ext cx="196372" cy="18092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21" name="Google Shape;112;p3">
              <a:extLst>
                <a:ext uri="{FF2B5EF4-FFF2-40B4-BE49-F238E27FC236}">
                  <a16:creationId xmlns:a16="http://schemas.microsoft.com/office/drawing/2014/main" id="{9302376D-7A93-4CA7-91B6-2179B2546CB7}"/>
                </a:ext>
              </a:extLst>
            </p:cNvPr>
            <p:cNvSpPr/>
            <p:nvPr/>
          </p:nvSpPr>
          <p:spPr>
            <a:xfrm flipH="1">
              <a:off x="5793551" y="1257957"/>
              <a:ext cx="933714" cy="58880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22" name="Google Shape;113;p3">
              <a:extLst>
                <a:ext uri="{FF2B5EF4-FFF2-40B4-BE49-F238E27FC236}">
                  <a16:creationId xmlns:a16="http://schemas.microsoft.com/office/drawing/2014/main" id="{76C11C2F-771D-4C15-8245-40E4D815A40D}"/>
                </a:ext>
              </a:extLst>
            </p:cNvPr>
            <p:cNvSpPr/>
            <p:nvPr/>
          </p:nvSpPr>
          <p:spPr>
            <a:xfrm flipH="1">
              <a:off x="6492886" y="1926109"/>
              <a:ext cx="196372" cy="18251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grpSp>
      <p:sp>
        <p:nvSpPr>
          <p:cNvPr id="103" name="Google Shape;103;p3"/>
          <p:cNvSpPr txBox="1">
            <a:spLocks noGrp="1"/>
          </p:cNvSpPr>
          <p:nvPr>
            <p:ph type="title"/>
          </p:nvPr>
        </p:nvSpPr>
        <p:spPr>
          <a:xfrm>
            <a:off x="415619" y="2867988"/>
            <a:ext cx="11361304" cy="1122222"/>
          </a:xfrm>
          <a:prstGeom prst="rect">
            <a:avLst/>
          </a:prstGeom>
        </p:spPr>
        <p:txBody>
          <a:bodyPr spcFirstLastPara="1" anchor="ctr">
            <a:noAutofit/>
          </a:bodyPr>
          <a:lstStyle>
            <a:lvl1pPr lvl="0" algn="ctr">
              <a:spcBef>
                <a:spcPts val="0"/>
              </a:spcBef>
              <a:spcAft>
                <a:spcPts val="0"/>
              </a:spcAft>
              <a:buSzPts val="3600"/>
              <a:buNone/>
              <a:defRPr sz="5805"/>
            </a:lvl1pPr>
            <a:lvl2pPr lvl="1" algn="ctr">
              <a:spcBef>
                <a:spcPts val="0"/>
              </a:spcBef>
              <a:spcAft>
                <a:spcPts val="0"/>
              </a:spcAft>
              <a:buSzPts val="3600"/>
              <a:buNone/>
              <a:defRPr sz="5805"/>
            </a:lvl2pPr>
            <a:lvl3pPr lvl="2" algn="ctr">
              <a:spcBef>
                <a:spcPts val="0"/>
              </a:spcBef>
              <a:spcAft>
                <a:spcPts val="0"/>
              </a:spcAft>
              <a:buSzPts val="3600"/>
              <a:buNone/>
              <a:defRPr sz="5805"/>
            </a:lvl3pPr>
            <a:lvl4pPr lvl="3" algn="ctr">
              <a:spcBef>
                <a:spcPts val="0"/>
              </a:spcBef>
              <a:spcAft>
                <a:spcPts val="0"/>
              </a:spcAft>
              <a:buSzPts val="3600"/>
              <a:buNone/>
              <a:defRPr sz="5805"/>
            </a:lvl4pPr>
            <a:lvl5pPr lvl="4" algn="ctr">
              <a:spcBef>
                <a:spcPts val="0"/>
              </a:spcBef>
              <a:spcAft>
                <a:spcPts val="0"/>
              </a:spcAft>
              <a:buSzPts val="3600"/>
              <a:buNone/>
              <a:defRPr sz="5805"/>
            </a:lvl5pPr>
            <a:lvl6pPr lvl="5" algn="ctr">
              <a:spcBef>
                <a:spcPts val="0"/>
              </a:spcBef>
              <a:spcAft>
                <a:spcPts val="0"/>
              </a:spcAft>
              <a:buSzPts val="3600"/>
              <a:buNone/>
              <a:defRPr sz="5805"/>
            </a:lvl6pPr>
            <a:lvl7pPr lvl="6" algn="ctr">
              <a:spcBef>
                <a:spcPts val="0"/>
              </a:spcBef>
              <a:spcAft>
                <a:spcPts val="0"/>
              </a:spcAft>
              <a:buSzPts val="3600"/>
              <a:buNone/>
              <a:defRPr sz="5805"/>
            </a:lvl7pPr>
            <a:lvl8pPr lvl="7" algn="ctr">
              <a:spcBef>
                <a:spcPts val="0"/>
              </a:spcBef>
              <a:spcAft>
                <a:spcPts val="0"/>
              </a:spcAft>
              <a:buSzPts val="3600"/>
              <a:buNone/>
              <a:defRPr sz="5805"/>
            </a:lvl8pPr>
            <a:lvl9pPr lvl="8" algn="ctr">
              <a:spcBef>
                <a:spcPts val="0"/>
              </a:spcBef>
              <a:spcAft>
                <a:spcPts val="0"/>
              </a:spcAft>
              <a:buSzPts val="3600"/>
              <a:buNone/>
              <a:defRPr sz="5805"/>
            </a:lvl9pPr>
          </a:lstStyle>
          <a:p>
            <a:endParaRPr/>
          </a:p>
        </p:txBody>
      </p:sp>
    </p:spTree>
    <p:extLst>
      <p:ext uri="{BB962C8B-B14F-4D97-AF65-F5344CB8AC3E}">
        <p14:creationId xmlns:p14="http://schemas.microsoft.com/office/powerpoint/2010/main" val="23610314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Main point">
  <p:cSld name="Main point">
    <p:bg>
      <p:bgPr>
        <a:solidFill>
          <a:srgbClr val="D9EEFC"/>
        </a:solidFill>
        <a:effectLst/>
      </p:bgPr>
    </p:bg>
    <p:spTree>
      <p:nvGrpSpPr>
        <p:cNvPr id="1" name="Shape 162"/>
        <p:cNvGrpSpPr/>
        <p:nvPr/>
      </p:nvGrpSpPr>
      <p:grpSpPr>
        <a:xfrm>
          <a:off x="0" y="0"/>
          <a:ext cx="0" cy="0"/>
          <a:chOff x="0" y="0"/>
          <a:chExt cx="0" cy="0"/>
        </a:xfrm>
      </p:grpSpPr>
      <p:grpSp>
        <p:nvGrpSpPr>
          <p:cNvPr id="3" name="Google Shape;164;p8">
            <a:extLst>
              <a:ext uri="{FF2B5EF4-FFF2-40B4-BE49-F238E27FC236}">
                <a16:creationId xmlns:a16="http://schemas.microsoft.com/office/drawing/2014/main" id="{0338A02F-A3BE-4223-B815-85E95083C21C}"/>
              </a:ext>
            </a:extLst>
          </p:cNvPr>
          <p:cNvGrpSpPr>
            <a:grpSpLocks/>
          </p:cNvGrpSpPr>
          <p:nvPr/>
        </p:nvGrpSpPr>
        <p:grpSpPr bwMode="auto">
          <a:xfrm>
            <a:off x="7150488" y="73566"/>
            <a:ext cx="5654586" cy="2640207"/>
            <a:chOff x="4434156" y="56550"/>
            <a:chExt cx="3505543" cy="2052072"/>
          </a:xfrm>
        </p:grpSpPr>
        <p:sp>
          <p:nvSpPr>
            <p:cNvPr id="4" name="Google Shape;165;p8">
              <a:extLst>
                <a:ext uri="{FF2B5EF4-FFF2-40B4-BE49-F238E27FC236}">
                  <a16:creationId xmlns:a16="http://schemas.microsoft.com/office/drawing/2014/main" id="{7931465D-A805-41C1-BAFA-F2EA5C7264B4}"/>
                </a:ext>
              </a:extLst>
            </p:cNvPr>
            <p:cNvSpPr/>
            <p:nvPr/>
          </p:nvSpPr>
          <p:spPr>
            <a:xfrm flipH="1">
              <a:off x="4434156" y="763340"/>
              <a:ext cx="1249174" cy="786204"/>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5" name="Google Shape;166;p8">
              <a:extLst>
                <a:ext uri="{FF2B5EF4-FFF2-40B4-BE49-F238E27FC236}">
                  <a16:creationId xmlns:a16="http://schemas.microsoft.com/office/drawing/2014/main" id="{B34E3BCF-D360-494E-9FAF-90B1DC75D4BB}"/>
                </a:ext>
              </a:extLst>
            </p:cNvPr>
            <p:cNvSpPr/>
            <p:nvPr/>
          </p:nvSpPr>
          <p:spPr>
            <a:xfrm flipH="1">
              <a:off x="5604782" y="247145"/>
              <a:ext cx="933713" cy="58766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6" name="Google Shape;167;p8">
              <a:extLst>
                <a:ext uri="{FF2B5EF4-FFF2-40B4-BE49-F238E27FC236}">
                  <a16:creationId xmlns:a16="http://schemas.microsoft.com/office/drawing/2014/main" id="{77EB2B38-639C-4613-8BBE-3E8830756D17}"/>
                </a:ext>
              </a:extLst>
            </p:cNvPr>
            <p:cNvSpPr/>
            <p:nvPr/>
          </p:nvSpPr>
          <p:spPr>
            <a:xfrm flipH="1">
              <a:off x="4502569" y="1258887"/>
              <a:ext cx="309126" cy="287480"/>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7" name="Google Shape;168;p8">
              <a:extLst>
                <a:ext uri="{FF2B5EF4-FFF2-40B4-BE49-F238E27FC236}">
                  <a16:creationId xmlns:a16="http://schemas.microsoft.com/office/drawing/2014/main" id="{9D9786E2-846B-45A7-9785-F21BA9683ECE}"/>
                </a:ext>
              </a:extLst>
            </p:cNvPr>
            <p:cNvSpPr/>
            <p:nvPr/>
          </p:nvSpPr>
          <p:spPr>
            <a:xfrm flipH="1">
              <a:off x="4852237" y="1601958"/>
              <a:ext cx="197638" cy="18106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8" name="Google Shape;169;p8">
              <a:extLst>
                <a:ext uri="{FF2B5EF4-FFF2-40B4-BE49-F238E27FC236}">
                  <a16:creationId xmlns:a16="http://schemas.microsoft.com/office/drawing/2014/main" id="{EF672F70-FA22-41B6-B4F0-6D5628C17FC8}"/>
                </a:ext>
              </a:extLst>
            </p:cNvPr>
            <p:cNvSpPr/>
            <p:nvPr/>
          </p:nvSpPr>
          <p:spPr>
            <a:xfrm flipH="1">
              <a:off x="6342124" y="56550"/>
              <a:ext cx="196371" cy="182654"/>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9" name="Google Shape;170;p8">
              <a:extLst>
                <a:ext uri="{FF2B5EF4-FFF2-40B4-BE49-F238E27FC236}">
                  <a16:creationId xmlns:a16="http://schemas.microsoft.com/office/drawing/2014/main" id="{0AD0AA89-988F-4D5D-8B70-F1EF776DED64}"/>
                </a:ext>
              </a:extLst>
            </p:cNvPr>
            <p:cNvSpPr/>
            <p:nvPr/>
          </p:nvSpPr>
          <p:spPr>
            <a:xfrm flipH="1">
              <a:off x="6690525" y="575922"/>
              <a:ext cx="1249174" cy="786204"/>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0" name="Google Shape;171;p8">
              <a:extLst>
                <a:ext uri="{FF2B5EF4-FFF2-40B4-BE49-F238E27FC236}">
                  <a16:creationId xmlns:a16="http://schemas.microsoft.com/office/drawing/2014/main" id="{56F1A333-F4D9-4F34-9716-B9F1643EF158}"/>
                </a:ext>
              </a:extLst>
            </p:cNvPr>
            <p:cNvSpPr/>
            <p:nvPr/>
          </p:nvSpPr>
          <p:spPr>
            <a:xfrm flipH="1">
              <a:off x="7068064" y="1225532"/>
              <a:ext cx="196372" cy="182654"/>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1" name="Google Shape;172;p8">
              <a:extLst>
                <a:ext uri="{FF2B5EF4-FFF2-40B4-BE49-F238E27FC236}">
                  <a16:creationId xmlns:a16="http://schemas.microsoft.com/office/drawing/2014/main" id="{E594D14E-C1C8-4E03-8346-3591C1498CA2}"/>
                </a:ext>
              </a:extLst>
            </p:cNvPr>
            <p:cNvSpPr/>
            <p:nvPr/>
          </p:nvSpPr>
          <p:spPr>
            <a:xfrm flipH="1">
              <a:off x="5793551" y="1258887"/>
              <a:ext cx="933714" cy="58766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2" name="Google Shape;173;p8">
              <a:extLst>
                <a:ext uri="{FF2B5EF4-FFF2-40B4-BE49-F238E27FC236}">
                  <a16:creationId xmlns:a16="http://schemas.microsoft.com/office/drawing/2014/main" id="{2CA452AF-8CA5-4D6E-801E-77957F2198AE}"/>
                </a:ext>
              </a:extLst>
            </p:cNvPr>
            <p:cNvSpPr/>
            <p:nvPr/>
          </p:nvSpPr>
          <p:spPr>
            <a:xfrm flipH="1">
              <a:off x="6492886" y="1925969"/>
              <a:ext cx="196372" cy="18265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grpSp>
      <p:sp>
        <p:nvSpPr>
          <p:cNvPr id="163" name="Google Shape;163;p8"/>
          <p:cNvSpPr txBox="1">
            <a:spLocks noGrp="1"/>
          </p:cNvSpPr>
          <p:nvPr>
            <p:ph type="title"/>
          </p:nvPr>
        </p:nvSpPr>
        <p:spPr>
          <a:xfrm>
            <a:off x="825536" y="600239"/>
            <a:ext cx="8490738" cy="5454708"/>
          </a:xfrm>
          <a:prstGeom prst="rect">
            <a:avLst/>
          </a:prstGeom>
        </p:spPr>
        <p:txBody>
          <a:bodyPr spcFirstLastPara="1" anchor="ctr">
            <a:noAutofit/>
          </a:bodyPr>
          <a:lstStyle>
            <a:lvl1pPr lvl="0">
              <a:spcBef>
                <a:spcPts val="0"/>
              </a:spcBef>
              <a:spcAft>
                <a:spcPts val="0"/>
              </a:spcAft>
              <a:buSzPts val="4800"/>
              <a:buNone/>
              <a:defRPr sz="7740"/>
            </a:lvl1pPr>
            <a:lvl2pPr lvl="1">
              <a:spcBef>
                <a:spcPts val="0"/>
              </a:spcBef>
              <a:spcAft>
                <a:spcPts val="0"/>
              </a:spcAft>
              <a:buSzPts val="4800"/>
              <a:buNone/>
              <a:defRPr sz="7740"/>
            </a:lvl2pPr>
            <a:lvl3pPr lvl="2">
              <a:spcBef>
                <a:spcPts val="0"/>
              </a:spcBef>
              <a:spcAft>
                <a:spcPts val="0"/>
              </a:spcAft>
              <a:buSzPts val="4800"/>
              <a:buNone/>
              <a:defRPr sz="7740"/>
            </a:lvl3pPr>
            <a:lvl4pPr lvl="3">
              <a:spcBef>
                <a:spcPts val="0"/>
              </a:spcBef>
              <a:spcAft>
                <a:spcPts val="0"/>
              </a:spcAft>
              <a:buSzPts val="4800"/>
              <a:buNone/>
              <a:defRPr sz="7740"/>
            </a:lvl4pPr>
            <a:lvl5pPr lvl="4">
              <a:spcBef>
                <a:spcPts val="0"/>
              </a:spcBef>
              <a:spcAft>
                <a:spcPts val="0"/>
              </a:spcAft>
              <a:buSzPts val="4800"/>
              <a:buNone/>
              <a:defRPr sz="7740"/>
            </a:lvl5pPr>
            <a:lvl6pPr lvl="5">
              <a:spcBef>
                <a:spcPts val="0"/>
              </a:spcBef>
              <a:spcAft>
                <a:spcPts val="0"/>
              </a:spcAft>
              <a:buSzPts val="4800"/>
              <a:buNone/>
              <a:defRPr sz="7740"/>
            </a:lvl6pPr>
            <a:lvl7pPr lvl="6">
              <a:spcBef>
                <a:spcPts val="0"/>
              </a:spcBef>
              <a:spcAft>
                <a:spcPts val="0"/>
              </a:spcAft>
              <a:buSzPts val="4800"/>
              <a:buNone/>
              <a:defRPr sz="7740"/>
            </a:lvl7pPr>
            <a:lvl8pPr lvl="7">
              <a:spcBef>
                <a:spcPts val="0"/>
              </a:spcBef>
              <a:spcAft>
                <a:spcPts val="0"/>
              </a:spcAft>
              <a:buSzPts val="4800"/>
              <a:buNone/>
              <a:defRPr sz="7740"/>
            </a:lvl8pPr>
            <a:lvl9pPr lvl="8">
              <a:spcBef>
                <a:spcPts val="0"/>
              </a:spcBef>
              <a:spcAft>
                <a:spcPts val="0"/>
              </a:spcAft>
              <a:buSzPts val="4800"/>
              <a:buNone/>
              <a:defRPr sz="7740"/>
            </a:lvl9pPr>
          </a:lstStyle>
          <a:p>
            <a:endParaRPr/>
          </a:p>
        </p:txBody>
      </p:sp>
    </p:spTree>
    <p:extLst>
      <p:ext uri="{BB962C8B-B14F-4D97-AF65-F5344CB8AC3E}">
        <p14:creationId xmlns:p14="http://schemas.microsoft.com/office/powerpoint/2010/main" val="16995379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Caption">
  <p:cSld name="Caption">
    <p:bg>
      <p:bgPr>
        <a:solidFill>
          <a:srgbClr val="D9EEFC"/>
        </a:solidFill>
        <a:effectLst/>
      </p:bgPr>
    </p:bg>
    <p:spTree>
      <p:nvGrpSpPr>
        <p:cNvPr id="1" name="Shape 189"/>
        <p:cNvGrpSpPr/>
        <p:nvPr/>
      </p:nvGrpSpPr>
      <p:grpSpPr>
        <a:xfrm>
          <a:off x="0" y="0"/>
          <a:ext cx="0" cy="0"/>
          <a:chOff x="0" y="0"/>
          <a:chExt cx="0" cy="0"/>
        </a:xfrm>
      </p:grpSpPr>
      <p:grpSp>
        <p:nvGrpSpPr>
          <p:cNvPr id="3" name="Google Shape;191;p10">
            <a:extLst>
              <a:ext uri="{FF2B5EF4-FFF2-40B4-BE49-F238E27FC236}">
                <a16:creationId xmlns:a16="http://schemas.microsoft.com/office/drawing/2014/main" id="{852662A9-4C32-418B-A683-E650964A354D}"/>
              </a:ext>
            </a:extLst>
          </p:cNvPr>
          <p:cNvGrpSpPr>
            <a:grpSpLocks/>
          </p:cNvGrpSpPr>
          <p:nvPr/>
        </p:nvGrpSpPr>
        <p:grpSpPr bwMode="auto">
          <a:xfrm>
            <a:off x="7150488" y="73566"/>
            <a:ext cx="5654586" cy="2640207"/>
            <a:chOff x="4434156" y="56550"/>
            <a:chExt cx="3505543" cy="2052072"/>
          </a:xfrm>
        </p:grpSpPr>
        <p:sp>
          <p:nvSpPr>
            <p:cNvPr id="4" name="Google Shape;192;p10">
              <a:extLst>
                <a:ext uri="{FF2B5EF4-FFF2-40B4-BE49-F238E27FC236}">
                  <a16:creationId xmlns:a16="http://schemas.microsoft.com/office/drawing/2014/main" id="{5924CF8E-CEFC-4097-92DF-BB3AB591F5CE}"/>
                </a:ext>
              </a:extLst>
            </p:cNvPr>
            <p:cNvSpPr/>
            <p:nvPr/>
          </p:nvSpPr>
          <p:spPr>
            <a:xfrm flipH="1">
              <a:off x="4434156" y="763340"/>
              <a:ext cx="1249174" cy="786204"/>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5" name="Google Shape;193;p10">
              <a:extLst>
                <a:ext uri="{FF2B5EF4-FFF2-40B4-BE49-F238E27FC236}">
                  <a16:creationId xmlns:a16="http://schemas.microsoft.com/office/drawing/2014/main" id="{4B6C6799-B599-43BB-A264-7BD52113E377}"/>
                </a:ext>
              </a:extLst>
            </p:cNvPr>
            <p:cNvSpPr/>
            <p:nvPr/>
          </p:nvSpPr>
          <p:spPr>
            <a:xfrm flipH="1">
              <a:off x="5604782" y="247145"/>
              <a:ext cx="933713" cy="58766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6" name="Google Shape;194;p10">
              <a:extLst>
                <a:ext uri="{FF2B5EF4-FFF2-40B4-BE49-F238E27FC236}">
                  <a16:creationId xmlns:a16="http://schemas.microsoft.com/office/drawing/2014/main" id="{827469D2-2DB9-4DF0-84B4-EA2FE8CC225A}"/>
                </a:ext>
              </a:extLst>
            </p:cNvPr>
            <p:cNvSpPr/>
            <p:nvPr/>
          </p:nvSpPr>
          <p:spPr>
            <a:xfrm flipH="1">
              <a:off x="4502569" y="1258887"/>
              <a:ext cx="309126" cy="287480"/>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7" name="Google Shape;195;p10">
              <a:extLst>
                <a:ext uri="{FF2B5EF4-FFF2-40B4-BE49-F238E27FC236}">
                  <a16:creationId xmlns:a16="http://schemas.microsoft.com/office/drawing/2014/main" id="{11603FF8-48FC-47F2-BB7D-8F4B0B1E6394}"/>
                </a:ext>
              </a:extLst>
            </p:cNvPr>
            <p:cNvSpPr/>
            <p:nvPr/>
          </p:nvSpPr>
          <p:spPr>
            <a:xfrm flipH="1">
              <a:off x="4852237" y="1601958"/>
              <a:ext cx="197638" cy="18106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8" name="Google Shape;196;p10">
              <a:extLst>
                <a:ext uri="{FF2B5EF4-FFF2-40B4-BE49-F238E27FC236}">
                  <a16:creationId xmlns:a16="http://schemas.microsoft.com/office/drawing/2014/main" id="{F6D0C37B-CB0A-4392-8EB5-C42F02924364}"/>
                </a:ext>
              </a:extLst>
            </p:cNvPr>
            <p:cNvSpPr/>
            <p:nvPr/>
          </p:nvSpPr>
          <p:spPr>
            <a:xfrm flipH="1">
              <a:off x="6342124" y="56550"/>
              <a:ext cx="196371" cy="182654"/>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9" name="Google Shape;197;p10">
              <a:extLst>
                <a:ext uri="{FF2B5EF4-FFF2-40B4-BE49-F238E27FC236}">
                  <a16:creationId xmlns:a16="http://schemas.microsoft.com/office/drawing/2014/main" id="{5A0DC7A6-F7B4-46F5-9EF0-DFB5EF53F846}"/>
                </a:ext>
              </a:extLst>
            </p:cNvPr>
            <p:cNvSpPr/>
            <p:nvPr/>
          </p:nvSpPr>
          <p:spPr>
            <a:xfrm flipH="1">
              <a:off x="6690525" y="575922"/>
              <a:ext cx="1249174" cy="786204"/>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0" name="Google Shape;198;p10">
              <a:extLst>
                <a:ext uri="{FF2B5EF4-FFF2-40B4-BE49-F238E27FC236}">
                  <a16:creationId xmlns:a16="http://schemas.microsoft.com/office/drawing/2014/main" id="{1D835F83-7994-462E-A028-EC7C8A6D364B}"/>
                </a:ext>
              </a:extLst>
            </p:cNvPr>
            <p:cNvSpPr/>
            <p:nvPr/>
          </p:nvSpPr>
          <p:spPr>
            <a:xfrm flipH="1">
              <a:off x="7068064" y="1225532"/>
              <a:ext cx="196372" cy="182654"/>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1" name="Google Shape;199;p10">
              <a:extLst>
                <a:ext uri="{FF2B5EF4-FFF2-40B4-BE49-F238E27FC236}">
                  <a16:creationId xmlns:a16="http://schemas.microsoft.com/office/drawing/2014/main" id="{312A17EA-2727-490E-A82F-02918204E851}"/>
                </a:ext>
              </a:extLst>
            </p:cNvPr>
            <p:cNvSpPr/>
            <p:nvPr/>
          </p:nvSpPr>
          <p:spPr>
            <a:xfrm flipH="1">
              <a:off x="5793551" y="1258887"/>
              <a:ext cx="933714" cy="58766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2" name="Google Shape;200;p10">
              <a:extLst>
                <a:ext uri="{FF2B5EF4-FFF2-40B4-BE49-F238E27FC236}">
                  <a16:creationId xmlns:a16="http://schemas.microsoft.com/office/drawing/2014/main" id="{0F42D493-0A23-4F35-A810-303CF101279D}"/>
                </a:ext>
              </a:extLst>
            </p:cNvPr>
            <p:cNvSpPr/>
            <p:nvPr/>
          </p:nvSpPr>
          <p:spPr>
            <a:xfrm flipH="1">
              <a:off x="6492886" y="1925969"/>
              <a:ext cx="196372" cy="18265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grpSp>
      <p:sp>
        <p:nvSpPr>
          <p:cNvPr id="190" name="Google Shape;190;p10"/>
          <p:cNvSpPr txBox="1">
            <a:spLocks noGrp="1"/>
          </p:cNvSpPr>
          <p:nvPr>
            <p:ph type="body" idx="1"/>
          </p:nvPr>
        </p:nvSpPr>
        <p:spPr>
          <a:xfrm>
            <a:off x="825543" y="5315689"/>
            <a:ext cx="7998683" cy="807104"/>
          </a:xfrm>
          <a:prstGeom prst="rect">
            <a:avLst/>
          </a:prstGeom>
        </p:spPr>
        <p:txBody>
          <a:bodyPr spcFirstLastPara="1" anchor="ctr">
            <a:noAutofit/>
          </a:bodyPr>
          <a:lstStyle>
            <a:lvl1pPr marL="737282" lvl="0" indent="-368641">
              <a:lnSpc>
                <a:spcPct val="100000"/>
              </a:lnSpc>
              <a:spcBef>
                <a:spcPts val="0"/>
              </a:spcBef>
              <a:spcAft>
                <a:spcPts val="0"/>
              </a:spcAft>
              <a:buSzPts val="1600"/>
              <a:buNone/>
              <a:defRPr/>
            </a:lvl1pPr>
          </a:lstStyle>
          <a:p>
            <a:endParaRPr/>
          </a:p>
        </p:txBody>
      </p:sp>
    </p:spTree>
    <p:extLst>
      <p:ext uri="{BB962C8B-B14F-4D97-AF65-F5344CB8AC3E}">
        <p14:creationId xmlns:p14="http://schemas.microsoft.com/office/powerpoint/2010/main" val="2611116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Big number">
  <p:cSld name="Big number">
    <p:bg>
      <p:bgPr>
        <a:solidFill>
          <a:srgbClr val="FFF3F3"/>
        </a:solidFill>
        <a:effectLst/>
      </p:bgPr>
    </p:bg>
    <p:spTree>
      <p:nvGrpSpPr>
        <p:cNvPr id="1" name="Shape 201"/>
        <p:cNvGrpSpPr/>
        <p:nvPr/>
      </p:nvGrpSpPr>
      <p:grpSpPr>
        <a:xfrm>
          <a:off x="0" y="0"/>
          <a:ext cx="0" cy="0"/>
          <a:chOff x="0" y="0"/>
          <a:chExt cx="0" cy="0"/>
        </a:xfrm>
      </p:grpSpPr>
      <p:grpSp>
        <p:nvGrpSpPr>
          <p:cNvPr id="4" name="Google Shape;204;p11">
            <a:extLst>
              <a:ext uri="{FF2B5EF4-FFF2-40B4-BE49-F238E27FC236}">
                <a16:creationId xmlns:a16="http://schemas.microsoft.com/office/drawing/2014/main" id="{C32C3053-4AA1-46E2-826A-360A78519F42}"/>
              </a:ext>
            </a:extLst>
          </p:cNvPr>
          <p:cNvGrpSpPr>
            <a:grpSpLocks/>
          </p:cNvGrpSpPr>
          <p:nvPr/>
        </p:nvGrpSpPr>
        <p:grpSpPr bwMode="auto">
          <a:xfrm>
            <a:off x="318799" y="163480"/>
            <a:ext cx="11348002" cy="2037374"/>
            <a:chOff x="198024" y="127700"/>
            <a:chExt cx="7035792" cy="1582723"/>
          </a:xfrm>
        </p:grpSpPr>
        <p:grpSp>
          <p:nvGrpSpPr>
            <p:cNvPr id="5" name="Google Shape;205;p11">
              <a:extLst>
                <a:ext uri="{FF2B5EF4-FFF2-40B4-BE49-F238E27FC236}">
                  <a16:creationId xmlns:a16="http://schemas.microsoft.com/office/drawing/2014/main" id="{141983A5-3BE8-4D18-BDAC-C4B73C426E33}"/>
                </a:ext>
              </a:extLst>
            </p:cNvPr>
            <p:cNvGrpSpPr>
              <a:grpSpLocks/>
            </p:cNvGrpSpPr>
            <p:nvPr/>
          </p:nvGrpSpPr>
          <p:grpSpPr bwMode="auto">
            <a:xfrm>
              <a:off x="5309325" y="127700"/>
              <a:ext cx="1924491" cy="1257576"/>
              <a:chOff x="1341350" y="30575"/>
              <a:chExt cx="1924491" cy="1257576"/>
            </a:xfrm>
          </p:grpSpPr>
          <p:sp>
            <p:nvSpPr>
              <p:cNvPr id="14" name="Google Shape;206;p11">
                <a:extLst>
                  <a:ext uri="{FF2B5EF4-FFF2-40B4-BE49-F238E27FC236}">
                    <a16:creationId xmlns:a16="http://schemas.microsoft.com/office/drawing/2014/main" id="{76104B9B-B2AF-4F99-8741-4E05542C33B4}"/>
                  </a:ext>
                </a:extLst>
              </p:cNvPr>
              <p:cNvSpPr/>
              <p:nvPr/>
            </p:nvSpPr>
            <p:spPr>
              <a:xfrm>
                <a:off x="2122984" y="30575"/>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5" name="Google Shape;207;p11">
                <a:extLst>
                  <a:ext uri="{FF2B5EF4-FFF2-40B4-BE49-F238E27FC236}">
                    <a16:creationId xmlns:a16="http://schemas.microsoft.com/office/drawing/2014/main" id="{E5DFA60B-C9C9-4D1E-8CB9-0BDC61AA836D}"/>
                  </a:ext>
                </a:extLst>
              </p:cNvPr>
              <p:cNvSpPr/>
              <p:nvPr/>
            </p:nvSpPr>
            <p:spPr>
              <a:xfrm>
                <a:off x="1341229" y="749706"/>
                <a:ext cx="853975" cy="538157"/>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grpSp>
        <p:sp>
          <p:nvSpPr>
            <p:cNvPr id="6" name="Google Shape;208;p11">
              <a:extLst>
                <a:ext uri="{FF2B5EF4-FFF2-40B4-BE49-F238E27FC236}">
                  <a16:creationId xmlns:a16="http://schemas.microsoft.com/office/drawing/2014/main" id="{57F9BA5C-19FC-48FF-8557-D603B79D4E5F}"/>
                </a:ext>
              </a:extLst>
            </p:cNvPr>
            <p:cNvSpPr/>
            <p:nvPr/>
          </p:nvSpPr>
          <p:spPr>
            <a:xfrm>
              <a:off x="6887918" y="580134"/>
              <a:ext cx="283814" cy="2635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7" name="Google Shape;209;p11">
              <a:extLst>
                <a:ext uri="{FF2B5EF4-FFF2-40B4-BE49-F238E27FC236}">
                  <a16:creationId xmlns:a16="http://schemas.microsoft.com/office/drawing/2014/main" id="{88E68FFE-DCF0-4D9F-AF89-1FFAC832A6C3}"/>
                </a:ext>
              </a:extLst>
            </p:cNvPr>
            <p:cNvSpPr/>
            <p:nvPr/>
          </p:nvSpPr>
          <p:spPr>
            <a:xfrm>
              <a:off x="6671257" y="894456"/>
              <a:ext cx="179918" cy="165098"/>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8" name="Google Shape;210;p11">
              <a:extLst>
                <a:ext uri="{FF2B5EF4-FFF2-40B4-BE49-F238E27FC236}">
                  <a16:creationId xmlns:a16="http://schemas.microsoft.com/office/drawing/2014/main" id="{A7605798-7895-40E5-B2D4-89C4A96E5783}"/>
                </a:ext>
              </a:extLst>
            </p:cNvPr>
            <p:cNvSpPr/>
            <p:nvPr/>
          </p:nvSpPr>
          <p:spPr>
            <a:xfrm>
              <a:off x="5309204" y="67379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9" name="Google Shape;211;p11">
              <a:extLst>
                <a:ext uri="{FF2B5EF4-FFF2-40B4-BE49-F238E27FC236}">
                  <a16:creationId xmlns:a16="http://schemas.microsoft.com/office/drawing/2014/main" id="{7BA435E6-1422-4B8D-BA94-C257ED9C7286}"/>
                </a:ext>
              </a:extLst>
            </p:cNvPr>
            <p:cNvSpPr/>
            <p:nvPr/>
          </p:nvSpPr>
          <p:spPr>
            <a:xfrm flipH="1">
              <a:off x="198024" y="778569"/>
              <a:ext cx="1142857" cy="719131"/>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0" name="Google Shape;212;p11">
              <a:extLst>
                <a:ext uri="{FF2B5EF4-FFF2-40B4-BE49-F238E27FC236}">
                  <a16:creationId xmlns:a16="http://schemas.microsoft.com/office/drawing/2014/main" id="{75ED3560-83AB-4CFB-8FCB-D6ED5667A911}"/>
                </a:ext>
              </a:extLst>
            </p:cNvPr>
            <p:cNvSpPr/>
            <p:nvPr/>
          </p:nvSpPr>
          <p:spPr>
            <a:xfrm flipH="1">
              <a:off x="1268661" y="305498"/>
              <a:ext cx="853975" cy="538158"/>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1" name="Google Shape;213;p11">
              <a:extLst>
                <a:ext uri="{FF2B5EF4-FFF2-40B4-BE49-F238E27FC236}">
                  <a16:creationId xmlns:a16="http://schemas.microsoft.com/office/drawing/2014/main" id="{886D9A44-19D6-4429-BBA7-4EA09A310936}"/>
                </a:ext>
              </a:extLst>
            </p:cNvPr>
            <p:cNvSpPr/>
            <p:nvPr/>
          </p:nvSpPr>
          <p:spPr>
            <a:xfrm flipH="1">
              <a:off x="260109" y="1231003"/>
              <a:ext cx="283814" cy="26193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2" name="Google Shape;214;p11">
              <a:extLst>
                <a:ext uri="{FF2B5EF4-FFF2-40B4-BE49-F238E27FC236}">
                  <a16:creationId xmlns:a16="http://schemas.microsoft.com/office/drawing/2014/main" id="{C4C99D5C-5D99-4BA1-B7EE-4039CFC9AF8A}"/>
                </a:ext>
              </a:extLst>
            </p:cNvPr>
            <p:cNvSpPr/>
            <p:nvPr/>
          </p:nvSpPr>
          <p:spPr>
            <a:xfrm flipH="1">
              <a:off x="580666" y="1543737"/>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13" name="Google Shape;215;p11">
              <a:extLst>
                <a:ext uri="{FF2B5EF4-FFF2-40B4-BE49-F238E27FC236}">
                  <a16:creationId xmlns:a16="http://schemas.microsoft.com/office/drawing/2014/main" id="{622BE015-9FA2-46E8-BCFA-55DFFB3CBEE1}"/>
                </a:ext>
              </a:extLst>
            </p:cNvPr>
            <p:cNvSpPr/>
            <p:nvPr/>
          </p:nvSpPr>
          <p:spPr>
            <a:xfrm flipH="1">
              <a:off x="1942718" y="130875"/>
              <a:ext cx="179918" cy="16668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grpSp>
      <p:sp>
        <p:nvSpPr>
          <p:cNvPr id="202" name="Google Shape;202;p11"/>
          <p:cNvSpPr txBox="1">
            <a:spLocks noGrp="1"/>
          </p:cNvSpPr>
          <p:nvPr>
            <p:ph type="title"/>
          </p:nvPr>
        </p:nvSpPr>
        <p:spPr>
          <a:xfrm>
            <a:off x="930245" y="1474927"/>
            <a:ext cx="10332196" cy="2618260"/>
          </a:xfrm>
          <a:prstGeom prst="rect">
            <a:avLst/>
          </a:prstGeom>
        </p:spPr>
        <p:txBody>
          <a:bodyPr spcFirstLastPara="1" anchor="b">
            <a:noAutofit/>
          </a:bodyPr>
          <a:lstStyle>
            <a:lvl1pPr lvl="0" algn="ctr">
              <a:spcBef>
                <a:spcPts val="0"/>
              </a:spcBef>
              <a:spcAft>
                <a:spcPts val="0"/>
              </a:spcAft>
              <a:buSzPts val="12000"/>
              <a:buNone/>
              <a:defRPr sz="19352"/>
            </a:lvl1pPr>
            <a:lvl2pPr lvl="1" algn="ctr">
              <a:spcBef>
                <a:spcPts val="0"/>
              </a:spcBef>
              <a:spcAft>
                <a:spcPts val="0"/>
              </a:spcAft>
              <a:buSzPts val="12000"/>
              <a:buNone/>
              <a:defRPr sz="19352"/>
            </a:lvl2pPr>
            <a:lvl3pPr lvl="2" algn="ctr">
              <a:spcBef>
                <a:spcPts val="0"/>
              </a:spcBef>
              <a:spcAft>
                <a:spcPts val="0"/>
              </a:spcAft>
              <a:buSzPts val="12000"/>
              <a:buNone/>
              <a:defRPr sz="19352"/>
            </a:lvl3pPr>
            <a:lvl4pPr lvl="3" algn="ctr">
              <a:spcBef>
                <a:spcPts val="0"/>
              </a:spcBef>
              <a:spcAft>
                <a:spcPts val="0"/>
              </a:spcAft>
              <a:buSzPts val="12000"/>
              <a:buNone/>
              <a:defRPr sz="19352"/>
            </a:lvl4pPr>
            <a:lvl5pPr lvl="4" algn="ctr">
              <a:spcBef>
                <a:spcPts val="0"/>
              </a:spcBef>
              <a:spcAft>
                <a:spcPts val="0"/>
              </a:spcAft>
              <a:buSzPts val="12000"/>
              <a:buNone/>
              <a:defRPr sz="19352"/>
            </a:lvl5pPr>
            <a:lvl6pPr lvl="5" algn="ctr">
              <a:spcBef>
                <a:spcPts val="0"/>
              </a:spcBef>
              <a:spcAft>
                <a:spcPts val="0"/>
              </a:spcAft>
              <a:buSzPts val="12000"/>
              <a:buNone/>
              <a:defRPr sz="19352"/>
            </a:lvl6pPr>
            <a:lvl7pPr lvl="6" algn="ctr">
              <a:spcBef>
                <a:spcPts val="0"/>
              </a:spcBef>
              <a:spcAft>
                <a:spcPts val="0"/>
              </a:spcAft>
              <a:buSzPts val="12000"/>
              <a:buNone/>
              <a:defRPr sz="19352"/>
            </a:lvl7pPr>
            <a:lvl8pPr lvl="7" algn="ctr">
              <a:spcBef>
                <a:spcPts val="0"/>
              </a:spcBef>
              <a:spcAft>
                <a:spcPts val="0"/>
              </a:spcAft>
              <a:buSzPts val="12000"/>
              <a:buNone/>
              <a:defRPr sz="19352"/>
            </a:lvl8pPr>
            <a:lvl9pPr lvl="8" algn="ctr">
              <a:spcBef>
                <a:spcPts val="0"/>
              </a:spcBef>
              <a:spcAft>
                <a:spcPts val="0"/>
              </a:spcAft>
              <a:buSzPts val="12000"/>
              <a:buNone/>
              <a:defRPr sz="19352"/>
            </a:lvl9pPr>
          </a:lstStyle>
          <a:p>
            <a:r>
              <a:rPr lang="en-US"/>
              <a:t>Click to edit Master title style</a:t>
            </a:r>
            <a:endParaRPr/>
          </a:p>
        </p:txBody>
      </p:sp>
      <p:sp>
        <p:nvSpPr>
          <p:cNvPr id="203" name="Google Shape;203;p11"/>
          <p:cNvSpPr txBox="1">
            <a:spLocks noGrp="1"/>
          </p:cNvSpPr>
          <p:nvPr>
            <p:ph type="body" idx="1"/>
          </p:nvPr>
        </p:nvSpPr>
        <p:spPr>
          <a:xfrm>
            <a:off x="930245" y="4203244"/>
            <a:ext cx="10332196" cy="1734308"/>
          </a:xfrm>
          <a:prstGeom prst="rect">
            <a:avLst/>
          </a:prstGeom>
        </p:spPr>
        <p:txBody>
          <a:bodyPr spcFirstLastPara="1">
            <a:noAutofit/>
          </a:bodyPr>
          <a:lstStyle>
            <a:lvl1pPr marL="737282" lvl="0" indent="-532482" algn="ctr">
              <a:spcBef>
                <a:spcPts val="0"/>
              </a:spcBef>
              <a:spcAft>
                <a:spcPts val="0"/>
              </a:spcAft>
              <a:buSzPts val="1600"/>
              <a:buChar char="●"/>
              <a:defRPr/>
            </a:lvl1pPr>
            <a:lvl2pPr marL="1474565" lvl="1" indent="-532482" algn="ctr">
              <a:spcBef>
                <a:spcPts val="0"/>
              </a:spcBef>
              <a:spcAft>
                <a:spcPts val="0"/>
              </a:spcAft>
              <a:buSzPts val="1600"/>
              <a:buChar char="○"/>
              <a:defRPr/>
            </a:lvl2pPr>
            <a:lvl3pPr marL="2211847" lvl="2" indent="-532482" algn="ctr">
              <a:spcBef>
                <a:spcPts val="0"/>
              </a:spcBef>
              <a:spcAft>
                <a:spcPts val="0"/>
              </a:spcAft>
              <a:buSzPts val="1600"/>
              <a:buChar char="■"/>
              <a:defRPr/>
            </a:lvl3pPr>
            <a:lvl4pPr marL="2949131" lvl="3" indent="-532482" algn="ctr">
              <a:spcBef>
                <a:spcPts val="0"/>
              </a:spcBef>
              <a:spcAft>
                <a:spcPts val="0"/>
              </a:spcAft>
              <a:buSzPts val="1600"/>
              <a:buChar char="●"/>
              <a:defRPr/>
            </a:lvl4pPr>
            <a:lvl5pPr marL="3686413" lvl="4" indent="-532482" algn="ctr">
              <a:spcBef>
                <a:spcPts val="0"/>
              </a:spcBef>
              <a:spcAft>
                <a:spcPts val="0"/>
              </a:spcAft>
              <a:buSzPts val="1600"/>
              <a:buChar char="○"/>
              <a:defRPr/>
            </a:lvl5pPr>
            <a:lvl6pPr marL="4423696" lvl="5" indent="-532482" algn="ctr">
              <a:spcBef>
                <a:spcPts val="0"/>
              </a:spcBef>
              <a:spcAft>
                <a:spcPts val="0"/>
              </a:spcAft>
              <a:buSzPts val="1600"/>
              <a:buChar char="■"/>
              <a:defRPr/>
            </a:lvl6pPr>
            <a:lvl7pPr marL="5160978" lvl="6" indent="-532482" algn="ctr">
              <a:spcBef>
                <a:spcPts val="0"/>
              </a:spcBef>
              <a:spcAft>
                <a:spcPts val="0"/>
              </a:spcAft>
              <a:buSzPts val="1600"/>
              <a:buChar char="●"/>
              <a:defRPr/>
            </a:lvl7pPr>
            <a:lvl8pPr marL="5898261" lvl="7" indent="-532482" algn="ctr">
              <a:spcBef>
                <a:spcPts val="0"/>
              </a:spcBef>
              <a:spcAft>
                <a:spcPts val="0"/>
              </a:spcAft>
              <a:buSzPts val="1600"/>
              <a:buChar char="○"/>
              <a:defRPr/>
            </a:lvl8pPr>
            <a:lvl9pPr marL="6635543" lvl="8" indent="-532482" algn="ctr">
              <a:spcBef>
                <a:spcPts val="0"/>
              </a:spcBef>
              <a:spcAft>
                <a:spcPts val="0"/>
              </a:spcAft>
              <a:buSzPts val="1600"/>
              <a:buChar char="■"/>
              <a:defRPr/>
            </a:lvl9pPr>
          </a:lstStyle>
          <a:p>
            <a:endParaRPr/>
          </a:p>
        </p:txBody>
      </p:sp>
    </p:spTree>
    <p:extLst>
      <p:ext uri="{BB962C8B-B14F-4D97-AF65-F5344CB8AC3E}">
        <p14:creationId xmlns:p14="http://schemas.microsoft.com/office/powerpoint/2010/main" val="809324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itle and text 25">
  <p:cSld name="Title and text 25">
    <p:spTree>
      <p:nvGrpSpPr>
        <p:cNvPr id="1" name="Shape 355"/>
        <p:cNvGrpSpPr/>
        <p:nvPr/>
      </p:nvGrpSpPr>
      <p:grpSpPr>
        <a:xfrm>
          <a:off x="0" y="0"/>
          <a:ext cx="0" cy="0"/>
          <a:chOff x="0" y="0"/>
          <a:chExt cx="0" cy="0"/>
        </a:xfrm>
      </p:grpSpPr>
      <p:sp>
        <p:nvSpPr>
          <p:cNvPr id="4" name="Google Shape;358;p37">
            <a:extLst>
              <a:ext uri="{FF2B5EF4-FFF2-40B4-BE49-F238E27FC236}">
                <a16:creationId xmlns:a16="http://schemas.microsoft.com/office/drawing/2014/main" id="{6F172A6F-3667-4A3B-8D70-FCE0E7E8117F}"/>
              </a:ext>
            </a:extLst>
          </p:cNvPr>
          <p:cNvSpPr/>
          <p:nvPr/>
        </p:nvSpPr>
        <p:spPr>
          <a:xfrm>
            <a:off x="6958391" y="-275874"/>
            <a:ext cx="6841907" cy="8315019"/>
          </a:xfrm>
          <a:custGeom>
            <a:avLst/>
            <a:gdLst/>
            <a:ahLst/>
            <a:cxnLst/>
            <a:rect l="l" t="t" r="r" b="b"/>
            <a:pathLst>
              <a:path w="35443" h="53958" extrusionOk="0">
                <a:moveTo>
                  <a:pt x="22715" y="1"/>
                </a:moveTo>
                <a:cubicBezTo>
                  <a:pt x="20125" y="1"/>
                  <a:pt x="17328" y="281"/>
                  <a:pt x="15726" y="2245"/>
                </a:cubicBezTo>
                <a:cubicBezTo>
                  <a:pt x="14867" y="3303"/>
                  <a:pt x="14526" y="4691"/>
                  <a:pt x="14272" y="6024"/>
                </a:cubicBezTo>
                <a:cubicBezTo>
                  <a:pt x="13952" y="7788"/>
                  <a:pt x="13743" y="9573"/>
                  <a:pt x="13897" y="11348"/>
                </a:cubicBezTo>
                <a:cubicBezTo>
                  <a:pt x="14217" y="15105"/>
                  <a:pt x="16090" y="18544"/>
                  <a:pt x="16872" y="22236"/>
                </a:cubicBezTo>
                <a:cubicBezTo>
                  <a:pt x="17666" y="25917"/>
                  <a:pt x="16917" y="30490"/>
                  <a:pt x="13566" y="32199"/>
                </a:cubicBezTo>
                <a:cubicBezTo>
                  <a:pt x="11462" y="33279"/>
                  <a:pt x="8938" y="32926"/>
                  <a:pt x="6657" y="33510"/>
                </a:cubicBezTo>
                <a:cubicBezTo>
                  <a:pt x="2854" y="34469"/>
                  <a:pt x="1" y="38304"/>
                  <a:pt x="155" y="42227"/>
                </a:cubicBezTo>
                <a:cubicBezTo>
                  <a:pt x="281" y="45310"/>
                  <a:pt x="2004" y="47993"/>
                  <a:pt x="4127" y="50317"/>
                </a:cubicBezTo>
                <a:lnTo>
                  <a:pt x="4127" y="50317"/>
                </a:lnTo>
                <a:cubicBezTo>
                  <a:pt x="3674" y="50805"/>
                  <a:pt x="3220" y="51293"/>
                  <a:pt x="2766" y="51782"/>
                </a:cubicBezTo>
                <a:cubicBezTo>
                  <a:pt x="5720" y="53221"/>
                  <a:pt x="9012" y="53958"/>
                  <a:pt x="12301" y="53958"/>
                </a:cubicBezTo>
                <a:cubicBezTo>
                  <a:pt x="14227" y="53958"/>
                  <a:pt x="16152" y="53705"/>
                  <a:pt x="18008" y="53192"/>
                </a:cubicBezTo>
                <a:cubicBezTo>
                  <a:pt x="23033" y="51804"/>
                  <a:pt x="27508" y="48542"/>
                  <a:pt x="30351" y="44167"/>
                </a:cubicBezTo>
                <a:cubicBezTo>
                  <a:pt x="33613" y="39186"/>
                  <a:pt x="34659" y="33080"/>
                  <a:pt x="34990" y="27129"/>
                </a:cubicBezTo>
                <a:cubicBezTo>
                  <a:pt x="35442" y="18776"/>
                  <a:pt x="34461" y="9959"/>
                  <a:pt x="29756" y="3049"/>
                </a:cubicBezTo>
                <a:cubicBezTo>
                  <a:pt x="29171" y="2189"/>
                  <a:pt x="28510" y="1352"/>
                  <a:pt x="27618" y="823"/>
                </a:cubicBezTo>
                <a:cubicBezTo>
                  <a:pt x="26384" y="85"/>
                  <a:pt x="24873" y="41"/>
                  <a:pt x="23441" y="7"/>
                </a:cubicBezTo>
                <a:cubicBezTo>
                  <a:pt x="23201" y="3"/>
                  <a:pt x="22959" y="1"/>
                  <a:pt x="22715" y="1"/>
                </a:cubicBezTo>
                <a:close/>
              </a:path>
            </a:pathLst>
          </a:custGeom>
          <a:solidFill>
            <a:srgbClr val="D9EEFC"/>
          </a:solidFill>
          <a:ln>
            <a:noFill/>
          </a:ln>
        </p:spPr>
        <p:txBody>
          <a:bodyPr spcFirstLastPara="1" lIns="147441" tIns="147441" rIns="147441" bIns="147441"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5" name="Google Shape;359;p37">
            <a:extLst>
              <a:ext uri="{FF2B5EF4-FFF2-40B4-BE49-F238E27FC236}">
                <a16:creationId xmlns:a16="http://schemas.microsoft.com/office/drawing/2014/main" id="{73CC34BC-3FDB-4434-A742-CC147C91F7D0}"/>
              </a:ext>
            </a:extLst>
          </p:cNvPr>
          <p:cNvSpPr/>
          <p:nvPr/>
        </p:nvSpPr>
        <p:spPr>
          <a:xfrm>
            <a:off x="-2039493" y="-1181145"/>
            <a:ext cx="6843951" cy="8315019"/>
          </a:xfrm>
          <a:custGeom>
            <a:avLst/>
            <a:gdLst/>
            <a:ahLst/>
            <a:cxnLst/>
            <a:rect l="l" t="t" r="r" b="b"/>
            <a:pathLst>
              <a:path w="35454" h="53950" extrusionOk="0">
                <a:moveTo>
                  <a:pt x="23149" y="0"/>
                </a:moveTo>
                <a:cubicBezTo>
                  <a:pt x="21225" y="0"/>
                  <a:pt x="19302" y="253"/>
                  <a:pt x="17446" y="766"/>
                </a:cubicBezTo>
                <a:cubicBezTo>
                  <a:pt x="12421" y="2144"/>
                  <a:pt x="7947" y="5416"/>
                  <a:pt x="5092" y="9780"/>
                </a:cubicBezTo>
                <a:cubicBezTo>
                  <a:pt x="1841" y="14773"/>
                  <a:pt x="783" y="20879"/>
                  <a:pt x="463" y="26818"/>
                </a:cubicBezTo>
                <a:cubicBezTo>
                  <a:pt x="1" y="35172"/>
                  <a:pt x="992" y="44000"/>
                  <a:pt x="5699" y="50909"/>
                </a:cubicBezTo>
                <a:cubicBezTo>
                  <a:pt x="6282" y="51769"/>
                  <a:pt x="6943" y="52606"/>
                  <a:pt x="7837" y="53135"/>
                </a:cubicBezTo>
                <a:cubicBezTo>
                  <a:pt x="9071" y="53874"/>
                  <a:pt x="10580" y="53918"/>
                  <a:pt x="12013" y="53940"/>
                </a:cubicBezTo>
                <a:cubicBezTo>
                  <a:pt x="12287" y="53945"/>
                  <a:pt x="12565" y="53949"/>
                  <a:pt x="12845" y="53949"/>
                </a:cubicBezTo>
                <a:cubicBezTo>
                  <a:pt x="15404" y="53949"/>
                  <a:pt x="18148" y="53651"/>
                  <a:pt x="19727" y="51714"/>
                </a:cubicBezTo>
                <a:cubicBezTo>
                  <a:pt x="20587" y="50644"/>
                  <a:pt x="20929" y="49267"/>
                  <a:pt x="21171" y="47933"/>
                </a:cubicBezTo>
                <a:cubicBezTo>
                  <a:pt x="21502" y="46170"/>
                  <a:pt x="21711" y="44385"/>
                  <a:pt x="21557" y="42611"/>
                </a:cubicBezTo>
                <a:cubicBezTo>
                  <a:pt x="21237" y="38853"/>
                  <a:pt x="19364" y="35404"/>
                  <a:pt x="18570" y="31723"/>
                </a:cubicBezTo>
                <a:cubicBezTo>
                  <a:pt x="17788" y="28042"/>
                  <a:pt x="18526" y="23468"/>
                  <a:pt x="21887" y="21760"/>
                </a:cubicBezTo>
                <a:cubicBezTo>
                  <a:pt x="23981" y="20680"/>
                  <a:pt x="26516" y="21033"/>
                  <a:pt x="28797" y="20448"/>
                </a:cubicBezTo>
                <a:cubicBezTo>
                  <a:pt x="32599" y="19479"/>
                  <a:pt x="35454" y="15655"/>
                  <a:pt x="35300" y="11732"/>
                </a:cubicBezTo>
                <a:cubicBezTo>
                  <a:pt x="35173" y="8649"/>
                  <a:pt x="33451" y="5959"/>
                  <a:pt x="31328" y="3638"/>
                </a:cubicBezTo>
                <a:lnTo>
                  <a:pt x="31328" y="3638"/>
                </a:lnTo>
                <a:cubicBezTo>
                  <a:pt x="31779" y="3151"/>
                  <a:pt x="32229" y="2664"/>
                  <a:pt x="32677" y="2176"/>
                </a:cubicBezTo>
                <a:cubicBezTo>
                  <a:pt x="29722" y="738"/>
                  <a:pt x="26435" y="0"/>
                  <a:pt x="23149" y="0"/>
                </a:cubicBezTo>
                <a:close/>
              </a:path>
            </a:pathLst>
          </a:custGeom>
          <a:solidFill>
            <a:srgbClr val="FFF3F3"/>
          </a:solidFill>
          <a:ln>
            <a:noFill/>
          </a:ln>
        </p:spPr>
        <p:txBody>
          <a:bodyPr spcFirstLastPara="1" lIns="147441" tIns="147441" rIns="147441" bIns="147441"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6" name="Google Shape;360;p37">
            <a:extLst>
              <a:ext uri="{FF2B5EF4-FFF2-40B4-BE49-F238E27FC236}">
                <a16:creationId xmlns:a16="http://schemas.microsoft.com/office/drawing/2014/main" id="{EAC08D94-1C1F-40F4-9914-C243A2A42E7F}"/>
              </a:ext>
            </a:extLst>
          </p:cNvPr>
          <p:cNvSpPr/>
          <p:nvPr/>
        </p:nvSpPr>
        <p:spPr>
          <a:xfrm>
            <a:off x="913481" y="204350"/>
            <a:ext cx="3343297" cy="1790110"/>
          </a:xfrm>
          <a:custGeom>
            <a:avLst/>
            <a:gdLst/>
            <a:ahLst/>
            <a:cxnLst/>
            <a:rect l="l" t="t" r="r" b="b"/>
            <a:pathLst>
              <a:path w="17326" h="11620" extrusionOk="0">
                <a:moveTo>
                  <a:pt x="10944" y="0"/>
                </a:moveTo>
                <a:cubicBezTo>
                  <a:pt x="10491" y="0"/>
                  <a:pt x="10040" y="95"/>
                  <a:pt x="9633" y="290"/>
                </a:cubicBezTo>
                <a:cubicBezTo>
                  <a:pt x="8586" y="786"/>
                  <a:pt x="7870" y="1910"/>
                  <a:pt x="7848" y="3056"/>
                </a:cubicBezTo>
                <a:cubicBezTo>
                  <a:pt x="7451" y="2197"/>
                  <a:pt x="6701" y="1458"/>
                  <a:pt x="5787" y="1215"/>
                </a:cubicBezTo>
                <a:cubicBezTo>
                  <a:pt x="5571" y="1156"/>
                  <a:pt x="5346" y="1127"/>
                  <a:pt x="5121" y="1127"/>
                </a:cubicBezTo>
                <a:cubicBezTo>
                  <a:pt x="4384" y="1127"/>
                  <a:pt x="3647" y="1440"/>
                  <a:pt x="3208" y="2031"/>
                </a:cubicBezTo>
                <a:cubicBezTo>
                  <a:pt x="2517" y="2953"/>
                  <a:pt x="2776" y="4333"/>
                  <a:pt x="3660" y="5020"/>
                </a:cubicBezTo>
                <a:lnTo>
                  <a:pt x="3660" y="5020"/>
                </a:lnTo>
                <a:cubicBezTo>
                  <a:pt x="3396" y="4818"/>
                  <a:pt x="3109" y="4731"/>
                  <a:pt x="2815" y="4731"/>
                </a:cubicBezTo>
                <a:cubicBezTo>
                  <a:pt x="1565" y="4731"/>
                  <a:pt x="207" y="6316"/>
                  <a:pt x="101" y="7420"/>
                </a:cubicBezTo>
                <a:cubicBezTo>
                  <a:pt x="1" y="8478"/>
                  <a:pt x="497" y="9624"/>
                  <a:pt x="1390" y="10219"/>
                </a:cubicBezTo>
                <a:cubicBezTo>
                  <a:pt x="1915" y="10570"/>
                  <a:pt x="2539" y="10735"/>
                  <a:pt x="3169" y="10735"/>
                </a:cubicBezTo>
                <a:cubicBezTo>
                  <a:pt x="3968" y="10735"/>
                  <a:pt x="4778" y="10470"/>
                  <a:pt x="5412" y="9977"/>
                </a:cubicBezTo>
                <a:cubicBezTo>
                  <a:pt x="6140" y="10947"/>
                  <a:pt x="7605" y="11597"/>
                  <a:pt x="8795" y="11619"/>
                </a:cubicBezTo>
                <a:cubicBezTo>
                  <a:pt x="8825" y="11619"/>
                  <a:pt x="8854" y="11619"/>
                  <a:pt x="8884" y="11619"/>
                </a:cubicBezTo>
                <a:cubicBezTo>
                  <a:pt x="10360" y="11619"/>
                  <a:pt x="12244" y="11081"/>
                  <a:pt x="12741" y="9569"/>
                </a:cubicBezTo>
                <a:cubicBezTo>
                  <a:pt x="12741" y="9580"/>
                  <a:pt x="13413" y="10098"/>
                  <a:pt x="13512" y="10142"/>
                </a:cubicBezTo>
                <a:cubicBezTo>
                  <a:pt x="13704" y="10238"/>
                  <a:pt x="13939" y="10270"/>
                  <a:pt x="14168" y="10270"/>
                </a:cubicBezTo>
                <a:cubicBezTo>
                  <a:pt x="14308" y="10270"/>
                  <a:pt x="14445" y="10258"/>
                  <a:pt x="14570" y="10241"/>
                </a:cubicBezTo>
                <a:cubicBezTo>
                  <a:pt x="15309" y="10142"/>
                  <a:pt x="16003" y="9745"/>
                  <a:pt x="16466" y="9161"/>
                </a:cubicBezTo>
                <a:cubicBezTo>
                  <a:pt x="17182" y="8246"/>
                  <a:pt x="17325" y="6946"/>
                  <a:pt x="16918" y="5855"/>
                </a:cubicBezTo>
                <a:cubicBezTo>
                  <a:pt x="16653" y="5128"/>
                  <a:pt x="16146" y="4477"/>
                  <a:pt x="15474" y="4103"/>
                </a:cubicBezTo>
                <a:cubicBezTo>
                  <a:pt x="15083" y="3879"/>
                  <a:pt x="14650" y="3732"/>
                  <a:pt x="14204" y="3732"/>
                </a:cubicBezTo>
                <a:cubicBezTo>
                  <a:pt x="14146" y="3732"/>
                  <a:pt x="14088" y="3734"/>
                  <a:pt x="14030" y="3739"/>
                </a:cubicBezTo>
                <a:cubicBezTo>
                  <a:pt x="14151" y="2571"/>
                  <a:pt x="13854" y="1414"/>
                  <a:pt x="12895" y="654"/>
                </a:cubicBezTo>
                <a:cubicBezTo>
                  <a:pt x="12346" y="226"/>
                  <a:pt x="11644" y="0"/>
                  <a:pt x="10944" y="0"/>
                </a:cubicBezTo>
                <a:close/>
              </a:path>
            </a:pathLst>
          </a:custGeom>
          <a:solidFill>
            <a:srgbClr val="D9EEFC"/>
          </a:solidFill>
          <a:ln>
            <a:noFill/>
          </a:ln>
        </p:spPr>
        <p:txBody>
          <a:bodyPr spcFirstLastPara="1" lIns="147441" tIns="147441" rIns="147441" bIns="147441"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7" name="Google Shape;361;p37">
            <a:extLst>
              <a:ext uri="{FF2B5EF4-FFF2-40B4-BE49-F238E27FC236}">
                <a16:creationId xmlns:a16="http://schemas.microsoft.com/office/drawing/2014/main" id="{E5B51726-5E99-4E30-8646-8273543637F8}"/>
              </a:ext>
            </a:extLst>
          </p:cNvPr>
          <p:cNvSpPr/>
          <p:nvPr/>
        </p:nvSpPr>
        <p:spPr>
          <a:xfrm>
            <a:off x="2670961" y="3034605"/>
            <a:ext cx="2750659" cy="1473366"/>
          </a:xfrm>
          <a:custGeom>
            <a:avLst/>
            <a:gdLst/>
            <a:ahLst/>
            <a:cxnLst/>
            <a:rect l="l" t="t" r="r" b="b"/>
            <a:pathLst>
              <a:path w="14251" h="9564" extrusionOk="0">
                <a:moveTo>
                  <a:pt x="9006" y="0"/>
                </a:moveTo>
                <a:cubicBezTo>
                  <a:pt x="8629" y="0"/>
                  <a:pt x="8253" y="79"/>
                  <a:pt x="7914" y="240"/>
                </a:cubicBezTo>
                <a:cubicBezTo>
                  <a:pt x="7065" y="648"/>
                  <a:pt x="6470" y="1574"/>
                  <a:pt x="6459" y="2521"/>
                </a:cubicBezTo>
                <a:cubicBezTo>
                  <a:pt x="6128" y="1805"/>
                  <a:pt x="5511" y="1199"/>
                  <a:pt x="4751" y="1000"/>
                </a:cubicBezTo>
                <a:cubicBezTo>
                  <a:pt x="4575" y="952"/>
                  <a:pt x="4392" y="928"/>
                  <a:pt x="4210" y="928"/>
                </a:cubicBezTo>
                <a:cubicBezTo>
                  <a:pt x="3604" y="928"/>
                  <a:pt x="2999" y="1190"/>
                  <a:pt x="2635" y="1672"/>
                </a:cubicBezTo>
                <a:cubicBezTo>
                  <a:pt x="2062" y="2433"/>
                  <a:pt x="2283" y="3568"/>
                  <a:pt x="3010" y="4141"/>
                </a:cubicBezTo>
                <a:cubicBezTo>
                  <a:pt x="2801" y="3978"/>
                  <a:pt x="2571" y="3907"/>
                  <a:pt x="2335" y="3907"/>
                </a:cubicBezTo>
                <a:cubicBezTo>
                  <a:pt x="1309" y="3907"/>
                  <a:pt x="159" y="5234"/>
                  <a:pt x="78" y="6103"/>
                </a:cubicBezTo>
                <a:cubicBezTo>
                  <a:pt x="1" y="6984"/>
                  <a:pt x="398" y="7921"/>
                  <a:pt x="1136" y="8417"/>
                </a:cubicBezTo>
                <a:cubicBezTo>
                  <a:pt x="1566" y="8702"/>
                  <a:pt x="2077" y="8837"/>
                  <a:pt x="2594" y="8837"/>
                </a:cubicBezTo>
                <a:cubicBezTo>
                  <a:pt x="3256" y="8837"/>
                  <a:pt x="3927" y="8616"/>
                  <a:pt x="4453" y="8208"/>
                </a:cubicBezTo>
                <a:cubicBezTo>
                  <a:pt x="5048" y="9012"/>
                  <a:pt x="6250" y="9541"/>
                  <a:pt x="7230" y="9563"/>
                </a:cubicBezTo>
                <a:cubicBezTo>
                  <a:pt x="7259" y="9563"/>
                  <a:pt x="7288" y="9564"/>
                  <a:pt x="7318" y="9564"/>
                </a:cubicBezTo>
                <a:cubicBezTo>
                  <a:pt x="8529" y="9564"/>
                  <a:pt x="10073" y="9114"/>
                  <a:pt x="10482" y="7877"/>
                </a:cubicBezTo>
                <a:cubicBezTo>
                  <a:pt x="10482" y="7888"/>
                  <a:pt x="11033" y="8307"/>
                  <a:pt x="11121" y="8351"/>
                </a:cubicBezTo>
                <a:cubicBezTo>
                  <a:pt x="11264" y="8429"/>
                  <a:pt x="11446" y="8453"/>
                  <a:pt x="11628" y="8453"/>
                </a:cubicBezTo>
                <a:cubicBezTo>
                  <a:pt x="11753" y="8453"/>
                  <a:pt x="11879" y="8442"/>
                  <a:pt x="11991" y="8428"/>
                </a:cubicBezTo>
                <a:cubicBezTo>
                  <a:pt x="12598" y="8351"/>
                  <a:pt x="13171" y="8020"/>
                  <a:pt x="13545" y="7547"/>
                </a:cubicBezTo>
                <a:cubicBezTo>
                  <a:pt x="14141" y="6786"/>
                  <a:pt x="14251" y="5717"/>
                  <a:pt x="13920" y="4814"/>
                </a:cubicBezTo>
                <a:cubicBezTo>
                  <a:pt x="13700" y="4218"/>
                  <a:pt x="13292" y="3689"/>
                  <a:pt x="12730" y="3369"/>
                </a:cubicBezTo>
                <a:cubicBezTo>
                  <a:pt x="12404" y="3192"/>
                  <a:pt x="12043" y="3067"/>
                  <a:pt x="11678" y="3067"/>
                </a:cubicBezTo>
                <a:cubicBezTo>
                  <a:pt x="11635" y="3067"/>
                  <a:pt x="11593" y="3069"/>
                  <a:pt x="11550" y="3072"/>
                </a:cubicBezTo>
                <a:cubicBezTo>
                  <a:pt x="11638" y="2113"/>
                  <a:pt x="11396" y="1165"/>
                  <a:pt x="10614" y="538"/>
                </a:cubicBezTo>
                <a:cubicBezTo>
                  <a:pt x="10161" y="184"/>
                  <a:pt x="9582" y="0"/>
                  <a:pt x="9006" y="0"/>
                </a:cubicBezTo>
                <a:close/>
              </a:path>
            </a:pathLst>
          </a:custGeom>
          <a:solidFill>
            <a:srgbClr val="FFF3F3"/>
          </a:solidFill>
          <a:ln>
            <a:noFill/>
          </a:ln>
        </p:spPr>
        <p:txBody>
          <a:bodyPr spcFirstLastPara="1" lIns="147441" tIns="147441" rIns="147441" bIns="147441"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8" name="Google Shape;362;p37">
            <a:extLst>
              <a:ext uri="{FF2B5EF4-FFF2-40B4-BE49-F238E27FC236}">
                <a16:creationId xmlns:a16="http://schemas.microsoft.com/office/drawing/2014/main" id="{95794A65-2109-44EA-AC89-5D1A5A1634AD}"/>
              </a:ext>
            </a:extLst>
          </p:cNvPr>
          <p:cNvSpPr/>
          <p:nvPr/>
        </p:nvSpPr>
        <p:spPr>
          <a:xfrm>
            <a:off x="329017" y="5294720"/>
            <a:ext cx="2419599" cy="1248580"/>
          </a:xfrm>
          <a:custGeom>
            <a:avLst/>
            <a:gdLst/>
            <a:ahLst/>
            <a:cxnLst/>
            <a:rect l="l" t="t" r="r" b="b"/>
            <a:pathLst>
              <a:path w="12532" h="8102" extrusionOk="0">
                <a:moveTo>
                  <a:pt x="6714" y="1"/>
                </a:moveTo>
                <a:cubicBezTo>
                  <a:pt x="6632" y="1"/>
                  <a:pt x="6551" y="8"/>
                  <a:pt x="6470" y="23"/>
                </a:cubicBezTo>
                <a:cubicBezTo>
                  <a:pt x="6084" y="89"/>
                  <a:pt x="5742" y="309"/>
                  <a:pt x="5478" y="596"/>
                </a:cubicBezTo>
                <a:cubicBezTo>
                  <a:pt x="5224" y="872"/>
                  <a:pt x="5037" y="1235"/>
                  <a:pt x="5081" y="1599"/>
                </a:cubicBezTo>
                <a:cubicBezTo>
                  <a:pt x="4893" y="1092"/>
                  <a:pt x="4420" y="475"/>
                  <a:pt x="3847" y="375"/>
                </a:cubicBezTo>
                <a:cubicBezTo>
                  <a:pt x="3739" y="356"/>
                  <a:pt x="3630" y="347"/>
                  <a:pt x="3520" y="347"/>
                </a:cubicBezTo>
                <a:cubicBezTo>
                  <a:pt x="2870" y="347"/>
                  <a:pt x="2214" y="672"/>
                  <a:pt x="1808" y="1191"/>
                </a:cubicBezTo>
                <a:cubicBezTo>
                  <a:pt x="1323" y="1786"/>
                  <a:pt x="1168" y="2623"/>
                  <a:pt x="1345" y="3373"/>
                </a:cubicBezTo>
                <a:cubicBezTo>
                  <a:pt x="739" y="3571"/>
                  <a:pt x="243" y="4090"/>
                  <a:pt x="78" y="4707"/>
                </a:cubicBezTo>
                <a:cubicBezTo>
                  <a:pt x="22" y="4894"/>
                  <a:pt x="0" y="5081"/>
                  <a:pt x="12" y="5268"/>
                </a:cubicBezTo>
                <a:cubicBezTo>
                  <a:pt x="56" y="6029"/>
                  <a:pt x="551" y="6734"/>
                  <a:pt x="1180" y="7153"/>
                </a:cubicBezTo>
                <a:cubicBezTo>
                  <a:pt x="1534" y="7390"/>
                  <a:pt x="1953" y="7502"/>
                  <a:pt x="2378" y="7502"/>
                </a:cubicBezTo>
                <a:cubicBezTo>
                  <a:pt x="2920" y="7502"/>
                  <a:pt x="3469" y="7321"/>
                  <a:pt x="3902" y="6987"/>
                </a:cubicBezTo>
                <a:cubicBezTo>
                  <a:pt x="4386" y="7649"/>
                  <a:pt x="5378" y="8079"/>
                  <a:pt x="6183" y="8101"/>
                </a:cubicBezTo>
                <a:cubicBezTo>
                  <a:pt x="6198" y="8101"/>
                  <a:pt x="6212" y="8101"/>
                  <a:pt x="6226" y="8101"/>
                </a:cubicBezTo>
                <a:cubicBezTo>
                  <a:pt x="7234" y="8101"/>
                  <a:pt x="8524" y="7734"/>
                  <a:pt x="8861" y="6712"/>
                </a:cubicBezTo>
                <a:cubicBezTo>
                  <a:pt x="8861" y="6723"/>
                  <a:pt x="9313" y="7065"/>
                  <a:pt x="9379" y="7098"/>
                </a:cubicBezTo>
                <a:cubicBezTo>
                  <a:pt x="9505" y="7164"/>
                  <a:pt x="9660" y="7187"/>
                  <a:pt x="9811" y="7187"/>
                </a:cubicBezTo>
                <a:cubicBezTo>
                  <a:pt x="9910" y="7187"/>
                  <a:pt x="10008" y="7177"/>
                  <a:pt x="10095" y="7164"/>
                </a:cubicBezTo>
                <a:cubicBezTo>
                  <a:pt x="10591" y="7098"/>
                  <a:pt x="11065" y="6833"/>
                  <a:pt x="11385" y="6436"/>
                </a:cubicBezTo>
                <a:cubicBezTo>
                  <a:pt x="11561" y="6205"/>
                  <a:pt x="11704" y="5919"/>
                  <a:pt x="11782" y="5632"/>
                </a:cubicBezTo>
                <a:cubicBezTo>
                  <a:pt x="11848" y="5368"/>
                  <a:pt x="11693" y="5158"/>
                  <a:pt x="11804" y="4905"/>
                </a:cubicBezTo>
                <a:cubicBezTo>
                  <a:pt x="11880" y="4761"/>
                  <a:pt x="12002" y="4629"/>
                  <a:pt x="12101" y="4497"/>
                </a:cubicBezTo>
                <a:cubicBezTo>
                  <a:pt x="12365" y="4178"/>
                  <a:pt x="12531" y="3769"/>
                  <a:pt x="12509" y="3351"/>
                </a:cubicBezTo>
                <a:cubicBezTo>
                  <a:pt x="12498" y="2932"/>
                  <a:pt x="12289" y="2525"/>
                  <a:pt x="11924" y="2315"/>
                </a:cubicBezTo>
                <a:cubicBezTo>
                  <a:pt x="11769" y="2225"/>
                  <a:pt x="11589" y="2180"/>
                  <a:pt x="11411" y="2180"/>
                </a:cubicBezTo>
                <a:cubicBezTo>
                  <a:pt x="11173" y="2180"/>
                  <a:pt x="10938" y="2261"/>
                  <a:pt x="10768" y="2425"/>
                </a:cubicBezTo>
                <a:cubicBezTo>
                  <a:pt x="10856" y="2150"/>
                  <a:pt x="10922" y="1863"/>
                  <a:pt x="10911" y="1565"/>
                </a:cubicBezTo>
                <a:cubicBezTo>
                  <a:pt x="10900" y="1279"/>
                  <a:pt x="10790" y="982"/>
                  <a:pt x="10569" y="794"/>
                </a:cubicBezTo>
                <a:cubicBezTo>
                  <a:pt x="10402" y="650"/>
                  <a:pt x="10187" y="584"/>
                  <a:pt x="9967" y="584"/>
                </a:cubicBezTo>
                <a:cubicBezTo>
                  <a:pt x="9767" y="584"/>
                  <a:pt x="9564" y="639"/>
                  <a:pt x="9390" y="739"/>
                </a:cubicBezTo>
                <a:cubicBezTo>
                  <a:pt x="9027" y="948"/>
                  <a:pt x="8773" y="1312"/>
                  <a:pt x="8596" y="1687"/>
                </a:cubicBezTo>
                <a:cubicBezTo>
                  <a:pt x="8453" y="1213"/>
                  <a:pt x="8211" y="761"/>
                  <a:pt x="7836" y="441"/>
                </a:cubicBezTo>
                <a:cubicBezTo>
                  <a:pt x="7524" y="175"/>
                  <a:pt x="7120" y="1"/>
                  <a:pt x="6714" y="1"/>
                </a:cubicBezTo>
                <a:close/>
              </a:path>
            </a:pathLst>
          </a:custGeom>
          <a:solidFill>
            <a:srgbClr val="D9EEFC"/>
          </a:solidFill>
          <a:ln>
            <a:noFill/>
          </a:ln>
        </p:spPr>
        <p:txBody>
          <a:bodyPr spcFirstLastPara="1" lIns="147441" tIns="147441" rIns="147441" bIns="147441"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356" name="Google Shape;356;p37"/>
          <p:cNvSpPr txBox="1">
            <a:spLocks noGrp="1"/>
          </p:cNvSpPr>
          <p:nvPr>
            <p:ph type="title"/>
          </p:nvPr>
        </p:nvSpPr>
        <p:spPr>
          <a:xfrm>
            <a:off x="3320670" y="2495312"/>
            <a:ext cx="5917244" cy="763852"/>
          </a:xfrm>
          <a:prstGeom prst="rect">
            <a:avLst/>
          </a:prstGeom>
        </p:spPr>
        <p:txBody>
          <a:bodyPr spcFirstLastPara="1">
            <a:noAutofit/>
          </a:bodyPr>
          <a:lstStyle>
            <a:lvl1pPr lvl="0" algn="ctr" rtl="0">
              <a:spcBef>
                <a:spcPts val="0"/>
              </a:spcBef>
              <a:spcAft>
                <a:spcPts val="0"/>
              </a:spcAft>
              <a:buClr>
                <a:schemeClr val="dk1"/>
              </a:buClr>
              <a:buSzPts val="3000"/>
              <a:buFont typeface="McLaren"/>
              <a:buNone/>
              <a:defRPr sz="4837" b="1">
                <a:solidFill>
                  <a:schemeClr val="dk1"/>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4837"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4837"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4837"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4837"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4837"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4837"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4837"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4837" b="1">
                <a:solidFill>
                  <a:schemeClr val="dk1"/>
                </a:solidFill>
                <a:latin typeface="McLaren"/>
                <a:ea typeface="McLaren"/>
                <a:cs typeface="McLaren"/>
                <a:sym typeface="McLaren"/>
              </a:defRPr>
            </a:lvl9pPr>
          </a:lstStyle>
          <a:p>
            <a:endParaRPr/>
          </a:p>
        </p:txBody>
      </p:sp>
      <p:sp>
        <p:nvSpPr>
          <p:cNvPr id="357" name="Google Shape;357;p37"/>
          <p:cNvSpPr txBox="1">
            <a:spLocks noGrp="1"/>
          </p:cNvSpPr>
          <p:nvPr>
            <p:ph type="subTitle" idx="1"/>
          </p:nvPr>
        </p:nvSpPr>
        <p:spPr>
          <a:xfrm>
            <a:off x="3320731" y="3381243"/>
            <a:ext cx="5917244" cy="1240777"/>
          </a:xfrm>
          <a:prstGeom prst="rect">
            <a:avLst/>
          </a:prstGeom>
        </p:spPr>
        <p:txBody>
          <a:bodyPr spcFirstLastPara="1">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extLst>
      <p:ext uri="{BB962C8B-B14F-4D97-AF65-F5344CB8AC3E}">
        <p14:creationId xmlns:p14="http://schemas.microsoft.com/office/powerpoint/2010/main" val="16313581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96"/>
        <p:cNvGrpSpPr/>
        <p:nvPr/>
      </p:nvGrpSpPr>
      <p:grpSpPr>
        <a:xfrm>
          <a:off x="0" y="0"/>
          <a:ext cx="0" cy="0"/>
          <a:chOff x="0" y="0"/>
          <a:chExt cx="0" cy="0"/>
        </a:xfrm>
      </p:grpSpPr>
      <p:sp>
        <p:nvSpPr>
          <p:cNvPr id="2" name="Google Shape;397;p44">
            <a:extLst>
              <a:ext uri="{FF2B5EF4-FFF2-40B4-BE49-F238E27FC236}">
                <a16:creationId xmlns:a16="http://schemas.microsoft.com/office/drawing/2014/main" id="{9EAC4F93-43BE-4905-BA3D-DE501D36CD39}"/>
              </a:ext>
            </a:extLst>
          </p:cNvPr>
          <p:cNvSpPr/>
          <p:nvPr/>
        </p:nvSpPr>
        <p:spPr>
          <a:xfrm>
            <a:off x="6944087" y="-884838"/>
            <a:ext cx="5840552" cy="4941194"/>
          </a:xfrm>
          <a:custGeom>
            <a:avLst/>
            <a:gdLst/>
            <a:ahLst/>
            <a:cxnLst/>
            <a:rect l="l" t="t" r="r" b="b"/>
            <a:pathLst>
              <a:path w="26209" h="27781" extrusionOk="0">
                <a:moveTo>
                  <a:pt x="11503" y="0"/>
                </a:moveTo>
                <a:cubicBezTo>
                  <a:pt x="7927" y="0"/>
                  <a:pt x="4379" y="348"/>
                  <a:pt x="1045" y="1078"/>
                </a:cubicBezTo>
                <a:cubicBezTo>
                  <a:pt x="604" y="2467"/>
                  <a:pt x="164" y="3865"/>
                  <a:pt x="77" y="5322"/>
                </a:cubicBezTo>
                <a:cubicBezTo>
                  <a:pt x="1" y="6768"/>
                  <a:pt x="326" y="8291"/>
                  <a:pt x="1265" y="9402"/>
                </a:cubicBezTo>
                <a:cubicBezTo>
                  <a:pt x="2673" y="11050"/>
                  <a:pt x="5049" y="11404"/>
                  <a:pt x="7214" y="11576"/>
                </a:cubicBezTo>
                <a:cubicBezTo>
                  <a:pt x="9369" y="11740"/>
                  <a:pt x="11716" y="11902"/>
                  <a:pt x="13335" y="13349"/>
                </a:cubicBezTo>
                <a:cubicBezTo>
                  <a:pt x="14647" y="14517"/>
                  <a:pt x="15222" y="16442"/>
                  <a:pt x="14762" y="18138"/>
                </a:cubicBezTo>
                <a:cubicBezTo>
                  <a:pt x="14207" y="20169"/>
                  <a:pt x="12329" y="21845"/>
                  <a:pt x="12511" y="23933"/>
                </a:cubicBezTo>
                <a:cubicBezTo>
                  <a:pt x="12597" y="25035"/>
                  <a:pt x="13296" y="26032"/>
                  <a:pt x="14207" y="26664"/>
                </a:cubicBezTo>
                <a:cubicBezTo>
                  <a:pt x="15116" y="27296"/>
                  <a:pt x="16218" y="27603"/>
                  <a:pt x="17320" y="27718"/>
                </a:cubicBezTo>
                <a:cubicBezTo>
                  <a:pt x="17698" y="27760"/>
                  <a:pt x="18078" y="27780"/>
                  <a:pt x="18459" y="27780"/>
                </a:cubicBezTo>
                <a:cubicBezTo>
                  <a:pt x="21274" y="27780"/>
                  <a:pt x="24085" y="26645"/>
                  <a:pt x="26094" y="24661"/>
                </a:cubicBezTo>
                <a:cubicBezTo>
                  <a:pt x="26152" y="24297"/>
                  <a:pt x="26209" y="23886"/>
                  <a:pt x="26209" y="23522"/>
                </a:cubicBezTo>
                <a:lnTo>
                  <a:pt x="26209" y="1959"/>
                </a:lnTo>
                <a:cubicBezTo>
                  <a:pt x="21591" y="684"/>
                  <a:pt x="16519" y="0"/>
                  <a:pt x="11503" y="0"/>
                </a:cubicBezTo>
                <a:close/>
              </a:path>
            </a:pathLst>
          </a:custGeom>
          <a:solidFill>
            <a:srgbClr val="D9EEFC"/>
          </a:solidFill>
          <a:ln>
            <a:noFill/>
          </a:ln>
        </p:spPr>
        <p:txBody>
          <a:bodyPr spcFirstLastPara="1" lIns="147441" tIns="147441" rIns="147441" bIns="147441"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3" name="Google Shape;398;p44">
            <a:extLst>
              <a:ext uri="{FF2B5EF4-FFF2-40B4-BE49-F238E27FC236}">
                <a16:creationId xmlns:a16="http://schemas.microsoft.com/office/drawing/2014/main" id="{E52B928C-E090-4504-940E-7454FCBB8414}"/>
              </a:ext>
            </a:extLst>
          </p:cNvPr>
          <p:cNvSpPr/>
          <p:nvPr/>
        </p:nvSpPr>
        <p:spPr>
          <a:xfrm>
            <a:off x="94005" y="3572046"/>
            <a:ext cx="12373879" cy="3641524"/>
          </a:xfrm>
          <a:custGeom>
            <a:avLst/>
            <a:gdLst/>
            <a:ahLst/>
            <a:cxnLst/>
            <a:rect l="l" t="t" r="r" b="b"/>
            <a:pathLst>
              <a:path w="55541" h="20474" extrusionOk="0">
                <a:moveTo>
                  <a:pt x="31626" y="1"/>
                </a:moveTo>
                <a:cubicBezTo>
                  <a:pt x="29271" y="1"/>
                  <a:pt x="26934" y="1222"/>
                  <a:pt x="25615" y="3174"/>
                </a:cubicBezTo>
                <a:cubicBezTo>
                  <a:pt x="24121" y="5377"/>
                  <a:pt x="23929" y="8251"/>
                  <a:pt x="22502" y="10482"/>
                </a:cubicBezTo>
                <a:cubicBezTo>
                  <a:pt x="21113" y="12661"/>
                  <a:pt x="18528" y="13946"/>
                  <a:pt x="15963" y="13946"/>
                </a:cubicBezTo>
                <a:cubicBezTo>
                  <a:pt x="15078" y="13946"/>
                  <a:pt x="14195" y="13793"/>
                  <a:pt x="13364" y="13471"/>
                </a:cubicBezTo>
                <a:cubicBezTo>
                  <a:pt x="11755" y="12849"/>
                  <a:pt x="10346" y="11670"/>
                  <a:pt x="8641" y="11374"/>
                </a:cubicBezTo>
                <a:cubicBezTo>
                  <a:pt x="8364" y="11325"/>
                  <a:pt x="8087" y="11302"/>
                  <a:pt x="7810" y="11302"/>
                </a:cubicBezTo>
                <a:cubicBezTo>
                  <a:pt x="6054" y="11302"/>
                  <a:pt x="4330" y="12230"/>
                  <a:pt x="3114" y="13528"/>
                </a:cubicBezTo>
                <a:cubicBezTo>
                  <a:pt x="1706" y="15033"/>
                  <a:pt x="863" y="16977"/>
                  <a:pt x="154" y="18912"/>
                </a:cubicBezTo>
                <a:cubicBezTo>
                  <a:pt x="1" y="19333"/>
                  <a:pt x="460" y="20023"/>
                  <a:pt x="460" y="20474"/>
                </a:cubicBezTo>
                <a:lnTo>
                  <a:pt x="54602" y="20349"/>
                </a:lnTo>
                <a:cubicBezTo>
                  <a:pt x="55071" y="18069"/>
                  <a:pt x="55540" y="15751"/>
                  <a:pt x="55378" y="13423"/>
                </a:cubicBezTo>
                <a:cubicBezTo>
                  <a:pt x="55215" y="11105"/>
                  <a:pt x="54333" y="8730"/>
                  <a:pt x="52532" y="7254"/>
                </a:cubicBezTo>
                <a:cubicBezTo>
                  <a:pt x="51533" y="6436"/>
                  <a:pt x="50215" y="5974"/>
                  <a:pt x="48930" y="5974"/>
                </a:cubicBezTo>
                <a:cubicBezTo>
                  <a:pt x="47900" y="5974"/>
                  <a:pt x="46892" y="6271"/>
                  <a:pt x="46086" y="6919"/>
                </a:cubicBezTo>
                <a:cubicBezTo>
                  <a:pt x="44898" y="7877"/>
                  <a:pt x="44094" y="9515"/>
                  <a:pt x="42589" y="9726"/>
                </a:cubicBezTo>
                <a:cubicBezTo>
                  <a:pt x="42483" y="9742"/>
                  <a:pt x="42377" y="9749"/>
                  <a:pt x="42272" y="9749"/>
                </a:cubicBezTo>
                <a:cubicBezTo>
                  <a:pt x="41114" y="9749"/>
                  <a:pt x="40078" y="8817"/>
                  <a:pt x="39524" y="7772"/>
                </a:cubicBezTo>
                <a:cubicBezTo>
                  <a:pt x="38911" y="6622"/>
                  <a:pt x="38681" y="5320"/>
                  <a:pt x="38135" y="4151"/>
                </a:cubicBezTo>
                <a:cubicBezTo>
                  <a:pt x="37053" y="1852"/>
                  <a:pt x="34687" y="213"/>
                  <a:pt x="32158" y="22"/>
                </a:cubicBezTo>
                <a:cubicBezTo>
                  <a:pt x="31981" y="8"/>
                  <a:pt x="31804" y="1"/>
                  <a:pt x="31626" y="1"/>
                </a:cubicBezTo>
                <a:close/>
              </a:path>
            </a:pathLst>
          </a:custGeom>
          <a:solidFill>
            <a:srgbClr val="FFF3F3"/>
          </a:solidFill>
          <a:ln>
            <a:noFill/>
          </a:ln>
        </p:spPr>
        <p:txBody>
          <a:bodyPr spcFirstLastPara="1" lIns="147441" tIns="147441" rIns="147441" bIns="147441"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4" name="Google Shape;399;p44">
            <a:extLst>
              <a:ext uri="{FF2B5EF4-FFF2-40B4-BE49-F238E27FC236}">
                <a16:creationId xmlns:a16="http://schemas.microsoft.com/office/drawing/2014/main" id="{490C2D02-73A3-4161-A806-B27D18E238A0}"/>
              </a:ext>
            </a:extLst>
          </p:cNvPr>
          <p:cNvSpPr/>
          <p:nvPr/>
        </p:nvSpPr>
        <p:spPr>
          <a:xfrm>
            <a:off x="-294275" y="-582399"/>
            <a:ext cx="6596677" cy="5253850"/>
          </a:xfrm>
          <a:custGeom>
            <a:avLst/>
            <a:gdLst/>
            <a:ahLst/>
            <a:cxnLst/>
            <a:rect l="l" t="t" r="r" b="b"/>
            <a:pathLst>
              <a:path w="29610" h="29547" extrusionOk="0">
                <a:moveTo>
                  <a:pt x="125" y="1"/>
                </a:moveTo>
                <a:lnTo>
                  <a:pt x="125" y="27646"/>
                </a:lnTo>
                <a:cubicBezTo>
                  <a:pt x="125" y="27981"/>
                  <a:pt x="0" y="28345"/>
                  <a:pt x="29" y="28681"/>
                </a:cubicBezTo>
                <a:cubicBezTo>
                  <a:pt x="1303" y="29218"/>
                  <a:pt x="2691" y="29547"/>
                  <a:pt x="4070" y="29547"/>
                </a:cubicBezTo>
                <a:cubicBezTo>
                  <a:pt x="4559" y="29547"/>
                  <a:pt x="5047" y="29506"/>
                  <a:pt x="5528" y="29418"/>
                </a:cubicBezTo>
                <a:cubicBezTo>
                  <a:pt x="7376" y="29083"/>
                  <a:pt x="9139" y="28019"/>
                  <a:pt x="10068" y="26382"/>
                </a:cubicBezTo>
                <a:cubicBezTo>
                  <a:pt x="11754" y="23431"/>
                  <a:pt x="10441" y="19580"/>
                  <a:pt x="11591" y="16381"/>
                </a:cubicBezTo>
                <a:cubicBezTo>
                  <a:pt x="12444" y="14005"/>
                  <a:pt x="14714" y="12204"/>
                  <a:pt x="17223" y="11917"/>
                </a:cubicBezTo>
                <a:cubicBezTo>
                  <a:pt x="17519" y="11883"/>
                  <a:pt x="17816" y="11869"/>
                  <a:pt x="18112" y="11869"/>
                </a:cubicBezTo>
                <a:cubicBezTo>
                  <a:pt x="19593" y="11869"/>
                  <a:pt x="21085" y="12218"/>
                  <a:pt x="22566" y="12218"/>
                </a:cubicBezTo>
                <a:cubicBezTo>
                  <a:pt x="22903" y="12218"/>
                  <a:pt x="23239" y="12200"/>
                  <a:pt x="23575" y="12156"/>
                </a:cubicBezTo>
                <a:cubicBezTo>
                  <a:pt x="25940" y="11830"/>
                  <a:pt x="28058" y="10087"/>
                  <a:pt x="28833" y="7826"/>
                </a:cubicBezTo>
                <a:cubicBezTo>
                  <a:pt x="29610" y="5566"/>
                  <a:pt x="28997" y="2893"/>
                  <a:pt x="27330" y="1188"/>
                </a:cubicBezTo>
                <a:cubicBezTo>
                  <a:pt x="24824" y="1424"/>
                  <a:pt x="22242" y="1528"/>
                  <a:pt x="19628" y="1528"/>
                </a:cubicBezTo>
                <a:cubicBezTo>
                  <a:pt x="13089" y="1528"/>
                  <a:pt x="6353" y="877"/>
                  <a:pt x="125" y="1"/>
                </a:cubicBezTo>
                <a:close/>
              </a:path>
            </a:pathLst>
          </a:custGeom>
          <a:solidFill>
            <a:srgbClr val="D9EEFC"/>
          </a:solidFill>
          <a:ln>
            <a:noFill/>
          </a:ln>
        </p:spPr>
        <p:txBody>
          <a:bodyPr spcFirstLastPara="1" lIns="147441" tIns="147441" rIns="147441" bIns="147441"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Tree>
    <p:extLst>
      <p:ext uri="{BB962C8B-B14F-4D97-AF65-F5344CB8AC3E}">
        <p14:creationId xmlns:p14="http://schemas.microsoft.com/office/powerpoint/2010/main" val="413298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78638-CF62-432B-825F-ED352859E1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7EB4EC24-E3EB-4907-8514-1FECD3E778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DCA1A8-F4D2-4297-9481-73EBEBC6F7F1}"/>
              </a:ext>
            </a:extLst>
          </p:cNvPr>
          <p:cNvSpPr>
            <a:spLocks noGrp="1"/>
          </p:cNvSpPr>
          <p:nvPr>
            <p:ph type="dt" sz="half" idx="10"/>
          </p:nvPr>
        </p:nvSpPr>
        <p:spPr/>
        <p:txBody>
          <a:bodyPr/>
          <a:lstStyle/>
          <a:p>
            <a:fld id="{0AE96277-C8D2-485C-9435-0B7E3CB347D3}" type="datetimeFigureOut">
              <a:rPr lang="vi-VN" smtClean="0"/>
              <a:t>23/05/2025</a:t>
            </a:fld>
            <a:endParaRPr lang="vi-VN"/>
          </a:p>
        </p:txBody>
      </p:sp>
      <p:sp>
        <p:nvSpPr>
          <p:cNvPr id="5" name="Footer Placeholder 4">
            <a:extLst>
              <a:ext uri="{FF2B5EF4-FFF2-40B4-BE49-F238E27FC236}">
                <a16:creationId xmlns:a16="http://schemas.microsoft.com/office/drawing/2014/main" id="{EC1113EA-3C50-4351-A570-309F565D97B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0E59D14-BFC3-456D-9741-154BF9D841A5}"/>
              </a:ext>
            </a:extLst>
          </p:cNvPr>
          <p:cNvSpPr>
            <a:spLocks noGrp="1"/>
          </p:cNvSpPr>
          <p:nvPr>
            <p:ph type="sldNum" sz="quarter" idx="12"/>
          </p:nvPr>
        </p:nvSpPr>
        <p:spPr/>
        <p:txBody>
          <a:bodyPr/>
          <a:lstStyle/>
          <a:p>
            <a:fld id="{22F875AE-A977-42D9-AA9F-E328CA96032B}" type="slidenum">
              <a:rPr lang="vi-VN" smtClean="0"/>
              <a:t>‹#›</a:t>
            </a:fld>
            <a:endParaRPr lang="vi-VN"/>
          </a:p>
        </p:txBody>
      </p:sp>
    </p:spTree>
    <p:extLst>
      <p:ext uri="{BB962C8B-B14F-4D97-AF65-F5344CB8AC3E}">
        <p14:creationId xmlns:p14="http://schemas.microsoft.com/office/powerpoint/2010/main" val="19702759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400"/>
        <p:cNvGrpSpPr/>
        <p:nvPr/>
      </p:nvGrpSpPr>
      <p:grpSpPr>
        <a:xfrm>
          <a:off x="0" y="0"/>
          <a:ext cx="0" cy="0"/>
          <a:chOff x="0" y="0"/>
          <a:chExt cx="0" cy="0"/>
        </a:xfrm>
      </p:grpSpPr>
      <p:sp>
        <p:nvSpPr>
          <p:cNvPr id="2" name="Google Shape;401;p45">
            <a:extLst>
              <a:ext uri="{FF2B5EF4-FFF2-40B4-BE49-F238E27FC236}">
                <a16:creationId xmlns:a16="http://schemas.microsoft.com/office/drawing/2014/main" id="{EF3C1BA9-E248-4317-84BA-0DE88603F9B1}"/>
              </a:ext>
            </a:extLst>
          </p:cNvPr>
          <p:cNvSpPr/>
          <p:nvPr/>
        </p:nvSpPr>
        <p:spPr>
          <a:xfrm>
            <a:off x="6958391" y="-275874"/>
            <a:ext cx="6841907" cy="8315019"/>
          </a:xfrm>
          <a:custGeom>
            <a:avLst/>
            <a:gdLst/>
            <a:ahLst/>
            <a:cxnLst/>
            <a:rect l="l" t="t" r="r" b="b"/>
            <a:pathLst>
              <a:path w="35443" h="53958" extrusionOk="0">
                <a:moveTo>
                  <a:pt x="22715" y="1"/>
                </a:moveTo>
                <a:cubicBezTo>
                  <a:pt x="20125" y="1"/>
                  <a:pt x="17328" y="281"/>
                  <a:pt x="15726" y="2245"/>
                </a:cubicBezTo>
                <a:cubicBezTo>
                  <a:pt x="14867" y="3303"/>
                  <a:pt x="14526" y="4691"/>
                  <a:pt x="14272" y="6024"/>
                </a:cubicBezTo>
                <a:cubicBezTo>
                  <a:pt x="13952" y="7788"/>
                  <a:pt x="13743" y="9573"/>
                  <a:pt x="13897" y="11348"/>
                </a:cubicBezTo>
                <a:cubicBezTo>
                  <a:pt x="14217" y="15105"/>
                  <a:pt x="16090" y="18544"/>
                  <a:pt x="16872" y="22236"/>
                </a:cubicBezTo>
                <a:cubicBezTo>
                  <a:pt x="17666" y="25917"/>
                  <a:pt x="16917" y="30490"/>
                  <a:pt x="13566" y="32199"/>
                </a:cubicBezTo>
                <a:cubicBezTo>
                  <a:pt x="11462" y="33279"/>
                  <a:pt x="8938" y="32926"/>
                  <a:pt x="6657" y="33510"/>
                </a:cubicBezTo>
                <a:cubicBezTo>
                  <a:pt x="2854" y="34469"/>
                  <a:pt x="1" y="38304"/>
                  <a:pt x="155" y="42227"/>
                </a:cubicBezTo>
                <a:cubicBezTo>
                  <a:pt x="281" y="45310"/>
                  <a:pt x="2004" y="47993"/>
                  <a:pt x="4127" y="50317"/>
                </a:cubicBezTo>
                <a:lnTo>
                  <a:pt x="4127" y="50317"/>
                </a:lnTo>
                <a:cubicBezTo>
                  <a:pt x="3674" y="50805"/>
                  <a:pt x="3220" y="51293"/>
                  <a:pt x="2766" y="51782"/>
                </a:cubicBezTo>
                <a:cubicBezTo>
                  <a:pt x="5720" y="53221"/>
                  <a:pt x="9012" y="53958"/>
                  <a:pt x="12301" y="53958"/>
                </a:cubicBezTo>
                <a:cubicBezTo>
                  <a:pt x="14227" y="53958"/>
                  <a:pt x="16152" y="53705"/>
                  <a:pt x="18008" y="53192"/>
                </a:cubicBezTo>
                <a:cubicBezTo>
                  <a:pt x="23033" y="51804"/>
                  <a:pt x="27508" y="48542"/>
                  <a:pt x="30351" y="44167"/>
                </a:cubicBezTo>
                <a:cubicBezTo>
                  <a:pt x="33613" y="39186"/>
                  <a:pt x="34659" y="33080"/>
                  <a:pt x="34990" y="27129"/>
                </a:cubicBezTo>
                <a:cubicBezTo>
                  <a:pt x="35442" y="18776"/>
                  <a:pt x="34461" y="9959"/>
                  <a:pt x="29756" y="3049"/>
                </a:cubicBezTo>
                <a:cubicBezTo>
                  <a:pt x="29171" y="2189"/>
                  <a:pt x="28510" y="1352"/>
                  <a:pt x="27618" y="823"/>
                </a:cubicBezTo>
                <a:cubicBezTo>
                  <a:pt x="26384" y="85"/>
                  <a:pt x="24873" y="41"/>
                  <a:pt x="23441" y="7"/>
                </a:cubicBezTo>
                <a:cubicBezTo>
                  <a:pt x="23201" y="3"/>
                  <a:pt x="22959" y="1"/>
                  <a:pt x="22715" y="1"/>
                </a:cubicBezTo>
                <a:close/>
              </a:path>
            </a:pathLst>
          </a:custGeom>
          <a:solidFill>
            <a:srgbClr val="D9EEFC"/>
          </a:solidFill>
          <a:ln>
            <a:noFill/>
          </a:ln>
        </p:spPr>
        <p:txBody>
          <a:bodyPr spcFirstLastPara="1" lIns="147441" tIns="147441" rIns="147441" bIns="147441"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3" name="Google Shape;402;p45">
            <a:extLst>
              <a:ext uri="{FF2B5EF4-FFF2-40B4-BE49-F238E27FC236}">
                <a16:creationId xmlns:a16="http://schemas.microsoft.com/office/drawing/2014/main" id="{86BF3A50-0A38-45C3-BE1C-C8A23AE78E82}"/>
              </a:ext>
            </a:extLst>
          </p:cNvPr>
          <p:cNvSpPr/>
          <p:nvPr/>
        </p:nvSpPr>
        <p:spPr>
          <a:xfrm>
            <a:off x="-2039493" y="-1181145"/>
            <a:ext cx="6843951" cy="8315019"/>
          </a:xfrm>
          <a:custGeom>
            <a:avLst/>
            <a:gdLst/>
            <a:ahLst/>
            <a:cxnLst/>
            <a:rect l="l" t="t" r="r" b="b"/>
            <a:pathLst>
              <a:path w="35454" h="53950" extrusionOk="0">
                <a:moveTo>
                  <a:pt x="23149" y="0"/>
                </a:moveTo>
                <a:cubicBezTo>
                  <a:pt x="21225" y="0"/>
                  <a:pt x="19302" y="253"/>
                  <a:pt x="17446" y="766"/>
                </a:cubicBezTo>
                <a:cubicBezTo>
                  <a:pt x="12421" y="2144"/>
                  <a:pt x="7947" y="5416"/>
                  <a:pt x="5092" y="9780"/>
                </a:cubicBezTo>
                <a:cubicBezTo>
                  <a:pt x="1841" y="14773"/>
                  <a:pt x="783" y="20879"/>
                  <a:pt x="463" y="26818"/>
                </a:cubicBezTo>
                <a:cubicBezTo>
                  <a:pt x="1" y="35172"/>
                  <a:pt x="992" y="44000"/>
                  <a:pt x="5699" y="50909"/>
                </a:cubicBezTo>
                <a:cubicBezTo>
                  <a:pt x="6282" y="51769"/>
                  <a:pt x="6943" y="52606"/>
                  <a:pt x="7837" y="53135"/>
                </a:cubicBezTo>
                <a:cubicBezTo>
                  <a:pt x="9071" y="53874"/>
                  <a:pt x="10580" y="53918"/>
                  <a:pt x="12013" y="53940"/>
                </a:cubicBezTo>
                <a:cubicBezTo>
                  <a:pt x="12287" y="53945"/>
                  <a:pt x="12565" y="53949"/>
                  <a:pt x="12845" y="53949"/>
                </a:cubicBezTo>
                <a:cubicBezTo>
                  <a:pt x="15404" y="53949"/>
                  <a:pt x="18148" y="53651"/>
                  <a:pt x="19727" y="51714"/>
                </a:cubicBezTo>
                <a:cubicBezTo>
                  <a:pt x="20587" y="50644"/>
                  <a:pt x="20929" y="49267"/>
                  <a:pt x="21171" y="47933"/>
                </a:cubicBezTo>
                <a:cubicBezTo>
                  <a:pt x="21502" y="46170"/>
                  <a:pt x="21711" y="44385"/>
                  <a:pt x="21557" y="42611"/>
                </a:cubicBezTo>
                <a:cubicBezTo>
                  <a:pt x="21237" y="38853"/>
                  <a:pt x="19364" y="35404"/>
                  <a:pt x="18570" y="31723"/>
                </a:cubicBezTo>
                <a:cubicBezTo>
                  <a:pt x="17788" y="28042"/>
                  <a:pt x="18526" y="23468"/>
                  <a:pt x="21887" y="21760"/>
                </a:cubicBezTo>
                <a:cubicBezTo>
                  <a:pt x="23981" y="20680"/>
                  <a:pt x="26516" y="21033"/>
                  <a:pt x="28797" y="20448"/>
                </a:cubicBezTo>
                <a:cubicBezTo>
                  <a:pt x="32599" y="19479"/>
                  <a:pt x="35454" y="15655"/>
                  <a:pt x="35300" y="11732"/>
                </a:cubicBezTo>
                <a:cubicBezTo>
                  <a:pt x="35173" y="8649"/>
                  <a:pt x="33451" y="5959"/>
                  <a:pt x="31328" y="3638"/>
                </a:cubicBezTo>
                <a:lnTo>
                  <a:pt x="31328" y="3638"/>
                </a:lnTo>
                <a:cubicBezTo>
                  <a:pt x="31779" y="3151"/>
                  <a:pt x="32229" y="2664"/>
                  <a:pt x="32677" y="2176"/>
                </a:cubicBezTo>
                <a:cubicBezTo>
                  <a:pt x="29722" y="738"/>
                  <a:pt x="26435" y="0"/>
                  <a:pt x="23149" y="0"/>
                </a:cubicBezTo>
                <a:close/>
              </a:path>
            </a:pathLst>
          </a:custGeom>
          <a:solidFill>
            <a:srgbClr val="FFF3F3"/>
          </a:solidFill>
          <a:ln>
            <a:noFill/>
          </a:ln>
        </p:spPr>
        <p:txBody>
          <a:bodyPr spcFirstLastPara="1" lIns="147441" tIns="147441" rIns="147441" bIns="147441"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4" name="Google Shape;403;p45">
            <a:extLst>
              <a:ext uri="{FF2B5EF4-FFF2-40B4-BE49-F238E27FC236}">
                <a16:creationId xmlns:a16="http://schemas.microsoft.com/office/drawing/2014/main" id="{863D6277-03D2-4A18-A531-3C41E4215201}"/>
              </a:ext>
            </a:extLst>
          </p:cNvPr>
          <p:cNvSpPr/>
          <p:nvPr/>
        </p:nvSpPr>
        <p:spPr>
          <a:xfrm>
            <a:off x="913481" y="204350"/>
            <a:ext cx="3343297" cy="1790110"/>
          </a:xfrm>
          <a:custGeom>
            <a:avLst/>
            <a:gdLst/>
            <a:ahLst/>
            <a:cxnLst/>
            <a:rect l="l" t="t" r="r" b="b"/>
            <a:pathLst>
              <a:path w="17326" h="11620" extrusionOk="0">
                <a:moveTo>
                  <a:pt x="10944" y="0"/>
                </a:moveTo>
                <a:cubicBezTo>
                  <a:pt x="10491" y="0"/>
                  <a:pt x="10040" y="95"/>
                  <a:pt x="9633" y="290"/>
                </a:cubicBezTo>
                <a:cubicBezTo>
                  <a:pt x="8586" y="786"/>
                  <a:pt x="7870" y="1910"/>
                  <a:pt x="7848" y="3056"/>
                </a:cubicBezTo>
                <a:cubicBezTo>
                  <a:pt x="7451" y="2197"/>
                  <a:pt x="6701" y="1458"/>
                  <a:pt x="5787" y="1215"/>
                </a:cubicBezTo>
                <a:cubicBezTo>
                  <a:pt x="5571" y="1156"/>
                  <a:pt x="5346" y="1127"/>
                  <a:pt x="5121" y="1127"/>
                </a:cubicBezTo>
                <a:cubicBezTo>
                  <a:pt x="4384" y="1127"/>
                  <a:pt x="3647" y="1440"/>
                  <a:pt x="3208" y="2031"/>
                </a:cubicBezTo>
                <a:cubicBezTo>
                  <a:pt x="2517" y="2953"/>
                  <a:pt x="2776" y="4333"/>
                  <a:pt x="3660" y="5020"/>
                </a:cubicBezTo>
                <a:lnTo>
                  <a:pt x="3660" y="5020"/>
                </a:lnTo>
                <a:cubicBezTo>
                  <a:pt x="3396" y="4818"/>
                  <a:pt x="3109" y="4731"/>
                  <a:pt x="2815" y="4731"/>
                </a:cubicBezTo>
                <a:cubicBezTo>
                  <a:pt x="1565" y="4731"/>
                  <a:pt x="207" y="6316"/>
                  <a:pt x="101" y="7420"/>
                </a:cubicBezTo>
                <a:cubicBezTo>
                  <a:pt x="1" y="8478"/>
                  <a:pt x="497" y="9624"/>
                  <a:pt x="1390" y="10219"/>
                </a:cubicBezTo>
                <a:cubicBezTo>
                  <a:pt x="1915" y="10570"/>
                  <a:pt x="2539" y="10735"/>
                  <a:pt x="3169" y="10735"/>
                </a:cubicBezTo>
                <a:cubicBezTo>
                  <a:pt x="3968" y="10735"/>
                  <a:pt x="4778" y="10470"/>
                  <a:pt x="5412" y="9977"/>
                </a:cubicBezTo>
                <a:cubicBezTo>
                  <a:pt x="6140" y="10947"/>
                  <a:pt x="7605" y="11597"/>
                  <a:pt x="8795" y="11619"/>
                </a:cubicBezTo>
                <a:cubicBezTo>
                  <a:pt x="8825" y="11619"/>
                  <a:pt x="8854" y="11619"/>
                  <a:pt x="8884" y="11619"/>
                </a:cubicBezTo>
                <a:cubicBezTo>
                  <a:pt x="10360" y="11619"/>
                  <a:pt x="12244" y="11081"/>
                  <a:pt x="12741" y="9569"/>
                </a:cubicBezTo>
                <a:cubicBezTo>
                  <a:pt x="12741" y="9580"/>
                  <a:pt x="13413" y="10098"/>
                  <a:pt x="13512" y="10142"/>
                </a:cubicBezTo>
                <a:cubicBezTo>
                  <a:pt x="13704" y="10238"/>
                  <a:pt x="13939" y="10270"/>
                  <a:pt x="14168" y="10270"/>
                </a:cubicBezTo>
                <a:cubicBezTo>
                  <a:pt x="14308" y="10270"/>
                  <a:pt x="14445" y="10258"/>
                  <a:pt x="14570" y="10241"/>
                </a:cubicBezTo>
                <a:cubicBezTo>
                  <a:pt x="15309" y="10142"/>
                  <a:pt x="16003" y="9745"/>
                  <a:pt x="16466" y="9161"/>
                </a:cubicBezTo>
                <a:cubicBezTo>
                  <a:pt x="17182" y="8246"/>
                  <a:pt x="17325" y="6946"/>
                  <a:pt x="16918" y="5855"/>
                </a:cubicBezTo>
                <a:cubicBezTo>
                  <a:pt x="16653" y="5128"/>
                  <a:pt x="16146" y="4477"/>
                  <a:pt x="15474" y="4103"/>
                </a:cubicBezTo>
                <a:cubicBezTo>
                  <a:pt x="15083" y="3879"/>
                  <a:pt x="14650" y="3732"/>
                  <a:pt x="14204" y="3732"/>
                </a:cubicBezTo>
                <a:cubicBezTo>
                  <a:pt x="14146" y="3732"/>
                  <a:pt x="14088" y="3734"/>
                  <a:pt x="14030" y="3739"/>
                </a:cubicBezTo>
                <a:cubicBezTo>
                  <a:pt x="14151" y="2571"/>
                  <a:pt x="13854" y="1414"/>
                  <a:pt x="12895" y="654"/>
                </a:cubicBezTo>
                <a:cubicBezTo>
                  <a:pt x="12346" y="226"/>
                  <a:pt x="11644" y="0"/>
                  <a:pt x="10944" y="0"/>
                </a:cubicBezTo>
                <a:close/>
              </a:path>
            </a:pathLst>
          </a:custGeom>
          <a:solidFill>
            <a:srgbClr val="D9EEFC"/>
          </a:solidFill>
          <a:ln>
            <a:noFill/>
          </a:ln>
        </p:spPr>
        <p:txBody>
          <a:bodyPr spcFirstLastPara="1" lIns="147441" tIns="147441" rIns="147441" bIns="147441"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5" name="Google Shape;404;p45">
            <a:extLst>
              <a:ext uri="{FF2B5EF4-FFF2-40B4-BE49-F238E27FC236}">
                <a16:creationId xmlns:a16="http://schemas.microsoft.com/office/drawing/2014/main" id="{DFAB2A22-68AB-4D45-BF5D-35234C48C990}"/>
              </a:ext>
            </a:extLst>
          </p:cNvPr>
          <p:cNvSpPr/>
          <p:nvPr/>
        </p:nvSpPr>
        <p:spPr>
          <a:xfrm>
            <a:off x="2670961" y="3034605"/>
            <a:ext cx="2750659" cy="1473366"/>
          </a:xfrm>
          <a:custGeom>
            <a:avLst/>
            <a:gdLst/>
            <a:ahLst/>
            <a:cxnLst/>
            <a:rect l="l" t="t" r="r" b="b"/>
            <a:pathLst>
              <a:path w="14251" h="9564" extrusionOk="0">
                <a:moveTo>
                  <a:pt x="9006" y="0"/>
                </a:moveTo>
                <a:cubicBezTo>
                  <a:pt x="8629" y="0"/>
                  <a:pt x="8253" y="79"/>
                  <a:pt x="7914" y="240"/>
                </a:cubicBezTo>
                <a:cubicBezTo>
                  <a:pt x="7065" y="648"/>
                  <a:pt x="6470" y="1574"/>
                  <a:pt x="6459" y="2521"/>
                </a:cubicBezTo>
                <a:cubicBezTo>
                  <a:pt x="6128" y="1805"/>
                  <a:pt x="5511" y="1199"/>
                  <a:pt x="4751" y="1000"/>
                </a:cubicBezTo>
                <a:cubicBezTo>
                  <a:pt x="4575" y="952"/>
                  <a:pt x="4392" y="928"/>
                  <a:pt x="4210" y="928"/>
                </a:cubicBezTo>
                <a:cubicBezTo>
                  <a:pt x="3604" y="928"/>
                  <a:pt x="2999" y="1190"/>
                  <a:pt x="2635" y="1672"/>
                </a:cubicBezTo>
                <a:cubicBezTo>
                  <a:pt x="2062" y="2433"/>
                  <a:pt x="2283" y="3568"/>
                  <a:pt x="3010" y="4141"/>
                </a:cubicBezTo>
                <a:cubicBezTo>
                  <a:pt x="2801" y="3978"/>
                  <a:pt x="2571" y="3907"/>
                  <a:pt x="2335" y="3907"/>
                </a:cubicBezTo>
                <a:cubicBezTo>
                  <a:pt x="1309" y="3907"/>
                  <a:pt x="159" y="5234"/>
                  <a:pt x="78" y="6103"/>
                </a:cubicBezTo>
                <a:cubicBezTo>
                  <a:pt x="1" y="6984"/>
                  <a:pt x="398" y="7921"/>
                  <a:pt x="1136" y="8417"/>
                </a:cubicBezTo>
                <a:cubicBezTo>
                  <a:pt x="1566" y="8702"/>
                  <a:pt x="2077" y="8837"/>
                  <a:pt x="2594" y="8837"/>
                </a:cubicBezTo>
                <a:cubicBezTo>
                  <a:pt x="3256" y="8837"/>
                  <a:pt x="3927" y="8616"/>
                  <a:pt x="4453" y="8208"/>
                </a:cubicBezTo>
                <a:cubicBezTo>
                  <a:pt x="5048" y="9012"/>
                  <a:pt x="6250" y="9541"/>
                  <a:pt x="7230" y="9563"/>
                </a:cubicBezTo>
                <a:cubicBezTo>
                  <a:pt x="7259" y="9563"/>
                  <a:pt x="7288" y="9564"/>
                  <a:pt x="7318" y="9564"/>
                </a:cubicBezTo>
                <a:cubicBezTo>
                  <a:pt x="8529" y="9564"/>
                  <a:pt x="10073" y="9114"/>
                  <a:pt x="10482" y="7877"/>
                </a:cubicBezTo>
                <a:cubicBezTo>
                  <a:pt x="10482" y="7888"/>
                  <a:pt x="11033" y="8307"/>
                  <a:pt x="11121" y="8351"/>
                </a:cubicBezTo>
                <a:cubicBezTo>
                  <a:pt x="11264" y="8429"/>
                  <a:pt x="11446" y="8453"/>
                  <a:pt x="11628" y="8453"/>
                </a:cubicBezTo>
                <a:cubicBezTo>
                  <a:pt x="11753" y="8453"/>
                  <a:pt x="11879" y="8442"/>
                  <a:pt x="11991" y="8428"/>
                </a:cubicBezTo>
                <a:cubicBezTo>
                  <a:pt x="12598" y="8351"/>
                  <a:pt x="13171" y="8020"/>
                  <a:pt x="13545" y="7547"/>
                </a:cubicBezTo>
                <a:cubicBezTo>
                  <a:pt x="14141" y="6786"/>
                  <a:pt x="14251" y="5717"/>
                  <a:pt x="13920" y="4814"/>
                </a:cubicBezTo>
                <a:cubicBezTo>
                  <a:pt x="13700" y="4218"/>
                  <a:pt x="13292" y="3689"/>
                  <a:pt x="12730" y="3369"/>
                </a:cubicBezTo>
                <a:cubicBezTo>
                  <a:pt x="12404" y="3192"/>
                  <a:pt x="12043" y="3067"/>
                  <a:pt x="11678" y="3067"/>
                </a:cubicBezTo>
                <a:cubicBezTo>
                  <a:pt x="11635" y="3067"/>
                  <a:pt x="11593" y="3069"/>
                  <a:pt x="11550" y="3072"/>
                </a:cubicBezTo>
                <a:cubicBezTo>
                  <a:pt x="11638" y="2113"/>
                  <a:pt x="11396" y="1165"/>
                  <a:pt x="10614" y="538"/>
                </a:cubicBezTo>
                <a:cubicBezTo>
                  <a:pt x="10161" y="184"/>
                  <a:pt x="9582" y="0"/>
                  <a:pt x="9006" y="0"/>
                </a:cubicBezTo>
                <a:close/>
              </a:path>
            </a:pathLst>
          </a:custGeom>
          <a:solidFill>
            <a:srgbClr val="FFF3F3"/>
          </a:solidFill>
          <a:ln>
            <a:noFill/>
          </a:ln>
        </p:spPr>
        <p:txBody>
          <a:bodyPr spcFirstLastPara="1" lIns="147441" tIns="147441" rIns="147441" bIns="147441"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
        <p:nvSpPr>
          <p:cNvPr id="6" name="Google Shape;405;p45">
            <a:extLst>
              <a:ext uri="{FF2B5EF4-FFF2-40B4-BE49-F238E27FC236}">
                <a16:creationId xmlns:a16="http://schemas.microsoft.com/office/drawing/2014/main" id="{85D5FE05-9F0E-446D-B1B3-155A4E38276C}"/>
              </a:ext>
            </a:extLst>
          </p:cNvPr>
          <p:cNvSpPr/>
          <p:nvPr/>
        </p:nvSpPr>
        <p:spPr>
          <a:xfrm>
            <a:off x="329017" y="5294720"/>
            <a:ext cx="2419599" cy="1248580"/>
          </a:xfrm>
          <a:custGeom>
            <a:avLst/>
            <a:gdLst/>
            <a:ahLst/>
            <a:cxnLst/>
            <a:rect l="l" t="t" r="r" b="b"/>
            <a:pathLst>
              <a:path w="12532" h="8102" extrusionOk="0">
                <a:moveTo>
                  <a:pt x="6714" y="1"/>
                </a:moveTo>
                <a:cubicBezTo>
                  <a:pt x="6632" y="1"/>
                  <a:pt x="6551" y="8"/>
                  <a:pt x="6470" y="23"/>
                </a:cubicBezTo>
                <a:cubicBezTo>
                  <a:pt x="6084" y="89"/>
                  <a:pt x="5742" y="309"/>
                  <a:pt x="5478" y="596"/>
                </a:cubicBezTo>
                <a:cubicBezTo>
                  <a:pt x="5224" y="872"/>
                  <a:pt x="5037" y="1235"/>
                  <a:pt x="5081" y="1599"/>
                </a:cubicBezTo>
                <a:cubicBezTo>
                  <a:pt x="4893" y="1092"/>
                  <a:pt x="4420" y="475"/>
                  <a:pt x="3847" y="375"/>
                </a:cubicBezTo>
                <a:cubicBezTo>
                  <a:pt x="3739" y="356"/>
                  <a:pt x="3630" y="347"/>
                  <a:pt x="3520" y="347"/>
                </a:cubicBezTo>
                <a:cubicBezTo>
                  <a:pt x="2870" y="347"/>
                  <a:pt x="2214" y="672"/>
                  <a:pt x="1808" y="1191"/>
                </a:cubicBezTo>
                <a:cubicBezTo>
                  <a:pt x="1323" y="1786"/>
                  <a:pt x="1168" y="2623"/>
                  <a:pt x="1345" y="3373"/>
                </a:cubicBezTo>
                <a:cubicBezTo>
                  <a:pt x="739" y="3571"/>
                  <a:pt x="243" y="4090"/>
                  <a:pt x="78" y="4707"/>
                </a:cubicBezTo>
                <a:cubicBezTo>
                  <a:pt x="22" y="4894"/>
                  <a:pt x="0" y="5081"/>
                  <a:pt x="12" y="5268"/>
                </a:cubicBezTo>
                <a:cubicBezTo>
                  <a:pt x="56" y="6029"/>
                  <a:pt x="551" y="6734"/>
                  <a:pt x="1180" y="7153"/>
                </a:cubicBezTo>
                <a:cubicBezTo>
                  <a:pt x="1534" y="7390"/>
                  <a:pt x="1953" y="7502"/>
                  <a:pt x="2378" y="7502"/>
                </a:cubicBezTo>
                <a:cubicBezTo>
                  <a:pt x="2920" y="7502"/>
                  <a:pt x="3469" y="7321"/>
                  <a:pt x="3902" y="6987"/>
                </a:cubicBezTo>
                <a:cubicBezTo>
                  <a:pt x="4386" y="7649"/>
                  <a:pt x="5378" y="8079"/>
                  <a:pt x="6183" y="8101"/>
                </a:cubicBezTo>
                <a:cubicBezTo>
                  <a:pt x="6198" y="8101"/>
                  <a:pt x="6212" y="8101"/>
                  <a:pt x="6226" y="8101"/>
                </a:cubicBezTo>
                <a:cubicBezTo>
                  <a:pt x="7234" y="8101"/>
                  <a:pt x="8524" y="7734"/>
                  <a:pt x="8861" y="6712"/>
                </a:cubicBezTo>
                <a:cubicBezTo>
                  <a:pt x="8861" y="6723"/>
                  <a:pt x="9313" y="7065"/>
                  <a:pt x="9379" y="7098"/>
                </a:cubicBezTo>
                <a:cubicBezTo>
                  <a:pt x="9505" y="7164"/>
                  <a:pt x="9660" y="7187"/>
                  <a:pt x="9811" y="7187"/>
                </a:cubicBezTo>
                <a:cubicBezTo>
                  <a:pt x="9910" y="7187"/>
                  <a:pt x="10008" y="7177"/>
                  <a:pt x="10095" y="7164"/>
                </a:cubicBezTo>
                <a:cubicBezTo>
                  <a:pt x="10591" y="7098"/>
                  <a:pt x="11065" y="6833"/>
                  <a:pt x="11385" y="6436"/>
                </a:cubicBezTo>
                <a:cubicBezTo>
                  <a:pt x="11561" y="6205"/>
                  <a:pt x="11704" y="5919"/>
                  <a:pt x="11782" y="5632"/>
                </a:cubicBezTo>
                <a:cubicBezTo>
                  <a:pt x="11848" y="5368"/>
                  <a:pt x="11693" y="5158"/>
                  <a:pt x="11804" y="4905"/>
                </a:cubicBezTo>
                <a:cubicBezTo>
                  <a:pt x="11880" y="4761"/>
                  <a:pt x="12002" y="4629"/>
                  <a:pt x="12101" y="4497"/>
                </a:cubicBezTo>
                <a:cubicBezTo>
                  <a:pt x="12365" y="4178"/>
                  <a:pt x="12531" y="3769"/>
                  <a:pt x="12509" y="3351"/>
                </a:cubicBezTo>
                <a:cubicBezTo>
                  <a:pt x="12498" y="2932"/>
                  <a:pt x="12289" y="2525"/>
                  <a:pt x="11924" y="2315"/>
                </a:cubicBezTo>
                <a:cubicBezTo>
                  <a:pt x="11769" y="2225"/>
                  <a:pt x="11589" y="2180"/>
                  <a:pt x="11411" y="2180"/>
                </a:cubicBezTo>
                <a:cubicBezTo>
                  <a:pt x="11173" y="2180"/>
                  <a:pt x="10938" y="2261"/>
                  <a:pt x="10768" y="2425"/>
                </a:cubicBezTo>
                <a:cubicBezTo>
                  <a:pt x="10856" y="2150"/>
                  <a:pt x="10922" y="1863"/>
                  <a:pt x="10911" y="1565"/>
                </a:cubicBezTo>
                <a:cubicBezTo>
                  <a:pt x="10900" y="1279"/>
                  <a:pt x="10790" y="982"/>
                  <a:pt x="10569" y="794"/>
                </a:cubicBezTo>
                <a:cubicBezTo>
                  <a:pt x="10402" y="650"/>
                  <a:pt x="10187" y="584"/>
                  <a:pt x="9967" y="584"/>
                </a:cubicBezTo>
                <a:cubicBezTo>
                  <a:pt x="9767" y="584"/>
                  <a:pt x="9564" y="639"/>
                  <a:pt x="9390" y="739"/>
                </a:cubicBezTo>
                <a:cubicBezTo>
                  <a:pt x="9027" y="948"/>
                  <a:pt x="8773" y="1312"/>
                  <a:pt x="8596" y="1687"/>
                </a:cubicBezTo>
                <a:cubicBezTo>
                  <a:pt x="8453" y="1213"/>
                  <a:pt x="8211" y="761"/>
                  <a:pt x="7836" y="441"/>
                </a:cubicBezTo>
                <a:cubicBezTo>
                  <a:pt x="7524" y="175"/>
                  <a:pt x="7120" y="1"/>
                  <a:pt x="6714" y="1"/>
                </a:cubicBezTo>
                <a:close/>
              </a:path>
            </a:pathLst>
          </a:custGeom>
          <a:solidFill>
            <a:srgbClr val="D9EEFC"/>
          </a:solidFill>
          <a:ln>
            <a:noFill/>
          </a:ln>
        </p:spPr>
        <p:txBody>
          <a:bodyPr spcFirstLastPara="1" lIns="147441" tIns="147441" rIns="147441" bIns="147441" anchor="ctr"/>
          <a:lstStyle/>
          <a:p>
            <a:pPr eaLnBrk="1" fontAlgn="auto" hangingPunct="1">
              <a:spcBef>
                <a:spcPts val="0"/>
              </a:spcBef>
              <a:spcAft>
                <a:spcPts val="0"/>
              </a:spcAft>
              <a:buClr>
                <a:srgbClr val="000000"/>
              </a:buClr>
              <a:buFont typeface="Arial"/>
              <a:buNone/>
              <a:defRPr/>
            </a:pPr>
            <a:endParaRPr sz="2258" kern="0">
              <a:latin typeface="Arial"/>
              <a:ea typeface="Arial"/>
              <a:cs typeface="Arial"/>
              <a:sym typeface="Arial"/>
            </a:endParaRPr>
          </a:p>
        </p:txBody>
      </p:sp>
    </p:spTree>
    <p:extLst>
      <p:ext uri="{BB962C8B-B14F-4D97-AF65-F5344CB8AC3E}">
        <p14:creationId xmlns:p14="http://schemas.microsoft.com/office/powerpoint/2010/main" val="19238629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Ảnh">
    <p:spTree>
      <p:nvGrpSpPr>
        <p:cNvPr id="1" name=""/>
        <p:cNvGrpSpPr/>
        <p:nvPr/>
      </p:nvGrpSpPr>
      <p:grpSpPr>
        <a:xfrm>
          <a:off x="0" y="0"/>
          <a:ext cx="0" cy="0"/>
          <a:chOff x="0" y="0"/>
          <a:chExt cx="0" cy="0"/>
        </a:xfrm>
      </p:grpSpPr>
      <p:sp>
        <p:nvSpPr>
          <p:cNvPr id="111" name="Shape 111"/>
          <p:cNvSpPr>
            <a:spLocks noGrp="1"/>
          </p:cNvSpPr>
          <p:nvPr>
            <p:ph type="pic" idx="13"/>
          </p:nvPr>
        </p:nvSpPr>
        <p:spPr>
          <a:xfrm>
            <a:off x="1" y="0"/>
            <a:ext cx="12192000" cy="6858000"/>
          </a:xfrm>
          <a:prstGeom prst="rect">
            <a:avLst/>
          </a:prstGeom>
        </p:spPr>
        <p:txBody>
          <a:bodyPr lIns="49941" tIns="24970" rIns="49941" bIns="24970" rtlCol="0">
            <a:noAutofit/>
          </a:bodyPr>
          <a:lstStyle/>
          <a:p>
            <a:pPr lvl="0"/>
            <a:endParaRPr noProof="0">
              <a:sym typeface="Arial" pitchFamily="34" charset="0"/>
            </a:endParaRPr>
          </a:p>
        </p:txBody>
      </p:sp>
      <p:sp>
        <p:nvSpPr>
          <p:cNvPr id="3" name="Shape 112">
            <a:extLst>
              <a:ext uri="{FF2B5EF4-FFF2-40B4-BE49-F238E27FC236}">
                <a16:creationId xmlns:a16="http://schemas.microsoft.com/office/drawing/2014/main" id="{D62DFC62-8111-4F3A-B222-EAA60377DEF8}"/>
              </a:ext>
            </a:extLst>
          </p:cNvPr>
          <p:cNvSpPr>
            <a:spLocks noGrp="1"/>
          </p:cNvSpPr>
          <p:nvPr>
            <p:ph type="sldNum" sz="quarter" idx="14"/>
          </p:nvPr>
        </p:nvSpPr>
        <p:spPr>
          <a:xfrm>
            <a:off x="8609604" y="6357343"/>
            <a:ext cx="2744528" cy="363744"/>
          </a:xfrm>
          <a:prstGeom prst="rect">
            <a:avLst/>
          </a:prstGeom>
        </p:spPr>
        <p:txBody>
          <a:bodyPr vert="horz" wrap="square" lIns="71031" tIns="35515" rIns="71031" bIns="35515" numCol="1" anchor="t" anchorCtr="0" compatLnSpc="1">
            <a:prstTxWarp prst="textNoShape">
              <a:avLst/>
            </a:prstTxWarp>
          </a:bodyPr>
          <a:lstStyle>
            <a:lvl1pPr>
              <a:defRPr>
                <a:solidFill>
                  <a:srgbClr val="CBCBCB"/>
                </a:solidFill>
              </a:defRPr>
            </a:lvl1pPr>
          </a:lstStyle>
          <a:p>
            <a:pPr>
              <a:defRPr/>
            </a:pPr>
            <a:fld id="{68A0F30C-7900-478B-971D-76F2984B24A2}" type="slidenum">
              <a:rPr lang="en-US" altLang="en-US"/>
              <a:pPr>
                <a:defRPr/>
              </a:pPr>
              <a:t>‹#›</a:t>
            </a:fld>
            <a:endParaRPr lang="en-US" altLang="en-US"/>
          </a:p>
        </p:txBody>
      </p:sp>
    </p:spTree>
    <p:extLst>
      <p:ext uri="{BB962C8B-B14F-4D97-AF65-F5344CB8AC3E}">
        <p14:creationId xmlns:p14="http://schemas.microsoft.com/office/powerpoint/2010/main" val="1350570723"/>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DF84-F11D-4B4B-B02A-A2047B80257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EBA9C25-5A9D-4921-A03D-FCD9016B3E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5C065A1-4C09-4000-AAC2-E6A71C4184AB}"/>
              </a:ext>
            </a:extLst>
          </p:cNvPr>
          <p:cNvSpPr>
            <a:spLocks noGrp="1"/>
          </p:cNvSpPr>
          <p:nvPr>
            <p:ph type="dt" sz="half" idx="10"/>
          </p:nvPr>
        </p:nvSpPr>
        <p:spPr/>
        <p:txBody>
          <a:bodyPr/>
          <a:lstStyle/>
          <a:p>
            <a:fld id="{B526EF2E-7E1D-4351-BB67-ED4A9DE5CCEA}" type="datetimeFigureOut">
              <a:rPr lang="vi-VN" smtClean="0"/>
              <a:t>23/05/2025</a:t>
            </a:fld>
            <a:endParaRPr lang="vi-VN"/>
          </a:p>
        </p:txBody>
      </p:sp>
      <p:sp>
        <p:nvSpPr>
          <p:cNvPr id="5" name="Footer Placeholder 4">
            <a:extLst>
              <a:ext uri="{FF2B5EF4-FFF2-40B4-BE49-F238E27FC236}">
                <a16:creationId xmlns:a16="http://schemas.microsoft.com/office/drawing/2014/main" id="{8AB85AE4-7DA4-458F-8D21-9F1271DB9B4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C4874A1-2B7B-43B6-90A8-BE1A0BB9003F}"/>
              </a:ext>
            </a:extLst>
          </p:cNvPr>
          <p:cNvSpPr>
            <a:spLocks noGrp="1"/>
          </p:cNvSpPr>
          <p:nvPr>
            <p:ph type="sldNum" sz="quarter" idx="12"/>
          </p:nvPr>
        </p:nvSpPr>
        <p:spPr/>
        <p:txBody>
          <a:bodyPr/>
          <a:lstStyle/>
          <a:p>
            <a:fld id="{1162600D-2EA7-4ACD-931F-58BE857D4B69}" type="slidenum">
              <a:rPr lang="vi-VN" smtClean="0"/>
              <a:t>‹#›</a:t>
            </a:fld>
            <a:endParaRPr lang="vi-VN"/>
          </a:p>
        </p:txBody>
      </p:sp>
    </p:spTree>
    <p:extLst>
      <p:ext uri="{BB962C8B-B14F-4D97-AF65-F5344CB8AC3E}">
        <p14:creationId xmlns:p14="http://schemas.microsoft.com/office/powerpoint/2010/main" val="35277805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F482EC-926D-4C5A-9790-48C7BDC6D9F0}" type="datetimeFigureOut">
              <a:rPr lang="en-US" smtClean="0">
                <a:solidFill>
                  <a:prstClr val="black">
                    <a:tint val="75000"/>
                  </a:prstClr>
                </a:solidFill>
              </a:rPr>
              <a:t>23/05/25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B8B373-8D77-4B1D-89C4-87E4A3F9FEF4}"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8539281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F482EC-926D-4C5A-9790-48C7BDC6D9F0}" type="datetimeFigureOut">
              <a:rPr lang="en-US" smtClean="0">
                <a:solidFill>
                  <a:prstClr val="black">
                    <a:tint val="75000"/>
                  </a:prstClr>
                </a:solidFill>
              </a:rPr>
              <a:t>23/05/25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B8B373-8D77-4B1D-89C4-87E4A3F9FEF4}"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0732210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35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9007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F482EC-926D-4C5A-9790-48C7BDC6D9F0}" type="datetimeFigureOut">
              <a:rPr lang="en-US" smtClean="0">
                <a:solidFill>
                  <a:prstClr val="black">
                    <a:tint val="75000"/>
                  </a:prstClr>
                </a:solidFill>
              </a:rPr>
              <a:t>23/05/25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B8B373-8D77-4B1D-89C4-87E4A3F9FEF4}"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0323146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F482EC-926D-4C5A-9790-48C7BDC6D9F0}" type="datetimeFigureOut">
              <a:rPr lang="en-US" smtClean="0">
                <a:solidFill>
                  <a:prstClr val="black">
                    <a:tint val="75000"/>
                  </a:prstClr>
                </a:solidFill>
              </a:rPr>
              <a:t>23/05/25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B8B373-8D77-4B1D-89C4-87E4A3F9FEF4}"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8389579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F482EC-926D-4C5A-9790-48C7BDC6D9F0}" type="datetimeFigureOut">
              <a:rPr lang="en-US" smtClean="0">
                <a:solidFill>
                  <a:prstClr val="black">
                    <a:tint val="75000"/>
                  </a:prstClr>
                </a:solidFill>
              </a:rPr>
              <a:t>23/05/25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B8B373-8D77-4B1D-89C4-87E4A3F9FEF4}"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49927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F482EC-926D-4C5A-9790-48C7BDC6D9F0}" type="datetimeFigureOut">
              <a:rPr lang="en-US" smtClean="0">
                <a:solidFill>
                  <a:prstClr val="black">
                    <a:tint val="75000"/>
                  </a:prstClr>
                </a:solidFill>
              </a:rPr>
              <a:t>23/05/25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B8B373-8D77-4B1D-89C4-87E4A3F9FEF4}"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9596433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F482EC-926D-4C5A-9790-48C7BDC6D9F0}" type="datetimeFigureOut">
              <a:rPr lang="en-US" smtClean="0">
                <a:solidFill>
                  <a:prstClr val="black">
                    <a:tint val="75000"/>
                  </a:prstClr>
                </a:solidFill>
              </a:rPr>
              <a:t>23/05/25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B8B373-8D77-4B1D-89C4-87E4A3F9FEF4}"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995753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63C35-7ED7-4F8F-8C3D-B78B8973783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893EC59-5822-4688-B22A-054E4D66C7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C30A5C39-E055-46E2-8480-4EFC404F44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18B8E96A-40DD-4E23-B8C3-AA6ADC1C532A}"/>
              </a:ext>
            </a:extLst>
          </p:cNvPr>
          <p:cNvSpPr>
            <a:spLocks noGrp="1"/>
          </p:cNvSpPr>
          <p:nvPr>
            <p:ph type="dt" sz="half" idx="10"/>
          </p:nvPr>
        </p:nvSpPr>
        <p:spPr/>
        <p:txBody>
          <a:bodyPr/>
          <a:lstStyle/>
          <a:p>
            <a:fld id="{0AE96277-C8D2-485C-9435-0B7E3CB347D3}" type="datetimeFigureOut">
              <a:rPr lang="vi-VN" smtClean="0"/>
              <a:t>23/05/2025</a:t>
            </a:fld>
            <a:endParaRPr lang="vi-VN"/>
          </a:p>
        </p:txBody>
      </p:sp>
      <p:sp>
        <p:nvSpPr>
          <p:cNvPr id="6" name="Footer Placeholder 5">
            <a:extLst>
              <a:ext uri="{FF2B5EF4-FFF2-40B4-BE49-F238E27FC236}">
                <a16:creationId xmlns:a16="http://schemas.microsoft.com/office/drawing/2014/main" id="{9918578C-EFF7-49B2-A223-318105094CE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3D1AF94-F4DB-47BE-B37C-04E1D8F4FDD7}"/>
              </a:ext>
            </a:extLst>
          </p:cNvPr>
          <p:cNvSpPr>
            <a:spLocks noGrp="1"/>
          </p:cNvSpPr>
          <p:nvPr>
            <p:ph type="sldNum" sz="quarter" idx="12"/>
          </p:nvPr>
        </p:nvSpPr>
        <p:spPr/>
        <p:txBody>
          <a:bodyPr/>
          <a:lstStyle/>
          <a:p>
            <a:fld id="{22F875AE-A977-42D9-AA9F-E328CA96032B}" type="slidenum">
              <a:rPr lang="vi-VN" smtClean="0"/>
              <a:t>‹#›</a:t>
            </a:fld>
            <a:endParaRPr lang="vi-VN"/>
          </a:p>
        </p:txBody>
      </p:sp>
    </p:spTree>
    <p:extLst>
      <p:ext uri="{BB962C8B-B14F-4D97-AF65-F5344CB8AC3E}">
        <p14:creationId xmlns:p14="http://schemas.microsoft.com/office/powerpoint/2010/main" val="15887484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803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F482EC-926D-4C5A-9790-48C7BDC6D9F0}" type="datetimeFigureOut">
              <a:rPr lang="en-US" smtClean="0">
                <a:solidFill>
                  <a:prstClr val="black">
                    <a:tint val="75000"/>
                  </a:prstClr>
                </a:solidFill>
              </a:rPr>
              <a:t>23/05/25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B8B373-8D77-4B1D-89C4-87E4A3F9FEF4}"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4060555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803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F482EC-926D-4C5A-9790-48C7BDC6D9F0}" type="datetimeFigureOut">
              <a:rPr lang="en-US" smtClean="0">
                <a:solidFill>
                  <a:prstClr val="black">
                    <a:tint val="75000"/>
                  </a:prstClr>
                </a:solidFill>
              </a:rPr>
              <a:t>23/05/25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B8B373-8D77-4B1D-89C4-87E4A3F9FEF4}"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125706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F482EC-926D-4C5A-9790-48C7BDC6D9F0}" type="datetimeFigureOut">
              <a:rPr lang="en-US" smtClean="0">
                <a:solidFill>
                  <a:prstClr val="black">
                    <a:tint val="75000"/>
                  </a:prstClr>
                </a:solidFill>
              </a:rPr>
              <a:t>23/05/25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B8B373-8D77-4B1D-89C4-87E4A3F9FEF4}"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9851274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F482EC-926D-4C5A-9790-48C7BDC6D9F0}" type="datetimeFigureOut">
              <a:rPr lang="en-US" smtClean="0">
                <a:solidFill>
                  <a:prstClr val="black">
                    <a:tint val="75000"/>
                  </a:prstClr>
                </a:solidFill>
              </a:rPr>
              <a:t>23/05/25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B8B373-8D77-4B1D-89C4-87E4A3F9FEF4}"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3966165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0229E-0F6F-8062-F224-67B78DF90E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715E8C-6FE7-0814-1805-D7AFC477F2B6}"/>
              </a:ext>
            </a:extLst>
          </p:cNvPr>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4BE422-91A2-9123-3E10-8C6E0C611F79}"/>
              </a:ext>
            </a:extLst>
          </p:cNvPr>
          <p:cNvSpPr>
            <a:spLocks noGrp="1"/>
          </p:cNvSpPr>
          <p:nvPr>
            <p:ph type="dt" sz="half" idx="10"/>
          </p:nvPr>
        </p:nvSpPr>
        <p:spPr/>
        <p:txBody>
          <a:bodyPr/>
          <a:lstStyle/>
          <a:p>
            <a:fld id="{01D011D5-6D7B-4B4D-83DA-200A94BAB94A}" type="datetimeFigureOut">
              <a:rPr lang="en-US" smtClean="0"/>
              <a:t>23/05/25</a:t>
            </a:fld>
            <a:endParaRPr lang="en-US"/>
          </a:p>
        </p:txBody>
      </p:sp>
      <p:sp>
        <p:nvSpPr>
          <p:cNvPr id="5" name="Footer Placeholder 4">
            <a:extLst>
              <a:ext uri="{FF2B5EF4-FFF2-40B4-BE49-F238E27FC236}">
                <a16:creationId xmlns:a16="http://schemas.microsoft.com/office/drawing/2014/main" id="{F344E776-A9EC-BCFF-D2E3-F69CD78352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EEA223-8517-BDF7-6EDC-B34B712843F3}"/>
              </a:ext>
            </a:extLst>
          </p:cNvPr>
          <p:cNvSpPr>
            <a:spLocks noGrp="1"/>
          </p:cNvSpPr>
          <p:nvPr>
            <p:ph type="sldNum" sz="quarter" idx="12"/>
          </p:nvPr>
        </p:nvSpPr>
        <p:spPr/>
        <p:txBody>
          <a:bodyPr/>
          <a:lstStyle/>
          <a:p>
            <a:fld id="{4FB60A10-0DAE-4ABF-9064-4826584E25B0}" type="slidenum">
              <a:rPr lang="en-US" smtClean="0"/>
              <a:t>‹#›</a:t>
            </a:fld>
            <a:endParaRPr lang="en-US"/>
          </a:p>
        </p:txBody>
      </p:sp>
    </p:spTree>
    <p:extLst>
      <p:ext uri="{BB962C8B-B14F-4D97-AF65-F5344CB8AC3E}">
        <p14:creationId xmlns:p14="http://schemas.microsoft.com/office/powerpoint/2010/main" val="35676008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73B11-3CD5-316C-1741-1D14FFEEC7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195FE8-D855-BB8F-D823-9CC19591EC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A6315D-9C7B-3B72-CBF0-F724AF6BBB4D}"/>
              </a:ext>
            </a:extLst>
          </p:cNvPr>
          <p:cNvSpPr>
            <a:spLocks noGrp="1"/>
          </p:cNvSpPr>
          <p:nvPr>
            <p:ph type="dt" sz="half" idx="10"/>
          </p:nvPr>
        </p:nvSpPr>
        <p:spPr/>
        <p:txBody>
          <a:bodyPr/>
          <a:lstStyle/>
          <a:p>
            <a:fld id="{01D011D5-6D7B-4B4D-83DA-200A94BAB94A}" type="datetimeFigureOut">
              <a:rPr lang="en-US" smtClean="0"/>
              <a:t>23/05/25</a:t>
            </a:fld>
            <a:endParaRPr lang="en-US"/>
          </a:p>
        </p:txBody>
      </p:sp>
      <p:sp>
        <p:nvSpPr>
          <p:cNvPr id="5" name="Footer Placeholder 4">
            <a:extLst>
              <a:ext uri="{FF2B5EF4-FFF2-40B4-BE49-F238E27FC236}">
                <a16:creationId xmlns:a16="http://schemas.microsoft.com/office/drawing/2014/main" id="{3136FE03-42FA-BCB8-1C0B-14F3336086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4E9B22-6D93-EFCE-A9C6-E7AE5AF39BD0}"/>
              </a:ext>
            </a:extLst>
          </p:cNvPr>
          <p:cNvSpPr>
            <a:spLocks noGrp="1"/>
          </p:cNvSpPr>
          <p:nvPr>
            <p:ph type="sldNum" sz="quarter" idx="12"/>
          </p:nvPr>
        </p:nvSpPr>
        <p:spPr/>
        <p:txBody>
          <a:bodyPr/>
          <a:lstStyle/>
          <a:p>
            <a:fld id="{4FB60A10-0DAE-4ABF-9064-4826584E25B0}" type="slidenum">
              <a:rPr lang="en-US" smtClean="0"/>
              <a:t>‹#›</a:t>
            </a:fld>
            <a:endParaRPr lang="en-US"/>
          </a:p>
        </p:txBody>
      </p:sp>
    </p:spTree>
    <p:extLst>
      <p:ext uri="{BB962C8B-B14F-4D97-AF65-F5344CB8AC3E}">
        <p14:creationId xmlns:p14="http://schemas.microsoft.com/office/powerpoint/2010/main" val="1174559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C663C-987A-8FDF-572B-CA5173FB5211}"/>
              </a:ext>
            </a:extLst>
          </p:cNvPr>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E2473C-0C6C-E169-F01D-91915D5FE4A9}"/>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45EE94-5DE7-1A66-C11C-C385E1832EEC}"/>
              </a:ext>
            </a:extLst>
          </p:cNvPr>
          <p:cNvSpPr>
            <a:spLocks noGrp="1"/>
          </p:cNvSpPr>
          <p:nvPr>
            <p:ph type="dt" sz="half" idx="10"/>
          </p:nvPr>
        </p:nvSpPr>
        <p:spPr/>
        <p:txBody>
          <a:bodyPr/>
          <a:lstStyle/>
          <a:p>
            <a:fld id="{01D011D5-6D7B-4B4D-83DA-200A94BAB94A}" type="datetimeFigureOut">
              <a:rPr lang="en-US" smtClean="0"/>
              <a:t>23/05/25</a:t>
            </a:fld>
            <a:endParaRPr lang="en-US"/>
          </a:p>
        </p:txBody>
      </p:sp>
      <p:sp>
        <p:nvSpPr>
          <p:cNvPr id="5" name="Footer Placeholder 4">
            <a:extLst>
              <a:ext uri="{FF2B5EF4-FFF2-40B4-BE49-F238E27FC236}">
                <a16:creationId xmlns:a16="http://schemas.microsoft.com/office/drawing/2014/main" id="{56AD2528-5583-FB66-6CA9-0E0829F068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AED12D-CAEF-4755-E8DF-E08C65B48231}"/>
              </a:ext>
            </a:extLst>
          </p:cNvPr>
          <p:cNvSpPr>
            <a:spLocks noGrp="1"/>
          </p:cNvSpPr>
          <p:nvPr>
            <p:ph type="sldNum" sz="quarter" idx="12"/>
          </p:nvPr>
        </p:nvSpPr>
        <p:spPr/>
        <p:txBody>
          <a:bodyPr/>
          <a:lstStyle/>
          <a:p>
            <a:fld id="{4FB60A10-0DAE-4ABF-9064-4826584E25B0}" type="slidenum">
              <a:rPr lang="en-US" smtClean="0"/>
              <a:t>‹#›</a:t>
            </a:fld>
            <a:endParaRPr lang="en-US"/>
          </a:p>
        </p:txBody>
      </p:sp>
    </p:spTree>
    <p:extLst>
      <p:ext uri="{BB962C8B-B14F-4D97-AF65-F5344CB8AC3E}">
        <p14:creationId xmlns:p14="http://schemas.microsoft.com/office/powerpoint/2010/main" val="35725579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DC5EC-BAA0-E903-2821-59D611EC81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5ADFB4-C8CB-F551-3B0A-D47DF5C46682}"/>
              </a:ext>
            </a:extLst>
          </p:cNvPr>
          <p:cNvSpPr>
            <a:spLocks noGrp="1"/>
          </p:cNvSpPr>
          <p:nvPr>
            <p:ph sz="half" idx="1"/>
          </p:nvPr>
        </p:nvSpPr>
        <p:spPr>
          <a:xfrm>
            <a:off x="838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DAA64B-8C36-0A08-4895-6835B54F08C1}"/>
              </a:ext>
            </a:extLst>
          </p:cNvPr>
          <p:cNvSpPr>
            <a:spLocks noGrp="1"/>
          </p:cNvSpPr>
          <p:nvPr>
            <p:ph sz="half" idx="2"/>
          </p:nvPr>
        </p:nvSpPr>
        <p:spPr>
          <a:xfrm>
            <a:off x="6172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1842D8-DF46-E6C0-8067-470AE3B49CF1}"/>
              </a:ext>
            </a:extLst>
          </p:cNvPr>
          <p:cNvSpPr>
            <a:spLocks noGrp="1"/>
          </p:cNvSpPr>
          <p:nvPr>
            <p:ph type="dt" sz="half" idx="10"/>
          </p:nvPr>
        </p:nvSpPr>
        <p:spPr/>
        <p:txBody>
          <a:bodyPr/>
          <a:lstStyle/>
          <a:p>
            <a:fld id="{01D011D5-6D7B-4B4D-83DA-200A94BAB94A}" type="datetimeFigureOut">
              <a:rPr lang="en-US" smtClean="0"/>
              <a:t>23/05/25</a:t>
            </a:fld>
            <a:endParaRPr lang="en-US"/>
          </a:p>
        </p:txBody>
      </p:sp>
      <p:sp>
        <p:nvSpPr>
          <p:cNvPr id="6" name="Footer Placeholder 5">
            <a:extLst>
              <a:ext uri="{FF2B5EF4-FFF2-40B4-BE49-F238E27FC236}">
                <a16:creationId xmlns:a16="http://schemas.microsoft.com/office/drawing/2014/main" id="{B1810173-E851-F5BA-6498-1BBBF3C60A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705AD5-D420-1C49-A10B-A405D26E0925}"/>
              </a:ext>
            </a:extLst>
          </p:cNvPr>
          <p:cNvSpPr>
            <a:spLocks noGrp="1"/>
          </p:cNvSpPr>
          <p:nvPr>
            <p:ph type="sldNum" sz="quarter" idx="12"/>
          </p:nvPr>
        </p:nvSpPr>
        <p:spPr/>
        <p:txBody>
          <a:bodyPr/>
          <a:lstStyle/>
          <a:p>
            <a:fld id="{4FB60A10-0DAE-4ABF-9064-4826584E25B0}" type="slidenum">
              <a:rPr lang="en-US" smtClean="0"/>
              <a:t>‹#›</a:t>
            </a:fld>
            <a:endParaRPr lang="en-US"/>
          </a:p>
        </p:txBody>
      </p:sp>
    </p:spTree>
    <p:extLst>
      <p:ext uri="{BB962C8B-B14F-4D97-AF65-F5344CB8AC3E}">
        <p14:creationId xmlns:p14="http://schemas.microsoft.com/office/powerpoint/2010/main" val="21798096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C3990-E9AD-CAAF-EA62-B09284BF8F0C}"/>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FAA7EE-5BCA-1F95-F62A-5E5A00E03186}"/>
              </a:ext>
            </a:extLst>
          </p:cNvPr>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040E84-3BAE-912E-F41A-009E30500510}"/>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988F5A-BC92-933D-B0B7-C688489853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2CBDB5-4044-18FE-E950-097AE542A5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7FA702-2FA9-F3BC-4524-A18C0E14C332}"/>
              </a:ext>
            </a:extLst>
          </p:cNvPr>
          <p:cNvSpPr>
            <a:spLocks noGrp="1"/>
          </p:cNvSpPr>
          <p:nvPr>
            <p:ph type="dt" sz="half" idx="10"/>
          </p:nvPr>
        </p:nvSpPr>
        <p:spPr/>
        <p:txBody>
          <a:bodyPr/>
          <a:lstStyle/>
          <a:p>
            <a:fld id="{01D011D5-6D7B-4B4D-83DA-200A94BAB94A}" type="datetimeFigureOut">
              <a:rPr lang="en-US" smtClean="0"/>
              <a:t>23/05/25</a:t>
            </a:fld>
            <a:endParaRPr lang="en-US"/>
          </a:p>
        </p:txBody>
      </p:sp>
      <p:sp>
        <p:nvSpPr>
          <p:cNvPr id="8" name="Footer Placeholder 7">
            <a:extLst>
              <a:ext uri="{FF2B5EF4-FFF2-40B4-BE49-F238E27FC236}">
                <a16:creationId xmlns:a16="http://schemas.microsoft.com/office/drawing/2014/main" id="{7587D041-C6D6-3713-AAA7-2090B3222A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F0BEC7-B958-59DD-3EFC-2256176912E2}"/>
              </a:ext>
            </a:extLst>
          </p:cNvPr>
          <p:cNvSpPr>
            <a:spLocks noGrp="1"/>
          </p:cNvSpPr>
          <p:nvPr>
            <p:ph type="sldNum" sz="quarter" idx="12"/>
          </p:nvPr>
        </p:nvSpPr>
        <p:spPr/>
        <p:txBody>
          <a:bodyPr/>
          <a:lstStyle/>
          <a:p>
            <a:fld id="{4FB60A10-0DAE-4ABF-9064-4826584E25B0}" type="slidenum">
              <a:rPr lang="en-US" smtClean="0"/>
              <a:t>‹#›</a:t>
            </a:fld>
            <a:endParaRPr lang="en-US"/>
          </a:p>
        </p:txBody>
      </p:sp>
    </p:spTree>
    <p:extLst>
      <p:ext uri="{BB962C8B-B14F-4D97-AF65-F5344CB8AC3E}">
        <p14:creationId xmlns:p14="http://schemas.microsoft.com/office/powerpoint/2010/main" val="38981837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91989-B7C1-91D1-CBF2-6CA67D2314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4BC847-DFAC-9103-9D10-66E130BBDA9C}"/>
              </a:ext>
            </a:extLst>
          </p:cNvPr>
          <p:cNvSpPr>
            <a:spLocks noGrp="1"/>
          </p:cNvSpPr>
          <p:nvPr>
            <p:ph type="dt" sz="half" idx="10"/>
          </p:nvPr>
        </p:nvSpPr>
        <p:spPr/>
        <p:txBody>
          <a:bodyPr/>
          <a:lstStyle/>
          <a:p>
            <a:fld id="{01D011D5-6D7B-4B4D-83DA-200A94BAB94A}" type="datetimeFigureOut">
              <a:rPr lang="en-US" smtClean="0"/>
              <a:t>23/05/25</a:t>
            </a:fld>
            <a:endParaRPr lang="en-US"/>
          </a:p>
        </p:txBody>
      </p:sp>
      <p:sp>
        <p:nvSpPr>
          <p:cNvPr id="4" name="Footer Placeholder 3">
            <a:extLst>
              <a:ext uri="{FF2B5EF4-FFF2-40B4-BE49-F238E27FC236}">
                <a16:creationId xmlns:a16="http://schemas.microsoft.com/office/drawing/2014/main" id="{0E70F4E0-DBEF-3831-C50D-CD99D3FE5B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3978CE-2A0F-198B-2D37-B326F96844B5}"/>
              </a:ext>
            </a:extLst>
          </p:cNvPr>
          <p:cNvSpPr>
            <a:spLocks noGrp="1"/>
          </p:cNvSpPr>
          <p:nvPr>
            <p:ph type="sldNum" sz="quarter" idx="12"/>
          </p:nvPr>
        </p:nvSpPr>
        <p:spPr/>
        <p:txBody>
          <a:bodyPr/>
          <a:lstStyle/>
          <a:p>
            <a:fld id="{4FB60A10-0DAE-4ABF-9064-4826584E25B0}" type="slidenum">
              <a:rPr lang="en-US" smtClean="0"/>
              <a:t>‹#›</a:t>
            </a:fld>
            <a:endParaRPr lang="en-US"/>
          </a:p>
        </p:txBody>
      </p:sp>
    </p:spTree>
    <p:extLst>
      <p:ext uri="{BB962C8B-B14F-4D97-AF65-F5344CB8AC3E}">
        <p14:creationId xmlns:p14="http://schemas.microsoft.com/office/powerpoint/2010/main" val="502668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86639-F949-450B-9396-D912974AFA83}"/>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D1F49F0-492A-4295-9DBB-D6818EB85E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0F302D-762C-4372-8EFC-012F0EFE76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E521145-FE5D-4CB7-870E-42FF5A8E1B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6D90B0-C9C6-4191-8077-9AC7B6FB51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412A0606-ADF9-4339-83B2-DDFD83474264}"/>
              </a:ext>
            </a:extLst>
          </p:cNvPr>
          <p:cNvSpPr>
            <a:spLocks noGrp="1"/>
          </p:cNvSpPr>
          <p:nvPr>
            <p:ph type="dt" sz="half" idx="10"/>
          </p:nvPr>
        </p:nvSpPr>
        <p:spPr/>
        <p:txBody>
          <a:bodyPr/>
          <a:lstStyle/>
          <a:p>
            <a:fld id="{0AE96277-C8D2-485C-9435-0B7E3CB347D3}" type="datetimeFigureOut">
              <a:rPr lang="vi-VN" smtClean="0"/>
              <a:t>23/05/2025</a:t>
            </a:fld>
            <a:endParaRPr lang="vi-VN"/>
          </a:p>
        </p:txBody>
      </p:sp>
      <p:sp>
        <p:nvSpPr>
          <p:cNvPr id="8" name="Footer Placeholder 7">
            <a:extLst>
              <a:ext uri="{FF2B5EF4-FFF2-40B4-BE49-F238E27FC236}">
                <a16:creationId xmlns:a16="http://schemas.microsoft.com/office/drawing/2014/main" id="{2A84A33B-FE31-47AD-AB21-9507436190E1}"/>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7053EF5-DE77-4D2C-AC61-2A72BF752D6C}"/>
              </a:ext>
            </a:extLst>
          </p:cNvPr>
          <p:cNvSpPr>
            <a:spLocks noGrp="1"/>
          </p:cNvSpPr>
          <p:nvPr>
            <p:ph type="sldNum" sz="quarter" idx="12"/>
          </p:nvPr>
        </p:nvSpPr>
        <p:spPr/>
        <p:txBody>
          <a:bodyPr/>
          <a:lstStyle/>
          <a:p>
            <a:fld id="{22F875AE-A977-42D9-AA9F-E328CA96032B}" type="slidenum">
              <a:rPr lang="vi-VN" smtClean="0"/>
              <a:t>‹#›</a:t>
            </a:fld>
            <a:endParaRPr lang="vi-VN"/>
          </a:p>
        </p:txBody>
      </p:sp>
    </p:spTree>
    <p:extLst>
      <p:ext uri="{BB962C8B-B14F-4D97-AF65-F5344CB8AC3E}">
        <p14:creationId xmlns:p14="http://schemas.microsoft.com/office/powerpoint/2010/main" val="18660104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BEB6F4-A315-EF70-ACCC-2C2D0204B727}"/>
              </a:ext>
            </a:extLst>
          </p:cNvPr>
          <p:cNvSpPr>
            <a:spLocks noGrp="1"/>
          </p:cNvSpPr>
          <p:nvPr>
            <p:ph type="dt" sz="half" idx="10"/>
          </p:nvPr>
        </p:nvSpPr>
        <p:spPr/>
        <p:txBody>
          <a:bodyPr/>
          <a:lstStyle/>
          <a:p>
            <a:fld id="{01D011D5-6D7B-4B4D-83DA-200A94BAB94A}" type="datetimeFigureOut">
              <a:rPr lang="en-US" smtClean="0"/>
              <a:t>23/05/25</a:t>
            </a:fld>
            <a:endParaRPr lang="en-US"/>
          </a:p>
        </p:txBody>
      </p:sp>
      <p:sp>
        <p:nvSpPr>
          <p:cNvPr id="3" name="Footer Placeholder 2">
            <a:extLst>
              <a:ext uri="{FF2B5EF4-FFF2-40B4-BE49-F238E27FC236}">
                <a16:creationId xmlns:a16="http://schemas.microsoft.com/office/drawing/2014/main" id="{42751B6D-4004-6060-3027-4FCAD192CA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DFFA4A-B5DB-55A6-DDAA-D3C78DC3957C}"/>
              </a:ext>
            </a:extLst>
          </p:cNvPr>
          <p:cNvSpPr>
            <a:spLocks noGrp="1"/>
          </p:cNvSpPr>
          <p:nvPr>
            <p:ph type="sldNum" sz="quarter" idx="12"/>
          </p:nvPr>
        </p:nvSpPr>
        <p:spPr/>
        <p:txBody>
          <a:bodyPr/>
          <a:lstStyle/>
          <a:p>
            <a:fld id="{4FB60A10-0DAE-4ABF-9064-4826584E25B0}" type="slidenum">
              <a:rPr lang="en-US" smtClean="0"/>
              <a:t>‹#›</a:t>
            </a:fld>
            <a:endParaRPr lang="en-US"/>
          </a:p>
        </p:txBody>
      </p:sp>
    </p:spTree>
    <p:extLst>
      <p:ext uri="{BB962C8B-B14F-4D97-AF65-F5344CB8AC3E}">
        <p14:creationId xmlns:p14="http://schemas.microsoft.com/office/powerpoint/2010/main" val="34316532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7E821-1EB1-481F-31C2-B101E5367691}"/>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97686E-BEA6-8FE3-B9D5-9599ABC9055A}"/>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1F7B83-9A5D-E02B-A10A-E43470A7E93E}"/>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ABD959-FCA3-F45C-8A29-8A85F1BBC680}"/>
              </a:ext>
            </a:extLst>
          </p:cNvPr>
          <p:cNvSpPr>
            <a:spLocks noGrp="1"/>
          </p:cNvSpPr>
          <p:nvPr>
            <p:ph type="dt" sz="half" idx="10"/>
          </p:nvPr>
        </p:nvSpPr>
        <p:spPr/>
        <p:txBody>
          <a:bodyPr/>
          <a:lstStyle/>
          <a:p>
            <a:fld id="{01D011D5-6D7B-4B4D-83DA-200A94BAB94A}" type="datetimeFigureOut">
              <a:rPr lang="en-US" smtClean="0"/>
              <a:t>23/05/25</a:t>
            </a:fld>
            <a:endParaRPr lang="en-US"/>
          </a:p>
        </p:txBody>
      </p:sp>
      <p:sp>
        <p:nvSpPr>
          <p:cNvPr id="6" name="Footer Placeholder 5">
            <a:extLst>
              <a:ext uri="{FF2B5EF4-FFF2-40B4-BE49-F238E27FC236}">
                <a16:creationId xmlns:a16="http://schemas.microsoft.com/office/drawing/2014/main" id="{EE80C08C-437F-A329-D1BD-1516C2013D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9E895C-932F-A05C-9E20-92E740B6496D}"/>
              </a:ext>
            </a:extLst>
          </p:cNvPr>
          <p:cNvSpPr>
            <a:spLocks noGrp="1"/>
          </p:cNvSpPr>
          <p:nvPr>
            <p:ph type="sldNum" sz="quarter" idx="12"/>
          </p:nvPr>
        </p:nvSpPr>
        <p:spPr/>
        <p:txBody>
          <a:bodyPr/>
          <a:lstStyle/>
          <a:p>
            <a:fld id="{4FB60A10-0DAE-4ABF-9064-4826584E25B0}" type="slidenum">
              <a:rPr lang="en-US" smtClean="0"/>
              <a:t>‹#›</a:t>
            </a:fld>
            <a:endParaRPr lang="en-US"/>
          </a:p>
        </p:txBody>
      </p:sp>
    </p:spTree>
    <p:extLst>
      <p:ext uri="{BB962C8B-B14F-4D97-AF65-F5344CB8AC3E}">
        <p14:creationId xmlns:p14="http://schemas.microsoft.com/office/powerpoint/2010/main" val="37683123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4EB70-03E6-4875-37BA-2B498329EE48}"/>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9B7F3F-A07E-A4B7-5682-363E96A02A0C}"/>
              </a:ext>
            </a:extLst>
          </p:cNvPr>
          <p:cNvSpPr>
            <a:spLocks noGrp="1"/>
          </p:cNvSpPr>
          <p:nvPr>
            <p:ph type="pic" idx="1"/>
          </p:nvPr>
        </p:nvSpPr>
        <p:spPr>
          <a:xfrm>
            <a:off x="5183188" y="987426"/>
            <a:ext cx="6172200" cy="4873625"/>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en-US"/>
          </a:p>
        </p:txBody>
      </p:sp>
      <p:sp>
        <p:nvSpPr>
          <p:cNvPr id="4" name="Text Placeholder 3">
            <a:extLst>
              <a:ext uri="{FF2B5EF4-FFF2-40B4-BE49-F238E27FC236}">
                <a16:creationId xmlns:a16="http://schemas.microsoft.com/office/drawing/2014/main" id="{6F7AC494-2A13-975A-0188-2ACE4E83A4D4}"/>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EDCC66-D939-564D-B68D-1A730EE385C6}"/>
              </a:ext>
            </a:extLst>
          </p:cNvPr>
          <p:cNvSpPr>
            <a:spLocks noGrp="1"/>
          </p:cNvSpPr>
          <p:nvPr>
            <p:ph type="dt" sz="half" idx="10"/>
          </p:nvPr>
        </p:nvSpPr>
        <p:spPr/>
        <p:txBody>
          <a:bodyPr/>
          <a:lstStyle/>
          <a:p>
            <a:fld id="{01D011D5-6D7B-4B4D-83DA-200A94BAB94A}" type="datetimeFigureOut">
              <a:rPr lang="en-US" smtClean="0"/>
              <a:t>23/05/25</a:t>
            </a:fld>
            <a:endParaRPr lang="en-US"/>
          </a:p>
        </p:txBody>
      </p:sp>
      <p:sp>
        <p:nvSpPr>
          <p:cNvPr id="6" name="Footer Placeholder 5">
            <a:extLst>
              <a:ext uri="{FF2B5EF4-FFF2-40B4-BE49-F238E27FC236}">
                <a16:creationId xmlns:a16="http://schemas.microsoft.com/office/drawing/2014/main" id="{58688606-1A31-4B3F-4909-DF8F33362C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3501A0-C8EC-4CC2-7A9A-8CC056217597}"/>
              </a:ext>
            </a:extLst>
          </p:cNvPr>
          <p:cNvSpPr>
            <a:spLocks noGrp="1"/>
          </p:cNvSpPr>
          <p:nvPr>
            <p:ph type="sldNum" sz="quarter" idx="12"/>
          </p:nvPr>
        </p:nvSpPr>
        <p:spPr/>
        <p:txBody>
          <a:bodyPr/>
          <a:lstStyle/>
          <a:p>
            <a:fld id="{4FB60A10-0DAE-4ABF-9064-4826584E25B0}" type="slidenum">
              <a:rPr lang="en-US" smtClean="0"/>
              <a:t>‹#›</a:t>
            </a:fld>
            <a:endParaRPr lang="en-US"/>
          </a:p>
        </p:txBody>
      </p:sp>
    </p:spTree>
    <p:extLst>
      <p:ext uri="{BB962C8B-B14F-4D97-AF65-F5344CB8AC3E}">
        <p14:creationId xmlns:p14="http://schemas.microsoft.com/office/powerpoint/2010/main" val="15700120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5CD3A-EFC3-1844-BE73-4CBC9707DC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2650B9-D1C8-7C4D-8A27-519AA51CE2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43E0D2-6CE9-8E91-967D-7769ABEB7B87}"/>
              </a:ext>
            </a:extLst>
          </p:cNvPr>
          <p:cNvSpPr>
            <a:spLocks noGrp="1"/>
          </p:cNvSpPr>
          <p:nvPr>
            <p:ph type="dt" sz="half" idx="10"/>
          </p:nvPr>
        </p:nvSpPr>
        <p:spPr/>
        <p:txBody>
          <a:bodyPr/>
          <a:lstStyle/>
          <a:p>
            <a:fld id="{01D011D5-6D7B-4B4D-83DA-200A94BAB94A}" type="datetimeFigureOut">
              <a:rPr lang="en-US" smtClean="0"/>
              <a:t>23/05/25</a:t>
            </a:fld>
            <a:endParaRPr lang="en-US"/>
          </a:p>
        </p:txBody>
      </p:sp>
      <p:sp>
        <p:nvSpPr>
          <p:cNvPr id="5" name="Footer Placeholder 4">
            <a:extLst>
              <a:ext uri="{FF2B5EF4-FFF2-40B4-BE49-F238E27FC236}">
                <a16:creationId xmlns:a16="http://schemas.microsoft.com/office/drawing/2014/main" id="{7D9E838D-E760-5CBD-A34E-68F38A11BB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EB86AB-EC11-D4AA-2565-FEF7E739FAB3}"/>
              </a:ext>
            </a:extLst>
          </p:cNvPr>
          <p:cNvSpPr>
            <a:spLocks noGrp="1"/>
          </p:cNvSpPr>
          <p:nvPr>
            <p:ph type="sldNum" sz="quarter" idx="12"/>
          </p:nvPr>
        </p:nvSpPr>
        <p:spPr/>
        <p:txBody>
          <a:bodyPr/>
          <a:lstStyle/>
          <a:p>
            <a:fld id="{4FB60A10-0DAE-4ABF-9064-4826584E25B0}" type="slidenum">
              <a:rPr lang="en-US" smtClean="0"/>
              <a:t>‹#›</a:t>
            </a:fld>
            <a:endParaRPr lang="en-US"/>
          </a:p>
        </p:txBody>
      </p:sp>
    </p:spTree>
    <p:extLst>
      <p:ext uri="{BB962C8B-B14F-4D97-AF65-F5344CB8AC3E}">
        <p14:creationId xmlns:p14="http://schemas.microsoft.com/office/powerpoint/2010/main" val="22921673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2FA065-9C68-1E95-4967-2923E2B51273}"/>
              </a:ext>
            </a:extLst>
          </p:cNvPr>
          <p:cNvSpPr>
            <a:spLocks noGrp="1"/>
          </p:cNvSpPr>
          <p:nvPr>
            <p:ph type="title" orient="vert"/>
          </p:nvPr>
        </p:nvSpPr>
        <p:spPr>
          <a:xfrm>
            <a:off x="8724900" y="365126"/>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35256C-86EA-6FE3-D961-1BFF535CD82F}"/>
              </a:ext>
            </a:extLst>
          </p:cNvPr>
          <p:cNvSpPr>
            <a:spLocks noGrp="1"/>
          </p:cNvSpPr>
          <p:nvPr>
            <p:ph type="body" orient="vert" idx="1"/>
          </p:nvPr>
        </p:nvSpPr>
        <p:spPr>
          <a:xfrm>
            <a:off x="838200"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7087E4-8B1F-5BFF-4DDE-B73B91B98732}"/>
              </a:ext>
            </a:extLst>
          </p:cNvPr>
          <p:cNvSpPr>
            <a:spLocks noGrp="1"/>
          </p:cNvSpPr>
          <p:nvPr>
            <p:ph type="dt" sz="half" idx="10"/>
          </p:nvPr>
        </p:nvSpPr>
        <p:spPr/>
        <p:txBody>
          <a:bodyPr/>
          <a:lstStyle/>
          <a:p>
            <a:fld id="{01D011D5-6D7B-4B4D-83DA-200A94BAB94A}" type="datetimeFigureOut">
              <a:rPr lang="en-US" smtClean="0"/>
              <a:t>23/05/25</a:t>
            </a:fld>
            <a:endParaRPr lang="en-US"/>
          </a:p>
        </p:txBody>
      </p:sp>
      <p:sp>
        <p:nvSpPr>
          <p:cNvPr id="5" name="Footer Placeholder 4">
            <a:extLst>
              <a:ext uri="{FF2B5EF4-FFF2-40B4-BE49-F238E27FC236}">
                <a16:creationId xmlns:a16="http://schemas.microsoft.com/office/drawing/2014/main" id="{349CCEB6-76C6-E044-3171-3424686F4C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907CF2-D395-FBB7-FD27-3899B20FD5A2}"/>
              </a:ext>
            </a:extLst>
          </p:cNvPr>
          <p:cNvSpPr>
            <a:spLocks noGrp="1"/>
          </p:cNvSpPr>
          <p:nvPr>
            <p:ph type="sldNum" sz="quarter" idx="12"/>
          </p:nvPr>
        </p:nvSpPr>
        <p:spPr/>
        <p:txBody>
          <a:bodyPr/>
          <a:lstStyle/>
          <a:p>
            <a:fld id="{4FB60A10-0DAE-4ABF-9064-4826584E25B0}" type="slidenum">
              <a:rPr lang="en-US" smtClean="0"/>
              <a:t>‹#›</a:t>
            </a:fld>
            <a:endParaRPr lang="en-US"/>
          </a:p>
        </p:txBody>
      </p:sp>
    </p:spTree>
    <p:extLst>
      <p:ext uri="{BB962C8B-B14F-4D97-AF65-F5344CB8AC3E}">
        <p14:creationId xmlns:p14="http://schemas.microsoft.com/office/powerpoint/2010/main" val="15932097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BF976-AFD7-4D6C-90A4-2A345C0312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B29FC854-3ABC-477B-8122-59B10F8E5929}"/>
              </a:ext>
            </a:extLst>
          </p:cNvPr>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CB8E1253-480E-4AF2-8CBE-8996E8D16DC3}"/>
              </a:ext>
            </a:extLst>
          </p:cNvPr>
          <p:cNvSpPr>
            <a:spLocks noGrp="1"/>
          </p:cNvSpPr>
          <p:nvPr>
            <p:ph type="dt" sz="half" idx="10"/>
          </p:nvPr>
        </p:nvSpPr>
        <p:spPr/>
        <p:txBody>
          <a:bodyPr/>
          <a:lstStyle/>
          <a:p>
            <a:fld id="{0AE96277-C8D2-485C-9435-0B7E3CB347D3}" type="datetimeFigureOut">
              <a:rPr lang="vi-VN" smtClean="0"/>
              <a:t>23/05/2025</a:t>
            </a:fld>
            <a:endParaRPr lang="vi-VN"/>
          </a:p>
        </p:txBody>
      </p:sp>
      <p:sp>
        <p:nvSpPr>
          <p:cNvPr id="5" name="Footer Placeholder 4">
            <a:extLst>
              <a:ext uri="{FF2B5EF4-FFF2-40B4-BE49-F238E27FC236}">
                <a16:creationId xmlns:a16="http://schemas.microsoft.com/office/drawing/2014/main" id="{0D678D9F-170D-4957-A675-43643AA0FE9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90362F8-CEC6-4754-97C2-A10262CAFFFA}"/>
              </a:ext>
            </a:extLst>
          </p:cNvPr>
          <p:cNvSpPr>
            <a:spLocks noGrp="1"/>
          </p:cNvSpPr>
          <p:nvPr>
            <p:ph type="sldNum" sz="quarter" idx="12"/>
          </p:nvPr>
        </p:nvSpPr>
        <p:spPr/>
        <p:txBody>
          <a:bodyPr/>
          <a:lstStyle/>
          <a:p>
            <a:fld id="{22F875AE-A977-42D9-AA9F-E328CA96032B}" type="slidenum">
              <a:rPr lang="vi-VN" smtClean="0"/>
              <a:t>‹#›</a:t>
            </a:fld>
            <a:endParaRPr lang="vi-VN"/>
          </a:p>
        </p:txBody>
      </p:sp>
    </p:spTree>
    <p:extLst>
      <p:ext uri="{BB962C8B-B14F-4D97-AF65-F5344CB8AC3E}">
        <p14:creationId xmlns:p14="http://schemas.microsoft.com/office/powerpoint/2010/main" val="22758065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29456-B59D-4CA2-B750-A1FC4A84A3C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0DC514D-23D4-47FF-9605-475A070E4E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7F19BF7-9EEC-4B38-8FB0-0035794C4B0E}"/>
              </a:ext>
            </a:extLst>
          </p:cNvPr>
          <p:cNvSpPr>
            <a:spLocks noGrp="1"/>
          </p:cNvSpPr>
          <p:nvPr>
            <p:ph type="dt" sz="half" idx="10"/>
          </p:nvPr>
        </p:nvSpPr>
        <p:spPr/>
        <p:txBody>
          <a:bodyPr/>
          <a:lstStyle/>
          <a:p>
            <a:fld id="{0AE96277-C8D2-485C-9435-0B7E3CB347D3}" type="datetimeFigureOut">
              <a:rPr lang="vi-VN" smtClean="0"/>
              <a:t>23/05/2025</a:t>
            </a:fld>
            <a:endParaRPr lang="vi-VN"/>
          </a:p>
        </p:txBody>
      </p:sp>
      <p:sp>
        <p:nvSpPr>
          <p:cNvPr id="5" name="Footer Placeholder 4">
            <a:extLst>
              <a:ext uri="{FF2B5EF4-FFF2-40B4-BE49-F238E27FC236}">
                <a16:creationId xmlns:a16="http://schemas.microsoft.com/office/drawing/2014/main" id="{C348AA9F-3789-4609-9DD1-390CB46DBC4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5E580BB-8DC3-44EC-A1D8-8CBD48DB4345}"/>
              </a:ext>
            </a:extLst>
          </p:cNvPr>
          <p:cNvSpPr>
            <a:spLocks noGrp="1"/>
          </p:cNvSpPr>
          <p:nvPr>
            <p:ph type="sldNum" sz="quarter" idx="12"/>
          </p:nvPr>
        </p:nvSpPr>
        <p:spPr/>
        <p:txBody>
          <a:bodyPr/>
          <a:lstStyle/>
          <a:p>
            <a:fld id="{22F875AE-A977-42D9-AA9F-E328CA96032B}" type="slidenum">
              <a:rPr lang="vi-VN" smtClean="0"/>
              <a:t>‹#›</a:t>
            </a:fld>
            <a:endParaRPr lang="vi-VN"/>
          </a:p>
        </p:txBody>
      </p:sp>
    </p:spTree>
    <p:extLst>
      <p:ext uri="{BB962C8B-B14F-4D97-AF65-F5344CB8AC3E}">
        <p14:creationId xmlns:p14="http://schemas.microsoft.com/office/powerpoint/2010/main" val="8029109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78638-CF62-432B-825F-ED352859E186}"/>
              </a:ext>
            </a:extLst>
          </p:cNvPr>
          <p:cNvSpPr>
            <a:spLocks noGrp="1"/>
          </p:cNvSpPr>
          <p:nvPr>
            <p:ph type="title"/>
          </p:nvPr>
        </p:nvSpPr>
        <p:spPr>
          <a:xfrm>
            <a:off x="831850" y="1709739"/>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7EB4EC24-E3EB-4907-8514-1FECD3E77819}"/>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DCA1A8-F4D2-4297-9481-73EBEBC6F7F1}"/>
              </a:ext>
            </a:extLst>
          </p:cNvPr>
          <p:cNvSpPr>
            <a:spLocks noGrp="1"/>
          </p:cNvSpPr>
          <p:nvPr>
            <p:ph type="dt" sz="half" idx="10"/>
          </p:nvPr>
        </p:nvSpPr>
        <p:spPr/>
        <p:txBody>
          <a:bodyPr/>
          <a:lstStyle/>
          <a:p>
            <a:fld id="{0AE96277-C8D2-485C-9435-0B7E3CB347D3}" type="datetimeFigureOut">
              <a:rPr lang="vi-VN" smtClean="0"/>
              <a:t>23/05/2025</a:t>
            </a:fld>
            <a:endParaRPr lang="vi-VN"/>
          </a:p>
        </p:txBody>
      </p:sp>
      <p:sp>
        <p:nvSpPr>
          <p:cNvPr id="5" name="Footer Placeholder 4">
            <a:extLst>
              <a:ext uri="{FF2B5EF4-FFF2-40B4-BE49-F238E27FC236}">
                <a16:creationId xmlns:a16="http://schemas.microsoft.com/office/drawing/2014/main" id="{EC1113EA-3C50-4351-A570-309F565D97B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0E59D14-BFC3-456D-9741-154BF9D841A5}"/>
              </a:ext>
            </a:extLst>
          </p:cNvPr>
          <p:cNvSpPr>
            <a:spLocks noGrp="1"/>
          </p:cNvSpPr>
          <p:nvPr>
            <p:ph type="sldNum" sz="quarter" idx="12"/>
          </p:nvPr>
        </p:nvSpPr>
        <p:spPr/>
        <p:txBody>
          <a:bodyPr/>
          <a:lstStyle/>
          <a:p>
            <a:fld id="{22F875AE-A977-42D9-AA9F-E328CA96032B}" type="slidenum">
              <a:rPr lang="vi-VN" smtClean="0"/>
              <a:t>‹#›</a:t>
            </a:fld>
            <a:endParaRPr lang="vi-VN"/>
          </a:p>
        </p:txBody>
      </p:sp>
    </p:spTree>
    <p:extLst>
      <p:ext uri="{BB962C8B-B14F-4D97-AF65-F5344CB8AC3E}">
        <p14:creationId xmlns:p14="http://schemas.microsoft.com/office/powerpoint/2010/main" val="20991854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63C35-7ED7-4F8F-8C3D-B78B8973783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893EC59-5822-4688-B22A-054E4D66C7C3}"/>
              </a:ext>
            </a:extLst>
          </p:cNvPr>
          <p:cNvSpPr>
            <a:spLocks noGrp="1"/>
          </p:cNvSpPr>
          <p:nvPr>
            <p:ph sz="half" idx="1"/>
          </p:nvPr>
        </p:nvSpPr>
        <p:spPr>
          <a:xfrm>
            <a:off x="838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C30A5C39-E055-46E2-8480-4EFC404F440E}"/>
              </a:ext>
            </a:extLst>
          </p:cNvPr>
          <p:cNvSpPr>
            <a:spLocks noGrp="1"/>
          </p:cNvSpPr>
          <p:nvPr>
            <p:ph sz="half" idx="2"/>
          </p:nvPr>
        </p:nvSpPr>
        <p:spPr>
          <a:xfrm>
            <a:off x="6172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18B8E96A-40DD-4E23-B8C3-AA6ADC1C532A}"/>
              </a:ext>
            </a:extLst>
          </p:cNvPr>
          <p:cNvSpPr>
            <a:spLocks noGrp="1"/>
          </p:cNvSpPr>
          <p:nvPr>
            <p:ph type="dt" sz="half" idx="10"/>
          </p:nvPr>
        </p:nvSpPr>
        <p:spPr/>
        <p:txBody>
          <a:bodyPr/>
          <a:lstStyle/>
          <a:p>
            <a:fld id="{0AE96277-C8D2-485C-9435-0B7E3CB347D3}" type="datetimeFigureOut">
              <a:rPr lang="vi-VN" smtClean="0"/>
              <a:t>23/05/2025</a:t>
            </a:fld>
            <a:endParaRPr lang="vi-VN"/>
          </a:p>
        </p:txBody>
      </p:sp>
      <p:sp>
        <p:nvSpPr>
          <p:cNvPr id="6" name="Footer Placeholder 5">
            <a:extLst>
              <a:ext uri="{FF2B5EF4-FFF2-40B4-BE49-F238E27FC236}">
                <a16:creationId xmlns:a16="http://schemas.microsoft.com/office/drawing/2014/main" id="{9918578C-EFF7-49B2-A223-318105094CE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3D1AF94-F4DB-47BE-B37C-04E1D8F4FDD7}"/>
              </a:ext>
            </a:extLst>
          </p:cNvPr>
          <p:cNvSpPr>
            <a:spLocks noGrp="1"/>
          </p:cNvSpPr>
          <p:nvPr>
            <p:ph type="sldNum" sz="quarter" idx="12"/>
          </p:nvPr>
        </p:nvSpPr>
        <p:spPr/>
        <p:txBody>
          <a:bodyPr/>
          <a:lstStyle/>
          <a:p>
            <a:fld id="{22F875AE-A977-42D9-AA9F-E328CA96032B}" type="slidenum">
              <a:rPr lang="vi-VN" smtClean="0"/>
              <a:t>‹#›</a:t>
            </a:fld>
            <a:endParaRPr lang="vi-VN"/>
          </a:p>
        </p:txBody>
      </p:sp>
    </p:spTree>
    <p:extLst>
      <p:ext uri="{BB962C8B-B14F-4D97-AF65-F5344CB8AC3E}">
        <p14:creationId xmlns:p14="http://schemas.microsoft.com/office/powerpoint/2010/main" val="8504116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86639-F949-450B-9396-D912974AFA83}"/>
              </a:ext>
            </a:extLst>
          </p:cNvPr>
          <p:cNvSpPr>
            <a:spLocks noGrp="1"/>
          </p:cNvSpPr>
          <p:nvPr>
            <p:ph type="title"/>
          </p:nvPr>
        </p:nvSpPr>
        <p:spPr>
          <a:xfrm>
            <a:off x="839788" y="365126"/>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D1F49F0-492A-4295-9DBB-D6818EB85EAC}"/>
              </a:ext>
            </a:extLst>
          </p:cNvPr>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0F302D-762C-4372-8EFC-012F0EFE76D4}"/>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E521145-FE5D-4CB7-870E-42FF5A8E1B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6D90B0-C9C6-4191-8077-9AC7B6FB51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412A0606-ADF9-4339-83B2-DDFD83474264}"/>
              </a:ext>
            </a:extLst>
          </p:cNvPr>
          <p:cNvSpPr>
            <a:spLocks noGrp="1"/>
          </p:cNvSpPr>
          <p:nvPr>
            <p:ph type="dt" sz="half" idx="10"/>
          </p:nvPr>
        </p:nvSpPr>
        <p:spPr/>
        <p:txBody>
          <a:bodyPr/>
          <a:lstStyle/>
          <a:p>
            <a:fld id="{0AE96277-C8D2-485C-9435-0B7E3CB347D3}" type="datetimeFigureOut">
              <a:rPr lang="vi-VN" smtClean="0"/>
              <a:t>23/05/2025</a:t>
            </a:fld>
            <a:endParaRPr lang="vi-VN"/>
          </a:p>
        </p:txBody>
      </p:sp>
      <p:sp>
        <p:nvSpPr>
          <p:cNvPr id="8" name="Footer Placeholder 7">
            <a:extLst>
              <a:ext uri="{FF2B5EF4-FFF2-40B4-BE49-F238E27FC236}">
                <a16:creationId xmlns:a16="http://schemas.microsoft.com/office/drawing/2014/main" id="{2A84A33B-FE31-47AD-AB21-9507436190E1}"/>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7053EF5-DE77-4D2C-AC61-2A72BF752D6C}"/>
              </a:ext>
            </a:extLst>
          </p:cNvPr>
          <p:cNvSpPr>
            <a:spLocks noGrp="1"/>
          </p:cNvSpPr>
          <p:nvPr>
            <p:ph type="sldNum" sz="quarter" idx="12"/>
          </p:nvPr>
        </p:nvSpPr>
        <p:spPr/>
        <p:txBody>
          <a:bodyPr/>
          <a:lstStyle/>
          <a:p>
            <a:fld id="{22F875AE-A977-42D9-AA9F-E328CA96032B}" type="slidenum">
              <a:rPr lang="vi-VN" smtClean="0"/>
              <a:t>‹#›</a:t>
            </a:fld>
            <a:endParaRPr lang="vi-VN"/>
          </a:p>
        </p:txBody>
      </p:sp>
    </p:spTree>
    <p:extLst>
      <p:ext uri="{BB962C8B-B14F-4D97-AF65-F5344CB8AC3E}">
        <p14:creationId xmlns:p14="http://schemas.microsoft.com/office/powerpoint/2010/main" val="3338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1870F-EA2E-4478-B65A-D938236AD46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2824920B-D59D-4D28-B241-FE82F5C0B146}"/>
              </a:ext>
            </a:extLst>
          </p:cNvPr>
          <p:cNvSpPr>
            <a:spLocks noGrp="1"/>
          </p:cNvSpPr>
          <p:nvPr>
            <p:ph type="dt" sz="half" idx="10"/>
          </p:nvPr>
        </p:nvSpPr>
        <p:spPr/>
        <p:txBody>
          <a:bodyPr/>
          <a:lstStyle/>
          <a:p>
            <a:fld id="{0AE96277-C8D2-485C-9435-0B7E3CB347D3}" type="datetimeFigureOut">
              <a:rPr lang="vi-VN" smtClean="0"/>
              <a:t>23/05/2025</a:t>
            </a:fld>
            <a:endParaRPr lang="vi-VN"/>
          </a:p>
        </p:txBody>
      </p:sp>
      <p:sp>
        <p:nvSpPr>
          <p:cNvPr id="4" name="Footer Placeholder 3">
            <a:extLst>
              <a:ext uri="{FF2B5EF4-FFF2-40B4-BE49-F238E27FC236}">
                <a16:creationId xmlns:a16="http://schemas.microsoft.com/office/drawing/2014/main" id="{8EB0FC60-6010-4BD8-8D81-93107966337F}"/>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D937A9DB-1CD1-4518-A764-CCA1674FB2F1}"/>
              </a:ext>
            </a:extLst>
          </p:cNvPr>
          <p:cNvSpPr>
            <a:spLocks noGrp="1"/>
          </p:cNvSpPr>
          <p:nvPr>
            <p:ph type="sldNum" sz="quarter" idx="12"/>
          </p:nvPr>
        </p:nvSpPr>
        <p:spPr/>
        <p:txBody>
          <a:bodyPr/>
          <a:lstStyle/>
          <a:p>
            <a:fld id="{22F875AE-A977-42D9-AA9F-E328CA96032B}" type="slidenum">
              <a:rPr lang="vi-VN" smtClean="0"/>
              <a:t>‹#›</a:t>
            </a:fld>
            <a:endParaRPr lang="vi-VN"/>
          </a:p>
        </p:txBody>
      </p:sp>
    </p:spTree>
    <p:extLst>
      <p:ext uri="{BB962C8B-B14F-4D97-AF65-F5344CB8AC3E}">
        <p14:creationId xmlns:p14="http://schemas.microsoft.com/office/powerpoint/2010/main" val="20894405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1870F-EA2E-4478-B65A-D938236AD46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2824920B-D59D-4D28-B241-FE82F5C0B146}"/>
              </a:ext>
            </a:extLst>
          </p:cNvPr>
          <p:cNvSpPr>
            <a:spLocks noGrp="1"/>
          </p:cNvSpPr>
          <p:nvPr>
            <p:ph type="dt" sz="half" idx="10"/>
          </p:nvPr>
        </p:nvSpPr>
        <p:spPr/>
        <p:txBody>
          <a:bodyPr/>
          <a:lstStyle/>
          <a:p>
            <a:fld id="{0AE96277-C8D2-485C-9435-0B7E3CB347D3}" type="datetimeFigureOut">
              <a:rPr lang="vi-VN" smtClean="0"/>
              <a:t>23/05/2025</a:t>
            </a:fld>
            <a:endParaRPr lang="vi-VN"/>
          </a:p>
        </p:txBody>
      </p:sp>
      <p:sp>
        <p:nvSpPr>
          <p:cNvPr id="4" name="Footer Placeholder 3">
            <a:extLst>
              <a:ext uri="{FF2B5EF4-FFF2-40B4-BE49-F238E27FC236}">
                <a16:creationId xmlns:a16="http://schemas.microsoft.com/office/drawing/2014/main" id="{8EB0FC60-6010-4BD8-8D81-93107966337F}"/>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D937A9DB-1CD1-4518-A764-CCA1674FB2F1}"/>
              </a:ext>
            </a:extLst>
          </p:cNvPr>
          <p:cNvSpPr>
            <a:spLocks noGrp="1"/>
          </p:cNvSpPr>
          <p:nvPr>
            <p:ph type="sldNum" sz="quarter" idx="12"/>
          </p:nvPr>
        </p:nvSpPr>
        <p:spPr/>
        <p:txBody>
          <a:bodyPr/>
          <a:lstStyle/>
          <a:p>
            <a:fld id="{22F875AE-A977-42D9-AA9F-E328CA96032B}" type="slidenum">
              <a:rPr lang="vi-VN" smtClean="0"/>
              <a:t>‹#›</a:t>
            </a:fld>
            <a:endParaRPr lang="vi-VN"/>
          </a:p>
        </p:txBody>
      </p:sp>
    </p:spTree>
    <p:extLst>
      <p:ext uri="{BB962C8B-B14F-4D97-AF65-F5344CB8AC3E}">
        <p14:creationId xmlns:p14="http://schemas.microsoft.com/office/powerpoint/2010/main" val="69729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7AF32C-FDBD-453E-ABB9-19FCB5719964}"/>
              </a:ext>
            </a:extLst>
          </p:cNvPr>
          <p:cNvSpPr>
            <a:spLocks noGrp="1"/>
          </p:cNvSpPr>
          <p:nvPr>
            <p:ph type="dt" sz="half" idx="10"/>
          </p:nvPr>
        </p:nvSpPr>
        <p:spPr/>
        <p:txBody>
          <a:bodyPr/>
          <a:lstStyle/>
          <a:p>
            <a:fld id="{0AE96277-C8D2-485C-9435-0B7E3CB347D3}" type="datetimeFigureOut">
              <a:rPr lang="vi-VN" smtClean="0"/>
              <a:t>23/05/2025</a:t>
            </a:fld>
            <a:endParaRPr lang="vi-VN"/>
          </a:p>
        </p:txBody>
      </p:sp>
      <p:sp>
        <p:nvSpPr>
          <p:cNvPr id="3" name="Footer Placeholder 2">
            <a:extLst>
              <a:ext uri="{FF2B5EF4-FFF2-40B4-BE49-F238E27FC236}">
                <a16:creationId xmlns:a16="http://schemas.microsoft.com/office/drawing/2014/main" id="{06FAD095-604D-4E23-918B-651F54B4DE9F}"/>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1CD6808D-BCD3-4441-A5E8-B8C9876CAB49}"/>
              </a:ext>
            </a:extLst>
          </p:cNvPr>
          <p:cNvSpPr>
            <a:spLocks noGrp="1"/>
          </p:cNvSpPr>
          <p:nvPr>
            <p:ph type="sldNum" sz="quarter" idx="12"/>
          </p:nvPr>
        </p:nvSpPr>
        <p:spPr/>
        <p:txBody>
          <a:bodyPr/>
          <a:lstStyle/>
          <a:p>
            <a:fld id="{22F875AE-A977-42D9-AA9F-E328CA96032B}" type="slidenum">
              <a:rPr lang="vi-VN" smtClean="0"/>
              <a:t>‹#›</a:t>
            </a:fld>
            <a:endParaRPr lang="vi-VN"/>
          </a:p>
        </p:txBody>
      </p:sp>
    </p:spTree>
    <p:extLst>
      <p:ext uri="{BB962C8B-B14F-4D97-AF65-F5344CB8AC3E}">
        <p14:creationId xmlns:p14="http://schemas.microsoft.com/office/powerpoint/2010/main" val="37257957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0EAAF-A8EB-4879-8369-CF28925BF13B}"/>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753B07E0-9E96-46B0-A8AE-478CAF16F961}"/>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679B51CC-743D-4112-A67A-5A2DA57C0215}"/>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0104FD-C2C2-4914-BBCC-2A942666DDA6}"/>
              </a:ext>
            </a:extLst>
          </p:cNvPr>
          <p:cNvSpPr>
            <a:spLocks noGrp="1"/>
          </p:cNvSpPr>
          <p:nvPr>
            <p:ph type="dt" sz="half" idx="10"/>
          </p:nvPr>
        </p:nvSpPr>
        <p:spPr/>
        <p:txBody>
          <a:bodyPr/>
          <a:lstStyle/>
          <a:p>
            <a:fld id="{0AE96277-C8D2-485C-9435-0B7E3CB347D3}" type="datetimeFigureOut">
              <a:rPr lang="vi-VN" smtClean="0"/>
              <a:t>23/05/2025</a:t>
            </a:fld>
            <a:endParaRPr lang="vi-VN"/>
          </a:p>
        </p:txBody>
      </p:sp>
      <p:sp>
        <p:nvSpPr>
          <p:cNvPr id="6" name="Footer Placeholder 5">
            <a:extLst>
              <a:ext uri="{FF2B5EF4-FFF2-40B4-BE49-F238E27FC236}">
                <a16:creationId xmlns:a16="http://schemas.microsoft.com/office/drawing/2014/main" id="{3827CB61-F586-4CD7-9900-672DC9B7134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5D80E00-94DD-4C96-982E-910FF5F50E1F}"/>
              </a:ext>
            </a:extLst>
          </p:cNvPr>
          <p:cNvSpPr>
            <a:spLocks noGrp="1"/>
          </p:cNvSpPr>
          <p:nvPr>
            <p:ph type="sldNum" sz="quarter" idx="12"/>
          </p:nvPr>
        </p:nvSpPr>
        <p:spPr/>
        <p:txBody>
          <a:bodyPr/>
          <a:lstStyle/>
          <a:p>
            <a:fld id="{22F875AE-A977-42D9-AA9F-E328CA96032B}" type="slidenum">
              <a:rPr lang="vi-VN" smtClean="0"/>
              <a:t>‹#›</a:t>
            </a:fld>
            <a:endParaRPr lang="vi-VN"/>
          </a:p>
        </p:txBody>
      </p:sp>
    </p:spTree>
    <p:extLst>
      <p:ext uri="{BB962C8B-B14F-4D97-AF65-F5344CB8AC3E}">
        <p14:creationId xmlns:p14="http://schemas.microsoft.com/office/powerpoint/2010/main" val="9808537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1AD59-E229-4EDF-8A97-58FAEC0D7E19}"/>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EFDD284-D209-401E-B66A-CAFD5F68A940}"/>
              </a:ext>
            </a:extLst>
          </p:cNvPr>
          <p:cNvSpPr>
            <a:spLocks noGrp="1"/>
          </p:cNvSpPr>
          <p:nvPr>
            <p:ph type="pic" idx="1"/>
          </p:nvPr>
        </p:nvSpPr>
        <p:spPr>
          <a:xfrm>
            <a:off x="5183188" y="987426"/>
            <a:ext cx="6172200" cy="4873625"/>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vi-VN"/>
          </a:p>
        </p:txBody>
      </p:sp>
      <p:sp>
        <p:nvSpPr>
          <p:cNvPr id="4" name="Text Placeholder 3">
            <a:extLst>
              <a:ext uri="{FF2B5EF4-FFF2-40B4-BE49-F238E27FC236}">
                <a16:creationId xmlns:a16="http://schemas.microsoft.com/office/drawing/2014/main" id="{D07DE84C-E473-40AD-B80D-4F67E25FBEF0}"/>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74F2B8-A620-49E9-B1CA-82D726411D14}"/>
              </a:ext>
            </a:extLst>
          </p:cNvPr>
          <p:cNvSpPr>
            <a:spLocks noGrp="1"/>
          </p:cNvSpPr>
          <p:nvPr>
            <p:ph type="dt" sz="half" idx="10"/>
          </p:nvPr>
        </p:nvSpPr>
        <p:spPr/>
        <p:txBody>
          <a:bodyPr/>
          <a:lstStyle/>
          <a:p>
            <a:fld id="{0AE96277-C8D2-485C-9435-0B7E3CB347D3}" type="datetimeFigureOut">
              <a:rPr lang="vi-VN" smtClean="0"/>
              <a:t>23/05/2025</a:t>
            </a:fld>
            <a:endParaRPr lang="vi-VN"/>
          </a:p>
        </p:txBody>
      </p:sp>
      <p:sp>
        <p:nvSpPr>
          <p:cNvPr id="6" name="Footer Placeholder 5">
            <a:extLst>
              <a:ext uri="{FF2B5EF4-FFF2-40B4-BE49-F238E27FC236}">
                <a16:creationId xmlns:a16="http://schemas.microsoft.com/office/drawing/2014/main" id="{8EF8CE71-0E8A-404D-9FD7-7F7653329CA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6DD6EBD-4A3D-42D2-967C-99304EDB63E8}"/>
              </a:ext>
            </a:extLst>
          </p:cNvPr>
          <p:cNvSpPr>
            <a:spLocks noGrp="1"/>
          </p:cNvSpPr>
          <p:nvPr>
            <p:ph type="sldNum" sz="quarter" idx="12"/>
          </p:nvPr>
        </p:nvSpPr>
        <p:spPr/>
        <p:txBody>
          <a:bodyPr/>
          <a:lstStyle/>
          <a:p>
            <a:fld id="{22F875AE-A977-42D9-AA9F-E328CA96032B}" type="slidenum">
              <a:rPr lang="vi-VN" smtClean="0"/>
              <a:t>‹#›</a:t>
            </a:fld>
            <a:endParaRPr lang="vi-VN"/>
          </a:p>
        </p:txBody>
      </p:sp>
    </p:spTree>
    <p:extLst>
      <p:ext uri="{BB962C8B-B14F-4D97-AF65-F5344CB8AC3E}">
        <p14:creationId xmlns:p14="http://schemas.microsoft.com/office/powerpoint/2010/main" val="41055202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573B7-39CA-49B9-8BAA-9C9BFD4FD4C0}"/>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0EB2103-1D85-4943-A5AA-7CB2E89D4B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DE0C43A-1215-45AF-8800-3427219DF817}"/>
              </a:ext>
            </a:extLst>
          </p:cNvPr>
          <p:cNvSpPr>
            <a:spLocks noGrp="1"/>
          </p:cNvSpPr>
          <p:nvPr>
            <p:ph type="dt" sz="half" idx="10"/>
          </p:nvPr>
        </p:nvSpPr>
        <p:spPr/>
        <p:txBody>
          <a:bodyPr/>
          <a:lstStyle/>
          <a:p>
            <a:fld id="{0AE96277-C8D2-485C-9435-0B7E3CB347D3}" type="datetimeFigureOut">
              <a:rPr lang="vi-VN" smtClean="0"/>
              <a:t>23/05/2025</a:t>
            </a:fld>
            <a:endParaRPr lang="vi-VN"/>
          </a:p>
        </p:txBody>
      </p:sp>
      <p:sp>
        <p:nvSpPr>
          <p:cNvPr id="5" name="Footer Placeholder 4">
            <a:extLst>
              <a:ext uri="{FF2B5EF4-FFF2-40B4-BE49-F238E27FC236}">
                <a16:creationId xmlns:a16="http://schemas.microsoft.com/office/drawing/2014/main" id="{61C3A1FD-6C76-4B55-9E3D-28A6B6594D7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C4D4B9D-075B-43C8-8716-740FB39380AA}"/>
              </a:ext>
            </a:extLst>
          </p:cNvPr>
          <p:cNvSpPr>
            <a:spLocks noGrp="1"/>
          </p:cNvSpPr>
          <p:nvPr>
            <p:ph type="sldNum" sz="quarter" idx="12"/>
          </p:nvPr>
        </p:nvSpPr>
        <p:spPr/>
        <p:txBody>
          <a:bodyPr/>
          <a:lstStyle/>
          <a:p>
            <a:fld id="{22F875AE-A977-42D9-AA9F-E328CA96032B}" type="slidenum">
              <a:rPr lang="vi-VN" smtClean="0"/>
              <a:t>‹#›</a:t>
            </a:fld>
            <a:endParaRPr lang="vi-VN"/>
          </a:p>
        </p:txBody>
      </p:sp>
    </p:spTree>
    <p:extLst>
      <p:ext uri="{BB962C8B-B14F-4D97-AF65-F5344CB8AC3E}">
        <p14:creationId xmlns:p14="http://schemas.microsoft.com/office/powerpoint/2010/main" val="14602536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CC4699-4F81-40FA-A66E-6EB2A6BFC4CD}"/>
              </a:ext>
            </a:extLst>
          </p:cNvPr>
          <p:cNvSpPr>
            <a:spLocks noGrp="1"/>
          </p:cNvSpPr>
          <p:nvPr>
            <p:ph type="title" orient="vert"/>
          </p:nvPr>
        </p:nvSpPr>
        <p:spPr>
          <a:xfrm>
            <a:off x="8724900" y="365126"/>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E00F1FC0-0E84-47B2-A96E-0FB37AD84DE3}"/>
              </a:ext>
            </a:extLst>
          </p:cNvPr>
          <p:cNvSpPr>
            <a:spLocks noGrp="1"/>
          </p:cNvSpPr>
          <p:nvPr>
            <p:ph type="body" orient="vert" idx="1"/>
          </p:nvPr>
        </p:nvSpPr>
        <p:spPr>
          <a:xfrm>
            <a:off x="838200"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E093180-77CE-4059-8FBB-C2AB90C8D763}"/>
              </a:ext>
            </a:extLst>
          </p:cNvPr>
          <p:cNvSpPr>
            <a:spLocks noGrp="1"/>
          </p:cNvSpPr>
          <p:nvPr>
            <p:ph type="dt" sz="half" idx="10"/>
          </p:nvPr>
        </p:nvSpPr>
        <p:spPr/>
        <p:txBody>
          <a:bodyPr/>
          <a:lstStyle/>
          <a:p>
            <a:fld id="{0AE96277-C8D2-485C-9435-0B7E3CB347D3}" type="datetimeFigureOut">
              <a:rPr lang="vi-VN" smtClean="0"/>
              <a:t>23/05/2025</a:t>
            </a:fld>
            <a:endParaRPr lang="vi-VN"/>
          </a:p>
        </p:txBody>
      </p:sp>
      <p:sp>
        <p:nvSpPr>
          <p:cNvPr id="5" name="Footer Placeholder 4">
            <a:extLst>
              <a:ext uri="{FF2B5EF4-FFF2-40B4-BE49-F238E27FC236}">
                <a16:creationId xmlns:a16="http://schemas.microsoft.com/office/drawing/2014/main" id="{77262F00-8DFC-435E-A031-FD3B07B478A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307AA07-3F9D-4777-ABC5-81F328C7FB6A}"/>
              </a:ext>
            </a:extLst>
          </p:cNvPr>
          <p:cNvSpPr>
            <a:spLocks noGrp="1"/>
          </p:cNvSpPr>
          <p:nvPr>
            <p:ph type="sldNum" sz="quarter" idx="12"/>
          </p:nvPr>
        </p:nvSpPr>
        <p:spPr/>
        <p:txBody>
          <a:bodyPr/>
          <a:lstStyle/>
          <a:p>
            <a:fld id="{22F875AE-A977-42D9-AA9F-E328CA96032B}" type="slidenum">
              <a:rPr lang="vi-VN" smtClean="0"/>
              <a:t>‹#›</a:t>
            </a:fld>
            <a:endParaRPr lang="vi-VN"/>
          </a:p>
        </p:txBody>
      </p:sp>
    </p:spTree>
    <p:extLst>
      <p:ext uri="{BB962C8B-B14F-4D97-AF65-F5344CB8AC3E}">
        <p14:creationId xmlns:p14="http://schemas.microsoft.com/office/powerpoint/2010/main" val="153072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7AF32C-FDBD-453E-ABB9-19FCB5719964}"/>
              </a:ext>
            </a:extLst>
          </p:cNvPr>
          <p:cNvSpPr>
            <a:spLocks noGrp="1"/>
          </p:cNvSpPr>
          <p:nvPr>
            <p:ph type="dt" sz="half" idx="10"/>
          </p:nvPr>
        </p:nvSpPr>
        <p:spPr/>
        <p:txBody>
          <a:bodyPr/>
          <a:lstStyle/>
          <a:p>
            <a:fld id="{0AE96277-C8D2-485C-9435-0B7E3CB347D3}" type="datetimeFigureOut">
              <a:rPr lang="vi-VN" smtClean="0"/>
              <a:t>23/05/2025</a:t>
            </a:fld>
            <a:endParaRPr lang="vi-VN"/>
          </a:p>
        </p:txBody>
      </p:sp>
      <p:sp>
        <p:nvSpPr>
          <p:cNvPr id="3" name="Footer Placeholder 2">
            <a:extLst>
              <a:ext uri="{FF2B5EF4-FFF2-40B4-BE49-F238E27FC236}">
                <a16:creationId xmlns:a16="http://schemas.microsoft.com/office/drawing/2014/main" id="{06FAD095-604D-4E23-918B-651F54B4DE9F}"/>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1CD6808D-BCD3-4441-A5E8-B8C9876CAB49}"/>
              </a:ext>
            </a:extLst>
          </p:cNvPr>
          <p:cNvSpPr>
            <a:spLocks noGrp="1"/>
          </p:cNvSpPr>
          <p:nvPr>
            <p:ph type="sldNum" sz="quarter" idx="12"/>
          </p:nvPr>
        </p:nvSpPr>
        <p:spPr/>
        <p:txBody>
          <a:bodyPr/>
          <a:lstStyle/>
          <a:p>
            <a:fld id="{22F875AE-A977-42D9-AA9F-E328CA96032B}" type="slidenum">
              <a:rPr lang="vi-VN" smtClean="0"/>
              <a:t>‹#›</a:t>
            </a:fld>
            <a:endParaRPr lang="vi-VN"/>
          </a:p>
        </p:txBody>
      </p:sp>
    </p:spTree>
    <p:extLst>
      <p:ext uri="{BB962C8B-B14F-4D97-AF65-F5344CB8AC3E}">
        <p14:creationId xmlns:p14="http://schemas.microsoft.com/office/powerpoint/2010/main" val="711796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0EAAF-A8EB-4879-8369-CF28925BF1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753B07E0-9E96-46B0-A8AE-478CAF16F9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679B51CC-743D-4112-A67A-5A2DA57C02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0104FD-C2C2-4914-BBCC-2A942666DDA6}"/>
              </a:ext>
            </a:extLst>
          </p:cNvPr>
          <p:cNvSpPr>
            <a:spLocks noGrp="1"/>
          </p:cNvSpPr>
          <p:nvPr>
            <p:ph type="dt" sz="half" idx="10"/>
          </p:nvPr>
        </p:nvSpPr>
        <p:spPr/>
        <p:txBody>
          <a:bodyPr/>
          <a:lstStyle/>
          <a:p>
            <a:fld id="{0AE96277-C8D2-485C-9435-0B7E3CB347D3}" type="datetimeFigureOut">
              <a:rPr lang="vi-VN" smtClean="0"/>
              <a:t>23/05/2025</a:t>
            </a:fld>
            <a:endParaRPr lang="vi-VN"/>
          </a:p>
        </p:txBody>
      </p:sp>
      <p:sp>
        <p:nvSpPr>
          <p:cNvPr id="6" name="Footer Placeholder 5">
            <a:extLst>
              <a:ext uri="{FF2B5EF4-FFF2-40B4-BE49-F238E27FC236}">
                <a16:creationId xmlns:a16="http://schemas.microsoft.com/office/drawing/2014/main" id="{3827CB61-F586-4CD7-9900-672DC9B7134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5D80E00-94DD-4C96-982E-910FF5F50E1F}"/>
              </a:ext>
            </a:extLst>
          </p:cNvPr>
          <p:cNvSpPr>
            <a:spLocks noGrp="1"/>
          </p:cNvSpPr>
          <p:nvPr>
            <p:ph type="sldNum" sz="quarter" idx="12"/>
          </p:nvPr>
        </p:nvSpPr>
        <p:spPr/>
        <p:txBody>
          <a:bodyPr/>
          <a:lstStyle/>
          <a:p>
            <a:fld id="{22F875AE-A977-42D9-AA9F-E328CA96032B}" type="slidenum">
              <a:rPr lang="vi-VN" smtClean="0"/>
              <a:t>‹#›</a:t>
            </a:fld>
            <a:endParaRPr lang="vi-VN"/>
          </a:p>
        </p:txBody>
      </p:sp>
    </p:spTree>
    <p:extLst>
      <p:ext uri="{BB962C8B-B14F-4D97-AF65-F5344CB8AC3E}">
        <p14:creationId xmlns:p14="http://schemas.microsoft.com/office/powerpoint/2010/main" val="3663459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1AD59-E229-4EDF-8A97-58FAEC0D7E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EFDD284-D209-401E-B66A-CAFD5F68A9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D07DE84C-E473-40AD-B80D-4F67E25FBE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74F2B8-A620-49E9-B1CA-82D726411D14}"/>
              </a:ext>
            </a:extLst>
          </p:cNvPr>
          <p:cNvSpPr>
            <a:spLocks noGrp="1"/>
          </p:cNvSpPr>
          <p:nvPr>
            <p:ph type="dt" sz="half" idx="10"/>
          </p:nvPr>
        </p:nvSpPr>
        <p:spPr/>
        <p:txBody>
          <a:bodyPr/>
          <a:lstStyle/>
          <a:p>
            <a:fld id="{0AE96277-C8D2-485C-9435-0B7E3CB347D3}" type="datetimeFigureOut">
              <a:rPr lang="vi-VN" smtClean="0"/>
              <a:t>23/05/2025</a:t>
            </a:fld>
            <a:endParaRPr lang="vi-VN"/>
          </a:p>
        </p:txBody>
      </p:sp>
      <p:sp>
        <p:nvSpPr>
          <p:cNvPr id="6" name="Footer Placeholder 5">
            <a:extLst>
              <a:ext uri="{FF2B5EF4-FFF2-40B4-BE49-F238E27FC236}">
                <a16:creationId xmlns:a16="http://schemas.microsoft.com/office/drawing/2014/main" id="{8EF8CE71-0E8A-404D-9FD7-7F7653329CA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6DD6EBD-4A3D-42D2-967C-99304EDB63E8}"/>
              </a:ext>
            </a:extLst>
          </p:cNvPr>
          <p:cNvSpPr>
            <a:spLocks noGrp="1"/>
          </p:cNvSpPr>
          <p:nvPr>
            <p:ph type="sldNum" sz="quarter" idx="12"/>
          </p:nvPr>
        </p:nvSpPr>
        <p:spPr/>
        <p:txBody>
          <a:bodyPr/>
          <a:lstStyle/>
          <a:p>
            <a:fld id="{22F875AE-A977-42D9-AA9F-E328CA96032B}" type="slidenum">
              <a:rPr lang="vi-VN" smtClean="0"/>
              <a:t>‹#›</a:t>
            </a:fld>
            <a:endParaRPr lang="vi-VN"/>
          </a:p>
        </p:txBody>
      </p:sp>
    </p:spTree>
    <p:extLst>
      <p:ext uri="{BB962C8B-B14F-4D97-AF65-F5344CB8AC3E}">
        <p14:creationId xmlns:p14="http://schemas.microsoft.com/office/powerpoint/2010/main" val="3184349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B7FD31-8A1A-419D-A7DD-AC245FD018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B936896-76F3-4A39-BC74-91662CF081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612A0D0-32C6-4456-AD98-5E13B0F035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96277-C8D2-485C-9435-0B7E3CB347D3}" type="datetimeFigureOut">
              <a:rPr lang="vi-VN" smtClean="0"/>
              <a:t>23/05/2025</a:t>
            </a:fld>
            <a:endParaRPr lang="vi-VN"/>
          </a:p>
        </p:txBody>
      </p:sp>
      <p:sp>
        <p:nvSpPr>
          <p:cNvPr id="5" name="Footer Placeholder 4">
            <a:extLst>
              <a:ext uri="{FF2B5EF4-FFF2-40B4-BE49-F238E27FC236}">
                <a16:creationId xmlns:a16="http://schemas.microsoft.com/office/drawing/2014/main" id="{AD127AA7-058B-400B-BECF-120F6635DA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55EC24AF-5368-4C69-AFB8-19FE8F4826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F875AE-A977-42D9-AA9F-E328CA96032B}" type="slidenum">
              <a:rPr lang="vi-VN" smtClean="0"/>
              <a:t>‹#›</a:t>
            </a:fld>
            <a:endParaRPr lang="vi-VN"/>
          </a:p>
        </p:txBody>
      </p:sp>
    </p:spTree>
    <p:extLst>
      <p:ext uri="{BB962C8B-B14F-4D97-AF65-F5344CB8AC3E}">
        <p14:creationId xmlns:p14="http://schemas.microsoft.com/office/powerpoint/2010/main" val="1011114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23/05/25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82970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83389E6C-F97D-44DE-8E7C-9D57F8ED63DE}"/>
              </a:ext>
            </a:extLst>
          </p:cNvPr>
          <p:cNvSpPr txBox="1">
            <a:spLocks noGrp="1"/>
          </p:cNvSpPr>
          <p:nvPr>
            <p:ph type="title"/>
          </p:nvPr>
        </p:nvSpPr>
        <p:spPr bwMode="auto">
          <a:xfrm>
            <a:off x="825607" y="592617"/>
            <a:ext cx="10540787" cy="76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vi-VN" altLang="en-US">
              <a:sym typeface="Arial" panose="020B0604020202020204" pitchFamily="34" charset="0"/>
            </a:endParaRPr>
          </a:p>
        </p:txBody>
      </p:sp>
      <p:sp>
        <p:nvSpPr>
          <p:cNvPr id="1027" name="Google Shape;7;p1">
            <a:extLst>
              <a:ext uri="{FF2B5EF4-FFF2-40B4-BE49-F238E27FC236}">
                <a16:creationId xmlns:a16="http://schemas.microsoft.com/office/drawing/2014/main" id="{3B96C3D2-1388-4C74-B918-4E4569BEE988}"/>
              </a:ext>
            </a:extLst>
          </p:cNvPr>
          <p:cNvSpPr txBox="1">
            <a:spLocks noGrp="1"/>
          </p:cNvSpPr>
          <p:nvPr>
            <p:ph type="body" idx="1"/>
          </p:nvPr>
        </p:nvSpPr>
        <p:spPr bwMode="auto">
          <a:xfrm>
            <a:off x="825607" y="1914764"/>
            <a:ext cx="10540787" cy="417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vi-VN" altLang="en-US">
              <a:sym typeface="Arial" panose="020B0604020202020204" pitchFamily="34" charset="0"/>
            </a:endParaRPr>
          </a:p>
        </p:txBody>
      </p:sp>
      <p:sp>
        <p:nvSpPr>
          <p:cNvPr id="2" name="Rounded Rectangle 1">
            <a:extLst>
              <a:ext uri="{FF2B5EF4-FFF2-40B4-BE49-F238E27FC236}">
                <a16:creationId xmlns:a16="http://schemas.microsoft.com/office/drawing/2014/main" id="{FA73C41F-1864-4CF0-8237-BC669DA47582}"/>
              </a:ext>
            </a:extLst>
          </p:cNvPr>
          <p:cNvSpPr/>
          <p:nvPr userDrawn="1"/>
        </p:nvSpPr>
        <p:spPr>
          <a:xfrm>
            <a:off x="4723310" y="6401954"/>
            <a:ext cx="3278007" cy="495925"/>
          </a:xfrm>
          <a:prstGeom prst="roundRect">
            <a:avLst/>
          </a:prstGeom>
          <a:solidFill>
            <a:schemeClr val="accent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r>
              <a:rPr lang="x-none" sz="2317" kern="0">
                <a:ln>
                  <a:solidFill>
                    <a:schemeClr val="accent1">
                      <a:lumMod val="50000"/>
                    </a:schemeClr>
                  </a:solidFill>
                </a:ln>
                <a:solidFill>
                  <a:schemeClr val="accent1">
                    <a:lumMod val="50000"/>
                  </a:schemeClr>
                </a:solidFill>
                <a:sym typeface="Arial"/>
              </a:rPr>
              <a:t>GVTH: LÊ VĂN DIÊN</a:t>
            </a:r>
          </a:p>
        </p:txBody>
      </p:sp>
    </p:spTree>
    <p:extLst>
      <p:ext uri="{BB962C8B-B14F-4D97-AF65-F5344CB8AC3E}">
        <p14:creationId xmlns:p14="http://schemas.microsoft.com/office/powerpoint/2010/main" val="1695636359"/>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2188">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2188">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2188">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2188">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2188">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225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5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5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58"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41381" indent="-441381" algn="l" rtl="0" eaLnBrk="0" fontAlgn="base" hangingPunct="0">
        <a:spcBef>
          <a:spcPct val="0"/>
        </a:spcBef>
        <a:spcAft>
          <a:spcPct val="0"/>
        </a:spcAft>
        <a:buClr>
          <a:srgbClr val="000000"/>
        </a:buClr>
        <a:buFont typeface="Arial" panose="020B0604020202020204" pitchFamily="34" charset="0"/>
        <a:defRPr sz="2188">
          <a:solidFill>
            <a:srgbClr val="000000"/>
          </a:solidFill>
          <a:latin typeface="Arial"/>
          <a:ea typeface="Arial"/>
          <a:cs typeface="Arial"/>
          <a:sym typeface="Arial" panose="020B0604020202020204" pitchFamily="34" charset="0"/>
        </a:defRPr>
      </a:lvl1pPr>
      <a:lvl2pPr marL="956325" lvl="1" indent="-367817" algn="l" rtl="0" eaLnBrk="0" fontAlgn="base" hangingPunct="0">
        <a:spcBef>
          <a:spcPct val="0"/>
        </a:spcBef>
        <a:spcAft>
          <a:spcPct val="0"/>
        </a:spcAft>
        <a:buClr>
          <a:srgbClr val="000000"/>
        </a:buClr>
        <a:buFont typeface="Arial" panose="020B0604020202020204" pitchFamily="34" charset="0"/>
        <a:defRPr sz="2188">
          <a:solidFill>
            <a:srgbClr val="000000"/>
          </a:solidFill>
          <a:latin typeface="Arial"/>
          <a:ea typeface="Arial"/>
          <a:cs typeface="Arial"/>
          <a:sym typeface="Arial" panose="020B0604020202020204" pitchFamily="34" charset="0"/>
        </a:defRPr>
      </a:lvl2pPr>
      <a:lvl3pPr marL="1471270" lvl="2" indent="-294254" algn="l" rtl="0" eaLnBrk="0" fontAlgn="base" hangingPunct="0">
        <a:spcBef>
          <a:spcPct val="0"/>
        </a:spcBef>
        <a:spcAft>
          <a:spcPct val="0"/>
        </a:spcAft>
        <a:buClr>
          <a:srgbClr val="000000"/>
        </a:buClr>
        <a:buFont typeface="Arial" panose="020B0604020202020204" pitchFamily="34" charset="0"/>
        <a:defRPr sz="2188">
          <a:solidFill>
            <a:srgbClr val="000000"/>
          </a:solidFill>
          <a:latin typeface="Arial"/>
          <a:ea typeface="Arial"/>
          <a:cs typeface="Arial"/>
          <a:sym typeface="Arial" panose="020B0604020202020204" pitchFamily="34" charset="0"/>
        </a:defRPr>
      </a:lvl3pPr>
      <a:lvl4pPr marL="2059777" lvl="3" indent="-294254" algn="l" rtl="0" eaLnBrk="0" fontAlgn="base" hangingPunct="0">
        <a:spcBef>
          <a:spcPct val="0"/>
        </a:spcBef>
        <a:spcAft>
          <a:spcPct val="0"/>
        </a:spcAft>
        <a:buClr>
          <a:srgbClr val="000000"/>
        </a:buClr>
        <a:buFont typeface="Arial" panose="020B0604020202020204" pitchFamily="34" charset="0"/>
        <a:defRPr sz="2188">
          <a:solidFill>
            <a:srgbClr val="000000"/>
          </a:solidFill>
          <a:latin typeface="Arial"/>
          <a:ea typeface="Arial"/>
          <a:cs typeface="Arial"/>
          <a:sym typeface="Arial" panose="020B0604020202020204" pitchFamily="34" charset="0"/>
        </a:defRPr>
      </a:lvl4pPr>
      <a:lvl5pPr marL="2648285" lvl="4" indent="-294254" algn="l" rtl="0" eaLnBrk="0" fontAlgn="base" hangingPunct="0">
        <a:spcBef>
          <a:spcPct val="0"/>
        </a:spcBef>
        <a:spcAft>
          <a:spcPct val="0"/>
        </a:spcAft>
        <a:buClr>
          <a:srgbClr val="000000"/>
        </a:buClr>
        <a:buFont typeface="Arial" panose="020B0604020202020204" pitchFamily="34" charset="0"/>
        <a:defRPr sz="2188">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225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5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5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58"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5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5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5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5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5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5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5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5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58"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96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F482EC-926D-4C5A-9790-48C7BDC6D9F0}" type="datetimeFigureOut">
              <a:rPr lang="en-US" smtClean="0">
                <a:solidFill>
                  <a:prstClr val="black">
                    <a:tint val="75000"/>
                  </a:prstClr>
                </a:solidFill>
              </a:rPr>
              <a:t>23/05/25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96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96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8B373-8D77-4B1D-89C4-87E4A3F9FEF4}"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88281926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4D1C4F-29B7-9F09-E6DF-937EAC3B0FCD}"/>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26E2AC-66D1-DF42-D017-BF7CF87C7C7A}"/>
              </a:ext>
            </a:extLst>
          </p:cNvPr>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AE338D-B375-D166-BAEB-F775E1EDAA0D}"/>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D011D5-6D7B-4B4D-83DA-200A94BAB94A}" type="datetimeFigureOut">
              <a:rPr lang="en-US" smtClean="0"/>
              <a:t>23/05/25</a:t>
            </a:fld>
            <a:endParaRPr lang="en-US"/>
          </a:p>
        </p:txBody>
      </p:sp>
      <p:sp>
        <p:nvSpPr>
          <p:cNvPr id="5" name="Footer Placeholder 4">
            <a:extLst>
              <a:ext uri="{FF2B5EF4-FFF2-40B4-BE49-F238E27FC236}">
                <a16:creationId xmlns:a16="http://schemas.microsoft.com/office/drawing/2014/main" id="{6DE46BE8-7140-1991-A01A-3F176C17BD2E}"/>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D8F35A-1C9B-4D84-254A-C44B13B9183F}"/>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60A10-0DAE-4ABF-9064-4826584E25B0}" type="slidenum">
              <a:rPr lang="en-US" smtClean="0"/>
              <a:t>‹#›</a:t>
            </a:fld>
            <a:endParaRPr lang="en-US"/>
          </a:p>
        </p:txBody>
      </p:sp>
    </p:spTree>
    <p:extLst>
      <p:ext uri="{BB962C8B-B14F-4D97-AF65-F5344CB8AC3E}">
        <p14:creationId xmlns:p14="http://schemas.microsoft.com/office/powerpoint/2010/main" val="404873554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B7FD31-8A1A-419D-A7DD-AC245FD018A3}"/>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B936896-76F3-4A39-BC74-91662CF0819D}"/>
              </a:ext>
            </a:extLst>
          </p:cNvPr>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612A0D0-32C6-4456-AD98-5E13B0F03593}"/>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96277-C8D2-485C-9435-0B7E3CB347D3}" type="datetimeFigureOut">
              <a:rPr lang="vi-VN" smtClean="0"/>
              <a:t>23/05/2025</a:t>
            </a:fld>
            <a:endParaRPr lang="vi-VN"/>
          </a:p>
        </p:txBody>
      </p:sp>
      <p:sp>
        <p:nvSpPr>
          <p:cNvPr id="5" name="Footer Placeholder 4">
            <a:extLst>
              <a:ext uri="{FF2B5EF4-FFF2-40B4-BE49-F238E27FC236}">
                <a16:creationId xmlns:a16="http://schemas.microsoft.com/office/drawing/2014/main" id="{AD127AA7-058B-400B-BECF-120F6635DA3D}"/>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55EC24AF-5368-4C69-AFB8-19FE8F4826A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F875AE-A977-42D9-AA9F-E328CA96032B}" type="slidenum">
              <a:rPr lang="vi-VN" smtClean="0"/>
              <a:t>‹#›</a:t>
            </a:fld>
            <a:endParaRPr lang="vi-VN"/>
          </a:p>
        </p:txBody>
      </p:sp>
    </p:spTree>
    <p:extLst>
      <p:ext uri="{BB962C8B-B14F-4D97-AF65-F5344CB8AC3E}">
        <p14:creationId xmlns:p14="http://schemas.microsoft.com/office/powerpoint/2010/main" val="104999633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5.pn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microsoft.com/office/2007/relationships/media" Target="../media/media8.mp3"/><Relationship Id="rId1" Type="http://schemas.openxmlformats.org/officeDocument/2006/relationships/audio" Target="NULL" TargetMode="External"/><Relationship Id="rId5" Type="http://schemas.openxmlformats.org/officeDocument/2006/relationships/image" Target="../media/image5.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55.xml"/><Relationship Id="rId7" Type="http://schemas.microsoft.com/office/2007/relationships/hdphoto" Target="../media/hdphoto2.wdp"/><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8.gif"/><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0.mp3"/><Relationship Id="rId1" Type="http://schemas.openxmlformats.org/officeDocument/2006/relationships/audio" Target="NULL" TargetMode="External"/><Relationship Id="rId5" Type="http://schemas.openxmlformats.org/officeDocument/2006/relationships/image" Target="../media/image5.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1.mp3"/><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Layout" Target="../slideLayouts/slideLayout32.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2.mp3"/><Relationship Id="rId7" Type="http://schemas.openxmlformats.org/officeDocument/2006/relationships/image" Target="../media/image3.png"/><Relationship Id="rId2" Type="http://schemas.microsoft.com/office/2007/relationships/media" Target="../media/media2.mp3"/><Relationship Id="rId1" Type="http://schemas.openxmlformats.org/officeDocument/2006/relationships/tags" Target="../tags/tag2.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image" Target="../media/image1.png"/><Relationship Id="rId10" Type="http://schemas.openxmlformats.org/officeDocument/2006/relationships/image" Target="../media/image8.png"/><Relationship Id="rId4" Type="http://schemas.openxmlformats.org/officeDocument/2006/relationships/slideLayout" Target="../slideLayouts/slideLayout32.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3.mp3"/><Relationship Id="rId7" Type="http://schemas.microsoft.com/office/2007/relationships/hdphoto" Target="../media/hdphoto1.wdp"/><Relationship Id="rId2" Type="http://schemas.microsoft.com/office/2007/relationships/media" Target="../media/media3.mp3"/><Relationship Id="rId1" Type="http://schemas.openxmlformats.org/officeDocument/2006/relationships/tags" Target="../tags/tag3.xml"/><Relationship Id="rId6" Type="http://schemas.openxmlformats.org/officeDocument/2006/relationships/image" Target="../media/image10.png"/><Relationship Id="rId11" Type="http://schemas.openxmlformats.org/officeDocument/2006/relationships/image" Target="../media/image5.png"/><Relationship Id="rId5" Type="http://schemas.openxmlformats.org/officeDocument/2006/relationships/image" Target="../media/image9.png"/><Relationship Id="rId10" Type="http://schemas.openxmlformats.org/officeDocument/2006/relationships/image" Target="../media/image11.png"/><Relationship Id="rId4" Type="http://schemas.openxmlformats.org/officeDocument/2006/relationships/slideLayout" Target="../slideLayouts/slideLayout32.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5.png"/><Relationship Id="rId3" Type="http://schemas.openxmlformats.org/officeDocument/2006/relationships/audio" Target="../media/media4.mp3"/><Relationship Id="rId7" Type="http://schemas.microsoft.com/office/2007/relationships/hdphoto" Target="../media/hdphoto1.wdp"/><Relationship Id="rId12" Type="http://schemas.openxmlformats.org/officeDocument/2006/relationships/image" Target="../media/image15.png"/><Relationship Id="rId2" Type="http://schemas.microsoft.com/office/2007/relationships/media" Target="../media/media4.mp3"/><Relationship Id="rId1" Type="http://schemas.openxmlformats.org/officeDocument/2006/relationships/tags" Target="../tags/tag4.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12.png"/><Relationship Id="rId10" Type="http://schemas.openxmlformats.org/officeDocument/2006/relationships/image" Target="../media/image13.png"/><Relationship Id="rId4" Type="http://schemas.openxmlformats.org/officeDocument/2006/relationships/slideLayout" Target="../slideLayouts/slideLayout32.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5.png"/><Relationship Id="rId2" Type="http://schemas.openxmlformats.org/officeDocument/2006/relationships/audio" Target="../media/media6.mp3"/><Relationship Id="rId1" Type="http://schemas.microsoft.com/office/2007/relationships/media" Target="../media/media6.mp3"/><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ộp Văn bản 1">
            <a:extLst>
              <a:ext uri="{FF2B5EF4-FFF2-40B4-BE49-F238E27FC236}">
                <a16:creationId xmlns:a16="http://schemas.microsoft.com/office/drawing/2014/main" id="{FC3082AD-EB4F-4607-B7FA-A1C29802E750}"/>
              </a:ext>
            </a:extLst>
          </p:cNvPr>
          <p:cNvSpPr txBox="1"/>
          <p:nvPr/>
        </p:nvSpPr>
        <p:spPr>
          <a:xfrm>
            <a:off x="4729046" y="2431887"/>
            <a:ext cx="6515100"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KHỞI ĐỘNG</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4400" b="1">
                <a:solidFill>
                  <a:srgbClr val="FF0000"/>
                </a:solidFill>
                <a:latin typeface="Times New Roman" panose="02020603050405020304" pitchFamily="18" charset="0"/>
              </a:rPr>
              <a:t>                       </a:t>
            </a:r>
            <a:endParaRPr kumimoji="0" lang="vi-VN"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40590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88D50C0-0400-43EF-88AA-D5E40E27EAB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413" b="93515" l="3687" r="90323">
                        <a14:foregroundMark x1="49770" y1="8532" x2="76959" y2="9215"/>
                        <a14:foregroundMark x1="66359" y1="76109" x2="25806" y2="75427"/>
                        <a14:foregroundMark x1="25806" y1="75427" x2="66820" y2="79863"/>
                        <a14:foregroundMark x1="9217" y1="79181" x2="15207" y2="77133"/>
                        <a14:foregroundMark x1="19355" y1="84642" x2="19355" y2="77474"/>
                        <a14:foregroundMark x1="14286" y1="82253" x2="15668" y2="78498"/>
                        <a14:foregroundMark x1="10138" y1="76451" x2="4147" y2="85666"/>
                        <a14:foregroundMark x1="49770" y1="38567" x2="56221" y2="44369"/>
                        <a14:foregroundMark x1="71889" y1="39249" x2="69124" y2="41297"/>
                        <a14:foregroundMark x1="82028" y1="77474" x2="71889" y2="51877"/>
                        <a14:foregroundMark x1="82028" y1="78498" x2="90323" y2="65188"/>
                        <a14:foregroundMark x1="56221" y1="4778" x2="70046" y2="3413"/>
                        <a14:foregroundMark x1="30415" y1="88396" x2="76959" y2="93515"/>
                      </a14:backgroundRemoval>
                    </a14:imgEffect>
                  </a14:imgLayer>
                </a14:imgProps>
              </a:ext>
            </a:extLst>
          </a:blip>
          <a:stretch>
            <a:fillRect/>
          </a:stretch>
        </p:blipFill>
        <p:spPr>
          <a:xfrm>
            <a:off x="8998811" y="3813515"/>
            <a:ext cx="1989444" cy="2686207"/>
          </a:xfrm>
          <a:prstGeom prst="rect">
            <a:avLst/>
          </a:prstGeom>
        </p:spPr>
      </p:pic>
      <p:pic>
        <p:nvPicPr>
          <p:cNvPr id="3" name="Picture 2">
            <a:extLst>
              <a:ext uri="{FF2B5EF4-FFF2-40B4-BE49-F238E27FC236}">
                <a16:creationId xmlns:a16="http://schemas.microsoft.com/office/drawing/2014/main" id="{BB458D47-8749-44D5-A9F2-184F4BA85952}"/>
              </a:ext>
            </a:extLst>
          </p:cNvPr>
          <p:cNvPicPr>
            <a:picLocks noChangeAspect="1"/>
          </p:cNvPicPr>
          <p:nvPr/>
        </p:nvPicPr>
        <p:blipFill>
          <a:blip r:embed="rId6"/>
          <a:stretch>
            <a:fillRect/>
          </a:stretch>
        </p:blipFill>
        <p:spPr>
          <a:xfrm>
            <a:off x="657597" y="998620"/>
            <a:ext cx="9823497" cy="1723810"/>
          </a:xfrm>
          <a:prstGeom prst="rect">
            <a:avLst/>
          </a:prstGeom>
        </p:spPr>
      </p:pic>
      <p:pic>
        <p:nvPicPr>
          <p:cNvPr id="4" name="bnbn">
            <a:hlinkClick r:id="" action="ppaction://media"/>
            <a:extLst>
              <a:ext uri="{FF2B5EF4-FFF2-40B4-BE49-F238E27FC236}">
                <a16:creationId xmlns:a16="http://schemas.microsoft.com/office/drawing/2014/main" id="{ABA62F76-748D-46FF-9EB5-549BC546FB1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26518" y="4132868"/>
            <a:ext cx="609600" cy="609600"/>
          </a:xfrm>
          <a:prstGeom prst="rect">
            <a:avLst/>
          </a:prstGeom>
        </p:spPr>
      </p:pic>
    </p:spTree>
    <p:extLst>
      <p:ext uri="{BB962C8B-B14F-4D97-AF65-F5344CB8AC3E}">
        <p14:creationId xmlns:p14="http://schemas.microsoft.com/office/powerpoint/2010/main" val="328174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120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ộp Văn bản 1">
            <a:extLst>
              <a:ext uri="{FF2B5EF4-FFF2-40B4-BE49-F238E27FC236}">
                <a16:creationId xmlns:a16="http://schemas.microsoft.com/office/drawing/2014/main" id="{FC3082AD-EB4F-4607-B7FA-A1C29802E750}"/>
              </a:ext>
            </a:extLst>
          </p:cNvPr>
          <p:cNvSpPr txBox="1"/>
          <p:nvPr/>
        </p:nvSpPr>
        <p:spPr>
          <a:xfrm>
            <a:off x="2202799" y="757398"/>
            <a:ext cx="6515100"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Nội dung 2:</a:t>
            </a:r>
            <a:endParaRPr kumimoji="0" lang="vi-VN"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10" name="Hộp Văn bản 1">
            <a:extLst>
              <a:ext uri="{FF2B5EF4-FFF2-40B4-BE49-F238E27FC236}">
                <a16:creationId xmlns:a16="http://schemas.microsoft.com/office/drawing/2014/main" id="{87C1FE7F-83AE-4CC0-9677-041553114D41}"/>
              </a:ext>
            </a:extLst>
          </p:cNvPr>
          <p:cNvSpPr txBox="1"/>
          <p:nvPr/>
        </p:nvSpPr>
        <p:spPr>
          <a:xfrm>
            <a:off x="4945998" y="1524155"/>
            <a:ext cx="864181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Ôn tập đọc nhạc</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712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Hình ảnh 8">
            <a:extLst>
              <a:ext uri="{FF2B5EF4-FFF2-40B4-BE49-F238E27FC236}">
                <a16:creationId xmlns:a16="http://schemas.microsoft.com/office/drawing/2014/main" id="{5791C600-2EC8-FA8B-778D-E840AD576876}"/>
              </a:ext>
            </a:extLst>
          </p:cNvPr>
          <p:cNvPicPr>
            <a:picLocks noChangeAspect="1"/>
          </p:cNvPicPr>
          <p:nvPr/>
        </p:nvPicPr>
        <p:blipFill>
          <a:blip r:embed="rId4"/>
          <a:stretch>
            <a:fillRect/>
          </a:stretch>
        </p:blipFill>
        <p:spPr>
          <a:xfrm>
            <a:off x="995643" y="949587"/>
            <a:ext cx="10472107" cy="2318689"/>
          </a:xfrm>
          <a:prstGeom prst="rect">
            <a:avLst/>
          </a:prstGeom>
        </p:spPr>
      </p:pic>
      <p:sp>
        <p:nvSpPr>
          <p:cNvPr id="10" name="Hình chữ nhật 9">
            <a:extLst>
              <a:ext uri="{FF2B5EF4-FFF2-40B4-BE49-F238E27FC236}">
                <a16:creationId xmlns:a16="http://schemas.microsoft.com/office/drawing/2014/main" id="{64C72AA5-9FDB-67A9-246E-34705A208614}"/>
              </a:ext>
            </a:extLst>
          </p:cNvPr>
          <p:cNvSpPr/>
          <p:nvPr/>
        </p:nvSpPr>
        <p:spPr>
          <a:xfrm>
            <a:off x="4888573" y="463406"/>
            <a:ext cx="3048000" cy="76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6">
              <a:defRPr/>
            </a:pPr>
            <a:endParaRPr lang="vi-VN">
              <a:solidFill>
                <a:prstClr val="white"/>
              </a:solidFill>
              <a:latin typeface="Arial" panose="020B0604020202020204" pitchFamily="34" charset="0"/>
            </a:endParaRPr>
          </a:p>
        </p:txBody>
      </p:sp>
      <p:pic>
        <p:nvPicPr>
          <p:cNvPr id="12" name="Đọc gam Đô trưởng và các nốt trục - SGK Âm nhạc 6 Cánh diều">
            <a:hlinkClick r:id="" action="ppaction://media"/>
            <a:extLst>
              <a:ext uri="{FF2B5EF4-FFF2-40B4-BE49-F238E27FC236}">
                <a16:creationId xmlns:a16="http://schemas.microsoft.com/office/drawing/2014/main" id="{29E52C17-77BF-45B6-369D-22F3CCE4CD3F}"/>
              </a:ext>
            </a:extLst>
          </p:cNvPr>
          <p:cNvPicPr>
            <a:picLocks noChangeAspect="1"/>
          </p:cNvPicPr>
          <p:nvPr>
            <a:audioFile r:link="rId1"/>
            <p:extLst>
              <p:ext uri="{DAA4B4D4-6D71-4841-9C94-3DE7FCFB9230}">
                <p14:media xmlns:p14="http://schemas.microsoft.com/office/powerpoint/2010/main" r:embed="rId2">
                  <p14:trim end="14321.4375"/>
                </p14:media>
              </p:ext>
            </p:extLst>
          </p:nvPr>
        </p:nvPicPr>
        <p:blipFill>
          <a:blip r:embed="rId5"/>
          <a:stretch>
            <a:fillRect/>
          </a:stretch>
        </p:blipFill>
        <p:spPr>
          <a:xfrm>
            <a:off x="769346" y="3895296"/>
            <a:ext cx="609600" cy="609600"/>
          </a:xfrm>
          <a:prstGeom prst="rect">
            <a:avLst/>
          </a:prstGeom>
        </p:spPr>
      </p:pic>
    </p:spTree>
    <p:extLst>
      <p:ext uri="{BB962C8B-B14F-4D97-AF65-F5344CB8AC3E}">
        <p14:creationId xmlns:p14="http://schemas.microsoft.com/office/powerpoint/2010/main" val="30678013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765" fill="hold"/>
                                        <p:tgtEl>
                                          <p:spTgt spid="12"/>
                                        </p:tgtEl>
                                      </p:cBhvr>
                                    </p:cmd>
                                  </p:childTnLst>
                                </p:cTn>
                              </p:par>
                            </p:childTnLst>
                          </p:cTn>
                        </p:par>
                      </p:childTnLst>
                    </p:cTn>
                  </p:par>
                </p:childTnLst>
              </p:cTn>
              <p:nextCondLst>
                <p:cond evt="onClick" delay="0">
                  <p:tgtEl>
                    <p:spTgt spid="12"/>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ACF9CFF-AB6D-4AB6-9E41-2EE0A7B65B5B}"/>
              </a:ext>
            </a:extLst>
          </p:cNvPr>
          <p:cNvPicPr>
            <a:picLocks noChangeAspect="1"/>
          </p:cNvPicPr>
          <p:nvPr/>
        </p:nvPicPr>
        <p:blipFill>
          <a:blip r:embed="rId4"/>
          <a:stretch>
            <a:fillRect/>
          </a:stretch>
        </p:blipFill>
        <p:spPr>
          <a:xfrm>
            <a:off x="559334" y="2974785"/>
            <a:ext cx="10111462" cy="1190569"/>
          </a:xfrm>
          <a:prstGeom prst="rect">
            <a:avLst/>
          </a:prstGeom>
        </p:spPr>
      </p:pic>
      <p:pic>
        <p:nvPicPr>
          <p:cNvPr id="11" name="Picture 10">
            <a:extLst>
              <a:ext uri="{FF2B5EF4-FFF2-40B4-BE49-F238E27FC236}">
                <a16:creationId xmlns:a16="http://schemas.microsoft.com/office/drawing/2014/main" id="{A0E3DCCB-BAC1-4647-9EBC-51FBDC0BF01F}"/>
              </a:ext>
            </a:extLst>
          </p:cNvPr>
          <p:cNvPicPr>
            <a:picLocks noChangeAspect="1"/>
          </p:cNvPicPr>
          <p:nvPr/>
        </p:nvPicPr>
        <p:blipFill>
          <a:blip r:embed="rId5"/>
          <a:stretch>
            <a:fillRect/>
          </a:stretch>
        </p:blipFill>
        <p:spPr>
          <a:xfrm>
            <a:off x="559334" y="1576350"/>
            <a:ext cx="10111462" cy="1102977"/>
          </a:xfrm>
          <a:prstGeom prst="rect">
            <a:avLst/>
          </a:prstGeom>
        </p:spPr>
      </p:pic>
      <p:sp>
        <p:nvSpPr>
          <p:cNvPr id="7" name="Freeform 478">
            <a:extLst>
              <a:ext uri="{FF2B5EF4-FFF2-40B4-BE49-F238E27FC236}">
                <a16:creationId xmlns:a16="http://schemas.microsoft.com/office/drawing/2014/main" id="{7E2D1668-E9F2-4124-B378-F68AFD2A3412}"/>
              </a:ext>
            </a:extLst>
          </p:cNvPr>
          <p:cNvSpPr>
            <a:spLocks/>
          </p:cNvSpPr>
          <p:nvPr/>
        </p:nvSpPr>
        <p:spPr bwMode="auto">
          <a:xfrm>
            <a:off x="911166" y="484212"/>
            <a:ext cx="732369" cy="354455"/>
          </a:xfrm>
          <a:custGeom>
            <a:avLst/>
            <a:gdLst>
              <a:gd name="T0" fmla="*/ 172 w 175"/>
              <a:gd name="T1" fmla="*/ 70 h 70"/>
              <a:gd name="T2" fmla="*/ 136 w 175"/>
              <a:gd name="T3" fmla="*/ 26 h 70"/>
              <a:gd name="T4" fmla="*/ 119 w 175"/>
              <a:gd name="T5" fmla="*/ 30 h 70"/>
              <a:gd name="T6" fmla="*/ 81 w 175"/>
              <a:gd name="T7" fmla="*/ 0 h 70"/>
              <a:gd name="T8" fmla="*/ 46 w 175"/>
              <a:gd name="T9" fmla="*/ 40 h 70"/>
              <a:gd name="T10" fmla="*/ 34 w 175"/>
              <a:gd name="T11" fmla="*/ 38 h 70"/>
              <a:gd name="T12" fmla="*/ 0 w 175"/>
              <a:gd name="T13" fmla="*/ 70 h 70"/>
              <a:gd name="T14" fmla="*/ 172 w 175"/>
              <a:gd name="T15" fmla="*/ 7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70">
                <a:moveTo>
                  <a:pt x="172" y="70"/>
                </a:moveTo>
                <a:cubicBezTo>
                  <a:pt x="175" y="49"/>
                  <a:pt x="163" y="26"/>
                  <a:pt x="136" y="26"/>
                </a:cubicBezTo>
                <a:cubicBezTo>
                  <a:pt x="132" y="26"/>
                  <a:pt x="124" y="27"/>
                  <a:pt x="119" y="30"/>
                </a:cubicBezTo>
                <a:cubicBezTo>
                  <a:pt x="116" y="14"/>
                  <a:pt x="103" y="0"/>
                  <a:pt x="81" y="0"/>
                </a:cubicBezTo>
                <a:cubicBezTo>
                  <a:pt x="60" y="0"/>
                  <a:pt x="45" y="21"/>
                  <a:pt x="46" y="40"/>
                </a:cubicBezTo>
                <a:cubicBezTo>
                  <a:pt x="42" y="39"/>
                  <a:pt x="38" y="38"/>
                  <a:pt x="34" y="38"/>
                </a:cubicBezTo>
                <a:cubicBezTo>
                  <a:pt x="16" y="38"/>
                  <a:pt x="1" y="52"/>
                  <a:pt x="0" y="70"/>
                </a:cubicBezTo>
                <a:lnTo>
                  <a:pt x="172"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46">
              <a:defRPr/>
            </a:pPr>
            <a:endParaRPr lang="zh-CN" altLang="en-US">
              <a:solidFill>
                <a:prstClr val="black"/>
              </a:solidFill>
              <a:latin typeface="微软雅黑"/>
              <a:ea typeface="微软雅黑"/>
            </a:endParaRPr>
          </a:p>
        </p:txBody>
      </p:sp>
      <p:sp>
        <p:nvSpPr>
          <p:cNvPr id="8" name="Freeform 479">
            <a:extLst>
              <a:ext uri="{FF2B5EF4-FFF2-40B4-BE49-F238E27FC236}">
                <a16:creationId xmlns:a16="http://schemas.microsoft.com/office/drawing/2014/main" id="{A6800B54-B6F3-4250-9CDE-CCB72A27794B}"/>
              </a:ext>
            </a:extLst>
          </p:cNvPr>
          <p:cNvSpPr>
            <a:spLocks/>
          </p:cNvSpPr>
          <p:nvPr/>
        </p:nvSpPr>
        <p:spPr bwMode="auto">
          <a:xfrm>
            <a:off x="157534" y="333836"/>
            <a:ext cx="522108" cy="351770"/>
          </a:xfrm>
          <a:custGeom>
            <a:avLst/>
            <a:gdLst>
              <a:gd name="T0" fmla="*/ 0 w 125"/>
              <a:gd name="T1" fmla="*/ 70 h 70"/>
              <a:gd name="T2" fmla="*/ 125 w 125"/>
              <a:gd name="T3" fmla="*/ 70 h 70"/>
              <a:gd name="T4" fmla="*/ 124 w 125"/>
              <a:gd name="T5" fmla="*/ 63 h 70"/>
              <a:gd name="T6" fmla="*/ 117 w 125"/>
              <a:gd name="T7" fmla="*/ 52 h 70"/>
              <a:gd name="T8" fmla="*/ 103 w 125"/>
              <a:gd name="T9" fmla="*/ 45 h 70"/>
              <a:gd name="T10" fmla="*/ 80 w 125"/>
              <a:gd name="T11" fmla="*/ 23 h 70"/>
              <a:gd name="T12" fmla="*/ 76 w 125"/>
              <a:gd name="T13" fmla="*/ 24 h 70"/>
              <a:gd name="T14" fmla="*/ 73 w 125"/>
              <a:gd name="T15" fmla="*/ 18 h 70"/>
              <a:gd name="T16" fmla="*/ 31 w 125"/>
              <a:gd name="T17" fmla="*/ 8 h 70"/>
              <a:gd name="T18" fmla="*/ 16 w 125"/>
              <a:gd name="T19" fmla="*/ 50 h 70"/>
              <a:gd name="T20" fmla="*/ 16 w 125"/>
              <a:gd name="T21" fmla="*/ 51 h 70"/>
              <a:gd name="T22" fmla="*/ 0 w 125"/>
              <a:gd name="T2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 h="70">
                <a:moveTo>
                  <a:pt x="0" y="70"/>
                </a:moveTo>
                <a:cubicBezTo>
                  <a:pt x="125" y="70"/>
                  <a:pt x="125" y="70"/>
                  <a:pt x="125" y="70"/>
                </a:cubicBezTo>
                <a:cubicBezTo>
                  <a:pt x="125" y="67"/>
                  <a:pt x="124" y="65"/>
                  <a:pt x="124" y="63"/>
                </a:cubicBezTo>
                <a:cubicBezTo>
                  <a:pt x="123" y="58"/>
                  <a:pt x="120" y="55"/>
                  <a:pt x="117" y="52"/>
                </a:cubicBezTo>
                <a:cubicBezTo>
                  <a:pt x="114" y="48"/>
                  <a:pt x="108" y="45"/>
                  <a:pt x="103" y="45"/>
                </a:cubicBezTo>
                <a:cubicBezTo>
                  <a:pt x="102" y="34"/>
                  <a:pt x="94" y="23"/>
                  <a:pt x="80" y="23"/>
                </a:cubicBezTo>
                <a:cubicBezTo>
                  <a:pt x="79" y="23"/>
                  <a:pt x="77" y="23"/>
                  <a:pt x="76" y="24"/>
                </a:cubicBezTo>
                <a:cubicBezTo>
                  <a:pt x="75" y="22"/>
                  <a:pt x="74" y="20"/>
                  <a:pt x="73" y="18"/>
                </a:cubicBezTo>
                <a:cubicBezTo>
                  <a:pt x="63" y="5"/>
                  <a:pt x="46" y="0"/>
                  <a:pt x="31" y="8"/>
                </a:cubicBezTo>
                <a:cubicBezTo>
                  <a:pt x="17" y="16"/>
                  <a:pt x="12" y="35"/>
                  <a:pt x="16" y="50"/>
                </a:cubicBezTo>
                <a:cubicBezTo>
                  <a:pt x="16" y="50"/>
                  <a:pt x="16" y="50"/>
                  <a:pt x="16" y="51"/>
                </a:cubicBezTo>
                <a:cubicBezTo>
                  <a:pt x="6" y="53"/>
                  <a:pt x="1" y="61"/>
                  <a:pt x="0" y="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46">
              <a:defRPr/>
            </a:pPr>
            <a:endParaRPr lang="zh-CN" altLang="en-US">
              <a:solidFill>
                <a:prstClr val="black"/>
              </a:solidFill>
              <a:latin typeface="微软雅黑"/>
              <a:ea typeface="微软雅黑"/>
            </a:endParaRPr>
          </a:p>
        </p:txBody>
      </p:sp>
      <p:sp>
        <p:nvSpPr>
          <p:cNvPr id="9" name="Hình chữ nhật 13">
            <a:extLst>
              <a:ext uri="{FF2B5EF4-FFF2-40B4-BE49-F238E27FC236}">
                <a16:creationId xmlns:a16="http://schemas.microsoft.com/office/drawing/2014/main" id="{F99DF91D-8CE7-47FD-870D-8961A66A857D}"/>
              </a:ext>
            </a:extLst>
          </p:cNvPr>
          <p:cNvSpPr/>
          <p:nvPr/>
        </p:nvSpPr>
        <p:spPr>
          <a:xfrm>
            <a:off x="3804610" y="1093119"/>
            <a:ext cx="3217548" cy="58477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defTabSz="914446">
              <a:defRPr/>
            </a:pPr>
            <a:r>
              <a:rPr lang="vi-VN" sz="3200" b="1">
                <a:ln/>
                <a:solidFill>
                  <a:srgbClr val="FF0000"/>
                </a:solidFill>
                <a:latin typeface="Times New Roman" panose="02020603050405020304" pitchFamily="18" charset="0"/>
              </a:rPr>
              <a:t>Bài đọc nhạc số 3</a:t>
            </a:r>
          </a:p>
        </p:txBody>
      </p:sp>
      <p:sp>
        <p:nvSpPr>
          <p:cNvPr id="12" name="Hình chữ nhật 16">
            <a:extLst>
              <a:ext uri="{FF2B5EF4-FFF2-40B4-BE49-F238E27FC236}">
                <a16:creationId xmlns:a16="http://schemas.microsoft.com/office/drawing/2014/main" id="{CDD68479-A9B0-4DFC-BBD3-A64DD5DC0E93}"/>
              </a:ext>
            </a:extLst>
          </p:cNvPr>
          <p:cNvSpPr/>
          <p:nvPr/>
        </p:nvSpPr>
        <p:spPr>
          <a:xfrm>
            <a:off x="1257416" y="2407117"/>
            <a:ext cx="10375251"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defTabSz="914446">
              <a:defRPr/>
            </a:pPr>
            <a:r>
              <a:rPr lang="vi-VN" sz="2800">
                <a:ln/>
                <a:solidFill>
                  <a:prstClr val="black"/>
                </a:solidFill>
                <a:latin typeface="Times New Roman" panose="02020603050405020304" pitchFamily="18" charset="0"/>
              </a:rPr>
              <a:t>  Son  mi   son       đô      rê         đô       la   đô          son</a:t>
            </a:r>
          </a:p>
        </p:txBody>
      </p:sp>
      <p:sp>
        <p:nvSpPr>
          <p:cNvPr id="13" name="Hình chữ nhật 16">
            <a:extLst>
              <a:ext uri="{FF2B5EF4-FFF2-40B4-BE49-F238E27FC236}">
                <a16:creationId xmlns:a16="http://schemas.microsoft.com/office/drawing/2014/main" id="{EEEF756B-46AE-493E-9AA9-01708416215B}"/>
              </a:ext>
            </a:extLst>
          </p:cNvPr>
          <p:cNvSpPr/>
          <p:nvPr/>
        </p:nvSpPr>
        <p:spPr>
          <a:xfrm>
            <a:off x="1165848" y="4011608"/>
            <a:ext cx="9901834"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defTabSz="914446">
              <a:defRPr/>
            </a:pPr>
            <a:r>
              <a:rPr lang="vi-VN" sz="2800">
                <a:ln/>
                <a:solidFill>
                  <a:prstClr val="black"/>
                </a:solidFill>
                <a:latin typeface="Times New Roman" panose="02020603050405020304" pitchFamily="18" charset="0"/>
              </a:rPr>
              <a:t> Mi  đô    la          son     la         son     la    si             đô</a:t>
            </a:r>
          </a:p>
        </p:txBody>
      </p:sp>
      <p:pic>
        <p:nvPicPr>
          <p:cNvPr id="50" name="Hình ảnh 5" descr="Ảnh có chứa biểu tượng&#10;&#10;Mô tả được tạo tự động">
            <a:extLst>
              <a:ext uri="{FF2B5EF4-FFF2-40B4-BE49-F238E27FC236}">
                <a16:creationId xmlns:a16="http://schemas.microsoft.com/office/drawing/2014/main" id="{670AABE1-D486-4F7F-A1AF-AA4866F0C19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1521806" y="2913315"/>
            <a:ext cx="427990" cy="379095"/>
          </a:xfrm>
          <a:prstGeom prst="rect">
            <a:avLst/>
          </a:prstGeom>
        </p:spPr>
      </p:pic>
      <p:sp>
        <p:nvSpPr>
          <p:cNvPr id="52" name="Hình chữ nhật 15">
            <a:extLst>
              <a:ext uri="{FF2B5EF4-FFF2-40B4-BE49-F238E27FC236}">
                <a16:creationId xmlns:a16="http://schemas.microsoft.com/office/drawing/2014/main" id="{A219E6E0-D4D9-4A84-9591-BB3CD98B1024}"/>
              </a:ext>
            </a:extLst>
          </p:cNvPr>
          <p:cNvSpPr/>
          <p:nvPr/>
        </p:nvSpPr>
        <p:spPr>
          <a:xfrm>
            <a:off x="1454535" y="348629"/>
            <a:ext cx="6781023" cy="58477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defTabSz="914446">
              <a:defRPr/>
            </a:pPr>
            <a:r>
              <a:rPr lang="vi-VN" sz="3200" b="1">
                <a:ln/>
                <a:solidFill>
                  <a:prstClr val="black"/>
                </a:solidFill>
                <a:latin typeface="Times New Roman" panose="02020603050405020304" pitchFamily="18" charset="0"/>
              </a:rPr>
              <a:t>Đọc nhạc kết hợp gõ đệm theo phách:</a:t>
            </a:r>
          </a:p>
        </p:txBody>
      </p:sp>
      <p:pic>
        <p:nvPicPr>
          <p:cNvPr id="53" name="h tdn 3.mp3 dem ha">
            <a:hlinkClick r:id="" action="ppaction://media"/>
            <a:extLst>
              <a:ext uri="{FF2B5EF4-FFF2-40B4-BE49-F238E27FC236}">
                <a16:creationId xmlns:a16="http://schemas.microsoft.com/office/drawing/2014/main" id="{3894C205-89F3-4DD7-84E9-388169C4E12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80809" y="4943989"/>
            <a:ext cx="609600" cy="609600"/>
          </a:xfrm>
          <a:prstGeom prst="rect">
            <a:avLst/>
          </a:prstGeom>
        </p:spPr>
      </p:pic>
      <p:pic>
        <p:nvPicPr>
          <p:cNvPr id="54" name="Hình ảnh 5" descr="Ảnh có chứa biểu tượng&#10;&#10;Mô tả được tạo tự động">
            <a:extLst>
              <a:ext uri="{FF2B5EF4-FFF2-40B4-BE49-F238E27FC236}">
                <a16:creationId xmlns:a16="http://schemas.microsoft.com/office/drawing/2014/main" id="{C21D5F8D-9BD3-41F6-A2A2-3013D31FF55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2160616" y="2945955"/>
            <a:ext cx="427990" cy="379095"/>
          </a:xfrm>
          <a:prstGeom prst="rect">
            <a:avLst/>
          </a:prstGeom>
        </p:spPr>
      </p:pic>
      <p:pic>
        <p:nvPicPr>
          <p:cNvPr id="55" name="Hình ảnh 5" descr="Ảnh có chứa biểu tượng&#10;&#10;Mô tả được tạo tự động">
            <a:extLst>
              <a:ext uri="{FF2B5EF4-FFF2-40B4-BE49-F238E27FC236}">
                <a16:creationId xmlns:a16="http://schemas.microsoft.com/office/drawing/2014/main" id="{090A7882-C165-4E7C-BE51-8535B43F274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3938730" y="2884222"/>
            <a:ext cx="427990" cy="379095"/>
          </a:xfrm>
          <a:prstGeom prst="rect">
            <a:avLst/>
          </a:prstGeom>
        </p:spPr>
      </p:pic>
      <p:pic>
        <p:nvPicPr>
          <p:cNvPr id="56" name="Hình ảnh 5" descr="Ảnh có chứa biểu tượng&#10;&#10;Mô tả được tạo tự động">
            <a:extLst>
              <a:ext uri="{FF2B5EF4-FFF2-40B4-BE49-F238E27FC236}">
                <a16:creationId xmlns:a16="http://schemas.microsoft.com/office/drawing/2014/main" id="{D96989FC-335D-4DF3-B10C-8D3B792F975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2944264" y="2876770"/>
            <a:ext cx="427990" cy="379095"/>
          </a:xfrm>
          <a:prstGeom prst="rect">
            <a:avLst/>
          </a:prstGeom>
        </p:spPr>
      </p:pic>
      <p:pic>
        <p:nvPicPr>
          <p:cNvPr id="57" name="Hình ảnh 5" descr="Ảnh có chứa biểu tượng&#10;&#10;Mô tả được tạo tự động">
            <a:extLst>
              <a:ext uri="{FF2B5EF4-FFF2-40B4-BE49-F238E27FC236}">
                <a16:creationId xmlns:a16="http://schemas.microsoft.com/office/drawing/2014/main" id="{3A0F7EE2-2EB7-4CD3-B73A-06E87FFDE58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861844" y="2917416"/>
            <a:ext cx="427990" cy="379095"/>
          </a:xfrm>
          <a:prstGeom prst="rect">
            <a:avLst/>
          </a:prstGeom>
        </p:spPr>
      </p:pic>
      <p:pic>
        <p:nvPicPr>
          <p:cNvPr id="58" name="Hình ảnh 5" descr="Ảnh có chứa biểu tượng&#10;&#10;Mô tả được tạo tự động">
            <a:extLst>
              <a:ext uri="{FF2B5EF4-FFF2-40B4-BE49-F238E27FC236}">
                <a16:creationId xmlns:a16="http://schemas.microsoft.com/office/drawing/2014/main" id="{1F58A686-1621-4A43-9C41-785F37ADDC9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162848" y="2902566"/>
            <a:ext cx="427990" cy="379095"/>
          </a:xfrm>
          <a:prstGeom prst="rect">
            <a:avLst/>
          </a:prstGeom>
        </p:spPr>
      </p:pic>
      <p:pic>
        <p:nvPicPr>
          <p:cNvPr id="59" name="Hình ảnh 5" descr="Ảnh có chứa biểu tượng&#10;&#10;Mô tả được tạo tự động">
            <a:extLst>
              <a:ext uri="{FF2B5EF4-FFF2-40B4-BE49-F238E27FC236}">
                <a16:creationId xmlns:a16="http://schemas.microsoft.com/office/drawing/2014/main" id="{202E3B0A-8101-4879-8AAB-5F835E46A34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6001074" y="2902566"/>
            <a:ext cx="427990" cy="379095"/>
          </a:xfrm>
          <a:prstGeom prst="rect">
            <a:avLst/>
          </a:prstGeom>
        </p:spPr>
      </p:pic>
      <p:pic>
        <p:nvPicPr>
          <p:cNvPr id="60" name="Hình ảnh 5" descr="Ảnh có chứa biểu tượng&#10;&#10;Mô tả được tạo tự động">
            <a:extLst>
              <a:ext uri="{FF2B5EF4-FFF2-40B4-BE49-F238E27FC236}">
                <a16:creationId xmlns:a16="http://schemas.microsoft.com/office/drawing/2014/main" id="{E3226828-D257-4DA7-A6F6-B942DD90D86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7531886" y="2868006"/>
            <a:ext cx="427990" cy="379095"/>
          </a:xfrm>
          <a:prstGeom prst="rect">
            <a:avLst/>
          </a:prstGeom>
        </p:spPr>
      </p:pic>
      <p:pic>
        <p:nvPicPr>
          <p:cNvPr id="61" name="Hình ảnh 5" descr="Ảnh có chứa biểu tượng&#10;&#10;Mô tả được tạo tự động">
            <a:extLst>
              <a:ext uri="{FF2B5EF4-FFF2-40B4-BE49-F238E27FC236}">
                <a16:creationId xmlns:a16="http://schemas.microsoft.com/office/drawing/2014/main" id="{ABC59AA4-4F5A-4A5D-816C-97F7FFC358A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6199518" y="2883275"/>
            <a:ext cx="427990" cy="379095"/>
          </a:xfrm>
          <a:prstGeom prst="rect">
            <a:avLst/>
          </a:prstGeom>
        </p:spPr>
      </p:pic>
      <p:pic>
        <p:nvPicPr>
          <p:cNvPr id="62" name="Hình ảnh 5" descr="Ảnh có chứa biểu tượng&#10;&#10;Mô tả được tạo tự động">
            <a:extLst>
              <a:ext uri="{FF2B5EF4-FFF2-40B4-BE49-F238E27FC236}">
                <a16:creationId xmlns:a16="http://schemas.microsoft.com/office/drawing/2014/main" id="{3A57BA2A-D585-4E22-9B0F-C3840FF1053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8784690" y="2883275"/>
            <a:ext cx="427990" cy="379095"/>
          </a:xfrm>
          <a:prstGeom prst="rect">
            <a:avLst/>
          </a:prstGeom>
        </p:spPr>
      </p:pic>
      <p:pic>
        <p:nvPicPr>
          <p:cNvPr id="63" name="Hình ảnh 5" descr="Ảnh có chứa biểu tượng&#10;&#10;Mô tả được tạo tự động">
            <a:extLst>
              <a:ext uri="{FF2B5EF4-FFF2-40B4-BE49-F238E27FC236}">
                <a16:creationId xmlns:a16="http://schemas.microsoft.com/office/drawing/2014/main" id="{1C4A4709-5752-465C-BBEF-91DB1924F63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8984430" y="2877758"/>
            <a:ext cx="427990" cy="379095"/>
          </a:xfrm>
          <a:prstGeom prst="rect">
            <a:avLst/>
          </a:prstGeom>
        </p:spPr>
      </p:pic>
      <p:pic>
        <p:nvPicPr>
          <p:cNvPr id="64" name="Hình ảnh 5" descr="Ảnh có chứa biểu tượng&#10;&#10;Mô tả được tạo tự động">
            <a:extLst>
              <a:ext uri="{FF2B5EF4-FFF2-40B4-BE49-F238E27FC236}">
                <a16:creationId xmlns:a16="http://schemas.microsoft.com/office/drawing/2014/main" id="{4D1235E9-3D33-49AE-BF8D-6A13028E104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9212680" y="2884061"/>
            <a:ext cx="427990" cy="379095"/>
          </a:xfrm>
          <a:prstGeom prst="rect">
            <a:avLst/>
          </a:prstGeom>
        </p:spPr>
      </p:pic>
      <p:pic>
        <p:nvPicPr>
          <p:cNvPr id="65" name="Hình ảnh 5" descr="Ảnh có chứa biểu tượng&#10;&#10;Mô tả được tạo tự động">
            <a:extLst>
              <a:ext uri="{FF2B5EF4-FFF2-40B4-BE49-F238E27FC236}">
                <a16:creationId xmlns:a16="http://schemas.microsoft.com/office/drawing/2014/main" id="{2C17A3D4-C144-497D-B057-423DA14C476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1330210" y="4618956"/>
            <a:ext cx="427990" cy="379095"/>
          </a:xfrm>
          <a:prstGeom prst="rect">
            <a:avLst/>
          </a:prstGeom>
        </p:spPr>
      </p:pic>
      <p:pic>
        <p:nvPicPr>
          <p:cNvPr id="66" name="Hình ảnh 5" descr="Ảnh có chứa biểu tượng&#10;&#10;Mô tả được tạo tự động">
            <a:extLst>
              <a:ext uri="{FF2B5EF4-FFF2-40B4-BE49-F238E27FC236}">
                <a16:creationId xmlns:a16="http://schemas.microsoft.com/office/drawing/2014/main" id="{A9B8276F-8EF5-4642-B3D1-2C6D6A9FFFE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2651324" y="4635330"/>
            <a:ext cx="427990" cy="379095"/>
          </a:xfrm>
          <a:prstGeom prst="rect">
            <a:avLst/>
          </a:prstGeom>
        </p:spPr>
      </p:pic>
      <p:pic>
        <p:nvPicPr>
          <p:cNvPr id="67" name="Hình ảnh 5" descr="Ảnh có chứa biểu tượng&#10;&#10;Mô tả được tạo tự động">
            <a:extLst>
              <a:ext uri="{FF2B5EF4-FFF2-40B4-BE49-F238E27FC236}">
                <a16:creationId xmlns:a16="http://schemas.microsoft.com/office/drawing/2014/main" id="{DC65133E-5752-4222-8632-FAB9C57903C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1946622" y="4609618"/>
            <a:ext cx="427990" cy="379095"/>
          </a:xfrm>
          <a:prstGeom prst="rect">
            <a:avLst/>
          </a:prstGeom>
        </p:spPr>
      </p:pic>
      <p:pic>
        <p:nvPicPr>
          <p:cNvPr id="68" name="Hình ảnh 5" descr="Ảnh có chứa biểu tượng&#10;&#10;Mô tả được tạo tự động">
            <a:extLst>
              <a:ext uri="{FF2B5EF4-FFF2-40B4-BE49-F238E27FC236}">
                <a16:creationId xmlns:a16="http://schemas.microsoft.com/office/drawing/2014/main" id="{C2C25333-BF0E-4EA5-AABF-53485AFA062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3851866" y="4694257"/>
            <a:ext cx="427990" cy="379095"/>
          </a:xfrm>
          <a:prstGeom prst="rect">
            <a:avLst/>
          </a:prstGeom>
        </p:spPr>
      </p:pic>
      <p:pic>
        <p:nvPicPr>
          <p:cNvPr id="69" name="Hình ảnh 5" descr="Ảnh có chứa biểu tượng&#10;&#10;Mô tả được tạo tự động">
            <a:extLst>
              <a:ext uri="{FF2B5EF4-FFF2-40B4-BE49-F238E27FC236}">
                <a16:creationId xmlns:a16="http://schemas.microsoft.com/office/drawing/2014/main" id="{FD38D141-A604-4955-85D7-356B31731AB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065860" y="4740313"/>
            <a:ext cx="427990" cy="379095"/>
          </a:xfrm>
          <a:prstGeom prst="rect">
            <a:avLst/>
          </a:prstGeom>
        </p:spPr>
      </p:pic>
      <p:pic>
        <p:nvPicPr>
          <p:cNvPr id="70" name="Hình ảnh 5" descr="Ảnh có chứa biểu tượng&#10;&#10;Mô tả được tạo tự động">
            <a:extLst>
              <a:ext uri="{FF2B5EF4-FFF2-40B4-BE49-F238E27FC236}">
                <a16:creationId xmlns:a16="http://schemas.microsoft.com/office/drawing/2014/main" id="{7238683E-D4FE-46A9-B060-A07E23E86E5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708078" y="4704250"/>
            <a:ext cx="427990" cy="379095"/>
          </a:xfrm>
          <a:prstGeom prst="rect">
            <a:avLst/>
          </a:prstGeom>
        </p:spPr>
      </p:pic>
      <p:pic>
        <p:nvPicPr>
          <p:cNvPr id="71" name="Hình ảnh 5" descr="Ảnh có chứa biểu tượng&#10;&#10;Mô tả được tạo tự động">
            <a:extLst>
              <a:ext uri="{FF2B5EF4-FFF2-40B4-BE49-F238E27FC236}">
                <a16:creationId xmlns:a16="http://schemas.microsoft.com/office/drawing/2014/main" id="{9E96D9EF-22C2-489E-A5B1-FA35963469E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5757688" y="4656456"/>
            <a:ext cx="427990" cy="379095"/>
          </a:xfrm>
          <a:prstGeom prst="rect">
            <a:avLst/>
          </a:prstGeom>
        </p:spPr>
      </p:pic>
      <p:pic>
        <p:nvPicPr>
          <p:cNvPr id="72" name="Hình ảnh 5" descr="Ảnh có chứa biểu tượng&#10;&#10;Mô tả được tạo tự động">
            <a:extLst>
              <a:ext uri="{FF2B5EF4-FFF2-40B4-BE49-F238E27FC236}">
                <a16:creationId xmlns:a16="http://schemas.microsoft.com/office/drawing/2014/main" id="{915C2979-9B05-4F90-8D5A-0FD4F234936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5943602" y="4677255"/>
            <a:ext cx="427990" cy="379095"/>
          </a:xfrm>
          <a:prstGeom prst="rect">
            <a:avLst/>
          </a:prstGeom>
        </p:spPr>
      </p:pic>
      <p:pic>
        <p:nvPicPr>
          <p:cNvPr id="73" name="Hình ảnh 5" descr="Ảnh có chứa biểu tượng&#10;&#10;Mô tả được tạo tự động">
            <a:extLst>
              <a:ext uri="{FF2B5EF4-FFF2-40B4-BE49-F238E27FC236}">
                <a16:creationId xmlns:a16="http://schemas.microsoft.com/office/drawing/2014/main" id="{AFE67B65-42CA-4872-9C26-71915D666A5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7341480" y="4677255"/>
            <a:ext cx="427990" cy="379095"/>
          </a:xfrm>
          <a:prstGeom prst="rect">
            <a:avLst/>
          </a:prstGeom>
        </p:spPr>
      </p:pic>
      <p:pic>
        <p:nvPicPr>
          <p:cNvPr id="74" name="Hình ảnh 5" descr="Ảnh có chứa biểu tượng&#10;&#10;Mô tả được tạo tự động">
            <a:extLst>
              <a:ext uri="{FF2B5EF4-FFF2-40B4-BE49-F238E27FC236}">
                <a16:creationId xmlns:a16="http://schemas.microsoft.com/office/drawing/2014/main" id="{B9CE9EAC-EAA2-439C-AD42-D630FC5EF0F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8739360" y="4677255"/>
            <a:ext cx="427990" cy="379095"/>
          </a:xfrm>
          <a:prstGeom prst="rect">
            <a:avLst/>
          </a:prstGeom>
        </p:spPr>
      </p:pic>
      <p:pic>
        <p:nvPicPr>
          <p:cNvPr id="75" name="Hình ảnh 5" descr="Ảnh có chứa biểu tượng&#10;&#10;Mô tả được tạo tự động">
            <a:extLst>
              <a:ext uri="{FF2B5EF4-FFF2-40B4-BE49-F238E27FC236}">
                <a16:creationId xmlns:a16="http://schemas.microsoft.com/office/drawing/2014/main" id="{A0E6015A-A126-47DF-A38E-21F14242543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8984430" y="4688163"/>
            <a:ext cx="427990" cy="379095"/>
          </a:xfrm>
          <a:prstGeom prst="rect">
            <a:avLst/>
          </a:prstGeom>
        </p:spPr>
      </p:pic>
      <p:pic>
        <p:nvPicPr>
          <p:cNvPr id="76" name="Hình ảnh 5" descr="Ảnh có chứa biểu tượng&#10;&#10;Mô tả được tạo tự động">
            <a:extLst>
              <a:ext uri="{FF2B5EF4-FFF2-40B4-BE49-F238E27FC236}">
                <a16:creationId xmlns:a16="http://schemas.microsoft.com/office/drawing/2014/main" id="{8651E1E7-7638-4DBD-9905-C9FA6A74431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9229500" y="4699071"/>
            <a:ext cx="427990" cy="379095"/>
          </a:xfrm>
          <a:prstGeom prst="rect">
            <a:avLst/>
          </a:prstGeom>
        </p:spPr>
      </p:pic>
    </p:spTree>
    <p:extLst>
      <p:ext uri="{BB962C8B-B14F-4D97-AF65-F5344CB8AC3E}">
        <p14:creationId xmlns:p14="http://schemas.microsoft.com/office/powerpoint/2010/main" val="1581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7293" fill="hold"/>
                                        <p:tgtEl>
                                          <p:spTgt spid="5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53"/>
                </p:tgtEl>
              </p:cMediaNode>
            </p:audio>
          </p:childTnLst>
        </p:cTn>
      </p:par>
    </p:tnLst>
    <p:bldLst>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ộp Văn bản 1">
            <a:extLst>
              <a:ext uri="{FF2B5EF4-FFF2-40B4-BE49-F238E27FC236}">
                <a16:creationId xmlns:a16="http://schemas.microsoft.com/office/drawing/2014/main" id="{87C1FE7F-83AE-4CC0-9677-041553114D41}"/>
              </a:ext>
            </a:extLst>
          </p:cNvPr>
          <p:cNvSpPr txBox="1"/>
          <p:nvPr/>
        </p:nvSpPr>
        <p:spPr>
          <a:xfrm>
            <a:off x="4945998" y="1524155"/>
            <a:ext cx="864181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Ôn tập: Thường thức âm nhạc</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53387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7C6281-2CEE-40D4-8682-89B9BE1F5D44}"/>
              </a:ext>
            </a:extLst>
          </p:cNvPr>
          <p:cNvPicPr>
            <a:picLocks noChangeAspect="1"/>
          </p:cNvPicPr>
          <p:nvPr/>
        </p:nvPicPr>
        <p:blipFill>
          <a:blip r:embed="rId2"/>
          <a:stretch>
            <a:fillRect/>
          </a:stretch>
        </p:blipFill>
        <p:spPr>
          <a:xfrm>
            <a:off x="475327" y="838201"/>
            <a:ext cx="2300546" cy="2697547"/>
          </a:xfrm>
          <a:prstGeom prst="rect">
            <a:avLst/>
          </a:prstGeom>
        </p:spPr>
      </p:pic>
      <p:pic>
        <p:nvPicPr>
          <p:cNvPr id="20" name="Picture 3">
            <a:extLst>
              <a:ext uri="{FF2B5EF4-FFF2-40B4-BE49-F238E27FC236}">
                <a16:creationId xmlns:a16="http://schemas.microsoft.com/office/drawing/2014/main" id="{04CD9E43-D91E-9906-9119-E5BFBCB1C545}"/>
              </a:ext>
            </a:extLst>
          </p:cNvPr>
          <p:cNvPicPr>
            <a:picLocks noChangeAspect="1"/>
          </p:cNvPicPr>
          <p:nvPr/>
        </p:nvPicPr>
        <p:blipFill>
          <a:blip r:embed="rId3"/>
          <a:srcRect/>
          <a:stretch>
            <a:fillRect/>
          </a:stretch>
        </p:blipFill>
        <p:spPr>
          <a:xfrm flipH="1">
            <a:off x="9009175" y="0"/>
            <a:ext cx="2975423" cy="2381171"/>
          </a:xfrm>
          <a:prstGeom prst="rect">
            <a:avLst/>
          </a:prstGeom>
        </p:spPr>
      </p:pic>
      <p:sp>
        <p:nvSpPr>
          <p:cNvPr id="23" name="TextBox 22">
            <a:extLst>
              <a:ext uri="{FF2B5EF4-FFF2-40B4-BE49-F238E27FC236}">
                <a16:creationId xmlns:a16="http://schemas.microsoft.com/office/drawing/2014/main" id="{5C682624-B72C-4537-9811-65DA9118ACD7}"/>
              </a:ext>
            </a:extLst>
          </p:cNvPr>
          <p:cNvSpPr txBox="1"/>
          <p:nvPr/>
        </p:nvSpPr>
        <p:spPr>
          <a:xfrm>
            <a:off x="3886424" y="344026"/>
            <a:ext cx="7342017" cy="461665"/>
          </a:xfrm>
          <a:prstGeom prst="rect">
            <a:avLst/>
          </a:prstGeom>
          <a:noFill/>
        </p:spPr>
        <p:txBody>
          <a:bodyPr wrap="square">
            <a:spAutoFit/>
          </a:bodyPr>
          <a:lstStyle/>
          <a:p>
            <a:pPr defTabSz="609630"/>
            <a:r>
              <a:rPr lang="en-US" sz="2400" b="1">
                <a:solidFill>
                  <a:prstClr val="black"/>
                </a:solidFill>
                <a:latin typeface="Times New Roman" panose="02020603050405020304" pitchFamily="18" charset="0"/>
                <a:cs typeface="Times New Roman" panose="02020603050405020304" pitchFamily="18" charset="0"/>
              </a:rPr>
              <a:t>Nhạc sĩ Bùi Đình Thảo</a:t>
            </a:r>
            <a:endParaRPr lang="vi-VN" sz="2400" b="1">
              <a:solidFill>
                <a:prstClr val="black"/>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48A23343-CA48-4F5B-AEC5-DE9DADFDCCA3}"/>
              </a:ext>
            </a:extLst>
          </p:cNvPr>
          <p:cNvSpPr txBox="1"/>
          <p:nvPr/>
        </p:nvSpPr>
        <p:spPr>
          <a:xfrm>
            <a:off x="350920" y="3600585"/>
            <a:ext cx="7342017" cy="379656"/>
          </a:xfrm>
          <a:prstGeom prst="rect">
            <a:avLst/>
          </a:prstGeom>
          <a:noFill/>
        </p:spPr>
        <p:txBody>
          <a:bodyPr wrap="square">
            <a:spAutoFit/>
          </a:bodyPr>
          <a:lstStyle/>
          <a:p>
            <a:pPr defTabSz="609630"/>
            <a:r>
              <a:rPr lang="en-US" sz="1867" b="1">
                <a:solidFill>
                  <a:srgbClr val="FF0000"/>
                </a:solidFill>
                <a:latin typeface="Times New Roman" panose="02020603050405020304" pitchFamily="18" charset="0"/>
                <a:cs typeface="Times New Roman" panose="02020603050405020304" pitchFamily="18" charset="0"/>
              </a:rPr>
              <a:t>Nhạc sĩ Bùi Đình Thảo</a:t>
            </a:r>
            <a:endParaRPr lang="vi-VN" sz="1867" b="1">
              <a:solidFill>
                <a:srgbClr val="FF000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E6721783-3834-42EA-9B65-45A4C3829B37}"/>
              </a:ext>
            </a:extLst>
          </p:cNvPr>
          <p:cNvSpPr txBox="1"/>
          <p:nvPr/>
        </p:nvSpPr>
        <p:spPr>
          <a:xfrm>
            <a:off x="3231813" y="1088712"/>
            <a:ext cx="6520069" cy="1815882"/>
          </a:xfrm>
          <a:prstGeom prst="rect">
            <a:avLst/>
          </a:prstGeom>
          <a:noFill/>
        </p:spPr>
        <p:txBody>
          <a:bodyPr wrap="square">
            <a:spAutoFit/>
          </a:bodyPr>
          <a:lstStyle/>
          <a:p>
            <a:pPr defTabSz="609630"/>
            <a:r>
              <a:rPr lang="vi-VN" sz="1600">
                <a:solidFill>
                  <a:prstClr val="black"/>
                </a:solidFill>
                <a:latin typeface="Times New Roman" panose="02020603050405020304" pitchFamily="18" charset="0"/>
              </a:rPr>
              <a:t>Nhạc sĩ Bùi Đình Thảo sinh ngày 4 tháng 2 năm 1931 tại huyện Duy Tiên, tỉnh Hà Nam. Ông bắt đầu tự sáng tác từ năm 1956, ông là nhạc sĩ được đào tạo đại học chuyên ngành sáng tác tại nhạc viện Hà Nội. Thành công nhất trong sự nghiệp sáng tác của ông, là những ca khúc viết cho thiếu nhi với nhiều bài hát để lại dấu ấn trong lòng công chúng tiêu biểu như: Bà thương em, Bàn tay mẹ, em đi giữa biển vàng (lời thơ Nguyễn Đăng Khoa  - Bùi Đình Thảo),  Sách bút thân yêu ơi, hỏi Cuội, đi học (lời thơ Minh Chính…)</a:t>
            </a:r>
          </a:p>
        </p:txBody>
      </p:sp>
      <p:sp>
        <p:nvSpPr>
          <p:cNvPr id="26" name="TextBox 25">
            <a:extLst>
              <a:ext uri="{FF2B5EF4-FFF2-40B4-BE49-F238E27FC236}">
                <a16:creationId xmlns:a16="http://schemas.microsoft.com/office/drawing/2014/main" id="{3B9EFF6B-9194-4A8D-B33F-0656FF4D0F03}"/>
              </a:ext>
            </a:extLst>
          </p:cNvPr>
          <p:cNvSpPr txBox="1"/>
          <p:nvPr/>
        </p:nvSpPr>
        <p:spPr>
          <a:xfrm>
            <a:off x="3152852" y="2921000"/>
            <a:ext cx="6520069" cy="1569660"/>
          </a:xfrm>
          <a:prstGeom prst="rect">
            <a:avLst/>
          </a:prstGeom>
          <a:noFill/>
        </p:spPr>
        <p:txBody>
          <a:bodyPr wrap="square">
            <a:spAutoFit/>
          </a:bodyPr>
          <a:lstStyle/>
          <a:p>
            <a:pPr defTabSz="609630"/>
            <a:r>
              <a:rPr lang="vi-VN" sz="1600">
                <a:solidFill>
                  <a:prstClr val="black"/>
                </a:solidFill>
                <a:latin typeface="Times New Roman" panose="02020603050405020304" pitchFamily="18" charset="0"/>
              </a:rPr>
              <a:t>Những bài hát viết cho thiếu nhi của ông mang màu sắc dân gian rõ nétvới, giai điệu vui tươi nhẹ nhàng, nhiều luyến láy, lời ca giàu hình ảnh thường miêu tả về con người và cảnh vật thiên nhiên, quê hương, đất nước gắn liền với tình cảm hồn nhiên của trẻ em. Em đi giữa biển vàng là một bài hát nằm trong số 50 bài hát thiếu nhi hay nhất thế kỷ 20, do hội nhạc sĩ Việt Nam, Đài Tiếng nói Việt Nam, Đài Truyền hình Việt Nam tổ chức bình chọn năm 2020.</a:t>
            </a:r>
          </a:p>
        </p:txBody>
      </p:sp>
    </p:spTree>
    <p:extLst>
      <p:ext uri="{BB962C8B-B14F-4D97-AF65-F5344CB8AC3E}">
        <p14:creationId xmlns:p14="http://schemas.microsoft.com/office/powerpoint/2010/main" val="128707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arn(inVertical)">
                                      <p:cBhvr>
                                        <p:cTn id="16" dur="500"/>
                                        <p:tgtEl>
                                          <p:spTgt spid="2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EE5E233B-BF69-7850-2C09-8E6B2699BA28}"/>
              </a:ext>
            </a:extLst>
          </p:cNvPr>
          <p:cNvPicPr>
            <a:picLocks noChangeAspect="1"/>
          </p:cNvPicPr>
          <p:nvPr/>
        </p:nvPicPr>
        <p:blipFill>
          <a:blip r:embed="rId2"/>
          <a:srcRect/>
          <a:stretch>
            <a:fillRect/>
          </a:stretch>
        </p:blipFill>
        <p:spPr>
          <a:xfrm>
            <a:off x="91175" y="-3805"/>
            <a:ext cx="1622307" cy="1111280"/>
          </a:xfrm>
          <a:prstGeom prst="rect">
            <a:avLst/>
          </a:prstGeom>
        </p:spPr>
      </p:pic>
      <p:pic>
        <p:nvPicPr>
          <p:cNvPr id="20" name="Picture 3">
            <a:extLst>
              <a:ext uri="{FF2B5EF4-FFF2-40B4-BE49-F238E27FC236}">
                <a16:creationId xmlns:a16="http://schemas.microsoft.com/office/drawing/2014/main" id="{04CD9E43-D91E-9906-9119-E5BFBCB1C545}"/>
              </a:ext>
            </a:extLst>
          </p:cNvPr>
          <p:cNvPicPr>
            <a:picLocks noChangeAspect="1"/>
          </p:cNvPicPr>
          <p:nvPr/>
        </p:nvPicPr>
        <p:blipFill>
          <a:blip r:embed="rId3"/>
          <a:srcRect/>
          <a:stretch>
            <a:fillRect/>
          </a:stretch>
        </p:blipFill>
        <p:spPr>
          <a:xfrm flipH="1">
            <a:off x="9009175" y="0"/>
            <a:ext cx="2975423" cy="2381171"/>
          </a:xfrm>
          <a:prstGeom prst="rect">
            <a:avLst/>
          </a:prstGeom>
        </p:spPr>
      </p:pic>
      <p:sp>
        <p:nvSpPr>
          <p:cNvPr id="36" name="TextBox 35">
            <a:extLst>
              <a:ext uri="{FF2B5EF4-FFF2-40B4-BE49-F238E27FC236}">
                <a16:creationId xmlns:a16="http://schemas.microsoft.com/office/drawing/2014/main" id="{844E49A1-5800-4F3E-B3D3-CAFBB1106A11}"/>
              </a:ext>
            </a:extLst>
          </p:cNvPr>
          <p:cNvSpPr txBox="1"/>
          <p:nvPr/>
        </p:nvSpPr>
        <p:spPr>
          <a:xfrm>
            <a:off x="1625600" y="759707"/>
            <a:ext cx="8541105" cy="2688236"/>
          </a:xfrm>
          <a:prstGeom prst="rect">
            <a:avLst/>
          </a:prstGeom>
          <a:noFill/>
        </p:spPr>
        <p:txBody>
          <a:bodyPr wrap="square">
            <a:spAutoFit/>
          </a:bodyPr>
          <a:lstStyle/>
          <a:p>
            <a:pPr defTabSz="609630">
              <a:lnSpc>
                <a:spcPct val="150000"/>
              </a:lnSpc>
            </a:pPr>
            <a:r>
              <a:rPr lang="vi-VN" sz="2133" b="1">
                <a:solidFill>
                  <a:srgbClr val="FF0000"/>
                </a:solidFill>
                <a:latin typeface="Times New Roman" panose="02020603050405020304" pitchFamily="18" charset="0"/>
              </a:rPr>
              <a:t>2.Nghe bài hát sách bút thân yêu ơi (Nhạc và lời: Bùi Đình Thảo) </a:t>
            </a:r>
          </a:p>
          <a:p>
            <a:pPr defTabSz="609630">
              <a:lnSpc>
                <a:spcPct val="150000"/>
              </a:lnSpc>
            </a:pPr>
            <a:r>
              <a:rPr lang="vi-VN" sz="1867">
                <a:solidFill>
                  <a:prstClr val="black"/>
                </a:solidFill>
                <a:latin typeface="Times New Roman" panose="02020603050405020304" pitchFamily="18" charset="0"/>
              </a:rPr>
              <a:t>Bài hát sách bút thân yêu ơi có giai điệu hồn nhiên, vui tươi, lời ca dung dị thể hiện tình cảm gắn bó thân thiết của các bạn nhỏ với những đồ dùng học tập thân quen như sách, bút. Bài hát cũng là lời nhắc nhở các em hãy luôn chăm chỉ cố gắng học tập. Những tình cảm dạt dào thể hiện qua hình ảnh và giai điệu của bài hát đã đồng hành cùng nhiều thế hệ học sinh. </a:t>
            </a:r>
          </a:p>
        </p:txBody>
      </p:sp>
    </p:spTree>
    <p:extLst>
      <p:ext uri="{BB962C8B-B14F-4D97-AF65-F5344CB8AC3E}">
        <p14:creationId xmlns:p14="http://schemas.microsoft.com/office/powerpoint/2010/main" val="1165563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D5F5">
            <a:alpha val="24000"/>
          </a:srgb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B8A2035-05FC-4021-AC40-41C53680BDCC}"/>
              </a:ext>
            </a:extLst>
          </p:cNvPr>
          <p:cNvSpPr txBox="1"/>
          <p:nvPr/>
        </p:nvSpPr>
        <p:spPr>
          <a:xfrm>
            <a:off x="2653063" y="1436375"/>
            <a:ext cx="8848861" cy="148117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Thường thức âm nhạc: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Giới thiệu một số nhạc cụ nước ngoài</a:t>
            </a:r>
            <a:endParaRPr kumimoji="0" lang="vi-VN" sz="3200" b="0" i="0" u="none" strike="noStrike" kern="1200" cap="none" spc="0" normalizeH="0" baseline="0" noProof="0">
              <a:ln>
                <a:noFill/>
              </a:ln>
              <a:solidFill>
                <a:srgbClr val="C0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95154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2B8427-E98F-4F81-A679-990774B8AF84}"/>
              </a:ext>
            </a:extLst>
          </p:cNvPr>
          <p:cNvPicPr>
            <a:picLocks noChangeAspect="1"/>
          </p:cNvPicPr>
          <p:nvPr/>
        </p:nvPicPr>
        <p:blipFill>
          <a:blip r:embed="rId2"/>
          <a:stretch>
            <a:fillRect/>
          </a:stretch>
        </p:blipFill>
        <p:spPr>
          <a:xfrm>
            <a:off x="1231503" y="1387634"/>
            <a:ext cx="7802861" cy="4652060"/>
          </a:xfrm>
          <a:prstGeom prst="rect">
            <a:avLst/>
          </a:prstGeom>
        </p:spPr>
      </p:pic>
      <p:sp>
        <p:nvSpPr>
          <p:cNvPr id="7" name="TextBox 6">
            <a:extLst>
              <a:ext uri="{FF2B5EF4-FFF2-40B4-BE49-F238E27FC236}">
                <a16:creationId xmlns:a16="http://schemas.microsoft.com/office/drawing/2014/main" id="{22906923-82F8-4399-82CB-3DD48CF6C6A4}"/>
              </a:ext>
            </a:extLst>
          </p:cNvPr>
          <p:cNvSpPr txBox="1"/>
          <p:nvPr/>
        </p:nvSpPr>
        <p:spPr>
          <a:xfrm>
            <a:off x="1873120" y="385959"/>
            <a:ext cx="804531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ED7D31">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Giới thiệu một số nhạc cụ nước ngoài</a:t>
            </a:r>
            <a:endParaRPr kumimoji="0" lang="vi-VN" sz="3200" b="1" i="0" u="none" strike="noStrike" kern="1200" cap="none" spc="0" normalizeH="0" baseline="0" noProof="0">
              <a:ln>
                <a:noFill/>
              </a:ln>
              <a:solidFill>
                <a:srgbClr val="ED7D31">
                  <a:lumMod val="75000"/>
                </a:srgbClr>
              </a:solidFill>
              <a:effectLst/>
              <a:uLnTx/>
              <a:uFillTx/>
              <a:latin typeface="Arial" panose="020B0604020202020204" pitchFamily="34" charset="0"/>
              <a:ea typeface="+mn-ea"/>
              <a:cs typeface="+mn-cs"/>
            </a:endParaRPr>
          </a:p>
        </p:txBody>
      </p:sp>
      <p:sp>
        <p:nvSpPr>
          <p:cNvPr id="12" name="Freeform 4">
            <a:extLst>
              <a:ext uri="{FF2B5EF4-FFF2-40B4-BE49-F238E27FC236}">
                <a16:creationId xmlns:a16="http://schemas.microsoft.com/office/drawing/2014/main" id="{A7E22981-276C-495F-965F-9D643FC3BE51}"/>
              </a:ext>
            </a:extLst>
          </p:cNvPr>
          <p:cNvSpPr/>
          <p:nvPr/>
        </p:nvSpPr>
        <p:spPr>
          <a:xfrm>
            <a:off x="181106" y="90658"/>
            <a:ext cx="1692014" cy="863981"/>
          </a:xfrm>
          <a:custGeom>
            <a:avLst/>
            <a:gdLst/>
            <a:ahLst/>
            <a:cxnLst/>
            <a:rect l="l" t="t" r="r" b="b"/>
            <a:pathLst>
              <a:path w="6975829" h="3609992">
                <a:moveTo>
                  <a:pt x="0" y="0"/>
                </a:moveTo>
                <a:lnTo>
                  <a:pt x="6975829" y="0"/>
                </a:lnTo>
                <a:lnTo>
                  <a:pt x="6975829" y="3609992"/>
                </a:lnTo>
                <a:lnTo>
                  <a:pt x="0" y="3609992"/>
                </a:lnTo>
                <a:lnTo>
                  <a:pt x="0" y="0"/>
                </a:lnTo>
                <a:close/>
              </a:path>
            </a:pathLst>
          </a:custGeom>
          <a:blipFill>
            <a:blip r:embed="rId3"/>
            <a:stretch>
              <a:fillRect/>
            </a:stretch>
          </a:blipFill>
        </p:spPr>
      </p:sp>
    </p:spTree>
    <p:extLst>
      <p:ext uri="{BB962C8B-B14F-4D97-AF65-F5344CB8AC3E}">
        <p14:creationId xmlns:p14="http://schemas.microsoft.com/office/powerpoint/2010/main" val="346429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E18A5C-DFF4-4CD0-8DBE-0A5DC1EE7F94}"/>
              </a:ext>
            </a:extLst>
          </p:cNvPr>
          <p:cNvPicPr>
            <a:picLocks noChangeAspect="1"/>
          </p:cNvPicPr>
          <p:nvPr/>
        </p:nvPicPr>
        <p:blipFill>
          <a:blip r:embed="rId2"/>
          <a:stretch>
            <a:fillRect/>
          </a:stretch>
        </p:blipFill>
        <p:spPr>
          <a:xfrm>
            <a:off x="843577" y="3100713"/>
            <a:ext cx="8419048" cy="3323809"/>
          </a:xfrm>
          <a:prstGeom prst="rect">
            <a:avLst/>
          </a:prstGeom>
        </p:spPr>
      </p:pic>
      <p:sp>
        <p:nvSpPr>
          <p:cNvPr id="7" name="TextBox 6">
            <a:extLst>
              <a:ext uri="{FF2B5EF4-FFF2-40B4-BE49-F238E27FC236}">
                <a16:creationId xmlns:a16="http://schemas.microsoft.com/office/drawing/2014/main" id="{22906923-82F8-4399-82CB-3DD48CF6C6A4}"/>
              </a:ext>
            </a:extLst>
          </p:cNvPr>
          <p:cNvSpPr txBox="1"/>
          <p:nvPr/>
        </p:nvSpPr>
        <p:spPr>
          <a:xfrm>
            <a:off x="1873120" y="385959"/>
            <a:ext cx="804531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ED7D31">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Giới thiệu một số nhạc cụ nước ngoài</a:t>
            </a:r>
            <a:endParaRPr kumimoji="0" lang="vi-VN" sz="3200" b="1" i="0" u="none" strike="noStrike" kern="1200" cap="none" spc="0" normalizeH="0" baseline="0" noProof="0">
              <a:ln>
                <a:noFill/>
              </a:ln>
              <a:solidFill>
                <a:srgbClr val="ED7D31">
                  <a:lumMod val="75000"/>
                </a:srgbClr>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C7449391-3029-421F-8245-AC10CF294524}"/>
              </a:ext>
            </a:extLst>
          </p:cNvPr>
          <p:cNvPicPr>
            <a:picLocks noChangeAspect="1"/>
          </p:cNvPicPr>
          <p:nvPr/>
        </p:nvPicPr>
        <p:blipFill>
          <a:blip r:embed="rId3"/>
          <a:stretch>
            <a:fillRect/>
          </a:stretch>
        </p:blipFill>
        <p:spPr>
          <a:xfrm>
            <a:off x="843577" y="1062618"/>
            <a:ext cx="8123809" cy="2038095"/>
          </a:xfrm>
          <a:prstGeom prst="rect">
            <a:avLst/>
          </a:prstGeom>
        </p:spPr>
      </p:pic>
    </p:spTree>
    <p:extLst>
      <p:ext uri="{BB962C8B-B14F-4D97-AF65-F5344CB8AC3E}">
        <p14:creationId xmlns:p14="http://schemas.microsoft.com/office/powerpoint/2010/main" val="183164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ộp Văn bản 1">
            <a:extLst>
              <a:ext uri="{FF2B5EF4-FFF2-40B4-BE49-F238E27FC236}">
                <a16:creationId xmlns:a16="http://schemas.microsoft.com/office/drawing/2014/main" id="{FC3082AD-EB4F-4607-B7FA-A1C29802E750}"/>
              </a:ext>
            </a:extLst>
          </p:cNvPr>
          <p:cNvSpPr txBox="1"/>
          <p:nvPr/>
        </p:nvSpPr>
        <p:spPr>
          <a:xfrm>
            <a:off x="4424705" y="472703"/>
            <a:ext cx="6515100"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Tiết 35</a:t>
            </a:r>
            <a:endParaRPr kumimoji="0" lang="vi-VN"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10" name="Hộp Văn bản 1">
            <a:extLst>
              <a:ext uri="{FF2B5EF4-FFF2-40B4-BE49-F238E27FC236}">
                <a16:creationId xmlns:a16="http://schemas.microsoft.com/office/drawing/2014/main" id="{87C1FE7F-83AE-4CC0-9677-041553114D41}"/>
              </a:ext>
            </a:extLst>
          </p:cNvPr>
          <p:cNvSpPr txBox="1"/>
          <p:nvPr/>
        </p:nvSpPr>
        <p:spPr>
          <a:xfrm>
            <a:off x="2057519" y="1242144"/>
            <a:ext cx="864181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effectLst/>
                <a:uLnTx/>
                <a:uFillTx/>
                <a:latin typeface="Times New Roman" panose="02020603050405020304" pitchFamily="18" charset="0"/>
                <a:ea typeface="+mn-ea"/>
                <a:cs typeface="+mn-cs"/>
              </a:rPr>
              <a:t>Ôn tập nhạc cụ, ôn đọc nhạc, thường thức âm nhạc</a:t>
            </a:r>
            <a:endParaRPr kumimoji="0" lang="vi-VN" sz="2800" b="1" i="0" u="none" strike="noStrike" kern="1200" cap="none" spc="0" normalizeH="0" baseline="0" noProof="0" dirty="0">
              <a:ln>
                <a:noFill/>
              </a:ln>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84237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alpha val="32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4E01BB-0ACD-4B03-849B-84643685AEAC}"/>
              </a:ext>
            </a:extLst>
          </p:cNvPr>
          <p:cNvPicPr>
            <a:picLocks noChangeAspect="1"/>
          </p:cNvPicPr>
          <p:nvPr/>
        </p:nvPicPr>
        <p:blipFill>
          <a:blip r:embed="rId4"/>
          <a:stretch>
            <a:fillRect/>
          </a:stretch>
        </p:blipFill>
        <p:spPr>
          <a:xfrm>
            <a:off x="1918856" y="1253974"/>
            <a:ext cx="7495339" cy="5218067"/>
          </a:xfrm>
          <a:prstGeom prst="rect">
            <a:avLst/>
          </a:prstGeom>
        </p:spPr>
      </p:pic>
      <p:sp>
        <p:nvSpPr>
          <p:cNvPr id="7" name="TextBox 6">
            <a:extLst>
              <a:ext uri="{FF2B5EF4-FFF2-40B4-BE49-F238E27FC236}">
                <a16:creationId xmlns:a16="http://schemas.microsoft.com/office/drawing/2014/main" id="{22906923-82F8-4399-82CB-3DD48CF6C6A4}"/>
              </a:ext>
            </a:extLst>
          </p:cNvPr>
          <p:cNvSpPr txBox="1"/>
          <p:nvPr/>
        </p:nvSpPr>
        <p:spPr>
          <a:xfrm>
            <a:off x="1873120" y="385959"/>
            <a:ext cx="804531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ED7D31">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Giới thiệu một số nhạc cụ nước ngoài</a:t>
            </a:r>
            <a:endParaRPr kumimoji="0" lang="vi-VN" sz="3200" b="1" i="0" u="none" strike="noStrike" kern="1200" cap="none" spc="0" normalizeH="0" baseline="0" noProof="0">
              <a:ln>
                <a:noFill/>
              </a:ln>
              <a:solidFill>
                <a:srgbClr val="ED7D31">
                  <a:lumMod val="75000"/>
                </a:srgbClr>
              </a:solidFill>
              <a:effectLst/>
              <a:uLnTx/>
              <a:uFillTx/>
              <a:latin typeface="Arial" panose="020B0604020202020204" pitchFamily="34" charset="0"/>
              <a:ea typeface="+mn-ea"/>
              <a:cs typeface="+mn-cs"/>
            </a:endParaRPr>
          </a:p>
        </p:txBody>
      </p:sp>
      <p:pic>
        <p:nvPicPr>
          <p:cNvPr id="4" name="Johannes Brahms -- Hungarian Dance No.5 - Hungarian Symphony Orchestra Budapest">
            <a:hlinkClick r:id="" action="ppaction://media"/>
            <a:extLst>
              <a:ext uri="{FF2B5EF4-FFF2-40B4-BE49-F238E27FC236}">
                <a16:creationId xmlns:a16="http://schemas.microsoft.com/office/drawing/2014/main" id="{DE51A168-8175-4BC8-8FFF-E3B4CC39630F}"/>
              </a:ext>
            </a:extLst>
          </p:cNvPr>
          <p:cNvPicPr>
            <a:picLocks noChangeAspect="1"/>
          </p:cNvPicPr>
          <p:nvPr>
            <a:audioFile r:link="rId1"/>
            <p:extLst>
              <p:ext uri="{DAA4B4D4-6D71-4841-9C94-3DE7FCFB9230}">
                <p14:media xmlns:p14="http://schemas.microsoft.com/office/powerpoint/2010/main" r:embed="rId2">
                  <p14:trim st="15013"/>
                </p14:media>
              </p:ext>
            </p:extLst>
          </p:nvPr>
        </p:nvPicPr>
        <p:blipFill>
          <a:blip r:embed="rId5"/>
          <a:stretch>
            <a:fillRect/>
          </a:stretch>
        </p:blipFill>
        <p:spPr>
          <a:xfrm>
            <a:off x="524118" y="1584649"/>
            <a:ext cx="609600" cy="609600"/>
          </a:xfrm>
          <a:prstGeom prst="rect">
            <a:avLst/>
          </a:prstGeom>
        </p:spPr>
      </p:pic>
    </p:spTree>
    <p:extLst>
      <p:ext uri="{BB962C8B-B14F-4D97-AF65-F5344CB8AC3E}">
        <p14:creationId xmlns:p14="http://schemas.microsoft.com/office/powerpoint/2010/main" val="39308986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026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ộp Văn bản 1">
            <a:extLst>
              <a:ext uri="{FF2B5EF4-FFF2-40B4-BE49-F238E27FC236}">
                <a16:creationId xmlns:a16="http://schemas.microsoft.com/office/drawing/2014/main" id="{FC3082AD-EB4F-4607-B7FA-A1C29802E750}"/>
              </a:ext>
            </a:extLst>
          </p:cNvPr>
          <p:cNvSpPr txBox="1"/>
          <p:nvPr/>
        </p:nvSpPr>
        <p:spPr>
          <a:xfrm>
            <a:off x="4424705" y="472703"/>
            <a:ext cx="6515100"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Tiết 35</a:t>
            </a:r>
            <a:endParaRPr kumimoji="0" lang="vi-VN"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10" name="Hộp Văn bản 1">
            <a:extLst>
              <a:ext uri="{FF2B5EF4-FFF2-40B4-BE49-F238E27FC236}">
                <a16:creationId xmlns:a16="http://schemas.microsoft.com/office/drawing/2014/main" id="{87C1FE7F-83AE-4CC0-9677-041553114D41}"/>
              </a:ext>
            </a:extLst>
          </p:cNvPr>
          <p:cNvSpPr txBox="1"/>
          <p:nvPr/>
        </p:nvSpPr>
        <p:spPr>
          <a:xfrm>
            <a:off x="2057519" y="1242144"/>
            <a:ext cx="864181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Ôn tập nhạc cụ, ôn đọc nhạc, thường thức âm nhạc</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74480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ộp Văn bản 1">
            <a:extLst>
              <a:ext uri="{FF2B5EF4-FFF2-40B4-BE49-F238E27FC236}">
                <a16:creationId xmlns:a16="http://schemas.microsoft.com/office/drawing/2014/main" id="{FC3082AD-EB4F-4607-B7FA-A1C29802E750}"/>
              </a:ext>
            </a:extLst>
          </p:cNvPr>
          <p:cNvSpPr txBox="1"/>
          <p:nvPr/>
        </p:nvSpPr>
        <p:spPr>
          <a:xfrm>
            <a:off x="2202799" y="757398"/>
            <a:ext cx="6515100"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Nội dung 1:</a:t>
            </a:r>
            <a:endParaRPr kumimoji="0" lang="vi-VN"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10" name="Hộp Văn bản 1">
            <a:extLst>
              <a:ext uri="{FF2B5EF4-FFF2-40B4-BE49-F238E27FC236}">
                <a16:creationId xmlns:a16="http://schemas.microsoft.com/office/drawing/2014/main" id="{87C1FE7F-83AE-4CC0-9677-041553114D41}"/>
              </a:ext>
            </a:extLst>
          </p:cNvPr>
          <p:cNvSpPr txBox="1"/>
          <p:nvPr/>
        </p:nvSpPr>
        <p:spPr>
          <a:xfrm>
            <a:off x="4945998" y="1524155"/>
            <a:ext cx="864181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Ôn tập nhạc cụ</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74810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D12473-F399-4FEF-A5B1-7B67BF1A2EC5}"/>
              </a:ext>
            </a:extLst>
          </p:cNvPr>
          <p:cNvPicPr>
            <a:picLocks noChangeAspect="1"/>
          </p:cNvPicPr>
          <p:nvPr/>
        </p:nvPicPr>
        <p:blipFill>
          <a:blip r:embed="rId5"/>
          <a:stretch>
            <a:fillRect/>
          </a:stretch>
        </p:blipFill>
        <p:spPr>
          <a:xfrm>
            <a:off x="9793875" y="3607968"/>
            <a:ext cx="2398125" cy="2319145"/>
          </a:xfrm>
          <a:prstGeom prst="rect">
            <a:avLst/>
          </a:prstGeom>
        </p:spPr>
      </p:pic>
      <p:pic>
        <p:nvPicPr>
          <p:cNvPr id="4" name="PA_图片 3">
            <a:extLst>
              <a:ext uri="{FF2B5EF4-FFF2-40B4-BE49-F238E27FC236}">
                <a16:creationId xmlns:a16="http://schemas.microsoft.com/office/drawing/2014/main" id="{EA624E07-4439-4039-BB3E-F54EB16E1180}"/>
              </a:ext>
            </a:extLst>
          </p:cNvPr>
          <p:cNvPicPr>
            <a:picLocks noChangeAspect="1"/>
          </p:cNvPicPr>
          <p:nvPr>
            <p:custDataLst>
              <p:tags r:id="rId1"/>
            </p:custDataLst>
          </p:nvPr>
        </p:nvPicPr>
        <p:blipFill rotWithShape="1">
          <a:blip r:embed="rId6">
            <a:extLst>
              <a:ext uri="{28A0092B-C50C-407E-A947-70E740481C1C}">
                <a14:useLocalDpi xmlns:a14="http://schemas.microsoft.com/office/drawing/2010/main" val="0"/>
              </a:ext>
            </a:extLst>
          </a:blip>
          <a:srcRect t="21597"/>
          <a:stretch/>
        </p:blipFill>
        <p:spPr>
          <a:xfrm>
            <a:off x="-67112" y="5159228"/>
            <a:ext cx="12356984" cy="1698771"/>
          </a:xfrm>
          <a:prstGeom prst="rect">
            <a:avLst/>
          </a:prstGeom>
        </p:spPr>
      </p:pic>
      <p:pic>
        <p:nvPicPr>
          <p:cNvPr id="5" name="图片 12" descr="资源 9@4x3">
            <a:extLst>
              <a:ext uri="{FF2B5EF4-FFF2-40B4-BE49-F238E27FC236}">
                <a16:creationId xmlns:a16="http://schemas.microsoft.com/office/drawing/2014/main" id="{07B1771E-4225-4383-8299-22B6F7CA2A4C}"/>
              </a:ext>
            </a:extLst>
          </p:cNvPr>
          <p:cNvPicPr>
            <a:picLocks noChangeAspect="1"/>
          </p:cNvPicPr>
          <p:nvPr/>
        </p:nvPicPr>
        <p:blipFill>
          <a:blip r:embed="rId7"/>
          <a:stretch>
            <a:fillRect/>
          </a:stretch>
        </p:blipFill>
        <p:spPr>
          <a:xfrm>
            <a:off x="-102513" y="6100915"/>
            <a:ext cx="6576357" cy="838200"/>
          </a:xfrm>
          <a:prstGeom prst="rect">
            <a:avLst/>
          </a:prstGeom>
        </p:spPr>
      </p:pic>
      <p:pic>
        <p:nvPicPr>
          <p:cNvPr id="9" name="图片 12" descr="资源 9@4x3">
            <a:extLst>
              <a:ext uri="{FF2B5EF4-FFF2-40B4-BE49-F238E27FC236}">
                <a16:creationId xmlns:a16="http://schemas.microsoft.com/office/drawing/2014/main" id="{0AE09F4F-FBF8-4278-BE66-4BB18BF6D671}"/>
              </a:ext>
            </a:extLst>
          </p:cNvPr>
          <p:cNvPicPr>
            <a:picLocks noChangeAspect="1"/>
          </p:cNvPicPr>
          <p:nvPr/>
        </p:nvPicPr>
        <p:blipFill>
          <a:blip r:embed="rId7"/>
          <a:stretch>
            <a:fillRect/>
          </a:stretch>
        </p:blipFill>
        <p:spPr>
          <a:xfrm>
            <a:off x="5998128" y="6146273"/>
            <a:ext cx="6193872" cy="838200"/>
          </a:xfrm>
          <a:prstGeom prst="rect">
            <a:avLst/>
          </a:prstGeom>
        </p:spPr>
      </p:pic>
      <p:pic>
        <p:nvPicPr>
          <p:cNvPr id="3" name="Picture 2">
            <a:extLst>
              <a:ext uri="{FF2B5EF4-FFF2-40B4-BE49-F238E27FC236}">
                <a16:creationId xmlns:a16="http://schemas.microsoft.com/office/drawing/2014/main" id="{CC7412DD-00BC-40E5-A5F5-9ADB986BDDBE}"/>
              </a:ext>
            </a:extLst>
          </p:cNvPr>
          <p:cNvPicPr>
            <a:picLocks noChangeAspect="1"/>
          </p:cNvPicPr>
          <p:nvPr/>
        </p:nvPicPr>
        <p:blipFill>
          <a:blip r:embed="rId8"/>
          <a:stretch>
            <a:fillRect/>
          </a:stretch>
        </p:blipFill>
        <p:spPr>
          <a:xfrm>
            <a:off x="1192034" y="1833452"/>
            <a:ext cx="9266848" cy="1326729"/>
          </a:xfrm>
          <a:prstGeom prst="rect">
            <a:avLst/>
          </a:prstGeom>
        </p:spPr>
      </p:pic>
      <p:sp>
        <p:nvSpPr>
          <p:cNvPr id="11" name="Rectangle 10">
            <a:extLst>
              <a:ext uri="{FF2B5EF4-FFF2-40B4-BE49-F238E27FC236}">
                <a16:creationId xmlns:a16="http://schemas.microsoft.com/office/drawing/2014/main" id="{38CE74C4-6C68-4ED9-BE22-1D662180992F}"/>
              </a:ext>
            </a:extLst>
          </p:cNvPr>
          <p:cNvSpPr/>
          <p:nvPr/>
        </p:nvSpPr>
        <p:spPr>
          <a:xfrm>
            <a:off x="1582503" y="1016884"/>
            <a:ext cx="3206327" cy="523220"/>
          </a:xfrm>
          <a:prstGeom prst="rect">
            <a:avLst/>
          </a:prstGeom>
          <a:noFill/>
        </p:spPr>
        <p:txBody>
          <a:bodyPr wrap="none">
            <a:spAutoFit/>
          </a:bodyPr>
          <a:lstStyle/>
          <a:p>
            <a:pPr marL="0" marR="0" lvl="0" indent="0" algn="ctr" defTabSz="1177016" rtl="0" eaLnBrk="0" fontAlgn="base" latinLnBrk="0" hangingPunct="0">
              <a:lnSpc>
                <a:spcPct val="100000"/>
              </a:lnSpc>
              <a:spcBef>
                <a:spcPct val="0"/>
              </a:spcBef>
              <a:spcAft>
                <a:spcPct val="0"/>
              </a:spcAft>
              <a:buClrTx/>
              <a:buSzTx/>
              <a:buFontTx/>
              <a:buNone/>
              <a:tabLst/>
              <a:defRPr/>
            </a:pPr>
            <a:r>
              <a:rPr kumimoji="0" lang="vi-VN" sz="2800" b="1" i="0" u="none" strike="noStrike" kern="1200" cap="none" spc="0" normalizeH="0" baseline="0" noProof="0">
                <a:ln w="0"/>
                <a:solidFill>
                  <a:srgbClr val="70312E"/>
                </a:solidFill>
                <a:effectLst>
                  <a:outerShdw blurRad="38100" dist="19050" dir="2700000" algn="tl" rotWithShape="0">
                    <a:srgbClr val="70312E">
                      <a:alpha val="40000"/>
                    </a:srgbClr>
                  </a:outerShdw>
                </a:effectLst>
                <a:uLnTx/>
                <a:uFillTx/>
                <a:latin typeface="Times New Roman" panose="02020603050405020304" pitchFamily="18" charset="0"/>
                <a:ea typeface="+mn-ea"/>
                <a:cs typeface="Arial" panose="020B0604020202020204" pitchFamily="34" charset="0"/>
                <a:sym typeface="Arial" panose="020B0604020202020204" pitchFamily="34" charset="0"/>
              </a:rPr>
              <a:t>Thực hành mẫu âm</a:t>
            </a:r>
            <a:endParaRPr kumimoji="0" lang="vi-VN" sz="2800" b="1" i="0" u="none" strike="noStrike" kern="1200" cap="none" spc="0" normalizeH="0" baseline="0" noProof="0">
              <a:ln w="0"/>
              <a:solidFill>
                <a:srgbClr val="70312E"/>
              </a:solidFill>
              <a:effectLst>
                <a:outerShdw blurRad="38100" dist="19050" dir="2700000" algn="tl" rotWithShape="0">
                  <a:srgbClr val="70312E">
                    <a:alpha val="40000"/>
                  </a:srgbClr>
                </a:outerShdw>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pic>
        <p:nvPicPr>
          <p:cNvPr id="12" name="r5">
            <a:hlinkClick r:id="" action="ppaction://media"/>
            <a:extLst>
              <a:ext uri="{FF2B5EF4-FFF2-40B4-BE49-F238E27FC236}">
                <a16:creationId xmlns:a16="http://schemas.microsoft.com/office/drawing/2014/main" id="{600DCD45-4A7D-4358-BECA-905405660790}"/>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758522" y="3492268"/>
            <a:ext cx="609600" cy="609600"/>
          </a:xfrm>
          <a:prstGeom prst="rect">
            <a:avLst/>
          </a:prstGeom>
        </p:spPr>
      </p:pic>
    </p:spTree>
    <p:extLst>
      <p:ext uri="{BB962C8B-B14F-4D97-AF65-F5344CB8AC3E}">
        <p14:creationId xmlns:p14="http://schemas.microsoft.com/office/powerpoint/2010/main" val="41704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2408"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D12473-F399-4FEF-A5B1-7B67BF1A2EC5}"/>
              </a:ext>
            </a:extLst>
          </p:cNvPr>
          <p:cNvPicPr>
            <a:picLocks noChangeAspect="1"/>
          </p:cNvPicPr>
          <p:nvPr/>
        </p:nvPicPr>
        <p:blipFill>
          <a:blip r:embed="rId5"/>
          <a:stretch>
            <a:fillRect/>
          </a:stretch>
        </p:blipFill>
        <p:spPr>
          <a:xfrm>
            <a:off x="9793875" y="3607968"/>
            <a:ext cx="2398125" cy="2319145"/>
          </a:xfrm>
          <a:prstGeom prst="rect">
            <a:avLst/>
          </a:prstGeom>
        </p:spPr>
      </p:pic>
      <p:pic>
        <p:nvPicPr>
          <p:cNvPr id="4" name="PA_图片 3">
            <a:extLst>
              <a:ext uri="{FF2B5EF4-FFF2-40B4-BE49-F238E27FC236}">
                <a16:creationId xmlns:a16="http://schemas.microsoft.com/office/drawing/2014/main" id="{EA624E07-4439-4039-BB3E-F54EB16E1180}"/>
              </a:ext>
            </a:extLst>
          </p:cNvPr>
          <p:cNvPicPr>
            <a:picLocks noChangeAspect="1"/>
          </p:cNvPicPr>
          <p:nvPr>
            <p:custDataLst>
              <p:tags r:id="rId1"/>
            </p:custDataLst>
          </p:nvPr>
        </p:nvPicPr>
        <p:blipFill rotWithShape="1">
          <a:blip r:embed="rId6">
            <a:extLst>
              <a:ext uri="{28A0092B-C50C-407E-A947-70E740481C1C}">
                <a14:useLocalDpi xmlns:a14="http://schemas.microsoft.com/office/drawing/2010/main" val="0"/>
              </a:ext>
            </a:extLst>
          </a:blip>
          <a:srcRect t="21597"/>
          <a:stretch/>
        </p:blipFill>
        <p:spPr>
          <a:xfrm>
            <a:off x="-67112" y="5159228"/>
            <a:ext cx="12356984" cy="1698771"/>
          </a:xfrm>
          <a:prstGeom prst="rect">
            <a:avLst/>
          </a:prstGeom>
        </p:spPr>
      </p:pic>
      <p:pic>
        <p:nvPicPr>
          <p:cNvPr id="5" name="图片 12" descr="资源 9@4x3">
            <a:extLst>
              <a:ext uri="{FF2B5EF4-FFF2-40B4-BE49-F238E27FC236}">
                <a16:creationId xmlns:a16="http://schemas.microsoft.com/office/drawing/2014/main" id="{07B1771E-4225-4383-8299-22B6F7CA2A4C}"/>
              </a:ext>
            </a:extLst>
          </p:cNvPr>
          <p:cNvPicPr>
            <a:picLocks noChangeAspect="1"/>
          </p:cNvPicPr>
          <p:nvPr/>
        </p:nvPicPr>
        <p:blipFill>
          <a:blip r:embed="rId7"/>
          <a:stretch>
            <a:fillRect/>
          </a:stretch>
        </p:blipFill>
        <p:spPr>
          <a:xfrm>
            <a:off x="-67112" y="6152445"/>
            <a:ext cx="6576357" cy="838200"/>
          </a:xfrm>
          <a:prstGeom prst="rect">
            <a:avLst/>
          </a:prstGeom>
        </p:spPr>
      </p:pic>
      <p:pic>
        <p:nvPicPr>
          <p:cNvPr id="9" name="图片 12" descr="资源 9@4x3">
            <a:extLst>
              <a:ext uri="{FF2B5EF4-FFF2-40B4-BE49-F238E27FC236}">
                <a16:creationId xmlns:a16="http://schemas.microsoft.com/office/drawing/2014/main" id="{0AE09F4F-FBF8-4278-BE66-4BB18BF6D671}"/>
              </a:ext>
            </a:extLst>
          </p:cNvPr>
          <p:cNvPicPr>
            <a:picLocks noChangeAspect="1"/>
          </p:cNvPicPr>
          <p:nvPr/>
        </p:nvPicPr>
        <p:blipFill>
          <a:blip r:embed="rId7"/>
          <a:stretch>
            <a:fillRect/>
          </a:stretch>
        </p:blipFill>
        <p:spPr>
          <a:xfrm>
            <a:off x="6111380" y="6161331"/>
            <a:ext cx="6193872" cy="838200"/>
          </a:xfrm>
          <a:prstGeom prst="rect">
            <a:avLst/>
          </a:prstGeom>
        </p:spPr>
      </p:pic>
      <p:pic>
        <p:nvPicPr>
          <p:cNvPr id="3" name="Picture 2">
            <a:extLst>
              <a:ext uri="{FF2B5EF4-FFF2-40B4-BE49-F238E27FC236}">
                <a16:creationId xmlns:a16="http://schemas.microsoft.com/office/drawing/2014/main" id="{586281C5-8543-4D48-94E5-B834B997BF6A}"/>
              </a:ext>
            </a:extLst>
          </p:cNvPr>
          <p:cNvPicPr>
            <a:picLocks noChangeAspect="1"/>
          </p:cNvPicPr>
          <p:nvPr/>
        </p:nvPicPr>
        <p:blipFill>
          <a:blip r:embed="rId8"/>
          <a:stretch>
            <a:fillRect/>
          </a:stretch>
        </p:blipFill>
        <p:spPr>
          <a:xfrm>
            <a:off x="1099755" y="1049987"/>
            <a:ext cx="9291623" cy="1395972"/>
          </a:xfrm>
          <a:prstGeom prst="rect">
            <a:avLst/>
          </a:prstGeom>
        </p:spPr>
      </p:pic>
      <p:pic>
        <p:nvPicPr>
          <p:cNvPr id="12" name="Picture 11">
            <a:extLst>
              <a:ext uri="{FF2B5EF4-FFF2-40B4-BE49-F238E27FC236}">
                <a16:creationId xmlns:a16="http://schemas.microsoft.com/office/drawing/2014/main" id="{AC34FE5D-0E29-4498-B36D-30BAC9079DC9}"/>
              </a:ext>
            </a:extLst>
          </p:cNvPr>
          <p:cNvPicPr>
            <a:picLocks noChangeAspect="1"/>
          </p:cNvPicPr>
          <p:nvPr/>
        </p:nvPicPr>
        <p:blipFill>
          <a:blip r:embed="rId9"/>
          <a:stretch>
            <a:fillRect/>
          </a:stretch>
        </p:blipFill>
        <p:spPr>
          <a:xfrm>
            <a:off x="1099755" y="2854853"/>
            <a:ext cx="9437032" cy="1698770"/>
          </a:xfrm>
          <a:prstGeom prst="rect">
            <a:avLst/>
          </a:prstGeom>
        </p:spPr>
      </p:pic>
      <p:sp>
        <p:nvSpPr>
          <p:cNvPr id="13" name="TextBox 12">
            <a:extLst>
              <a:ext uri="{FF2B5EF4-FFF2-40B4-BE49-F238E27FC236}">
                <a16:creationId xmlns:a16="http://schemas.microsoft.com/office/drawing/2014/main" id="{AEA74EBC-459A-4948-81EA-168C1D4EDF47}"/>
              </a:ext>
            </a:extLst>
          </p:cNvPr>
          <p:cNvSpPr txBox="1"/>
          <p:nvPr/>
        </p:nvSpPr>
        <p:spPr>
          <a:xfrm>
            <a:off x="1655213" y="4486772"/>
            <a:ext cx="10536787" cy="369653"/>
          </a:xfrm>
          <a:prstGeom prst="rect">
            <a:avLst/>
          </a:prstGeom>
          <a:noFill/>
        </p:spPr>
        <p:txBody>
          <a:bodyPr wrap="square">
            <a:spAutoFit/>
          </a:bodyPr>
          <a:lstStyle/>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Nụ      hoa   thắm             trên           môi       người    tiếng    em           cười</a:t>
            </a:r>
          </a:p>
        </p:txBody>
      </p:sp>
      <p:sp>
        <p:nvSpPr>
          <p:cNvPr id="14" name="TextBox 13">
            <a:extLst>
              <a:ext uri="{FF2B5EF4-FFF2-40B4-BE49-F238E27FC236}">
                <a16:creationId xmlns:a16="http://schemas.microsoft.com/office/drawing/2014/main" id="{610BDE8C-1448-4594-8A65-1D5DA61FBF81}"/>
              </a:ext>
            </a:extLst>
          </p:cNvPr>
          <p:cNvSpPr txBox="1"/>
          <p:nvPr/>
        </p:nvSpPr>
        <p:spPr>
          <a:xfrm>
            <a:off x="2214564" y="2445959"/>
            <a:ext cx="10477045" cy="369653"/>
          </a:xfrm>
          <a:prstGeom prst="rect">
            <a:avLst/>
          </a:prstGeom>
          <a:noFill/>
        </p:spPr>
        <p:txBody>
          <a:bodyPr>
            <a:spAutoFit/>
          </a:bodyPr>
          <a:lstStyle/>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Mùa  xuân   hát            ca,                               thềm  xuân  bước        qua</a:t>
            </a:r>
          </a:p>
        </p:txBody>
      </p:sp>
      <p:pic>
        <p:nvPicPr>
          <p:cNvPr id="15" name="Picture 14">
            <a:extLst>
              <a:ext uri="{FF2B5EF4-FFF2-40B4-BE49-F238E27FC236}">
                <a16:creationId xmlns:a16="http://schemas.microsoft.com/office/drawing/2014/main" id="{8CBAA5C5-99B6-4982-B350-6B33F40FD7DE}"/>
              </a:ext>
            </a:extLst>
          </p:cNvPr>
          <p:cNvPicPr>
            <a:picLocks noChangeAspect="1"/>
          </p:cNvPicPr>
          <p:nvPr/>
        </p:nvPicPr>
        <p:blipFill>
          <a:blip r:embed="rId10"/>
          <a:stretch>
            <a:fillRect/>
          </a:stretch>
        </p:blipFill>
        <p:spPr>
          <a:xfrm>
            <a:off x="626158" y="1028595"/>
            <a:ext cx="473597" cy="506258"/>
          </a:xfrm>
          <a:prstGeom prst="rect">
            <a:avLst/>
          </a:prstGeom>
        </p:spPr>
      </p:pic>
      <p:pic>
        <p:nvPicPr>
          <p:cNvPr id="16" name="Picture 15">
            <a:extLst>
              <a:ext uri="{FF2B5EF4-FFF2-40B4-BE49-F238E27FC236}">
                <a16:creationId xmlns:a16="http://schemas.microsoft.com/office/drawing/2014/main" id="{D6296700-E6E1-4D49-A1C8-CA31CFC72D4F}"/>
              </a:ext>
            </a:extLst>
          </p:cNvPr>
          <p:cNvPicPr>
            <a:picLocks noChangeAspect="1"/>
          </p:cNvPicPr>
          <p:nvPr/>
        </p:nvPicPr>
        <p:blipFill>
          <a:blip r:embed="rId10"/>
          <a:stretch>
            <a:fillRect/>
          </a:stretch>
        </p:blipFill>
        <p:spPr>
          <a:xfrm>
            <a:off x="626157" y="2876245"/>
            <a:ext cx="473597" cy="506258"/>
          </a:xfrm>
          <a:prstGeom prst="rect">
            <a:avLst/>
          </a:prstGeom>
        </p:spPr>
      </p:pic>
      <p:pic>
        <p:nvPicPr>
          <p:cNvPr id="17" name="hnj">
            <a:hlinkClick r:id="" action="ppaction://media"/>
            <a:extLst>
              <a:ext uri="{FF2B5EF4-FFF2-40B4-BE49-F238E27FC236}">
                <a16:creationId xmlns:a16="http://schemas.microsoft.com/office/drawing/2014/main" id="{3B69C696-B8E5-472C-AA18-7F26DCF584DB}"/>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558155" y="4723895"/>
            <a:ext cx="609600" cy="609600"/>
          </a:xfrm>
          <a:prstGeom prst="rect">
            <a:avLst/>
          </a:prstGeom>
        </p:spPr>
      </p:pic>
      <p:sp>
        <p:nvSpPr>
          <p:cNvPr id="18" name="Rectangle 17">
            <a:extLst>
              <a:ext uri="{FF2B5EF4-FFF2-40B4-BE49-F238E27FC236}">
                <a16:creationId xmlns:a16="http://schemas.microsoft.com/office/drawing/2014/main" id="{5C107F64-00C9-45F8-BF37-2432F7BC3E90}"/>
              </a:ext>
            </a:extLst>
          </p:cNvPr>
          <p:cNvSpPr/>
          <p:nvPr/>
        </p:nvSpPr>
        <p:spPr>
          <a:xfrm>
            <a:off x="1496325" y="241427"/>
            <a:ext cx="8498482" cy="523220"/>
          </a:xfrm>
          <a:prstGeom prst="rect">
            <a:avLst/>
          </a:prstGeom>
          <a:noFill/>
        </p:spPr>
        <p:txBody>
          <a:bodyPr wrap="square">
            <a:spAutoFit/>
          </a:bodyPr>
          <a:lstStyle/>
          <a:p>
            <a:pPr marL="0" marR="0" lvl="0" indent="0" algn="ctr" defTabSz="1177016" rtl="0" eaLnBrk="0" fontAlgn="base" latinLnBrk="0" hangingPunct="0">
              <a:lnSpc>
                <a:spcPct val="100000"/>
              </a:lnSpc>
              <a:spcBef>
                <a:spcPct val="0"/>
              </a:spcBef>
              <a:spcAft>
                <a:spcPct val="0"/>
              </a:spcAft>
              <a:buClrTx/>
              <a:buSzTx/>
              <a:buFontTx/>
              <a:buNone/>
              <a:tabLst/>
              <a:defRPr/>
            </a:pPr>
            <a:r>
              <a:rPr kumimoji="0" lang="vi-VN" sz="2800" b="1" i="0" u="none" strike="noStrike" kern="1200" cap="none" spc="0" normalizeH="0" baseline="0" noProof="0">
                <a:ln w="0"/>
                <a:solidFill>
                  <a:srgbClr val="70312E"/>
                </a:solidFill>
                <a:effectLst>
                  <a:outerShdw blurRad="38100" dist="19050" dir="2700000" algn="tl" rotWithShape="0">
                    <a:srgbClr val="70312E">
                      <a:alpha val="40000"/>
                    </a:srgbClr>
                  </a:outerShdw>
                </a:effectLst>
                <a:uLnTx/>
                <a:uFillTx/>
                <a:latin typeface="Times New Roman" panose="02020603050405020304" pitchFamily="18" charset="0"/>
                <a:ea typeface="+mn-ea"/>
                <a:cs typeface="Arial" panose="020B0604020202020204" pitchFamily="34" charset="0"/>
                <a:sym typeface="Arial" panose="020B0604020202020204" pitchFamily="34" charset="0"/>
              </a:rPr>
              <a:t>Thực hành đệm trích đoạn “Duyên dáng mùa xuân”</a:t>
            </a:r>
            <a:endParaRPr kumimoji="0" lang="vi-VN" sz="2800" b="1" i="0" u="none" strike="noStrike" kern="1200" cap="none" spc="0" normalizeH="0" baseline="0" noProof="0">
              <a:ln w="0"/>
              <a:solidFill>
                <a:srgbClr val="70312E"/>
              </a:solidFill>
              <a:effectLst>
                <a:outerShdw blurRad="38100" dist="19050" dir="2700000" algn="tl" rotWithShape="0">
                  <a:srgbClr val="70312E">
                    <a:alpha val="40000"/>
                  </a:srgbClr>
                </a:outerShdw>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68479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2168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FAED2C7-6625-4D01-8F9A-324BB89F57D9}"/>
              </a:ext>
            </a:extLst>
          </p:cNvPr>
          <p:cNvPicPr>
            <a:picLocks noChangeAspect="1"/>
          </p:cNvPicPr>
          <p:nvPr/>
        </p:nvPicPr>
        <p:blipFill>
          <a:blip r:embed="rId5"/>
          <a:stretch>
            <a:fillRect/>
          </a:stretch>
        </p:blipFill>
        <p:spPr>
          <a:xfrm>
            <a:off x="1913592" y="1619393"/>
            <a:ext cx="6695238" cy="1476190"/>
          </a:xfrm>
          <a:prstGeom prst="rect">
            <a:avLst/>
          </a:prstGeom>
        </p:spPr>
      </p:pic>
      <p:pic>
        <p:nvPicPr>
          <p:cNvPr id="11" name="Picture 10">
            <a:extLst>
              <a:ext uri="{FF2B5EF4-FFF2-40B4-BE49-F238E27FC236}">
                <a16:creationId xmlns:a16="http://schemas.microsoft.com/office/drawing/2014/main" id="{2C2F3DEE-3962-4DCF-B7F5-732BAE5FF23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437" b="96587" l="1382" r="89862">
                        <a14:foregroundMark x1="47005" y1="7509" x2="61290" y2="5119"/>
                        <a14:foregroundMark x1="14286" y1="83618" x2="50691" y2="75768"/>
                        <a14:foregroundMark x1="50691" y1="75768" x2="58986" y2="76792"/>
                        <a14:foregroundMark x1="74654" y1="75768" x2="8756" y2="75768"/>
                        <a14:foregroundMark x1="7373" y1="78157" x2="1843" y2="82935"/>
                        <a14:foregroundMark x1="35023" y1="89420" x2="83410" y2="96587"/>
                      </a14:backgroundRemoval>
                    </a14:imgEffect>
                  </a14:imgLayer>
                </a14:imgProps>
              </a:ext>
            </a:extLst>
          </a:blip>
          <a:stretch>
            <a:fillRect/>
          </a:stretch>
        </p:blipFill>
        <p:spPr>
          <a:xfrm>
            <a:off x="10027167" y="3423231"/>
            <a:ext cx="1934057" cy="2611422"/>
          </a:xfrm>
          <a:prstGeom prst="rect">
            <a:avLst/>
          </a:prstGeom>
        </p:spPr>
      </p:pic>
      <p:pic>
        <p:nvPicPr>
          <p:cNvPr id="4" name="PA_图片 3">
            <a:extLst>
              <a:ext uri="{FF2B5EF4-FFF2-40B4-BE49-F238E27FC236}">
                <a16:creationId xmlns:a16="http://schemas.microsoft.com/office/drawing/2014/main" id="{EA624E07-4439-4039-BB3E-F54EB16E1180}"/>
              </a:ext>
            </a:extLst>
          </p:cNvPr>
          <p:cNvPicPr>
            <a:picLocks noChangeAspect="1"/>
          </p:cNvPicPr>
          <p:nvPr>
            <p:custDataLst>
              <p:tags r:id="rId1"/>
            </p:custDataLst>
          </p:nvPr>
        </p:nvPicPr>
        <p:blipFill rotWithShape="1">
          <a:blip r:embed="rId8">
            <a:extLst>
              <a:ext uri="{28A0092B-C50C-407E-A947-70E740481C1C}">
                <a14:useLocalDpi xmlns:a14="http://schemas.microsoft.com/office/drawing/2010/main" val="0"/>
              </a:ext>
            </a:extLst>
          </a:blip>
          <a:srcRect t="21597"/>
          <a:stretch/>
        </p:blipFill>
        <p:spPr>
          <a:xfrm>
            <a:off x="-67112" y="5159228"/>
            <a:ext cx="12356984" cy="1698771"/>
          </a:xfrm>
          <a:prstGeom prst="rect">
            <a:avLst/>
          </a:prstGeom>
        </p:spPr>
      </p:pic>
      <p:pic>
        <p:nvPicPr>
          <p:cNvPr id="5" name="图片 12" descr="资源 9@4x3">
            <a:extLst>
              <a:ext uri="{FF2B5EF4-FFF2-40B4-BE49-F238E27FC236}">
                <a16:creationId xmlns:a16="http://schemas.microsoft.com/office/drawing/2014/main" id="{07B1771E-4225-4383-8299-22B6F7CA2A4C}"/>
              </a:ext>
            </a:extLst>
          </p:cNvPr>
          <p:cNvPicPr>
            <a:picLocks noChangeAspect="1"/>
          </p:cNvPicPr>
          <p:nvPr/>
        </p:nvPicPr>
        <p:blipFill>
          <a:blip r:embed="rId9"/>
          <a:stretch>
            <a:fillRect/>
          </a:stretch>
        </p:blipFill>
        <p:spPr>
          <a:xfrm>
            <a:off x="-192336" y="6134262"/>
            <a:ext cx="6576357" cy="838200"/>
          </a:xfrm>
          <a:prstGeom prst="rect">
            <a:avLst/>
          </a:prstGeom>
        </p:spPr>
      </p:pic>
      <p:pic>
        <p:nvPicPr>
          <p:cNvPr id="9" name="图片 12" descr="资源 9@4x3">
            <a:extLst>
              <a:ext uri="{FF2B5EF4-FFF2-40B4-BE49-F238E27FC236}">
                <a16:creationId xmlns:a16="http://schemas.microsoft.com/office/drawing/2014/main" id="{0AE09F4F-FBF8-4278-BE66-4BB18BF6D671}"/>
              </a:ext>
            </a:extLst>
          </p:cNvPr>
          <p:cNvPicPr>
            <a:picLocks noChangeAspect="1"/>
          </p:cNvPicPr>
          <p:nvPr/>
        </p:nvPicPr>
        <p:blipFill>
          <a:blip r:embed="rId9"/>
          <a:stretch>
            <a:fillRect/>
          </a:stretch>
        </p:blipFill>
        <p:spPr>
          <a:xfrm>
            <a:off x="6096000" y="6134262"/>
            <a:ext cx="6193872" cy="838200"/>
          </a:xfrm>
          <a:prstGeom prst="rect">
            <a:avLst/>
          </a:prstGeom>
        </p:spPr>
      </p:pic>
      <p:pic>
        <p:nvPicPr>
          <p:cNvPr id="3" name="Picture 2">
            <a:extLst>
              <a:ext uri="{FF2B5EF4-FFF2-40B4-BE49-F238E27FC236}">
                <a16:creationId xmlns:a16="http://schemas.microsoft.com/office/drawing/2014/main" id="{AF1E537A-E8F9-405E-BD2D-00176E17791F}"/>
              </a:ext>
            </a:extLst>
          </p:cNvPr>
          <p:cNvPicPr>
            <a:picLocks noChangeAspect="1"/>
          </p:cNvPicPr>
          <p:nvPr/>
        </p:nvPicPr>
        <p:blipFill>
          <a:blip r:embed="rId10"/>
          <a:stretch>
            <a:fillRect/>
          </a:stretch>
        </p:blipFill>
        <p:spPr>
          <a:xfrm>
            <a:off x="495748" y="3005920"/>
            <a:ext cx="10243744" cy="1392825"/>
          </a:xfrm>
          <a:prstGeom prst="rect">
            <a:avLst/>
          </a:prstGeom>
        </p:spPr>
      </p:pic>
      <p:pic>
        <p:nvPicPr>
          <p:cNvPr id="10" name="bb">
            <a:hlinkClick r:id="" action="ppaction://media"/>
            <a:extLst>
              <a:ext uri="{FF2B5EF4-FFF2-40B4-BE49-F238E27FC236}">
                <a16:creationId xmlns:a16="http://schemas.microsoft.com/office/drawing/2014/main" id="{E575CD29-56F1-4684-8DF6-BB775FF50A18}"/>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424371" y="4764179"/>
            <a:ext cx="609600" cy="609600"/>
          </a:xfrm>
          <a:prstGeom prst="rect">
            <a:avLst/>
          </a:prstGeom>
        </p:spPr>
      </p:pic>
      <p:sp>
        <p:nvSpPr>
          <p:cNvPr id="12" name="TextBox 11">
            <a:extLst>
              <a:ext uri="{FF2B5EF4-FFF2-40B4-BE49-F238E27FC236}">
                <a16:creationId xmlns:a16="http://schemas.microsoft.com/office/drawing/2014/main" id="{252A34E6-9380-4256-AA7B-5C8183F259A5}"/>
              </a:ext>
            </a:extLst>
          </p:cNvPr>
          <p:cNvSpPr txBox="1"/>
          <p:nvPr/>
        </p:nvSpPr>
        <p:spPr>
          <a:xfrm>
            <a:off x="1311265" y="4213919"/>
            <a:ext cx="10536787" cy="369653"/>
          </a:xfrm>
          <a:prstGeom prst="rect">
            <a:avLst/>
          </a:prstGeom>
          <a:noFill/>
        </p:spPr>
        <p:txBody>
          <a:bodyPr wrap="square">
            <a:spAutoFit/>
          </a:bodyPr>
          <a:lstStyle/>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sz="1802" b="0"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   </a:t>
            </a:r>
            <a:r>
              <a:rPr kumimoji="0" lang="vi-VN" sz="1802"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5                  4                  3                   2                   1                 3                   2                1</a:t>
            </a:r>
          </a:p>
        </p:txBody>
      </p:sp>
      <p:sp>
        <p:nvSpPr>
          <p:cNvPr id="13" name="TextBox 12">
            <a:extLst>
              <a:ext uri="{FF2B5EF4-FFF2-40B4-BE49-F238E27FC236}">
                <a16:creationId xmlns:a16="http://schemas.microsoft.com/office/drawing/2014/main" id="{201018A2-D48D-4C98-9993-C7CCE8BB9069}"/>
              </a:ext>
            </a:extLst>
          </p:cNvPr>
          <p:cNvSpPr txBox="1"/>
          <p:nvPr/>
        </p:nvSpPr>
        <p:spPr>
          <a:xfrm>
            <a:off x="1655213" y="957457"/>
            <a:ext cx="10536787" cy="461665"/>
          </a:xfrm>
          <a:prstGeom prst="rect">
            <a:avLst/>
          </a:prstGeom>
          <a:noFill/>
        </p:spPr>
        <p:txBody>
          <a:bodyPr wrap="square">
            <a:spAutoFit/>
          </a:bodyPr>
          <a:lstStyle/>
          <a:p>
            <a:pPr marL="0" marR="0" lvl="0" indent="0" algn="l" defTabSz="1177016" rtl="0" eaLnBrk="0" fontAlgn="base" latinLnBrk="0" hangingPunct="0">
              <a:lnSpc>
                <a:spcPct val="100000"/>
              </a:lnSpc>
              <a:spcBef>
                <a:spcPct val="0"/>
              </a:spcBef>
              <a:spcAft>
                <a:spcPct val="0"/>
              </a:spcAft>
              <a:buClrTx/>
              <a:buSzTx/>
              <a:buFontTx/>
              <a:buNone/>
              <a:tabLst/>
              <a:defRPr/>
            </a:pPr>
            <a:r>
              <a:rPr kumimoji="0" lang="vi-VN"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sym typeface="Arial" panose="020B0604020202020204" pitchFamily="34" charset="0"/>
              </a:rPr>
              <a:t>Luyện gam đi xuống với kỹ thuật vắt ngón</a:t>
            </a:r>
          </a:p>
        </p:txBody>
      </p:sp>
    </p:spTree>
    <p:extLst>
      <p:ext uri="{BB962C8B-B14F-4D97-AF65-F5344CB8AC3E}">
        <p14:creationId xmlns:p14="http://schemas.microsoft.com/office/powerpoint/2010/main" val="323606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15699" fill="hold"/>
                                        <p:tgtEl>
                                          <p:spTgt spid="10"/>
                                        </p:tgtEl>
                                      </p:cBhvr>
                                    </p:cmd>
                                  </p:childTnLst>
                                </p:cTn>
                              </p:par>
                            </p:childTnLst>
                          </p:cTn>
                        </p:par>
                      </p:childTnLst>
                    </p:cTn>
                  </p:par>
                </p:childTnLst>
              </p:cTn>
              <p:nextCondLst>
                <p:cond evt="onClick" delay="0">
                  <p:tgtEl>
                    <p:spTgt spid="10"/>
                  </p:tgtEl>
                </p:cond>
              </p:nextCondLst>
            </p:seq>
            <p:audio>
              <p:cMediaNode vol="80000">
                <p:cTn id="35" fill="hold" display="0">
                  <p:stCondLst>
                    <p:cond delay="indefinite"/>
                  </p:stCondLst>
                  <p:endCondLst>
                    <p:cond evt="onStopAudio" delay="0">
                      <p:tgtEl>
                        <p:sldTgt/>
                      </p:tgtEl>
                    </p:cond>
                  </p:endCondLst>
                </p:cTn>
                <p:tgtEl>
                  <p:spTgt spid="10"/>
                </p:tgtEl>
              </p:cMediaNode>
            </p:audio>
          </p:childTnLst>
        </p:cTn>
      </p:par>
    </p:tnLst>
    <p:bldLst>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D65CE0-378D-4D3B-8C04-8484FB1C8E45}"/>
              </a:ext>
            </a:extLst>
          </p:cNvPr>
          <p:cNvPicPr>
            <a:picLocks noChangeAspect="1"/>
          </p:cNvPicPr>
          <p:nvPr/>
        </p:nvPicPr>
        <p:blipFill>
          <a:blip r:embed="rId5"/>
          <a:stretch>
            <a:fillRect/>
          </a:stretch>
        </p:blipFill>
        <p:spPr>
          <a:xfrm>
            <a:off x="1099755" y="682883"/>
            <a:ext cx="8990476" cy="4657143"/>
          </a:xfrm>
          <a:prstGeom prst="rect">
            <a:avLst/>
          </a:prstGeom>
        </p:spPr>
      </p:pic>
      <p:pic>
        <p:nvPicPr>
          <p:cNvPr id="11" name="Picture 10">
            <a:extLst>
              <a:ext uri="{FF2B5EF4-FFF2-40B4-BE49-F238E27FC236}">
                <a16:creationId xmlns:a16="http://schemas.microsoft.com/office/drawing/2014/main" id="{2C2F3DEE-3962-4DCF-B7F5-732BAE5FF23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437" b="96587" l="1382" r="89862">
                        <a14:foregroundMark x1="47005" y1="7509" x2="61290" y2="5119"/>
                        <a14:foregroundMark x1="14286" y1="83618" x2="50691" y2="75768"/>
                        <a14:foregroundMark x1="50691" y1="75768" x2="58986" y2="76792"/>
                        <a14:foregroundMark x1="74654" y1="75768" x2="8756" y2="75768"/>
                        <a14:foregroundMark x1="7373" y1="78157" x2="1843" y2="82935"/>
                        <a14:foregroundMark x1="35023" y1="89420" x2="83410" y2="96587"/>
                      </a14:backgroundRemoval>
                    </a14:imgEffect>
                  </a14:imgLayer>
                </a14:imgProps>
              </a:ext>
            </a:extLst>
          </a:blip>
          <a:stretch>
            <a:fillRect/>
          </a:stretch>
        </p:blipFill>
        <p:spPr>
          <a:xfrm>
            <a:off x="10027167" y="3423231"/>
            <a:ext cx="1934057" cy="2611422"/>
          </a:xfrm>
          <a:prstGeom prst="rect">
            <a:avLst/>
          </a:prstGeom>
        </p:spPr>
      </p:pic>
      <p:pic>
        <p:nvPicPr>
          <p:cNvPr id="4" name="PA_图片 3">
            <a:extLst>
              <a:ext uri="{FF2B5EF4-FFF2-40B4-BE49-F238E27FC236}">
                <a16:creationId xmlns:a16="http://schemas.microsoft.com/office/drawing/2014/main" id="{EA624E07-4439-4039-BB3E-F54EB16E1180}"/>
              </a:ext>
            </a:extLst>
          </p:cNvPr>
          <p:cNvPicPr>
            <a:picLocks noChangeAspect="1"/>
          </p:cNvPicPr>
          <p:nvPr>
            <p:custDataLst>
              <p:tags r:id="rId1"/>
            </p:custDataLst>
          </p:nvPr>
        </p:nvPicPr>
        <p:blipFill rotWithShape="1">
          <a:blip r:embed="rId8">
            <a:extLst>
              <a:ext uri="{28A0092B-C50C-407E-A947-70E740481C1C}">
                <a14:useLocalDpi xmlns:a14="http://schemas.microsoft.com/office/drawing/2010/main" val="0"/>
              </a:ext>
            </a:extLst>
          </a:blip>
          <a:srcRect t="21597"/>
          <a:stretch/>
        </p:blipFill>
        <p:spPr>
          <a:xfrm>
            <a:off x="-67112" y="5159228"/>
            <a:ext cx="12356984" cy="1698771"/>
          </a:xfrm>
          <a:prstGeom prst="rect">
            <a:avLst/>
          </a:prstGeom>
        </p:spPr>
      </p:pic>
      <p:pic>
        <p:nvPicPr>
          <p:cNvPr id="5" name="图片 12" descr="资源 9@4x3">
            <a:extLst>
              <a:ext uri="{FF2B5EF4-FFF2-40B4-BE49-F238E27FC236}">
                <a16:creationId xmlns:a16="http://schemas.microsoft.com/office/drawing/2014/main" id="{07B1771E-4225-4383-8299-22B6F7CA2A4C}"/>
              </a:ext>
            </a:extLst>
          </p:cNvPr>
          <p:cNvPicPr>
            <a:picLocks noChangeAspect="1"/>
          </p:cNvPicPr>
          <p:nvPr/>
        </p:nvPicPr>
        <p:blipFill>
          <a:blip r:embed="rId9"/>
          <a:stretch>
            <a:fillRect/>
          </a:stretch>
        </p:blipFill>
        <p:spPr>
          <a:xfrm>
            <a:off x="-192336" y="6019799"/>
            <a:ext cx="6576357" cy="838200"/>
          </a:xfrm>
          <a:prstGeom prst="rect">
            <a:avLst/>
          </a:prstGeom>
        </p:spPr>
      </p:pic>
      <p:pic>
        <p:nvPicPr>
          <p:cNvPr id="6" name="图片 2" descr="资源 8@4x3">
            <a:extLst>
              <a:ext uri="{FF2B5EF4-FFF2-40B4-BE49-F238E27FC236}">
                <a16:creationId xmlns:a16="http://schemas.microsoft.com/office/drawing/2014/main" id="{672EFFF8-B624-466E-9C9E-C3DAB2605725}"/>
              </a:ext>
            </a:extLst>
          </p:cNvPr>
          <p:cNvPicPr>
            <a:picLocks noChangeAspect="1"/>
          </p:cNvPicPr>
          <p:nvPr/>
        </p:nvPicPr>
        <p:blipFill>
          <a:blip r:embed="rId10"/>
          <a:stretch>
            <a:fillRect/>
          </a:stretch>
        </p:blipFill>
        <p:spPr>
          <a:xfrm>
            <a:off x="831388" y="324565"/>
            <a:ext cx="536734" cy="539115"/>
          </a:xfrm>
          <a:prstGeom prst="rect">
            <a:avLst/>
          </a:prstGeom>
        </p:spPr>
      </p:pic>
      <p:pic>
        <p:nvPicPr>
          <p:cNvPr id="7" name="图片 3" descr="资源 6@4x3">
            <a:extLst>
              <a:ext uri="{FF2B5EF4-FFF2-40B4-BE49-F238E27FC236}">
                <a16:creationId xmlns:a16="http://schemas.microsoft.com/office/drawing/2014/main" id="{8EC95B17-C519-4995-B587-0E81FAE8BA99}"/>
              </a:ext>
            </a:extLst>
          </p:cNvPr>
          <p:cNvPicPr>
            <a:picLocks noChangeAspect="1"/>
          </p:cNvPicPr>
          <p:nvPr/>
        </p:nvPicPr>
        <p:blipFill>
          <a:blip r:embed="rId11"/>
          <a:stretch>
            <a:fillRect/>
          </a:stretch>
        </p:blipFill>
        <p:spPr>
          <a:xfrm>
            <a:off x="229885" y="594124"/>
            <a:ext cx="727234" cy="675799"/>
          </a:xfrm>
          <a:prstGeom prst="rect">
            <a:avLst/>
          </a:prstGeom>
        </p:spPr>
      </p:pic>
      <p:pic>
        <p:nvPicPr>
          <p:cNvPr id="8" name="图片 8" descr="资源 7@4x3">
            <a:extLst>
              <a:ext uri="{FF2B5EF4-FFF2-40B4-BE49-F238E27FC236}">
                <a16:creationId xmlns:a16="http://schemas.microsoft.com/office/drawing/2014/main" id="{7A5A3FD5-29F5-43D9-A885-117A20A1934F}"/>
              </a:ext>
            </a:extLst>
          </p:cNvPr>
          <p:cNvPicPr>
            <a:picLocks noChangeAspect="1"/>
          </p:cNvPicPr>
          <p:nvPr/>
        </p:nvPicPr>
        <p:blipFill>
          <a:blip r:embed="rId12"/>
          <a:stretch>
            <a:fillRect/>
          </a:stretch>
        </p:blipFill>
        <p:spPr>
          <a:xfrm>
            <a:off x="81471" y="0"/>
            <a:ext cx="685800" cy="649129"/>
          </a:xfrm>
          <a:prstGeom prst="rect">
            <a:avLst/>
          </a:prstGeom>
        </p:spPr>
      </p:pic>
      <p:pic>
        <p:nvPicPr>
          <p:cNvPr id="9" name="图片 12" descr="资源 9@4x3">
            <a:extLst>
              <a:ext uri="{FF2B5EF4-FFF2-40B4-BE49-F238E27FC236}">
                <a16:creationId xmlns:a16="http://schemas.microsoft.com/office/drawing/2014/main" id="{0AE09F4F-FBF8-4278-BE66-4BB18BF6D671}"/>
              </a:ext>
            </a:extLst>
          </p:cNvPr>
          <p:cNvPicPr>
            <a:picLocks noChangeAspect="1"/>
          </p:cNvPicPr>
          <p:nvPr/>
        </p:nvPicPr>
        <p:blipFill>
          <a:blip r:embed="rId9"/>
          <a:stretch>
            <a:fillRect/>
          </a:stretch>
        </p:blipFill>
        <p:spPr>
          <a:xfrm>
            <a:off x="6096000" y="6019800"/>
            <a:ext cx="6193872" cy="838200"/>
          </a:xfrm>
          <a:prstGeom prst="rect">
            <a:avLst/>
          </a:prstGeom>
        </p:spPr>
      </p:pic>
      <p:pic>
        <p:nvPicPr>
          <p:cNvPr id="10" name="kpp">
            <a:hlinkClick r:id="" action="ppaction://media"/>
            <a:extLst>
              <a:ext uri="{FF2B5EF4-FFF2-40B4-BE49-F238E27FC236}">
                <a16:creationId xmlns:a16="http://schemas.microsoft.com/office/drawing/2014/main" id="{F2DBF1F4-86EB-4962-B554-1E41A98A923A}"/>
              </a:ext>
            </a:extLst>
          </p:cNvPr>
          <p:cNvPicPr>
            <a:picLocks noChangeAspect="1"/>
          </p:cNvPicPr>
          <p:nvPr>
            <a:audioFile r:link="rId3"/>
            <p:extLst>
              <p:ext uri="{DAA4B4D4-6D71-4841-9C94-3DE7FCFB9230}">
                <p14:media xmlns:p14="http://schemas.microsoft.com/office/powerpoint/2010/main" r:embed="rId2"/>
              </p:ext>
            </p:extLst>
          </p:nvPr>
        </p:nvPicPr>
        <p:blipFill>
          <a:blip r:embed="rId13"/>
          <a:stretch>
            <a:fillRect/>
          </a:stretch>
        </p:blipFill>
        <p:spPr>
          <a:xfrm>
            <a:off x="512526" y="3118431"/>
            <a:ext cx="609600" cy="609600"/>
          </a:xfrm>
          <a:prstGeom prst="rect">
            <a:avLst/>
          </a:prstGeom>
        </p:spPr>
      </p:pic>
    </p:spTree>
    <p:extLst>
      <p:ext uri="{BB962C8B-B14F-4D97-AF65-F5344CB8AC3E}">
        <p14:creationId xmlns:p14="http://schemas.microsoft.com/office/powerpoint/2010/main" val="40335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1707"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4266E9-E403-47ED-8DDC-ED9E220A9D75}"/>
              </a:ext>
            </a:extLst>
          </p:cNvPr>
          <p:cNvPicPr>
            <a:picLocks noChangeAspect="1"/>
          </p:cNvPicPr>
          <p:nvPr/>
        </p:nvPicPr>
        <p:blipFill>
          <a:blip r:embed="rId4"/>
          <a:stretch>
            <a:fillRect/>
          </a:stretch>
        </p:blipFill>
        <p:spPr>
          <a:xfrm>
            <a:off x="473937" y="2438268"/>
            <a:ext cx="9816781" cy="1070842"/>
          </a:xfrm>
          <a:prstGeom prst="rect">
            <a:avLst/>
          </a:prstGeom>
        </p:spPr>
      </p:pic>
      <p:pic>
        <p:nvPicPr>
          <p:cNvPr id="15" name="Picture 14">
            <a:extLst>
              <a:ext uri="{FF2B5EF4-FFF2-40B4-BE49-F238E27FC236}">
                <a16:creationId xmlns:a16="http://schemas.microsoft.com/office/drawing/2014/main" id="{D6EE0A1F-C6C9-4E26-B05D-6639138DDA5C}"/>
              </a:ext>
            </a:extLst>
          </p:cNvPr>
          <p:cNvPicPr>
            <a:picLocks noChangeAspect="1"/>
          </p:cNvPicPr>
          <p:nvPr/>
        </p:nvPicPr>
        <p:blipFill>
          <a:blip r:embed="rId5"/>
          <a:stretch>
            <a:fillRect/>
          </a:stretch>
        </p:blipFill>
        <p:spPr>
          <a:xfrm>
            <a:off x="7692254" y="3574010"/>
            <a:ext cx="2812905" cy="2919263"/>
          </a:xfrm>
          <a:prstGeom prst="rect">
            <a:avLst/>
          </a:prstGeom>
        </p:spPr>
      </p:pic>
      <p:sp>
        <p:nvSpPr>
          <p:cNvPr id="11" name="Freeform 4">
            <a:extLst>
              <a:ext uri="{FF2B5EF4-FFF2-40B4-BE49-F238E27FC236}">
                <a16:creationId xmlns:a16="http://schemas.microsoft.com/office/drawing/2014/main" id="{0E648067-CB92-4FCF-986C-2076FB82F56B}"/>
              </a:ext>
            </a:extLst>
          </p:cNvPr>
          <p:cNvSpPr/>
          <p:nvPr/>
        </p:nvSpPr>
        <p:spPr>
          <a:xfrm>
            <a:off x="855243" y="106753"/>
            <a:ext cx="2742536" cy="987108"/>
          </a:xfrm>
          <a:custGeom>
            <a:avLst/>
            <a:gdLst/>
            <a:ahLst/>
            <a:cxnLst/>
            <a:rect l="l" t="t" r="r" b="b"/>
            <a:pathLst>
              <a:path w="6975829" h="3609992">
                <a:moveTo>
                  <a:pt x="0" y="0"/>
                </a:moveTo>
                <a:lnTo>
                  <a:pt x="6975829" y="0"/>
                </a:lnTo>
                <a:lnTo>
                  <a:pt x="6975829" y="3609992"/>
                </a:lnTo>
                <a:lnTo>
                  <a:pt x="0" y="3609992"/>
                </a:lnTo>
                <a:lnTo>
                  <a:pt x="0" y="0"/>
                </a:lnTo>
                <a:close/>
              </a:path>
            </a:pathLst>
          </a:custGeom>
          <a:blipFill>
            <a:blip r:embed="rId6"/>
            <a:stretch>
              <a:fillRect/>
            </a:stretch>
          </a:blipFill>
        </p:spPr>
      </p:sp>
      <p:sp>
        <p:nvSpPr>
          <p:cNvPr id="9" name="TextBox 8">
            <a:extLst>
              <a:ext uri="{FF2B5EF4-FFF2-40B4-BE49-F238E27FC236}">
                <a16:creationId xmlns:a16="http://schemas.microsoft.com/office/drawing/2014/main" id="{EA8429C0-D0DC-49C7-BD5A-19646A7416C4}"/>
              </a:ext>
            </a:extLst>
          </p:cNvPr>
          <p:cNvSpPr txBox="1"/>
          <p:nvPr/>
        </p:nvSpPr>
        <p:spPr>
          <a:xfrm>
            <a:off x="662473" y="884820"/>
            <a:ext cx="8202773" cy="57958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30" normalizeH="0" baseline="0" noProof="0">
                <a:ln>
                  <a:noFill/>
                </a:ln>
                <a:solidFill>
                  <a:srgbClr val="C00000"/>
                </a:solidFill>
                <a:effectLst/>
                <a:uLnTx/>
                <a:uFillTx/>
                <a:latin typeface="Times New Roman" panose="02020603050405020304" pitchFamily="18" charset="0"/>
                <a:ea typeface="Times New Roman" panose="02020603050405020304" pitchFamily="18" charset="0"/>
                <a:cs typeface="+mn-cs"/>
              </a:rPr>
              <a:t>Ri-</a:t>
            </a:r>
            <a:r>
              <a:rPr kumimoji="0" lang="vi-VN" sz="2400" b="1" i="0" u="none" strike="noStrike" kern="1200" cap="none" spc="-30" normalizeH="0" baseline="0" noProof="0">
                <a:ln>
                  <a:noFill/>
                </a:ln>
                <a:solidFill>
                  <a:srgbClr val="C00000"/>
                </a:solidFill>
                <a:effectLst/>
                <a:uLnTx/>
                <a:uFillTx/>
                <a:latin typeface="Times New Roman" panose="02020603050405020304" pitchFamily="18" charset="0"/>
                <a:ea typeface="Times New Roman" panose="02020603050405020304" pitchFamily="18" charset="0"/>
                <a:cs typeface="+mn-cs"/>
              </a:rPr>
              <a:t>coóc-đơ</a:t>
            </a:r>
            <a:endParaRPr kumimoji="0" lang="vi-VN" sz="2400" b="1" i="0" u="none" strike="noStrike" kern="1200" cap="none" spc="0" normalizeH="0" baseline="0" noProof="0">
              <a:ln>
                <a:noFill/>
              </a:ln>
              <a:solidFill>
                <a:srgbClr val="C00000"/>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2151E463-9A18-4983-A76A-DCDD4DEA7E22}"/>
              </a:ext>
            </a:extLst>
          </p:cNvPr>
          <p:cNvSpPr txBox="1"/>
          <p:nvPr/>
        </p:nvSpPr>
        <p:spPr>
          <a:xfrm>
            <a:off x="1121353" y="1464402"/>
            <a:ext cx="8202773" cy="57958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400" b="1" i="0" u="none" strike="noStrike" kern="1200" cap="none" spc="-30"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mn-cs"/>
              </a:rPr>
              <a:t>Thực hành luyện tập</a:t>
            </a:r>
            <a:endParaRPr kumimoji="0" lang="vi-VN" sz="2400" b="1" i="0" u="none" strike="noStrike" kern="1200" cap="none" spc="0" normalizeH="0" baseline="0" noProof="0">
              <a:ln>
                <a:noFill/>
              </a:ln>
              <a:solidFill>
                <a:srgbClr val="0070C0"/>
              </a:solidFill>
              <a:effectLst/>
              <a:uLnTx/>
              <a:uFillTx/>
              <a:latin typeface="Arial" panose="020B0604020202020204" pitchFamily="34" charset="0"/>
              <a:ea typeface="+mn-ea"/>
              <a:cs typeface="+mn-cs"/>
            </a:endParaRPr>
          </a:p>
        </p:txBody>
      </p:sp>
      <p:pic>
        <p:nvPicPr>
          <p:cNvPr id="7" name="gn">
            <a:hlinkClick r:id="" action="ppaction://media"/>
            <a:extLst>
              <a:ext uri="{FF2B5EF4-FFF2-40B4-BE49-F238E27FC236}">
                <a16:creationId xmlns:a16="http://schemas.microsoft.com/office/drawing/2014/main" id="{1A2CF4E2-5D16-4696-9366-A7684B46C34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382041" y="4178176"/>
            <a:ext cx="609600" cy="609600"/>
          </a:xfrm>
          <a:prstGeom prst="rect">
            <a:avLst/>
          </a:prstGeom>
        </p:spPr>
      </p:pic>
    </p:spTree>
    <p:extLst>
      <p:ext uri="{BB962C8B-B14F-4D97-AF65-F5344CB8AC3E}">
        <p14:creationId xmlns:p14="http://schemas.microsoft.com/office/powerpoint/2010/main" val="8255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248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7"/>
                </p:tgtEl>
              </p:cMediaNode>
            </p:audio>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886260-839A-4B04-A864-86A624161B1C}"/>
              </a:ext>
            </a:extLst>
          </p:cNvPr>
          <p:cNvPicPr>
            <a:picLocks noChangeAspect="1"/>
          </p:cNvPicPr>
          <p:nvPr/>
        </p:nvPicPr>
        <p:blipFill>
          <a:blip r:embed="rId4"/>
          <a:stretch>
            <a:fillRect/>
          </a:stretch>
        </p:blipFill>
        <p:spPr>
          <a:xfrm>
            <a:off x="591899" y="1906762"/>
            <a:ext cx="9579623" cy="1438095"/>
          </a:xfrm>
          <a:prstGeom prst="rect">
            <a:avLst/>
          </a:prstGeom>
        </p:spPr>
      </p:pic>
      <p:pic>
        <p:nvPicPr>
          <p:cNvPr id="11" name="Picture 10">
            <a:extLst>
              <a:ext uri="{FF2B5EF4-FFF2-40B4-BE49-F238E27FC236}">
                <a16:creationId xmlns:a16="http://schemas.microsoft.com/office/drawing/2014/main" id="{7DE1DDB8-5D83-40E6-80B5-1F0D07CECF8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413" b="93515" l="3687" r="90323">
                        <a14:foregroundMark x1="49770" y1="8532" x2="76959" y2="9215"/>
                        <a14:foregroundMark x1="66359" y1="76109" x2="25806" y2="75427"/>
                        <a14:foregroundMark x1="25806" y1="75427" x2="66820" y2="79863"/>
                        <a14:foregroundMark x1="9217" y1="79181" x2="15207" y2="77133"/>
                        <a14:foregroundMark x1="19355" y1="84642" x2="19355" y2="77474"/>
                        <a14:foregroundMark x1="14286" y1="82253" x2="15668" y2="78498"/>
                        <a14:foregroundMark x1="10138" y1="76451" x2="4147" y2="85666"/>
                        <a14:foregroundMark x1="49770" y1="38567" x2="56221" y2="44369"/>
                        <a14:foregroundMark x1="71889" y1="39249" x2="69124" y2="41297"/>
                        <a14:foregroundMark x1="82028" y1="77474" x2="71889" y2="51877"/>
                        <a14:foregroundMark x1="82028" y1="78498" x2="90323" y2="65188"/>
                        <a14:foregroundMark x1="56221" y1="4778" x2="70046" y2="3413"/>
                        <a14:foregroundMark x1="30415" y1="88396" x2="76959" y2="93515"/>
                      </a14:backgroundRemoval>
                    </a14:imgEffect>
                  </a14:imgLayer>
                </a14:imgProps>
              </a:ext>
            </a:extLst>
          </a:blip>
          <a:stretch>
            <a:fillRect/>
          </a:stretch>
        </p:blipFill>
        <p:spPr>
          <a:xfrm>
            <a:off x="8998811" y="3813515"/>
            <a:ext cx="1989444" cy="2686207"/>
          </a:xfrm>
          <a:prstGeom prst="rect">
            <a:avLst/>
          </a:prstGeom>
        </p:spPr>
      </p:pic>
      <p:sp>
        <p:nvSpPr>
          <p:cNvPr id="13" name="TextBox 12">
            <a:extLst>
              <a:ext uri="{FF2B5EF4-FFF2-40B4-BE49-F238E27FC236}">
                <a16:creationId xmlns:a16="http://schemas.microsoft.com/office/drawing/2014/main" id="{43BBD765-5C52-4437-8325-3EFB437B5013}"/>
              </a:ext>
            </a:extLst>
          </p:cNvPr>
          <p:cNvSpPr txBox="1"/>
          <p:nvPr/>
        </p:nvSpPr>
        <p:spPr>
          <a:xfrm>
            <a:off x="855242" y="858522"/>
            <a:ext cx="8202773" cy="57958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400" b="1" i="0" u="none" strike="noStrike" kern="1200" cap="none" spc="-30" normalizeH="0" baseline="0" noProof="0">
                <a:ln>
                  <a:noFill/>
                </a:ln>
                <a:solidFill>
                  <a:srgbClr val="C00000"/>
                </a:solidFill>
                <a:effectLst/>
                <a:uLnTx/>
                <a:uFillTx/>
                <a:latin typeface="Times New Roman" panose="02020603050405020304" pitchFamily="18" charset="0"/>
                <a:ea typeface="Times New Roman" panose="02020603050405020304" pitchFamily="18" charset="0"/>
                <a:cs typeface="+mn-cs"/>
              </a:rPr>
              <a:t>Kèn phím:</a:t>
            </a:r>
            <a:endParaRPr kumimoji="0" lang="vi-VN" sz="2400" b="1" i="0" u="none" strike="noStrike" kern="1200" cap="none" spc="0" normalizeH="0" baseline="0" noProof="0">
              <a:ln>
                <a:noFill/>
              </a:ln>
              <a:solidFill>
                <a:srgbClr val="C00000"/>
              </a:solidFill>
              <a:effectLst/>
              <a:uLnTx/>
              <a:uFillTx/>
              <a:latin typeface="Arial" panose="020B0604020202020204" pitchFamily="34" charset="0"/>
              <a:ea typeface="+mn-ea"/>
              <a:cs typeface="+mn-cs"/>
            </a:endParaRPr>
          </a:p>
        </p:txBody>
      </p:sp>
      <p:pic>
        <p:nvPicPr>
          <p:cNvPr id="16" name="kpg">
            <a:hlinkClick r:id="" action="ppaction://media"/>
            <a:extLst>
              <a:ext uri="{FF2B5EF4-FFF2-40B4-BE49-F238E27FC236}">
                <a16:creationId xmlns:a16="http://schemas.microsoft.com/office/drawing/2014/main" id="{CD8835E3-3AE8-4505-8359-DD5CF5A7D38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30664" y="4040951"/>
            <a:ext cx="609600" cy="609600"/>
          </a:xfrm>
          <a:prstGeom prst="rect">
            <a:avLst/>
          </a:prstGeom>
        </p:spPr>
      </p:pic>
    </p:spTree>
    <p:extLst>
      <p:ext uri="{BB962C8B-B14F-4D97-AF65-F5344CB8AC3E}">
        <p14:creationId xmlns:p14="http://schemas.microsoft.com/office/powerpoint/2010/main" val="218855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9717"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6"/>
                </p:tgtEl>
              </p:cMediaNode>
            </p:audio>
          </p:childTnLst>
        </p:cTn>
      </p:par>
    </p:tnLst>
    <p:bldLst>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her and Baby Greeting Cards by Slidesgo">
  <a:themeElements>
    <a:clrScheme name="Simple Light">
      <a:dk1>
        <a:srgbClr val="70312E"/>
      </a:dk1>
      <a:lt1>
        <a:srgbClr val="FFFFFF"/>
      </a:lt1>
      <a:dk2>
        <a:srgbClr val="EF8981"/>
      </a:dk2>
      <a:lt2>
        <a:srgbClr val="FFDA9F"/>
      </a:lt2>
      <a:accent1>
        <a:srgbClr val="94D9F7"/>
      </a:accent1>
      <a:accent2>
        <a:srgbClr val="8A93E2"/>
      </a:accent2>
      <a:accent3>
        <a:srgbClr val="F6C4C1"/>
      </a:accent3>
      <a:accent4>
        <a:srgbClr val="FFF3F3"/>
      </a:accent4>
      <a:accent5>
        <a:srgbClr val="D9EEFC"/>
      </a:accent5>
      <a:accent6>
        <a:srgbClr val="F2C483"/>
      </a:accent6>
      <a:hlink>
        <a:srgbClr val="70312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541</Words>
  <Application>Microsoft Office PowerPoint</Application>
  <PresentationFormat>Widescreen</PresentationFormat>
  <Paragraphs>35</Paragraphs>
  <Slides>21</Slides>
  <Notes>0</Notes>
  <HiddenSlides>0</HiddenSlides>
  <MMClips>10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21</vt:i4>
      </vt:variant>
    </vt:vector>
  </HeadingPairs>
  <TitlesOfParts>
    <vt:vector size="34" baseType="lpstr">
      <vt:lpstr>微软雅黑</vt:lpstr>
      <vt:lpstr>Arial</vt:lpstr>
      <vt:lpstr>Calibri</vt:lpstr>
      <vt:lpstr>Calibri Light</vt:lpstr>
      <vt:lpstr>McLaren</vt:lpstr>
      <vt:lpstr>Quicksand</vt:lpstr>
      <vt:lpstr>Times New Roman</vt:lpstr>
      <vt:lpstr>Office Theme</vt:lpstr>
      <vt:lpstr>1_Office Theme</vt:lpstr>
      <vt:lpstr>Mother and Baby Greeting Cards by Slidesgo</vt:lpstr>
      <vt:lpstr>5_Office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Thị Tân Cao</dc:creator>
  <cp:lastModifiedBy>trangphamminh1105@gmail.com</cp:lastModifiedBy>
  <cp:revision>6</cp:revision>
  <dcterms:created xsi:type="dcterms:W3CDTF">2024-06-22T14:36:22Z</dcterms:created>
  <dcterms:modified xsi:type="dcterms:W3CDTF">2025-05-23T04:33:37Z</dcterms:modified>
</cp:coreProperties>
</file>