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34"/>
  </p:notesMasterIdLst>
  <p:sldIdLst>
    <p:sldId id="294" r:id="rId2"/>
    <p:sldId id="256" r:id="rId3"/>
    <p:sldId id="259" r:id="rId4"/>
    <p:sldId id="332" r:id="rId5"/>
    <p:sldId id="334" r:id="rId6"/>
    <p:sldId id="335" r:id="rId7"/>
    <p:sldId id="337" r:id="rId8"/>
    <p:sldId id="336" r:id="rId9"/>
    <p:sldId id="338" r:id="rId10"/>
    <p:sldId id="339" r:id="rId11"/>
    <p:sldId id="340" r:id="rId12"/>
    <p:sldId id="341" r:id="rId13"/>
    <p:sldId id="260" r:id="rId14"/>
    <p:sldId id="311" r:id="rId15"/>
    <p:sldId id="314" r:id="rId16"/>
    <p:sldId id="315" r:id="rId17"/>
    <p:sldId id="316" r:id="rId18"/>
    <p:sldId id="317" r:id="rId19"/>
    <p:sldId id="318" r:id="rId20"/>
    <p:sldId id="267" r:id="rId21"/>
    <p:sldId id="319" r:id="rId22"/>
    <p:sldId id="321" r:id="rId23"/>
    <p:sldId id="320" r:id="rId24"/>
    <p:sldId id="322" r:id="rId25"/>
    <p:sldId id="323" r:id="rId26"/>
    <p:sldId id="324" r:id="rId27"/>
    <p:sldId id="268" r:id="rId28"/>
    <p:sldId id="325" r:id="rId29"/>
    <p:sldId id="326" r:id="rId30"/>
    <p:sldId id="271" r:id="rId31"/>
    <p:sldId id="265" r:id="rId32"/>
    <p:sldId id="330" r:id="rId33"/>
  </p:sldIdLst>
  <p:sldSz cx="9144000" cy="5143500" type="screen16x9"/>
  <p:notesSz cx="6858000" cy="9144000"/>
  <p:embeddedFontLst>
    <p:embeddedFont>
      <p:font typeface=".VnTimeH" panose="020B7200000000000000" pitchFamily="34" charset="0"/>
      <p:regular r:id="rId35"/>
      <p:bold r:id="rId36"/>
      <p:italic r:id="rId37"/>
      <p:boldItalic r:id="rId38"/>
    </p:embeddedFont>
    <p:embeddedFont>
      <p:font typeface="Albert Sans" panose="020B0604020202020204" charset="0"/>
      <p:regular r:id="rId39"/>
      <p:bold r:id="rId40"/>
      <p:italic r:id="rId41"/>
      <p:boldItalic r:id="rId42"/>
    </p:embeddedFont>
    <p:embeddedFont>
      <p:font typeface="Cambria" panose="02040503050406030204" pitchFamily="18" charset="0"/>
      <p:regular r:id="rId43"/>
      <p:bold r:id="rId44"/>
      <p:italic r:id="rId45"/>
      <p:boldItalic r:id="rId46"/>
    </p:embeddedFont>
    <p:embeddedFont>
      <p:font typeface="Comic Sans MS" panose="030F0702030302020204" pitchFamily="66" charset="0"/>
      <p:regular r:id="rId47"/>
      <p:bold r:id="rId48"/>
      <p:italic r:id="rId49"/>
      <p:boldItalic r:id="rId50"/>
    </p:embeddedFont>
    <p:embeddedFont>
      <p:font typeface="DM Sans" pitchFamily="2" charset="0"/>
      <p:regular r:id="rId51"/>
      <p:bold r:id="rId52"/>
      <p:italic r:id="rId53"/>
      <p:boldItalic r:id="rId54"/>
    </p:embeddedFont>
    <p:embeddedFont>
      <p:font typeface="Grandstander" panose="020B0604020202020204" charset="0"/>
      <p:regular r:id="rId55"/>
      <p:bold r:id="rId56"/>
      <p:italic r:id="rId57"/>
      <p:boldItalic r:id="rId58"/>
    </p:embeddedFont>
    <p:embeddedFont>
      <p:font typeface="Tahoma" panose="020B0604030504040204" pitchFamily="34" charset="0"/>
      <p:regular r:id="rId59"/>
      <p:bold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90716D34-3F7E-4C0F-A6B0-C74B31535B13}">
          <p14:sldIdLst>
            <p14:sldId id="294"/>
            <p14:sldId id="256"/>
            <p14:sldId id="259"/>
            <p14:sldId id="332"/>
            <p14:sldId id="334"/>
            <p14:sldId id="335"/>
            <p14:sldId id="337"/>
            <p14:sldId id="336"/>
            <p14:sldId id="338"/>
            <p14:sldId id="339"/>
            <p14:sldId id="340"/>
            <p14:sldId id="341"/>
            <p14:sldId id="260"/>
            <p14:sldId id="311"/>
            <p14:sldId id="314"/>
            <p14:sldId id="315"/>
            <p14:sldId id="316"/>
            <p14:sldId id="317"/>
            <p14:sldId id="318"/>
            <p14:sldId id="267"/>
            <p14:sldId id="319"/>
            <p14:sldId id="321"/>
            <p14:sldId id="320"/>
            <p14:sldId id="322"/>
            <p14:sldId id="323"/>
            <p14:sldId id="324"/>
            <p14:sldId id="268"/>
            <p14:sldId id="325"/>
          </p14:sldIdLst>
        </p14:section>
        <p14:section name="Untitled Section" id="{600CBC8D-3220-4F71-AD84-3F972583C130}">
          <p14:sldIdLst>
            <p14:sldId id="326"/>
            <p14:sldId id="271"/>
            <p14:sldId id="265"/>
            <p14:sldId id="33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FFF8F8"/>
    <a:srgbClr val="66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5AAD58B-C96E-44F8-8DCE-3B2656B881A8}">
  <a:tblStyle styleId="{45AAD58B-C96E-44F8-8DCE-3B2656B881A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9671D24-122E-48D2-8AB5-F8C3A9B85B38}"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381" autoAdjust="0"/>
  </p:normalViewPr>
  <p:slideViewPr>
    <p:cSldViewPr>
      <p:cViewPr varScale="1">
        <p:scale>
          <a:sx n="76" d="100"/>
          <a:sy n="76" d="100"/>
        </p:scale>
        <p:origin x="123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font" Target="fonts/font2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font" Target="fonts/font2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font" Target="fonts/font2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79758929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 name="Google Shape;896;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4554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picture</a:t>
            </a:r>
            <a:r>
              <a:rPr lang="en-US" baseline="0" dirty="0"/>
              <a:t> to move back</a:t>
            </a:r>
            <a:endParaRPr lang="en-US" dirty="0"/>
          </a:p>
        </p:txBody>
      </p:sp>
    </p:spTree>
    <p:extLst>
      <p:ext uri="{BB962C8B-B14F-4D97-AF65-F5344CB8AC3E}">
        <p14:creationId xmlns:p14="http://schemas.microsoft.com/office/powerpoint/2010/main" val="533951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picture</a:t>
            </a:r>
            <a:r>
              <a:rPr lang="en-US" baseline="0" dirty="0"/>
              <a:t> to move back</a:t>
            </a:r>
            <a:endParaRPr lang="en-US" dirty="0"/>
          </a:p>
        </p:txBody>
      </p:sp>
    </p:spTree>
    <p:extLst>
      <p:ext uri="{BB962C8B-B14F-4D97-AF65-F5344CB8AC3E}">
        <p14:creationId xmlns:p14="http://schemas.microsoft.com/office/powerpoint/2010/main" val="3456696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9" name="Google Shape;116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3380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2"/>
        <p:cNvGrpSpPr/>
        <p:nvPr/>
      </p:nvGrpSpPr>
      <p:grpSpPr>
        <a:xfrm>
          <a:off x="0" y="0"/>
          <a:ext cx="0" cy="0"/>
          <a:chOff x="0" y="0"/>
          <a:chExt cx="0" cy="0"/>
        </a:xfrm>
      </p:grpSpPr>
      <p:sp>
        <p:nvSpPr>
          <p:cNvPr id="1643" name="Google Shape;1643;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4" name="Google Shape;1644;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6811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0"/>
        <p:cNvGrpSpPr/>
        <p:nvPr/>
      </p:nvGrpSpPr>
      <p:grpSpPr>
        <a:xfrm>
          <a:off x="0" y="0"/>
          <a:ext cx="0" cy="0"/>
          <a:chOff x="0" y="0"/>
          <a:chExt cx="0" cy="0"/>
        </a:xfrm>
      </p:grpSpPr>
      <p:sp>
        <p:nvSpPr>
          <p:cNvPr id="1771" name="Google Shape;1771;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2" name="Google Shape;1772;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2187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6"/>
        <p:cNvGrpSpPr/>
        <p:nvPr/>
      </p:nvGrpSpPr>
      <p:grpSpPr>
        <a:xfrm>
          <a:off x="0" y="0"/>
          <a:ext cx="0" cy="0"/>
          <a:chOff x="0" y="0"/>
          <a:chExt cx="0" cy="0"/>
        </a:xfrm>
      </p:grpSpPr>
      <p:sp>
        <p:nvSpPr>
          <p:cNvPr id="1887" name="Google Shape;1887;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8" name="Google Shape;1888;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536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9"/>
        <p:cNvGrpSpPr/>
        <p:nvPr/>
      </p:nvGrpSpPr>
      <p:grpSpPr>
        <a:xfrm>
          <a:off x="0" y="0"/>
          <a:ext cx="0" cy="0"/>
          <a:chOff x="0" y="0"/>
          <a:chExt cx="0" cy="0"/>
        </a:xfrm>
      </p:grpSpPr>
      <p:sp>
        <p:nvSpPr>
          <p:cNvPr id="1530" name="Google Shape;1530;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1" name="Google Shape;1531;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8608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Turn</a:t>
            </a:r>
            <a:r>
              <a:rPr lang="en-US" baseline="0" dirty="0"/>
              <a:t> to spin the wheel. </a:t>
            </a:r>
          </a:p>
          <a:p>
            <a:r>
              <a:rPr lang="en-US" baseline="0" dirty="0"/>
              <a:t>Click the wheel to stop.</a:t>
            </a:r>
            <a:endParaRPr lang="en-US" dirty="0"/>
          </a:p>
        </p:txBody>
      </p:sp>
    </p:spTree>
    <p:extLst>
      <p:ext uri="{BB962C8B-B14F-4D97-AF65-F5344CB8AC3E}">
        <p14:creationId xmlns:p14="http://schemas.microsoft.com/office/powerpoint/2010/main" val="2842313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9" name="Google Shape;1059;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9954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a:t>
            </a:r>
            <a:r>
              <a:rPr lang="en-US" baseline="0" dirty="0"/>
              <a:t> team A gives the right answer, click circle A so that the boy can move.</a:t>
            </a:r>
          </a:p>
          <a:p>
            <a:r>
              <a:rPr lang="en-US" baseline="0" dirty="0"/>
              <a:t>If team B gives the right answer, click circle B so that the girl can move.</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44E0ACF-070E-463D-8D71-1DFEFA44BD0D}" type="slidenum">
              <a:rPr lang="en-US" smtClean="0"/>
              <a:t>4</a:t>
            </a:fld>
            <a:endParaRPr lang="en-US"/>
          </a:p>
        </p:txBody>
      </p:sp>
    </p:spTree>
    <p:extLst>
      <p:ext uri="{BB962C8B-B14F-4D97-AF65-F5344CB8AC3E}">
        <p14:creationId xmlns:p14="http://schemas.microsoft.com/office/powerpoint/2010/main" val="1170234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picture</a:t>
            </a:r>
            <a:r>
              <a:rPr lang="en-US" baseline="0" dirty="0"/>
              <a:t> to move back</a:t>
            </a:r>
            <a:endParaRPr lang="en-US" dirty="0"/>
          </a:p>
        </p:txBody>
      </p:sp>
    </p:spTree>
    <p:extLst>
      <p:ext uri="{BB962C8B-B14F-4D97-AF65-F5344CB8AC3E}">
        <p14:creationId xmlns:p14="http://schemas.microsoft.com/office/powerpoint/2010/main" val="1198394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picture</a:t>
            </a:r>
            <a:r>
              <a:rPr lang="en-US" baseline="0" dirty="0"/>
              <a:t> to move back</a:t>
            </a:r>
            <a:endParaRPr lang="en-US" dirty="0"/>
          </a:p>
        </p:txBody>
      </p:sp>
    </p:spTree>
    <p:extLst>
      <p:ext uri="{BB962C8B-B14F-4D97-AF65-F5344CB8AC3E}">
        <p14:creationId xmlns:p14="http://schemas.microsoft.com/office/powerpoint/2010/main" val="3351520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picture</a:t>
            </a:r>
            <a:r>
              <a:rPr lang="en-US" baseline="0" dirty="0"/>
              <a:t> to move back</a:t>
            </a:r>
            <a:endParaRPr lang="en-US" dirty="0"/>
          </a:p>
        </p:txBody>
      </p:sp>
    </p:spTree>
    <p:extLst>
      <p:ext uri="{BB962C8B-B14F-4D97-AF65-F5344CB8AC3E}">
        <p14:creationId xmlns:p14="http://schemas.microsoft.com/office/powerpoint/2010/main" val="3507833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picture</a:t>
            </a:r>
            <a:r>
              <a:rPr lang="en-US" baseline="0" dirty="0"/>
              <a:t> to move back</a:t>
            </a:r>
            <a:endParaRPr lang="en-US" dirty="0"/>
          </a:p>
        </p:txBody>
      </p:sp>
    </p:spTree>
    <p:extLst>
      <p:ext uri="{BB962C8B-B14F-4D97-AF65-F5344CB8AC3E}">
        <p14:creationId xmlns:p14="http://schemas.microsoft.com/office/powerpoint/2010/main" val="1719738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picture</a:t>
            </a:r>
            <a:r>
              <a:rPr lang="en-US" baseline="0" dirty="0"/>
              <a:t> to move back</a:t>
            </a:r>
            <a:endParaRPr lang="en-US" dirty="0"/>
          </a:p>
        </p:txBody>
      </p:sp>
    </p:spTree>
    <p:extLst>
      <p:ext uri="{BB962C8B-B14F-4D97-AF65-F5344CB8AC3E}">
        <p14:creationId xmlns:p14="http://schemas.microsoft.com/office/powerpoint/2010/main" val="3133743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picture</a:t>
            </a:r>
            <a:r>
              <a:rPr lang="en-US" baseline="0" dirty="0"/>
              <a:t> to move back</a:t>
            </a:r>
            <a:endParaRPr lang="en-US" dirty="0"/>
          </a:p>
        </p:txBody>
      </p:sp>
    </p:spTree>
    <p:extLst>
      <p:ext uri="{BB962C8B-B14F-4D97-AF65-F5344CB8AC3E}">
        <p14:creationId xmlns:p14="http://schemas.microsoft.com/office/powerpoint/2010/main" val="1042052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741100"/>
            <a:ext cx="5089500" cy="23148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7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225" y="3056000"/>
            <a:ext cx="4528800" cy="475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5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2003907" y="-1585624"/>
            <a:ext cx="3254667" cy="3205252"/>
            <a:chOff x="1570037" y="4211637"/>
            <a:chExt cx="2300281" cy="2265356"/>
          </a:xfrm>
        </p:grpSpPr>
        <p:sp>
          <p:nvSpPr>
            <p:cNvPr id="12" name="Google Shape;12;p2"/>
            <p:cNvSpPr/>
            <p:nvPr/>
          </p:nvSpPr>
          <p:spPr>
            <a:xfrm>
              <a:off x="1570037" y="4211637"/>
              <a:ext cx="2300281" cy="2265356"/>
            </a:xfrm>
            <a:custGeom>
              <a:avLst/>
              <a:gdLst/>
              <a:ahLst/>
              <a:cxnLst/>
              <a:rect l="l" t="t" r="r" b="b"/>
              <a:pathLst>
                <a:path w="6391" h="6292" extrusionOk="0">
                  <a:moveTo>
                    <a:pt x="2798" y="6103"/>
                  </a:moveTo>
                  <a:lnTo>
                    <a:pt x="2587" y="6291"/>
                  </a:lnTo>
                  <a:lnTo>
                    <a:pt x="0" y="3387"/>
                  </a:lnTo>
                  <a:lnTo>
                    <a:pt x="3803" y="0"/>
                  </a:lnTo>
                  <a:lnTo>
                    <a:pt x="6390" y="2904"/>
                  </a:lnTo>
                  <a:lnTo>
                    <a:pt x="6179" y="3092"/>
                  </a:lnTo>
                  <a:lnTo>
                    <a:pt x="6036" y="3001"/>
                  </a:lnTo>
                  <a:lnTo>
                    <a:pt x="6036" y="3001"/>
                  </a:lnTo>
                  <a:cubicBezTo>
                    <a:pt x="6073" y="2944"/>
                    <a:pt x="6069" y="2868"/>
                    <a:pt x="6021" y="2815"/>
                  </a:cubicBezTo>
                  <a:cubicBezTo>
                    <a:pt x="5965" y="2751"/>
                    <a:pt x="5867" y="2745"/>
                    <a:pt x="5803" y="2802"/>
                  </a:cubicBezTo>
                  <a:cubicBezTo>
                    <a:pt x="5739" y="2859"/>
                    <a:pt x="5733" y="2957"/>
                    <a:pt x="5790" y="3021"/>
                  </a:cubicBezTo>
                  <a:cubicBezTo>
                    <a:pt x="5841" y="3078"/>
                    <a:pt x="5925" y="3088"/>
                    <a:pt x="5988" y="3049"/>
                  </a:cubicBezTo>
                  <a:lnTo>
                    <a:pt x="6064" y="3195"/>
                  </a:lnTo>
                  <a:lnTo>
                    <a:pt x="5750" y="3474"/>
                  </a:lnTo>
                  <a:lnTo>
                    <a:pt x="5627" y="3335"/>
                  </a:lnTo>
                  <a:cubicBezTo>
                    <a:pt x="5647" y="3293"/>
                    <a:pt x="5645" y="3242"/>
                    <a:pt x="5618" y="3201"/>
                  </a:cubicBezTo>
                  <a:cubicBezTo>
                    <a:pt x="5576" y="3137"/>
                    <a:pt x="5491" y="3120"/>
                    <a:pt x="5428" y="3162"/>
                  </a:cubicBezTo>
                  <a:cubicBezTo>
                    <a:pt x="5365" y="3204"/>
                    <a:pt x="5348" y="3289"/>
                    <a:pt x="5389" y="3352"/>
                  </a:cubicBezTo>
                  <a:cubicBezTo>
                    <a:pt x="5416" y="3392"/>
                    <a:pt x="5461" y="3414"/>
                    <a:pt x="5506" y="3413"/>
                  </a:cubicBezTo>
                  <a:lnTo>
                    <a:pt x="5578" y="3627"/>
                  </a:lnTo>
                  <a:lnTo>
                    <a:pt x="5404" y="3782"/>
                  </a:lnTo>
                  <a:lnTo>
                    <a:pt x="5220" y="3663"/>
                  </a:lnTo>
                  <a:cubicBezTo>
                    <a:pt x="5226" y="3639"/>
                    <a:pt x="5224" y="3612"/>
                    <a:pt x="5213" y="3586"/>
                  </a:cubicBezTo>
                  <a:cubicBezTo>
                    <a:pt x="5187" y="3524"/>
                    <a:pt x="5115" y="3495"/>
                    <a:pt x="5053" y="3522"/>
                  </a:cubicBezTo>
                  <a:cubicBezTo>
                    <a:pt x="4991" y="3549"/>
                    <a:pt x="4962" y="3621"/>
                    <a:pt x="4989" y="3683"/>
                  </a:cubicBezTo>
                  <a:cubicBezTo>
                    <a:pt x="5015" y="3745"/>
                    <a:pt x="5087" y="3774"/>
                    <a:pt x="5149" y="3747"/>
                  </a:cubicBezTo>
                  <a:cubicBezTo>
                    <a:pt x="5154" y="3745"/>
                    <a:pt x="5158" y="3743"/>
                    <a:pt x="5163" y="3740"/>
                  </a:cubicBezTo>
                  <a:lnTo>
                    <a:pt x="5233" y="3934"/>
                  </a:lnTo>
                  <a:lnTo>
                    <a:pt x="4972" y="4167"/>
                  </a:lnTo>
                  <a:lnTo>
                    <a:pt x="4801" y="4039"/>
                  </a:lnTo>
                  <a:cubicBezTo>
                    <a:pt x="4811" y="4019"/>
                    <a:pt x="4814" y="3996"/>
                    <a:pt x="4809" y="3972"/>
                  </a:cubicBezTo>
                  <a:cubicBezTo>
                    <a:pt x="4798" y="3911"/>
                    <a:pt x="4739" y="3871"/>
                    <a:pt x="4677" y="3882"/>
                  </a:cubicBezTo>
                  <a:cubicBezTo>
                    <a:pt x="4616" y="3894"/>
                    <a:pt x="4576" y="3953"/>
                    <a:pt x="4588" y="4014"/>
                  </a:cubicBezTo>
                  <a:cubicBezTo>
                    <a:pt x="4597" y="4062"/>
                    <a:pt x="4636" y="4098"/>
                    <a:pt x="4682" y="4105"/>
                  </a:cubicBezTo>
                  <a:lnTo>
                    <a:pt x="4786" y="4333"/>
                  </a:lnTo>
                  <a:lnTo>
                    <a:pt x="4598" y="4500"/>
                  </a:lnTo>
                  <a:lnTo>
                    <a:pt x="4404" y="4333"/>
                  </a:lnTo>
                  <a:cubicBezTo>
                    <a:pt x="4396" y="4284"/>
                    <a:pt x="4354" y="4245"/>
                    <a:pt x="4302" y="4242"/>
                  </a:cubicBezTo>
                  <a:cubicBezTo>
                    <a:pt x="4242" y="4239"/>
                    <a:pt x="4190" y="4285"/>
                    <a:pt x="4187" y="4345"/>
                  </a:cubicBezTo>
                  <a:cubicBezTo>
                    <a:pt x="4183" y="4406"/>
                    <a:pt x="4229" y="4457"/>
                    <a:pt x="4290" y="4461"/>
                  </a:cubicBezTo>
                  <a:lnTo>
                    <a:pt x="4415" y="4663"/>
                  </a:lnTo>
                  <a:lnTo>
                    <a:pt x="4155" y="4895"/>
                  </a:lnTo>
                  <a:lnTo>
                    <a:pt x="4003" y="4736"/>
                  </a:lnTo>
                  <a:cubicBezTo>
                    <a:pt x="4017" y="4679"/>
                    <a:pt x="3984" y="4620"/>
                    <a:pt x="3927" y="4602"/>
                  </a:cubicBezTo>
                  <a:cubicBezTo>
                    <a:pt x="3868" y="4584"/>
                    <a:pt x="3804" y="4617"/>
                    <a:pt x="3786" y="4676"/>
                  </a:cubicBezTo>
                  <a:cubicBezTo>
                    <a:pt x="3767" y="4736"/>
                    <a:pt x="3800" y="4799"/>
                    <a:pt x="3860" y="4818"/>
                  </a:cubicBezTo>
                  <a:cubicBezTo>
                    <a:pt x="3889" y="4827"/>
                    <a:pt x="3918" y="4824"/>
                    <a:pt x="3943" y="4811"/>
                  </a:cubicBezTo>
                  <a:lnTo>
                    <a:pt x="3997" y="5036"/>
                  </a:lnTo>
                  <a:lnTo>
                    <a:pt x="3758" y="5248"/>
                  </a:lnTo>
                  <a:lnTo>
                    <a:pt x="3609" y="5100"/>
                  </a:lnTo>
                  <a:cubicBezTo>
                    <a:pt x="3623" y="5047"/>
                    <a:pt x="3601" y="4991"/>
                    <a:pt x="3552" y="4962"/>
                  </a:cubicBezTo>
                  <a:cubicBezTo>
                    <a:pt x="3494" y="4929"/>
                    <a:pt x="3419" y="4949"/>
                    <a:pt x="3385" y="5008"/>
                  </a:cubicBezTo>
                  <a:cubicBezTo>
                    <a:pt x="3351" y="5066"/>
                    <a:pt x="3371" y="5141"/>
                    <a:pt x="3430" y="5175"/>
                  </a:cubicBezTo>
                  <a:cubicBezTo>
                    <a:pt x="3461" y="5192"/>
                    <a:pt x="3496" y="5195"/>
                    <a:pt x="3528" y="5185"/>
                  </a:cubicBezTo>
                  <a:lnTo>
                    <a:pt x="3634" y="5358"/>
                  </a:lnTo>
                  <a:lnTo>
                    <a:pt x="3356" y="5607"/>
                  </a:lnTo>
                  <a:lnTo>
                    <a:pt x="3215" y="5479"/>
                  </a:lnTo>
                  <a:cubicBezTo>
                    <a:pt x="3237" y="5425"/>
                    <a:pt x="3223" y="5362"/>
                    <a:pt x="3177" y="5322"/>
                  </a:cubicBezTo>
                  <a:cubicBezTo>
                    <a:pt x="3119" y="5274"/>
                    <a:pt x="3033" y="5281"/>
                    <a:pt x="2984" y="5339"/>
                  </a:cubicBezTo>
                  <a:cubicBezTo>
                    <a:pt x="2935" y="5396"/>
                    <a:pt x="2943" y="5483"/>
                    <a:pt x="3000" y="5531"/>
                  </a:cubicBezTo>
                  <a:cubicBezTo>
                    <a:pt x="3034" y="5560"/>
                    <a:pt x="3077" y="5569"/>
                    <a:pt x="3117" y="5561"/>
                  </a:cubicBezTo>
                  <a:lnTo>
                    <a:pt x="3214" y="5733"/>
                  </a:lnTo>
                  <a:lnTo>
                    <a:pt x="2946" y="5971"/>
                  </a:lnTo>
                  <a:lnTo>
                    <a:pt x="2826" y="5852"/>
                  </a:lnTo>
                  <a:cubicBezTo>
                    <a:pt x="2852" y="5798"/>
                    <a:pt x="2845" y="5730"/>
                    <a:pt x="2802" y="5682"/>
                  </a:cubicBezTo>
                  <a:cubicBezTo>
                    <a:pt x="2745" y="5619"/>
                    <a:pt x="2647" y="5613"/>
                    <a:pt x="2583" y="5670"/>
                  </a:cubicBezTo>
                  <a:cubicBezTo>
                    <a:pt x="2519" y="5727"/>
                    <a:pt x="2514" y="5824"/>
                    <a:pt x="2571" y="5888"/>
                  </a:cubicBezTo>
                  <a:cubicBezTo>
                    <a:pt x="2609" y="5931"/>
                    <a:pt x="2666" y="5948"/>
                    <a:pt x="2718" y="5937"/>
                  </a:cubicBezTo>
                  <a:lnTo>
                    <a:pt x="2798" y="6103"/>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3" name="Google Shape;13;p2"/>
            <p:cNvSpPr/>
            <p:nvPr/>
          </p:nvSpPr>
          <p:spPr>
            <a:xfrm>
              <a:off x="2379662" y="5108575"/>
              <a:ext cx="1311271" cy="1168400"/>
            </a:xfrm>
            <a:custGeom>
              <a:avLst/>
              <a:gdLst/>
              <a:ahLst/>
              <a:cxnLst/>
              <a:rect l="l" t="t" r="r" b="b"/>
              <a:pathLst>
                <a:path w="3643" h="3247" extrusionOk="0">
                  <a:moveTo>
                    <a:pt x="16" y="3246"/>
                  </a:moveTo>
                  <a:cubicBezTo>
                    <a:pt x="12" y="3246"/>
                    <a:pt x="8" y="3244"/>
                    <a:pt x="5" y="3241"/>
                  </a:cubicBezTo>
                  <a:cubicBezTo>
                    <a:pt x="0" y="3235"/>
                    <a:pt x="0" y="3225"/>
                    <a:pt x="6" y="3220"/>
                  </a:cubicBezTo>
                  <a:lnTo>
                    <a:pt x="3615" y="6"/>
                  </a:lnTo>
                  <a:cubicBezTo>
                    <a:pt x="3621" y="0"/>
                    <a:pt x="3631" y="1"/>
                    <a:pt x="3636" y="7"/>
                  </a:cubicBezTo>
                  <a:cubicBezTo>
                    <a:pt x="3642" y="13"/>
                    <a:pt x="3641" y="22"/>
                    <a:pt x="3635" y="28"/>
                  </a:cubicBezTo>
                  <a:lnTo>
                    <a:pt x="26" y="3242"/>
                  </a:lnTo>
                  <a:cubicBezTo>
                    <a:pt x="23" y="3244"/>
                    <a:pt x="20" y="3246"/>
                    <a:pt x="16" y="3246"/>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4" name="Google Shape;14;p2"/>
            <p:cNvSpPr/>
            <p:nvPr/>
          </p:nvSpPr>
          <p:spPr>
            <a:xfrm>
              <a:off x="1636712" y="5392737"/>
              <a:ext cx="746127" cy="835026"/>
            </a:xfrm>
            <a:custGeom>
              <a:avLst/>
              <a:gdLst/>
              <a:ahLst/>
              <a:cxnLst/>
              <a:rect l="l" t="t" r="r" b="b"/>
              <a:pathLst>
                <a:path w="2072" h="2321" extrusionOk="0">
                  <a:moveTo>
                    <a:pt x="2055" y="2320"/>
                  </a:moveTo>
                  <a:cubicBezTo>
                    <a:pt x="2051" y="2320"/>
                    <a:pt x="2047" y="2319"/>
                    <a:pt x="2044" y="2315"/>
                  </a:cubicBezTo>
                  <a:lnTo>
                    <a:pt x="5" y="27"/>
                  </a:lnTo>
                  <a:cubicBezTo>
                    <a:pt x="0" y="21"/>
                    <a:pt x="0" y="11"/>
                    <a:pt x="6" y="6"/>
                  </a:cubicBezTo>
                  <a:cubicBezTo>
                    <a:pt x="13" y="0"/>
                    <a:pt x="22" y="1"/>
                    <a:pt x="27" y="7"/>
                  </a:cubicBezTo>
                  <a:lnTo>
                    <a:pt x="2066" y="2296"/>
                  </a:lnTo>
                  <a:cubicBezTo>
                    <a:pt x="2071" y="2302"/>
                    <a:pt x="2071" y="2311"/>
                    <a:pt x="2065" y="2317"/>
                  </a:cubicBezTo>
                  <a:cubicBezTo>
                    <a:pt x="2062" y="2319"/>
                    <a:pt x="2058" y="2320"/>
                    <a:pt x="2055" y="23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5" name="Google Shape;15;p2"/>
            <p:cNvSpPr/>
            <p:nvPr/>
          </p:nvSpPr>
          <p:spPr>
            <a:xfrm>
              <a:off x="1773237" y="5272087"/>
              <a:ext cx="746127" cy="835026"/>
            </a:xfrm>
            <a:custGeom>
              <a:avLst/>
              <a:gdLst/>
              <a:ahLst/>
              <a:cxnLst/>
              <a:rect l="l" t="t" r="r" b="b"/>
              <a:pathLst>
                <a:path w="2072" h="2321" extrusionOk="0">
                  <a:moveTo>
                    <a:pt x="2055" y="2320"/>
                  </a:moveTo>
                  <a:cubicBezTo>
                    <a:pt x="2051" y="2320"/>
                    <a:pt x="2047" y="2318"/>
                    <a:pt x="2044" y="2315"/>
                  </a:cubicBezTo>
                  <a:lnTo>
                    <a:pt x="5" y="26"/>
                  </a:lnTo>
                  <a:cubicBezTo>
                    <a:pt x="0" y="20"/>
                    <a:pt x="0" y="11"/>
                    <a:pt x="6" y="5"/>
                  </a:cubicBezTo>
                  <a:cubicBezTo>
                    <a:pt x="13" y="0"/>
                    <a:pt x="22" y="0"/>
                    <a:pt x="27" y="6"/>
                  </a:cubicBezTo>
                  <a:lnTo>
                    <a:pt x="2066" y="2295"/>
                  </a:lnTo>
                  <a:cubicBezTo>
                    <a:pt x="2071" y="2301"/>
                    <a:pt x="2071" y="2311"/>
                    <a:pt x="2065" y="2316"/>
                  </a:cubicBezTo>
                  <a:cubicBezTo>
                    <a:pt x="2062" y="2319"/>
                    <a:pt x="2058" y="2320"/>
                    <a:pt x="2055" y="23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 name="Google Shape;16;p2"/>
            <p:cNvSpPr/>
            <p:nvPr/>
          </p:nvSpPr>
          <p:spPr>
            <a:xfrm>
              <a:off x="1909762" y="5149850"/>
              <a:ext cx="746127" cy="835026"/>
            </a:xfrm>
            <a:custGeom>
              <a:avLst/>
              <a:gdLst/>
              <a:ahLst/>
              <a:cxnLst/>
              <a:rect l="l" t="t" r="r" b="b"/>
              <a:pathLst>
                <a:path w="2072" h="2321" extrusionOk="0">
                  <a:moveTo>
                    <a:pt x="2055" y="2320"/>
                  </a:moveTo>
                  <a:cubicBezTo>
                    <a:pt x="2051" y="2320"/>
                    <a:pt x="2047" y="2319"/>
                    <a:pt x="2044" y="2315"/>
                  </a:cubicBezTo>
                  <a:lnTo>
                    <a:pt x="5" y="27"/>
                  </a:lnTo>
                  <a:cubicBezTo>
                    <a:pt x="0" y="21"/>
                    <a:pt x="0" y="11"/>
                    <a:pt x="6" y="6"/>
                  </a:cubicBezTo>
                  <a:cubicBezTo>
                    <a:pt x="12" y="0"/>
                    <a:pt x="22" y="1"/>
                    <a:pt x="27" y="7"/>
                  </a:cubicBezTo>
                  <a:lnTo>
                    <a:pt x="2066" y="2296"/>
                  </a:lnTo>
                  <a:cubicBezTo>
                    <a:pt x="2071" y="2302"/>
                    <a:pt x="2071" y="2311"/>
                    <a:pt x="2065" y="2317"/>
                  </a:cubicBezTo>
                  <a:cubicBezTo>
                    <a:pt x="2062" y="2319"/>
                    <a:pt x="2058" y="2320"/>
                    <a:pt x="2055" y="23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 name="Google Shape;17;p2"/>
            <p:cNvSpPr/>
            <p:nvPr/>
          </p:nvSpPr>
          <p:spPr>
            <a:xfrm>
              <a:off x="2046287" y="5029200"/>
              <a:ext cx="746127" cy="835026"/>
            </a:xfrm>
            <a:custGeom>
              <a:avLst/>
              <a:gdLst/>
              <a:ahLst/>
              <a:cxnLst/>
              <a:rect l="l" t="t" r="r" b="b"/>
              <a:pathLst>
                <a:path w="2072" h="2321" extrusionOk="0">
                  <a:moveTo>
                    <a:pt x="2055" y="2320"/>
                  </a:moveTo>
                  <a:cubicBezTo>
                    <a:pt x="2051" y="2320"/>
                    <a:pt x="2047" y="2318"/>
                    <a:pt x="2044" y="2315"/>
                  </a:cubicBezTo>
                  <a:lnTo>
                    <a:pt x="5" y="26"/>
                  </a:lnTo>
                  <a:cubicBezTo>
                    <a:pt x="0" y="20"/>
                    <a:pt x="0" y="11"/>
                    <a:pt x="6" y="5"/>
                  </a:cubicBezTo>
                  <a:cubicBezTo>
                    <a:pt x="12" y="0"/>
                    <a:pt x="22" y="0"/>
                    <a:pt x="27" y="6"/>
                  </a:cubicBezTo>
                  <a:lnTo>
                    <a:pt x="2066" y="2295"/>
                  </a:lnTo>
                  <a:cubicBezTo>
                    <a:pt x="2071" y="2301"/>
                    <a:pt x="2071" y="2311"/>
                    <a:pt x="2065" y="2316"/>
                  </a:cubicBezTo>
                  <a:cubicBezTo>
                    <a:pt x="2062" y="2319"/>
                    <a:pt x="2058" y="2320"/>
                    <a:pt x="2055" y="23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 name="Google Shape;18;p2"/>
            <p:cNvSpPr/>
            <p:nvPr/>
          </p:nvSpPr>
          <p:spPr>
            <a:xfrm>
              <a:off x="2181225" y="4906962"/>
              <a:ext cx="746127" cy="835026"/>
            </a:xfrm>
            <a:custGeom>
              <a:avLst/>
              <a:gdLst/>
              <a:ahLst/>
              <a:cxnLst/>
              <a:rect l="l" t="t" r="r" b="b"/>
              <a:pathLst>
                <a:path w="2072" h="2321" extrusionOk="0">
                  <a:moveTo>
                    <a:pt x="2055" y="2320"/>
                  </a:moveTo>
                  <a:cubicBezTo>
                    <a:pt x="2051" y="2320"/>
                    <a:pt x="2047" y="2319"/>
                    <a:pt x="2044" y="2315"/>
                  </a:cubicBezTo>
                  <a:lnTo>
                    <a:pt x="5" y="27"/>
                  </a:lnTo>
                  <a:cubicBezTo>
                    <a:pt x="0" y="21"/>
                    <a:pt x="0" y="11"/>
                    <a:pt x="6" y="6"/>
                  </a:cubicBezTo>
                  <a:cubicBezTo>
                    <a:pt x="12" y="0"/>
                    <a:pt x="22" y="1"/>
                    <a:pt x="27" y="7"/>
                  </a:cubicBezTo>
                  <a:lnTo>
                    <a:pt x="2066" y="2296"/>
                  </a:lnTo>
                  <a:cubicBezTo>
                    <a:pt x="2071" y="2302"/>
                    <a:pt x="2071" y="2311"/>
                    <a:pt x="2065" y="2317"/>
                  </a:cubicBezTo>
                  <a:cubicBezTo>
                    <a:pt x="2062" y="2319"/>
                    <a:pt x="2058" y="2320"/>
                    <a:pt x="2055" y="23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 name="Google Shape;19;p2"/>
            <p:cNvSpPr/>
            <p:nvPr/>
          </p:nvSpPr>
          <p:spPr>
            <a:xfrm>
              <a:off x="2317750" y="4786312"/>
              <a:ext cx="746127" cy="835026"/>
            </a:xfrm>
            <a:custGeom>
              <a:avLst/>
              <a:gdLst/>
              <a:ahLst/>
              <a:cxnLst/>
              <a:rect l="l" t="t" r="r" b="b"/>
              <a:pathLst>
                <a:path w="2072" h="2321" extrusionOk="0">
                  <a:moveTo>
                    <a:pt x="2055" y="2320"/>
                  </a:moveTo>
                  <a:cubicBezTo>
                    <a:pt x="2051" y="2320"/>
                    <a:pt x="2047" y="2318"/>
                    <a:pt x="2044" y="2315"/>
                  </a:cubicBezTo>
                  <a:lnTo>
                    <a:pt x="5" y="26"/>
                  </a:lnTo>
                  <a:cubicBezTo>
                    <a:pt x="0" y="20"/>
                    <a:pt x="0" y="11"/>
                    <a:pt x="6" y="5"/>
                  </a:cubicBezTo>
                  <a:cubicBezTo>
                    <a:pt x="12" y="0"/>
                    <a:pt x="22" y="0"/>
                    <a:pt x="27" y="6"/>
                  </a:cubicBezTo>
                  <a:lnTo>
                    <a:pt x="2066" y="2295"/>
                  </a:lnTo>
                  <a:cubicBezTo>
                    <a:pt x="2071" y="2301"/>
                    <a:pt x="2071" y="2311"/>
                    <a:pt x="2065" y="2316"/>
                  </a:cubicBezTo>
                  <a:cubicBezTo>
                    <a:pt x="2062" y="2319"/>
                    <a:pt x="2058" y="2320"/>
                    <a:pt x="2055" y="23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0" name="Google Shape;20;p2"/>
            <p:cNvSpPr/>
            <p:nvPr/>
          </p:nvSpPr>
          <p:spPr>
            <a:xfrm>
              <a:off x="2454275" y="4664075"/>
              <a:ext cx="746127" cy="835026"/>
            </a:xfrm>
            <a:custGeom>
              <a:avLst/>
              <a:gdLst/>
              <a:ahLst/>
              <a:cxnLst/>
              <a:rect l="l" t="t" r="r" b="b"/>
              <a:pathLst>
                <a:path w="2072" h="2321" extrusionOk="0">
                  <a:moveTo>
                    <a:pt x="2055" y="2320"/>
                  </a:moveTo>
                  <a:cubicBezTo>
                    <a:pt x="2051" y="2320"/>
                    <a:pt x="2047" y="2319"/>
                    <a:pt x="2044" y="2315"/>
                  </a:cubicBezTo>
                  <a:lnTo>
                    <a:pt x="5" y="27"/>
                  </a:lnTo>
                  <a:cubicBezTo>
                    <a:pt x="0" y="20"/>
                    <a:pt x="0" y="11"/>
                    <a:pt x="6" y="6"/>
                  </a:cubicBezTo>
                  <a:cubicBezTo>
                    <a:pt x="12" y="0"/>
                    <a:pt x="22" y="1"/>
                    <a:pt x="27" y="7"/>
                  </a:cubicBezTo>
                  <a:lnTo>
                    <a:pt x="2066" y="2295"/>
                  </a:lnTo>
                  <a:cubicBezTo>
                    <a:pt x="2071" y="2302"/>
                    <a:pt x="2071" y="2311"/>
                    <a:pt x="2065" y="2316"/>
                  </a:cubicBezTo>
                  <a:cubicBezTo>
                    <a:pt x="2062" y="2319"/>
                    <a:pt x="2058" y="2320"/>
                    <a:pt x="2055" y="23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1" name="Google Shape;21;p2"/>
            <p:cNvSpPr/>
            <p:nvPr/>
          </p:nvSpPr>
          <p:spPr>
            <a:xfrm>
              <a:off x="2590800" y="4543425"/>
              <a:ext cx="746125" cy="835026"/>
            </a:xfrm>
            <a:custGeom>
              <a:avLst/>
              <a:gdLst/>
              <a:ahLst/>
              <a:cxnLst/>
              <a:rect l="l" t="t" r="r" b="b"/>
              <a:pathLst>
                <a:path w="2073" h="2321" extrusionOk="0">
                  <a:moveTo>
                    <a:pt x="2056" y="2320"/>
                  </a:moveTo>
                  <a:cubicBezTo>
                    <a:pt x="2052" y="2320"/>
                    <a:pt x="2047" y="2318"/>
                    <a:pt x="2045" y="2315"/>
                  </a:cubicBezTo>
                  <a:lnTo>
                    <a:pt x="6" y="26"/>
                  </a:lnTo>
                  <a:cubicBezTo>
                    <a:pt x="0" y="20"/>
                    <a:pt x="1" y="11"/>
                    <a:pt x="7" y="5"/>
                  </a:cubicBezTo>
                  <a:cubicBezTo>
                    <a:pt x="13" y="0"/>
                    <a:pt x="23" y="0"/>
                    <a:pt x="28" y="6"/>
                  </a:cubicBezTo>
                  <a:lnTo>
                    <a:pt x="2067" y="2295"/>
                  </a:lnTo>
                  <a:cubicBezTo>
                    <a:pt x="2072" y="2301"/>
                    <a:pt x="2072" y="2311"/>
                    <a:pt x="2066" y="2316"/>
                  </a:cubicBezTo>
                  <a:cubicBezTo>
                    <a:pt x="2063" y="2318"/>
                    <a:pt x="2059" y="2320"/>
                    <a:pt x="2056" y="23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2" name="Google Shape;22;p2"/>
            <p:cNvSpPr/>
            <p:nvPr/>
          </p:nvSpPr>
          <p:spPr>
            <a:xfrm>
              <a:off x="2727325" y="4421187"/>
              <a:ext cx="746125" cy="835026"/>
            </a:xfrm>
            <a:custGeom>
              <a:avLst/>
              <a:gdLst/>
              <a:ahLst/>
              <a:cxnLst/>
              <a:rect l="l" t="t" r="r" b="b"/>
              <a:pathLst>
                <a:path w="2073" h="2321" extrusionOk="0">
                  <a:moveTo>
                    <a:pt x="2056" y="2320"/>
                  </a:moveTo>
                  <a:cubicBezTo>
                    <a:pt x="2052" y="2320"/>
                    <a:pt x="2047" y="2319"/>
                    <a:pt x="2045" y="2315"/>
                  </a:cubicBezTo>
                  <a:lnTo>
                    <a:pt x="6" y="27"/>
                  </a:lnTo>
                  <a:cubicBezTo>
                    <a:pt x="0" y="20"/>
                    <a:pt x="1" y="11"/>
                    <a:pt x="7" y="6"/>
                  </a:cubicBezTo>
                  <a:cubicBezTo>
                    <a:pt x="13" y="0"/>
                    <a:pt x="23" y="1"/>
                    <a:pt x="28" y="7"/>
                  </a:cubicBezTo>
                  <a:lnTo>
                    <a:pt x="2067" y="2295"/>
                  </a:lnTo>
                  <a:cubicBezTo>
                    <a:pt x="2072" y="2302"/>
                    <a:pt x="2072" y="2311"/>
                    <a:pt x="2066" y="2316"/>
                  </a:cubicBezTo>
                  <a:cubicBezTo>
                    <a:pt x="2063" y="2319"/>
                    <a:pt x="2059" y="2320"/>
                    <a:pt x="2056" y="23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3" name="Google Shape;23;p2"/>
            <p:cNvSpPr/>
            <p:nvPr/>
          </p:nvSpPr>
          <p:spPr>
            <a:xfrm>
              <a:off x="2863850" y="4300537"/>
              <a:ext cx="746125" cy="835026"/>
            </a:xfrm>
            <a:custGeom>
              <a:avLst/>
              <a:gdLst/>
              <a:ahLst/>
              <a:cxnLst/>
              <a:rect l="l" t="t" r="r" b="b"/>
              <a:pathLst>
                <a:path w="2073" h="2321" extrusionOk="0">
                  <a:moveTo>
                    <a:pt x="2056" y="2320"/>
                  </a:moveTo>
                  <a:cubicBezTo>
                    <a:pt x="2051" y="2320"/>
                    <a:pt x="2047" y="2318"/>
                    <a:pt x="2044" y="2315"/>
                  </a:cubicBezTo>
                  <a:lnTo>
                    <a:pt x="6" y="26"/>
                  </a:lnTo>
                  <a:cubicBezTo>
                    <a:pt x="0" y="20"/>
                    <a:pt x="1" y="11"/>
                    <a:pt x="7" y="5"/>
                  </a:cubicBezTo>
                  <a:cubicBezTo>
                    <a:pt x="13" y="0"/>
                    <a:pt x="23" y="0"/>
                    <a:pt x="28" y="6"/>
                  </a:cubicBezTo>
                  <a:lnTo>
                    <a:pt x="2067" y="2295"/>
                  </a:lnTo>
                  <a:cubicBezTo>
                    <a:pt x="2072" y="2301"/>
                    <a:pt x="2072" y="2310"/>
                    <a:pt x="2065" y="2316"/>
                  </a:cubicBezTo>
                  <a:cubicBezTo>
                    <a:pt x="2063" y="2318"/>
                    <a:pt x="2059" y="2320"/>
                    <a:pt x="2056" y="23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24" name="Google Shape;24;p2"/>
          <p:cNvGrpSpPr/>
          <p:nvPr/>
        </p:nvGrpSpPr>
        <p:grpSpPr>
          <a:xfrm>
            <a:off x="153106" y="-386123"/>
            <a:ext cx="6699506" cy="2078763"/>
            <a:chOff x="153106" y="-386123"/>
            <a:chExt cx="6699506" cy="2078763"/>
          </a:xfrm>
        </p:grpSpPr>
        <p:grpSp>
          <p:nvGrpSpPr>
            <p:cNvPr id="25" name="Google Shape;25;p2"/>
            <p:cNvGrpSpPr/>
            <p:nvPr/>
          </p:nvGrpSpPr>
          <p:grpSpPr>
            <a:xfrm rot="10800000">
              <a:off x="153106" y="1114390"/>
              <a:ext cx="311529" cy="578250"/>
              <a:chOff x="1196975" y="5856287"/>
              <a:chExt cx="231775" cy="430213"/>
            </a:xfrm>
          </p:grpSpPr>
          <p:sp>
            <p:nvSpPr>
              <p:cNvPr id="26" name="Google Shape;26;p2"/>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7" name="Google Shape;27;p2"/>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8" name="Google Shape;28;p2"/>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9" name="Google Shape;29;p2"/>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30" name="Google Shape;30;p2"/>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31" name="Google Shape;31;p2"/>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32" name="Google Shape;32;p2"/>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33" name="Google Shape;33;p2"/>
            <p:cNvGrpSpPr/>
            <p:nvPr/>
          </p:nvGrpSpPr>
          <p:grpSpPr>
            <a:xfrm>
              <a:off x="5204946" y="-386123"/>
              <a:ext cx="1647666" cy="1132047"/>
              <a:chOff x="5204946" y="-386123"/>
              <a:chExt cx="1647666" cy="1132047"/>
            </a:xfrm>
          </p:grpSpPr>
          <p:grpSp>
            <p:nvGrpSpPr>
              <p:cNvPr id="34" name="Google Shape;34;p2"/>
              <p:cNvGrpSpPr/>
              <p:nvPr/>
            </p:nvGrpSpPr>
            <p:grpSpPr>
              <a:xfrm rot="5400000">
                <a:off x="5338306" y="94603"/>
                <a:ext cx="311529" cy="578250"/>
                <a:chOff x="1196975" y="5856287"/>
                <a:chExt cx="231775" cy="430213"/>
              </a:xfrm>
            </p:grpSpPr>
            <p:sp>
              <p:nvSpPr>
                <p:cNvPr id="35" name="Google Shape;35;p2"/>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36" name="Google Shape;36;p2"/>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37" name="Google Shape;37;p2"/>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38" name="Google Shape;38;p2"/>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39" name="Google Shape;39;p2"/>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40" name="Google Shape;40;p2"/>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41" name="Google Shape;41;p2"/>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
            <p:nvSpPr>
              <p:cNvPr id="42" name="Google Shape;42;p2"/>
              <p:cNvSpPr/>
              <p:nvPr/>
            </p:nvSpPr>
            <p:spPr>
              <a:xfrm rot="2950162">
                <a:off x="5775411" y="-58000"/>
                <a:ext cx="1084995" cy="475800"/>
              </a:xfrm>
              <a:custGeom>
                <a:avLst/>
                <a:gdLst/>
                <a:ahLst/>
                <a:cxnLst/>
                <a:rect l="l" t="t" r="r" b="b"/>
                <a:pathLst>
                  <a:path w="1329" h="581" extrusionOk="0">
                    <a:moveTo>
                      <a:pt x="1063" y="580"/>
                    </a:moveTo>
                    <a:cubicBezTo>
                      <a:pt x="1025" y="580"/>
                      <a:pt x="987" y="571"/>
                      <a:pt x="955" y="552"/>
                    </a:cubicBezTo>
                    <a:cubicBezTo>
                      <a:pt x="930" y="537"/>
                      <a:pt x="909" y="517"/>
                      <a:pt x="893" y="493"/>
                    </a:cubicBezTo>
                    <a:cubicBezTo>
                      <a:pt x="879" y="501"/>
                      <a:pt x="864" y="508"/>
                      <a:pt x="849" y="512"/>
                    </a:cubicBezTo>
                    <a:cubicBezTo>
                      <a:pt x="769" y="536"/>
                      <a:pt x="675" y="509"/>
                      <a:pt x="620" y="446"/>
                    </a:cubicBezTo>
                    <a:cubicBezTo>
                      <a:pt x="608" y="432"/>
                      <a:pt x="598" y="418"/>
                      <a:pt x="591" y="402"/>
                    </a:cubicBezTo>
                    <a:cubicBezTo>
                      <a:pt x="575" y="413"/>
                      <a:pt x="558" y="422"/>
                      <a:pt x="540" y="428"/>
                    </a:cubicBezTo>
                    <a:cubicBezTo>
                      <a:pt x="455" y="461"/>
                      <a:pt x="354" y="439"/>
                      <a:pt x="295" y="377"/>
                    </a:cubicBezTo>
                    <a:cubicBezTo>
                      <a:pt x="282" y="364"/>
                      <a:pt x="272" y="349"/>
                      <a:pt x="264" y="333"/>
                    </a:cubicBezTo>
                    <a:cubicBezTo>
                      <a:pt x="262" y="335"/>
                      <a:pt x="259" y="336"/>
                      <a:pt x="257" y="338"/>
                    </a:cubicBezTo>
                    <a:cubicBezTo>
                      <a:pt x="212" y="373"/>
                      <a:pt x="141" y="393"/>
                      <a:pt x="84" y="362"/>
                    </a:cubicBezTo>
                    <a:cubicBezTo>
                      <a:pt x="16" y="326"/>
                      <a:pt x="0" y="234"/>
                      <a:pt x="23" y="167"/>
                    </a:cubicBezTo>
                    <a:cubicBezTo>
                      <a:pt x="47" y="98"/>
                      <a:pt x="104" y="46"/>
                      <a:pt x="156" y="4"/>
                    </a:cubicBezTo>
                    <a:cubicBezTo>
                      <a:pt x="161" y="0"/>
                      <a:pt x="167" y="1"/>
                      <a:pt x="171" y="6"/>
                    </a:cubicBezTo>
                    <a:cubicBezTo>
                      <a:pt x="175" y="11"/>
                      <a:pt x="174" y="18"/>
                      <a:pt x="170" y="21"/>
                    </a:cubicBezTo>
                    <a:cubicBezTo>
                      <a:pt x="120" y="61"/>
                      <a:pt x="66" y="110"/>
                      <a:pt x="44" y="174"/>
                    </a:cubicBezTo>
                    <a:cubicBezTo>
                      <a:pt x="23" y="233"/>
                      <a:pt x="37" y="312"/>
                      <a:pt x="94" y="343"/>
                    </a:cubicBezTo>
                    <a:cubicBezTo>
                      <a:pt x="143" y="370"/>
                      <a:pt x="204" y="351"/>
                      <a:pt x="244" y="321"/>
                    </a:cubicBezTo>
                    <a:cubicBezTo>
                      <a:pt x="247" y="318"/>
                      <a:pt x="251" y="315"/>
                      <a:pt x="254" y="312"/>
                    </a:cubicBezTo>
                    <a:cubicBezTo>
                      <a:pt x="232" y="252"/>
                      <a:pt x="238" y="182"/>
                      <a:pt x="275" y="131"/>
                    </a:cubicBezTo>
                    <a:cubicBezTo>
                      <a:pt x="289" y="111"/>
                      <a:pt x="312" y="97"/>
                      <a:pt x="332" y="95"/>
                    </a:cubicBezTo>
                    <a:cubicBezTo>
                      <a:pt x="346" y="94"/>
                      <a:pt x="358" y="97"/>
                      <a:pt x="367" y="106"/>
                    </a:cubicBezTo>
                    <a:cubicBezTo>
                      <a:pt x="388" y="125"/>
                      <a:pt x="387" y="158"/>
                      <a:pt x="364" y="199"/>
                    </a:cubicBezTo>
                    <a:cubicBezTo>
                      <a:pt x="338" y="244"/>
                      <a:pt x="314" y="285"/>
                      <a:pt x="281" y="317"/>
                    </a:cubicBezTo>
                    <a:cubicBezTo>
                      <a:pt x="288" y="334"/>
                      <a:pt x="298" y="349"/>
                      <a:pt x="311" y="362"/>
                    </a:cubicBezTo>
                    <a:cubicBezTo>
                      <a:pt x="364" y="418"/>
                      <a:pt x="455" y="437"/>
                      <a:pt x="532" y="408"/>
                    </a:cubicBezTo>
                    <a:cubicBezTo>
                      <a:pt x="550" y="401"/>
                      <a:pt x="566" y="392"/>
                      <a:pt x="582" y="381"/>
                    </a:cubicBezTo>
                    <a:cubicBezTo>
                      <a:pt x="561" y="326"/>
                      <a:pt x="562" y="263"/>
                      <a:pt x="587" y="209"/>
                    </a:cubicBezTo>
                    <a:cubicBezTo>
                      <a:pt x="598" y="186"/>
                      <a:pt x="612" y="170"/>
                      <a:pt x="628" y="161"/>
                    </a:cubicBezTo>
                    <a:cubicBezTo>
                      <a:pt x="648" y="150"/>
                      <a:pt x="678" y="149"/>
                      <a:pt x="695" y="168"/>
                    </a:cubicBezTo>
                    <a:cubicBezTo>
                      <a:pt x="710" y="183"/>
                      <a:pt x="713" y="207"/>
                      <a:pt x="705" y="237"/>
                    </a:cubicBezTo>
                    <a:cubicBezTo>
                      <a:pt x="689" y="298"/>
                      <a:pt x="655" y="351"/>
                      <a:pt x="609" y="389"/>
                    </a:cubicBezTo>
                    <a:cubicBezTo>
                      <a:pt x="616" y="404"/>
                      <a:pt x="625" y="419"/>
                      <a:pt x="636" y="432"/>
                    </a:cubicBezTo>
                    <a:cubicBezTo>
                      <a:pt x="686" y="489"/>
                      <a:pt x="770" y="513"/>
                      <a:pt x="843" y="491"/>
                    </a:cubicBezTo>
                    <a:cubicBezTo>
                      <a:pt x="856" y="487"/>
                      <a:pt x="870" y="481"/>
                      <a:pt x="882" y="474"/>
                    </a:cubicBezTo>
                    <a:cubicBezTo>
                      <a:pt x="853" y="419"/>
                      <a:pt x="850" y="352"/>
                      <a:pt x="878" y="299"/>
                    </a:cubicBezTo>
                    <a:cubicBezTo>
                      <a:pt x="892" y="275"/>
                      <a:pt x="917" y="255"/>
                      <a:pt x="941" y="250"/>
                    </a:cubicBezTo>
                    <a:cubicBezTo>
                      <a:pt x="956" y="247"/>
                      <a:pt x="971" y="250"/>
                      <a:pt x="983" y="260"/>
                    </a:cubicBezTo>
                    <a:cubicBezTo>
                      <a:pt x="1000" y="274"/>
                      <a:pt x="1007" y="298"/>
                      <a:pt x="1003" y="330"/>
                    </a:cubicBezTo>
                    <a:cubicBezTo>
                      <a:pt x="995" y="390"/>
                      <a:pt x="960" y="445"/>
                      <a:pt x="911" y="481"/>
                    </a:cubicBezTo>
                    <a:cubicBezTo>
                      <a:pt x="925" y="502"/>
                      <a:pt x="944" y="520"/>
                      <a:pt x="966" y="533"/>
                    </a:cubicBezTo>
                    <a:cubicBezTo>
                      <a:pt x="1039" y="576"/>
                      <a:pt x="1141" y="564"/>
                      <a:pt x="1209" y="504"/>
                    </a:cubicBezTo>
                    <a:cubicBezTo>
                      <a:pt x="1273" y="449"/>
                      <a:pt x="1306" y="357"/>
                      <a:pt x="1295" y="265"/>
                    </a:cubicBezTo>
                    <a:cubicBezTo>
                      <a:pt x="1294" y="259"/>
                      <a:pt x="1298" y="254"/>
                      <a:pt x="1304" y="253"/>
                    </a:cubicBezTo>
                    <a:cubicBezTo>
                      <a:pt x="1310" y="252"/>
                      <a:pt x="1316" y="257"/>
                      <a:pt x="1317" y="263"/>
                    </a:cubicBezTo>
                    <a:cubicBezTo>
                      <a:pt x="1328" y="362"/>
                      <a:pt x="1292" y="461"/>
                      <a:pt x="1223" y="521"/>
                    </a:cubicBezTo>
                    <a:cubicBezTo>
                      <a:pt x="1179" y="560"/>
                      <a:pt x="1120" y="580"/>
                      <a:pt x="1063" y="580"/>
                    </a:cubicBezTo>
                    <a:close/>
                    <a:moveTo>
                      <a:pt x="952" y="271"/>
                    </a:moveTo>
                    <a:cubicBezTo>
                      <a:pt x="949" y="271"/>
                      <a:pt x="947" y="271"/>
                      <a:pt x="945" y="272"/>
                    </a:cubicBezTo>
                    <a:cubicBezTo>
                      <a:pt x="927" y="275"/>
                      <a:pt x="908" y="291"/>
                      <a:pt x="898" y="310"/>
                    </a:cubicBezTo>
                    <a:cubicBezTo>
                      <a:pt x="873" y="356"/>
                      <a:pt x="876" y="414"/>
                      <a:pt x="900" y="462"/>
                    </a:cubicBezTo>
                    <a:cubicBezTo>
                      <a:pt x="944" y="430"/>
                      <a:pt x="974" y="381"/>
                      <a:pt x="981" y="327"/>
                    </a:cubicBezTo>
                    <a:cubicBezTo>
                      <a:pt x="983" y="314"/>
                      <a:pt x="984" y="289"/>
                      <a:pt x="969" y="277"/>
                    </a:cubicBezTo>
                    <a:cubicBezTo>
                      <a:pt x="964" y="273"/>
                      <a:pt x="958" y="271"/>
                      <a:pt x="952" y="271"/>
                    </a:cubicBezTo>
                    <a:close/>
                    <a:moveTo>
                      <a:pt x="658" y="175"/>
                    </a:moveTo>
                    <a:cubicBezTo>
                      <a:pt x="652" y="175"/>
                      <a:pt x="645" y="177"/>
                      <a:pt x="639" y="180"/>
                    </a:cubicBezTo>
                    <a:cubicBezTo>
                      <a:pt x="627" y="187"/>
                      <a:pt x="616" y="199"/>
                      <a:pt x="607" y="219"/>
                    </a:cubicBezTo>
                    <a:cubicBezTo>
                      <a:pt x="585" y="265"/>
                      <a:pt x="584" y="319"/>
                      <a:pt x="600" y="367"/>
                    </a:cubicBezTo>
                    <a:cubicBezTo>
                      <a:pt x="640" y="333"/>
                      <a:pt x="670" y="285"/>
                      <a:pt x="684" y="232"/>
                    </a:cubicBezTo>
                    <a:cubicBezTo>
                      <a:pt x="690" y="209"/>
                      <a:pt x="688" y="192"/>
                      <a:pt x="679" y="183"/>
                    </a:cubicBezTo>
                    <a:cubicBezTo>
                      <a:pt x="674" y="177"/>
                      <a:pt x="666" y="175"/>
                      <a:pt x="658" y="175"/>
                    </a:cubicBezTo>
                    <a:close/>
                    <a:moveTo>
                      <a:pt x="338" y="117"/>
                    </a:moveTo>
                    <a:cubicBezTo>
                      <a:pt x="337" y="117"/>
                      <a:pt x="336" y="117"/>
                      <a:pt x="334" y="117"/>
                    </a:cubicBezTo>
                    <a:cubicBezTo>
                      <a:pt x="320" y="118"/>
                      <a:pt x="303" y="130"/>
                      <a:pt x="292" y="144"/>
                    </a:cubicBezTo>
                    <a:cubicBezTo>
                      <a:pt x="262" y="186"/>
                      <a:pt x="256" y="244"/>
                      <a:pt x="272" y="295"/>
                    </a:cubicBezTo>
                    <a:cubicBezTo>
                      <a:pt x="300" y="265"/>
                      <a:pt x="322" y="229"/>
                      <a:pt x="345" y="188"/>
                    </a:cubicBezTo>
                    <a:cubicBezTo>
                      <a:pt x="355" y="170"/>
                      <a:pt x="369" y="138"/>
                      <a:pt x="352" y="122"/>
                    </a:cubicBezTo>
                    <a:cubicBezTo>
                      <a:pt x="348" y="118"/>
                      <a:pt x="343" y="117"/>
                      <a:pt x="338" y="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754"/>
        <p:cNvGrpSpPr/>
        <p:nvPr/>
      </p:nvGrpSpPr>
      <p:grpSpPr>
        <a:xfrm>
          <a:off x="0" y="0"/>
          <a:ext cx="0" cy="0"/>
          <a:chOff x="0" y="0"/>
          <a:chExt cx="0" cy="0"/>
        </a:xfrm>
      </p:grpSpPr>
      <p:sp>
        <p:nvSpPr>
          <p:cNvPr id="755" name="Google Shape;755;p30"/>
          <p:cNvSpPr/>
          <p:nvPr/>
        </p:nvSpPr>
        <p:spPr>
          <a:xfrm>
            <a:off x="7247269" y="1668954"/>
            <a:ext cx="276031" cy="295396"/>
          </a:xfrm>
          <a:custGeom>
            <a:avLst/>
            <a:gdLst/>
            <a:ahLst/>
            <a:cxnLst/>
            <a:rect l="l" t="t" r="r" b="b"/>
            <a:pathLst>
              <a:path w="501" h="537" extrusionOk="0">
                <a:moveTo>
                  <a:pt x="498" y="321"/>
                </a:moveTo>
                <a:cubicBezTo>
                  <a:pt x="496" y="332"/>
                  <a:pt x="488" y="341"/>
                  <a:pt x="478" y="343"/>
                </a:cubicBezTo>
                <a:lnTo>
                  <a:pt x="341" y="379"/>
                </a:lnTo>
                <a:lnTo>
                  <a:pt x="318" y="514"/>
                </a:lnTo>
                <a:cubicBezTo>
                  <a:pt x="317" y="525"/>
                  <a:pt x="308" y="534"/>
                  <a:pt x="297" y="536"/>
                </a:cubicBezTo>
                <a:cubicBezTo>
                  <a:pt x="295" y="536"/>
                  <a:pt x="293" y="536"/>
                  <a:pt x="291" y="536"/>
                </a:cubicBezTo>
                <a:cubicBezTo>
                  <a:pt x="282" y="536"/>
                  <a:pt x="273" y="532"/>
                  <a:pt x="268" y="524"/>
                </a:cubicBezTo>
                <a:cubicBezTo>
                  <a:pt x="245" y="488"/>
                  <a:pt x="224" y="452"/>
                  <a:pt x="204" y="415"/>
                </a:cubicBezTo>
                <a:lnTo>
                  <a:pt x="37" y="459"/>
                </a:lnTo>
                <a:cubicBezTo>
                  <a:pt x="26" y="462"/>
                  <a:pt x="13" y="458"/>
                  <a:pt x="7" y="448"/>
                </a:cubicBezTo>
                <a:cubicBezTo>
                  <a:pt x="0" y="439"/>
                  <a:pt x="0" y="426"/>
                  <a:pt x="7" y="417"/>
                </a:cubicBezTo>
                <a:cubicBezTo>
                  <a:pt x="44" y="363"/>
                  <a:pt x="84" y="310"/>
                  <a:pt x="126" y="259"/>
                </a:cubicBezTo>
                <a:cubicBezTo>
                  <a:pt x="99" y="196"/>
                  <a:pt x="74" y="131"/>
                  <a:pt x="53" y="66"/>
                </a:cubicBezTo>
                <a:cubicBezTo>
                  <a:pt x="50" y="54"/>
                  <a:pt x="53" y="42"/>
                  <a:pt x="63" y="35"/>
                </a:cubicBezTo>
                <a:cubicBezTo>
                  <a:pt x="72" y="28"/>
                  <a:pt x="85" y="28"/>
                  <a:pt x="95" y="34"/>
                </a:cubicBezTo>
                <a:lnTo>
                  <a:pt x="237" y="129"/>
                </a:lnTo>
                <a:cubicBezTo>
                  <a:pt x="274" y="89"/>
                  <a:pt x="312" y="49"/>
                  <a:pt x="351" y="11"/>
                </a:cubicBezTo>
                <a:cubicBezTo>
                  <a:pt x="362" y="0"/>
                  <a:pt x="379" y="0"/>
                  <a:pt x="390" y="11"/>
                </a:cubicBezTo>
                <a:cubicBezTo>
                  <a:pt x="396" y="17"/>
                  <a:pt x="401" y="28"/>
                  <a:pt x="400" y="37"/>
                </a:cubicBezTo>
                <a:lnTo>
                  <a:pt x="369" y="216"/>
                </a:lnTo>
                <a:lnTo>
                  <a:pt x="486" y="294"/>
                </a:lnTo>
                <a:cubicBezTo>
                  <a:pt x="495" y="300"/>
                  <a:pt x="500" y="311"/>
                  <a:pt x="498" y="321"/>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56" name="Google Shape;756;p30"/>
          <p:cNvSpPr/>
          <p:nvPr/>
        </p:nvSpPr>
        <p:spPr>
          <a:xfrm>
            <a:off x="4853884" y="1120626"/>
            <a:ext cx="438258" cy="493943"/>
          </a:xfrm>
          <a:custGeom>
            <a:avLst/>
            <a:gdLst/>
            <a:ahLst/>
            <a:cxnLst/>
            <a:rect l="l" t="t" r="r" b="b"/>
            <a:pathLst>
              <a:path w="796" h="898" extrusionOk="0">
                <a:moveTo>
                  <a:pt x="324" y="535"/>
                </a:moveTo>
                <a:cubicBezTo>
                  <a:pt x="212" y="479"/>
                  <a:pt x="104" y="416"/>
                  <a:pt x="0" y="347"/>
                </a:cubicBezTo>
                <a:cubicBezTo>
                  <a:pt x="110" y="337"/>
                  <a:pt x="220" y="326"/>
                  <a:pt x="330" y="316"/>
                </a:cubicBezTo>
                <a:cubicBezTo>
                  <a:pt x="335" y="210"/>
                  <a:pt x="344" y="105"/>
                  <a:pt x="356" y="0"/>
                </a:cubicBezTo>
                <a:lnTo>
                  <a:pt x="361" y="1"/>
                </a:lnTo>
                <a:cubicBezTo>
                  <a:pt x="416" y="99"/>
                  <a:pt x="472" y="198"/>
                  <a:pt x="527" y="297"/>
                </a:cubicBezTo>
                <a:cubicBezTo>
                  <a:pt x="616" y="288"/>
                  <a:pt x="706" y="280"/>
                  <a:pt x="795" y="271"/>
                </a:cubicBezTo>
                <a:cubicBezTo>
                  <a:pt x="742" y="344"/>
                  <a:pt x="688" y="417"/>
                  <a:pt x="635" y="489"/>
                </a:cubicBezTo>
                <a:cubicBezTo>
                  <a:pt x="678" y="565"/>
                  <a:pt x="721" y="642"/>
                  <a:pt x="763" y="718"/>
                </a:cubicBezTo>
                <a:cubicBezTo>
                  <a:pt x="685" y="692"/>
                  <a:pt x="608" y="663"/>
                  <a:pt x="531" y="631"/>
                </a:cubicBezTo>
                <a:cubicBezTo>
                  <a:pt x="466" y="720"/>
                  <a:pt x="401" y="808"/>
                  <a:pt x="336" y="897"/>
                </a:cubicBezTo>
                <a:cubicBezTo>
                  <a:pt x="327" y="777"/>
                  <a:pt x="324" y="656"/>
                  <a:pt x="324" y="535"/>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57" name="Google Shape;757;p30"/>
          <p:cNvSpPr/>
          <p:nvPr/>
        </p:nvSpPr>
        <p:spPr>
          <a:xfrm>
            <a:off x="7043350" y="1964344"/>
            <a:ext cx="290559" cy="312345"/>
          </a:xfrm>
          <a:custGeom>
            <a:avLst/>
            <a:gdLst/>
            <a:ahLst/>
            <a:cxnLst/>
            <a:rect l="l" t="t" r="r" b="b"/>
            <a:pathLst>
              <a:path w="527" h="568" extrusionOk="0">
                <a:moveTo>
                  <a:pt x="202" y="339"/>
                </a:moveTo>
                <a:cubicBezTo>
                  <a:pt x="132" y="310"/>
                  <a:pt x="65" y="277"/>
                  <a:pt x="0" y="239"/>
                </a:cubicBezTo>
                <a:cubicBezTo>
                  <a:pt x="73" y="226"/>
                  <a:pt x="146" y="213"/>
                  <a:pt x="219" y="200"/>
                </a:cubicBezTo>
                <a:cubicBezTo>
                  <a:pt x="228" y="133"/>
                  <a:pt x="240" y="67"/>
                  <a:pt x="254" y="0"/>
                </a:cubicBezTo>
                <a:lnTo>
                  <a:pt x="257" y="0"/>
                </a:lnTo>
                <a:cubicBezTo>
                  <a:pt x="287" y="59"/>
                  <a:pt x="318" y="118"/>
                  <a:pt x="349" y="177"/>
                </a:cubicBezTo>
                <a:cubicBezTo>
                  <a:pt x="408" y="167"/>
                  <a:pt x="467" y="156"/>
                  <a:pt x="526" y="146"/>
                </a:cubicBezTo>
                <a:cubicBezTo>
                  <a:pt x="487" y="195"/>
                  <a:pt x="448" y="244"/>
                  <a:pt x="409" y="292"/>
                </a:cubicBezTo>
                <a:cubicBezTo>
                  <a:pt x="432" y="338"/>
                  <a:pt x="456" y="384"/>
                  <a:pt x="480" y="429"/>
                </a:cubicBezTo>
                <a:cubicBezTo>
                  <a:pt x="430" y="417"/>
                  <a:pt x="381" y="403"/>
                  <a:pt x="333" y="387"/>
                </a:cubicBezTo>
                <a:cubicBezTo>
                  <a:pt x="285" y="447"/>
                  <a:pt x="237" y="507"/>
                  <a:pt x="189" y="567"/>
                </a:cubicBezTo>
                <a:cubicBezTo>
                  <a:pt x="191" y="491"/>
                  <a:pt x="195" y="415"/>
                  <a:pt x="202" y="339"/>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nvGrpSpPr>
          <p:cNvPr id="758" name="Google Shape;758;p30"/>
          <p:cNvGrpSpPr/>
          <p:nvPr/>
        </p:nvGrpSpPr>
        <p:grpSpPr>
          <a:xfrm>
            <a:off x="486821" y="-167136"/>
            <a:ext cx="8749791" cy="5549372"/>
            <a:chOff x="486821" y="-167136"/>
            <a:chExt cx="8749791" cy="5549372"/>
          </a:xfrm>
        </p:grpSpPr>
        <p:grpSp>
          <p:nvGrpSpPr>
            <p:cNvPr id="759" name="Google Shape;759;p30"/>
            <p:cNvGrpSpPr/>
            <p:nvPr/>
          </p:nvGrpSpPr>
          <p:grpSpPr>
            <a:xfrm>
              <a:off x="5124650" y="2426475"/>
              <a:ext cx="2842137" cy="1774187"/>
              <a:chOff x="5124650" y="2426475"/>
              <a:chExt cx="2842137" cy="1774187"/>
            </a:xfrm>
          </p:grpSpPr>
          <p:sp>
            <p:nvSpPr>
              <p:cNvPr id="760" name="Google Shape;760;p30"/>
              <p:cNvSpPr/>
              <p:nvPr/>
            </p:nvSpPr>
            <p:spPr>
              <a:xfrm rot="5400000">
                <a:off x="7581699" y="2558813"/>
                <a:ext cx="17910" cy="8358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61" name="Google Shape;761;p30"/>
              <p:cNvSpPr/>
              <p:nvPr/>
            </p:nvSpPr>
            <p:spPr>
              <a:xfrm rot="5400000">
                <a:off x="7460301" y="2558813"/>
                <a:ext cx="17910" cy="8358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62" name="Google Shape;762;p30"/>
              <p:cNvSpPr/>
              <p:nvPr/>
            </p:nvSpPr>
            <p:spPr>
              <a:xfrm rot="5400000">
                <a:off x="7488163" y="2654338"/>
                <a:ext cx="83583" cy="17910"/>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63" name="Google Shape;763;p30"/>
              <p:cNvSpPr/>
              <p:nvPr/>
            </p:nvSpPr>
            <p:spPr>
              <a:xfrm rot="5400000">
                <a:off x="7488163" y="2530954"/>
                <a:ext cx="83583" cy="17910"/>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64" name="Google Shape;764;p30"/>
              <p:cNvSpPr/>
              <p:nvPr/>
            </p:nvSpPr>
            <p:spPr>
              <a:xfrm rot="5400000">
                <a:off x="7927981" y="2522993"/>
                <a:ext cx="43782" cy="33832"/>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65" name="Google Shape;765;p30"/>
              <p:cNvSpPr/>
              <p:nvPr/>
            </p:nvSpPr>
            <p:spPr>
              <a:xfrm rot="5400000">
                <a:off x="7693146" y="2431450"/>
                <a:ext cx="43782" cy="33832"/>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66" name="Google Shape;766;p30"/>
              <p:cNvSpPr/>
              <p:nvPr/>
            </p:nvSpPr>
            <p:spPr>
              <a:xfrm rot="5400000">
                <a:off x="7693146" y="2678219"/>
                <a:ext cx="43782" cy="33832"/>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67" name="Google Shape;767;p30"/>
              <p:cNvSpPr/>
              <p:nvPr/>
            </p:nvSpPr>
            <p:spPr>
              <a:xfrm rot="10800000">
                <a:off x="5232115" y="3782736"/>
                <a:ext cx="17910" cy="8358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68" name="Google Shape;768;p30"/>
              <p:cNvSpPr/>
              <p:nvPr/>
            </p:nvSpPr>
            <p:spPr>
              <a:xfrm rot="10800000">
                <a:off x="5232115" y="3661338"/>
                <a:ext cx="17910" cy="8358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69" name="Google Shape;769;p30"/>
              <p:cNvSpPr/>
              <p:nvPr/>
            </p:nvSpPr>
            <p:spPr>
              <a:xfrm rot="10800000">
                <a:off x="5136591" y="3754875"/>
                <a:ext cx="83583" cy="17910"/>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70" name="Google Shape;770;p30"/>
              <p:cNvSpPr/>
              <p:nvPr/>
            </p:nvSpPr>
            <p:spPr>
              <a:xfrm rot="10800000">
                <a:off x="5259975" y="3754875"/>
                <a:ext cx="83583" cy="17910"/>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71" name="Google Shape;771;p30"/>
              <p:cNvSpPr/>
              <p:nvPr/>
            </p:nvSpPr>
            <p:spPr>
              <a:xfrm rot="10800000">
                <a:off x="5279875" y="4166831"/>
                <a:ext cx="43782" cy="33832"/>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72" name="Google Shape;772;p30"/>
              <p:cNvSpPr/>
              <p:nvPr/>
            </p:nvSpPr>
            <p:spPr>
              <a:xfrm rot="10800000">
                <a:off x="5371418" y="3931996"/>
                <a:ext cx="43782" cy="33832"/>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73" name="Google Shape;773;p30"/>
              <p:cNvSpPr/>
              <p:nvPr/>
            </p:nvSpPr>
            <p:spPr>
              <a:xfrm rot="10800000">
                <a:off x="5124650" y="3931996"/>
                <a:ext cx="43782" cy="33832"/>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
          <p:nvSpPr>
            <p:cNvPr id="774" name="Google Shape;774;p30"/>
            <p:cNvSpPr/>
            <p:nvPr/>
          </p:nvSpPr>
          <p:spPr>
            <a:xfrm rot="-2950162" flipH="1">
              <a:off x="8159411" y="160988"/>
              <a:ext cx="1084995" cy="475800"/>
            </a:xfrm>
            <a:custGeom>
              <a:avLst/>
              <a:gdLst/>
              <a:ahLst/>
              <a:cxnLst/>
              <a:rect l="l" t="t" r="r" b="b"/>
              <a:pathLst>
                <a:path w="1329" h="581" extrusionOk="0">
                  <a:moveTo>
                    <a:pt x="1063" y="580"/>
                  </a:moveTo>
                  <a:cubicBezTo>
                    <a:pt x="1025" y="580"/>
                    <a:pt x="987" y="571"/>
                    <a:pt x="955" y="552"/>
                  </a:cubicBezTo>
                  <a:cubicBezTo>
                    <a:pt x="930" y="537"/>
                    <a:pt x="909" y="517"/>
                    <a:pt x="893" y="493"/>
                  </a:cubicBezTo>
                  <a:cubicBezTo>
                    <a:pt x="879" y="501"/>
                    <a:pt x="864" y="508"/>
                    <a:pt x="849" y="512"/>
                  </a:cubicBezTo>
                  <a:cubicBezTo>
                    <a:pt x="769" y="536"/>
                    <a:pt x="675" y="509"/>
                    <a:pt x="620" y="446"/>
                  </a:cubicBezTo>
                  <a:cubicBezTo>
                    <a:pt x="608" y="432"/>
                    <a:pt x="598" y="418"/>
                    <a:pt x="591" y="402"/>
                  </a:cubicBezTo>
                  <a:cubicBezTo>
                    <a:pt x="575" y="413"/>
                    <a:pt x="558" y="422"/>
                    <a:pt x="540" y="428"/>
                  </a:cubicBezTo>
                  <a:cubicBezTo>
                    <a:pt x="455" y="461"/>
                    <a:pt x="354" y="439"/>
                    <a:pt x="295" y="377"/>
                  </a:cubicBezTo>
                  <a:cubicBezTo>
                    <a:pt x="282" y="364"/>
                    <a:pt x="272" y="349"/>
                    <a:pt x="264" y="333"/>
                  </a:cubicBezTo>
                  <a:cubicBezTo>
                    <a:pt x="262" y="335"/>
                    <a:pt x="259" y="336"/>
                    <a:pt x="257" y="338"/>
                  </a:cubicBezTo>
                  <a:cubicBezTo>
                    <a:pt x="212" y="373"/>
                    <a:pt x="141" y="393"/>
                    <a:pt x="84" y="362"/>
                  </a:cubicBezTo>
                  <a:cubicBezTo>
                    <a:pt x="16" y="326"/>
                    <a:pt x="0" y="234"/>
                    <a:pt x="23" y="167"/>
                  </a:cubicBezTo>
                  <a:cubicBezTo>
                    <a:pt x="47" y="98"/>
                    <a:pt x="104" y="46"/>
                    <a:pt x="156" y="4"/>
                  </a:cubicBezTo>
                  <a:cubicBezTo>
                    <a:pt x="161" y="0"/>
                    <a:pt x="167" y="1"/>
                    <a:pt x="171" y="6"/>
                  </a:cubicBezTo>
                  <a:cubicBezTo>
                    <a:pt x="175" y="11"/>
                    <a:pt x="174" y="18"/>
                    <a:pt x="170" y="21"/>
                  </a:cubicBezTo>
                  <a:cubicBezTo>
                    <a:pt x="120" y="61"/>
                    <a:pt x="66" y="110"/>
                    <a:pt x="44" y="174"/>
                  </a:cubicBezTo>
                  <a:cubicBezTo>
                    <a:pt x="23" y="233"/>
                    <a:pt x="37" y="312"/>
                    <a:pt x="94" y="343"/>
                  </a:cubicBezTo>
                  <a:cubicBezTo>
                    <a:pt x="143" y="370"/>
                    <a:pt x="204" y="351"/>
                    <a:pt x="244" y="321"/>
                  </a:cubicBezTo>
                  <a:cubicBezTo>
                    <a:pt x="247" y="318"/>
                    <a:pt x="251" y="315"/>
                    <a:pt x="254" y="312"/>
                  </a:cubicBezTo>
                  <a:cubicBezTo>
                    <a:pt x="232" y="252"/>
                    <a:pt x="238" y="182"/>
                    <a:pt x="275" y="131"/>
                  </a:cubicBezTo>
                  <a:cubicBezTo>
                    <a:pt x="289" y="111"/>
                    <a:pt x="312" y="97"/>
                    <a:pt x="332" y="95"/>
                  </a:cubicBezTo>
                  <a:cubicBezTo>
                    <a:pt x="346" y="94"/>
                    <a:pt x="358" y="97"/>
                    <a:pt x="367" y="106"/>
                  </a:cubicBezTo>
                  <a:cubicBezTo>
                    <a:pt x="388" y="125"/>
                    <a:pt x="387" y="158"/>
                    <a:pt x="364" y="199"/>
                  </a:cubicBezTo>
                  <a:cubicBezTo>
                    <a:pt x="338" y="244"/>
                    <a:pt x="314" y="285"/>
                    <a:pt x="281" y="317"/>
                  </a:cubicBezTo>
                  <a:cubicBezTo>
                    <a:pt x="288" y="334"/>
                    <a:pt x="298" y="349"/>
                    <a:pt x="311" y="362"/>
                  </a:cubicBezTo>
                  <a:cubicBezTo>
                    <a:pt x="364" y="418"/>
                    <a:pt x="455" y="437"/>
                    <a:pt x="532" y="408"/>
                  </a:cubicBezTo>
                  <a:cubicBezTo>
                    <a:pt x="550" y="401"/>
                    <a:pt x="566" y="392"/>
                    <a:pt x="582" y="381"/>
                  </a:cubicBezTo>
                  <a:cubicBezTo>
                    <a:pt x="561" y="326"/>
                    <a:pt x="562" y="263"/>
                    <a:pt x="587" y="209"/>
                  </a:cubicBezTo>
                  <a:cubicBezTo>
                    <a:pt x="598" y="186"/>
                    <a:pt x="612" y="170"/>
                    <a:pt x="628" y="161"/>
                  </a:cubicBezTo>
                  <a:cubicBezTo>
                    <a:pt x="648" y="150"/>
                    <a:pt x="678" y="149"/>
                    <a:pt x="695" y="168"/>
                  </a:cubicBezTo>
                  <a:cubicBezTo>
                    <a:pt x="710" y="183"/>
                    <a:pt x="713" y="207"/>
                    <a:pt x="705" y="237"/>
                  </a:cubicBezTo>
                  <a:cubicBezTo>
                    <a:pt x="689" y="298"/>
                    <a:pt x="655" y="351"/>
                    <a:pt x="609" y="389"/>
                  </a:cubicBezTo>
                  <a:cubicBezTo>
                    <a:pt x="616" y="404"/>
                    <a:pt x="625" y="419"/>
                    <a:pt x="636" y="432"/>
                  </a:cubicBezTo>
                  <a:cubicBezTo>
                    <a:pt x="686" y="489"/>
                    <a:pt x="770" y="513"/>
                    <a:pt x="843" y="491"/>
                  </a:cubicBezTo>
                  <a:cubicBezTo>
                    <a:pt x="856" y="487"/>
                    <a:pt x="870" y="481"/>
                    <a:pt x="882" y="474"/>
                  </a:cubicBezTo>
                  <a:cubicBezTo>
                    <a:pt x="853" y="419"/>
                    <a:pt x="850" y="352"/>
                    <a:pt x="878" y="299"/>
                  </a:cubicBezTo>
                  <a:cubicBezTo>
                    <a:pt x="892" y="275"/>
                    <a:pt x="917" y="255"/>
                    <a:pt x="941" y="250"/>
                  </a:cubicBezTo>
                  <a:cubicBezTo>
                    <a:pt x="956" y="247"/>
                    <a:pt x="971" y="250"/>
                    <a:pt x="983" y="260"/>
                  </a:cubicBezTo>
                  <a:cubicBezTo>
                    <a:pt x="1000" y="274"/>
                    <a:pt x="1007" y="298"/>
                    <a:pt x="1003" y="330"/>
                  </a:cubicBezTo>
                  <a:cubicBezTo>
                    <a:pt x="995" y="390"/>
                    <a:pt x="960" y="445"/>
                    <a:pt x="911" y="481"/>
                  </a:cubicBezTo>
                  <a:cubicBezTo>
                    <a:pt x="925" y="502"/>
                    <a:pt x="944" y="520"/>
                    <a:pt x="966" y="533"/>
                  </a:cubicBezTo>
                  <a:cubicBezTo>
                    <a:pt x="1039" y="576"/>
                    <a:pt x="1141" y="564"/>
                    <a:pt x="1209" y="504"/>
                  </a:cubicBezTo>
                  <a:cubicBezTo>
                    <a:pt x="1273" y="449"/>
                    <a:pt x="1306" y="357"/>
                    <a:pt x="1295" y="265"/>
                  </a:cubicBezTo>
                  <a:cubicBezTo>
                    <a:pt x="1294" y="259"/>
                    <a:pt x="1298" y="254"/>
                    <a:pt x="1304" y="253"/>
                  </a:cubicBezTo>
                  <a:cubicBezTo>
                    <a:pt x="1310" y="252"/>
                    <a:pt x="1316" y="257"/>
                    <a:pt x="1317" y="263"/>
                  </a:cubicBezTo>
                  <a:cubicBezTo>
                    <a:pt x="1328" y="362"/>
                    <a:pt x="1292" y="461"/>
                    <a:pt x="1223" y="521"/>
                  </a:cubicBezTo>
                  <a:cubicBezTo>
                    <a:pt x="1179" y="560"/>
                    <a:pt x="1120" y="580"/>
                    <a:pt x="1063" y="580"/>
                  </a:cubicBezTo>
                  <a:close/>
                  <a:moveTo>
                    <a:pt x="952" y="271"/>
                  </a:moveTo>
                  <a:cubicBezTo>
                    <a:pt x="949" y="271"/>
                    <a:pt x="947" y="271"/>
                    <a:pt x="945" y="272"/>
                  </a:cubicBezTo>
                  <a:cubicBezTo>
                    <a:pt x="927" y="275"/>
                    <a:pt x="908" y="291"/>
                    <a:pt x="898" y="310"/>
                  </a:cubicBezTo>
                  <a:cubicBezTo>
                    <a:pt x="873" y="356"/>
                    <a:pt x="876" y="414"/>
                    <a:pt x="900" y="462"/>
                  </a:cubicBezTo>
                  <a:cubicBezTo>
                    <a:pt x="944" y="430"/>
                    <a:pt x="974" y="381"/>
                    <a:pt x="981" y="327"/>
                  </a:cubicBezTo>
                  <a:cubicBezTo>
                    <a:pt x="983" y="314"/>
                    <a:pt x="984" y="289"/>
                    <a:pt x="969" y="277"/>
                  </a:cubicBezTo>
                  <a:cubicBezTo>
                    <a:pt x="964" y="273"/>
                    <a:pt x="958" y="271"/>
                    <a:pt x="952" y="271"/>
                  </a:cubicBezTo>
                  <a:close/>
                  <a:moveTo>
                    <a:pt x="658" y="175"/>
                  </a:moveTo>
                  <a:cubicBezTo>
                    <a:pt x="652" y="175"/>
                    <a:pt x="645" y="177"/>
                    <a:pt x="639" y="180"/>
                  </a:cubicBezTo>
                  <a:cubicBezTo>
                    <a:pt x="627" y="187"/>
                    <a:pt x="616" y="199"/>
                    <a:pt x="607" y="219"/>
                  </a:cubicBezTo>
                  <a:cubicBezTo>
                    <a:pt x="585" y="265"/>
                    <a:pt x="584" y="319"/>
                    <a:pt x="600" y="367"/>
                  </a:cubicBezTo>
                  <a:cubicBezTo>
                    <a:pt x="640" y="333"/>
                    <a:pt x="670" y="285"/>
                    <a:pt x="684" y="232"/>
                  </a:cubicBezTo>
                  <a:cubicBezTo>
                    <a:pt x="690" y="209"/>
                    <a:pt x="688" y="192"/>
                    <a:pt x="679" y="183"/>
                  </a:cubicBezTo>
                  <a:cubicBezTo>
                    <a:pt x="674" y="177"/>
                    <a:pt x="666" y="175"/>
                    <a:pt x="658" y="175"/>
                  </a:cubicBezTo>
                  <a:close/>
                  <a:moveTo>
                    <a:pt x="338" y="117"/>
                  </a:moveTo>
                  <a:cubicBezTo>
                    <a:pt x="337" y="117"/>
                    <a:pt x="336" y="117"/>
                    <a:pt x="334" y="117"/>
                  </a:cubicBezTo>
                  <a:cubicBezTo>
                    <a:pt x="320" y="118"/>
                    <a:pt x="303" y="130"/>
                    <a:pt x="292" y="144"/>
                  </a:cubicBezTo>
                  <a:cubicBezTo>
                    <a:pt x="262" y="186"/>
                    <a:pt x="256" y="244"/>
                    <a:pt x="272" y="295"/>
                  </a:cubicBezTo>
                  <a:cubicBezTo>
                    <a:pt x="300" y="265"/>
                    <a:pt x="322" y="229"/>
                    <a:pt x="345" y="188"/>
                  </a:cubicBezTo>
                  <a:cubicBezTo>
                    <a:pt x="355" y="170"/>
                    <a:pt x="369" y="138"/>
                    <a:pt x="352" y="122"/>
                  </a:cubicBezTo>
                  <a:cubicBezTo>
                    <a:pt x="348" y="118"/>
                    <a:pt x="343" y="117"/>
                    <a:pt x="338" y="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nvGrpSpPr>
            <p:cNvPr id="775" name="Google Shape;775;p30"/>
            <p:cNvGrpSpPr/>
            <p:nvPr/>
          </p:nvGrpSpPr>
          <p:grpSpPr>
            <a:xfrm rot="-5400000">
              <a:off x="7782806" y="-27797"/>
              <a:ext cx="311529" cy="578250"/>
              <a:chOff x="1196975" y="5856287"/>
              <a:chExt cx="231775" cy="430213"/>
            </a:xfrm>
          </p:grpSpPr>
          <p:sp>
            <p:nvSpPr>
              <p:cNvPr id="776" name="Google Shape;776;p30"/>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77" name="Google Shape;777;p30"/>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78" name="Google Shape;778;p30"/>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79" name="Google Shape;779;p30"/>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80" name="Google Shape;780;p30"/>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81" name="Google Shape;781;p30"/>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82" name="Google Shape;782;p30"/>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783" name="Google Shape;783;p30"/>
            <p:cNvGrpSpPr/>
            <p:nvPr/>
          </p:nvGrpSpPr>
          <p:grpSpPr>
            <a:xfrm rot="-5400000">
              <a:off x="620181" y="4403015"/>
              <a:ext cx="311529" cy="578250"/>
              <a:chOff x="1196975" y="5856287"/>
              <a:chExt cx="231775" cy="430213"/>
            </a:xfrm>
          </p:grpSpPr>
          <p:sp>
            <p:nvSpPr>
              <p:cNvPr id="784" name="Google Shape;784;p30"/>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85" name="Google Shape;785;p30"/>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86" name="Google Shape;786;p30"/>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87" name="Google Shape;787;p30"/>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88" name="Google Shape;788;p30"/>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89" name="Google Shape;789;p30"/>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90" name="Google Shape;790;p30"/>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
          <p:nvSpPr>
            <p:cNvPr id="791" name="Google Shape;791;p30"/>
            <p:cNvSpPr/>
            <p:nvPr/>
          </p:nvSpPr>
          <p:spPr>
            <a:xfrm rot="6570380" flipH="1">
              <a:off x="992487" y="4553538"/>
              <a:ext cx="1084996" cy="475799"/>
            </a:xfrm>
            <a:custGeom>
              <a:avLst/>
              <a:gdLst/>
              <a:ahLst/>
              <a:cxnLst/>
              <a:rect l="l" t="t" r="r" b="b"/>
              <a:pathLst>
                <a:path w="1329" h="581" extrusionOk="0">
                  <a:moveTo>
                    <a:pt x="1063" y="580"/>
                  </a:moveTo>
                  <a:cubicBezTo>
                    <a:pt x="1025" y="580"/>
                    <a:pt x="987" y="571"/>
                    <a:pt x="955" y="552"/>
                  </a:cubicBezTo>
                  <a:cubicBezTo>
                    <a:pt x="930" y="537"/>
                    <a:pt x="909" y="517"/>
                    <a:pt x="893" y="493"/>
                  </a:cubicBezTo>
                  <a:cubicBezTo>
                    <a:pt x="879" y="501"/>
                    <a:pt x="864" y="508"/>
                    <a:pt x="849" y="512"/>
                  </a:cubicBezTo>
                  <a:cubicBezTo>
                    <a:pt x="769" y="536"/>
                    <a:pt x="675" y="509"/>
                    <a:pt x="620" y="446"/>
                  </a:cubicBezTo>
                  <a:cubicBezTo>
                    <a:pt x="608" y="432"/>
                    <a:pt x="598" y="418"/>
                    <a:pt x="591" y="402"/>
                  </a:cubicBezTo>
                  <a:cubicBezTo>
                    <a:pt x="575" y="413"/>
                    <a:pt x="558" y="422"/>
                    <a:pt x="540" y="428"/>
                  </a:cubicBezTo>
                  <a:cubicBezTo>
                    <a:pt x="455" y="461"/>
                    <a:pt x="354" y="439"/>
                    <a:pt x="295" y="377"/>
                  </a:cubicBezTo>
                  <a:cubicBezTo>
                    <a:pt x="282" y="364"/>
                    <a:pt x="272" y="349"/>
                    <a:pt x="264" y="333"/>
                  </a:cubicBezTo>
                  <a:cubicBezTo>
                    <a:pt x="262" y="335"/>
                    <a:pt x="259" y="336"/>
                    <a:pt x="257" y="338"/>
                  </a:cubicBezTo>
                  <a:cubicBezTo>
                    <a:pt x="212" y="373"/>
                    <a:pt x="141" y="393"/>
                    <a:pt x="84" y="362"/>
                  </a:cubicBezTo>
                  <a:cubicBezTo>
                    <a:pt x="16" y="326"/>
                    <a:pt x="0" y="234"/>
                    <a:pt x="23" y="167"/>
                  </a:cubicBezTo>
                  <a:cubicBezTo>
                    <a:pt x="47" y="98"/>
                    <a:pt x="104" y="46"/>
                    <a:pt x="156" y="4"/>
                  </a:cubicBezTo>
                  <a:cubicBezTo>
                    <a:pt x="161" y="0"/>
                    <a:pt x="167" y="1"/>
                    <a:pt x="171" y="6"/>
                  </a:cubicBezTo>
                  <a:cubicBezTo>
                    <a:pt x="175" y="11"/>
                    <a:pt x="174" y="18"/>
                    <a:pt x="170" y="21"/>
                  </a:cubicBezTo>
                  <a:cubicBezTo>
                    <a:pt x="120" y="61"/>
                    <a:pt x="66" y="110"/>
                    <a:pt x="44" y="174"/>
                  </a:cubicBezTo>
                  <a:cubicBezTo>
                    <a:pt x="23" y="233"/>
                    <a:pt x="37" y="312"/>
                    <a:pt x="94" y="343"/>
                  </a:cubicBezTo>
                  <a:cubicBezTo>
                    <a:pt x="143" y="370"/>
                    <a:pt x="204" y="351"/>
                    <a:pt x="244" y="321"/>
                  </a:cubicBezTo>
                  <a:cubicBezTo>
                    <a:pt x="247" y="318"/>
                    <a:pt x="251" y="315"/>
                    <a:pt x="254" y="312"/>
                  </a:cubicBezTo>
                  <a:cubicBezTo>
                    <a:pt x="232" y="252"/>
                    <a:pt x="238" y="182"/>
                    <a:pt x="275" y="131"/>
                  </a:cubicBezTo>
                  <a:cubicBezTo>
                    <a:pt x="289" y="111"/>
                    <a:pt x="312" y="97"/>
                    <a:pt x="332" y="95"/>
                  </a:cubicBezTo>
                  <a:cubicBezTo>
                    <a:pt x="346" y="94"/>
                    <a:pt x="358" y="97"/>
                    <a:pt x="367" y="106"/>
                  </a:cubicBezTo>
                  <a:cubicBezTo>
                    <a:pt x="388" y="125"/>
                    <a:pt x="387" y="158"/>
                    <a:pt x="364" y="199"/>
                  </a:cubicBezTo>
                  <a:cubicBezTo>
                    <a:pt x="338" y="244"/>
                    <a:pt x="314" y="285"/>
                    <a:pt x="281" y="317"/>
                  </a:cubicBezTo>
                  <a:cubicBezTo>
                    <a:pt x="288" y="334"/>
                    <a:pt x="298" y="349"/>
                    <a:pt x="311" y="362"/>
                  </a:cubicBezTo>
                  <a:cubicBezTo>
                    <a:pt x="364" y="418"/>
                    <a:pt x="455" y="437"/>
                    <a:pt x="532" y="408"/>
                  </a:cubicBezTo>
                  <a:cubicBezTo>
                    <a:pt x="550" y="401"/>
                    <a:pt x="566" y="392"/>
                    <a:pt x="582" y="381"/>
                  </a:cubicBezTo>
                  <a:cubicBezTo>
                    <a:pt x="561" y="326"/>
                    <a:pt x="562" y="263"/>
                    <a:pt x="587" y="209"/>
                  </a:cubicBezTo>
                  <a:cubicBezTo>
                    <a:pt x="598" y="186"/>
                    <a:pt x="612" y="170"/>
                    <a:pt x="628" y="161"/>
                  </a:cubicBezTo>
                  <a:cubicBezTo>
                    <a:pt x="648" y="150"/>
                    <a:pt x="678" y="149"/>
                    <a:pt x="695" y="168"/>
                  </a:cubicBezTo>
                  <a:cubicBezTo>
                    <a:pt x="710" y="183"/>
                    <a:pt x="713" y="207"/>
                    <a:pt x="705" y="237"/>
                  </a:cubicBezTo>
                  <a:cubicBezTo>
                    <a:pt x="689" y="298"/>
                    <a:pt x="655" y="351"/>
                    <a:pt x="609" y="389"/>
                  </a:cubicBezTo>
                  <a:cubicBezTo>
                    <a:pt x="616" y="404"/>
                    <a:pt x="625" y="419"/>
                    <a:pt x="636" y="432"/>
                  </a:cubicBezTo>
                  <a:cubicBezTo>
                    <a:pt x="686" y="489"/>
                    <a:pt x="770" y="513"/>
                    <a:pt x="843" y="491"/>
                  </a:cubicBezTo>
                  <a:cubicBezTo>
                    <a:pt x="856" y="487"/>
                    <a:pt x="870" y="481"/>
                    <a:pt x="882" y="474"/>
                  </a:cubicBezTo>
                  <a:cubicBezTo>
                    <a:pt x="853" y="419"/>
                    <a:pt x="850" y="352"/>
                    <a:pt x="878" y="299"/>
                  </a:cubicBezTo>
                  <a:cubicBezTo>
                    <a:pt x="892" y="275"/>
                    <a:pt x="917" y="255"/>
                    <a:pt x="941" y="250"/>
                  </a:cubicBezTo>
                  <a:cubicBezTo>
                    <a:pt x="956" y="247"/>
                    <a:pt x="971" y="250"/>
                    <a:pt x="983" y="260"/>
                  </a:cubicBezTo>
                  <a:cubicBezTo>
                    <a:pt x="1000" y="274"/>
                    <a:pt x="1007" y="298"/>
                    <a:pt x="1003" y="330"/>
                  </a:cubicBezTo>
                  <a:cubicBezTo>
                    <a:pt x="995" y="390"/>
                    <a:pt x="960" y="445"/>
                    <a:pt x="911" y="481"/>
                  </a:cubicBezTo>
                  <a:cubicBezTo>
                    <a:pt x="925" y="502"/>
                    <a:pt x="944" y="520"/>
                    <a:pt x="966" y="533"/>
                  </a:cubicBezTo>
                  <a:cubicBezTo>
                    <a:pt x="1039" y="576"/>
                    <a:pt x="1141" y="564"/>
                    <a:pt x="1209" y="504"/>
                  </a:cubicBezTo>
                  <a:cubicBezTo>
                    <a:pt x="1273" y="449"/>
                    <a:pt x="1306" y="357"/>
                    <a:pt x="1295" y="265"/>
                  </a:cubicBezTo>
                  <a:cubicBezTo>
                    <a:pt x="1294" y="259"/>
                    <a:pt x="1298" y="254"/>
                    <a:pt x="1304" y="253"/>
                  </a:cubicBezTo>
                  <a:cubicBezTo>
                    <a:pt x="1310" y="252"/>
                    <a:pt x="1316" y="257"/>
                    <a:pt x="1317" y="263"/>
                  </a:cubicBezTo>
                  <a:cubicBezTo>
                    <a:pt x="1328" y="362"/>
                    <a:pt x="1292" y="461"/>
                    <a:pt x="1223" y="521"/>
                  </a:cubicBezTo>
                  <a:cubicBezTo>
                    <a:pt x="1179" y="560"/>
                    <a:pt x="1120" y="580"/>
                    <a:pt x="1063" y="580"/>
                  </a:cubicBezTo>
                  <a:close/>
                  <a:moveTo>
                    <a:pt x="952" y="271"/>
                  </a:moveTo>
                  <a:cubicBezTo>
                    <a:pt x="949" y="271"/>
                    <a:pt x="947" y="271"/>
                    <a:pt x="945" y="272"/>
                  </a:cubicBezTo>
                  <a:cubicBezTo>
                    <a:pt x="927" y="275"/>
                    <a:pt x="908" y="291"/>
                    <a:pt x="898" y="310"/>
                  </a:cubicBezTo>
                  <a:cubicBezTo>
                    <a:pt x="873" y="356"/>
                    <a:pt x="876" y="414"/>
                    <a:pt x="900" y="462"/>
                  </a:cubicBezTo>
                  <a:cubicBezTo>
                    <a:pt x="944" y="430"/>
                    <a:pt x="974" y="381"/>
                    <a:pt x="981" y="327"/>
                  </a:cubicBezTo>
                  <a:cubicBezTo>
                    <a:pt x="983" y="314"/>
                    <a:pt x="984" y="289"/>
                    <a:pt x="969" y="277"/>
                  </a:cubicBezTo>
                  <a:cubicBezTo>
                    <a:pt x="964" y="273"/>
                    <a:pt x="958" y="271"/>
                    <a:pt x="952" y="271"/>
                  </a:cubicBezTo>
                  <a:close/>
                  <a:moveTo>
                    <a:pt x="658" y="175"/>
                  </a:moveTo>
                  <a:cubicBezTo>
                    <a:pt x="652" y="175"/>
                    <a:pt x="645" y="177"/>
                    <a:pt x="639" y="180"/>
                  </a:cubicBezTo>
                  <a:cubicBezTo>
                    <a:pt x="627" y="187"/>
                    <a:pt x="616" y="199"/>
                    <a:pt x="607" y="219"/>
                  </a:cubicBezTo>
                  <a:cubicBezTo>
                    <a:pt x="585" y="265"/>
                    <a:pt x="584" y="319"/>
                    <a:pt x="600" y="367"/>
                  </a:cubicBezTo>
                  <a:cubicBezTo>
                    <a:pt x="640" y="333"/>
                    <a:pt x="670" y="285"/>
                    <a:pt x="684" y="232"/>
                  </a:cubicBezTo>
                  <a:cubicBezTo>
                    <a:pt x="690" y="209"/>
                    <a:pt x="688" y="192"/>
                    <a:pt x="679" y="183"/>
                  </a:cubicBezTo>
                  <a:cubicBezTo>
                    <a:pt x="674" y="177"/>
                    <a:pt x="666" y="175"/>
                    <a:pt x="658" y="175"/>
                  </a:cubicBezTo>
                  <a:close/>
                  <a:moveTo>
                    <a:pt x="338" y="117"/>
                  </a:moveTo>
                  <a:cubicBezTo>
                    <a:pt x="337" y="117"/>
                    <a:pt x="336" y="117"/>
                    <a:pt x="334" y="117"/>
                  </a:cubicBezTo>
                  <a:cubicBezTo>
                    <a:pt x="320" y="118"/>
                    <a:pt x="303" y="130"/>
                    <a:pt x="292" y="144"/>
                  </a:cubicBezTo>
                  <a:cubicBezTo>
                    <a:pt x="262" y="186"/>
                    <a:pt x="256" y="244"/>
                    <a:pt x="272" y="295"/>
                  </a:cubicBezTo>
                  <a:cubicBezTo>
                    <a:pt x="300" y="265"/>
                    <a:pt x="322" y="229"/>
                    <a:pt x="345" y="188"/>
                  </a:cubicBezTo>
                  <a:cubicBezTo>
                    <a:pt x="355" y="170"/>
                    <a:pt x="369" y="138"/>
                    <a:pt x="352" y="122"/>
                  </a:cubicBezTo>
                  <a:cubicBezTo>
                    <a:pt x="348" y="118"/>
                    <a:pt x="343" y="117"/>
                    <a:pt x="338" y="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792" name="Google Shape;792;p30"/>
          <p:cNvGrpSpPr/>
          <p:nvPr/>
        </p:nvGrpSpPr>
        <p:grpSpPr>
          <a:xfrm>
            <a:off x="4399275" y="484485"/>
            <a:ext cx="3797273" cy="3484592"/>
            <a:chOff x="4399275" y="484485"/>
            <a:chExt cx="3797273" cy="3484592"/>
          </a:xfrm>
        </p:grpSpPr>
        <p:grpSp>
          <p:nvGrpSpPr>
            <p:cNvPr id="793" name="Google Shape;793;p30"/>
            <p:cNvGrpSpPr/>
            <p:nvPr/>
          </p:nvGrpSpPr>
          <p:grpSpPr>
            <a:xfrm>
              <a:off x="4399275" y="1614575"/>
              <a:ext cx="3208953" cy="2354502"/>
              <a:chOff x="1398350" y="2108850"/>
              <a:chExt cx="3208953" cy="2354502"/>
            </a:xfrm>
          </p:grpSpPr>
          <p:sp>
            <p:nvSpPr>
              <p:cNvPr id="794" name="Google Shape;794;p30"/>
              <p:cNvSpPr/>
              <p:nvPr/>
            </p:nvSpPr>
            <p:spPr>
              <a:xfrm>
                <a:off x="2971181" y="2805073"/>
                <a:ext cx="1636122" cy="1651940"/>
              </a:xfrm>
              <a:custGeom>
                <a:avLst/>
                <a:gdLst/>
                <a:ahLst/>
                <a:cxnLst/>
                <a:rect l="l" t="t" r="r" b="b"/>
                <a:pathLst>
                  <a:path w="2278" h="2300" extrusionOk="0">
                    <a:moveTo>
                      <a:pt x="2152" y="1502"/>
                    </a:moveTo>
                    <a:lnTo>
                      <a:pt x="2035" y="1306"/>
                    </a:lnTo>
                    <a:lnTo>
                      <a:pt x="1139" y="0"/>
                    </a:lnTo>
                    <a:lnTo>
                      <a:pt x="1257" y="2"/>
                    </a:lnTo>
                    <a:lnTo>
                      <a:pt x="2277" y="1530"/>
                    </a:lnTo>
                    <a:lnTo>
                      <a:pt x="16" y="2299"/>
                    </a:lnTo>
                    <a:lnTo>
                      <a:pt x="0" y="2253"/>
                    </a:lnTo>
                    <a:lnTo>
                      <a:pt x="2152" y="1502"/>
                    </a:ln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95" name="Google Shape;795;p30"/>
              <p:cNvSpPr/>
              <p:nvPr/>
            </p:nvSpPr>
            <p:spPr>
              <a:xfrm>
                <a:off x="2879407" y="3735480"/>
                <a:ext cx="1636127" cy="686728"/>
              </a:xfrm>
              <a:custGeom>
                <a:avLst/>
                <a:gdLst/>
                <a:ahLst/>
                <a:cxnLst/>
                <a:rect l="l" t="t" r="r" b="b"/>
                <a:pathLst>
                  <a:path w="2281" h="958" extrusionOk="0">
                    <a:moveTo>
                      <a:pt x="2280" y="206"/>
                    </a:moveTo>
                    <a:lnTo>
                      <a:pt x="128" y="957"/>
                    </a:lnTo>
                    <a:cubicBezTo>
                      <a:pt x="98" y="849"/>
                      <a:pt x="50" y="782"/>
                      <a:pt x="0" y="740"/>
                    </a:cubicBezTo>
                    <a:cubicBezTo>
                      <a:pt x="4" y="724"/>
                      <a:pt x="7" y="709"/>
                      <a:pt x="10" y="693"/>
                    </a:cubicBezTo>
                    <a:cubicBezTo>
                      <a:pt x="38" y="616"/>
                      <a:pt x="167" y="352"/>
                      <a:pt x="641" y="191"/>
                    </a:cubicBezTo>
                    <a:cubicBezTo>
                      <a:pt x="1200" y="0"/>
                      <a:pt x="2163" y="10"/>
                      <a:pt x="2163" y="10"/>
                    </a:cubicBezTo>
                    <a:lnTo>
                      <a:pt x="2280" y="206"/>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96" name="Google Shape;796;p30"/>
              <p:cNvSpPr/>
              <p:nvPr/>
            </p:nvSpPr>
            <p:spPr>
              <a:xfrm>
                <a:off x="2515471" y="2672158"/>
                <a:ext cx="1914617" cy="1563341"/>
              </a:xfrm>
              <a:custGeom>
                <a:avLst/>
                <a:gdLst/>
                <a:ahLst/>
                <a:cxnLst/>
                <a:rect l="l" t="t" r="r" b="b"/>
                <a:pathLst>
                  <a:path w="2670" h="2178" extrusionOk="0">
                    <a:moveTo>
                      <a:pt x="1773" y="188"/>
                    </a:moveTo>
                    <a:lnTo>
                      <a:pt x="2669" y="1494"/>
                    </a:lnTo>
                    <a:cubicBezTo>
                      <a:pt x="2669" y="1494"/>
                      <a:pt x="1706" y="1484"/>
                      <a:pt x="1147" y="1675"/>
                    </a:cubicBezTo>
                    <a:cubicBezTo>
                      <a:pt x="673" y="1836"/>
                      <a:pt x="544" y="2100"/>
                      <a:pt x="516" y="2177"/>
                    </a:cubicBezTo>
                    <a:cubicBezTo>
                      <a:pt x="557" y="1965"/>
                      <a:pt x="527" y="1745"/>
                      <a:pt x="433" y="1550"/>
                    </a:cubicBezTo>
                    <a:lnTo>
                      <a:pt x="0" y="652"/>
                    </a:lnTo>
                    <a:cubicBezTo>
                      <a:pt x="492" y="0"/>
                      <a:pt x="1734" y="132"/>
                      <a:pt x="1734" y="132"/>
                    </a:cubicBezTo>
                    <a:lnTo>
                      <a:pt x="1773" y="188"/>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97" name="Google Shape;797;p30"/>
              <p:cNvSpPr/>
              <p:nvPr/>
            </p:nvSpPr>
            <p:spPr>
              <a:xfrm>
                <a:off x="1471136" y="2168977"/>
                <a:ext cx="1509536" cy="2098166"/>
              </a:xfrm>
              <a:custGeom>
                <a:avLst/>
                <a:gdLst/>
                <a:ahLst/>
                <a:cxnLst/>
                <a:rect l="l" t="t" r="r" b="b"/>
                <a:pathLst>
                  <a:path w="2104" h="2923" extrusionOk="0">
                    <a:moveTo>
                      <a:pt x="1961" y="2922"/>
                    </a:moveTo>
                    <a:cubicBezTo>
                      <a:pt x="1863" y="2840"/>
                      <a:pt x="1755" y="2856"/>
                      <a:pt x="1755" y="2856"/>
                    </a:cubicBezTo>
                    <a:lnTo>
                      <a:pt x="412" y="1257"/>
                    </a:lnTo>
                    <a:lnTo>
                      <a:pt x="0" y="23"/>
                    </a:lnTo>
                    <a:lnTo>
                      <a:pt x="147" y="11"/>
                    </a:lnTo>
                    <a:lnTo>
                      <a:pt x="285" y="0"/>
                    </a:lnTo>
                    <a:lnTo>
                      <a:pt x="786" y="1341"/>
                    </a:lnTo>
                    <a:cubicBezTo>
                      <a:pt x="786" y="1341"/>
                      <a:pt x="2103" y="2229"/>
                      <a:pt x="1967" y="2895"/>
                    </a:cubicBezTo>
                    <a:cubicBezTo>
                      <a:pt x="1967" y="2897"/>
                      <a:pt x="1967" y="2898"/>
                      <a:pt x="1967" y="2898"/>
                    </a:cubicBezTo>
                    <a:cubicBezTo>
                      <a:pt x="1965" y="2908"/>
                      <a:pt x="1963" y="2916"/>
                      <a:pt x="1961" y="2922"/>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98" name="Google Shape;798;p30"/>
              <p:cNvSpPr/>
              <p:nvPr/>
            </p:nvSpPr>
            <p:spPr>
              <a:xfrm>
                <a:off x="1676839" y="2168977"/>
                <a:ext cx="1303832" cy="2079176"/>
              </a:xfrm>
              <a:custGeom>
                <a:avLst/>
                <a:gdLst/>
                <a:ahLst/>
                <a:cxnLst/>
                <a:rect l="l" t="t" r="r" b="b"/>
                <a:pathLst>
                  <a:path w="1819" h="2896" extrusionOk="0">
                    <a:moveTo>
                      <a:pt x="1605" y="2250"/>
                    </a:moveTo>
                    <a:cubicBezTo>
                      <a:pt x="1699" y="2445"/>
                      <a:pt x="1729" y="2665"/>
                      <a:pt x="1688" y="2877"/>
                    </a:cubicBezTo>
                    <a:cubicBezTo>
                      <a:pt x="1685" y="2885"/>
                      <a:pt x="1683" y="2891"/>
                      <a:pt x="1682" y="2895"/>
                    </a:cubicBezTo>
                    <a:cubicBezTo>
                      <a:pt x="1818" y="2229"/>
                      <a:pt x="501" y="1341"/>
                      <a:pt x="501" y="1341"/>
                    </a:cubicBezTo>
                    <a:lnTo>
                      <a:pt x="0" y="0"/>
                    </a:lnTo>
                    <a:cubicBezTo>
                      <a:pt x="1086" y="825"/>
                      <a:pt x="1172" y="1352"/>
                      <a:pt x="1172" y="1352"/>
                    </a:cubicBezTo>
                    <a:lnTo>
                      <a:pt x="1605" y="2250"/>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799" name="Google Shape;799;p30"/>
              <p:cNvSpPr/>
              <p:nvPr/>
            </p:nvSpPr>
            <p:spPr>
              <a:xfrm>
                <a:off x="1398350" y="2108850"/>
                <a:ext cx="1585487" cy="2354502"/>
              </a:xfrm>
              <a:custGeom>
                <a:avLst/>
                <a:gdLst/>
                <a:ahLst/>
                <a:cxnLst/>
                <a:rect l="l" t="t" r="r" b="b"/>
                <a:pathLst>
                  <a:path w="2210" h="3283" extrusionOk="0">
                    <a:moveTo>
                      <a:pt x="447" y="1436"/>
                    </a:moveTo>
                    <a:lnTo>
                      <a:pt x="0" y="0"/>
                    </a:lnTo>
                    <a:lnTo>
                      <a:pt x="249" y="93"/>
                    </a:lnTo>
                    <a:lnTo>
                      <a:pt x="102" y="105"/>
                    </a:lnTo>
                    <a:lnTo>
                      <a:pt x="514" y="1339"/>
                    </a:lnTo>
                    <a:lnTo>
                      <a:pt x="1857" y="2938"/>
                    </a:lnTo>
                    <a:cubicBezTo>
                      <a:pt x="1857" y="2938"/>
                      <a:pt x="1965" y="2922"/>
                      <a:pt x="2063" y="3004"/>
                    </a:cubicBezTo>
                    <a:cubicBezTo>
                      <a:pt x="2058" y="3034"/>
                      <a:pt x="2058" y="3035"/>
                      <a:pt x="2062" y="3018"/>
                    </a:cubicBezTo>
                    <a:cubicBezTo>
                      <a:pt x="2063" y="3014"/>
                      <a:pt x="2064" y="3010"/>
                      <a:pt x="2065" y="3006"/>
                    </a:cubicBezTo>
                    <a:cubicBezTo>
                      <a:pt x="2115" y="3048"/>
                      <a:pt x="2163" y="3115"/>
                      <a:pt x="2193" y="3223"/>
                    </a:cubicBezTo>
                    <a:lnTo>
                      <a:pt x="2209" y="3269"/>
                    </a:lnTo>
                    <a:lnTo>
                      <a:pt x="2171" y="3282"/>
                    </a:lnTo>
                    <a:lnTo>
                      <a:pt x="1815" y="3002"/>
                    </a:lnTo>
                    <a:lnTo>
                      <a:pt x="447" y="1436"/>
                    </a:ln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00" name="Google Shape;800;p30"/>
              <p:cNvSpPr/>
              <p:nvPr/>
            </p:nvSpPr>
            <p:spPr>
              <a:xfrm>
                <a:off x="1661015" y="2153155"/>
                <a:ext cx="1313324" cy="2129818"/>
              </a:xfrm>
              <a:custGeom>
                <a:avLst/>
                <a:gdLst/>
                <a:ahLst/>
                <a:cxnLst/>
                <a:rect l="l" t="t" r="r" b="b"/>
                <a:pathLst>
                  <a:path w="1832" h="2966" extrusionOk="0">
                    <a:moveTo>
                      <a:pt x="1700" y="2965"/>
                    </a:moveTo>
                    <a:cubicBezTo>
                      <a:pt x="1699" y="2965"/>
                      <a:pt x="1698" y="2965"/>
                      <a:pt x="1697" y="2965"/>
                    </a:cubicBezTo>
                    <a:cubicBezTo>
                      <a:pt x="1687" y="2963"/>
                      <a:pt x="1680" y="2954"/>
                      <a:pt x="1681" y="2944"/>
                    </a:cubicBezTo>
                    <a:cubicBezTo>
                      <a:pt x="1681" y="2941"/>
                      <a:pt x="1707" y="2557"/>
                      <a:pt x="1487" y="2290"/>
                    </a:cubicBezTo>
                    <a:cubicBezTo>
                      <a:pt x="1263" y="2019"/>
                      <a:pt x="518" y="1384"/>
                      <a:pt x="510" y="1377"/>
                    </a:cubicBezTo>
                    <a:cubicBezTo>
                      <a:pt x="508" y="1375"/>
                      <a:pt x="506" y="1373"/>
                      <a:pt x="505" y="1369"/>
                    </a:cubicBezTo>
                    <a:lnTo>
                      <a:pt x="4" y="29"/>
                    </a:lnTo>
                    <a:cubicBezTo>
                      <a:pt x="0" y="19"/>
                      <a:pt x="6" y="8"/>
                      <a:pt x="16" y="4"/>
                    </a:cubicBezTo>
                    <a:cubicBezTo>
                      <a:pt x="26" y="0"/>
                      <a:pt x="37" y="5"/>
                      <a:pt x="40" y="15"/>
                    </a:cubicBezTo>
                    <a:lnTo>
                      <a:pt x="539" y="1351"/>
                    </a:lnTo>
                    <a:cubicBezTo>
                      <a:pt x="598" y="1401"/>
                      <a:pt x="1299" y="2002"/>
                      <a:pt x="1517" y="2266"/>
                    </a:cubicBezTo>
                    <a:cubicBezTo>
                      <a:pt x="1650" y="2426"/>
                      <a:pt x="1697" y="2623"/>
                      <a:pt x="1713" y="2764"/>
                    </a:cubicBezTo>
                    <a:cubicBezTo>
                      <a:pt x="1737" y="2473"/>
                      <a:pt x="1613" y="2285"/>
                      <a:pt x="1611" y="2283"/>
                    </a:cubicBezTo>
                    <a:lnTo>
                      <a:pt x="1177" y="1382"/>
                    </a:lnTo>
                    <a:cubicBezTo>
                      <a:pt x="1172" y="1372"/>
                      <a:pt x="1176" y="1361"/>
                      <a:pt x="1186" y="1356"/>
                    </a:cubicBezTo>
                    <a:cubicBezTo>
                      <a:pt x="1195" y="1352"/>
                      <a:pt x="1207" y="1356"/>
                      <a:pt x="1211" y="1365"/>
                    </a:cubicBezTo>
                    <a:lnTo>
                      <a:pt x="1645" y="2264"/>
                    </a:lnTo>
                    <a:cubicBezTo>
                      <a:pt x="1651" y="2272"/>
                      <a:pt x="1831" y="2543"/>
                      <a:pt x="1719" y="2951"/>
                    </a:cubicBezTo>
                    <a:cubicBezTo>
                      <a:pt x="1717" y="2959"/>
                      <a:pt x="1709" y="2965"/>
                      <a:pt x="1700" y="296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01" name="Google Shape;801;p30"/>
              <p:cNvSpPr/>
              <p:nvPr/>
            </p:nvSpPr>
            <p:spPr>
              <a:xfrm>
                <a:off x="2863582" y="3722821"/>
                <a:ext cx="1582331" cy="556976"/>
              </a:xfrm>
              <a:custGeom>
                <a:avLst/>
                <a:gdLst/>
                <a:ahLst/>
                <a:cxnLst/>
                <a:rect l="l" t="t" r="r" b="b"/>
                <a:pathLst>
                  <a:path w="2206" h="778" extrusionOk="0">
                    <a:moveTo>
                      <a:pt x="22" y="777"/>
                    </a:moveTo>
                    <a:cubicBezTo>
                      <a:pt x="19" y="777"/>
                      <a:pt x="16" y="776"/>
                      <a:pt x="14" y="775"/>
                    </a:cubicBezTo>
                    <a:cubicBezTo>
                      <a:pt x="4" y="770"/>
                      <a:pt x="0" y="758"/>
                      <a:pt x="5" y="749"/>
                    </a:cubicBezTo>
                    <a:cubicBezTo>
                      <a:pt x="13" y="734"/>
                      <a:pt x="197" y="383"/>
                      <a:pt x="655" y="191"/>
                    </a:cubicBezTo>
                    <a:cubicBezTo>
                      <a:pt x="1111" y="0"/>
                      <a:pt x="2142" y="8"/>
                      <a:pt x="2185" y="8"/>
                    </a:cubicBezTo>
                    <a:cubicBezTo>
                      <a:pt x="2196" y="8"/>
                      <a:pt x="2205" y="17"/>
                      <a:pt x="2205" y="28"/>
                    </a:cubicBezTo>
                    <a:cubicBezTo>
                      <a:pt x="2204" y="38"/>
                      <a:pt x="2195" y="45"/>
                      <a:pt x="2185" y="47"/>
                    </a:cubicBezTo>
                    <a:cubicBezTo>
                      <a:pt x="2175" y="47"/>
                      <a:pt x="1119" y="39"/>
                      <a:pt x="670" y="226"/>
                    </a:cubicBezTo>
                    <a:cubicBezTo>
                      <a:pt x="225" y="413"/>
                      <a:pt x="41" y="763"/>
                      <a:pt x="40" y="767"/>
                    </a:cubicBezTo>
                    <a:cubicBezTo>
                      <a:pt x="36" y="773"/>
                      <a:pt x="29" y="777"/>
                      <a:pt x="22" y="77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02" name="Google Shape;802;p30"/>
              <p:cNvSpPr/>
              <p:nvPr/>
            </p:nvSpPr>
            <p:spPr>
              <a:xfrm>
                <a:off x="2939534" y="3814595"/>
                <a:ext cx="1560170" cy="572799"/>
              </a:xfrm>
              <a:custGeom>
                <a:avLst/>
                <a:gdLst/>
                <a:ahLst/>
                <a:cxnLst/>
                <a:rect l="l" t="t" r="r" b="b"/>
                <a:pathLst>
                  <a:path w="2176" h="799" extrusionOk="0">
                    <a:moveTo>
                      <a:pt x="22" y="798"/>
                    </a:moveTo>
                    <a:cubicBezTo>
                      <a:pt x="14" y="798"/>
                      <a:pt x="6" y="793"/>
                      <a:pt x="3" y="785"/>
                    </a:cubicBezTo>
                    <a:cubicBezTo>
                      <a:pt x="0" y="775"/>
                      <a:pt x="5" y="764"/>
                      <a:pt x="15" y="761"/>
                    </a:cubicBezTo>
                    <a:lnTo>
                      <a:pt x="2147" y="4"/>
                    </a:lnTo>
                    <a:cubicBezTo>
                      <a:pt x="2157" y="0"/>
                      <a:pt x="2168" y="5"/>
                      <a:pt x="2172" y="15"/>
                    </a:cubicBezTo>
                    <a:cubicBezTo>
                      <a:pt x="2175" y="25"/>
                      <a:pt x="2170" y="37"/>
                      <a:pt x="2160" y="40"/>
                    </a:cubicBezTo>
                    <a:lnTo>
                      <a:pt x="28" y="797"/>
                    </a:lnTo>
                    <a:cubicBezTo>
                      <a:pt x="26" y="798"/>
                      <a:pt x="24" y="798"/>
                      <a:pt x="22" y="798"/>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03" name="Google Shape;803;p30"/>
              <p:cNvSpPr/>
              <p:nvPr/>
            </p:nvSpPr>
            <p:spPr>
              <a:xfrm>
                <a:off x="2901558" y="3770290"/>
                <a:ext cx="1569671" cy="553813"/>
              </a:xfrm>
              <a:custGeom>
                <a:avLst/>
                <a:gdLst/>
                <a:ahLst/>
                <a:cxnLst/>
                <a:rect l="l" t="t" r="r" b="b"/>
                <a:pathLst>
                  <a:path w="2188" h="771" extrusionOk="0">
                    <a:moveTo>
                      <a:pt x="23" y="770"/>
                    </a:moveTo>
                    <a:cubicBezTo>
                      <a:pt x="16" y="770"/>
                      <a:pt x="10" y="767"/>
                      <a:pt x="6" y="761"/>
                    </a:cubicBezTo>
                    <a:cubicBezTo>
                      <a:pt x="0" y="752"/>
                      <a:pt x="3" y="740"/>
                      <a:pt x="12" y="734"/>
                    </a:cubicBezTo>
                    <a:cubicBezTo>
                      <a:pt x="18" y="731"/>
                      <a:pt x="585" y="367"/>
                      <a:pt x="903" y="256"/>
                    </a:cubicBezTo>
                    <a:cubicBezTo>
                      <a:pt x="1221" y="146"/>
                      <a:pt x="2125" y="8"/>
                      <a:pt x="2163" y="2"/>
                    </a:cubicBezTo>
                    <a:cubicBezTo>
                      <a:pt x="2174" y="0"/>
                      <a:pt x="2184" y="7"/>
                      <a:pt x="2186" y="18"/>
                    </a:cubicBezTo>
                    <a:cubicBezTo>
                      <a:pt x="2187" y="28"/>
                      <a:pt x="2180" y="38"/>
                      <a:pt x="2169" y="40"/>
                    </a:cubicBezTo>
                    <a:cubicBezTo>
                      <a:pt x="2160" y="41"/>
                      <a:pt x="1230" y="183"/>
                      <a:pt x="916" y="293"/>
                    </a:cubicBezTo>
                    <a:cubicBezTo>
                      <a:pt x="602" y="402"/>
                      <a:pt x="39" y="763"/>
                      <a:pt x="33" y="767"/>
                    </a:cubicBezTo>
                    <a:cubicBezTo>
                      <a:pt x="30" y="769"/>
                      <a:pt x="26" y="770"/>
                      <a:pt x="23" y="77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04" name="Google Shape;804;p30"/>
              <p:cNvSpPr/>
              <p:nvPr/>
            </p:nvSpPr>
            <p:spPr>
              <a:xfrm>
                <a:off x="1600888" y="2156319"/>
                <a:ext cx="1253202" cy="2095000"/>
              </a:xfrm>
              <a:custGeom>
                <a:avLst/>
                <a:gdLst/>
                <a:ahLst/>
                <a:cxnLst/>
                <a:rect l="l" t="t" r="r" b="b"/>
                <a:pathLst>
                  <a:path w="1745" h="2921" extrusionOk="0">
                    <a:moveTo>
                      <a:pt x="1724" y="2920"/>
                    </a:moveTo>
                    <a:cubicBezTo>
                      <a:pt x="1714" y="2920"/>
                      <a:pt x="1706" y="2913"/>
                      <a:pt x="1705" y="2903"/>
                    </a:cubicBezTo>
                    <a:cubicBezTo>
                      <a:pt x="1704" y="2899"/>
                      <a:pt x="1639" y="2445"/>
                      <a:pt x="1402" y="2235"/>
                    </a:cubicBezTo>
                    <a:cubicBezTo>
                      <a:pt x="1158" y="2020"/>
                      <a:pt x="487" y="1390"/>
                      <a:pt x="481" y="1384"/>
                    </a:cubicBezTo>
                    <a:cubicBezTo>
                      <a:pt x="478" y="1382"/>
                      <a:pt x="477" y="1379"/>
                      <a:pt x="476" y="1376"/>
                    </a:cubicBezTo>
                    <a:lnTo>
                      <a:pt x="3" y="28"/>
                    </a:lnTo>
                    <a:cubicBezTo>
                      <a:pt x="0" y="18"/>
                      <a:pt x="5" y="7"/>
                      <a:pt x="15" y="3"/>
                    </a:cubicBezTo>
                    <a:cubicBezTo>
                      <a:pt x="25" y="0"/>
                      <a:pt x="36" y="5"/>
                      <a:pt x="40" y="15"/>
                    </a:cubicBezTo>
                    <a:lnTo>
                      <a:pt x="511" y="1359"/>
                    </a:lnTo>
                    <a:cubicBezTo>
                      <a:pt x="563" y="1408"/>
                      <a:pt x="1193" y="1999"/>
                      <a:pt x="1427" y="2206"/>
                    </a:cubicBezTo>
                    <a:cubicBezTo>
                      <a:pt x="1676" y="2425"/>
                      <a:pt x="1740" y="2879"/>
                      <a:pt x="1743" y="2898"/>
                    </a:cubicBezTo>
                    <a:cubicBezTo>
                      <a:pt x="1744" y="2909"/>
                      <a:pt x="1737" y="2918"/>
                      <a:pt x="1726" y="2920"/>
                    </a:cubicBezTo>
                    <a:cubicBezTo>
                      <a:pt x="1725" y="2920"/>
                      <a:pt x="1725" y="2920"/>
                      <a:pt x="1724" y="29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05" name="Google Shape;805;p30"/>
              <p:cNvSpPr/>
              <p:nvPr/>
            </p:nvSpPr>
            <p:spPr>
              <a:xfrm>
                <a:off x="1509112" y="2165814"/>
                <a:ext cx="1237378" cy="2069687"/>
              </a:xfrm>
              <a:custGeom>
                <a:avLst/>
                <a:gdLst/>
                <a:ahLst/>
                <a:cxnLst/>
                <a:rect l="l" t="t" r="r" b="b"/>
                <a:pathLst>
                  <a:path w="1726" h="2882" extrusionOk="0">
                    <a:moveTo>
                      <a:pt x="1703" y="2881"/>
                    </a:moveTo>
                    <a:cubicBezTo>
                      <a:pt x="1696" y="2881"/>
                      <a:pt x="1688" y="2876"/>
                      <a:pt x="1685" y="2868"/>
                    </a:cubicBezTo>
                    <a:cubicBezTo>
                      <a:pt x="1684" y="2864"/>
                      <a:pt x="1518" y="2457"/>
                      <a:pt x="1239" y="2178"/>
                    </a:cubicBezTo>
                    <a:cubicBezTo>
                      <a:pt x="957" y="1897"/>
                      <a:pt x="476" y="1368"/>
                      <a:pt x="471" y="1363"/>
                    </a:cubicBezTo>
                    <a:cubicBezTo>
                      <a:pt x="469" y="1361"/>
                      <a:pt x="468" y="1359"/>
                      <a:pt x="467" y="1356"/>
                    </a:cubicBezTo>
                    <a:lnTo>
                      <a:pt x="3" y="28"/>
                    </a:lnTo>
                    <a:cubicBezTo>
                      <a:pt x="0" y="18"/>
                      <a:pt x="5" y="7"/>
                      <a:pt x="15" y="4"/>
                    </a:cubicBezTo>
                    <a:cubicBezTo>
                      <a:pt x="25" y="0"/>
                      <a:pt x="36" y="6"/>
                      <a:pt x="40" y="16"/>
                    </a:cubicBezTo>
                    <a:lnTo>
                      <a:pt x="502" y="1340"/>
                    </a:lnTo>
                    <a:cubicBezTo>
                      <a:pt x="541" y="1382"/>
                      <a:pt x="996" y="1881"/>
                      <a:pt x="1266" y="2151"/>
                    </a:cubicBezTo>
                    <a:cubicBezTo>
                      <a:pt x="1551" y="2435"/>
                      <a:pt x="1719" y="2850"/>
                      <a:pt x="1721" y="2854"/>
                    </a:cubicBezTo>
                    <a:cubicBezTo>
                      <a:pt x="1725" y="2864"/>
                      <a:pt x="1720" y="2875"/>
                      <a:pt x="1710" y="2879"/>
                    </a:cubicBezTo>
                    <a:cubicBezTo>
                      <a:pt x="1708" y="2880"/>
                      <a:pt x="1706" y="2881"/>
                      <a:pt x="1703" y="288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806" name="Google Shape;806;p30"/>
            <p:cNvGrpSpPr/>
            <p:nvPr/>
          </p:nvGrpSpPr>
          <p:grpSpPr>
            <a:xfrm>
              <a:off x="5575149" y="1168371"/>
              <a:ext cx="1344455" cy="1742160"/>
              <a:chOff x="5575271" y="1168400"/>
              <a:chExt cx="2027224" cy="2626900"/>
            </a:xfrm>
          </p:grpSpPr>
          <p:sp>
            <p:nvSpPr>
              <p:cNvPr id="807" name="Google Shape;807;p30"/>
              <p:cNvSpPr/>
              <p:nvPr/>
            </p:nvSpPr>
            <p:spPr>
              <a:xfrm>
                <a:off x="5830001" y="1168400"/>
                <a:ext cx="1772494" cy="2181125"/>
              </a:xfrm>
              <a:custGeom>
                <a:avLst/>
                <a:gdLst/>
                <a:ahLst/>
                <a:cxnLst/>
                <a:rect l="l" t="t" r="r" b="b"/>
                <a:pathLst>
                  <a:path w="1472" h="1813" extrusionOk="0">
                    <a:moveTo>
                      <a:pt x="484" y="1392"/>
                    </a:moveTo>
                    <a:lnTo>
                      <a:pt x="484" y="1392"/>
                    </a:lnTo>
                    <a:cubicBezTo>
                      <a:pt x="539" y="1428"/>
                      <a:pt x="693" y="1542"/>
                      <a:pt x="760" y="1759"/>
                    </a:cubicBezTo>
                    <a:lnTo>
                      <a:pt x="760" y="1759"/>
                    </a:lnTo>
                    <a:cubicBezTo>
                      <a:pt x="760" y="1759"/>
                      <a:pt x="865" y="1812"/>
                      <a:pt x="1068" y="1749"/>
                    </a:cubicBezTo>
                    <a:lnTo>
                      <a:pt x="1068" y="1749"/>
                    </a:lnTo>
                    <a:cubicBezTo>
                      <a:pt x="1271" y="1685"/>
                      <a:pt x="1330" y="1578"/>
                      <a:pt x="1330" y="1578"/>
                    </a:cubicBezTo>
                    <a:lnTo>
                      <a:pt x="1330" y="1578"/>
                    </a:lnTo>
                    <a:cubicBezTo>
                      <a:pt x="1248" y="1314"/>
                      <a:pt x="1359" y="1099"/>
                      <a:pt x="1359" y="1099"/>
                    </a:cubicBezTo>
                    <a:lnTo>
                      <a:pt x="1359" y="1099"/>
                    </a:lnTo>
                    <a:lnTo>
                      <a:pt x="1359" y="1099"/>
                    </a:lnTo>
                    <a:cubicBezTo>
                      <a:pt x="1445" y="941"/>
                      <a:pt x="1471" y="749"/>
                      <a:pt x="1413" y="561"/>
                    </a:cubicBezTo>
                    <a:lnTo>
                      <a:pt x="1413" y="561"/>
                    </a:lnTo>
                    <a:cubicBezTo>
                      <a:pt x="1300" y="200"/>
                      <a:pt x="918" y="0"/>
                      <a:pt x="559" y="113"/>
                    </a:cubicBezTo>
                    <a:lnTo>
                      <a:pt x="559" y="113"/>
                    </a:lnTo>
                    <a:cubicBezTo>
                      <a:pt x="200" y="225"/>
                      <a:pt x="0" y="610"/>
                      <a:pt x="112" y="971"/>
                    </a:cubicBezTo>
                    <a:lnTo>
                      <a:pt x="112" y="971"/>
                    </a:lnTo>
                    <a:cubicBezTo>
                      <a:pt x="174" y="1167"/>
                      <a:pt x="312" y="1315"/>
                      <a:pt x="484" y="1392"/>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08" name="Google Shape;808;p30"/>
              <p:cNvSpPr/>
              <p:nvPr/>
            </p:nvSpPr>
            <p:spPr>
              <a:xfrm>
                <a:off x="6673794" y="3036421"/>
                <a:ext cx="923393" cy="758879"/>
              </a:xfrm>
              <a:custGeom>
                <a:avLst/>
                <a:gdLst/>
                <a:ahLst/>
                <a:cxnLst/>
                <a:rect l="l" t="t" r="r" b="b"/>
                <a:pathLst>
                  <a:path w="768" h="632" extrusionOk="0">
                    <a:moveTo>
                      <a:pt x="87" y="468"/>
                    </a:moveTo>
                    <a:lnTo>
                      <a:pt x="87" y="468"/>
                    </a:lnTo>
                    <a:cubicBezTo>
                      <a:pt x="91" y="502"/>
                      <a:pt x="122" y="528"/>
                      <a:pt x="156" y="528"/>
                    </a:cubicBezTo>
                    <a:lnTo>
                      <a:pt x="201" y="529"/>
                    </a:lnTo>
                    <a:lnTo>
                      <a:pt x="201" y="529"/>
                    </a:lnTo>
                    <a:cubicBezTo>
                      <a:pt x="201" y="529"/>
                      <a:pt x="273" y="631"/>
                      <a:pt x="482" y="565"/>
                    </a:cubicBezTo>
                    <a:lnTo>
                      <a:pt x="482" y="565"/>
                    </a:lnTo>
                    <a:cubicBezTo>
                      <a:pt x="691" y="499"/>
                      <a:pt x="691" y="374"/>
                      <a:pt x="691" y="374"/>
                    </a:cubicBezTo>
                    <a:lnTo>
                      <a:pt x="728" y="347"/>
                    </a:lnTo>
                    <a:lnTo>
                      <a:pt x="728" y="347"/>
                    </a:lnTo>
                    <a:cubicBezTo>
                      <a:pt x="755" y="327"/>
                      <a:pt x="767" y="289"/>
                      <a:pt x="751" y="259"/>
                    </a:cubicBezTo>
                    <a:lnTo>
                      <a:pt x="751" y="259"/>
                    </a:lnTo>
                    <a:cubicBezTo>
                      <a:pt x="739" y="238"/>
                      <a:pt x="720" y="231"/>
                      <a:pt x="720" y="231"/>
                    </a:cubicBezTo>
                    <a:lnTo>
                      <a:pt x="679" y="99"/>
                    </a:lnTo>
                    <a:lnTo>
                      <a:pt x="679" y="99"/>
                    </a:lnTo>
                    <a:cubicBezTo>
                      <a:pt x="680" y="0"/>
                      <a:pt x="629" y="26"/>
                      <a:pt x="629" y="26"/>
                    </a:cubicBezTo>
                    <a:lnTo>
                      <a:pt x="629" y="26"/>
                    </a:lnTo>
                    <a:cubicBezTo>
                      <a:pt x="629" y="26"/>
                      <a:pt x="570" y="133"/>
                      <a:pt x="367" y="197"/>
                    </a:cubicBezTo>
                    <a:lnTo>
                      <a:pt x="367" y="197"/>
                    </a:lnTo>
                    <a:cubicBezTo>
                      <a:pt x="164" y="260"/>
                      <a:pt x="59" y="207"/>
                      <a:pt x="59" y="207"/>
                    </a:cubicBezTo>
                    <a:lnTo>
                      <a:pt x="55" y="208"/>
                    </a:lnTo>
                    <a:lnTo>
                      <a:pt x="55" y="208"/>
                    </a:lnTo>
                    <a:cubicBezTo>
                      <a:pt x="55" y="208"/>
                      <a:pt x="0" y="215"/>
                      <a:pt x="56" y="296"/>
                    </a:cubicBezTo>
                    <a:lnTo>
                      <a:pt x="97" y="427"/>
                    </a:lnTo>
                    <a:lnTo>
                      <a:pt x="97" y="427"/>
                    </a:lnTo>
                    <a:cubicBezTo>
                      <a:pt x="97" y="427"/>
                      <a:pt x="85" y="443"/>
                      <a:pt x="87" y="468"/>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09" name="Google Shape;809;p30"/>
              <p:cNvSpPr/>
              <p:nvPr/>
            </p:nvSpPr>
            <p:spPr>
              <a:xfrm>
                <a:off x="6710941" y="3137250"/>
                <a:ext cx="806645" cy="270649"/>
              </a:xfrm>
              <a:custGeom>
                <a:avLst/>
                <a:gdLst/>
                <a:ahLst/>
                <a:cxnLst/>
                <a:rect l="l" t="t" r="r" b="b"/>
                <a:pathLst>
                  <a:path w="670" h="224" extrusionOk="0">
                    <a:moveTo>
                      <a:pt x="99" y="223"/>
                    </a:moveTo>
                    <a:lnTo>
                      <a:pt x="99" y="223"/>
                    </a:lnTo>
                    <a:cubicBezTo>
                      <a:pt x="71" y="223"/>
                      <a:pt x="44" y="222"/>
                      <a:pt x="17" y="220"/>
                    </a:cubicBezTo>
                    <a:lnTo>
                      <a:pt x="17" y="220"/>
                    </a:lnTo>
                    <a:cubicBezTo>
                      <a:pt x="7" y="219"/>
                      <a:pt x="0" y="210"/>
                      <a:pt x="1" y="201"/>
                    </a:cubicBezTo>
                    <a:lnTo>
                      <a:pt x="1" y="201"/>
                    </a:lnTo>
                    <a:cubicBezTo>
                      <a:pt x="1" y="191"/>
                      <a:pt x="11" y="184"/>
                      <a:pt x="19" y="185"/>
                    </a:cubicBezTo>
                    <a:lnTo>
                      <a:pt x="19" y="185"/>
                    </a:lnTo>
                    <a:cubicBezTo>
                      <a:pt x="182" y="199"/>
                      <a:pt x="346" y="170"/>
                      <a:pt x="494" y="103"/>
                    </a:cubicBezTo>
                    <a:lnTo>
                      <a:pt x="494" y="103"/>
                    </a:lnTo>
                    <a:cubicBezTo>
                      <a:pt x="561" y="74"/>
                      <a:pt x="605" y="44"/>
                      <a:pt x="636" y="7"/>
                    </a:cubicBezTo>
                    <a:lnTo>
                      <a:pt x="636" y="7"/>
                    </a:lnTo>
                    <a:cubicBezTo>
                      <a:pt x="642" y="0"/>
                      <a:pt x="652" y="0"/>
                      <a:pt x="660" y="6"/>
                    </a:cubicBezTo>
                    <a:lnTo>
                      <a:pt x="660" y="6"/>
                    </a:lnTo>
                    <a:cubicBezTo>
                      <a:pt x="668" y="12"/>
                      <a:pt x="669" y="24"/>
                      <a:pt x="662" y="31"/>
                    </a:cubicBezTo>
                    <a:lnTo>
                      <a:pt x="662" y="31"/>
                    </a:lnTo>
                    <a:cubicBezTo>
                      <a:pt x="617" y="83"/>
                      <a:pt x="556" y="114"/>
                      <a:pt x="508" y="136"/>
                    </a:cubicBezTo>
                    <a:lnTo>
                      <a:pt x="508" y="136"/>
                    </a:lnTo>
                    <a:cubicBezTo>
                      <a:pt x="379" y="193"/>
                      <a:pt x="240" y="223"/>
                      <a:pt x="99" y="22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10" name="Google Shape;810;p30"/>
              <p:cNvSpPr/>
              <p:nvPr/>
            </p:nvSpPr>
            <p:spPr>
              <a:xfrm>
                <a:off x="6769318" y="3301765"/>
                <a:ext cx="796029" cy="260035"/>
              </a:xfrm>
              <a:custGeom>
                <a:avLst/>
                <a:gdLst/>
                <a:ahLst/>
                <a:cxnLst/>
                <a:rect l="l" t="t" r="r" b="b"/>
                <a:pathLst>
                  <a:path w="663" h="216" extrusionOk="0">
                    <a:moveTo>
                      <a:pt x="87" y="215"/>
                    </a:moveTo>
                    <a:lnTo>
                      <a:pt x="87" y="215"/>
                    </a:lnTo>
                    <a:cubicBezTo>
                      <a:pt x="63" y="215"/>
                      <a:pt x="40" y="215"/>
                      <a:pt x="16" y="213"/>
                    </a:cubicBezTo>
                    <a:lnTo>
                      <a:pt x="16" y="213"/>
                    </a:lnTo>
                    <a:cubicBezTo>
                      <a:pt x="7" y="212"/>
                      <a:pt x="0" y="204"/>
                      <a:pt x="1" y="194"/>
                    </a:cubicBezTo>
                    <a:lnTo>
                      <a:pt x="1" y="194"/>
                    </a:lnTo>
                    <a:cubicBezTo>
                      <a:pt x="1" y="184"/>
                      <a:pt x="10" y="177"/>
                      <a:pt x="19" y="178"/>
                    </a:cubicBezTo>
                    <a:lnTo>
                      <a:pt x="19" y="178"/>
                    </a:lnTo>
                    <a:cubicBezTo>
                      <a:pt x="234" y="194"/>
                      <a:pt x="456" y="130"/>
                      <a:pt x="631" y="6"/>
                    </a:cubicBezTo>
                    <a:lnTo>
                      <a:pt x="631" y="6"/>
                    </a:lnTo>
                    <a:cubicBezTo>
                      <a:pt x="639" y="0"/>
                      <a:pt x="650" y="2"/>
                      <a:pt x="656" y="10"/>
                    </a:cubicBezTo>
                    <a:lnTo>
                      <a:pt x="656" y="10"/>
                    </a:lnTo>
                    <a:cubicBezTo>
                      <a:pt x="662" y="18"/>
                      <a:pt x="660" y="29"/>
                      <a:pt x="652" y="34"/>
                    </a:cubicBezTo>
                    <a:lnTo>
                      <a:pt x="652" y="34"/>
                    </a:lnTo>
                    <a:cubicBezTo>
                      <a:pt x="486" y="153"/>
                      <a:pt x="288" y="215"/>
                      <a:pt x="87" y="21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11" name="Google Shape;811;p30"/>
              <p:cNvSpPr/>
              <p:nvPr/>
            </p:nvSpPr>
            <p:spPr>
              <a:xfrm>
                <a:off x="6880760" y="3466276"/>
                <a:ext cx="642128" cy="222889"/>
              </a:xfrm>
              <a:custGeom>
                <a:avLst/>
                <a:gdLst/>
                <a:ahLst/>
                <a:cxnLst/>
                <a:rect l="l" t="t" r="r" b="b"/>
                <a:pathLst>
                  <a:path w="533" h="186" extrusionOk="0">
                    <a:moveTo>
                      <a:pt x="19" y="185"/>
                    </a:moveTo>
                    <a:lnTo>
                      <a:pt x="19" y="185"/>
                    </a:lnTo>
                    <a:cubicBezTo>
                      <a:pt x="9" y="185"/>
                      <a:pt x="2" y="177"/>
                      <a:pt x="1" y="169"/>
                    </a:cubicBezTo>
                    <a:lnTo>
                      <a:pt x="1" y="169"/>
                    </a:lnTo>
                    <a:cubicBezTo>
                      <a:pt x="0" y="159"/>
                      <a:pt x="6" y="150"/>
                      <a:pt x="16" y="150"/>
                    </a:cubicBezTo>
                    <a:lnTo>
                      <a:pt x="16" y="150"/>
                    </a:lnTo>
                    <a:cubicBezTo>
                      <a:pt x="186" y="135"/>
                      <a:pt x="354" y="85"/>
                      <a:pt x="504" y="4"/>
                    </a:cubicBezTo>
                    <a:lnTo>
                      <a:pt x="504" y="4"/>
                    </a:lnTo>
                    <a:cubicBezTo>
                      <a:pt x="511" y="0"/>
                      <a:pt x="523" y="3"/>
                      <a:pt x="527" y="11"/>
                    </a:cubicBezTo>
                    <a:lnTo>
                      <a:pt x="527" y="11"/>
                    </a:lnTo>
                    <a:cubicBezTo>
                      <a:pt x="532" y="20"/>
                      <a:pt x="528" y="30"/>
                      <a:pt x="520" y="36"/>
                    </a:cubicBezTo>
                    <a:lnTo>
                      <a:pt x="520" y="36"/>
                    </a:lnTo>
                    <a:cubicBezTo>
                      <a:pt x="365" y="118"/>
                      <a:pt x="193" y="169"/>
                      <a:pt x="20" y="185"/>
                    </a:cubicBezTo>
                    <a:lnTo>
                      <a:pt x="20" y="185"/>
                    </a:lnTo>
                    <a:lnTo>
                      <a:pt x="19" y="185"/>
                    </a:ln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12" name="Google Shape;812;p30"/>
              <p:cNvSpPr/>
              <p:nvPr/>
            </p:nvSpPr>
            <p:spPr>
              <a:xfrm>
                <a:off x="7220400" y="2229775"/>
                <a:ext cx="84910" cy="987081"/>
              </a:xfrm>
              <a:custGeom>
                <a:avLst/>
                <a:gdLst/>
                <a:ahLst/>
                <a:cxnLst/>
                <a:rect l="l" t="t" r="r" b="b"/>
                <a:pathLst>
                  <a:path w="69" h="820" extrusionOk="0">
                    <a:moveTo>
                      <a:pt x="51" y="819"/>
                    </a:moveTo>
                    <a:lnTo>
                      <a:pt x="51" y="819"/>
                    </a:lnTo>
                    <a:cubicBezTo>
                      <a:pt x="41" y="819"/>
                      <a:pt x="34" y="811"/>
                      <a:pt x="33" y="801"/>
                    </a:cubicBezTo>
                    <a:lnTo>
                      <a:pt x="0" y="19"/>
                    </a:lnTo>
                    <a:lnTo>
                      <a:pt x="0" y="19"/>
                    </a:lnTo>
                    <a:cubicBezTo>
                      <a:pt x="0" y="9"/>
                      <a:pt x="8" y="2"/>
                      <a:pt x="17" y="1"/>
                    </a:cubicBezTo>
                    <a:lnTo>
                      <a:pt x="17" y="1"/>
                    </a:lnTo>
                    <a:cubicBezTo>
                      <a:pt x="27" y="0"/>
                      <a:pt x="35" y="9"/>
                      <a:pt x="35" y="19"/>
                    </a:cubicBezTo>
                    <a:lnTo>
                      <a:pt x="68" y="801"/>
                    </a:lnTo>
                    <a:lnTo>
                      <a:pt x="68" y="801"/>
                    </a:lnTo>
                    <a:cubicBezTo>
                      <a:pt x="68" y="810"/>
                      <a:pt x="61" y="819"/>
                      <a:pt x="52" y="819"/>
                    </a:cubicBezTo>
                    <a:lnTo>
                      <a:pt x="52" y="819"/>
                    </a:lnTo>
                    <a:cubicBezTo>
                      <a:pt x="51" y="819"/>
                      <a:pt x="51" y="819"/>
                      <a:pt x="51" y="819"/>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13" name="Google Shape;813;p30"/>
              <p:cNvSpPr/>
              <p:nvPr/>
            </p:nvSpPr>
            <p:spPr>
              <a:xfrm>
                <a:off x="6472133" y="2415514"/>
                <a:ext cx="504152" cy="907477"/>
              </a:xfrm>
              <a:custGeom>
                <a:avLst/>
                <a:gdLst/>
                <a:ahLst/>
                <a:cxnLst/>
                <a:rect l="l" t="t" r="r" b="b"/>
                <a:pathLst>
                  <a:path w="418" h="754" extrusionOk="0">
                    <a:moveTo>
                      <a:pt x="397" y="753"/>
                    </a:moveTo>
                    <a:lnTo>
                      <a:pt x="397" y="753"/>
                    </a:lnTo>
                    <a:cubicBezTo>
                      <a:pt x="389" y="753"/>
                      <a:pt x="383" y="748"/>
                      <a:pt x="381" y="742"/>
                    </a:cubicBezTo>
                    <a:lnTo>
                      <a:pt x="381" y="742"/>
                    </a:lnTo>
                    <a:cubicBezTo>
                      <a:pt x="266" y="500"/>
                      <a:pt x="140" y="259"/>
                      <a:pt x="5" y="29"/>
                    </a:cubicBezTo>
                    <a:lnTo>
                      <a:pt x="5" y="29"/>
                    </a:lnTo>
                    <a:cubicBezTo>
                      <a:pt x="0" y="20"/>
                      <a:pt x="2" y="10"/>
                      <a:pt x="10" y="5"/>
                    </a:cubicBezTo>
                    <a:lnTo>
                      <a:pt x="10" y="5"/>
                    </a:lnTo>
                    <a:cubicBezTo>
                      <a:pt x="19" y="0"/>
                      <a:pt x="30" y="3"/>
                      <a:pt x="34" y="11"/>
                    </a:cubicBezTo>
                    <a:lnTo>
                      <a:pt x="34" y="11"/>
                    </a:lnTo>
                    <a:cubicBezTo>
                      <a:pt x="171" y="243"/>
                      <a:pt x="298" y="483"/>
                      <a:pt x="412" y="727"/>
                    </a:cubicBezTo>
                    <a:lnTo>
                      <a:pt x="412" y="727"/>
                    </a:lnTo>
                    <a:cubicBezTo>
                      <a:pt x="417" y="735"/>
                      <a:pt x="412" y="746"/>
                      <a:pt x="404" y="750"/>
                    </a:cubicBezTo>
                    <a:lnTo>
                      <a:pt x="404" y="750"/>
                    </a:lnTo>
                    <a:cubicBezTo>
                      <a:pt x="401" y="751"/>
                      <a:pt x="399" y="753"/>
                      <a:pt x="397" y="75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14" name="Google Shape;814;p30"/>
              <p:cNvSpPr/>
              <p:nvPr/>
            </p:nvSpPr>
            <p:spPr>
              <a:xfrm>
                <a:off x="5575271" y="1316993"/>
                <a:ext cx="451083" cy="286572"/>
              </a:xfrm>
              <a:custGeom>
                <a:avLst/>
                <a:gdLst/>
                <a:ahLst/>
                <a:cxnLst/>
                <a:rect l="l" t="t" r="r" b="b"/>
                <a:pathLst>
                  <a:path w="375" h="239" extrusionOk="0">
                    <a:moveTo>
                      <a:pt x="354" y="238"/>
                    </a:moveTo>
                    <a:lnTo>
                      <a:pt x="354" y="238"/>
                    </a:lnTo>
                    <a:cubicBezTo>
                      <a:pt x="351" y="238"/>
                      <a:pt x="348" y="237"/>
                      <a:pt x="344" y="237"/>
                    </a:cubicBezTo>
                    <a:lnTo>
                      <a:pt x="12" y="34"/>
                    </a:lnTo>
                    <a:lnTo>
                      <a:pt x="12" y="34"/>
                    </a:lnTo>
                    <a:cubicBezTo>
                      <a:pt x="4" y="29"/>
                      <a:pt x="0" y="18"/>
                      <a:pt x="5" y="10"/>
                    </a:cubicBezTo>
                    <a:lnTo>
                      <a:pt x="5" y="10"/>
                    </a:lnTo>
                    <a:cubicBezTo>
                      <a:pt x="12" y="2"/>
                      <a:pt x="22" y="0"/>
                      <a:pt x="31" y="5"/>
                    </a:cubicBezTo>
                    <a:lnTo>
                      <a:pt x="362" y="206"/>
                    </a:lnTo>
                    <a:lnTo>
                      <a:pt x="362" y="206"/>
                    </a:lnTo>
                    <a:cubicBezTo>
                      <a:pt x="370" y="211"/>
                      <a:pt x="374" y="222"/>
                      <a:pt x="369" y="230"/>
                    </a:cubicBezTo>
                    <a:lnTo>
                      <a:pt x="369" y="230"/>
                    </a:lnTo>
                    <a:cubicBezTo>
                      <a:pt x="366" y="236"/>
                      <a:pt x="359" y="238"/>
                      <a:pt x="354" y="238"/>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15" name="Google Shape;815;p30"/>
              <p:cNvSpPr/>
              <p:nvPr/>
            </p:nvSpPr>
            <p:spPr>
              <a:xfrm>
                <a:off x="5867150" y="1216160"/>
                <a:ext cx="238807" cy="265344"/>
              </a:xfrm>
              <a:custGeom>
                <a:avLst/>
                <a:gdLst/>
                <a:ahLst/>
                <a:cxnLst/>
                <a:rect l="l" t="t" r="r" b="b"/>
                <a:pathLst>
                  <a:path w="198" h="222" extrusionOk="0">
                    <a:moveTo>
                      <a:pt x="177" y="221"/>
                    </a:moveTo>
                    <a:lnTo>
                      <a:pt x="177" y="221"/>
                    </a:lnTo>
                    <a:cubicBezTo>
                      <a:pt x="173" y="221"/>
                      <a:pt x="168" y="219"/>
                      <a:pt x="165" y="215"/>
                    </a:cubicBezTo>
                    <a:lnTo>
                      <a:pt x="6" y="30"/>
                    </a:lnTo>
                    <a:lnTo>
                      <a:pt x="6" y="30"/>
                    </a:lnTo>
                    <a:cubicBezTo>
                      <a:pt x="0" y="23"/>
                      <a:pt x="1" y="12"/>
                      <a:pt x="8" y="7"/>
                    </a:cubicBezTo>
                    <a:lnTo>
                      <a:pt x="8" y="7"/>
                    </a:lnTo>
                    <a:cubicBezTo>
                      <a:pt x="15" y="0"/>
                      <a:pt x="27" y="1"/>
                      <a:pt x="33" y="8"/>
                    </a:cubicBezTo>
                    <a:lnTo>
                      <a:pt x="191" y="193"/>
                    </a:lnTo>
                    <a:lnTo>
                      <a:pt x="191" y="193"/>
                    </a:lnTo>
                    <a:cubicBezTo>
                      <a:pt x="197" y="200"/>
                      <a:pt x="196" y="211"/>
                      <a:pt x="189" y="217"/>
                    </a:cubicBezTo>
                    <a:lnTo>
                      <a:pt x="189" y="217"/>
                    </a:lnTo>
                    <a:cubicBezTo>
                      <a:pt x="185" y="220"/>
                      <a:pt x="181" y="221"/>
                      <a:pt x="177" y="22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16" name="Google Shape;816;p30"/>
              <p:cNvSpPr/>
              <p:nvPr/>
            </p:nvSpPr>
            <p:spPr>
              <a:xfrm>
                <a:off x="6127185" y="1194933"/>
                <a:ext cx="100829" cy="201661"/>
              </a:xfrm>
              <a:custGeom>
                <a:avLst/>
                <a:gdLst/>
                <a:ahLst/>
                <a:cxnLst/>
                <a:rect l="l" t="t" r="r" b="b"/>
                <a:pathLst>
                  <a:path w="84" h="167" extrusionOk="0">
                    <a:moveTo>
                      <a:pt x="64" y="166"/>
                    </a:moveTo>
                    <a:lnTo>
                      <a:pt x="64" y="166"/>
                    </a:lnTo>
                    <a:cubicBezTo>
                      <a:pt x="57" y="166"/>
                      <a:pt x="50" y="161"/>
                      <a:pt x="47" y="154"/>
                    </a:cubicBezTo>
                    <a:lnTo>
                      <a:pt x="3" y="25"/>
                    </a:lnTo>
                    <a:lnTo>
                      <a:pt x="3" y="25"/>
                    </a:lnTo>
                    <a:cubicBezTo>
                      <a:pt x="0" y="16"/>
                      <a:pt x="4" y="6"/>
                      <a:pt x="13" y="3"/>
                    </a:cubicBezTo>
                    <a:lnTo>
                      <a:pt x="13" y="3"/>
                    </a:lnTo>
                    <a:cubicBezTo>
                      <a:pt x="23" y="0"/>
                      <a:pt x="32" y="4"/>
                      <a:pt x="36" y="14"/>
                    </a:cubicBezTo>
                    <a:lnTo>
                      <a:pt x="80" y="143"/>
                    </a:lnTo>
                    <a:lnTo>
                      <a:pt x="80" y="143"/>
                    </a:lnTo>
                    <a:cubicBezTo>
                      <a:pt x="83" y="151"/>
                      <a:pt x="79" y="161"/>
                      <a:pt x="69" y="165"/>
                    </a:cubicBezTo>
                    <a:lnTo>
                      <a:pt x="69" y="165"/>
                    </a:lnTo>
                    <a:cubicBezTo>
                      <a:pt x="68" y="165"/>
                      <a:pt x="66" y="166"/>
                      <a:pt x="64" y="166"/>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17" name="Google Shape;817;p30"/>
              <p:cNvSpPr/>
              <p:nvPr/>
            </p:nvSpPr>
            <p:spPr>
              <a:xfrm>
                <a:off x="5665489" y="1608869"/>
                <a:ext cx="297184" cy="116751"/>
              </a:xfrm>
              <a:custGeom>
                <a:avLst/>
                <a:gdLst/>
                <a:ahLst/>
                <a:cxnLst/>
                <a:rect l="l" t="t" r="r" b="b"/>
                <a:pathLst>
                  <a:path w="249" h="96" extrusionOk="0">
                    <a:moveTo>
                      <a:pt x="229" y="95"/>
                    </a:moveTo>
                    <a:lnTo>
                      <a:pt x="229" y="95"/>
                    </a:lnTo>
                    <a:cubicBezTo>
                      <a:pt x="227" y="95"/>
                      <a:pt x="225" y="95"/>
                      <a:pt x="223" y="94"/>
                    </a:cubicBezTo>
                    <a:lnTo>
                      <a:pt x="14" y="37"/>
                    </a:lnTo>
                    <a:lnTo>
                      <a:pt x="14" y="37"/>
                    </a:lnTo>
                    <a:cubicBezTo>
                      <a:pt x="4" y="33"/>
                      <a:pt x="0" y="24"/>
                      <a:pt x="2" y="15"/>
                    </a:cubicBezTo>
                    <a:lnTo>
                      <a:pt x="2" y="15"/>
                    </a:lnTo>
                    <a:cubicBezTo>
                      <a:pt x="4" y="5"/>
                      <a:pt x="14" y="0"/>
                      <a:pt x="23" y="3"/>
                    </a:cubicBezTo>
                    <a:lnTo>
                      <a:pt x="233" y="61"/>
                    </a:lnTo>
                    <a:lnTo>
                      <a:pt x="233" y="61"/>
                    </a:lnTo>
                    <a:cubicBezTo>
                      <a:pt x="242" y="63"/>
                      <a:pt x="248" y="72"/>
                      <a:pt x="245" y="82"/>
                    </a:cubicBezTo>
                    <a:lnTo>
                      <a:pt x="245" y="82"/>
                    </a:lnTo>
                    <a:cubicBezTo>
                      <a:pt x="243" y="90"/>
                      <a:pt x="236" y="95"/>
                      <a:pt x="229" y="9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18" name="Google Shape;818;p30"/>
              <p:cNvSpPr/>
              <p:nvPr/>
            </p:nvSpPr>
            <p:spPr>
              <a:xfrm>
                <a:off x="5745091" y="1805225"/>
                <a:ext cx="169820" cy="53069"/>
              </a:xfrm>
              <a:custGeom>
                <a:avLst/>
                <a:gdLst/>
                <a:ahLst/>
                <a:cxnLst/>
                <a:rect l="l" t="t" r="r" b="b"/>
                <a:pathLst>
                  <a:path w="140" h="46" extrusionOk="0">
                    <a:moveTo>
                      <a:pt x="121" y="45"/>
                    </a:moveTo>
                    <a:lnTo>
                      <a:pt x="121" y="45"/>
                    </a:lnTo>
                    <a:cubicBezTo>
                      <a:pt x="120" y="45"/>
                      <a:pt x="120" y="45"/>
                      <a:pt x="120" y="45"/>
                    </a:cubicBezTo>
                    <a:lnTo>
                      <a:pt x="17" y="35"/>
                    </a:lnTo>
                    <a:lnTo>
                      <a:pt x="17" y="35"/>
                    </a:lnTo>
                    <a:cubicBezTo>
                      <a:pt x="7" y="34"/>
                      <a:pt x="0" y="26"/>
                      <a:pt x="1" y="16"/>
                    </a:cubicBezTo>
                    <a:lnTo>
                      <a:pt x="1" y="16"/>
                    </a:lnTo>
                    <a:cubicBezTo>
                      <a:pt x="1" y="6"/>
                      <a:pt x="10" y="0"/>
                      <a:pt x="19" y="0"/>
                    </a:cubicBezTo>
                    <a:lnTo>
                      <a:pt x="122" y="10"/>
                    </a:lnTo>
                    <a:lnTo>
                      <a:pt x="122" y="10"/>
                    </a:lnTo>
                    <a:cubicBezTo>
                      <a:pt x="132" y="11"/>
                      <a:pt x="139" y="20"/>
                      <a:pt x="138" y="29"/>
                    </a:cubicBezTo>
                    <a:lnTo>
                      <a:pt x="138" y="29"/>
                    </a:lnTo>
                    <a:cubicBezTo>
                      <a:pt x="137" y="39"/>
                      <a:pt x="129" y="45"/>
                      <a:pt x="121" y="4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19" name="Google Shape;819;p30"/>
              <p:cNvSpPr/>
              <p:nvPr/>
            </p:nvSpPr>
            <p:spPr>
              <a:xfrm>
                <a:off x="6275777" y="1725620"/>
                <a:ext cx="1140978" cy="992386"/>
              </a:xfrm>
              <a:custGeom>
                <a:avLst/>
                <a:gdLst/>
                <a:ahLst/>
                <a:cxnLst/>
                <a:rect l="l" t="t" r="r" b="b"/>
                <a:pathLst>
                  <a:path w="949" h="823" extrusionOk="0">
                    <a:moveTo>
                      <a:pt x="233" y="822"/>
                    </a:moveTo>
                    <a:lnTo>
                      <a:pt x="233" y="822"/>
                    </a:lnTo>
                    <a:cubicBezTo>
                      <a:pt x="130" y="822"/>
                      <a:pt x="34" y="757"/>
                      <a:pt x="3" y="666"/>
                    </a:cubicBezTo>
                    <a:lnTo>
                      <a:pt x="3" y="666"/>
                    </a:lnTo>
                    <a:cubicBezTo>
                      <a:pt x="0" y="658"/>
                      <a:pt x="6" y="647"/>
                      <a:pt x="15" y="643"/>
                    </a:cubicBezTo>
                    <a:lnTo>
                      <a:pt x="15" y="643"/>
                    </a:lnTo>
                    <a:cubicBezTo>
                      <a:pt x="24" y="641"/>
                      <a:pt x="34" y="646"/>
                      <a:pt x="37" y="655"/>
                    </a:cubicBezTo>
                    <a:lnTo>
                      <a:pt x="37" y="655"/>
                    </a:lnTo>
                    <a:cubicBezTo>
                      <a:pt x="64" y="736"/>
                      <a:pt x="153" y="793"/>
                      <a:pt x="245" y="787"/>
                    </a:cubicBezTo>
                    <a:lnTo>
                      <a:pt x="245" y="787"/>
                    </a:lnTo>
                    <a:cubicBezTo>
                      <a:pt x="332" y="781"/>
                      <a:pt x="413" y="727"/>
                      <a:pt x="462" y="642"/>
                    </a:cubicBezTo>
                    <a:lnTo>
                      <a:pt x="462" y="642"/>
                    </a:lnTo>
                    <a:cubicBezTo>
                      <a:pt x="475" y="617"/>
                      <a:pt x="487" y="590"/>
                      <a:pt x="494" y="561"/>
                    </a:cubicBezTo>
                    <a:lnTo>
                      <a:pt x="494" y="561"/>
                    </a:lnTo>
                    <a:cubicBezTo>
                      <a:pt x="492" y="559"/>
                      <a:pt x="490" y="558"/>
                      <a:pt x="488" y="556"/>
                    </a:cubicBezTo>
                    <a:lnTo>
                      <a:pt x="488" y="556"/>
                    </a:lnTo>
                    <a:cubicBezTo>
                      <a:pt x="361" y="448"/>
                      <a:pt x="279" y="291"/>
                      <a:pt x="265" y="123"/>
                    </a:cubicBezTo>
                    <a:lnTo>
                      <a:pt x="265" y="123"/>
                    </a:lnTo>
                    <a:cubicBezTo>
                      <a:pt x="260" y="56"/>
                      <a:pt x="282" y="29"/>
                      <a:pt x="304" y="17"/>
                    </a:cubicBezTo>
                    <a:lnTo>
                      <a:pt x="304" y="17"/>
                    </a:lnTo>
                    <a:cubicBezTo>
                      <a:pt x="334" y="0"/>
                      <a:pt x="369" y="10"/>
                      <a:pt x="391" y="28"/>
                    </a:cubicBezTo>
                    <a:lnTo>
                      <a:pt x="391" y="28"/>
                    </a:lnTo>
                    <a:cubicBezTo>
                      <a:pt x="413" y="45"/>
                      <a:pt x="427" y="69"/>
                      <a:pt x="440" y="93"/>
                    </a:cubicBezTo>
                    <a:lnTo>
                      <a:pt x="440" y="93"/>
                    </a:lnTo>
                    <a:cubicBezTo>
                      <a:pt x="494" y="195"/>
                      <a:pt x="526" y="283"/>
                      <a:pt x="538" y="368"/>
                    </a:cubicBezTo>
                    <a:lnTo>
                      <a:pt x="538" y="368"/>
                    </a:lnTo>
                    <a:cubicBezTo>
                      <a:pt x="548" y="431"/>
                      <a:pt x="546" y="492"/>
                      <a:pt x="534" y="547"/>
                    </a:cubicBezTo>
                    <a:lnTo>
                      <a:pt x="534" y="547"/>
                    </a:lnTo>
                    <a:cubicBezTo>
                      <a:pt x="580" y="582"/>
                      <a:pt x="625" y="603"/>
                      <a:pt x="669" y="613"/>
                    </a:cubicBezTo>
                    <a:lnTo>
                      <a:pt x="669" y="613"/>
                    </a:lnTo>
                    <a:cubicBezTo>
                      <a:pt x="730" y="626"/>
                      <a:pt x="793" y="615"/>
                      <a:pt x="838" y="583"/>
                    </a:cubicBezTo>
                    <a:lnTo>
                      <a:pt x="838" y="583"/>
                    </a:lnTo>
                    <a:cubicBezTo>
                      <a:pt x="885" y="548"/>
                      <a:pt x="910" y="487"/>
                      <a:pt x="897" y="434"/>
                    </a:cubicBezTo>
                    <a:lnTo>
                      <a:pt x="897" y="434"/>
                    </a:lnTo>
                    <a:cubicBezTo>
                      <a:pt x="895" y="425"/>
                      <a:pt x="902" y="415"/>
                      <a:pt x="911" y="413"/>
                    </a:cubicBezTo>
                    <a:lnTo>
                      <a:pt x="911" y="413"/>
                    </a:lnTo>
                    <a:cubicBezTo>
                      <a:pt x="921" y="411"/>
                      <a:pt x="930" y="417"/>
                      <a:pt x="931" y="426"/>
                    </a:cubicBezTo>
                    <a:lnTo>
                      <a:pt x="931" y="426"/>
                    </a:lnTo>
                    <a:cubicBezTo>
                      <a:pt x="948" y="493"/>
                      <a:pt x="917" y="568"/>
                      <a:pt x="857" y="612"/>
                    </a:cubicBezTo>
                    <a:lnTo>
                      <a:pt x="857" y="612"/>
                    </a:lnTo>
                    <a:cubicBezTo>
                      <a:pt x="804" y="649"/>
                      <a:pt x="734" y="663"/>
                      <a:pt x="661" y="647"/>
                    </a:cubicBezTo>
                    <a:lnTo>
                      <a:pt x="661" y="647"/>
                    </a:lnTo>
                    <a:cubicBezTo>
                      <a:pt x="616" y="638"/>
                      <a:pt x="570" y="616"/>
                      <a:pt x="525" y="583"/>
                    </a:cubicBezTo>
                    <a:lnTo>
                      <a:pt x="525" y="583"/>
                    </a:lnTo>
                    <a:cubicBezTo>
                      <a:pt x="517" y="611"/>
                      <a:pt x="505" y="636"/>
                      <a:pt x="491" y="660"/>
                    </a:cubicBezTo>
                    <a:lnTo>
                      <a:pt x="491" y="660"/>
                    </a:lnTo>
                    <a:cubicBezTo>
                      <a:pt x="439" y="754"/>
                      <a:pt x="345" y="815"/>
                      <a:pt x="247" y="821"/>
                    </a:cubicBezTo>
                    <a:lnTo>
                      <a:pt x="247" y="821"/>
                    </a:lnTo>
                    <a:cubicBezTo>
                      <a:pt x="242" y="822"/>
                      <a:pt x="237" y="822"/>
                      <a:pt x="233" y="822"/>
                    </a:cubicBezTo>
                    <a:close/>
                    <a:moveTo>
                      <a:pt x="337" y="44"/>
                    </a:moveTo>
                    <a:lnTo>
                      <a:pt x="337" y="44"/>
                    </a:lnTo>
                    <a:cubicBezTo>
                      <a:pt x="332" y="44"/>
                      <a:pt x="326" y="45"/>
                      <a:pt x="321" y="48"/>
                    </a:cubicBezTo>
                    <a:lnTo>
                      <a:pt x="321" y="48"/>
                    </a:lnTo>
                    <a:cubicBezTo>
                      <a:pt x="299" y="59"/>
                      <a:pt x="298" y="94"/>
                      <a:pt x="299" y="122"/>
                    </a:cubicBezTo>
                    <a:lnTo>
                      <a:pt x="299" y="122"/>
                    </a:lnTo>
                    <a:cubicBezTo>
                      <a:pt x="313" y="275"/>
                      <a:pt x="387" y="421"/>
                      <a:pt x="503" y="523"/>
                    </a:cubicBezTo>
                    <a:lnTo>
                      <a:pt x="503" y="523"/>
                    </a:lnTo>
                    <a:cubicBezTo>
                      <a:pt x="511" y="475"/>
                      <a:pt x="512" y="425"/>
                      <a:pt x="504" y="374"/>
                    </a:cubicBezTo>
                    <a:lnTo>
                      <a:pt x="504" y="374"/>
                    </a:lnTo>
                    <a:cubicBezTo>
                      <a:pt x="492" y="292"/>
                      <a:pt x="462" y="208"/>
                      <a:pt x="409" y="108"/>
                    </a:cubicBezTo>
                    <a:lnTo>
                      <a:pt x="409" y="108"/>
                    </a:lnTo>
                    <a:cubicBezTo>
                      <a:pt x="398" y="88"/>
                      <a:pt x="387" y="68"/>
                      <a:pt x="370" y="55"/>
                    </a:cubicBezTo>
                    <a:lnTo>
                      <a:pt x="370" y="55"/>
                    </a:lnTo>
                    <a:cubicBezTo>
                      <a:pt x="362" y="49"/>
                      <a:pt x="349" y="44"/>
                      <a:pt x="337" y="4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20" name="Google Shape;820;p30"/>
              <p:cNvSpPr/>
              <p:nvPr/>
            </p:nvSpPr>
            <p:spPr>
              <a:xfrm>
                <a:off x="5983901" y="1837067"/>
                <a:ext cx="106137" cy="504151"/>
              </a:xfrm>
              <a:custGeom>
                <a:avLst/>
                <a:gdLst/>
                <a:ahLst/>
                <a:cxnLst/>
                <a:rect l="l" t="t" r="r" b="b"/>
                <a:pathLst>
                  <a:path w="87" h="421" extrusionOk="0">
                    <a:moveTo>
                      <a:pt x="67" y="420"/>
                    </a:moveTo>
                    <a:lnTo>
                      <a:pt x="67" y="420"/>
                    </a:lnTo>
                    <a:cubicBezTo>
                      <a:pt x="59" y="420"/>
                      <a:pt x="53" y="415"/>
                      <a:pt x="49" y="409"/>
                    </a:cubicBezTo>
                    <a:lnTo>
                      <a:pt x="49" y="409"/>
                    </a:lnTo>
                    <a:cubicBezTo>
                      <a:pt x="3" y="283"/>
                      <a:pt x="0" y="140"/>
                      <a:pt x="42" y="14"/>
                    </a:cubicBezTo>
                    <a:lnTo>
                      <a:pt x="42" y="14"/>
                    </a:lnTo>
                    <a:cubicBezTo>
                      <a:pt x="45" y="4"/>
                      <a:pt x="56" y="0"/>
                      <a:pt x="64" y="2"/>
                    </a:cubicBezTo>
                    <a:lnTo>
                      <a:pt x="64" y="2"/>
                    </a:lnTo>
                    <a:cubicBezTo>
                      <a:pt x="74" y="6"/>
                      <a:pt x="79" y="17"/>
                      <a:pt x="76" y="26"/>
                    </a:cubicBezTo>
                    <a:lnTo>
                      <a:pt x="76" y="26"/>
                    </a:lnTo>
                    <a:cubicBezTo>
                      <a:pt x="36" y="145"/>
                      <a:pt x="38" y="279"/>
                      <a:pt x="82" y="396"/>
                    </a:cubicBezTo>
                    <a:lnTo>
                      <a:pt x="82" y="396"/>
                    </a:lnTo>
                    <a:cubicBezTo>
                      <a:pt x="86" y="405"/>
                      <a:pt x="81" y="415"/>
                      <a:pt x="73" y="419"/>
                    </a:cubicBezTo>
                    <a:lnTo>
                      <a:pt x="73" y="419"/>
                    </a:lnTo>
                    <a:cubicBezTo>
                      <a:pt x="71" y="420"/>
                      <a:pt x="68" y="420"/>
                      <a:pt x="67" y="4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821" name="Google Shape;821;p30"/>
            <p:cNvGrpSpPr/>
            <p:nvPr/>
          </p:nvGrpSpPr>
          <p:grpSpPr>
            <a:xfrm rot="1197753">
              <a:off x="6666069" y="539708"/>
              <a:ext cx="439729" cy="660387"/>
              <a:chOff x="7187488" y="603275"/>
              <a:chExt cx="439737" cy="660398"/>
            </a:xfrm>
          </p:grpSpPr>
          <p:sp>
            <p:nvSpPr>
              <p:cNvPr id="822" name="Google Shape;822;p30"/>
              <p:cNvSpPr/>
              <p:nvPr/>
            </p:nvSpPr>
            <p:spPr>
              <a:xfrm>
                <a:off x="7187488" y="603275"/>
                <a:ext cx="439737" cy="660398"/>
              </a:xfrm>
              <a:custGeom>
                <a:avLst/>
                <a:gdLst/>
                <a:ahLst/>
                <a:cxnLst/>
                <a:rect l="l" t="t" r="r" b="b"/>
                <a:pathLst>
                  <a:path w="1220" h="1835" extrusionOk="0">
                    <a:moveTo>
                      <a:pt x="1209" y="1439"/>
                    </a:moveTo>
                    <a:lnTo>
                      <a:pt x="1209" y="1834"/>
                    </a:lnTo>
                    <a:lnTo>
                      <a:pt x="33" y="1834"/>
                    </a:lnTo>
                    <a:lnTo>
                      <a:pt x="33" y="1452"/>
                    </a:lnTo>
                    <a:lnTo>
                      <a:pt x="33" y="1452"/>
                    </a:lnTo>
                    <a:cubicBezTo>
                      <a:pt x="245" y="1259"/>
                      <a:pt x="404" y="1097"/>
                      <a:pt x="513" y="963"/>
                    </a:cubicBezTo>
                    <a:lnTo>
                      <a:pt x="513" y="963"/>
                    </a:lnTo>
                    <a:cubicBezTo>
                      <a:pt x="621" y="829"/>
                      <a:pt x="674" y="718"/>
                      <a:pt x="674" y="628"/>
                    </a:cubicBezTo>
                    <a:lnTo>
                      <a:pt x="674" y="628"/>
                    </a:lnTo>
                    <a:cubicBezTo>
                      <a:pt x="674" y="572"/>
                      <a:pt x="657" y="528"/>
                      <a:pt x="622" y="496"/>
                    </a:cubicBezTo>
                    <a:lnTo>
                      <a:pt x="622" y="496"/>
                    </a:lnTo>
                    <a:cubicBezTo>
                      <a:pt x="586" y="466"/>
                      <a:pt x="540" y="450"/>
                      <a:pt x="480" y="450"/>
                    </a:cubicBezTo>
                    <a:lnTo>
                      <a:pt x="480" y="450"/>
                    </a:lnTo>
                    <a:cubicBezTo>
                      <a:pt x="369" y="450"/>
                      <a:pt x="252" y="485"/>
                      <a:pt x="132" y="556"/>
                    </a:cubicBezTo>
                    <a:lnTo>
                      <a:pt x="0" y="151"/>
                    </a:lnTo>
                    <a:lnTo>
                      <a:pt x="0" y="151"/>
                    </a:lnTo>
                    <a:cubicBezTo>
                      <a:pt x="99" y="100"/>
                      <a:pt x="197" y="63"/>
                      <a:pt x="293" y="37"/>
                    </a:cubicBezTo>
                    <a:lnTo>
                      <a:pt x="293" y="37"/>
                    </a:lnTo>
                    <a:cubicBezTo>
                      <a:pt x="389" y="12"/>
                      <a:pt x="490" y="0"/>
                      <a:pt x="596" y="0"/>
                    </a:cubicBezTo>
                    <a:lnTo>
                      <a:pt x="596" y="0"/>
                    </a:lnTo>
                    <a:cubicBezTo>
                      <a:pt x="723" y="0"/>
                      <a:pt x="832" y="23"/>
                      <a:pt x="927" y="74"/>
                    </a:cubicBezTo>
                    <a:lnTo>
                      <a:pt x="927" y="74"/>
                    </a:lnTo>
                    <a:cubicBezTo>
                      <a:pt x="1021" y="124"/>
                      <a:pt x="1093" y="192"/>
                      <a:pt x="1144" y="277"/>
                    </a:cubicBezTo>
                    <a:lnTo>
                      <a:pt x="1144" y="277"/>
                    </a:lnTo>
                    <a:cubicBezTo>
                      <a:pt x="1194" y="364"/>
                      <a:pt x="1219" y="462"/>
                      <a:pt x="1219" y="573"/>
                    </a:cubicBezTo>
                    <a:lnTo>
                      <a:pt x="1219" y="573"/>
                    </a:lnTo>
                    <a:cubicBezTo>
                      <a:pt x="1219" y="736"/>
                      <a:pt x="1165" y="891"/>
                      <a:pt x="1054" y="1032"/>
                    </a:cubicBezTo>
                    <a:lnTo>
                      <a:pt x="1054" y="1032"/>
                    </a:lnTo>
                    <a:cubicBezTo>
                      <a:pt x="945" y="1174"/>
                      <a:pt x="779" y="1310"/>
                      <a:pt x="558" y="1439"/>
                    </a:cubicBezTo>
                    <a:lnTo>
                      <a:pt x="1209" y="1439"/>
                    </a:ln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23" name="Google Shape;823;p30"/>
              <p:cNvSpPr/>
              <p:nvPr/>
            </p:nvSpPr>
            <p:spPr>
              <a:xfrm>
                <a:off x="7535150" y="684237"/>
                <a:ext cx="69850" cy="263525"/>
              </a:xfrm>
              <a:custGeom>
                <a:avLst/>
                <a:gdLst/>
                <a:ahLst/>
                <a:cxnLst/>
                <a:rect l="l" t="t" r="r" b="b"/>
                <a:pathLst>
                  <a:path w="194" h="732" extrusionOk="0">
                    <a:moveTo>
                      <a:pt x="28" y="731"/>
                    </a:moveTo>
                    <a:lnTo>
                      <a:pt x="28" y="731"/>
                    </a:lnTo>
                    <a:cubicBezTo>
                      <a:pt x="22" y="731"/>
                      <a:pt x="16" y="729"/>
                      <a:pt x="12" y="725"/>
                    </a:cubicBezTo>
                    <a:lnTo>
                      <a:pt x="12" y="725"/>
                    </a:lnTo>
                    <a:cubicBezTo>
                      <a:pt x="1" y="715"/>
                      <a:pt x="0" y="700"/>
                      <a:pt x="9" y="690"/>
                    </a:cubicBezTo>
                    <a:lnTo>
                      <a:pt x="9" y="690"/>
                    </a:lnTo>
                    <a:cubicBezTo>
                      <a:pt x="85" y="602"/>
                      <a:pt x="130" y="489"/>
                      <a:pt x="136" y="373"/>
                    </a:cubicBezTo>
                    <a:lnTo>
                      <a:pt x="136" y="373"/>
                    </a:lnTo>
                    <a:cubicBezTo>
                      <a:pt x="143" y="255"/>
                      <a:pt x="110" y="138"/>
                      <a:pt x="44" y="41"/>
                    </a:cubicBezTo>
                    <a:lnTo>
                      <a:pt x="44" y="41"/>
                    </a:lnTo>
                    <a:cubicBezTo>
                      <a:pt x="36" y="30"/>
                      <a:pt x="39" y="15"/>
                      <a:pt x="51" y="7"/>
                    </a:cubicBezTo>
                    <a:lnTo>
                      <a:pt x="51" y="7"/>
                    </a:lnTo>
                    <a:cubicBezTo>
                      <a:pt x="61" y="0"/>
                      <a:pt x="77" y="1"/>
                      <a:pt x="85" y="13"/>
                    </a:cubicBezTo>
                    <a:lnTo>
                      <a:pt x="85" y="13"/>
                    </a:lnTo>
                    <a:cubicBezTo>
                      <a:pt x="157" y="118"/>
                      <a:pt x="193" y="247"/>
                      <a:pt x="186" y="374"/>
                    </a:cubicBezTo>
                    <a:lnTo>
                      <a:pt x="186" y="374"/>
                    </a:lnTo>
                    <a:cubicBezTo>
                      <a:pt x="180" y="502"/>
                      <a:pt x="130" y="627"/>
                      <a:pt x="47" y="723"/>
                    </a:cubicBezTo>
                    <a:lnTo>
                      <a:pt x="47" y="723"/>
                    </a:lnTo>
                    <a:cubicBezTo>
                      <a:pt x="42" y="728"/>
                      <a:pt x="35" y="731"/>
                      <a:pt x="28" y="73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824" name="Google Shape;824;p30"/>
            <p:cNvGrpSpPr/>
            <p:nvPr/>
          </p:nvGrpSpPr>
          <p:grpSpPr>
            <a:xfrm>
              <a:off x="7680612" y="1668962"/>
              <a:ext cx="515936" cy="682626"/>
              <a:chOff x="7655800" y="789012"/>
              <a:chExt cx="515936" cy="682626"/>
            </a:xfrm>
          </p:grpSpPr>
          <p:sp>
            <p:nvSpPr>
              <p:cNvPr id="825" name="Google Shape;825;p30"/>
              <p:cNvSpPr/>
              <p:nvPr/>
            </p:nvSpPr>
            <p:spPr>
              <a:xfrm>
                <a:off x="7655800" y="789012"/>
                <a:ext cx="515936" cy="682626"/>
              </a:xfrm>
              <a:custGeom>
                <a:avLst/>
                <a:gdLst/>
                <a:ahLst/>
                <a:cxnLst/>
                <a:rect l="l" t="t" r="r" b="b"/>
                <a:pathLst>
                  <a:path w="1435" h="1894" extrusionOk="0">
                    <a:moveTo>
                      <a:pt x="1301" y="1477"/>
                    </a:moveTo>
                    <a:lnTo>
                      <a:pt x="1301" y="1477"/>
                    </a:lnTo>
                    <a:cubicBezTo>
                      <a:pt x="1279" y="1584"/>
                      <a:pt x="1230" y="1672"/>
                      <a:pt x="1156" y="1739"/>
                    </a:cubicBezTo>
                    <a:lnTo>
                      <a:pt x="1156" y="1739"/>
                    </a:lnTo>
                    <a:cubicBezTo>
                      <a:pt x="1083" y="1806"/>
                      <a:pt x="989" y="1852"/>
                      <a:pt x="876" y="1872"/>
                    </a:cubicBezTo>
                    <a:lnTo>
                      <a:pt x="876" y="1872"/>
                    </a:lnTo>
                    <a:cubicBezTo>
                      <a:pt x="765" y="1893"/>
                      <a:pt x="642" y="1889"/>
                      <a:pt x="508" y="1861"/>
                    </a:cubicBezTo>
                    <a:lnTo>
                      <a:pt x="508" y="1861"/>
                    </a:lnTo>
                    <a:cubicBezTo>
                      <a:pt x="316" y="1819"/>
                      <a:pt x="146" y="1746"/>
                      <a:pt x="0" y="1642"/>
                    </a:cubicBezTo>
                    <a:lnTo>
                      <a:pt x="170" y="1271"/>
                    </a:lnTo>
                    <a:lnTo>
                      <a:pt x="170" y="1271"/>
                    </a:lnTo>
                    <a:cubicBezTo>
                      <a:pt x="297" y="1357"/>
                      <a:pt x="420" y="1413"/>
                      <a:pt x="540" y="1440"/>
                    </a:cubicBezTo>
                    <a:lnTo>
                      <a:pt x="540" y="1440"/>
                    </a:lnTo>
                    <a:cubicBezTo>
                      <a:pt x="684" y="1471"/>
                      <a:pt x="768" y="1433"/>
                      <a:pt x="792" y="1325"/>
                    </a:cubicBezTo>
                    <a:lnTo>
                      <a:pt x="792" y="1325"/>
                    </a:lnTo>
                    <a:cubicBezTo>
                      <a:pt x="807" y="1248"/>
                      <a:pt x="782" y="1186"/>
                      <a:pt x="714" y="1138"/>
                    </a:cubicBezTo>
                    <a:lnTo>
                      <a:pt x="714" y="1138"/>
                    </a:lnTo>
                    <a:cubicBezTo>
                      <a:pt x="648" y="1091"/>
                      <a:pt x="529" y="1049"/>
                      <a:pt x="355" y="1011"/>
                    </a:cubicBezTo>
                    <a:lnTo>
                      <a:pt x="425" y="681"/>
                    </a:lnTo>
                    <a:lnTo>
                      <a:pt x="425" y="681"/>
                    </a:lnTo>
                    <a:cubicBezTo>
                      <a:pt x="583" y="715"/>
                      <a:pt x="703" y="725"/>
                      <a:pt x="788" y="710"/>
                    </a:cubicBezTo>
                    <a:lnTo>
                      <a:pt x="788" y="710"/>
                    </a:lnTo>
                    <a:cubicBezTo>
                      <a:pt x="874" y="695"/>
                      <a:pt x="922" y="659"/>
                      <a:pt x="934" y="600"/>
                    </a:cubicBezTo>
                    <a:lnTo>
                      <a:pt x="934" y="600"/>
                    </a:lnTo>
                    <a:cubicBezTo>
                      <a:pt x="951" y="521"/>
                      <a:pt x="893" y="466"/>
                      <a:pt x="757" y="437"/>
                    </a:cubicBezTo>
                    <a:lnTo>
                      <a:pt x="757" y="437"/>
                    </a:lnTo>
                    <a:cubicBezTo>
                      <a:pt x="629" y="409"/>
                      <a:pt x="490" y="410"/>
                      <a:pt x="339" y="441"/>
                    </a:cubicBezTo>
                    <a:lnTo>
                      <a:pt x="314" y="58"/>
                    </a:lnTo>
                    <a:lnTo>
                      <a:pt x="314" y="58"/>
                    </a:lnTo>
                    <a:cubicBezTo>
                      <a:pt x="527" y="3"/>
                      <a:pt x="740" y="0"/>
                      <a:pt x="953" y="46"/>
                    </a:cubicBezTo>
                    <a:lnTo>
                      <a:pt x="953" y="46"/>
                    </a:lnTo>
                    <a:cubicBezTo>
                      <a:pt x="1115" y="82"/>
                      <a:pt x="1238" y="148"/>
                      <a:pt x="1324" y="248"/>
                    </a:cubicBezTo>
                    <a:lnTo>
                      <a:pt x="1324" y="248"/>
                    </a:lnTo>
                    <a:cubicBezTo>
                      <a:pt x="1407" y="348"/>
                      <a:pt x="1434" y="465"/>
                      <a:pt x="1406" y="600"/>
                    </a:cubicBezTo>
                    <a:lnTo>
                      <a:pt x="1406" y="600"/>
                    </a:lnTo>
                    <a:cubicBezTo>
                      <a:pt x="1388" y="686"/>
                      <a:pt x="1349" y="760"/>
                      <a:pt x="1288" y="821"/>
                    </a:cubicBezTo>
                    <a:lnTo>
                      <a:pt x="1288" y="821"/>
                    </a:lnTo>
                    <a:cubicBezTo>
                      <a:pt x="1229" y="883"/>
                      <a:pt x="1157" y="926"/>
                      <a:pt x="1072" y="952"/>
                    </a:cubicBezTo>
                    <a:lnTo>
                      <a:pt x="1072" y="952"/>
                    </a:lnTo>
                    <a:cubicBezTo>
                      <a:pt x="1162" y="1020"/>
                      <a:pt x="1229" y="1099"/>
                      <a:pt x="1269" y="1192"/>
                    </a:cubicBezTo>
                    <a:lnTo>
                      <a:pt x="1269" y="1192"/>
                    </a:lnTo>
                    <a:cubicBezTo>
                      <a:pt x="1312" y="1285"/>
                      <a:pt x="1323" y="1380"/>
                      <a:pt x="1301" y="1477"/>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26" name="Google Shape;826;p30"/>
              <p:cNvSpPr/>
              <p:nvPr/>
            </p:nvSpPr>
            <p:spPr>
              <a:xfrm>
                <a:off x="7819313" y="790600"/>
                <a:ext cx="255587" cy="82550"/>
              </a:xfrm>
              <a:custGeom>
                <a:avLst/>
                <a:gdLst/>
                <a:ahLst/>
                <a:cxnLst/>
                <a:rect l="l" t="t" r="r" b="b"/>
                <a:pathLst>
                  <a:path w="709" h="228" extrusionOk="0">
                    <a:moveTo>
                      <a:pt x="680" y="227"/>
                    </a:moveTo>
                    <a:lnTo>
                      <a:pt x="680" y="227"/>
                    </a:lnTo>
                    <a:cubicBezTo>
                      <a:pt x="675" y="227"/>
                      <a:pt x="670" y="226"/>
                      <a:pt x="665" y="224"/>
                    </a:cubicBezTo>
                    <a:lnTo>
                      <a:pt x="665" y="224"/>
                    </a:lnTo>
                    <a:cubicBezTo>
                      <a:pt x="487" y="94"/>
                      <a:pt x="246" y="53"/>
                      <a:pt x="34" y="117"/>
                    </a:cubicBezTo>
                    <a:lnTo>
                      <a:pt x="34" y="117"/>
                    </a:lnTo>
                    <a:cubicBezTo>
                      <a:pt x="22" y="120"/>
                      <a:pt x="8" y="113"/>
                      <a:pt x="4" y="99"/>
                    </a:cubicBezTo>
                    <a:lnTo>
                      <a:pt x="4" y="99"/>
                    </a:lnTo>
                    <a:cubicBezTo>
                      <a:pt x="0" y="87"/>
                      <a:pt x="7" y="73"/>
                      <a:pt x="21" y="68"/>
                    </a:cubicBezTo>
                    <a:lnTo>
                      <a:pt x="21" y="68"/>
                    </a:lnTo>
                    <a:cubicBezTo>
                      <a:pt x="246" y="0"/>
                      <a:pt x="504" y="44"/>
                      <a:pt x="695" y="182"/>
                    </a:cubicBezTo>
                    <a:lnTo>
                      <a:pt x="695" y="182"/>
                    </a:lnTo>
                    <a:cubicBezTo>
                      <a:pt x="706" y="190"/>
                      <a:pt x="708" y="205"/>
                      <a:pt x="700" y="217"/>
                    </a:cubicBezTo>
                    <a:lnTo>
                      <a:pt x="700" y="217"/>
                    </a:lnTo>
                    <a:cubicBezTo>
                      <a:pt x="696" y="224"/>
                      <a:pt x="688" y="227"/>
                      <a:pt x="680" y="22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827" name="Google Shape;827;p30"/>
            <p:cNvGrpSpPr/>
            <p:nvPr/>
          </p:nvGrpSpPr>
          <p:grpSpPr>
            <a:xfrm>
              <a:off x="5232124" y="1964350"/>
              <a:ext cx="438149" cy="635001"/>
              <a:chOff x="6766799" y="847750"/>
              <a:chExt cx="438149" cy="635001"/>
            </a:xfrm>
          </p:grpSpPr>
          <p:sp>
            <p:nvSpPr>
              <p:cNvPr id="828" name="Google Shape;828;p30"/>
              <p:cNvSpPr/>
              <p:nvPr/>
            </p:nvSpPr>
            <p:spPr>
              <a:xfrm>
                <a:off x="6766799" y="847750"/>
                <a:ext cx="438149" cy="635001"/>
              </a:xfrm>
              <a:custGeom>
                <a:avLst/>
                <a:gdLst/>
                <a:ahLst/>
                <a:cxnLst/>
                <a:rect l="l" t="t" r="r" b="b"/>
                <a:pathLst>
                  <a:path w="1216" h="1766" extrusionOk="0">
                    <a:moveTo>
                      <a:pt x="1143" y="1221"/>
                    </a:moveTo>
                    <a:lnTo>
                      <a:pt x="1215" y="1576"/>
                    </a:lnTo>
                    <a:lnTo>
                      <a:pt x="295" y="1765"/>
                    </a:lnTo>
                    <a:lnTo>
                      <a:pt x="223" y="1409"/>
                    </a:lnTo>
                    <a:lnTo>
                      <a:pt x="425" y="1368"/>
                    </a:lnTo>
                    <a:lnTo>
                      <a:pt x="262" y="564"/>
                    </a:lnTo>
                    <a:lnTo>
                      <a:pt x="64" y="619"/>
                    </a:lnTo>
                    <a:lnTo>
                      <a:pt x="0" y="305"/>
                    </a:lnTo>
                    <a:lnTo>
                      <a:pt x="0" y="305"/>
                    </a:lnTo>
                    <a:cubicBezTo>
                      <a:pt x="71" y="291"/>
                      <a:pt x="144" y="262"/>
                      <a:pt x="220" y="218"/>
                    </a:cubicBezTo>
                    <a:lnTo>
                      <a:pt x="220" y="218"/>
                    </a:lnTo>
                    <a:cubicBezTo>
                      <a:pt x="297" y="175"/>
                      <a:pt x="367" y="120"/>
                      <a:pt x="434" y="52"/>
                    </a:cubicBezTo>
                    <a:lnTo>
                      <a:pt x="686" y="0"/>
                    </a:lnTo>
                    <a:lnTo>
                      <a:pt x="941" y="1262"/>
                    </a:lnTo>
                    <a:lnTo>
                      <a:pt x="1143" y="1221"/>
                    </a:ln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29" name="Google Shape;829;p30"/>
              <p:cNvSpPr/>
              <p:nvPr/>
            </p:nvSpPr>
            <p:spPr>
              <a:xfrm>
                <a:off x="6784263" y="879500"/>
                <a:ext cx="165100" cy="109537"/>
              </a:xfrm>
              <a:custGeom>
                <a:avLst/>
                <a:gdLst/>
                <a:ahLst/>
                <a:cxnLst/>
                <a:rect l="l" t="t" r="r" b="b"/>
                <a:pathLst>
                  <a:path w="459" h="303" extrusionOk="0">
                    <a:moveTo>
                      <a:pt x="27" y="302"/>
                    </a:moveTo>
                    <a:lnTo>
                      <a:pt x="27" y="302"/>
                    </a:lnTo>
                    <a:cubicBezTo>
                      <a:pt x="16" y="302"/>
                      <a:pt x="5" y="293"/>
                      <a:pt x="1" y="282"/>
                    </a:cubicBezTo>
                    <a:lnTo>
                      <a:pt x="1" y="282"/>
                    </a:lnTo>
                    <a:cubicBezTo>
                      <a:pt x="0" y="269"/>
                      <a:pt x="7" y="255"/>
                      <a:pt x="21" y="253"/>
                    </a:cubicBezTo>
                    <a:lnTo>
                      <a:pt x="21" y="253"/>
                    </a:lnTo>
                    <a:cubicBezTo>
                      <a:pt x="172" y="216"/>
                      <a:pt x="312" y="131"/>
                      <a:pt x="410" y="10"/>
                    </a:cubicBezTo>
                    <a:lnTo>
                      <a:pt x="410" y="10"/>
                    </a:lnTo>
                    <a:cubicBezTo>
                      <a:pt x="420" y="0"/>
                      <a:pt x="435" y="0"/>
                      <a:pt x="446" y="8"/>
                    </a:cubicBezTo>
                    <a:lnTo>
                      <a:pt x="446" y="8"/>
                    </a:lnTo>
                    <a:cubicBezTo>
                      <a:pt x="456" y="18"/>
                      <a:pt x="458" y="33"/>
                      <a:pt x="449" y="44"/>
                    </a:cubicBezTo>
                    <a:lnTo>
                      <a:pt x="449" y="44"/>
                    </a:lnTo>
                    <a:cubicBezTo>
                      <a:pt x="341" y="172"/>
                      <a:pt x="194" y="263"/>
                      <a:pt x="32" y="301"/>
                    </a:cubicBezTo>
                    <a:lnTo>
                      <a:pt x="32" y="301"/>
                    </a:lnTo>
                    <a:cubicBezTo>
                      <a:pt x="30" y="301"/>
                      <a:pt x="28" y="302"/>
                      <a:pt x="27" y="302"/>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30" name="Google Shape;830;p30"/>
              <p:cNvSpPr/>
              <p:nvPr/>
            </p:nvSpPr>
            <p:spPr>
              <a:xfrm>
                <a:off x="6892213" y="1068412"/>
                <a:ext cx="63500" cy="263524"/>
              </a:xfrm>
              <a:custGeom>
                <a:avLst/>
                <a:gdLst/>
                <a:ahLst/>
                <a:cxnLst/>
                <a:rect l="l" t="t" r="r" b="b"/>
                <a:pathLst>
                  <a:path w="178" h="734" extrusionOk="0">
                    <a:moveTo>
                      <a:pt x="150" y="733"/>
                    </a:moveTo>
                    <a:lnTo>
                      <a:pt x="150" y="733"/>
                    </a:lnTo>
                    <a:cubicBezTo>
                      <a:pt x="138" y="733"/>
                      <a:pt x="128" y="725"/>
                      <a:pt x="126" y="711"/>
                    </a:cubicBezTo>
                    <a:lnTo>
                      <a:pt x="2" y="30"/>
                    </a:lnTo>
                    <a:lnTo>
                      <a:pt x="2" y="30"/>
                    </a:lnTo>
                    <a:cubicBezTo>
                      <a:pt x="0" y="17"/>
                      <a:pt x="10" y="3"/>
                      <a:pt x="22" y="2"/>
                    </a:cubicBezTo>
                    <a:lnTo>
                      <a:pt x="22" y="2"/>
                    </a:lnTo>
                    <a:cubicBezTo>
                      <a:pt x="36" y="0"/>
                      <a:pt x="49" y="8"/>
                      <a:pt x="51" y="22"/>
                    </a:cubicBezTo>
                    <a:lnTo>
                      <a:pt x="174" y="703"/>
                    </a:lnTo>
                    <a:lnTo>
                      <a:pt x="174" y="703"/>
                    </a:lnTo>
                    <a:cubicBezTo>
                      <a:pt x="177" y="716"/>
                      <a:pt x="167" y="729"/>
                      <a:pt x="154" y="732"/>
                    </a:cubicBezTo>
                    <a:lnTo>
                      <a:pt x="154" y="732"/>
                    </a:lnTo>
                    <a:cubicBezTo>
                      <a:pt x="153" y="733"/>
                      <a:pt x="151" y="733"/>
                      <a:pt x="150" y="73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831"/>
        <p:cNvGrpSpPr/>
        <p:nvPr/>
      </p:nvGrpSpPr>
      <p:grpSpPr>
        <a:xfrm>
          <a:off x="0" y="0"/>
          <a:ext cx="0" cy="0"/>
          <a:chOff x="0" y="0"/>
          <a:chExt cx="0" cy="0"/>
        </a:xfrm>
      </p:grpSpPr>
      <p:grpSp>
        <p:nvGrpSpPr>
          <p:cNvPr id="832" name="Google Shape;832;p31"/>
          <p:cNvGrpSpPr/>
          <p:nvPr/>
        </p:nvGrpSpPr>
        <p:grpSpPr>
          <a:xfrm>
            <a:off x="-353028" y="275261"/>
            <a:ext cx="9172503" cy="5344503"/>
            <a:chOff x="-353028" y="275261"/>
            <a:chExt cx="9172503" cy="5344503"/>
          </a:xfrm>
        </p:grpSpPr>
        <p:grpSp>
          <p:nvGrpSpPr>
            <p:cNvPr id="833" name="Google Shape;833;p31"/>
            <p:cNvGrpSpPr/>
            <p:nvPr/>
          </p:nvGrpSpPr>
          <p:grpSpPr>
            <a:xfrm>
              <a:off x="-353028" y="3364349"/>
              <a:ext cx="2338945" cy="2255415"/>
              <a:chOff x="-353024" y="3433401"/>
              <a:chExt cx="2267299" cy="2186327"/>
            </a:xfrm>
          </p:grpSpPr>
          <p:sp>
            <p:nvSpPr>
              <p:cNvPr id="834" name="Google Shape;834;p31"/>
              <p:cNvSpPr/>
              <p:nvPr/>
            </p:nvSpPr>
            <p:spPr>
              <a:xfrm>
                <a:off x="-296042" y="3958240"/>
                <a:ext cx="2210317" cy="1661488"/>
              </a:xfrm>
              <a:custGeom>
                <a:avLst/>
                <a:gdLst/>
                <a:ahLst/>
                <a:cxnLst/>
                <a:rect l="l" t="t" r="r" b="b"/>
                <a:pathLst>
                  <a:path w="3250" h="2445" extrusionOk="0">
                    <a:moveTo>
                      <a:pt x="3249" y="151"/>
                    </a:moveTo>
                    <a:lnTo>
                      <a:pt x="1527" y="2444"/>
                    </a:lnTo>
                    <a:lnTo>
                      <a:pt x="0" y="1383"/>
                    </a:lnTo>
                    <a:lnTo>
                      <a:pt x="1510" y="2361"/>
                    </a:lnTo>
                    <a:lnTo>
                      <a:pt x="3187" y="171"/>
                    </a:lnTo>
                    <a:lnTo>
                      <a:pt x="3077" y="37"/>
                    </a:lnTo>
                    <a:lnTo>
                      <a:pt x="3107" y="0"/>
                    </a:lnTo>
                    <a:lnTo>
                      <a:pt x="3249" y="151"/>
                    </a:ln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35" name="Google Shape;835;p31"/>
              <p:cNvSpPr/>
              <p:nvPr/>
            </p:nvSpPr>
            <p:spPr>
              <a:xfrm>
                <a:off x="-353024" y="3985231"/>
                <a:ext cx="2222315" cy="1580512"/>
              </a:xfrm>
              <a:custGeom>
                <a:avLst/>
                <a:gdLst/>
                <a:ahLst/>
                <a:cxnLst/>
                <a:rect l="l" t="t" r="r" b="b"/>
                <a:pathLst>
                  <a:path w="3269" h="2325" extrusionOk="0">
                    <a:moveTo>
                      <a:pt x="3268" y="134"/>
                    </a:moveTo>
                    <a:lnTo>
                      <a:pt x="1591" y="2324"/>
                    </a:lnTo>
                    <a:lnTo>
                      <a:pt x="81" y="1346"/>
                    </a:lnTo>
                    <a:lnTo>
                      <a:pt x="81" y="1346"/>
                    </a:lnTo>
                    <a:cubicBezTo>
                      <a:pt x="0" y="1257"/>
                      <a:pt x="27" y="1101"/>
                      <a:pt x="27" y="1101"/>
                    </a:cubicBezTo>
                    <a:lnTo>
                      <a:pt x="1547" y="2081"/>
                    </a:lnTo>
                    <a:lnTo>
                      <a:pt x="3158" y="0"/>
                    </a:lnTo>
                    <a:lnTo>
                      <a:pt x="3268" y="134"/>
                    </a:ln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36" name="Google Shape;836;p31"/>
              <p:cNvSpPr/>
              <p:nvPr/>
            </p:nvSpPr>
            <p:spPr>
              <a:xfrm>
                <a:off x="-335029" y="3433401"/>
                <a:ext cx="2189334" cy="1964405"/>
              </a:xfrm>
              <a:custGeom>
                <a:avLst/>
                <a:gdLst/>
                <a:ahLst/>
                <a:cxnLst/>
                <a:rect l="l" t="t" r="r" b="b"/>
                <a:pathLst>
                  <a:path w="3218" h="2890" extrusionOk="0">
                    <a:moveTo>
                      <a:pt x="3161" y="771"/>
                    </a:moveTo>
                    <a:lnTo>
                      <a:pt x="3131" y="808"/>
                    </a:lnTo>
                    <a:lnTo>
                      <a:pt x="1520" y="2889"/>
                    </a:lnTo>
                    <a:lnTo>
                      <a:pt x="0" y="1909"/>
                    </a:lnTo>
                    <a:lnTo>
                      <a:pt x="1627" y="0"/>
                    </a:lnTo>
                    <a:lnTo>
                      <a:pt x="3217" y="698"/>
                    </a:lnTo>
                    <a:lnTo>
                      <a:pt x="3161" y="771"/>
                    </a:ln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37" name="Google Shape;837;p31"/>
              <p:cNvSpPr/>
              <p:nvPr/>
            </p:nvSpPr>
            <p:spPr>
              <a:xfrm>
                <a:off x="-350026" y="3982233"/>
                <a:ext cx="2195326" cy="1505537"/>
              </a:xfrm>
              <a:custGeom>
                <a:avLst/>
                <a:gdLst/>
                <a:ahLst/>
                <a:cxnLst/>
                <a:rect l="l" t="t" r="r" b="b"/>
                <a:pathLst>
                  <a:path w="3230" h="2214" extrusionOk="0">
                    <a:moveTo>
                      <a:pt x="1561" y="2213"/>
                    </a:moveTo>
                    <a:lnTo>
                      <a:pt x="1561" y="2213"/>
                    </a:lnTo>
                    <a:cubicBezTo>
                      <a:pt x="1559" y="2213"/>
                      <a:pt x="1555" y="2212"/>
                      <a:pt x="1552" y="2211"/>
                    </a:cubicBezTo>
                    <a:lnTo>
                      <a:pt x="11" y="1203"/>
                    </a:lnTo>
                    <a:lnTo>
                      <a:pt x="11" y="1203"/>
                    </a:lnTo>
                    <a:cubicBezTo>
                      <a:pt x="2" y="1197"/>
                      <a:pt x="0" y="1187"/>
                      <a:pt x="6" y="1178"/>
                    </a:cubicBezTo>
                    <a:lnTo>
                      <a:pt x="6" y="1178"/>
                    </a:lnTo>
                    <a:cubicBezTo>
                      <a:pt x="11" y="1170"/>
                      <a:pt x="21" y="1167"/>
                      <a:pt x="30" y="1173"/>
                    </a:cubicBezTo>
                    <a:lnTo>
                      <a:pt x="1559" y="2172"/>
                    </a:lnTo>
                    <a:lnTo>
                      <a:pt x="3195" y="10"/>
                    </a:lnTo>
                    <a:lnTo>
                      <a:pt x="3195" y="10"/>
                    </a:lnTo>
                    <a:cubicBezTo>
                      <a:pt x="3200" y="2"/>
                      <a:pt x="3212" y="0"/>
                      <a:pt x="3219" y="5"/>
                    </a:cubicBezTo>
                    <a:lnTo>
                      <a:pt x="3219" y="5"/>
                    </a:lnTo>
                    <a:cubicBezTo>
                      <a:pt x="3226" y="13"/>
                      <a:pt x="3229" y="23"/>
                      <a:pt x="3222" y="32"/>
                    </a:cubicBezTo>
                    <a:lnTo>
                      <a:pt x="1577" y="2206"/>
                    </a:lnTo>
                    <a:lnTo>
                      <a:pt x="1577" y="2206"/>
                    </a:lnTo>
                    <a:cubicBezTo>
                      <a:pt x="1572" y="2211"/>
                      <a:pt x="1567" y="2213"/>
                      <a:pt x="1561" y="221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38" name="Google Shape;838;p31"/>
              <p:cNvSpPr/>
              <p:nvPr/>
            </p:nvSpPr>
            <p:spPr>
              <a:xfrm>
                <a:off x="-269049" y="3448397"/>
                <a:ext cx="1118662" cy="1343592"/>
              </a:xfrm>
              <a:custGeom>
                <a:avLst/>
                <a:gdLst/>
                <a:ahLst/>
                <a:cxnLst/>
                <a:rect l="l" t="t" r="r" b="b"/>
                <a:pathLst>
                  <a:path w="1645" h="1975" extrusionOk="0">
                    <a:moveTo>
                      <a:pt x="20" y="1974"/>
                    </a:moveTo>
                    <a:lnTo>
                      <a:pt x="20" y="1974"/>
                    </a:lnTo>
                    <a:cubicBezTo>
                      <a:pt x="16" y="1974"/>
                      <a:pt x="12" y="1973"/>
                      <a:pt x="8" y="1970"/>
                    </a:cubicBezTo>
                    <a:lnTo>
                      <a:pt x="8" y="1970"/>
                    </a:lnTo>
                    <a:cubicBezTo>
                      <a:pt x="1" y="1963"/>
                      <a:pt x="0" y="1952"/>
                      <a:pt x="6" y="1945"/>
                    </a:cubicBezTo>
                    <a:lnTo>
                      <a:pt x="1611" y="9"/>
                    </a:lnTo>
                    <a:lnTo>
                      <a:pt x="1611" y="9"/>
                    </a:lnTo>
                    <a:cubicBezTo>
                      <a:pt x="1617" y="1"/>
                      <a:pt x="1629" y="0"/>
                      <a:pt x="1636" y="6"/>
                    </a:cubicBezTo>
                    <a:lnTo>
                      <a:pt x="1636" y="6"/>
                    </a:lnTo>
                    <a:cubicBezTo>
                      <a:pt x="1643" y="12"/>
                      <a:pt x="1644" y="24"/>
                      <a:pt x="1639" y="31"/>
                    </a:cubicBezTo>
                    <a:lnTo>
                      <a:pt x="33" y="1968"/>
                    </a:lnTo>
                    <a:lnTo>
                      <a:pt x="33" y="1968"/>
                    </a:lnTo>
                    <a:cubicBezTo>
                      <a:pt x="29" y="1971"/>
                      <a:pt x="25" y="1974"/>
                      <a:pt x="20" y="197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39" name="Google Shape;839;p31"/>
              <p:cNvSpPr/>
              <p:nvPr/>
            </p:nvSpPr>
            <p:spPr>
              <a:xfrm>
                <a:off x="675663" y="3568360"/>
                <a:ext cx="440866" cy="80974"/>
              </a:xfrm>
              <a:custGeom>
                <a:avLst/>
                <a:gdLst/>
                <a:ahLst/>
                <a:cxnLst/>
                <a:rect l="l" t="t" r="r" b="b"/>
                <a:pathLst>
                  <a:path w="649" h="117" extrusionOk="0">
                    <a:moveTo>
                      <a:pt x="19" y="116"/>
                    </a:moveTo>
                    <a:lnTo>
                      <a:pt x="19" y="116"/>
                    </a:lnTo>
                    <a:cubicBezTo>
                      <a:pt x="10" y="116"/>
                      <a:pt x="2" y="110"/>
                      <a:pt x="1" y="100"/>
                    </a:cubicBezTo>
                    <a:lnTo>
                      <a:pt x="1" y="100"/>
                    </a:lnTo>
                    <a:cubicBezTo>
                      <a:pt x="0" y="91"/>
                      <a:pt x="7" y="83"/>
                      <a:pt x="17" y="81"/>
                    </a:cubicBezTo>
                    <a:lnTo>
                      <a:pt x="628" y="1"/>
                    </a:lnTo>
                    <a:lnTo>
                      <a:pt x="628" y="1"/>
                    </a:lnTo>
                    <a:cubicBezTo>
                      <a:pt x="636" y="0"/>
                      <a:pt x="646" y="7"/>
                      <a:pt x="646" y="16"/>
                    </a:cubicBezTo>
                    <a:lnTo>
                      <a:pt x="646" y="16"/>
                    </a:lnTo>
                    <a:cubicBezTo>
                      <a:pt x="648" y="26"/>
                      <a:pt x="641" y="34"/>
                      <a:pt x="632" y="35"/>
                    </a:cubicBezTo>
                    <a:lnTo>
                      <a:pt x="21" y="116"/>
                    </a:lnTo>
                    <a:lnTo>
                      <a:pt x="21" y="116"/>
                    </a:lnTo>
                    <a:cubicBezTo>
                      <a:pt x="20" y="116"/>
                      <a:pt x="20" y="116"/>
                      <a:pt x="19" y="116"/>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40" name="Google Shape;840;p31"/>
              <p:cNvSpPr/>
              <p:nvPr/>
            </p:nvSpPr>
            <p:spPr>
              <a:xfrm>
                <a:off x="585690" y="3622344"/>
                <a:ext cx="650801" cy="140956"/>
              </a:xfrm>
              <a:custGeom>
                <a:avLst/>
                <a:gdLst/>
                <a:ahLst/>
                <a:cxnLst/>
                <a:rect l="l" t="t" r="r" b="b"/>
                <a:pathLst>
                  <a:path w="957" h="206" extrusionOk="0">
                    <a:moveTo>
                      <a:pt x="19" y="205"/>
                    </a:moveTo>
                    <a:lnTo>
                      <a:pt x="19" y="205"/>
                    </a:lnTo>
                    <a:cubicBezTo>
                      <a:pt x="10" y="205"/>
                      <a:pt x="3" y="199"/>
                      <a:pt x="1" y="191"/>
                    </a:cubicBezTo>
                    <a:lnTo>
                      <a:pt x="1" y="191"/>
                    </a:lnTo>
                    <a:cubicBezTo>
                      <a:pt x="0" y="182"/>
                      <a:pt x="6" y="172"/>
                      <a:pt x="15" y="171"/>
                    </a:cubicBezTo>
                    <a:lnTo>
                      <a:pt x="935" y="2"/>
                    </a:lnTo>
                    <a:lnTo>
                      <a:pt x="935" y="2"/>
                    </a:lnTo>
                    <a:cubicBezTo>
                      <a:pt x="943" y="0"/>
                      <a:pt x="953" y="6"/>
                      <a:pt x="955" y="16"/>
                    </a:cubicBezTo>
                    <a:lnTo>
                      <a:pt x="955" y="16"/>
                    </a:lnTo>
                    <a:cubicBezTo>
                      <a:pt x="956" y="26"/>
                      <a:pt x="951" y="35"/>
                      <a:pt x="941" y="36"/>
                    </a:cubicBezTo>
                    <a:lnTo>
                      <a:pt x="22" y="205"/>
                    </a:lnTo>
                    <a:lnTo>
                      <a:pt x="22" y="205"/>
                    </a:lnTo>
                    <a:cubicBezTo>
                      <a:pt x="20" y="205"/>
                      <a:pt x="19" y="205"/>
                      <a:pt x="19" y="20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41" name="Google Shape;841;p31"/>
              <p:cNvSpPr/>
              <p:nvPr/>
            </p:nvSpPr>
            <p:spPr>
              <a:xfrm>
                <a:off x="465726" y="5202857"/>
                <a:ext cx="389881" cy="59982"/>
              </a:xfrm>
              <a:custGeom>
                <a:avLst/>
                <a:gdLst/>
                <a:ahLst/>
                <a:cxnLst/>
                <a:rect l="l" t="t" r="r" b="b"/>
                <a:pathLst>
                  <a:path w="572" h="89" extrusionOk="0">
                    <a:moveTo>
                      <a:pt x="18" y="88"/>
                    </a:moveTo>
                    <a:lnTo>
                      <a:pt x="18" y="88"/>
                    </a:lnTo>
                    <a:cubicBezTo>
                      <a:pt x="10" y="88"/>
                      <a:pt x="2" y="81"/>
                      <a:pt x="1" y="71"/>
                    </a:cubicBezTo>
                    <a:lnTo>
                      <a:pt x="1" y="71"/>
                    </a:lnTo>
                    <a:cubicBezTo>
                      <a:pt x="0" y="62"/>
                      <a:pt x="7" y="53"/>
                      <a:pt x="17" y="52"/>
                    </a:cubicBezTo>
                    <a:lnTo>
                      <a:pt x="552" y="1"/>
                    </a:lnTo>
                    <a:lnTo>
                      <a:pt x="552" y="1"/>
                    </a:lnTo>
                    <a:cubicBezTo>
                      <a:pt x="562" y="0"/>
                      <a:pt x="571" y="8"/>
                      <a:pt x="571" y="18"/>
                    </a:cubicBezTo>
                    <a:lnTo>
                      <a:pt x="571" y="18"/>
                    </a:lnTo>
                    <a:cubicBezTo>
                      <a:pt x="571" y="27"/>
                      <a:pt x="565" y="35"/>
                      <a:pt x="556" y="37"/>
                    </a:cubicBezTo>
                    <a:lnTo>
                      <a:pt x="20" y="88"/>
                    </a:lnTo>
                    <a:lnTo>
                      <a:pt x="20" y="88"/>
                    </a:lnTo>
                    <a:cubicBezTo>
                      <a:pt x="19" y="88"/>
                      <a:pt x="19" y="88"/>
                      <a:pt x="18" y="88"/>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42" name="Google Shape;842;p31"/>
              <p:cNvSpPr/>
              <p:nvPr/>
            </p:nvSpPr>
            <p:spPr>
              <a:xfrm>
                <a:off x="585690" y="5286832"/>
                <a:ext cx="197939" cy="53984"/>
              </a:xfrm>
              <a:custGeom>
                <a:avLst/>
                <a:gdLst/>
                <a:ahLst/>
                <a:cxnLst/>
                <a:rect l="l" t="t" r="r" b="b"/>
                <a:pathLst>
                  <a:path w="292" h="79" extrusionOk="0">
                    <a:moveTo>
                      <a:pt x="18" y="78"/>
                    </a:moveTo>
                    <a:lnTo>
                      <a:pt x="18" y="78"/>
                    </a:lnTo>
                    <a:cubicBezTo>
                      <a:pt x="10" y="78"/>
                      <a:pt x="3" y="72"/>
                      <a:pt x="2" y="64"/>
                    </a:cubicBezTo>
                    <a:lnTo>
                      <a:pt x="2" y="64"/>
                    </a:lnTo>
                    <a:cubicBezTo>
                      <a:pt x="0" y="54"/>
                      <a:pt x="6" y="46"/>
                      <a:pt x="15" y="44"/>
                    </a:cubicBezTo>
                    <a:lnTo>
                      <a:pt x="270" y="1"/>
                    </a:lnTo>
                    <a:lnTo>
                      <a:pt x="270" y="1"/>
                    </a:lnTo>
                    <a:cubicBezTo>
                      <a:pt x="279" y="0"/>
                      <a:pt x="287" y="6"/>
                      <a:pt x="290" y="15"/>
                    </a:cubicBezTo>
                    <a:lnTo>
                      <a:pt x="290" y="15"/>
                    </a:lnTo>
                    <a:cubicBezTo>
                      <a:pt x="291" y="26"/>
                      <a:pt x="284" y="34"/>
                      <a:pt x="275" y="37"/>
                    </a:cubicBezTo>
                    <a:lnTo>
                      <a:pt x="22" y="78"/>
                    </a:lnTo>
                    <a:lnTo>
                      <a:pt x="22" y="78"/>
                    </a:lnTo>
                    <a:cubicBezTo>
                      <a:pt x="21" y="78"/>
                      <a:pt x="19" y="78"/>
                      <a:pt x="18" y="78"/>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43" name="Google Shape;843;p31"/>
              <p:cNvSpPr/>
              <p:nvPr/>
            </p:nvSpPr>
            <p:spPr>
              <a:xfrm>
                <a:off x="-335029" y="4042215"/>
                <a:ext cx="2204326" cy="1511535"/>
              </a:xfrm>
              <a:custGeom>
                <a:avLst/>
                <a:gdLst/>
                <a:ahLst/>
                <a:cxnLst/>
                <a:rect l="l" t="t" r="r" b="b"/>
                <a:pathLst>
                  <a:path w="3239" h="2221" extrusionOk="0">
                    <a:moveTo>
                      <a:pt x="1559" y="2220"/>
                    </a:moveTo>
                    <a:lnTo>
                      <a:pt x="1559" y="2220"/>
                    </a:lnTo>
                    <a:cubicBezTo>
                      <a:pt x="1556" y="2220"/>
                      <a:pt x="1553" y="2219"/>
                      <a:pt x="1550" y="2218"/>
                    </a:cubicBezTo>
                    <a:lnTo>
                      <a:pt x="11" y="1220"/>
                    </a:lnTo>
                    <a:lnTo>
                      <a:pt x="11" y="1220"/>
                    </a:lnTo>
                    <a:cubicBezTo>
                      <a:pt x="3" y="1215"/>
                      <a:pt x="0" y="1204"/>
                      <a:pt x="5" y="1196"/>
                    </a:cubicBezTo>
                    <a:lnTo>
                      <a:pt x="5" y="1196"/>
                    </a:lnTo>
                    <a:cubicBezTo>
                      <a:pt x="11" y="1187"/>
                      <a:pt x="22" y="1185"/>
                      <a:pt x="30" y="1190"/>
                    </a:cubicBezTo>
                    <a:lnTo>
                      <a:pt x="1556" y="2178"/>
                    </a:lnTo>
                    <a:lnTo>
                      <a:pt x="3206" y="9"/>
                    </a:lnTo>
                    <a:lnTo>
                      <a:pt x="3206" y="9"/>
                    </a:lnTo>
                    <a:cubicBezTo>
                      <a:pt x="3210" y="2"/>
                      <a:pt x="3222" y="0"/>
                      <a:pt x="3229" y="5"/>
                    </a:cubicBezTo>
                    <a:lnTo>
                      <a:pt x="3229" y="5"/>
                    </a:lnTo>
                    <a:cubicBezTo>
                      <a:pt x="3237" y="12"/>
                      <a:pt x="3238" y="23"/>
                      <a:pt x="3233" y="30"/>
                    </a:cubicBezTo>
                    <a:lnTo>
                      <a:pt x="1574" y="2214"/>
                    </a:lnTo>
                    <a:lnTo>
                      <a:pt x="1574" y="2214"/>
                    </a:lnTo>
                    <a:cubicBezTo>
                      <a:pt x="1570" y="2218"/>
                      <a:pt x="1565" y="2220"/>
                      <a:pt x="1559" y="22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44" name="Google Shape;844;p31"/>
              <p:cNvSpPr/>
              <p:nvPr/>
            </p:nvSpPr>
            <p:spPr>
              <a:xfrm>
                <a:off x="597686" y="3769298"/>
                <a:ext cx="818753" cy="548831"/>
              </a:xfrm>
              <a:custGeom>
                <a:avLst/>
                <a:gdLst/>
                <a:ahLst/>
                <a:cxnLst/>
                <a:rect l="l" t="t" r="r" b="b"/>
                <a:pathLst>
                  <a:path w="1206" h="805" extrusionOk="0">
                    <a:moveTo>
                      <a:pt x="280" y="0"/>
                    </a:moveTo>
                    <a:lnTo>
                      <a:pt x="1205" y="448"/>
                    </a:lnTo>
                    <a:lnTo>
                      <a:pt x="918" y="804"/>
                    </a:lnTo>
                    <a:lnTo>
                      <a:pt x="0" y="379"/>
                    </a:lnTo>
                    <a:lnTo>
                      <a:pt x="280" y="0"/>
                    </a:ln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845" name="Google Shape;845;p31"/>
            <p:cNvGrpSpPr/>
            <p:nvPr/>
          </p:nvGrpSpPr>
          <p:grpSpPr>
            <a:xfrm>
              <a:off x="122625" y="1408075"/>
              <a:ext cx="768725" cy="1478100"/>
              <a:chOff x="122625" y="1408075"/>
              <a:chExt cx="768725" cy="1478100"/>
            </a:xfrm>
          </p:grpSpPr>
          <p:sp>
            <p:nvSpPr>
              <p:cNvPr id="846" name="Google Shape;846;p31"/>
              <p:cNvSpPr/>
              <p:nvPr/>
            </p:nvSpPr>
            <p:spPr>
              <a:xfrm>
                <a:off x="362683" y="1958317"/>
                <a:ext cx="291308" cy="169926"/>
              </a:xfrm>
              <a:custGeom>
                <a:avLst/>
                <a:gdLst/>
                <a:ahLst/>
                <a:cxnLst/>
                <a:rect l="l" t="t" r="r" b="b"/>
                <a:pathLst>
                  <a:path w="476" h="279" extrusionOk="0">
                    <a:moveTo>
                      <a:pt x="377" y="39"/>
                    </a:moveTo>
                    <a:lnTo>
                      <a:pt x="377" y="39"/>
                    </a:lnTo>
                    <a:cubicBezTo>
                      <a:pt x="419" y="0"/>
                      <a:pt x="475" y="68"/>
                      <a:pt x="434" y="105"/>
                    </a:cubicBezTo>
                    <a:lnTo>
                      <a:pt x="434" y="105"/>
                    </a:lnTo>
                    <a:cubicBezTo>
                      <a:pt x="426" y="113"/>
                      <a:pt x="417" y="120"/>
                      <a:pt x="409" y="127"/>
                    </a:cubicBezTo>
                    <a:lnTo>
                      <a:pt x="409" y="127"/>
                    </a:lnTo>
                    <a:cubicBezTo>
                      <a:pt x="315" y="205"/>
                      <a:pt x="199" y="256"/>
                      <a:pt x="78" y="273"/>
                    </a:cubicBezTo>
                    <a:lnTo>
                      <a:pt x="78" y="273"/>
                    </a:lnTo>
                    <a:cubicBezTo>
                      <a:pt x="71" y="274"/>
                      <a:pt x="62" y="275"/>
                      <a:pt x="54" y="275"/>
                    </a:cubicBezTo>
                    <a:lnTo>
                      <a:pt x="54" y="275"/>
                    </a:lnTo>
                    <a:cubicBezTo>
                      <a:pt x="30" y="278"/>
                      <a:pt x="8" y="263"/>
                      <a:pt x="4" y="239"/>
                    </a:cubicBezTo>
                    <a:lnTo>
                      <a:pt x="4" y="239"/>
                    </a:lnTo>
                    <a:cubicBezTo>
                      <a:pt x="0" y="218"/>
                      <a:pt x="16" y="192"/>
                      <a:pt x="37" y="189"/>
                    </a:cubicBezTo>
                    <a:lnTo>
                      <a:pt x="37" y="189"/>
                    </a:lnTo>
                    <a:cubicBezTo>
                      <a:pt x="38" y="189"/>
                      <a:pt x="39" y="189"/>
                      <a:pt x="39" y="188"/>
                    </a:cubicBezTo>
                    <a:lnTo>
                      <a:pt x="39" y="188"/>
                    </a:lnTo>
                    <a:cubicBezTo>
                      <a:pt x="163" y="177"/>
                      <a:pt x="279" y="127"/>
                      <a:pt x="371" y="44"/>
                    </a:cubicBezTo>
                    <a:lnTo>
                      <a:pt x="371" y="44"/>
                    </a:lnTo>
                    <a:cubicBezTo>
                      <a:pt x="373" y="42"/>
                      <a:pt x="375" y="40"/>
                      <a:pt x="377" y="39"/>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47" name="Google Shape;847;p31"/>
              <p:cNvSpPr/>
              <p:nvPr/>
            </p:nvSpPr>
            <p:spPr>
              <a:xfrm>
                <a:off x="411234" y="2036537"/>
                <a:ext cx="480116" cy="766024"/>
              </a:xfrm>
              <a:custGeom>
                <a:avLst/>
                <a:gdLst/>
                <a:ahLst/>
                <a:cxnLst/>
                <a:rect l="l" t="t" r="r" b="b"/>
                <a:pathLst>
                  <a:path w="786" h="1252" extrusionOk="0">
                    <a:moveTo>
                      <a:pt x="331" y="0"/>
                    </a:moveTo>
                    <a:lnTo>
                      <a:pt x="737" y="889"/>
                    </a:lnTo>
                    <a:lnTo>
                      <a:pt x="737" y="889"/>
                    </a:lnTo>
                    <a:cubicBezTo>
                      <a:pt x="777" y="975"/>
                      <a:pt x="785" y="1071"/>
                      <a:pt x="761" y="1164"/>
                    </a:cubicBezTo>
                    <a:lnTo>
                      <a:pt x="755" y="1185"/>
                    </a:lnTo>
                    <a:lnTo>
                      <a:pt x="755" y="1185"/>
                    </a:lnTo>
                    <a:cubicBezTo>
                      <a:pt x="751" y="1203"/>
                      <a:pt x="741" y="1217"/>
                      <a:pt x="727" y="1228"/>
                    </a:cubicBezTo>
                    <a:lnTo>
                      <a:pt x="727" y="1228"/>
                    </a:lnTo>
                    <a:cubicBezTo>
                      <a:pt x="722" y="1234"/>
                      <a:pt x="715" y="1238"/>
                      <a:pt x="708" y="1241"/>
                    </a:cubicBezTo>
                    <a:lnTo>
                      <a:pt x="708" y="1241"/>
                    </a:lnTo>
                    <a:cubicBezTo>
                      <a:pt x="702" y="1244"/>
                      <a:pt x="695" y="1247"/>
                      <a:pt x="688" y="1247"/>
                    </a:cubicBezTo>
                    <a:lnTo>
                      <a:pt x="688" y="1247"/>
                    </a:lnTo>
                    <a:cubicBezTo>
                      <a:pt x="672" y="1251"/>
                      <a:pt x="655" y="1248"/>
                      <a:pt x="640" y="1242"/>
                    </a:cubicBezTo>
                    <a:lnTo>
                      <a:pt x="640" y="1242"/>
                    </a:lnTo>
                    <a:cubicBezTo>
                      <a:pt x="547" y="1204"/>
                      <a:pt x="473" y="1133"/>
                      <a:pt x="430" y="1042"/>
                    </a:cubicBezTo>
                    <a:lnTo>
                      <a:pt x="0" y="146"/>
                    </a:lnTo>
                    <a:lnTo>
                      <a:pt x="0" y="146"/>
                    </a:lnTo>
                    <a:cubicBezTo>
                      <a:pt x="121" y="129"/>
                      <a:pt x="237" y="78"/>
                      <a:pt x="331" y="0"/>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48" name="Google Shape;848;p31"/>
              <p:cNvSpPr/>
              <p:nvPr/>
            </p:nvSpPr>
            <p:spPr>
              <a:xfrm>
                <a:off x="128020" y="1408075"/>
                <a:ext cx="463931" cy="666226"/>
              </a:xfrm>
              <a:custGeom>
                <a:avLst/>
                <a:gdLst/>
                <a:ahLst/>
                <a:cxnLst/>
                <a:rect l="l" t="t" r="r" b="b"/>
                <a:pathLst>
                  <a:path w="757" h="1088" extrusionOk="0">
                    <a:moveTo>
                      <a:pt x="388" y="137"/>
                    </a:moveTo>
                    <a:lnTo>
                      <a:pt x="756" y="942"/>
                    </a:lnTo>
                    <a:lnTo>
                      <a:pt x="756" y="942"/>
                    </a:lnTo>
                    <a:cubicBezTo>
                      <a:pt x="664" y="1025"/>
                      <a:pt x="548" y="1075"/>
                      <a:pt x="424" y="1086"/>
                    </a:cubicBezTo>
                    <a:lnTo>
                      <a:pt x="424" y="1086"/>
                    </a:lnTo>
                    <a:cubicBezTo>
                      <a:pt x="424" y="1087"/>
                      <a:pt x="423" y="1087"/>
                      <a:pt x="422" y="1087"/>
                    </a:cubicBezTo>
                    <a:lnTo>
                      <a:pt x="172" y="564"/>
                    </a:lnTo>
                    <a:lnTo>
                      <a:pt x="172" y="564"/>
                    </a:lnTo>
                    <a:lnTo>
                      <a:pt x="165" y="549"/>
                    </a:lnTo>
                    <a:lnTo>
                      <a:pt x="162" y="543"/>
                    </a:lnTo>
                    <a:lnTo>
                      <a:pt x="45" y="299"/>
                    </a:lnTo>
                    <a:lnTo>
                      <a:pt x="45" y="299"/>
                    </a:lnTo>
                    <a:cubicBezTo>
                      <a:pt x="0" y="204"/>
                      <a:pt x="41" y="88"/>
                      <a:pt x="137" y="43"/>
                    </a:cubicBezTo>
                    <a:lnTo>
                      <a:pt x="140" y="42"/>
                    </a:lnTo>
                    <a:lnTo>
                      <a:pt x="140" y="42"/>
                    </a:lnTo>
                    <a:cubicBezTo>
                      <a:pt x="234" y="0"/>
                      <a:pt x="345" y="42"/>
                      <a:pt x="388" y="137"/>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49" name="Google Shape;849;p31"/>
              <p:cNvSpPr/>
              <p:nvPr/>
            </p:nvSpPr>
            <p:spPr>
              <a:xfrm>
                <a:off x="832010" y="2786377"/>
                <a:ext cx="59340" cy="99798"/>
              </a:xfrm>
              <a:custGeom>
                <a:avLst/>
                <a:gdLst/>
                <a:ahLst/>
                <a:cxnLst/>
                <a:rect l="l" t="t" r="r" b="b"/>
                <a:pathLst>
                  <a:path w="99" h="163" extrusionOk="0">
                    <a:moveTo>
                      <a:pt x="39" y="0"/>
                    </a:moveTo>
                    <a:lnTo>
                      <a:pt x="39" y="0"/>
                    </a:lnTo>
                    <a:cubicBezTo>
                      <a:pt x="39" y="0"/>
                      <a:pt x="98" y="140"/>
                      <a:pt x="74" y="152"/>
                    </a:cubicBezTo>
                    <a:lnTo>
                      <a:pt x="74" y="152"/>
                    </a:lnTo>
                    <a:cubicBezTo>
                      <a:pt x="50" y="162"/>
                      <a:pt x="0" y="19"/>
                      <a:pt x="0" y="19"/>
                    </a:cubicBezTo>
                    <a:lnTo>
                      <a:pt x="0" y="19"/>
                    </a:lnTo>
                    <a:cubicBezTo>
                      <a:pt x="7" y="19"/>
                      <a:pt x="14" y="16"/>
                      <a:pt x="20" y="13"/>
                    </a:cubicBezTo>
                    <a:lnTo>
                      <a:pt x="20" y="13"/>
                    </a:lnTo>
                    <a:cubicBezTo>
                      <a:pt x="27" y="10"/>
                      <a:pt x="34" y="6"/>
                      <a:pt x="39"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50" name="Google Shape;850;p31"/>
              <p:cNvSpPr/>
              <p:nvPr/>
            </p:nvSpPr>
            <p:spPr>
              <a:xfrm>
                <a:off x="227818" y="1745232"/>
                <a:ext cx="5395" cy="10789"/>
              </a:xfrm>
              <a:custGeom>
                <a:avLst/>
                <a:gdLst/>
                <a:ahLst/>
                <a:cxnLst/>
                <a:rect l="l" t="t" r="r" b="b"/>
                <a:pathLst>
                  <a:path w="8" h="16" extrusionOk="0">
                    <a:moveTo>
                      <a:pt x="0" y="0"/>
                    </a:moveTo>
                    <a:lnTo>
                      <a:pt x="7" y="15"/>
                    </a:lnTo>
                    <a:lnTo>
                      <a:pt x="7" y="15"/>
                    </a:lnTo>
                    <a:lnTo>
                      <a:pt x="0" y="0"/>
                    </a:lnTo>
                  </a:path>
                </a:pathLst>
              </a:custGeom>
              <a:solidFill>
                <a:srgbClr val="F5E7E0"/>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51" name="Google Shape;851;p31"/>
              <p:cNvSpPr/>
              <p:nvPr/>
            </p:nvSpPr>
            <p:spPr>
              <a:xfrm>
                <a:off x="122625" y="1642736"/>
                <a:ext cx="231967" cy="655433"/>
              </a:xfrm>
              <a:custGeom>
                <a:avLst/>
                <a:gdLst/>
                <a:ahLst/>
                <a:cxnLst/>
                <a:rect l="l" t="t" r="r" b="b"/>
                <a:pathLst>
                  <a:path w="379" h="1071" extrusionOk="0">
                    <a:moveTo>
                      <a:pt x="171" y="169"/>
                    </a:moveTo>
                    <a:lnTo>
                      <a:pt x="178" y="184"/>
                    </a:lnTo>
                    <a:lnTo>
                      <a:pt x="178" y="184"/>
                    </a:lnTo>
                    <a:cubicBezTo>
                      <a:pt x="175" y="189"/>
                      <a:pt x="115" y="252"/>
                      <a:pt x="106" y="319"/>
                    </a:cubicBezTo>
                    <a:lnTo>
                      <a:pt x="106" y="319"/>
                    </a:lnTo>
                    <a:cubicBezTo>
                      <a:pt x="98" y="389"/>
                      <a:pt x="260" y="722"/>
                      <a:pt x="260" y="722"/>
                    </a:cubicBezTo>
                    <a:lnTo>
                      <a:pt x="260" y="722"/>
                    </a:lnTo>
                    <a:cubicBezTo>
                      <a:pt x="260" y="722"/>
                      <a:pt x="341" y="783"/>
                      <a:pt x="360" y="872"/>
                    </a:cubicBezTo>
                    <a:lnTo>
                      <a:pt x="360" y="872"/>
                    </a:lnTo>
                    <a:cubicBezTo>
                      <a:pt x="378" y="962"/>
                      <a:pt x="348" y="1070"/>
                      <a:pt x="312" y="1021"/>
                    </a:cubicBezTo>
                    <a:lnTo>
                      <a:pt x="312" y="1021"/>
                    </a:lnTo>
                    <a:cubicBezTo>
                      <a:pt x="275" y="972"/>
                      <a:pt x="11" y="411"/>
                      <a:pt x="6" y="301"/>
                    </a:cubicBezTo>
                    <a:lnTo>
                      <a:pt x="6" y="301"/>
                    </a:lnTo>
                    <a:cubicBezTo>
                      <a:pt x="0" y="192"/>
                      <a:pt x="88" y="0"/>
                      <a:pt x="88" y="0"/>
                    </a:cubicBezTo>
                    <a:lnTo>
                      <a:pt x="168" y="163"/>
                    </a:lnTo>
                    <a:lnTo>
                      <a:pt x="171" y="169"/>
                    </a:ln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52" name="Google Shape;852;p31"/>
              <p:cNvSpPr/>
              <p:nvPr/>
            </p:nvSpPr>
            <p:spPr>
              <a:xfrm>
                <a:off x="171176" y="1470111"/>
                <a:ext cx="64735" cy="183414"/>
              </a:xfrm>
              <a:custGeom>
                <a:avLst/>
                <a:gdLst/>
                <a:ahLst/>
                <a:cxnLst/>
                <a:rect l="l" t="t" r="r" b="b"/>
                <a:pathLst>
                  <a:path w="106" h="300" extrusionOk="0">
                    <a:moveTo>
                      <a:pt x="85" y="299"/>
                    </a:moveTo>
                    <a:lnTo>
                      <a:pt x="85" y="299"/>
                    </a:lnTo>
                    <a:cubicBezTo>
                      <a:pt x="80" y="299"/>
                      <a:pt x="75" y="297"/>
                      <a:pt x="72" y="293"/>
                    </a:cubicBezTo>
                    <a:lnTo>
                      <a:pt x="72" y="293"/>
                    </a:lnTo>
                    <a:cubicBezTo>
                      <a:pt x="10" y="215"/>
                      <a:pt x="0" y="98"/>
                      <a:pt x="48" y="11"/>
                    </a:cubicBezTo>
                    <a:lnTo>
                      <a:pt x="48" y="11"/>
                    </a:lnTo>
                    <a:cubicBezTo>
                      <a:pt x="54" y="1"/>
                      <a:pt x="64" y="0"/>
                      <a:pt x="73" y="3"/>
                    </a:cubicBezTo>
                    <a:lnTo>
                      <a:pt x="73" y="3"/>
                    </a:lnTo>
                    <a:cubicBezTo>
                      <a:pt x="81" y="9"/>
                      <a:pt x="85" y="20"/>
                      <a:pt x="79" y="28"/>
                    </a:cubicBezTo>
                    <a:lnTo>
                      <a:pt x="79" y="28"/>
                    </a:lnTo>
                    <a:cubicBezTo>
                      <a:pt x="37" y="103"/>
                      <a:pt x="46" y="203"/>
                      <a:pt x="99" y="271"/>
                    </a:cubicBezTo>
                    <a:lnTo>
                      <a:pt x="99" y="271"/>
                    </a:lnTo>
                    <a:cubicBezTo>
                      <a:pt x="105" y="278"/>
                      <a:pt x="104" y="290"/>
                      <a:pt x="96" y="295"/>
                    </a:cubicBezTo>
                    <a:lnTo>
                      <a:pt x="96" y="295"/>
                    </a:lnTo>
                    <a:cubicBezTo>
                      <a:pt x="93" y="298"/>
                      <a:pt x="90" y="299"/>
                      <a:pt x="85" y="299"/>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53" name="Google Shape;853;p31"/>
              <p:cNvSpPr/>
              <p:nvPr/>
            </p:nvSpPr>
            <p:spPr>
              <a:xfrm>
                <a:off x="459785" y="2174098"/>
                <a:ext cx="237361" cy="480114"/>
              </a:xfrm>
              <a:custGeom>
                <a:avLst/>
                <a:gdLst/>
                <a:ahLst/>
                <a:cxnLst/>
                <a:rect l="l" t="t" r="r" b="b"/>
                <a:pathLst>
                  <a:path w="386" h="783" extrusionOk="0">
                    <a:moveTo>
                      <a:pt x="365" y="782"/>
                    </a:moveTo>
                    <a:lnTo>
                      <a:pt x="365" y="782"/>
                    </a:lnTo>
                    <a:cubicBezTo>
                      <a:pt x="359" y="782"/>
                      <a:pt x="353" y="779"/>
                      <a:pt x="349" y="773"/>
                    </a:cubicBezTo>
                    <a:lnTo>
                      <a:pt x="5" y="28"/>
                    </a:lnTo>
                    <a:lnTo>
                      <a:pt x="5" y="28"/>
                    </a:lnTo>
                    <a:cubicBezTo>
                      <a:pt x="0" y="19"/>
                      <a:pt x="5" y="9"/>
                      <a:pt x="13" y="4"/>
                    </a:cubicBezTo>
                    <a:lnTo>
                      <a:pt x="13" y="4"/>
                    </a:lnTo>
                    <a:cubicBezTo>
                      <a:pt x="22" y="0"/>
                      <a:pt x="32" y="4"/>
                      <a:pt x="36" y="13"/>
                    </a:cubicBezTo>
                    <a:lnTo>
                      <a:pt x="381" y="758"/>
                    </a:lnTo>
                    <a:lnTo>
                      <a:pt x="381" y="758"/>
                    </a:lnTo>
                    <a:cubicBezTo>
                      <a:pt x="385" y="766"/>
                      <a:pt x="382" y="777"/>
                      <a:pt x="372" y="781"/>
                    </a:cubicBezTo>
                    <a:lnTo>
                      <a:pt x="372" y="781"/>
                    </a:lnTo>
                    <a:cubicBezTo>
                      <a:pt x="371" y="782"/>
                      <a:pt x="368" y="782"/>
                      <a:pt x="365" y="782"/>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854" name="Google Shape;854;p31"/>
            <p:cNvGrpSpPr/>
            <p:nvPr/>
          </p:nvGrpSpPr>
          <p:grpSpPr>
            <a:xfrm>
              <a:off x="8430775" y="275261"/>
              <a:ext cx="388700" cy="528500"/>
              <a:chOff x="5489575" y="3008286"/>
              <a:chExt cx="388700" cy="528500"/>
            </a:xfrm>
          </p:grpSpPr>
          <p:sp>
            <p:nvSpPr>
              <p:cNvPr id="855" name="Google Shape;855;p31"/>
              <p:cNvSpPr/>
              <p:nvPr/>
            </p:nvSpPr>
            <p:spPr>
              <a:xfrm>
                <a:off x="5513441" y="3233326"/>
                <a:ext cx="173890" cy="303461"/>
              </a:xfrm>
              <a:custGeom>
                <a:avLst/>
                <a:gdLst/>
                <a:ahLst/>
                <a:cxnLst/>
                <a:rect l="l" t="t" r="r" b="b"/>
                <a:pathLst>
                  <a:path w="223" h="392" extrusionOk="0">
                    <a:moveTo>
                      <a:pt x="13" y="391"/>
                    </a:moveTo>
                    <a:lnTo>
                      <a:pt x="13" y="391"/>
                    </a:lnTo>
                    <a:cubicBezTo>
                      <a:pt x="11" y="391"/>
                      <a:pt x="9" y="391"/>
                      <a:pt x="8" y="390"/>
                    </a:cubicBezTo>
                    <a:lnTo>
                      <a:pt x="8" y="390"/>
                    </a:lnTo>
                    <a:cubicBezTo>
                      <a:pt x="1" y="386"/>
                      <a:pt x="0" y="378"/>
                      <a:pt x="2" y="372"/>
                    </a:cubicBezTo>
                    <a:lnTo>
                      <a:pt x="195" y="10"/>
                    </a:lnTo>
                    <a:lnTo>
                      <a:pt x="195" y="10"/>
                    </a:lnTo>
                    <a:cubicBezTo>
                      <a:pt x="199" y="4"/>
                      <a:pt x="206" y="0"/>
                      <a:pt x="213" y="4"/>
                    </a:cubicBezTo>
                    <a:lnTo>
                      <a:pt x="213" y="4"/>
                    </a:lnTo>
                    <a:cubicBezTo>
                      <a:pt x="219" y="7"/>
                      <a:pt x="222" y="15"/>
                      <a:pt x="218" y="23"/>
                    </a:cubicBezTo>
                    <a:lnTo>
                      <a:pt x="26" y="385"/>
                    </a:lnTo>
                    <a:lnTo>
                      <a:pt x="26" y="385"/>
                    </a:lnTo>
                    <a:cubicBezTo>
                      <a:pt x="24" y="388"/>
                      <a:pt x="19" y="391"/>
                      <a:pt x="13" y="39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56" name="Google Shape;856;p31"/>
              <p:cNvSpPr/>
              <p:nvPr/>
            </p:nvSpPr>
            <p:spPr>
              <a:xfrm>
                <a:off x="5489575" y="3008286"/>
                <a:ext cx="388700" cy="388705"/>
              </a:xfrm>
              <a:custGeom>
                <a:avLst/>
                <a:gdLst/>
                <a:ahLst/>
                <a:cxnLst/>
                <a:rect l="l" t="t" r="r" b="b"/>
                <a:pathLst>
                  <a:path w="503" h="501" extrusionOk="0">
                    <a:moveTo>
                      <a:pt x="379" y="500"/>
                    </a:moveTo>
                    <a:lnTo>
                      <a:pt x="379" y="500"/>
                    </a:lnTo>
                    <a:cubicBezTo>
                      <a:pt x="379" y="500"/>
                      <a:pt x="333" y="498"/>
                      <a:pt x="180" y="416"/>
                    </a:cubicBezTo>
                    <a:lnTo>
                      <a:pt x="180" y="416"/>
                    </a:lnTo>
                    <a:cubicBezTo>
                      <a:pt x="28" y="334"/>
                      <a:pt x="0" y="295"/>
                      <a:pt x="0" y="295"/>
                    </a:cubicBezTo>
                    <a:lnTo>
                      <a:pt x="0" y="295"/>
                    </a:lnTo>
                    <a:cubicBezTo>
                      <a:pt x="11" y="254"/>
                      <a:pt x="25" y="250"/>
                      <a:pt x="25" y="250"/>
                    </a:cubicBezTo>
                    <a:lnTo>
                      <a:pt x="51" y="263"/>
                    </a:lnTo>
                    <a:lnTo>
                      <a:pt x="51" y="263"/>
                    </a:lnTo>
                    <a:cubicBezTo>
                      <a:pt x="122" y="301"/>
                      <a:pt x="276" y="81"/>
                      <a:pt x="239" y="61"/>
                    </a:cubicBezTo>
                    <a:lnTo>
                      <a:pt x="239" y="61"/>
                    </a:lnTo>
                    <a:cubicBezTo>
                      <a:pt x="178" y="29"/>
                      <a:pt x="227" y="0"/>
                      <a:pt x="227" y="0"/>
                    </a:cubicBezTo>
                    <a:lnTo>
                      <a:pt x="227" y="0"/>
                    </a:lnTo>
                    <a:lnTo>
                      <a:pt x="227" y="0"/>
                    </a:lnTo>
                    <a:cubicBezTo>
                      <a:pt x="324" y="37"/>
                      <a:pt x="415" y="86"/>
                      <a:pt x="498" y="146"/>
                    </a:cubicBezTo>
                    <a:lnTo>
                      <a:pt x="498" y="146"/>
                    </a:lnTo>
                    <a:lnTo>
                      <a:pt x="498" y="146"/>
                    </a:lnTo>
                    <a:cubicBezTo>
                      <a:pt x="498" y="146"/>
                      <a:pt x="502" y="204"/>
                      <a:pt x="440" y="170"/>
                    </a:cubicBezTo>
                    <a:lnTo>
                      <a:pt x="440" y="170"/>
                    </a:lnTo>
                    <a:cubicBezTo>
                      <a:pt x="403" y="150"/>
                      <a:pt x="308" y="402"/>
                      <a:pt x="378" y="440"/>
                    </a:cubicBezTo>
                    <a:lnTo>
                      <a:pt x="403" y="453"/>
                    </a:lnTo>
                    <a:lnTo>
                      <a:pt x="403" y="453"/>
                    </a:lnTo>
                    <a:cubicBezTo>
                      <a:pt x="403" y="453"/>
                      <a:pt x="407" y="468"/>
                      <a:pt x="379" y="500"/>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57" name="Google Shape;857;p31"/>
              <p:cNvSpPr/>
              <p:nvPr/>
            </p:nvSpPr>
            <p:spPr>
              <a:xfrm>
                <a:off x="5677104" y="3049203"/>
                <a:ext cx="153432" cy="92060"/>
              </a:xfrm>
              <a:custGeom>
                <a:avLst/>
                <a:gdLst/>
                <a:ahLst/>
                <a:cxnLst/>
                <a:rect l="l" t="t" r="r" b="b"/>
                <a:pathLst>
                  <a:path w="198" h="120" extrusionOk="0">
                    <a:moveTo>
                      <a:pt x="182" y="119"/>
                    </a:moveTo>
                    <a:lnTo>
                      <a:pt x="182" y="119"/>
                    </a:lnTo>
                    <a:cubicBezTo>
                      <a:pt x="180" y="119"/>
                      <a:pt x="178" y="117"/>
                      <a:pt x="176" y="116"/>
                    </a:cubicBezTo>
                    <a:lnTo>
                      <a:pt x="9" y="26"/>
                    </a:lnTo>
                    <a:lnTo>
                      <a:pt x="9" y="26"/>
                    </a:lnTo>
                    <a:cubicBezTo>
                      <a:pt x="1" y="24"/>
                      <a:pt x="0" y="15"/>
                      <a:pt x="2" y="8"/>
                    </a:cubicBezTo>
                    <a:lnTo>
                      <a:pt x="2" y="8"/>
                    </a:lnTo>
                    <a:cubicBezTo>
                      <a:pt x="7" y="3"/>
                      <a:pt x="14" y="0"/>
                      <a:pt x="20" y="4"/>
                    </a:cubicBezTo>
                    <a:lnTo>
                      <a:pt x="189" y="94"/>
                    </a:lnTo>
                    <a:lnTo>
                      <a:pt x="189" y="94"/>
                    </a:lnTo>
                    <a:cubicBezTo>
                      <a:pt x="195" y="96"/>
                      <a:pt x="197" y="105"/>
                      <a:pt x="194" y="112"/>
                    </a:cubicBezTo>
                    <a:lnTo>
                      <a:pt x="194" y="112"/>
                    </a:lnTo>
                    <a:cubicBezTo>
                      <a:pt x="192" y="115"/>
                      <a:pt x="186" y="119"/>
                      <a:pt x="182" y="119"/>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58" name="Google Shape;858;p31"/>
              <p:cNvSpPr/>
              <p:nvPr/>
            </p:nvSpPr>
            <p:spPr>
              <a:xfrm>
                <a:off x="5523671" y="3206048"/>
                <a:ext cx="262541" cy="150026"/>
              </a:xfrm>
              <a:custGeom>
                <a:avLst/>
                <a:gdLst/>
                <a:ahLst/>
                <a:cxnLst/>
                <a:rect l="l" t="t" r="r" b="b"/>
                <a:pathLst>
                  <a:path w="338" h="196" extrusionOk="0">
                    <a:moveTo>
                      <a:pt x="323" y="195"/>
                    </a:moveTo>
                    <a:lnTo>
                      <a:pt x="323" y="195"/>
                    </a:lnTo>
                    <a:cubicBezTo>
                      <a:pt x="321" y="195"/>
                      <a:pt x="319" y="195"/>
                      <a:pt x="318" y="193"/>
                    </a:cubicBezTo>
                    <a:lnTo>
                      <a:pt x="318" y="193"/>
                    </a:lnTo>
                    <a:cubicBezTo>
                      <a:pt x="158" y="140"/>
                      <a:pt x="14" y="31"/>
                      <a:pt x="7" y="26"/>
                    </a:cubicBezTo>
                    <a:lnTo>
                      <a:pt x="7" y="26"/>
                    </a:lnTo>
                    <a:cubicBezTo>
                      <a:pt x="1" y="21"/>
                      <a:pt x="0" y="13"/>
                      <a:pt x="5" y="9"/>
                    </a:cubicBezTo>
                    <a:lnTo>
                      <a:pt x="5" y="9"/>
                    </a:lnTo>
                    <a:cubicBezTo>
                      <a:pt x="9" y="1"/>
                      <a:pt x="17" y="0"/>
                      <a:pt x="24" y="5"/>
                    </a:cubicBezTo>
                    <a:lnTo>
                      <a:pt x="24" y="5"/>
                    </a:lnTo>
                    <a:cubicBezTo>
                      <a:pt x="25" y="6"/>
                      <a:pt x="170" y="117"/>
                      <a:pt x="327" y="168"/>
                    </a:cubicBezTo>
                    <a:lnTo>
                      <a:pt x="327" y="168"/>
                    </a:lnTo>
                    <a:cubicBezTo>
                      <a:pt x="333" y="171"/>
                      <a:pt x="337" y="178"/>
                      <a:pt x="335" y="185"/>
                    </a:cubicBezTo>
                    <a:lnTo>
                      <a:pt x="335" y="185"/>
                    </a:lnTo>
                    <a:cubicBezTo>
                      <a:pt x="333" y="191"/>
                      <a:pt x="328" y="195"/>
                      <a:pt x="323" y="19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grpSp>
        <p:nvGrpSpPr>
          <p:cNvPr id="859" name="Google Shape;859;p31"/>
          <p:cNvGrpSpPr/>
          <p:nvPr/>
        </p:nvGrpSpPr>
        <p:grpSpPr>
          <a:xfrm>
            <a:off x="122631" y="907790"/>
            <a:ext cx="8880154" cy="4134239"/>
            <a:chOff x="122631" y="907790"/>
            <a:chExt cx="8880154" cy="4134239"/>
          </a:xfrm>
        </p:grpSpPr>
        <p:grpSp>
          <p:nvGrpSpPr>
            <p:cNvPr id="860" name="Google Shape;860;p31"/>
            <p:cNvGrpSpPr/>
            <p:nvPr/>
          </p:nvGrpSpPr>
          <p:grpSpPr>
            <a:xfrm rot="10800000">
              <a:off x="122631" y="2567115"/>
              <a:ext cx="311529" cy="578250"/>
              <a:chOff x="1196975" y="5856287"/>
              <a:chExt cx="231775" cy="430213"/>
            </a:xfrm>
          </p:grpSpPr>
          <p:sp>
            <p:nvSpPr>
              <p:cNvPr id="861" name="Google Shape;861;p31"/>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62" name="Google Shape;862;p31"/>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63" name="Google Shape;863;p31"/>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64" name="Google Shape;864;p31"/>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65" name="Google Shape;865;p31"/>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66" name="Google Shape;866;p31"/>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67" name="Google Shape;867;p31"/>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868" name="Google Shape;868;p31"/>
            <p:cNvGrpSpPr/>
            <p:nvPr/>
          </p:nvGrpSpPr>
          <p:grpSpPr>
            <a:xfrm rot="5400000">
              <a:off x="1861406" y="4597140"/>
              <a:ext cx="311529" cy="578250"/>
              <a:chOff x="1196975" y="5856287"/>
              <a:chExt cx="231775" cy="430213"/>
            </a:xfrm>
          </p:grpSpPr>
          <p:sp>
            <p:nvSpPr>
              <p:cNvPr id="869" name="Google Shape;869;p31"/>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70" name="Google Shape;870;p31"/>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71" name="Google Shape;871;p31"/>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72" name="Google Shape;872;p31"/>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73" name="Google Shape;873;p31"/>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74" name="Google Shape;874;p31"/>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75" name="Google Shape;875;p31"/>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876" name="Google Shape;876;p31"/>
            <p:cNvGrpSpPr/>
            <p:nvPr/>
          </p:nvGrpSpPr>
          <p:grpSpPr>
            <a:xfrm rot="10800000">
              <a:off x="8691256" y="907790"/>
              <a:ext cx="311529" cy="578250"/>
              <a:chOff x="1196975" y="5856287"/>
              <a:chExt cx="231775" cy="430213"/>
            </a:xfrm>
          </p:grpSpPr>
          <p:sp>
            <p:nvSpPr>
              <p:cNvPr id="877" name="Google Shape;877;p31"/>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78" name="Google Shape;878;p31"/>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79" name="Google Shape;879;p31"/>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80" name="Google Shape;880;p31"/>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81" name="Google Shape;881;p31"/>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82" name="Google Shape;882;p31"/>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83" name="Google Shape;883;p31"/>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grpSp>
        <p:nvGrpSpPr>
          <p:cNvPr id="884" name="Google Shape;884;p31"/>
          <p:cNvGrpSpPr/>
          <p:nvPr/>
        </p:nvGrpSpPr>
        <p:grpSpPr>
          <a:xfrm>
            <a:off x="133113" y="176226"/>
            <a:ext cx="7983429" cy="3547962"/>
            <a:chOff x="133113" y="176226"/>
            <a:chExt cx="7983429" cy="3547962"/>
          </a:xfrm>
        </p:grpSpPr>
        <p:sp>
          <p:nvSpPr>
            <p:cNvPr id="885" name="Google Shape;885;p31"/>
            <p:cNvSpPr/>
            <p:nvPr/>
          </p:nvSpPr>
          <p:spPr>
            <a:xfrm>
              <a:off x="521669" y="1112679"/>
              <a:ext cx="276031" cy="295396"/>
            </a:xfrm>
            <a:custGeom>
              <a:avLst/>
              <a:gdLst/>
              <a:ahLst/>
              <a:cxnLst/>
              <a:rect l="l" t="t" r="r" b="b"/>
              <a:pathLst>
                <a:path w="501" h="537" extrusionOk="0">
                  <a:moveTo>
                    <a:pt x="498" y="321"/>
                  </a:moveTo>
                  <a:cubicBezTo>
                    <a:pt x="496" y="332"/>
                    <a:pt x="488" y="341"/>
                    <a:pt x="478" y="343"/>
                  </a:cubicBezTo>
                  <a:lnTo>
                    <a:pt x="341" y="379"/>
                  </a:lnTo>
                  <a:lnTo>
                    <a:pt x="318" y="514"/>
                  </a:lnTo>
                  <a:cubicBezTo>
                    <a:pt x="317" y="525"/>
                    <a:pt x="308" y="534"/>
                    <a:pt x="297" y="536"/>
                  </a:cubicBezTo>
                  <a:cubicBezTo>
                    <a:pt x="295" y="536"/>
                    <a:pt x="293" y="536"/>
                    <a:pt x="291" y="536"/>
                  </a:cubicBezTo>
                  <a:cubicBezTo>
                    <a:pt x="282" y="536"/>
                    <a:pt x="273" y="532"/>
                    <a:pt x="268" y="524"/>
                  </a:cubicBezTo>
                  <a:cubicBezTo>
                    <a:pt x="245" y="488"/>
                    <a:pt x="224" y="452"/>
                    <a:pt x="204" y="415"/>
                  </a:cubicBezTo>
                  <a:lnTo>
                    <a:pt x="37" y="459"/>
                  </a:lnTo>
                  <a:cubicBezTo>
                    <a:pt x="26" y="462"/>
                    <a:pt x="13" y="458"/>
                    <a:pt x="7" y="448"/>
                  </a:cubicBezTo>
                  <a:cubicBezTo>
                    <a:pt x="0" y="439"/>
                    <a:pt x="0" y="426"/>
                    <a:pt x="7" y="417"/>
                  </a:cubicBezTo>
                  <a:cubicBezTo>
                    <a:pt x="44" y="363"/>
                    <a:pt x="84" y="310"/>
                    <a:pt x="126" y="259"/>
                  </a:cubicBezTo>
                  <a:cubicBezTo>
                    <a:pt x="99" y="196"/>
                    <a:pt x="74" y="131"/>
                    <a:pt x="53" y="66"/>
                  </a:cubicBezTo>
                  <a:cubicBezTo>
                    <a:pt x="50" y="54"/>
                    <a:pt x="53" y="42"/>
                    <a:pt x="63" y="35"/>
                  </a:cubicBezTo>
                  <a:cubicBezTo>
                    <a:pt x="72" y="28"/>
                    <a:pt x="85" y="28"/>
                    <a:pt x="95" y="34"/>
                  </a:cubicBezTo>
                  <a:lnTo>
                    <a:pt x="237" y="129"/>
                  </a:lnTo>
                  <a:cubicBezTo>
                    <a:pt x="274" y="89"/>
                    <a:pt x="312" y="49"/>
                    <a:pt x="351" y="11"/>
                  </a:cubicBezTo>
                  <a:cubicBezTo>
                    <a:pt x="362" y="0"/>
                    <a:pt x="379" y="0"/>
                    <a:pt x="390" y="11"/>
                  </a:cubicBezTo>
                  <a:cubicBezTo>
                    <a:pt x="396" y="17"/>
                    <a:pt x="401" y="28"/>
                    <a:pt x="400" y="37"/>
                  </a:cubicBezTo>
                  <a:lnTo>
                    <a:pt x="369" y="216"/>
                  </a:lnTo>
                  <a:lnTo>
                    <a:pt x="486" y="294"/>
                  </a:lnTo>
                  <a:cubicBezTo>
                    <a:pt x="495" y="300"/>
                    <a:pt x="500" y="311"/>
                    <a:pt x="498" y="321"/>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86" name="Google Shape;886;p31"/>
            <p:cNvSpPr/>
            <p:nvPr/>
          </p:nvSpPr>
          <p:spPr>
            <a:xfrm>
              <a:off x="7678284" y="176226"/>
              <a:ext cx="438258" cy="493943"/>
            </a:xfrm>
            <a:custGeom>
              <a:avLst/>
              <a:gdLst/>
              <a:ahLst/>
              <a:cxnLst/>
              <a:rect l="l" t="t" r="r" b="b"/>
              <a:pathLst>
                <a:path w="796" h="898" extrusionOk="0">
                  <a:moveTo>
                    <a:pt x="324" y="535"/>
                  </a:moveTo>
                  <a:cubicBezTo>
                    <a:pt x="212" y="479"/>
                    <a:pt x="104" y="416"/>
                    <a:pt x="0" y="347"/>
                  </a:cubicBezTo>
                  <a:cubicBezTo>
                    <a:pt x="110" y="337"/>
                    <a:pt x="220" y="326"/>
                    <a:pt x="330" y="316"/>
                  </a:cubicBezTo>
                  <a:cubicBezTo>
                    <a:pt x="335" y="210"/>
                    <a:pt x="344" y="105"/>
                    <a:pt x="356" y="0"/>
                  </a:cubicBezTo>
                  <a:lnTo>
                    <a:pt x="361" y="1"/>
                  </a:lnTo>
                  <a:cubicBezTo>
                    <a:pt x="416" y="99"/>
                    <a:pt x="472" y="198"/>
                    <a:pt x="527" y="297"/>
                  </a:cubicBezTo>
                  <a:cubicBezTo>
                    <a:pt x="616" y="288"/>
                    <a:pt x="706" y="280"/>
                    <a:pt x="795" y="271"/>
                  </a:cubicBezTo>
                  <a:cubicBezTo>
                    <a:pt x="742" y="344"/>
                    <a:pt x="688" y="417"/>
                    <a:pt x="635" y="489"/>
                  </a:cubicBezTo>
                  <a:cubicBezTo>
                    <a:pt x="678" y="565"/>
                    <a:pt x="721" y="642"/>
                    <a:pt x="763" y="718"/>
                  </a:cubicBezTo>
                  <a:cubicBezTo>
                    <a:pt x="685" y="692"/>
                    <a:pt x="608" y="663"/>
                    <a:pt x="531" y="631"/>
                  </a:cubicBezTo>
                  <a:cubicBezTo>
                    <a:pt x="466" y="720"/>
                    <a:pt x="401" y="808"/>
                    <a:pt x="336" y="897"/>
                  </a:cubicBezTo>
                  <a:cubicBezTo>
                    <a:pt x="327" y="777"/>
                    <a:pt x="324" y="656"/>
                    <a:pt x="324" y="535"/>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87" name="Google Shape;887;p31"/>
            <p:cNvSpPr/>
            <p:nvPr/>
          </p:nvSpPr>
          <p:spPr>
            <a:xfrm>
              <a:off x="133113" y="3411844"/>
              <a:ext cx="290559" cy="312345"/>
            </a:xfrm>
            <a:custGeom>
              <a:avLst/>
              <a:gdLst/>
              <a:ahLst/>
              <a:cxnLst/>
              <a:rect l="l" t="t" r="r" b="b"/>
              <a:pathLst>
                <a:path w="527" h="568" extrusionOk="0">
                  <a:moveTo>
                    <a:pt x="202" y="339"/>
                  </a:moveTo>
                  <a:cubicBezTo>
                    <a:pt x="132" y="310"/>
                    <a:pt x="65" y="277"/>
                    <a:pt x="0" y="239"/>
                  </a:cubicBezTo>
                  <a:cubicBezTo>
                    <a:pt x="73" y="226"/>
                    <a:pt x="146" y="213"/>
                    <a:pt x="219" y="200"/>
                  </a:cubicBezTo>
                  <a:cubicBezTo>
                    <a:pt x="228" y="133"/>
                    <a:pt x="240" y="67"/>
                    <a:pt x="254" y="0"/>
                  </a:cubicBezTo>
                  <a:lnTo>
                    <a:pt x="257" y="0"/>
                  </a:lnTo>
                  <a:cubicBezTo>
                    <a:pt x="287" y="59"/>
                    <a:pt x="318" y="118"/>
                    <a:pt x="349" y="177"/>
                  </a:cubicBezTo>
                  <a:cubicBezTo>
                    <a:pt x="408" y="167"/>
                    <a:pt x="467" y="156"/>
                    <a:pt x="526" y="146"/>
                  </a:cubicBezTo>
                  <a:cubicBezTo>
                    <a:pt x="487" y="195"/>
                    <a:pt x="448" y="244"/>
                    <a:pt x="409" y="292"/>
                  </a:cubicBezTo>
                  <a:cubicBezTo>
                    <a:pt x="432" y="338"/>
                    <a:pt x="456" y="384"/>
                    <a:pt x="480" y="429"/>
                  </a:cubicBezTo>
                  <a:cubicBezTo>
                    <a:pt x="430" y="417"/>
                    <a:pt x="381" y="403"/>
                    <a:pt x="333" y="387"/>
                  </a:cubicBezTo>
                  <a:cubicBezTo>
                    <a:pt x="285" y="447"/>
                    <a:pt x="237" y="507"/>
                    <a:pt x="189" y="567"/>
                  </a:cubicBezTo>
                  <a:cubicBezTo>
                    <a:pt x="191" y="491"/>
                    <a:pt x="195" y="415"/>
                    <a:pt x="202" y="339"/>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628650" y="4767263"/>
            <a:ext cx="2057400" cy="273844"/>
          </a:xfrm>
          <a:prstGeom prst="rect">
            <a:avLst/>
          </a:prstGeom>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DBA32C21-FD13-4697-ADCD-F9E33DDFF06F}"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20/05/2025</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a:sym typeface="Arial"/>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lIns="68580" tIns="34290" rIns="68580" bIns="34290"/>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a:sym typeface="Arial"/>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lIns="68580" tIns="34290" rIns="68580" bIns="34290"/>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2885D699-091F-4322-9983-565B97A178FD}"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a:sym typeface="Arial"/>
            </a:endParaRPr>
          </a:p>
        </p:txBody>
      </p:sp>
    </p:spTree>
    <p:extLst>
      <p:ext uri="{BB962C8B-B14F-4D97-AF65-F5344CB8AC3E}">
        <p14:creationId xmlns:p14="http://schemas.microsoft.com/office/powerpoint/2010/main" val="1484165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3"/>
          <p:cNvSpPr txBox="1">
            <a:spLocks noGrp="1"/>
          </p:cNvSpPr>
          <p:nvPr>
            <p:ph type="title"/>
          </p:nvPr>
        </p:nvSpPr>
        <p:spPr>
          <a:xfrm>
            <a:off x="888550" y="1915100"/>
            <a:ext cx="3480600" cy="9159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5" name="Google Shape;45;p3"/>
          <p:cNvSpPr txBox="1">
            <a:spLocks noGrp="1"/>
          </p:cNvSpPr>
          <p:nvPr>
            <p:ph type="title" idx="2" hasCustomPrompt="1"/>
          </p:nvPr>
        </p:nvSpPr>
        <p:spPr>
          <a:xfrm>
            <a:off x="888550" y="775575"/>
            <a:ext cx="1127400" cy="9159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46" name="Google Shape;46;p3"/>
          <p:cNvSpPr txBox="1">
            <a:spLocks noGrp="1"/>
          </p:cNvSpPr>
          <p:nvPr>
            <p:ph type="subTitle" idx="1"/>
          </p:nvPr>
        </p:nvSpPr>
        <p:spPr>
          <a:xfrm>
            <a:off x="888550" y="2709675"/>
            <a:ext cx="2708700" cy="701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 name="Google Shape;47;p3"/>
          <p:cNvSpPr/>
          <p:nvPr/>
        </p:nvSpPr>
        <p:spPr>
          <a:xfrm rot="10800000" flipH="1">
            <a:off x="4980557" y="49137"/>
            <a:ext cx="280228" cy="301233"/>
          </a:xfrm>
          <a:custGeom>
            <a:avLst/>
            <a:gdLst/>
            <a:ahLst/>
            <a:cxnLst/>
            <a:rect l="l" t="t" r="r" b="b"/>
            <a:pathLst>
              <a:path w="527" h="568" extrusionOk="0">
                <a:moveTo>
                  <a:pt x="202" y="339"/>
                </a:moveTo>
                <a:cubicBezTo>
                  <a:pt x="132" y="310"/>
                  <a:pt x="65" y="277"/>
                  <a:pt x="0" y="239"/>
                </a:cubicBezTo>
                <a:cubicBezTo>
                  <a:pt x="73" y="226"/>
                  <a:pt x="146" y="213"/>
                  <a:pt x="219" y="200"/>
                </a:cubicBezTo>
                <a:cubicBezTo>
                  <a:pt x="228" y="133"/>
                  <a:pt x="240" y="67"/>
                  <a:pt x="254" y="0"/>
                </a:cubicBezTo>
                <a:lnTo>
                  <a:pt x="257" y="0"/>
                </a:lnTo>
                <a:cubicBezTo>
                  <a:pt x="287" y="59"/>
                  <a:pt x="318" y="118"/>
                  <a:pt x="349" y="177"/>
                </a:cubicBezTo>
                <a:cubicBezTo>
                  <a:pt x="408" y="167"/>
                  <a:pt x="467" y="156"/>
                  <a:pt x="526" y="146"/>
                </a:cubicBezTo>
                <a:cubicBezTo>
                  <a:pt x="487" y="195"/>
                  <a:pt x="448" y="244"/>
                  <a:pt x="409" y="292"/>
                </a:cubicBezTo>
                <a:cubicBezTo>
                  <a:pt x="432" y="338"/>
                  <a:pt x="456" y="384"/>
                  <a:pt x="480" y="429"/>
                </a:cubicBezTo>
                <a:cubicBezTo>
                  <a:pt x="430" y="417"/>
                  <a:pt x="381" y="403"/>
                  <a:pt x="333" y="387"/>
                </a:cubicBezTo>
                <a:cubicBezTo>
                  <a:pt x="285" y="447"/>
                  <a:pt x="237" y="507"/>
                  <a:pt x="189" y="567"/>
                </a:cubicBezTo>
                <a:cubicBezTo>
                  <a:pt x="191" y="491"/>
                  <a:pt x="195" y="415"/>
                  <a:pt x="202" y="339"/>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nvGrpSpPr>
          <p:cNvPr id="48" name="Google Shape;48;p3"/>
          <p:cNvGrpSpPr/>
          <p:nvPr/>
        </p:nvGrpSpPr>
        <p:grpSpPr>
          <a:xfrm>
            <a:off x="114632" y="3213543"/>
            <a:ext cx="2306788" cy="1802724"/>
            <a:chOff x="114632" y="3213543"/>
            <a:chExt cx="2306788" cy="1802724"/>
          </a:xfrm>
        </p:grpSpPr>
        <p:grpSp>
          <p:nvGrpSpPr>
            <p:cNvPr id="49" name="Google Shape;49;p3"/>
            <p:cNvGrpSpPr/>
            <p:nvPr/>
          </p:nvGrpSpPr>
          <p:grpSpPr>
            <a:xfrm>
              <a:off x="114632" y="3213543"/>
              <a:ext cx="311529" cy="578250"/>
              <a:chOff x="1196975" y="5856287"/>
              <a:chExt cx="231775" cy="430213"/>
            </a:xfrm>
          </p:grpSpPr>
          <p:sp>
            <p:nvSpPr>
              <p:cNvPr id="50" name="Google Shape;50;p3"/>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51" name="Google Shape;51;p3"/>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52" name="Google Shape;52;p3"/>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53" name="Google Shape;53;p3"/>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54" name="Google Shape;54;p3"/>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55" name="Google Shape;55;p3"/>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56" name="Google Shape;56;p3"/>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57" name="Google Shape;57;p3"/>
            <p:cNvGrpSpPr/>
            <p:nvPr/>
          </p:nvGrpSpPr>
          <p:grpSpPr>
            <a:xfrm rot="5400000">
              <a:off x="1976531" y="4571378"/>
              <a:ext cx="311529" cy="578250"/>
              <a:chOff x="1196975" y="5856287"/>
              <a:chExt cx="231775" cy="430213"/>
            </a:xfrm>
          </p:grpSpPr>
          <p:sp>
            <p:nvSpPr>
              <p:cNvPr id="58" name="Google Shape;58;p3"/>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59" name="Google Shape;59;p3"/>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0" name="Google Shape;60;p3"/>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1" name="Google Shape;61;p3"/>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2" name="Google Shape;62;p3"/>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3" name="Google Shape;63;p3"/>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4" name="Google Shape;64;p3"/>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8"/>
        <p:cNvGrpSpPr/>
        <p:nvPr/>
      </p:nvGrpSpPr>
      <p:grpSpPr>
        <a:xfrm>
          <a:off x="0" y="0"/>
          <a:ext cx="0" cy="0"/>
          <a:chOff x="0" y="0"/>
          <a:chExt cx="0" cy="0"/>
        </a:xfrm>
      </p:grpSpPr>
      <p:sp>
        <p:nvSpPr>
          <p:cNvPr id="109" name="Google Shape;109;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0" name="Google Shape;110;p5"/>
          <p:cNvSpPr txBox="1">
            <a:spLocks noGrp="1"/>
          </p:cNvSpPr>
          <p:nvPr>
            <p:ph type="subTitle" idx="1"/>
          </p:nvPr>
        </p:nvSpPr>
        <p:spPr>
          <a:xfrm>
            <a:off x="5055284" y="3675774"/>
            <a:ext cx="2505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1" name="Google Shape;111;p5"/>
          <p:cNvSpPr txBox="1">
            <a:spLocks noGrp="1"/>
          </p:cNvSpPr>
          <p:nvPr>
            <p:ph type="subTitle" idx="2"/>
          </p:nvPr>
        </p:nvSpPr>
        <p:spPr>
          <a:xfrm>
            <a:off x="1583300" y="3675774"/>
            <a:ext cx="2505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2" name="Google Shape;112;p5"/>
          <p:cNvSpPr txBox="1">
            <a:spLocks noGrp="1"/>
          </p:cNvSpPr>
          <p:nvPr>
            <p:ph type="subTitle" idx="3"/>
          </p:nvPr>
        </p:nvSpPr>
        <p:spPr>
          <a:xfrm>
            <a:off x="5055275" y="3255475"/>
            <a:ext cx="2505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b="1">
                <a:solidFill>
                  <a:schemeClr val="dk1"/>
                </a:solidFill>
                <a:latin typeface="Grandstander"/>
                <a:ea typeface="Grandstander"/>
                <a:cs typeface="Grandstander"/>
                <a:sym typeface="Grandstander"/>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3" name="Google Shape;113;p5"/>
          <p:cNvSpPr txBox="1">
            <a:spLocks noGrp="1"/>
          </p:cNvSpPr>
          <p:nvPr>
            <p:ph type="subTitle" idx="4"/>
          </p:nvPr>
        </p:nvSpPr>
        <p:spPr>
          <a:xfrm>
            <a:off x="1583075" y="3255475"/>
            <a:ext cx="2505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b="1">
                <a:solidFill>
                  <a:schemeClr val="dk1"/>
                </a:solidFill>
                <a:latin typeface="Grandstander"/>
                <a:ea typeface="Grandstander"/>
                <a:cs typeface="Grandstander"/>
                <a:sym typeface="Grandstander"/>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14" name="Google Shape;114;p5"/>
          <p:cNvGrpSpPr/>
          <p:nvPr/>
        </p:nvGrpSpPr>
        <p:grpSpPr>
          <a:xfrm rot="1723265">
            <a:off x="351819" y="3886468"/>
            <a:ext cx="616726" cy="294504"/>
            <a:chOff x="3406775" y="2479675"/>
            <a:chExt cx="847727" cy="404813"/>
          </a:xfrm>
        </p:grpSpPr>
        <p:sp>
          <p:nvSpPr>
            <p:cNvPr id="115" name="Google Shape;115;p5"/>
            <p:cNvSpPr/>
            <p:nvPr/>
          </p:nvSpPr>
          <p:spPr>
            <a:xfrm>
              <a:off x="3406775" y="2479675"/>
              <a:ext cx="847727" cy="295276"/>
            </a:xfrm>
            <a:custGeom>
              <a:avLst/>
              <a:gdLst/>
              <a:ahLst/>
              <a:cxnLst/>
              <a:rect l="l" t="t" r="r" b="b"/>
              <a:pathLst>
                <a:path w="2353" h="820" extrusionOk="0">
                  <a:moveTo>
                    <a:pt x="2352" y="690"/>
                  </a:moveTo>
                  <a:cubicBezTo>
                    <a:pt x="2302" y="733"/>
                    <a:pt x="2253" y="776"/>
                    <a:pt x="2203" y="819"/>
                  </a:cubicBezTo>
                  <a:cubicBezTo>
                    <a:pt x="2109" y="752"/>
                    <a:pt x="2051" y="632"/>
                    <a:pt x="2068" y="516"/>
                  </a:cubicBezTo>
                  <a:cubicBezTo>
                    <a:pt x="1955" y="567"/>
                    <a:pt x="1805" y="502"/>
                    <a:pt x="1766" y="384"/>
                  </a:cubicBezTo>
                  <a:cubicBezTo>
                    <a:pt x="1711" y="450"/>
                    <a:pt x="1613" y="476"/>
                    <a:pt x="1533" y="446"/>
                  </a:cubicBezTo>
                  <a:cubicBezTo>
                    <a:pt x="1452" y="417"/>
                    <a:pt x="1395" y="334"/>
                    <a:pt x="1395" y="249"/>
                  </a:cubicBezTo>
                  <a:cubicBezTo>
                    <a:pt x="1258" y="326"/>
                    <a:pt x="1065" y="285"/>
                    <a:pt x="972" y="159"/>
                  </a:cubicBezTo>
                  <a:cubicBezTo>
                    <a:pt x="894" y="252"/>
                    <a:pt x="740" y="269"/>
                    <a:pt x="643" y="195"/>
                  </a:cubicBezTo>
                  <a:cubicBezTo>
                    <a:pt x="606" y="336"/>
                    <a:pt x="453" y="436"/>
                    <a:pt x="309" y="413"/>
                  </a:cubicBezTo>
                  <a:cubicBezTo>
                    <a:pt x="336" y="483"/>
                    <a:pt x="328" y="566"/>
                    <a:pt x="287" y="630"/>
                  </a:cubicBezTo>
                  <a:cubicBezTo>
                    <a:pt x="258" y="676"/>
                    <a:pt x="212" y="711"/>
                    <a:pt x="160" y="728"/>
                  </a:cubicBezTo>
                  <a:cubicBezTo>
                    <a:pt x="107" y="698"/>
                    <a:pt x="53" y="668"/>
                    <a:pt x="0" y="639"/>
                  </a:cubicBezTo>
                  <a:cubicBezTo>
                    <a:pt x="56" y="630"/>
                    <a:pt x="108" y="603"/>
                    <a:pt x="146" y="561"/>
                  </a:cubicBezTo>
                  <a:cubicBezTo>
                    <a:pt x="208" y="493"/>
                    <a:pt x="227" y="389"/>
                    <a:pt x="193" y="304"/>
                  </a:cubicBezTo>
                  <a:cubicBezTo>
                    <a:pt x="363" y="310"/>
                    <a:pt x="526" y="172"/>
                    <a:pt x="548" y="3"/>
                  </a:cubicBezTo>
                  <a:cubicBezTo>
                    <a:pt x="665" y="124"/>
                    <a:pt x="885" y="123"/>
                    <a:pt x="1001" y="0"/>
                  </a:cubicBezTo>
                  <a:cubicBezTo>
                    <a:pt x="1095" y="135"/>
                    <a:pt x="1303" y="172"/>
                    <a:pt x="1439" y="78"/>
                  </a:cubicBezTo>
                  <a:cubicBezTo>
                    <a:pt x="1455" y="156"/>
                    <a:pt x="1513" y="224"/>
                    <a:pt x="1587" y="251"/>
                  </a:cubicBezTo>
                  <a:cubicBezTo>
                    <a:pt x="1662" y="278"/>
                    <a:pt x="1750" y="263"/>
                    <a:pt x="1812" y="213"/>
                  </a:cubicBezTo>
                  <a:cubicBezTo>
                    <a:pt x="1869" y="353"/>
                    <a:pt x="2044" y="432"/>
                    <a:pt x="2187" y="382"/>
                  </a:cubicBezTo>
                  <a:cubicBezTo>
                    <a:pt x="2147" y="497"/>
                    <a:pt x="2230" y="639"/>
                    <a:pt x="2351" y="660"/>
                  </a:cubicBezTo>
                  <a:cubicBezTo>
                    <a:pt x="2350" y="670"/>
                    <a:pt x="2351" y="680"/>
                    <a:pt x="2352" y="690"/>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6" name="Google Shape;116;p5"/>
            <p:cNvSpPr/>
            <p:nvPr/>
          </p:nvSpPr>
          <p:spPr>
            <a:xfrm>
              <a:off x="3463925" y="2536825"/>
              <a:ext cx="736601" cy="347663"/>
            </a:xfrm>
            <a:custGeom>
              <a:avLst/>
              <a:gdLst/>
              <a:ahLst/>
              <a:cxnLst/>
              <a:rect l="l" t="t" r="r" b="b"/>
              <a:pathLst>
                <a:path w="2044" h="965" extrusionOk="0">
                  <a:moveTo>
                    <a:pt x="2043" y="660"/>
                  </a:moveTo>
                  <a:cubicBezTo>
                    <a:pt x="1927" y="762"/>
                    <a:pt x="1810" y="863"/>
                    <a:pt x="1694" y="964"/>
                  </a:cubicBezTo>
                  <a:cubicBezTo>
                    <a:pt x="1673" y="860"/>
                    <a:pt x="1604" y="767"/>
                    <a:pt x="1512" y="717"/>
                  </a:cubicBezTo>
                  <a:cubicBezTo>
                    <a:pt x="1416" y="665"/>
                    <a:pt x="1296" y="658"/>
                    <a:pt x="1195" y="701"/>
                  </a:cubicBezTo>
                  <a:cubicBezTo>
                    <a:pt x="1114" y="549"/>
                    <a:pt x="927" y="462"/>
                    <a:pt x="759" y="497"/>
                  </a:cubicBezTo>
                  <a:cubicBezTo>
                    <a:pt x="604" y="529"/>
                    <a:pt x="476" y="662"/>
                    <a:pt x="445" y="817"/>
                  </a:cubicBezTo>
                  <a:cubicBezTo>
                    <a:pt x="297" y="734"/>
                    <a:pt x="148" y="651"/>
                    <a:pt x="0" y="569"/>
                  </a:cubicBezTo>
                  <a:cubicBezTo>
                    <a:pt x="52" y="552"/>
                    <a:pt x="98" y="517"/>
                    <a:pt x="127" y="471"/>
                  </a:cubicBezTo>
                  <a:cubicBezTo>
                    <a:pt x="168" y="407"/>
                    <a:pt x="176" y="324"/>
                    <a:pt x="149" y="254"/>
                  </a:cubicBezTo>
                  <a:cubicBezTo>
                    <a:pt x="293" y="277"/>
                    <a:pt x="446" y="177"/>
                    <a:pt x="483" y="36"/>
                  </a:cubicBezTo>
                  <a:cubicBezTo>
                    <a:pt x="580" y="110"/>
                    <a:pt x="734" y="93"/>
                    <a:pt x="812" y="0"/>
                  </a:cubicBezTo>
                  <a:cubicBezTo>
                    <a:pt x="905" y="126"/>
                    <a:pt x="1098" y="167"/>
                    <a:pt x="1235" y="90"/>
                  </a:cubicBezTo>
                  <a:cubicBezTo>
                    <a:pt x="1235" y="175"/>
                    <a:pt x="1292" y="258"/>
                    <a:pt x="1373" y="287"/>
                  </a:cubicBezTo>
                  <a:cubicBezTo>
                    <a:pt x="1453" y="317"/>
                    <a:pt x="1551" y="291"/>
                    <a:pt x="1606" y="225"/>
                  </a:cubicBezTo>
                  <a:cubicBezTo>
                    <a:pt x="1645" y="343"/>
                    <a:pt x="1795" y="408"/>
                    <a:pt x="1908" y="357"/>
                  </a:cubicBezTo>
                  <a:cubicBezTo>
                    <a:pt x="1891" y="473"/>
                    <a:pt x="1949" y="593"/>
                    <a:pt x="2043" y="660"/>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7" name="Google Shape;117;p5"/>
            <p:cNvSpPr/>
            <p:nvPr/>
          </p:nvSpPr>
          <p:spPr>
            <a:xfrm>
              <a:off x="3738562" y="2557462"/>
              <a:ext cx="23812" cy="130175"/>
            </a:xfrm>
            <a:custGeom>
              <a:avLst/>
              <a:gdLst/>
              <a:ahLst/>
              <a:cxnLst/>
              <a:rect l="l" t="t" r="r" b="b"/>
              <a:pathLst>
                <a:path w="64" h="362" extrusionOk="0">
                  <a:moveTo>
                    <a:pt x="16" y="361"/>
                  </a:moveTo>
                  <a:cubicBezTo>
                    <a:pt x="15" y="361"/>
                    <a:pt x="15" y="361"/>
                    <a:pt x="14" y="360"/>
                  </a:cubicBezTo>
                  <a:cubicBezTo>
                    <a:pt x="6" y="360"/>
                    <a:pt x="0" y="352"/>
                    <a:pt x="1" y="344"/>
                  </a:cubicBezTo>
                  <a:lnTo>
                    <a:pt x="33" y="14"/>
                  </a:lnTo>
                  <a:cubicBezTo>
                    <a:pt x="33" y="6"/>
                    <a:pt x="41" y="0"/>
                    <a:pt x="49" y="1"/>
                  </a:cubicBezTo>
                  <a:cubicBezTo>
                    <a:pt x="57" y="1"/>
                    <a:pt x="63" y="9"/>
                    <a:pt x="62" y="17"/>
                  </a:cubicBezTo>
                  <a:lnTo>
                    <a:pt x="30" y="347"/>
                  </a:lnTo>
                  <a:cubicBezTo>
                    <a:pt x="30" y="355"/>
                    <a:pt x="23" y="361"/>
                    <a:pt x="16" y="36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8" name="Google Shape;118;p5"/>
            <p:cNvSpPr/>
            <p:nvPr/>
          </p:nvSpPr>
          <p:spPr>
            <a:xfrm>
              <a:off x="3760787" y="2632075"/>
              <a:ext cx="15875" cy="55562"/>
            </a:xfrm>
            <a:custGeom>
              <a:avLst/>
              <a:gdLst/>
              <a:ahLst/>
              <a:cxnLst/>
              <a:rect l="l" t="t" r="r" b="b"/>
              <a:pathLst>
                <a:path w="46" h="153" extrusionOk="0">
                  <a:moveTo>
                    <a:pt x="16" y="152"/>
                  </a:moveTo>
                  <a:cubicBezTo>
                    <a:pt x="16" y="152"/>
                    <a:pt x="15" y="152"/>
                    <a:pt x="15" y="151"/>
                  </a:cubicBezTo>
                  <a:cubicBezTo>
                    <a:pt x="6" y="151"/>
                    <a:pt x="0" y="143"/>
                    <a:pt x="1" y="135"/>
                  </a:cubicBezTo>
                  <a:lnTo>
                    <a:pt x="14" y="14"/>
                  </a:lnTo>
                  <a:cubicBezTo>
                    <a:pt x="15" y="5"/>
                    <a:pt x="23" y="0"/>
                    <a:pt x="31" y="0"/>
                  </a:cubicBezTo>
                  <a:cubicBezTo>
                    <a:pt x="39" y="1"/>
                    <a:pt x="45" y="9"/>
                    <a:pt x="44" y="17"/>
                  </a:cubicBezTo>
                  <a:lnTo>
                    <a:pt x="31" y="138"/>
                  </a:lnTo>
                  <a:cubicBezTo>
                    <a:pt x="30" y="146"/>
                    <a:pt x="24" y="152"/>
                    <a:pt x="16" y="152"/>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9" name="Google Shape;119;p5"/>
            <p:cNvSpPr/>
            <p:nvPr/>
          </p:nvSpPr>
          <p:spPr>
            <a:xfrm>
              <a:off x="3894137" y="2654300"/>
              <a:ext cx="53975" cy="112712"/>
            </a:xfrm>
            <a:custGeom>
              <a:avLst/>
              <a:gdLst/>
              <a:ahLst/>
              <a:cxnLst/>
              <a:rect l="l" t="t" r="r" b="b"/>
              <a:pathLst>
                <a:path w="152" h="311" extrusionOk="0">
                  <a:moveTo>
                    <a:pt x="17" y="310"/>
                  </a:moveTo>
                  <a:cubicBezTo>
                    <a:pt x="15" y="310"/>
                    <a:pt x="13" y="310"/>
                    <a:pt x="12" y="309"/>
                  </a:cubicBezTo>
                  <a:cubicBezTo>
                    <a:pt x="4" y="306"/>
                    <a:pt x="0" y="297"/>
                    <a:pt x="4" y="290"/>
                  </a:cubicBezTo>
                  <a:lnTo>
                    <a:pt x="121" y="11"/>
                  </a:lnTo>
                  <a:cubicBezTo>
                    <a:pt x="124" y="3"/>
                    <a:pt x="133" y="0"/>
                    <a:pt x="140" y="3"/>
                  </a:cubicBezTo>
                  <a:cubicBezTo>
                    <a:pt x="148" y="6"/>
                    <a:pt x="151" y="15"/>
                    <a:pt x="148" y="22"/>
                  </a:cubicBezTo>
                  <a:lnTo>
                    <a:pt x="31" y="301"/>
                  </a:lnTo>
                  <a:cubicBezTo>
                    <a:pt x="29" y="307"/>
                    <a:pt x="23" y="310"/>
                    <a:pt x="17" y="31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120" name="Google Shape;120;p5"/>
          <p:cNvGrpSpPr/>
          <p:nvPr/>
        </p:nvGrpSpPr>
        <p:grpSpPr>
          <a:xfrm rot="10800000">
            <a:off x="267956" y="4355628"/>
            <a:ext cx="311529" cy="578250"/>
            <a:chOff x="1196975" y="5856287"/>
            <a:chExt cx="231775" cy="430213"/>
          </a:xfrm>
        </p:grpSpPr>
        <p:sp>
          <p:nvSpPr>
            <p:cNvPr id="121" name="Google Shape;121;p5"/>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2" name="Google Shape;122;p5"/>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3" name="Google Shape;123;p5"/>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4" name="Google Shape;124;p5"/>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5" name="Google Shape;125;p5"/>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6" name="Google Shape;126;p5"/>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7" name="Google Shape;127;p5"/>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01"/>
        <p:cNvGrpSpPr/>
        <p:nvPr/>
      </p:nvGrpSpPr>
      <p:grpSpPr>
        <a:xfrm>
          <a:off x="0" y="0"/>
          <a:ext cx="0" cy="0"/>
          <a:chOff x="0" y="0"/>
          <a:chExt cx="0" cy="0"/>
        </a:xfrm>
      </p:grpSpPr>
      <p:sp>
        <p:nvSpPr>
          <p:cNvPr id="202" name="Google Shape;202;p8"/>
          <p:cNvSpPr txBox="1">
            <a:spLocks noGrp="1"/>
          </p:cNvSpPr>
          <p:nvPr>
            <p:ph type="title"/>
          </p:nvPr>
        </p:nvSpPr>
        <p:spPr>
          <a:xfrm>
            <a:off x="713225" y="683900"/>
            <a:ext cx="3851100" cy="17649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203" name="Google Shape;203;p8"/>
          <p:cNvGrpSpPr/>
          <p:nvPr/>
        </p:nvGrpSpPr>
        <p:grpSpPr>
          <a:xfrm>
            <a:off x="1252717" y="-194986"/>
            <a:ext cx="7712758" cy="5635851"/>
            <a:chOff x="1252717" y="-194986"/>
            <a:chExt cx="7712758" cy="5635851"/>
          </a:xfrm>
        </p:grpSpPr>
        <p:grpSp>
          <p:nvGrpSpPr>
            <p:cNvPr id="204" name="Google Shape;204;p8"/>
            <p:cNvGrpSpPr/>
            <p:nvPr/>
          </p:nvGrpSpPr>
          <p:grpSpPr>
            <a:xfrm rot="5400000">
              <a:off x="7368106" y="-1947"/>
              <a:ext cx="311529" cy="578250"/>
              <a:chOff x="1196975" y="5856287"/>
              <a:chExt cx="231775" cy="430213"/>
            </a:xfrm>
          </p:grpSpPr>
          <p:sp>
            <p:nvSpPr>
              <p:cNvPr id="205" name="Google Shape;205;p8"/>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06" name="Google Shape;206;p8"/>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07" name="Google Shape;207;p8"/>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08" name="Google Shape;208;p8"/>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09" name="Google Shape;209;p8"/>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10" name="Google Shape;210;p8"/>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11" name="Google Shape;211;p8"/>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
          <p:nvSpPr>
            <p:cNvPr id="212" name="Google Shape;212;p8"/>
            <p:cNvSpPr/>
            <p:nvPr/>
          </p:nvSpPr>
          <p:spPr>
            <a:xfrm rot="2950162">
              <a:off x="7888274" y="133138"/>
              <a:ext cx="1084995" cy="475800"/>
            </a:xfrm>
            <a:custGeom>
              <a:avLst/>
              <a:gdLst/>
              <a:ahLst/>
              <a:cxnLst/>
              <a:rect l="l" t="t" r="r" b="b"/>
              <a:pathLst>
                <a:path w="1329" h="581" extrusionOk="0">
                  <a:moveTo>
                    <a:pt x="1063" y="580"/>
                  </a:moveTo>
                  <a:cubicBezTo>
                    <a:pt x="1025" y="580"/>
                    <a:pt x="987" y="571"/>
                    <a:pt x="955" y="552"/>
                  </a:cubicBezTo>
                  <a:cubicBezTo>
                    <a:pt x="930" y="537"/>
                    <a:pt x="909" y="517"/>
                    <a:pt x="893" y="493"/>
                  </a:cubicBezTo>
                  <a:cubicBezTo>
                    <a:pt x="879" y="501"/>
                    <a:pt x="864" y="508"/>
                    <a:pt x="849" y="512"/>
                  </a:cubicBezTo>
                  <a:cubicBezTo>
                    <a:pt x="769" y="536"/>
                    <a:pt x="675" y="509"/>
                    <a:pt x="620" y="446"/>
                  </a:cubicBezTo>
                  <a:cubicBezTo>
                    <a:pt x="608" y="432"/>
                    <a:pt x="598" y="418"/>
                    <a:pt x="591" y="402"/>
                  </a:cubicBezTo>
                  <a:cubicBezTo>
                    <a:pt x="575" y="413"/>
                    <a:pt x="558" y="422"/>
                    <a:pt x="540" y="428"/>
                  </a:cubicBezTo>
                  <a:cubicBezTo>
                    <a:pt x="455" y="461"/>
                    <a:pt x="354" y="439"/>
                    <a:pt x="295" y="377"/>
                  </a:cubicBezTo>
                  <a:cubicBezTo>
                    <a:pt x="282" y="364"/>
                    <a:pt x="272" y="349"/>
                    <a:pt x="264" y="333"/>
                  </a:cubicBezTo>
                  <a:cubicBezTo>
                    <a:pt x="262" y="335"/>
                    <a:pt x="259" y="336"/>
                    <a:pt x="257" y="338"/>
                  </a:cubicBezTo>
                  <a:cubicBezTo>
                    <a:pt x="212" y="373"/>
                    <a:pt x="141" y="393"/>
                    <a:pt x="84" y="362"/>
                  </a:cubicBezTo>
                  <a:cubicBezTo>
                    <a:pt x="16" y="326"/>
                    <a:pt x="0" y="234"/>
                    <a:pt x="23" y="167"/>
                  </a:cubicBezTo>
                  <a:cubicBezTo>
                    <a:pt x="47" y="98"/>
                    <a:pt x="104" y="46"/>
                    <a:pt x="156" y="4"/>
                  </a:cubicBezTo>
                  <a:cubicBezTo>
                    <a:pt x="161" y="0"/>
                    <a:pt x="167" y="1"/>
                    <a:pt x="171" y="6"/>
                  </a:cubicBezTo>
                  <a:cubicBezTo>
                    <a:pt x="175" y="11"/>
                    <a:pt x="174" y="18"/>
                    <a:pt x="170" y="21"/>
                  </a:cubicBezTo>
                  <a:cubicBezTo>
                    <a:pt x="120" y="61"/>
                    <a:pt x="66" y="110"/>
                    <a:pt x="44" y="174"/>
                  </a:cubicBezTo>
                  <a:cubicBezTo>
                    <a:pt x="23" y="233"/>
                    <a:pt x="37" y="312"/>
                    <a:pt x="94" y="343"/>
                  </a:cubicBezTo>
                  <a:cubicBezTo>
                    <a:pt x="143" y="370"/>
                    <a:pt x="204" y="351"/>
                    <a:pt x="244" y="321"/>
                  </a:cubicBezTo>
                  <a:cubicBezTo>
                    <a:pt x="247" y="318"/>
                    <a:pt x="251" y="315"/>
                    <a:pt x="254" y="312"/>
                  </a:cubicBezTo>
                  <a:cubicBezTo>
                    <a:pt x="232" y="252"/>
                    <a:pt x="238" y="182"/>
                    <a:pt x="275" y="131"/>
                  </a:cubicBezTo>
                  <a:cubicBezTo>
                    <a:pt x="289" y="111"/>
                    <a:pt x="312" y="97"/>
                    <a:pt x="332" y="95"/>
                  </a:cubicBezTo>
                  <a:cubicBezTo>
                    <a:pt x="346" y="94"/>
                    <a:pt x="358" y="97"/>
                    <a:pt x="367" y="106"/>
                  </a:cubicBezTo>
                  <a:cubicBezTo>
                    <a:pt x="388" y="125"/>
                    <a:pt x="387" y="158"/>
                    <a:pt x="364" y="199"/>
                  </a:cubicBezTo>
                  <a:cubicBezTo>
                    <a:pt x="338" y="244"/>
                    <a:pt x="314" y="285"/>
                    <a:pt x="281" y="317"/>
                  </a:cubicBezTo>
                  <a:cubicBezTo>
                    <a:pt x="288" y="334"/>
                    <a:pt x="298" y="349"/>
                    <a:pt x="311" y="362"/>
                  </a:cubicBezTo>
                  <a:cubicBezTo>
                    <a:pt x="364" y="418"/>
                    <a:pt x="455" y="437"/>
                    <a:pt x="532" y="408"/>
                  </a:cubicBezTo>
                  <a:cubicBezTo>
                    <a:pt x="550" y="401"/>
                    <a:pt x="566" y="392"/>
                    <a:pt x="582" y="381"/>
                  </a:cubicBezTo>
                  <a:cubicBezTo>
                    <a:pt x="561" y="326"/>
                    <a:pt x="562" y="263"/>
                    <a:pt x="587" y="209"/>
                  </a:cubicBezTo>
                  <a:cubicBezTo>
                    <a:pt x="598" y="186"/>
                    <a:pt x="612" y="170"/>
                    <a:pt x="628" y="161"/>
                  </a:cubicBezTo>
                  <a:cubicBezTo>
                    <a:pt x="648" y="150"/>
                    <a:pt x="678" y="149"/>
                    <a:pt x="695" y="168"/>
                  </a:cubicBezTo>
                  <a:cubicBezTo>
                    <a:pt x="710" y="183"/>
                    <a:pt x="713" y="207"/>
                    <a:pt x="705" y="237"/>
                  </a:cubicBezTo>
                  <a:cubicBezTo>
                    <a:pt x="689" y="298"/>
                    <a:pt x="655" y="351"/>
                    <a:pt x="609" y="389"/>
                  </a:cubicBezTo>
                  <a:cubicBezTo>
                    <a:pt x="616" y="404"/>
                    <a:pt x="625" y="419"/>
                    <a:pt x="636" y="432"/>
                  </a:cubicBezTo>
                  <a:cubicBezTo>
                    <a:pt x="686" y="489"/>
                    <a:pt x="770" y="513"/>
                    <a:pt x="843" y="491"/>
                  </a:cubicBezTo>
                  <a:cubicBezTo>
                    <a:pt x="856" y="487"/>
                    <a:pt x="870" y="481"/>
                    <a:pt x="882" y="474"/>
                  </a:cubicBezTo>
                  <a:cubicBezTo>
                    <a:pt x="853" y="419"/>
                    <a:pt x="850" y="352"/>
                    <a:pt x="878" y="299"/>
                  </a:cubicBezTo>
                  <a:cubicBezTo>
                    <a:pt x="892" y="275"/>
                    <a:pt x="917" y="255"/>
                    <a:pt x="941" y="250"/>
                  </a:cubicBezTo>
                  <a:cubicBezTo>
                    <a:pt x="956" y="247"/>
                    <a:pt x="971" y="250"/>
                    <a:pt x="983" y="260"/>
                  </a:cubicBezTo>
                  <a:cubicBezTo>
                    <a:pt x="1000" y="274"/>
                    <a:pt x="1007" y="298"/>
                    <a:pt x="1003" y="330"/>
                  </a:cubicBezTo>
                  <a:cubicBezTo>
                    <a:pt x="995" y="390"/>
                    <a:pt x="960" y="445"/>
                    <a:pt x="911" y="481"/>
                  </a:cubicBezTo>
                  <a:cubicBezTo>
                    <a:pt x="925" y="502"/>
                    <a:pt x="944" y="520"/>
                    <a:pt x="966" y="533"/>
                  </a:cubicBezTo>
                  <a:cubicBezTo>
                    <a:pt x="1039" y="576"/>
                    <a:pt x="1141" y="564"/>
                    <a:pt x="1209" y="504"/>
                  </a:cubicBezTo>
                  <a:cubicBezTo>
                    <a:pt x="1273" y="449"/>
                    <a:pt x="1306" y="357"/>
                    <a:pt x="1295" y="265"/>
                  </a:cubicBezTo>
                  <a:cubicBezTo>
                    <a:pt x="1294" y="259"/>
                    <a:pt x="1298" y="254"/>
                    <a:pt x="1304" y="253"/>
                  </a:cubicBezTo>
                  <a:cubicBezTo>
                    <a:pt x="1310" y="252"/>
                    <a:pt x="1316" y="257"/>
                    <a:pt x="1317" y="263"/>
                  </a:cubicBezTo>
                  <a:cubicBezTo>
                    <a:pt x="1328" y="362"/>
                    <a:pt x="1292" y="461"/>
                    <a:pt x="1223" y="521"/>
                  </a:cubicBezTo>
                  <a:cubicBezTo>
                    <a:pt x="1179" y="560"/>
                    <a:pt x="1120" y="580"/>
                    <a:pt x="1063" y="580"/>
                  </a:cubicBezTo>
                  <a:close/>
                  <a:moveTo>
                    <a:pt x="952" y="271"/>
                  </a:moveTo>
                  <a:cubicBezTo>
                    <a:pt x="949" y="271"/>
                    <a:pt x="947" y="271"/>
                    <a:pt x="945" y="272"/>
                  </a:cubicBezTo>
                  <a:cubicBezTo>
                    <a:pt x="927" y="275"/>
                    <a:pt x="908" y="291"/>
                    <a:pt x="898" y="310"/>
                  </a:cubicBezTo>
                  <a:cubicBezTo>
                    <a:pt x="873" y="356"/>
                    <a:pt x="876" y="414"/>
                    <a:pt x="900" y="462"/>
                  </a:cubicBezTo>
                  <a:cubicBezTo>
                    <a:pt x="944" y="430"/>
                    <a:pt x="974" y="381"/>
                    <a:pt x="981" y="327"/>
                  </a:cubicBezTo>
                  <a:cubicBezTo>
                    <a:pt x="983" y="314"/>
                    <a:pt x="984" y="289"/>
                    <a:pt x="969" y="277"/>
                  </a:cubicBezTo>
                  <a:cubicBezTo>
                    <a:pt x="964" y="273"/>
                    <a:pt x="958" y="271"/>
                    <a:pt x="952" y="271"/>
                  </a:cubicBezTo>
                  <a:close/>
                  <a:moveTo>
                    <a:pt x="658" y="175"/>
                  </a:moveTo>
                  <a:cubicBezTo>
                    <a:pt x="652" y="175"/>
                    <a:pt x="645" y="177"/>
                    <a:pt x="639" y="180"/>
                  </a:cubicBezTo>
                  <a:cubicBezTo>
                    <a:pt x="627" y="187"/>
                    <a:pt x="616" y="199"/>
                    <a:pt x="607" y="219"/>
                  </a:cubicBezTo>
                  <a:cubicBezTo>
                    <a:pt x="585" y="265"/>
                    <a:pt x="584" y="319"/>
                    <a:pt x="600" y="367"/>
                  </a:cubicBezTo>
                  <a:cubicBezTo>
                    <a:pt x="640" y="333"/>
                    <a:pt x="670" y="285"/>
                    <a:pt x="684" y="232"/>
                  </a:cubicBezTo>
                  <a:cubicBezTo>
                    <a:pt x="690" y="209"/>
                    <a:pt x="688" y="192"/>
                    <a:pt x="679" y="183"/>
                  </a:cubicBezTo>
                  <a:cubicBezTo>
                    <a:pt x="674" y="177"/>
                    <a:pt x="666" y="175"/>
                    <a:pt x="658" y="175"/>
                  </a:cubicBezTo>
                  <a:close/>
                  <a:moveTo>
                    <a:pt x="338" y="117"/>
                  </a:moveTo>
                  <a:cubicBezTo>
                    <a:pt x="337" y="117"/>
                    <a:pt x="336" y="117"/>
                    <a:pt x="334" y="117"/>
                  </a:cubicBezTo>
                  <a:cubicBezTo>
                    <a:pt x="320" y="118"/>
                    <a:pt x="303" y="130"/>
                    <a:pt x="292" y="144"/>
                  </a:cubicBezTo>
                  <a:cubicBezTo>
                    <a:pt x="262" y="186"/>
                    <a:pt x="256" y="244"/>
                    <a:pt x="272" y="295"/>
                  </a:cubicBezTo>
                  <a:cubicBezTo>
                    <a:pt x="300" y="265"/>
                    <a:pt x="322" y="229"/>
                    <a:pt x="345" y="188"/>
                  </a:cubicBezTo>
                  <a:cubicBezTo>
                    <a:pt x="355" y="170"/>
                    <a:pt x="369" y="138"/>
                    <a:pt x="352" y="122"/>
                  </a:cubicBezTo>
                  <a:cubicBezTo>
                    <a:pt x="348" y="118"/>
                    <a:pt x="343" y="117"/>
                    <a:pt x="338" y="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13" name="Google Shape;213;p8"/>
            <p:cNvSpPr/>
            <p:nvPr/>
          </p:nvSpPr>
          <p:spPr>
            <a:xfrm rot="-8999990">
              <a:off x="1298984" y="4725688"/>
              <a:ext cx="1084997" cy="475799"/>
            </a:xfrm>
            <a:custGeom>
              <a:avLst/>
              <a:gdLst/>
              <a:ahLst/>
              <a:cxnLst/>
              <a:rect l="l" t="t" r="r" b="b"/>
              <a:pathLst>
                <a:path w="1329" h="581" extrusionOk="0">
                  <a:moveTo>
                    <a:pt x="1063" y="580"/>
                  </a:moveTo>
                  <a:cubicBezTo>
                    <a:pt x="1025" y="580"/>
                    <a:pt x="987" y="571"/>
                    <a:pt x="955" y="552"/>
                  </a:cubicBezTo>
                  <a:cubicBezTo>
                    <a:pt x="930" y="537"/>
                    <a:pt x="909" y="517"/>
                    <a:pt x="893" y="493"/>
                  </a:cubicBezTo>
                  <a:cubicBezTo>
                    <a:pt x="879" y="501"/>
                    <a:pt x="864" y="508"/>
                    <a:pt x="849" y="512"/>
                  </a:cubicBezTo>
                  <a:cubicBezTo>
                    <a:pt x="769" y="536"/>
                    <a:pt x="675" y="509"/>
                    <a:pt x="620" y="446"/>
                  </a:cubicBezTo>
                  <a:cubicBezTo>
                    <a:pt x="608" y="432"/>
                    <a:pt x="598" y="418"/>
                    <a:pt x="591" y="402"/>
                  </a:cubicBezTo>
                  <a:cubicBezTo>
                    <a:pt x="575" y="413"/>
                    <a:pt x="558" y="422"/>
                    <a:pt x="540" y="428"/>
                  </a:cubicBezTo>
                  <a:cubicBezTo>
                    <a:pt x="455" y="461"/>
                    <a:pt x="354" y="439"/>
                    <a:pt x="295" y="377"/>
                  </a:cubicBezTo>
                  <a:cubicBezTo>
                    <a:pt x="282" y="364"/>
                    <a:pt x="272" y="349"/>
                    <a:pt x="264" y="333"/>
                  </a:cubicBezTo>
                  <a:cubicBezTo>
                    <a:pt x="262" y="335"/>
                    <a:pt x="259" y="336"/>
                    <a:pt x="257" y="338"/>
                  </a:cubicBezTo>
                  <a:cubicBezTo>
                    <a:pt x="212" y="373"/>
                    <a:pt x="141" y="393"/>
                    <a:pt x="84" y="362"/>
                  </a:cubicBezTo>
                  <a:cubicBezTo>
                    <a:pt x="16" y="326"/>
                    <a:pt x="0" y="234"/>
                    <a:pt x="23" y="167"/>
                  </a:cubicBezTo>
                  <a:cubicBezTo>
                    <a:pt x="47" y="98"/>
                    <a:pt x="104" y="46"/>
                    <a:pt x="156" y="4"/>
                  </a:cubicBezTo>
                  <a:cubicBezTo>
                    <a:pt x="161" y="0"/>
                    <a:pt x="167" y="1"/>
                    <a:pt x="171" y="6"/>
                  </a:cubicBezTo>
                  <a:cubicBezTo>
                    <a:pt x="175" y="11"/>
                    <a:pt x="174" y="18"/>
                    <a:pt x="170" y="21"/>
                  </a:cubicBezTo>
                  <a:cubicBezTo>
                    <a:pt x="120" y="61"/>
                    <a:pt x="66" y="110"/>
                    <a:pt x="44" y="174"/>
                  </a:cubicBezTo>
                  <a:cubicBezTo>
                    <a:pt x="23" y="233"/>
                    <a:pt x="37" y="312"/>
                    <a:pt x="94" y="343"/>
                  </a:cubicBezTo>
                  <a:cubicBezTo>
                    <a:pt x="143" y="370"/>
                    <a:pt x="204" y="351"/>
                    <a:pt x="244" y="321"/>
                  </a:cubicBezTo>
                  <a:cubicBezTo>
                    <a:pt x="247" y="318"/>
                    <a:pt x="251" y="315"/>
                    <a:pt x="254" y="312"/>
                  </a:cubicBezTo>
                  <a:cubicBezTo>
                    <a:pt x="232" y="252"/>
                    <a:pt x="238" y="182"/>
                    <a:pt x="275" y="131"/>
                  </a:cubicBezTo>
                  <a:cubicBezTo>
                    <a:pt x="289" y="111"/>
                    <a:pt x="312" y="97"/>
                    <a:pt x="332" y="95"/>
                  </a:cubicBezTo>
                  <a:cubicBezTo>
                    <a:pt x="346" y="94"/>
                    <a:pt x="358" y="97"/>
                    <a:pt x="367" y="106"/>
                  </a:cubicBezTo>
                  <a:cubicBezTo>
                    <a:pt x="388" y="125"/>
                    <a:pt x="387" y="158"/>
                    <a:pt x="364" y="199"/>
                  </a:cubicBezTo>
                  <a:cubicBezTo>
                    <a:pt x="338" y="244"/>
                    <a:pt x="314" y="285"/>
                    <a:pt x="281" y="317"/>
                  </a:cubicBezTo>
                  <a:cubicBezTo>
                    <a:pt x="288" y="334"/>
                    <a:pt x="298" y="349"/>
                    <a:pt x="311" y="362"/>
                  </a:cubicBezTo>
                  <a:cubicBezTo>
                    <a:pt x="364" y="418"/>
                    <a:pt x="455" y="437"/>
                    <a:pt x="532" y="408"/>
                  </a:cubicBezTo>
                  <a:cubicBezTo>
                    <a:pt x="550" y="401"/>
                    <a:pt x="566" y="392"/>
                    <a:pt x="582" y="381"/>
                  </a:cubicBezTo>
                  <a:cubicBezTo>
                    <a:pt x="561" y="326"/>
                    <a:pt x="562" y="263"/>
                    <a:pt x="587" y="209"/>
                  </a:cubicBezTo>
                  <a:cubicBezTo>
                    <a:pt x="598" y="186"/>
                    <a:pt x="612" y="170"/>
                    <a:pt x="628" y="161"/>
                  </a:cubicBezTo>
                  <a:cubicBezTo>
                    <a:pt x="648" y="150"/>
                    <a:pt x="678" y="149"/>
                    <a:pt x="695" y="168"/>
                  </a:cubicBezTo>
                  <a:cubicBezTo>
                    <a:pt x="710" y="183"/>
                    <a:pt x="713" y="207"/>
                    <a:pt x="705" y="237"/>
                  </a:cubicBezTo>
                  <a:cubicBezTo>
                    <a:pt x="689" y="298"/>
                    <a:pt x="655" y="351"/>
                    <a:pt x="609" y="389"/>
                  </a:cubicBezTo>
                  <a:cubicBezTo>
                    <a:pt x="616" y="404"/>
                    <a:pt x="625" y="419"/>
                    <a:pt x="636" y="432"/>
                  </a:cubicBezTo>
                  <a:cubicBezTo>
                    <a:pt x="686" y="489"/>
                    <a:pt x="770" y="513"/>
                    <a:pt x="843" y="491"/>
                  </a:cubicBezTo>
                  <a:cubicBezTo>
                    <a:pt x="856" y="487"/>
                    <a:pt x="870" y="481"/>
                    <a:pt x="882" y="474"/>
                  </a:cubicBezTo>
                  <a:cubicBezTo>
                    <a:pt x="853" y="419"/>
                    <a:pt x="850" y="352"/>
                    <a:pt x="878" y="299"/>
                  </a:cubicBezTo>
                  <a:cubicBezTo>
                    <a:pt x="892" y="275"/>
                    <a:pt x="917" y="255"/>
                    <a:pt x="941" y="250"/>
                  </a:cubicBezTo>
                  <a:cubicBezTo>
                    <a:pt x="956" y="247"/>
                    <a:pt x="971" y="250"/>
                    <a:pt x="983" y="260"/>
                  </a:cubicBezTo>
                  <a:cubicBezTo>
                    <a:pt x="1000" y="274"/>
                    <a:pt x="1007" y="298"/>
                    <a:pt x="1003" y="330"/>
                  </a:cubicBezTo>
                  <a:cubicBezTo>
                    <a:pt x="995" y="390"/>
                    <a:pt x="960" y="445"/>
                    <a:pt x="911" y="481"/>
                  </a:cubicBezTo>
                  <a:cubicBezTo>
                    <a:pt x="925" y="502"/>
                    <a:pt x="944" y="520"/>
                    <a:pt x="966" y="533"/>
                  </a:cubicBezTo>
                  <a:cubicBezTo>
                    <a:pt x="1039" y="576"/>
                    <a:pt x="1141" y="564"/>
                    <a:pt x="1209" y="504"/>
                  </a:cubicBezTo>
                  <a:cubicBezTo>
                    <a:pt x="1273" y="449"/>
                    <a:pt x="1306" y="357"/>
                    <a:pt x="1295" y="265"/>
                  </a:cubicBezTo>
                  <a:cubicBezTo>
                    <a:pt x="1294" y="259"/>
                    <a:pt x="1298" y="254"/>
                    <a:pt x="1304" y="253"/>
                  </a:cubicBezTo>
                  <a:cubicBezTo>
                    <a:pt x="1310" y="252"/>
                    <a:pt x="1316" y="257"/>
                    <a:pt x="1317" y="263"/>
                  </a:cubicBezTo>
                  <a:cubicBezTo>
                    <a:pt x="1328" y="362"/>
                    <a:pt x="1292" y="461"/>
                    <a:pt x="1223" y="521"/>
                  </a:cubicBezTo>
                  <a:cubicBezTo>
                    <a:pt x="1179" y="560"/>
                    <a:pt x="1120" y="580"/>
                    <a:pt x="1063" y="580"/>
                  </a:cubicBezTo>
                  <a:close/>
                  <a:moveTo>
                    <a:pt x="952" y="271"/>
                  </a:moveTo>
                  <a:cubicBezTo>
                    <a:pt x="949" y="271"/>
                    <a:pt x="947" y="271"/>
                    <a:pt x="945" y="272"/>
                  </a:cubicBezTo>
                  <a:cubicBezTo>
                    <a:pt x="927" y="275"/>
                    <a:pt x="908" y="291"/>
                    <a:pt x="898" y="310"/>
                  </a:cubicBezTo>
                  <a:cubicBezTo>
                    <a:pt x="873" y="356"/>
                    <a:pt x="876" y="414"/>
                    <a:pt x="900" y="462"/>
                  </a:cubicBezTo>
                  <a:cubicBezTo>
                    <a:pt x="944" y="430"/>
                    <a:pt x="974" y="381"/>
                    <a:pt x="981" y="327"/>
                  </a:cubicBezTo>
                  <a:cubicBezTo>
                    <a:pt x="983" y="314"/>
                    <a:pt x="984" y="289"/>
                    <a:pt x="969" y="277"/>
                  </a:cubicBezTo>
                  <a:cubicBezTo>
                    <a:pt x="964" y="273"/>
                    <a:pt x="958" y="271"/>
                    <a:pt x="952" y="271"/>
                  </a:cubicBezTo>
                  <a:close/>
                  <a:moveTo>
                    <a:pt x="658" y="175"/>
                  </a:moveTo>
                  <a:cubicBezTo>
                    <a:pt x="652" y="175"/>
                    <a:pt x="645" y="177"/>
                    <a:pt x="639" y="180"/>
                  </a:cubicBezTo>
                  <a:cubicBezTo>
                    <a:pt x="627" y="187"/>
                    <a:pt x="616" y="199"/>
                    <a:pt x="607" y="219"/>
                  </a:cubicBezTo>
                  <a:cubicBezTo>
                    <a:pt x="585" y="265"/>
                    <a:pt x="584" y="319"/>
                    <a:pt x="600" y="367"/>
                  </a:cubicBezTo>
                  <a:cubicBezTo>
                    <a:pt x="640" y="333"/>
                    <a:pt x="670" y="285"/>
                    <a:pt x="684" y="232"/>
                  </a:cubicBezTo>
                  <a:cubicBezTo>
                    <a:pt x="690" y="209"/>
                    <a:pt x="688" y="192"/>
                    <a:pt x="679" y="183"/>
                  </a:cubicBezTo>
                  <a:cubicBezTo>
                    <a:pt x="674" y="177"/>
                    <a:pt x="666" y="175"/>
                    <a:pt x="658" y="175"/>
                  </a:cubicBezTo>
                  <a:close/>
                  <a:moveTo>
                    <a:pt x="338" y="117"/>
                  </a:moveTo>
                  <a:cubicBezTo>
                    <a:pt x="337" y="117"/>
                    <a:pt x="336" y="117"/>
                    <a:pt x="334" y="117"/>
                  </a:cubicBezTo>
                  <a:cubicBezTo>
                    <a:pt x="320" y="118"/>
                    <a:pt x="303" y="130"/>
                    <a:pt x="292" y="144"/>
                  </a:cubicBezTo>
                  <a:cubicBezTo>
                    <a:pt x="262" y="186"/>
                    <a:pt x="256" y="244"/>
                    <a:pt x="272" y="295"/>
                  </a:cubicBezTo>
                  <a:cubicBezTo>
                    <a:pt x="300" y="265"/>
                    <a:pt x="322" y="229"/>
                    <a:pt x="345" y="188"/>
                  </a:cubicBezTo>
                  <a:cubicBezTo>
                    <a:pt x="355" y="170"/>
                    <a:pt x="369" y="138"/>
                    <a:pt x="352" y="122"/>
                  </a:cubicBezTo>
                  <a:cubicBezTo>
                    <a:pt x="348" y="118"/>
                    <a:pt x="343" y="117"/>
                    <a:pt x="338" y="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nvGrpSpPr>
            <p:cNvPr id="214" name="Google Shape;214;p8"/>
            <p:cNvGrpSpPr/>
            <p:nvPr/>
          </p:nvGrpSpPr>
          <p:grpSpPr>
            <a:xfrm rot="5400000">
              <a:off x="2494456" y="4674453"/>
              <a:ext cx="311529" cy="578250"/>
              <a:chOff x="1196975" y="5856287"/>
              <a:chExt cx="231775" cy="430213"/>
            </a:xfrm>
          </p:grpSpPr>
          <p:sp>
            <p:nvSpPr>
              <p:cNvPr id="215" name="Google Shape;215;p8"/>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16" name="Google Shape;216;p8"/>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17" name="Google Shape;217;p8"/>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18" name="Google Shape;218;p8"/>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19" name="Google Shape;219;p8"/>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20" name="Google Shape;220;p8"/>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21" name="Google Shape;221;p8"/>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22"/>
        <p:cNvGrpSpPr/>
        <p:nvPr/>
      </p:nvGrpSpPr>
      <p:grpSpPr>
        <a:xfrm>
          <a:off x="0" y="0"/>
          <a:ext cx="0" cy="0"/>
          <a:chOff x="0" y="0"/>
          <a:chExt cx="0" cy="0"/>
        </a:xfrm>
      </p:grpSpPr>
      <p:sp>
        <p:nvSpPr>
          <p:cNvPr id="223" name="Google Shape;223;p9"/>
          <p:cNvSpPr txBox="1">
            <a:spLocks noGrp="1"/>
          </p:cNvSpPr>
          <p:nvPr>
            <p:ph type="title"/>
          </p:nvPr>
        </p:nvSpPr>
        <p:spPr>
          <a:xfrm>
            <a:off x="713225" y="539500"/>
            <a:ext cx="3513300" cy="11613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sz="6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24" name="Google Shape;224;p9"/>
          <p:cNvSpPr txBox="1">
            <a:spLocks noGrp="1"/>
          </p:cNvSpPr>
          <p:nvPr>
            <p:ph type="subTitle" idx="1"/>
          </p:nvPr>
        </p:nvSpPr>
        <p:spPr>
          <a:xfrm>
            <a:off x="713225" y="1700925"/>
            <a:ext cx="3513300" cy="102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25" name="Google Shape;225;p9"/>
          <p:cNvGrpSpPr/>
          <p:nvPr/>
        </p:nvGrpSpPr>
        <p:grpSpPr>
          <a:xfrm>
            <a:off x="-183107" y="180602"/>
            <a:ext cx="9542420" cy="4245972"/>
            <a:chOff x="-183107" y="180602"/>
            <a:chExt cx="9542420" cy="4245972"/>
          </a:xfrm>
        </p:grpSpPr>
        <p:sp>
          <p:nvSpPr>
            <p:cNvPr id="226" name="Google Shape;226;p9"/>
            <p:cNvSpPr/>
            <p:nvPr/>
          </p:nvSpPr>
          <p:spPr>
            <a:xfrm rot="-4207670">
              <a:off x="-317464" y="3597614"/>
              <a:ext cx="1084994" cy="475799"/>
            </a:xfrm>
            <a:custGeom>
              <a:avLst/>
              <a:gdLst/>
              <a:ahLst/>
              <a:cxnLst/>
              <a:rect l="l" t="t" r="r" b="b"/>
              <a:pathLst>
                <a:path w="1329" h="581" extrusionOk="0">
                  <a:moveTo>
                    <a:pt x="1063" y="580"/>
                  </a:moveTo>
                  <a:cubicBezTo>
                    <a:pt x="1025" y="580"/>
                    <a:pt x="987" y="571"/>
                    <a:pt x="955" y="552"/>
                  </a:cubicBezTo>
                  <a:cubicBezTo>
                    <a:pt x="930" y="537"/>
                    <a:pt x="909" y="517"/>
                    <a:pt x="893" y="493"/>
                  </a:cubicBezTo>
                  <a:cubicBezTo>
                    <a:pt x="879" y="501"/>
                    <a:pt x="864" y="508"/>
                    <a:pt x="849" y="512"/>
                  </a:cubicBezTo>
                  <a:cubicBezTo>
                    <a:pt x="769" y="536"/>
                    <a:pt x="675" y="509"/>
                    <a:pt x="620" y="446"/>
                  </a:cubicBezTo>
                  <a:cubicBezTo>
                    <a:pt x="608" y="432"/>
                    <a:pt x="598" y="418"/>
                    <a:pt x="591" y="402"/>
                  </a:cubicBezTo>
                  <a:cubicBezTo>
                    <a:pt x="575" y="413"/>
                    <a:pt x="558" y="422"/>
                    <a:pt x="540" y="428"/>
                  </a:cubicBezTo>
                  <a:cubicBezTo>
                    <a:pt x="455" y="461"/>
                    <a:pt x="354" y="439"/>
                    <a:pt x="295" y="377"/>
                  </a:cubicBezTo>
                  <a:cubicBezTo>
                    <a:pt x="282" y="364"/>
                    <a:pt x="272" y="349"/>
                    <a:pt x="264" y="333"/>
                  </a:cubicBezTo>
                  <a:cubicBezTo>
                    <a:pt x="262" y="335"/>
                    <a:pt x="259" y="336"/>
                    <a:pt x="257" y="338"/>
                  </a:cubicBezTo>
                  <a:cubicBezTo>
                    <a:pt x="212" y="373"/>
                    <a:pt x="141" y="393"/>
                    <a:pt x="84" y="362"/>
                  </a:cubicBezTo>
                  <a:cubicBezTo>
                    <a:pt x="16" y="326"/>
                    <a:pt x="0" y="234"/>
                    <a:pt x="23" y="167"/>
                  </a:cubicBezTo>
                  <a:cubicBezTo>
                    <a:pt x="47" y="98"/>
                    <a:pt x="104" y="46"/>
                    <a:pt x="156" y="4"/>
                  </a:cubicBezTo>
                  <a:cubicBezTo>
                    <a:pt x="161" y="0"/>
                    <a:pt x="167" y="1"/>
                    <a:pt x="171" y="6"/>
                  </a:cubicBezTo>
                  <a:cubicBezTo>
                    <a:pt x="175" y="11"/>
                    <a:pt x="174" y="18"/>
                    <a:pt x="170" y="21"/>
                  </a:cubicBezTo>
                  <a:cubicBezTo>
                    <a:pt x="120" y="61"/>
                    <a:pt x="66" y="110"/>
                    <a:pt x="44" y="174"/>
                  </a:cubicBezTo>
                  <a:cubicBezTo>
                    <a:pt x="23" y="233"/>
                    <a:pt x="37" y="312"/>
                    <a:pt x="94" y="343"/>
                  </a:cubicBezTo>
                  <a:cubicBezTo>
                    <a:pt x="143" y="370"/>
                    <a:pt x="204" y="351"/>
                    <a:pt x="244" y="321"/>
                  </a:cubicBezTo>
                  <a:cubicBezTo>
                    <a:pt x="247" y="318"/>
                    <a:pt x="251" y="315"/>
                    <a:pt x="254" y="312"/>
                  </a:cubicBezTo>
                  <a:cubicBezTo>
                    <a:pt x="232" y="252"/>
                    <a:pt x="238" y="182"/>
                    <a:pt x="275" y="131"/>
                  </a:cubicBezTo>
                  <a:cubicBezTo>
                    <a:pt x="289" y="111"/>
                    <a:pt x="312" y="97"/>
                    <a:pt x="332" y="95"/>
                  </a:cubicBezTo>
                  <a:cubicBezTo>
                    <a:pt x="346" y="94"/>
                    <a:pt x="358" y="97"/>
                    <a:pt x="367" y="106"/>
                  </a:cubicBezTo>
                  <a:cubicBezTo>
                    <a:pt x="388" y="125"/>
                    <a:pt x="387" y="158"/>
                    <a:pt x="364" y="199"/>
                  </a:cubicBezTo>
                  <a:cubicBezTo>
                    <a:pt x="338" y="244"/>
                    <a:pt x="314" y="285"/>
                    <a:pt x="281" y="317"/>
                  </a:cubicBezTo>
                  <a:cubicBezTo>
                    <a:pt x="288" y="334"/>
                    <a:pt x="298" y="349"/>
                    <a:pt x="311" y="362"/>
                  </a:cubicBezTo>
                  <a:cubicBezTo>
                    <a:pt x="364" y="418"/>
                    <a:pt x="455" y="437"/>
                    <a:pt x="532" y="408"/>
                  </a:cubicBezTo>
                  <a:cubicBezTo>
                    <a:pt x="550" y="401"/>
                    <a:pt x="566" y="392"/>
                    <a:pt x="582" y="381"/>
                  </a:cubicBezTo>
                  <a:cubicBezTo>
                    <a:pt x="561" y="326"/>
                    <a:pt x="562" y="263"/>
                    <a:pt x="587" y="209"/>
                  </a:cubicBezTo>
                  <a:cubicBezTo>
                    <a:pt x="598" y="186"/>
                    <a:pt x="612" y="170"/>
                    <a:pt x="628" y="161"/>
                  </a:cubicBezTo>
                  <a:cubicBezTo>
                    <a:pt x="648" y="150"/>
                    <a:pt x="678" y="149"/>
                    <a:pt x="695" y="168"/>
                  </a:cubicBezTo>
                  <a:cubicBezTo>
                    <a:pt x="710" y="183"/>
                    <a:pt x="713" y="207"/>
                    <a:pt x="705" y="237"/>
                  </a:cubicBezTo>
                  <a:cubicBezTo>
                    <a:pt x="689" y="298"/>
                    <a:pt x="655" y="351"/>
                    <a:pt x="609" y="389"/>
                  </a:cubicBezTo>
                  <a:cubicBezTo>
                    <a:pt x="616" y="404"/>
                    <a:pt x="625" y="419"/>
                    <a:pt x="636" y="432"/>
                  </a:cubicBezTo>
                  <a:cubicBezTo>
                    <a:pt x="686" y="489"/>
                    <a:pt x="770" y="513"/>
                    <a:pt x="843" y="491"/>
                  </a:cubicBezTo>
                  <a:cubicBezTo>
                    <a:pt x="856" y="487"/>
                    <a:pt x="870" y="481"/>
                    <a:pt x="882" y="474"/>
                  </a:cubicBezTo>
                  <a:cubicBezTo>
                    <a:pt x="853" y="419"/>
                    <a:pt x="850" y="352"/>
                    <a:pt x="878" y="299"/>
                  </a:cubicBezTo>
                  <a:cubicBezTo>
                    <a:pt x="892" y="275"/>
                    <a:pt x="917" y="255"/>
                    <a:pt x="941" y="250"/>
                  </a:cubicBezTo>
                  <a:cubicBezTo>
                    <a:pt x="956" y="247"/>
                    <a:pt x="971" y="250"/>
                    <a:pt x="983" y="260"/>
                  </a:cubicBezTo>
                  <a:cubicBezTo>
                    <a:pt x="1000" y="274"/>
                    <a:pt x="1007" y="298"/>
                    <a:pt x="1003" y="330"/>
                  </a:cubicBezTo>
                  <a:cubicBezTo>
                    <a:pt x="995" y="390"/>
                    <a:pt x="960" y="445"/>
                    <a:pt x="911" y="481"/>
                  </a:cubicBezTo>
                  <a:cubicBezTo>
                    <a:pt x="925" y="502"/>
                    <a:pt x="944" y="520"/>
                    <a:pt x="966" y="533"/>
                  </a:cubicBezTo>
                  <a:cubicBezTo>
                    <a:pt x="1039" y="576"/>
                    <a:pt x="1141" y="564"/>
                    <a:pt x="1209" y="504"/>
                  </a:cubicBezTo>
                  <a:cubicBezTo>
                    <a:pt x="1273" y="449"/>
                    <a:pt x="1306" y="357"/>
                    <a:pt x="1295" y="265"/>
                  </a:cubicBezTo>
                  <a:cubicBezTo>
                    <a:pt x="1294" y="259"/>
                    <a:pt x="1298" y="254"/>
                    <a:pt x="1304" y="253"/>
                  </a:cubicBezTo>
                  <a:cubicBezTo>
                    <a:pt x="1310" y="252"/>
                    <a:pt x="1316" y="257"/>
                    <a:pt x="1317" y="263"/>
                  </a:cubicBezTo>
                  <a:cubicBezTo>
                    <a:pt x="1328" y="362"/>
                    <a:pt x="1292" y="461"/>
                    <a:pt x="1223" y="521"/>
                  </a:cubicBezTo>
                  <a:cubicBezTo>
                    <a:pt x="1179" y="560"/>
                    <a:pt x="1120" y="580"/>
                    <a:pt x="1063" y="580"/>
                  </a:cubicBezTo>
                  <a:close/>
                  <a:moveTo>
                    <a:pt x="952" y="271"/>
                  </a:moveTo>
                  <a:cubicBezTo>
                    <a:pt x="949" y="271"/>
                    <a:pt x="947" y="271"/>
                    <a:pt x="945" y="272"/>
                  </a:cubicBezTo>
                  <a:cubicBezTo>
                    <a:pt x="927" y="275"/>
                    <a:pt x="908" y="291"/>
                    <a:pt x="898" y="310"/>
                  </a:cubicBezTo>
                  <a:cubicBezTo>
                    <a:pt x="873" y="356"/>
                    <a:pt x="876" y="414"/>
                    <a:pt x="900" y="462"/>
                  </a:cubicBezTo>
                  <a:cubicBezTo>
                    <a:pt x="944" y="430"/>
                    <a:pt x="974" y="381"/>
                    <a:pt x="981" y="327"/>
                  </a:cubicBezTo>
                  <a:cubicBezTo>
                    <a:pt x="983" y="314"/>
                    <a:pt x="984" y="289"/>
                    <a:pt x="969" y="277"/>
                  </a:cubicBezTo>
                  <a:cubicBezTo>
                    <a:pt x="964" y="273"/>
                    <a:pt x="958" y="271"/>
                    <a:pt x="952" y="271"/>
                  </a:cubicBezTo>
                  <a:close/>
                  <a:moveTo>
                    <a:pt x="658" y="175"/>
                  </a:moveTo>
                  <a:cubicBezTo>
                    <a:pt x="652" y="175"/>
                    <a:pt x="645" y="177"/>
                    <a:pt x="639" y="180"/>
                  </a:cubicBezTo>
                  <a:cubicBezTo>
                    <a:pt x="627" y="187"/>
                    <a:pt x="616" y="199"/>
                    <a:pt x="607" y="219"/>
                  </a:cubicBezTo>
                  <a:cubicBezTo>
                    <a:pt x="585" y="265"/>
                    <a:pt x="584" y="319"/>
                    <a:pt x="600" y="367"/>
                  </a:cubicBezTo>
                  <a:cubicBezTo>
                    <a:pt x="640" y="333"/>
                    <a:pt x="670" y="285"/>
                    <a:pt x="684" y="232"/>
                  </a:cubicBezTo>
                  <a:cubicBezTo>
                    <a:pt x="690" y="209"/>
                    <a:pt x="688" y="192"/>
                    <a:pt x="679" y="183"/>
                  </a:cubicBezTo>
                  <a:cubicBezTo>
                    <a:pt x="674" y="177"/>
                    <a:pt x="666" y="175"/>
                    <a:pt x="658" y="175"/>
                  </a:cubicBezTo>
                  <a:close/>
                  <a:moveTo>
                    <a:pt x="338" y="117"/>
                  </a:moveTo>
                  <a:cubicBezTo>
                    <a:pt x="337" y="117"/>
                    <a:pt x="336" y="117"/>
                    <a:pt x="334" y="117"/>
                  </a:cubicBezTo>
                  <a:cubicBezTo>
                    <a:pt x="320" y="118"/>
                    <a:pt x="303" y="130"/>
                    <a:pt x="292" y="144"/>
                  </a:cubicBezTo>
                  <a:cubicBezTo>
                    <a:pt x="262" y="186"/>
                    <a:pt x="256" y="244"/>
                    <a:pt x="272" y="295"/>
                  </a:cubicBezTo>
                  <a:cubicBezTo>
                    <a:pt x="300" y="265"/>
                    <a:pt x="322" y="229"/>
                    <a:pt x="345" y="188"/>
                  </a:cubicBezTo>
                  <a:cubicBezTo>
                    <a:pt x="355" y="170"/>
                    <a:pt x="369" y="138"/>
                    <a:pt x="352" y="122"/>
                  </a:cubicBezTo>
                  <a:cubicBezTo>
                    <a:pt x="348" y="118"/>
                    <a:pt x="343" y="117"/>
                    <a:pt x="338" y="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27" name="Google Shape;227;p9"/>
            <p:cNvSpPr/>
            <p:nvPr/>
          </p:nvSpPr>
          <p:spPr>
            <a:xfrm rot="2950162">
              <a:off x="8282111" y="508725"/>
              <a:ext cx="1084995" cy="475800"/>
            </a:xfrm>
            <a:custGeom>
              <a:avLst/>
              <a:gdLst/>
              <a:ahLst/>
              <a:cxnLst/>
              <a:rect l="l" t="t" r="r" b="b"/>
              <a:pathLst>
                <a:path w="1329" h="581" extrusionOk="0">
                  <a:moveTo>
                    <a:pt x="1063" y="580"/>
                  </a:moveTo>
                  <a:cubicBezTo>
                    <a:pt x="1025" y="580"/>
                    <a:pt x="987" y="571"/>
                    <a:pt x="955" y="552"/>
                  </a:cubicBezTo>
                  <a:cubicBezTo>
                    <a:pt x="930" y="537"/>
                    <a:pt x="909" y="517"/>
                    <a:pt x="893" y="493"/>
                  </a:cubicBezTo>
                  <a:cubicBezTo>
                    <a:pt x="879" y="501"/>
                    <a:pt x="864" y="508"/>
                    <a:pt x="849" y="512"/>
                  </a:cubicBezTo>
                  <a:cubicBezTo>
                    <a:pt x="769" y="536"/>
                    <a:pt x="675" y="509"/>
                    <a:pt x="620" y="446"/>
                  </a:cubicBezTo>
                  <a:cubicBezTo>
                    <a:pt x="608" y="432"/>
                    <a:pt x="598" y="418"/>
                    <a:pt x="591" y="402"/>
                  </a:cubicBezTo>
                  <a:cubicBezTo>
                    <a:pt x="575" y="413"/>
                    <a:pt x="558" y="422"/>
                    <a:pt x="540" y="428"/>
                  </a:cubicBezTo>
                  <a:cubicBezTo>
                    <a:pt x="455" y="461"/>
                    <a:pt x="354" y="439"/>
                    <a:pt x="295" y="377"/>
                  </a:cubicBezTo>
                  <a:cubicBezTo>
                    <a:pt x="282" y="364"/>
                    <a:pt x="272" y="349"/>
                    <a:pt x="264" y="333"/>
                  </a:cubicBezTo>
                  <a:cubicBezTo>
                    <a:pt x="262" y="335"/>
                    <a:pt x="259" y="336"/>
                    <a:pt x="257" y="338"/>
                  </a:cubicBezTo>
                  <a:cubicBezTo>
                    <a:pt x="212" y="373"/>
                    <a:pt x="141" y="393"/>
                    <a:pt x="84" y="362"/>
                  </a:cubicBezTo>
                  <a:cubicBezTo>
                    <a:pt x="16" y="326"/>
                    <a:pt x="0" y="234"/>
                    <a:pt x="23" y="167"/>
                  </a:cubicBezTo>
                  <a:cubicBezTo>
                    <a:pt x="47" y="98"/>
                    <a:pt x="104" y="46"/>
                    <a:pt x="156" y="4"/>
                  </a:cubicBezTo>
                  <a:cubicBezTo>
                    <a:pt x="161" y="0"/>
                    <a:pt x="167" y="1"/>
                    <a:pt x="171" y="6"/>
                  </a:cubicBezTo>
                  <a:cubicBezTo>
                    <a:pt x="175" y="11"/>
                    <a:pt x="174" y="18"/>
                    <a:pt x="170" y="21"/>
                  </a:cubicBezTo>
                  <a:cubicBezTo>
                    <a:pt x="120" y="61"/>
                    <a:pt x="66" y="110"/>
                    <a:pt x="44" y="174"/>
                  </a:cubicBezTo>
                  <a:cubicBezTo>
                    <a:pt x="23" y="233"/>
                    <a:pt x="37" y="312"/>
                    <a:pt x="94" y="343"/>
                  </a:cubicBezTo>
                  <a:cubicBezTo>
                    <a:pt x="143" y="370"/>
                    <a:pt x="204" y="351"/>
                    <a:pt x="244" y="321"/>
                  </a:cubicBezTo>
                  <a:cubicBezTo>
                    <a:pt x="247" y="318"/>
                    <a:pt x="251" y="315"/>
                    <a:pt x="254" y="312"/>
                  </a:cubicBezTo>
                  <a:cubicBezTo>
                    <a:pt x="232" y="252"/>
                    <a:pt x="238" y="182"/>
                    <a:pt x="275" y="131"/>
                  </a:cubicBezTo>
                  <a:cubicBezTo>
                    <a:pt x="289" y="111"/>
                    <a:pt x="312" y="97"/>
                    <a:pt x="332" y="95"/>
                  </a:cubicBezTo>
                  <a:cubicBezTo>
                    <a:pt x="346" y="94"/>
                    <a:pt x="358" y="97"/>
                    <a:pt x="367" y="106"/>
                  </a:cubicBezTo>
                  <a:cubicBezTo>
                    <a:pt x="388" y="125"/>
                    <a:pt x="387" y="158"/>
                    <a:pt x="364" y="199"/>
                  </a:cubicBezTo>
                  <a:cubicBezTo>
                    <a:pt x="338" y="244"/>
                    <a:pt x="314" y="285"/>
                    <a:pt x="281" y="317"/>
                  </a:cubicBezTo>
                  <a:cubicBezTo>
                    <a:pt x="288" y="334"/>
                    <a:pt x="298" y="349"/>
                    <a:pt x="311" y="362"/>
                  </a:cubicBezTo>
                  <a:cubicBezTo>
                    <a:pt x="364" y="418"/>
                    <a:pt x="455" y="437"/>
                    <a:pt x="532" y="408"/>
                  </a:cubicBezTo>
                  <a:cubicBezTo>
                    <a:pt x="550" y="401"/>
                    <a:pt x="566" y="392"/>
                    <a:pt x="582" y="381"/>
                  </a:cubicBezTo>
                  <a:cubicBezTo>
                    <a:pt x="561" y="326"/>
                    <a:pt x="562" y="263"/>
                    <a:pt x="587" y="209"/>
                  </a:cubicBezTo>
                  <a:cubicBezTo>
                    <a:pt x="598" y="186"/>
                    <a:pt x="612" y="170"/>
                    <a:pt x="628" y="161"/>
                  </a:cubicBezTo>
                  <a:cubicBezTo>
                    <a:pt x="648" y="150"/>
                    <a:pt x="678" y="149"/>
                    <a:pt x="695" y="168"/>
                  </a:cubicBezTo>
                  <a:cubicBezTo>
                    <a:pt x="710" y="183"/>
                    <a:pt x="713" y="207"/>
                    <a:pt x="705" y="237"/>
                  </a:cubicBezTo>
                  <a:cubicBezTo>
                    <a:pt x="689" y="298"/>
                    <a:pt x="655" y="351"/>
                    <a:pt x="609" y="389"/>
                  </a:cubicBezTo>
                  <a:cubicBezTo>
                    <a:pt x="616" y="404"/>
                    <a:pt x="625" y="419"/>
                    <a:pt x="636" y="432"/>
                  </a:cubicBezTo>
                  <a:cubicBezTo>
                    <a:pt x="686" y="489"/>
                    <a:pt x="770" y="513"/>
                    <a:pt x="843" y="491"/>
                  </a:cubicBezTo>
                  <a:cubicBezTo>
                    <a:pt x="856" y="487"/>
                    <a:pt x="870" y="481"/>
                    <a:pt x="882" y="474"/>
                  </a:cubicBezTo>
                  <a:cubicBezTo>
                    <a:pt x="853" y="419"/>
                    <a:pt x="850" y="352"/>
                    <a:pt x="878" y="299"/>
                  </a:cubicBezTo>
                  <a:cubicBezTo>
                    <a:pt x="892" y="275"/>
                    <a:pt x="917" y="255"/>
                    <a:pt x="941" y="250"/>
                  </a:cubicBezTo>
                  <a:cubicBezTo>
                    <a:pt x="956" y="247"/>
                    <a:pt x="971" y="250"/>
                    <a:pt x="983" y="260"/>
                  </a:cubicBezTo>
                  <a:cubicBezTo>
                    <a:pt x="1000" y="274"/>
                    <a:pt x="1007" y="298"/>
                    <a:pt x="1003" y="330"/>
                  </a:cubicBezTo>
                  <a:cubicBezTo>
                    <a:pt x="995" y="390"/>
                    <a:pt x="960" y="445"/>
                    <a:pt x="911" y="481"/>
                  </a:cubicBezTo>
                  <a:cubicBezTo>
                    <a:pt x="925" y="502"/>
                    <a:pt x="944" y="520"/>
                    <a:pt x="966" y="533"/>
                  </a:cubicBezTo>
                  <a:cubicBezTo>
                    <a:pt x="1039" y="576"/>
                    <a:pt x="1141" y="564"/>
                    <a:pt x="1209" y="504"/>
                  </a:cubicBezTo>
                  <a:cubicBezTo>
                    <a:pt x="1273" y="449"/>
                    <a:pt x="1306" y="357"/>
                    <a:pt x="1295" y="265"/>
                  </a:cubicBezTo>
                  <a:cubicBezTo>
                    <a:pt x="1294" y="259"/>
                    <a:pt x="1298" y="254"/>
                    <a:pt x="1304" y="253"/>
                  </a:cubicBezTo>
                  <a:cubicBezTo>
                    <a:pt x="1310" y="252"/>
                    <a:pt x="1316" y="257"/>
                    <a:pt x="1317" y="263"/>
                  </a:cubicBezTo>
                  <a:cubicBezTo>
                    <a:pt x="1328" y="362"/>
                    <a:pt x="1292" y="461"/>
                    <a:pt x="1223" y="521"/>
                  </a:cubicBezTo>
                  <a:cubicBezTo>
                    <a:pt x="1179" y="560"/>
                    <a:pt x="1120" y="580"/>
                    <a:pt x="1063" y="580"/>
                  </a:cubicBezTo>
                  <a:close/>
                  <a:moveTo>
                    <a:pt x="952" y="271"/>
                  </a:moveTo>
                  <a:cubicBezTo>
                    <a:pt x="949" y="271"/>
                    <a:pt x="947" y="271"/>
                    <a:pt x="945" y="272"/>
                  </a:cubicBezTo>
                  <a:cubicBezTo>
                    <a:pt x="927" y="275"/>
                    <a:pt x="908" y="291"/>
                    <a:pt x="898" y="310"/>
                  </a:cubicBezTo>
                  <a:cubicBezTo>
                    <a:pt x="873" y="356"/>
                    <a:pt x="876" y="414"/>
                    <a:pt x="900" y="462"/>
                  </a:cubicBezTo>
                  <a:cubicBezTo>
                    <a:pt x="944" y="430"/>
                    <a:pt x="974" y="381"/>
                    <a:pt x="981" y="327"/>
                  </a:cubicBezTo>
                  <a:cubicBezTo>
                    <a:pt x="983" y="314"/>
                    <a:pt x="984" y="289"/>
                    <a:pt x="969" y="277"/>
                  </a:cubicBezTo>
                  <a:cubicBezTo>
                    <a:pt x="964" y="273"/>
                    <a:pt x="958" y="271"/>
                    <a:pt x="952" y="271"/>
                  </a:cubicBezTo>
                  <a:close/>
                  <a:moveTo>
                    <a:pt x="658" y="175"/>
                  </a:moveTo>
                  <a:cubicBezTo>
                    <a:pt x="652" y="175"/>
                    <a:pt x="645" y="177"/>
                    <a:pt x="639" y="180"/>
                  </a:cubicBezTo>
                  <a:cubicBezTo>
                    <a:pt x="627" y="187"/>
                    <a:pt x="616" y="199"/>
                    <a:pt x="607" y="219"/>
                  </a:cubicBezTo>
                  <a:cubicBezTo>
                    <a:pt x="585" y="265"/>
                    <a:pt x="584" y="319"/>
                    <a:pt x="600" y="367"/>
                  </a:cubicBezTo>
                  <a:cubicBezTo>
                    <a:pt x="640" y="333"/>
                    <a:pt x="670" y="285"/>
                    <a:pt x="684" y="232"/>
                  </a:cubicBezTo>
                  <a:cubicBezTo>
                    <a:pt x="690" y="209"/>
                    <a:pt x="688" y="192"/>
                    <a:pt x="679" y="183"/>
                  </a:cubicBezTo>
                  <a:cubicBezTo>
                    <a:pt x="674" y="177"/>
                    <a:pt x="666" y="175"/>
                    <a:pt x="658" y="175"/>
                  </a:cubicBezTo>
                  <a:close/>
                  <a:moveTo>
                    <a:pt x="338" y="117"/>
                  </a:moveTo>
                  <a:cubicBezTo>
                    <a:pt x="337" y="117"/>
                    <a:pt x="336" y="117"/>
                    <a:pt x="334" y="117"/>
                  </a:cubicBezTo>
                  <a:cubicBezTo>
                    <a:pt x="320" y="118"/>
                    <a:pt x="303" y="130"/>
                    <a:pt x="292" y="144"/>
                  </a:cubicBezTo>
                  <a:cubicBezTo>
                    <a:pt x="262" y="186"/>
                    <a:pt x="256" y="244"/>
                    <a:pt x="272" y="295"/>
                  </a:cubicBezTo>
                  <a:cubicBezTo>
                    <a:pt x="300" y="265"/>
                    <a:pt x="322" y="229"/>
                    <a:pt x="345" y="188"/>
                  </a:cubicBezTo>
                  <a:cubicBezTo>
                    <a:pt x="355" y="170"/>
                    <a:pt x="369" y="138"/>
                    <a:pt x="352" y="122"/>
                  </a:cubicBezTo>
                  <a:cubicBezTo>
                    <a:pt x="348" y="118"/>
                    <a:pt x="343" y="117"/>
                    <a:pt x="338" y="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31"/>
        <p:cNvGrpSpPr/>
        <p:nvPr/>
      </p:nvGrpSpPr>
      <p:grpSpPr>
        <a:xfrm>
          <a:off x="0" y="0"/>
          <a:ext cx="0" cy="0"/>
          <a:chOff x="0" y="0"/>
          <a:chExt cx="0" cy="0"/>
        </a:xfrm>
      </p:grpSpPr>
      <p:sp>
        <p:nvSpPr>
          <p:cNvPr id="232" name="Google Shape;232;p11"/>
          <p:cNvSpPr txBox="1">
            <a:spLocks noGrp="1"/>
          </p:cNvSpPr>
          <p:nvPr>
            <p:ph type="title" hasCustomPrompt="1"/>
          </p:nvPr>
        </p:nvSpPr>
        <p:spPr>
          <a:xfrm>
            <a:off x="713225" y="888175"/>
            <a:ext cx="4529400" cy="1054500"/>
          </a:xfrm>
          <a:prstGeom prst="rect">
            <a:avLst/>
          </a:prstGeom>
        </p:spPr>
        <p:txBody>
          <a:bodyPr spcFirstLastPara="1" wrap="square" lIns="91425" tIns="91425" rIns="91425" bIns="91425" anchor="b" anchorCtr="0">
            <a:noAutofit/>
          </a:bodyPr>
          <a:lstStyle>
            <a:lvl1pPr lvl="0">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33" name="Google Shape;233;p11"/>
          <p:cNvSpPr txBox="1">
            <a:spLocks noGrp="1"/>
          </p:cNvSpPr>
          <p:nvPr>
            <p:ph type="subTitle" idx="1"/>
          </p:nvPr>
        </p:nvSpPr>
        <p:spPr>
          <a:xfrm>
            <a:off x="713225" y="1942950"/>
            <a:ext cx="2886000" cy="678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5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234" name="Google Shape;234;p11"/>
          <p:cNvGrpSpPr/>
          <p:nvPr/>
        </p:nvGrpSpPr>
        <p:grpSpPr>
          <a:xfrm>
            <a:off x="208071" y="-207463"/>
            <a:ext cx="9198614" cy="5214680"/>
            <a:chOff x="208071" y="-207463"/>
            <a:chExt cx="9198614" cy="5214680"/>
          </a:xfrm>
        </p:grpSpPr>
        <p:grpSp>
          <p:nvGrpSpPr>
            <p:cNvPr id="235" name="Google Shape;235;p11"/>
            <p:cNvGrpSpPr/>
            <p:nvPr/>
          </p:nvGrpSpPr>
          <p:grpSpPr>
            <a:xfrm rot="5400000">
              <a:off x="2656831" y="4562328"/>
              <a:ext cx="311529" cy="578250"/>
              <a:chOff x="1196975" y="5856287"/>
              <a:chExt cx="231775" cy="430213"/>
            </a:xfrm>
          </p:grpSpPr>
          <p:sp>
            <p:nvSpPr>
              <p:cNvPr id="236" name="Google Shape;236;p11"/>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37" name="Google Shape;237;p11"/>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38" name="Google Shape;238;p11"/>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39" name="Google Shape;239;p11"/>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40" name="Google Shape;240;p11"/>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41" name="Google Shape;241;p11"/>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42" name="Google Shape;242;p11"/>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243" name="Google Shape;243;p11"/>
            <p:cNvGrpSpPr/>
            <p:nvPr/>
          </p:nvGrpSpPr>
          <p:grpSpPr>
            <a:xfrm rot="-5400000">
              <a:off x="341431" y="3227878"/>
              <a:ext cx="311529" cy="578250"/>
              <a:chOff x="1196975" y="5856287"/>
              <a:chExt cx="231775" cy="430213"/>
            </a:xfrm>
          </p:grpSpPr>
          <p:sp>
            <p:nvSpPr>
              <p:cNvPr id="244" name="Google Shape;244;p11"/>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45" name="Google Shape;245;p11"/>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46" name="Google Shape;246;p11"/>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47" name="Google Shape;247;p11"/>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48" name="Google Shape;248;p11"/>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49" name="Google Shape;249;p11"/>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50" name="Google Shape;250;p11"/>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
          <p:nvSpPr>
            <p:cNvPr id="251" name="Google Shape;251;p11"/>
            <p:cNvSpPr/>
            <p:nvPr/>
          </p:nvSpPr>
          <p:spPr>
            <a:xfrm rot="-3911316">
              <a:off x="8420599" y="146888"/>
              <a:ext cx="1084994" cy="475800"/>
            </a:xfrm>
            <a:custGeom>
              <a:avLst/>
              <a:gdLst/>
              <a:ahLst/>
              <a:cxnLst/>
              <a:rect l="l" t="t" r="r" b="b"/>
              <a:pathLst>
                <a:path w="1329" h="581" extrusionOk="0">
                  <a:moveTo>
                    <a:pt x="1063" y="580"/>
                  </a:moveTo>
                  <a:cubicBezTo>
                    <a:pt x="1025" y="580"/>
                    <a:pt x="987" y="571"/>
                    <a:pt x="955" y="552"/>
                  </a:cubicBezTo>
                  <a:cubicBezTo>
                    <a:pt x="930" y="537"/>
                    <a:pt x="909" y="517"/>
                    <a:pt x="893" y="493"/>
                  </a:cubicBezTo>
                  <a:cubicBezTo>
                    <a:pt x="879" y="501"/>
                    <a:pt x="864" y="508"/>
                    <a:pt x="849" y="512"/>
                  </a:cubicBezTo>
                  <a:cubicBezTo>
                    <a:pt x="769" y="536"/>
                    <a:pt x="675" y="509"/>
                    <a:pt x="620" y="446"/>
                  </a:cubicBezTo>
                  <a:cubicBezTo>
                    <a:pt x="608" y="432"/>
                    <a:pt x="598" y="418"/>
                    <a:pt x="591" y="402"/>
                  </a:cubicBezTo>
                  <a:cubicBezTo>
                    <a:pt x="575" y="413"/>
                    <a:pt x="558" y="422"/>
                    <a:pt x="540" y="428"/>
                  </a:cubicBezTo>
                  <a:cubicBezTo>
                    <a:pt x="455" y="461"/>
                    <a:pt x="354" y="439"/>
                    <a:pt x="295" y="377"/>
                  </a:cubicBezTo>
                  <a:cubicBezTo>
                    <a:pt x="282" y="364"/>
                    <a:pt x="272" y="349"/>
                    <a:pt x="264" y="333"/>
                  </a:cubicBezTo>
                  <a:cubicBezTo>
                    <a:pt x="262" y="335"/>
                    <a:pt x="259" y="336"/>
                    <a:pt x="257" y="338"/>
                  </a:cubicBezTo>
                  <a:cubicBezTo>
                    <a:pt x="212" y="373"/>
                    <a:pt x="141" y="393"/>
                    <a:pt x="84" y="362"/>
                  </a:cubicBezTo>
                  <a:cubicBezTo>
                    <a:pt x="16" y="326"/>
                    <a:pt x="0" y="234"/>
                    <a:pt x="23" y="167"/>
                  </a:cubicBezTo>
                  <a:cubicBezTo>
                    <a:pt x="47" y="98"/>
                    <a:pt x="104" y="46"/>
                    <a:pt x="156" y="4"/>
                  </a:cubicBezTo>
                  <a:cubicBezTo>
                    <a:pt x="161" y="0"/>
                    <a:pt x="167" y="1"/>
                    <a:pt x="171" y="6"/>
                  </a:cubicBezTo>
                  <a:cubicBezTo>
                    <a:pt x="175" y="11"/>
                    <a:pt x="174" y="18"/>
                    <a:pt x="170" y="21"/>
                  </a:cubicBezTo>
                  <a:cubicBezTo>
                    <a:pt x="120" y="61"/>
                    <a:pt x="66" y="110"/>
                    <a:pt x="44" y="174"/>
                  </a:cubicBezTo>
                  <a:cubicBezTo>
                    <a:pt x="23" y="233"/>
                    <a:pt x="37" y="312"/>
                    <a:pt x="94" y="343"/>
                  </a:cubicBezTo>
                  <a:cubicBezTo>
                    <a:pt x="143" y="370"/>
                    <a:pt x="204" y="351"/>
                    <a:pt x="244" y="321"/>
                  </a:cubicBezTo>
                  <a:cubicBezTo>
                    <a:pt x="247" y="318"/>
                    <a:pt x="251" y="315"/>
                    <a:pt x="254" y="312"/>
                  </a:cubicBezTo>
                  <a:cubicBezTo>
                    <a:pt x="232" y="252"/>
                    <a:pt x="238" y="182"/>
                    <a:pt x="275" y="131"/>
                  </a:cubicBezTo>
                  <a:cubicBezTo>
                    <a:pt x="289" y="111"/>
                    <a:pt x="312" y="97"/>
                    <a:pt x="332" y="95"/>
                  </a:cubicBezTo>
                  <a:cubicBezTo>
                    <a:pt x="346" y="94"/>
                    <a:pt x="358" y="97"/>
                    <a:pt x="367" y="106"/>
                  </a:cubicBezTo>
                  <a:cubicBezTo>
                    <a:pt x="388" y="125"/>
                    <a:pt x="387" y="158"/>
                    <a:pt x="364" y="199"/>
                  </a:cubicBezTo>
                  <a:cubicBezTo>
                    <a:pt x="338" y="244"/>
                    <a:pt x="314" y="285"/>
                    <a:pt x="281" y="317"/>
                  </a:cubicBezTo>
                  <a:cubicBezTo>
                    <a:pt x="288" y="334"/>
                    <a:pt x="298" y="349"/>
                    <a:pt x="311" y="362"/>
                  </a:cubicBezTo>
                  <a:cubicBezTo>
                    <a:pt x="364" y="418"/>
                    <a:pt x="455" y="437"/>
                    <a:pt x="532" y="408"/>
                  </a:cubicBezTo>
                  <a:cubicBezTo>
                    <a:pt x="550" y="401"/>
                    <a:pt x="566" y="392"/>
                    <a:pt x="582" y="381"/>
                  </a:cubicBezTo>
                  <a:cubicBezTo>
                    <a:pt x="561" y="326"/>
                    <a:pt x="562" y="263"/>
                    <a:pt x="587" y="209"/>
                  </a:cubicBezTo>
                  <a:cubicBezTo>
                    <a:pt x="598" y="186"/>
                    <a:pt x="612" y="170"/>
                    <a:pt x="628" y="161"/>
                  </a:cubicBezTo>
                  <a:cubicBezTo>
                    <a:pt x="648" y="150"/>
                    <a:pt x="678" y="149"/>
                    <a:pt x="695" y="168"/>
                  </a:cubicBezTo>
                  <a:cubicBezTo>
                    <a:pt x="710" y="183"/>
                    <a:pt x="713" y="207"/>
                    <a:pt x="705" y="237"/>
                  </a:cubicBezTo>
                  <a:cubicBezTo>
                    <a:pt x="689" y="298"/>
                    <a:pt x="655" y="351"/>
                    <a:pt x="609" y="389"/>
                  </a:cubicBezTo>
                  <a:cubicBezTo>
                    <a:pt x="616" y="404"/>
                    <a:pt x="625" y="419"/>
                    <a:pt x="636" y="432"/>
                  </a:cubicBezTo>
                  <a:cubicBezTo>
                    <a:pt x="686" y="489"/>
                    <a:pt x="770" y="513"/>
                    <a:pt x="843" y="491"/>
                  </a:cubicBezTo>
                  <a:cubicBezTo>
                    <a:pt x="856" y="487"/>
                    <a:pt x="870" y="481"/>
                    <a:pt x="882" y="474"/>
                  </a:cubicBezTo>
                  <a:cubicBezTo>
                    <a:pt x="853" y="419"/>
                    <a:pt x="850" y="352"/>
                    <a:pt x="878" y="299"/>
                  </a:cubicBezTo>
                  <a:cubicBezTo>
                    <a:pt x="892" y="275"/>
                    <a:pt x="917" y="255"/>
                    <a:pt x="941" y="250"/>
                  </a:cubicBezTo>
                  <a:cubicBezTo>
                    <a:pt x="956" y="247"/>
                    <a:pt x="971" y="250"/>
                    <a:pt x="983" y="260"/>
                  </a:cubicBezTo>
                  <a:cubicBezTo>
                    <a:pt x="1000" y="274"/>
                    <a:pt x="1007" y="298"/>
                    <a:pt x="1003" y="330"/>
                  </a:cubicBezTo>
                  <a:cubicBezTo>
                    <a:pt x="995" y="390"/>
                    <a:pt x="960" y="445"/>
                    <a:pt x="911" y="481"/>
                  </a:cubicBezTo>
                  <a:cubicBezTo>
                    <a:pt x="925" y="502"/>
                    <a:pt x="944" y="520"/>
                    <a:pt x="966" y="533"/>
                  </a:cubicBezTo>
                  <a:cubicBezTo>
                    <a:pt x="1039" y="576"/>
                    <a:pt x="1141" y="564"/>
                    <a:pt x="1209" y="504"/>
                  </a:cubicBezTo>
                  <a:cubicBezTo>
                    <a:pt x="1273" y="449"/>
                    <a:pt x="1306" y="357"/>
                    <a:pt x="1295" y="265"/>
                  </a:cubicBezTo>
                  <a:cubicBezTo>
                    <a:pt x="1294" y="259"/>
                    <a:pt x="1298" y="254"/>
                    <a:pt x="1304" y="253"/>
                  </a:cubicBezTo>
                  <a:cubicBezTo>
                    <a:pt x="1310" y="252"/>
                    <a:pt x="1316" y="257"/>
                    <a:pt x="1317" y="263"/>
                  </a:cubicBezTo>
                  <a:cubicBezTo>
                    <a:pt x="1328" y="362"/>
                    <a:pt x="1292" y="461"/>
                    <a:pt x="1223" y="521"/>
                  </a:cubicBezTo>
                  <a:cubicBezTo>
                    <a:pt x="1179" y="560"/>
                    <a:pt x="1120" y="580"/>
                    <a:pt x="1063" y="580"/>
                  </a:cubicBezTo>
                  <a:close/>
                  <a:moveTo>
                    <a:pt x="952" y="271"/>
                  </a:moveTo>
                  <a:cubicBezTo>
                    <a:pt x="949" y="271"/>
                    <a:pt x="947" y="271"/>
                    <a:pt x="945" y="272"/>
                  </a:cubicBezTo>
                  <a:cubicBezTo>
                    <a:pt x="927" y="275"/>
                    <a:pt x="908" y="291"/>
                    <a:pt x="898" y="310"/>
                  </a:cubicBezTo>
                  <a:cubicBezTo>
                    <a:pt x="873" y="356"/>
                    <a:pt x="876" y="414"/>
                    <a:pt x="900" y="462"/>
                  </a:cubicBezTo>
                  <a:cubicBezTo>
                    <a:pt x="944" y="430"/>
                    <a:pt x="974" y="381"/>
                    <a:pt x="981" y="327"/>
                  </a:cubicBezTo>
                  <a:cubicBezTo>
                    <a:pt x="983" y="314"/>
                    <a:pt x="984" y="289"/>
                    <a:pt x="969" y="277"/>
                  </a:cubicBezTo>
                  <a:cubicBezTo>
                    <a:pt x="964" y="273"/>
                    <a:pt x="958" y="271"/>
                    <a:pt x="952" y="271"/>
                  </a:cubicBezTo>
                  <a:close/>
                  <a:moveTo>
                    <a:pt x="658" y="175"/>
                  </a:moveTo>
                  <a:cubicBezTo>
                    <a:pt x="652" y="175"/>
                    <a:pt x="645" y="177"/>
                    <a:pt x="639" y="180"/>
                  </a:cubicBezTo>
                  <a:cubicBezTo>
                    <a:pt x="627" y="187"/>
                    <a:pt x="616" y="199"/>
                    <a:pt x="607" y="219"/>
                  </a:cubicBezTo>
                  <a:cubicBezTo>
                    <a:pt x="585" y="265"/>
                    <a:pt x="584" y="319"/>
                    <a:pt x="600" y="367"/>
                  </a:cubicBezTo>
                  <a:cubicBezTo>
                    <a:pt x="640" y="333"/>
                    <a:pt x="670" y="285"/>
                    <a:pt x="684" y="232"/>
                  </a:cubicBezTo>
                  <a:cubicBezTo>
                    <a:pt x="690" y="209"/>
                    <a:pt x="688" y="192"/>
                    <a:pt x="679" y="183"/>
                  </a:cubicBezTo>
                  <a:cubicBezTo>
                    <a:pt x="674" y="177"/>
                    <a:pt x="666" y="175"/>
                    <a:pt x="658" y="175"/>
                  </a:cubicBezTo>
                  <a:close/>
                  <a:moveTo>
                    <a:pt x="338" y="117"/>
                  </a:moveTo>
                  <a:cubicBezTo>
                    <a:pt x="337" y="117"/>
                    <a:pt x="336" y="117"/>
                    <a:pt x="334" y="117"/>
                  </a:cubicBezTo>
                  <a:cubicBezTo>
                    <a:pt x="320" y="118"/>
                    <a:pt x="303" y="130"/>
                    <a:pt x="292" y="144"/>
                  </a:cubicBezTo>
                  <a:cubicBezTo>
                    <a:pt x="262" y="186"/>
                    <a:pt x="256" y="244"/>
                    <a:pt x="272" y="295"/>
                  </a:cubicBezTo>
                  <a:cubicBezTo>
                    <a:pt x="300" y="265"/>
                    <a:pt x="322" y="229"/>
                    <a:pt x="345" y="188"/>
                  </a:cubicBezTo>
                  <a:cubicBezTo>
                    <a:pt x="355" y="170"/>
                    <a:pt x="369" y="138"/>
                    <a:pt x="352" y="122"/>
                  </a:cubicBezTo>
                  <a:cubicBezTo>
                    <a:pt x="348" y="118"/>
                    <a:pt x="343" y="117"/>
                    <a:pt x="338" y="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252" name="Google Shape;252;p11"/>
          <p:cNvGrpSpPr/>
          <p:nvPr/>
        </p:nvGrpSpPr>
        <p:grpSpPr>
          <a:xfrm>
            <a:off x="96819" y="3135069"/>
            <a:ext cx="8702904" cy="1235056"/>
            <a:chOff x="96819" y="3135069"/>
            <a:chExt cx="8702904" cy="1235056"/>
          </a:xfrm>
        </p:grpSpPr>
        <p:sp>
          <p:nvSpPr>
            <p:cNvPr id="253" name="Google Shape;253;p11"/>
            <p:cNvSpPr/>
            <p:nvPr/>
          </p:nvSpPr>
          <p:spPr>
            <a:xfrm>
              <a:off x="96819" y="3981419"/>
              <a:ext cx="344879" cy="388706"/>
            </a:xfrm>
            <a:custGeom>
              <a:avLst/>
              <a:gdLst/>
              <a:ahLst/>
              <a:cxnLst/>
              <a:rect l="l" t="t" r="r" b="b"/>
              <a:pathLst>
                <a:path w="796" h="898" extrusionOk="0">
                  <a:moveTo>
                    <a:pt x="324" y="535"/>
                  </a:moveTo>
                  <a:cubicBezTo>
                    <a:pt x="212" y="479"/>
                    <a:pt x="104" y="416"/>
                    <a:pt x="0" y="347"/>
                  </a:cubicBezTo>
                  <a:cubicBezTo>
                    <a:pt x="110" y="337"/>
                    <a:pt x="220" y="326"/>
                    <a:pt x="330" y="316"/>
                  </a:cubicBezTo>
                  <a:cubicBezTo>
                    <a:pt x="335" y="210"/>
                    <a:pt x="344" y="105"/>
                    <a:pt x="356" y="0"/>
                  </a:cubicBezTo>
                  <a:lnTo>
                    <a:pt x="361" y="1"/>
                  </a:lnTo>
                  <a:cubicBezTo>
                    <a:pt x="416" y="99"/>
                    <a:pt x="472" y="198"/>
                    <a:pt x="527" y="297"/>
                  </a:cubicBezTo>
                  <a:cubicBezTo>
                    <a:pt x="616" y="288"/>
                    <a:pt x="706" y="280"/>
                    <a:pt x="795" y="271"/>
                  </a:cubicBezTo>
                  <a:cubicBezTo>
                    <a:pt x="742" y="344"/>
                    <a:pt x="688" y="417"/>
                    <a:pt x="635" y="489"/>
                  </a:cubicBezTo>
                  <a:cubicBezTo>
                    <a:pt x="678" y="565"/>
                    <a:pt x="721" y="642"/>
                    <a:pt x="763" y="718"/>
                  </a:cubicBezTo>
                  <a:cubicBezTo>
                    <a:pt x="685" y="692"/>
                    <a:pt x="608" y="663"/>
                    <a:pt x="531" y="631"/>
                  </a:cubicBezTo>
                  <a:cubicBezTo>
                    <a:pt x="466" y="720"/>
                    <a:pt x="401" y="808"/>
                    <a:pt x="336" y="897"/>
                  </a:cubicBezTo>
                  <a:cubicBezTo>
                    <a:pt x="327" y="777"/>
                    <a:pt x="324" y="656"/>
                    <a:pt x="324" y="535"/>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254" name="Google Shape;254;p11"/>
            <p:cNvSpPr/>
            <p:nvPr/>
          </p:nvSpPr>
          <p:spPr>
            <a:xfrm>
              <a:off x="8519494" y="3135069"/>
              <a:ext cx="280228" cy="301233"/>
            </a:xfrm>
            <a:custGeom>
              <a:avLst/>
              <a:gdLst/>
              <a:ahLst/>
              <a:cxnLst/>
              <a:rect l="l" t="t" r="r" b="b"/>
              <a:pathLst>
                <a:path w="527" h="568" extrusionOk="0">
                  <a:moveTo>
                    <a:pt x="202" y="339"/>
                  </a:moveTo>
                  <a:cubicBezTo>
                    <a:pt x="132" y="310"/>
                    <a:pt x="65" y="277"/>
                    <a:pt x="0" y="239"/>
                  </a:cubicBezTo>
                  <a:cubicBezTo>
                    <a:pt x="73" y="226"/>
                    <a:pt x="146" y="213"/>
                    <a:pt x="219" y="200"/>
                  </a:cubicBezTo>
                  <a:cubicBezTo>
                    <a:pt x="228" y="133"/>
                    <a:pt x="240" y="67"/>
                    <a:pt x="254" y="0"/>
                  </a:cubicBezTo>
                  <a:lnTo>
                    <a:pt x="257" y="0"/>
                  </a:lnTo>
                  <a:cubicBezTo>
                    <a:pt x="287" y="59"/>
                    <a:pt x="318" y="118"/>
                    <a:pt x="349" y="177"/>
                  </a:cubicBezTo>
                  <a:cubicBezTo>
                    <a:pt x="408" y="167"/>
                    <a:pt x="467" y="156"/>
                    <a:pt x="526" y="146"/>
                  </a:cubicBezTo>
                  <a:cubicBezTo>
                    <a:pt x="487" y="195"/>
                    <a:pt x="448" y="244"/>
                    <a:pt x="409" y="292"/>
                  </a:cubicBezTo>
                  <a:cubicBezTo>
                    <a:pt x="432" y="338"/>
                    <a:pt x="456" y="384"/>
                    <a:pt x="480" y="429"/>
                  </a:cubicBezTo>
                  <a:cubicBezTo>
                    <a:pt x="430" y="417"/>
                    <a:pt x="381" y="403"/>
                    <a:pt x="333" y="387"/>
                  </a:cubicBezTo>
                  <a:cubicBezTo>
                    <a:pt x="285" y="447"/>
                    <a:pt x="237" y="507"/>
                    <a:pt x="189" y="567"/>
                  </a:cubicBezTo>
                  <a:cubicBezTo>
                    <a:pt x="191" y="491"/>
                    <a:pt x="195" y="415"/>
                    <a:pt x="202" y="339"/>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3"/>
        </a:solidFill>
        <a:effectLst/>
      </p:bgPr>
    </p:bg>
    <p:spTree>
      <p:nvGrpSpPr>
        <p:cNvPr id="1" name="Shape 255"/>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450"/>
        <p:cNvGrpSpPr/>
        <p:nvPr/>
      </p:nvGrpSpPr>
      <p:grpSpPr>
        <a:xfrm>
          <a:off x="0" y="0"/>
          <a:ext cx="0" cy="0"/>
          <a:chOff x="0" y="0"/>
          <a:chExt cx="0" cy="0"/>
        </a:xfrm>
      </p:grpSpPr>
      <p:sp>
        <p:nvSpPr>
          <p:cNvPr id="451" name="Google Shape;451;p17"/>
          <p:cNvSpPr txBox="1">
            <a:spLocks noGrp="1"/>
          </p:cNvSpPr>
          <p:nvPr>
            <p:ph type="title"/>
          </p:nvPr>
        </p:nvSpPr>
        <p:spPr>
          <a:xfrm>
            <a:off x="4331275" y="3100300"/>
            <a:ext cx="4099500" cy="661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52" name="Google Shape;452;p17"/>
          <p:cNvSpPr txBox="1">
            <a:spLocks noGrp="1"/>
          </p:cNvSpPr>
          <p:nvPr>
            <p:ph type="subTitle" idx="1"/>
          </p:nvPr>
        </p:nvSpPr>
        <p:spPr>
          <a:xfrm>
            <a:off x="3052250" y="614400"/>
            <a:ext cx="5378400" cy="2375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453" name="Google Shape;453;p17"/>
          <p:cNvGrpSpPr/>
          <p:nvPr/>
        </p:nvGrpSpPr>
        <p:grpSpPr>
          <a:xfrm>
            <a:off x="551146" y="131413"/>
            <a:ext cx="6504775" cy="4848979"/>
            <a:chOff x="551146" y="131413"/>
            <a:chExt cx="6504775" cy="4848979"/>
          </a:xfrm>
        </p:grpSpPr>
        <p:grpSp>
          <p:nvGrpSpPr>
            <p:cNvPr id="454" name="Google Shape;454;p17"/>
            <p:cNvGrpSpPr/>
            <p:nvPr/>
          </p:nvGrpSpPr>
          <p:grpSpPr>
            <a:xfrm rot="5400000">
              <a:off x="684506" y="-1947"/>
              <a:ext cx="311529" cy="578250"/>
              <a:chOff x="1196975" y="5856287"/>
              <a:chExt cx="231775" cy="430213"/>
            </a:xfrm>
          </p:grpSpPr>
          <p:sp>
            <p:nvSpPr>
              <p:cNvPr id="455" name="Google Shape;455;p17"/>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456" name="Google Shape;456;p17"/>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457" name="Google Shape;457;p17"/>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458" name="Google Shape;458;p17"/>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459" name="Google Shape;459;p17"/>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460" name="Google Shape;460;p17"/>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461" name="Google Shape;461;p17"/>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462" name="Google Shape;462;p17"/>
            <p:cNvGrpSpPr/>
            <p:nvPr/>
          </p:nvGrpSpPr>
          <p:grpSpPr>
            <a:xfrm rot="-5400000">
              <a:off x="6611031" y="4535503"/>
              <a:ext cx="311529" cy="578250"/>
              <a:chOff x="1196975" y="5856287"/>
              <a:chExt cx="231775" cy="430213"/>
            </a:xfrm>
          </p:grpSpPr>
          <p:sp>
            <p:nvSpPr>
              <p:cNvPr id="463" name="Google Shape;463;p17"/>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464" name="Google Shape;464;p17"/>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465" name="Google Shape;465;p17"/>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466" name="Google Shape;466;p17"/>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467" name="Google Shape;467;p17"/>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468" name="Google Shape;468;p17"/>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469" name="Google Shape;469;p17"/>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sp>
        <p:nvSpPr>
          <p:cNvPr id="470" name="Google Shape;470;p17"/>
          <p:cNvSpPr/>
          <p:nvPr/>
        </p:nvSpPr>
        <p:spPr>
          <a:xfrm>
            <a:off x="300284" y="2115325"/>
            <a:ext cx="355679" cy="403672"/>
          </a:xfrm>
          <a:custGeom>
            <a:avLst/>
            <a:gdLst/>
            <a:ahLst/>
            <a:cxnLst/>
            <a:rect l="l" t="t" r="r" b="b"/>
            <a:pathLst>
              <a:path w="719" h="815" extrusionOk="0">
                <a:moveTo>
                  <a:pt x="292" y="486"/>
                </a:moveTo>
                <a:lnTo>
                  <a:pt x="292" y="486"/>
                </a:lnTo>
                <a:cubicBezTo>
                  <a:pt x="191" y="435"/>
                  <a:pt x="94" y="378"/>
                  <a:pt x="0" y="316"/>
                </a:cubicBezTo>
                <a:lnTo>
                  <a:pt x="0" y="316"/>
                </a:lnTo>
                <a:cubicBezTo>
                  <a:pt x="100" y="305"/>
                  <a:pt x="198" y="296"/>
                  <a:pt x="298" y="288"/>
                </a:cubicBezTo>
                <a:lnTo>
                  <a:pt x="298" y="288"/>
                </a:lnTo>
                <a:cubicBezTo>
                  <a:pt x="302" y="191"/>
                  <a:pt x="310" y="95"/>
                  <a:pt x="321" y="0"/>
                </a:cubicBezTo>
                <a:lnTo>
                  <a:pt x="325" y="0"/>
                </a:lnTo>
                <a:lnTo>
                  <a:pt x="325" y="0"/>
                </a:lnTo>
                <a:cubicBezTo>
                  <a:pt x="376" y="90"/>
                  <a:pt x="425" y="181"/>
                  <a:pt x="475" y="270"/>
                </a:cubicBezTo>
                <a:lnTo>
                  <a:pt x="475" y="270"/>
                </a:lnTo>
                <a:cubicBezTo>
                  <a:pt x="557" y="261"/>
                  <a:pt x="637" y="254"/>
                  <a:pt x="718" y="246"/>
                </a:cubicBezTo>
                <a:lnTo>
                  <a:pt x="718" y="246"/>
                </a:lnTo>
                <a:cubicBezTo>
                  <a:pt x="669" y="312"/>
                  <a:pt x="621" y="378"/>
                  <a:pt x="574" y="444"/>
                </a:cubicBezTo>
                <a:lnTo>
                  <a:pt x="574" y="444"/>
                </a:lnTo>
                <a:cubicBezTo>
                  <a:pt x="612" y="514"/>
                  <a:pt x="650" y="583"/>
                  <a:pt x="689" y="652"/>
                </a:cubicBezTo>
                <a:lnTo>
                  <a:pt x="689" y="652"/>
                </a:lnTo>
                <a:cubicBezTo>
                  <a:pt x="617" y="628"/>
                  <a:pt x="548" y="602"/>
                  <a:pt x="480" y="573"/>
                </a:cubicBezTo>
                <a:lnTo>
                  <a:pt x="480" y="573"/>
                </a:lnTo>
                <a:cubicBezTo>
                  <a:pt x="421" y="653"/>
                  <a:pt x="362" y="734"/>
                  <a:pt x="303" y="814"/>
                </a:cubicBezTo>
                <a:lnTo>
                  <a:pt x="303" y="814"/>
                </a:lnTo>
                <a:cubicBezTo>
                  <a:pt x="296" y="705"/>
                  <a:pt x="292" y="595"/>
                  <a:pt x="292" y="486"/>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635"/>
        <p:cNvGrpSpPr/>
        <p:nvPr/>
      </p:nvGrpSpPr>
      <p:grpSpPr>
        <a:xfrm>
          <a:off x="0" y="0"/>
          <a:ext cx="0" cy="0"/>
          <a:chOff x="0" y="0"/>
          <a:chExt cx="0" cy="0"/>
        </a:xfrm>
      </p:grpSpPr>
      <p:sp>
        <p:nvSpPr>
          <p:cNvPr id="636" name="Google Shape;636;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37" name="Google Shape;637;p26"/>
          <p:cNvSpPr txBox="1">
            <a:spLocks noGrp="1"/>
          </p:cNvSpPr>
          <p:nvPr>
            <p:ph type="subTitle" idx="1"/>
          </p:nvPr>
        </p:nvSpPr>
        <p:spPr>
          <a:xfrm>
            <a:off x="838150" y="2194800"/>
            <a:ext cx="1978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8" name="Google Shape;638;p26"/>
          <p:cNvSpPr txBox="1">
            <a:spLocks noGrp="1"/>
          </p:cNvSpPr>
          <p:nvPr>
            <p:ph type="subTitle" idx="2"/>
          </p:nvPr>
        </p:nvSpPr>
        <p:spPr>
          <a:xfrm>
            <a:off x="3783341" y="2194800"/>
            <a:ext cx="1978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9" name="Google Shape;639;p26"/>
          <p:cNvSpPr txBox="1">
            <a:spLocks noGrp="1"/>
          </p:cNvSpPr>
          <p:nvPr>
            <p:ph type="subTitle" idx="3"/>
          </p:nvPr>
        </p:nvSpPr>
        <p:spPr>
          <a:xfrm>
            <a:off x="838150" y="3938600"/>
            <a:ext cx="1978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0" name="Google Shape;640;p26"/>
          <p:cNvSpPr txBox="1">
            <a:spLocks noGrp="1"/>
          </p:cNvSpPr>
          <p:nvPr>
            <p:ph type="subTitle" idx="4"/>
          </p:nvPr>
        </p:nvSpPr>
        <p:spPr>
          <a:xfrm>
            <a:off x="3783341" y="3938600"/>
            <a:ext cx="1978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1" name="Google Shape;641;p26"/>
          <p:cNvSpPr txBox="1">
            <a:spLocks noGrp="1"/>
          </p:cNvSpPr>
          <p:nvPr>
            <p:ph type="subTitle" idx="5"/>
          </p:nvPr>
        </p:nvSpPr>
        <p:spPr>
          <a:xfrm>
            <a:off x="838161" y="1917800"/>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b="1">
                <a:solidFill>
                  <a:schemeClr val="dk1"/>
                </a:solidFill>
                <a:latin typeface="Grandstander"/>
                <a:ea typeface="Grandstander"/>
                <a:cs typeface="Grandstander"/>
                <a:sym typeface="Grandstander"/>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642" name="Google Shape;642;p26"/>
          <p:cNvSpPr txBox="1">
            <a:spLocks noGrp="1"/>
          </p:cNvSpPr>
          <p:nvPr>
            <p:ph type="subTitle" idx="6"/>
          </p:nvPr>
        </p:nvSpPr>
        <p:spPr>
          <a:xfrm>
            <a:off x="838161" y="3661700"/>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b="1">
                <a:solidFill>
                  <a:schemeClr val="dk1"/>
                </a:solidFill>
                <a:latin typeface="Grandstander"/>
                <a:ea typeface="Grandstander"/>
                <a:cs typeface="Grandstander"/>
                <a:sym typeface="Grandstander"/>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643" name="Google Shape;643;p26"/>
          <p:cNvSpPr txBox="1">
            <a:spLocks noGrp="1"/>
          </p:cNvSpPr>
          <p:nvPr>
            <p:ph type="subTitle" idx="7"/>
          </p:nvPr>
        </p:nvSpPr>
        <p:spPr>
          <a:xfrm>
            <a:off x="3783336" y="1917800"/>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b="1">
                <a:solidFill>
                  <a:schemeClr val="dk1"/>
                </a:solidFill>
                <a:latin typeface="Grandstander"/>
                <a:ea typeface="Grandstander"/>
                <a:cs typeface="Grandstander"/>
                <a:sym typeface="Grandstander"/>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644" name="Google Shape;644;p26"/>
          <p:cNvSpPr txBox="1">
            <a:spLocks noGrp="1"/>
          </p:cNvSpPr>
          <p:nvPr>
            <p:ph type="subTitle" idx="8"/>
          </p:nvPr>
        </p:nvSpPr>
        <p:spPr>
          <a:xfrm>
            <a:off x="3783336" y="3661700"/>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b="1">
                <a:solidFill>
                  <a:schemeClr val="dk1"/>
                </a:solidFill>
                <a:latin typeface="Grandstander"/>
                <a:ea typeface="Grandstander"/>
                <a:cs typeface="Grandstander"/>
                <a:sym typeface="Grandstander"/>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645" name="Google Shape;645;p26"/>
          <p:cNvGrpSpPr/>
          <p:nvPr/>
        </p:nvGrpSpPr>
        <p:grpSpPr>
          <a:xfrm rot="5400000">
            <a:off x="8557370" y="1229643"/>
            <a:ext cx="311529" cy="578250"/>
            <a:chOff x="1196975" y="5856287"/>
            <a:chExt cx="231775" cy="430213"/>
          </a:xfrm>
        </p:grpSpPr>
        <p:sp>
          <p:nvSpPr>
            <p:cNvPr id="646" name="Google Shape;646;p26"/>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47" name="Google Shape;647;p26"/>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48" name="Google Shape;648;p26"/>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49" name="Google Shape;649;p26"/>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50" name="Google Shape;650;p26"/>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51" name="Google Shape;651;p26"/>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652" name="Google Shape;652;p26"/>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00DF6C55-F06E-45D6-93B2-F2616E207F3C}"/>
              </a:ext>
            </a:extLst>
          </p:cNvPr>
          <p:cNvSpPr txBox="1"/>
          <p:nvPr userDrawn="1"/>
        </p:nvSpPr>
        <p:spPr>
          <a:xfrm>
            <a:off x="0" y="-7122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Grandstander"/>
              <a:buNone/>
              <a:defRPr sz="3500" b="1">
                <a:solidFill>
                  <a:schemeClr val="dk1"/>
                </a:solidFill>
                <a:latin typeface="Grandstander"/>
                <a:ea typeface="Grandstander"/>
                <a:cs typeface="Grandstander"/>
                <a:sym typeface="Grandstander"/>
              </a:defRPr>
            </a:lvl1pPr>
            <a:lvl2pPr lvl="1" rtl="0">
              <a:spcBef>
                <a:spcPts val="0"/>
              </a:spcBef>
              <a:spcAft>
                <a:spcPts val="0"/>
              </a:spcAft>
              <a:buClr>
                <a:schemeClr val="dk1"/>
              </a:buClr>
              <a:buSzPts val="3500"/>
              <a:buFont typeface="Grandstander"/>
              <a:buNone/>
              <a:defRPr sz="3500" b="1">
                <a:solidFill>
                  <a:schemeClr val="dk1"/>
                </a:solidFill>
                <a:latin typeface="Grandstander"/>
                <a:ea typeface="Grandstander"/>
                <a:cs typeface="Grandstander"/>
                <a:sym typeface="Grandstander"/>
              </a:defRPr>
            </a:lvl2pPr>
            <a:lvl3pPr lvl="2" rtl="0">
              <a:spcBef>
                <a:spcPts val="0"/>
              </a:spcBef>
              <a:spcAft>
                <a:spcPts val="0"/>
              </a:spcAft>
              <a:buClr>
                <a:schemeClr val="dk1"/>
              </a:buClr>
              <a:buSzPts val="3500"/>
              <a:buFont typeface="Grandstander"/>
              <a:buNone/>
              <a:defRPr sz="3500" b="1">
                <a:solidFill>
                  <a:schemeClr val="dk1"/>
                </a:solidFill>
                <a:latin typeface="Grandstander"/>
                <a:ea typeface="Grandstander"/>
                <a:cs typeface="Grandstander"/>
                <a:sym typeface="Grandstander"/>
              </a:defRPr>
            </a:lvl3pPr>
            <a:lvl4pPr lvl="3" rtl="0">
              <a:spcBef>
                <a:spcPts val="0"/>
              </a:spcBef>
              <a:spcAft>
                <a:spcPts val="0"/>
              </a:spcAft>
              <a:buClr>
                <a:schemeClr val="dk1"/>
              </a:buClr>
              <a:buSzPts val="3500"/>
              <a:buFont typeface="Grandstander"/>
              <a:buNone/>
              <a:defRPr sz="3500" b="1">
                <a:solidFill>
                  <a:schemeClr val="dk1"/>
                </a:solidFill>
                <a:latin typeface="Grandstander"/>
                <a:ea typeface="Grandstander"/>
                <a:cs typeface="Grandstander"/>
                <a:sym typeface="Grandstander"/>
              </a:defRPr>
            </a:lvl4pPr>
            <a:lvl5pPr lvl="4" rtl="0">
              <a:spcBef>
                <a:spcPts val="0"/>
              </a:spcBef>
              <a:spcAft>
                <a:spcPts val="0"/>
              </a:spcAft>
              <a:buClr>
                <a:schemeClr val="dk1"/>
              </a:buClr>
              <a:buSzPts val="3500"/>
              <a:buFont typeface="Grandstander"/>
              <a:buNone/>
              <a:defRPr sz="3500" b="1">
                <a:solidFill>
                  <a:schemeClr val="dk1"/>
                </a:solidFill>
                <a:latin typeface="Grandstander"/>
                <a:ea typeface="Grandstander"/>
                <a:cs typeface="Grandstander"/>
                <a:sym typeface="Grandstander"/>
              </a:defRPr>
            </a:lvl5pPr>
            <a:lvl6pPr lvl="5" rtl="0">
              <a:spcBef>
                <a:spcPts val="0"/>
              </a:spcBef>
              <a:spcAft>
                <a:spcPts val="0"/>
              </a:spcAft>
              <a:buClr>
                <a:schemeClr val="dk1"/>
              </a:buClr>
              <a:buSzPts val="3500"/>
              <a:buFont typeface="Grandstander"/>
              <a:buNone/>
              <a:defRPr sz="3500" b="1">
                <a:solidFill>
                  <a:schemeClr val="dk1"/>
                </a:solidFill>
                <a:latin typeface="Grandstander"/>
                <a:ea typeface="Grandstander"/>
                <a:cs typeface="Grandstander"/>
                <a:sym typeface="Grandstander"/>
              </a:defRPr>
            </a:lvl6pPr>
            <a:lvl7pPr lvl="6" rtl="0">
              <a:spcBef>
                <a:spcPts val="0"/>
              </a:spcBef>
              <a:spcAft>
                <a:spcPts val="0"/>
              </a:spcAft>
              <a:buClr>
                <a:schemeClr val="dk1"/>
              </a:buClr>
              <a:buSzPts val="3500"/>
              <a:buFont typeface="Grandstander"/>
              <a:buNone/>
              <a:defRPr sz="3500" b="1">
                <a:solidFill>
                  <a:schemeClr val="dk1"/>
                </a:solidFill>
                <a:latin typeface="Grandstander"/>
                <a:ea typeface="Grandstander"/>
                <a:cs typeface="Grandstander"/>
                <a:sym typeface="Grandstander"/>
              </a:defRPr>
            </a:lvl7pPr>
            <a:lvl8pPr lvl="7" rtl="0">
              <a:spcBef>
                <a:spcPts val="0"/>
              </a:spcBef>
              <a:spcAft>
                <a:spcPts val="0"/>
              </a:spcAft>
              <a:buClr>
                <a:schemeClr val="dk1"/>
              </a:buClr>
              <a:buSzPts val="3500"/>
              <a:buFont typeface="Grandstander"/>
              <a:buNone/>
              <a:defRPr sz="3500" b="1">
                <a:solidFill>
                  <a:schemeClr val="dk1"/>
                </a:solidFill>
                <a:latin typeface="Grandstander"/>
                <a:ea typeface="Grandstander"/>
                <a:cs typeface="Grandstander"/>
                <a:sym typeface="Grandstander"/>
              </a:defRPr>
            </a:lvl8pPr>
            <a:lvl9pPr lvl="8" rtl="0">
              <a:spcBef>
                <a:spcPts val="0"/>
              </a:spcBef>
              <a:spcAft>
                <a:spcPts val="0"/>
              </a:spcAft>
              <a:buClr>
                <a:schemeClr val="dk1"/>
              </a:buClr>
              <a:buSzPts val="3500"/>
              <a:buFont typeface="Grandstander"/>
              <a:buNone/>
              <a:defRPr sz="3500" b="1">
                <a:solidFill>
                  <a:schemeClr val="dk1"/>
                </a:solidFill>
                <a:latin typeface="Grandstander"/>
                <a:ea typeface="Grandstander"/>
                <a:cs typeface="Grandstander"/>
                <a:sym typeface="Grandstander"/>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marL="914400" lvl="1"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4" r:id="rId4"/>
    <p:sldLayoutId id="2147483655" r:id="rId5"/>
    <p:sldLayoutId id="2147483657" r:id="rId6"/>
    <p:sldLayoutId id="2147483658" r:id="rId7"/>
    <p:sldLayoutId id="2147483663" r:id="rId8"/>
    <p:sldLayoutId id="2147483672" r:id="rId9"/>
    <p:sldLayoutId id="2147483676" r:id="rId10"/>
    <p:sldLayoutId id="2147483677" r:id="rId11"/>
    <p:sldLayoutId id="2147483687"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4.jpeg"/><Relationship Id="rId5" Type="http://schemas.openxmlformats.org/officeDocument/2006/relationships/slide" Target="slide4.xml"/><Relationship Id="rId4" Type="http://schemas.openxmlformats.org/officeDocument/2006/relationships/image" Target="../media/image7.svg"/></Relationships>
</file>

<file path=ppt/slides/_rels/slide11.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slide" Target="slide4.xml"/><Relationship Id="rId4" Type="http://schemas.openxmlformats.org/officeDocument/2006/relationships/image" Target="../media/image7.svg"/></Relationships>
</file>

<file path=ppt/slides/_rels/slide1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6.jpeg"/><Relationship Id="rId5" Type="http://schemas.openxmlformats.org/officeDocument/2006/relationships/slide" Target="slide4.xml"/><Relationship Id="rId4" Type="http://schemas.openxmlformats.org/officeDocument/2006/relationships/image" Target="../media/image7.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2.xml"/><Relationship Id="rId7" Type="http://schemas.openxmlformats.org/officeDocument/2006/relationships/image" Target="../media/image2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9.gif"/><Relationship Id="rId5" Type="http://schemas.openxmlformats.org/officeDocument/2006/relationships/image" Target="../media/image18.gif"/><Relationship Id="rId4" Type="http://schemas.openxmlformats.org/officeDocument/2006/relationships/notesSlide" Target="../notesSlides/notesSlide17.xml"/><Relationship Id="rId9" Type="http://schemas.openxmlformats.org/officeDocument/2006/relationships/image" Target="../media/image22.gif"/></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11.xml"/><Relationship Id="rId3" Type="http://schemas.openxmlformats.org/officeDocument/2006/relationships/image" Target="../media/image2.png"/><Relationship Id="rId7" Type="http://schemas.openxmlformats.org/officeDocument/2006/relationships/slide" Target="slide5.xml"/><Relationship Id="rId12" Type="http://schemas.openxmlformats.org/officeDocument/2006/relationships/slide" Target="slide10.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slide" Target="slide9.xml"/><Relationship Id="rId5" Type="http://schemas.openxmlformats.org/officeDocument/2006/relationships/image" Target="../media/image3.png"/><Relationship Id="rId15" Type="http://schemas.openxmlformats.org/officeDocument/2006/relationships/slide" Target="slide13.xml"/><Relationship Id="rId10" Type="http://schemas.openxmlformats.org/officeDocument/2006/relationships/slide" Target="slide8.xml"/><Relationship Id="rId4" Type="http://schemas.microsoft.com/office/2007/relationships/hdphoto" Target="../media/hdphoto1.wdp"/><Relationship Id="rId9" Type="http://schemas.openxmlformats.org/officeDocument/2006/relationships/slide" Target="slide7.xml"/><Relationship Id="rId14" Type="http://schemas.openxmlformats.org/officeDocument/2006/relationships/slide" Target="slide1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slide" Target="slide4.xml"/><Relationship Id="rId4" Type="http://schemas.openxmlformats.org/officeDocument/2006/relationships/image" Target="../media/image7.svg"/><Relationship Id="rId9" Type="http://schemas.openxmlformats.org/officeDocument/2006/relationships/image" Target="../media/image5.svg"/></Relationships>
</file>

<file path=ppt/slides/_rels/slide8.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2.jpeg"/><Relationship Id="rId5" Type="http://schemas.openxmlformats.org/officeDocument/2006/relationships/slide" Target="slide4.xml"/><Relationship Id="rId4" Type="http://schemas.openxmlformats.org/officeDocument/2006/relationships/image" Target="../media/image7.svg"/></Relationships>
</file>

<file path=ppt/slides/_rels/slide9.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slide" Target="slide4.xml"/><Relationship Id="rId4"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164"/>
            <a:ext cx="9144000" cy="5143500"/>
          </a:xfrm>
          <a:prstGeom prst="rect">
            <a:avLst/>
          </a:prstGeom>
        </p:spPr>
      </p:pic>
    </p:spTree>
    <p:extLst>
      <p:ext uri="{BB962C8B-B14F-4D97-AF65-F5344CB8AC3E}">
        <p14:creationId xmlns:p14="http://schemas.microsoft.com/office/powerpoint/2010/main" val="1240570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2885D699-091F-4322-9983-565B97A178FD}"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10</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a:sym typeface="Arial"/>
            </a:endParaRPr>
          </a:p>
        </p:txBody>
      </p:sp>
      <p:sp>
        <p:nvSpPr>
          <p:cNvPr id="14" name="Speech Bubble: Rectangle with Corners Rounded 8">
            <a:extLst>
              <a:ext uri="{FF2B5EF4-FFF2-40B4-BE49-F238E27FC236}">
                <a16:creationId xmlns:a16="http://schemas.microsoft.com/office/drawing/2014/main" id="{0B823AC8-3EE3-C5C9-C00C-71C64F67925B}"/>
              </a:ext>
            </a:extLst>
          </p:cNvPr>
          <p:cNvSpPr/>
          <p:nvPr/>
        </p:nvSpPr>
        <p:spPr>
          <a:xfrm>
            <a:off x="1249319" y="102224"/>
            <a:ext cx="7125754" cy="489208"/>
          </a:xfrm>
          <a:prstGeom prst="wedgeRoundRectCallout">
            <a:avLst>
              <a:gd name="adj1" fmla="val -56072"/>
              <a:gd name="adj2" fmla="val 10702"/>
              <a:gd name="adj3" fmla="val 16667"/>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bg1"/>
                </a:solidFill>
                <a:latin typeface="Grandstander" panose="020B0604020202020204" charset="0"/>
                <a:ea typeface="Balsamiq Sans"/>
                <a:cs typeface="Balsamiq Sans"/>
                <a:sym typeface="Balsamiq Sans"/>
              </a:rPr>
              <a:t>How far is it from Ha Noi to Sa Pa?</a:t>
            </a:r>
          </a:p>
        </p:txBody>
      </p:sp>
      <p:sp>
        <p:nvSpPr>
          <p:cNvPr id="15" name="Speech Bubble: Rectangle with Corners Rounded 9">
            <a:extLst>
              <a:ext uri="{FF2B5EF4-FFF2-40B4-BE49-F238E27FC236}">
                <a16:creationId xmlns:a16="http://schemas.microsoft.com/office/drawing/2014/main" id="{56945208-AF68-C5A8-654E-24A725FDD474}"/>
              </a:ext>
            </a:extLst>
          </p:cNvPr>
          <p:cNvSpPr/>
          <p:nvPr/>
        </p:nvSpPr>
        <p:spPr>
          <a:xfrm>
            <a:off x="1828800" y="4313520"/>
            <a:ext cx="5943600" cy="483494"/>
          </a:xfrm>
          <a:prstGeom prst="wedgeRoundRectCallout">
            <a:avLst>
              <a:gd name="adj1" fmla="val 53830"/>
              <a:gd name="adj2" fmla="val -7044"/>
              <a:gd name="adj3" fmla="val 16667"/>
            </a:avLst>
          </a:prstGeom>
          <a:solidFill>
            <a:schemeClr val="accent1">
              <a:lumMod val="40000"/>
              <a:lumOff val="60000"/>
            </a:schemeClr>
          </a:solidFill>
        </p:spPr>
        <p:style>
          <a:lnRef idx="3">
            <a:schemeClr val="lt1"/>
          </a:lnRef>
          <a:fillRef idx="1">
            <a:schemeClr val="dk1"/>
          </a:fillRef>
          <a:effectRef idx="1">
            <a:schemeClr val="dk1"/>
          </a:effectRef>
          <a:fontRef idx="minor">
            <a:schemeClr val="lt1"/>
          </a:fontRef>
        </p:style>
        <p:txBody>
          <a:bodyPr rtlCol="0" anchor="ctr"/>
          <a:lstStyle/>
          <a:p>
            <a:pPr algn="ctr"/>
            <a:r>
              <a:rPr lang="en-US" sz="3600" dirty="0">
                <a:solidFill>
                  <a:schemeClr val="tx1"/>
                </a:solidFill>
                <a:latin typeface="Grandstander" panose="020B0604020202020204" charset="0"/>
                <a:ea typeface="Balsamiq Sans"/>
                <a:cs typeface="Balsamiq Sans"/>
                <a:sym typeface="Montserrat ExtraBold"/>
              </a:rPr>
              <a:t>It’s about 315 </a:t>
            </a:r>
            <a:r>
              <a:rPr lang="en-US" sz="3600" dirty="0" err="1">
                <a:solidFill>
                  <a:schemeClr val="tx1"/>
                </a:solidFill>
                <a:latin typeface="Grandstander" panose="020B0604020202020204" charset="0"/>
                <a:ea typeface="Balsamiq Sans"/>
                <a:cs typeface="Balsamiq Sans"/>
                <a:sym typeface="Montserrat ExtraBold"/>
              </a:rPr>
              <a:t>kilometres</a:t>
            </a:r>
            <a:r>
              <a:rPr lang="en-US" sz="3600" dirty="0">
                <a:solidFill>
                  <a:schemeClr val="tx1"/>
                </a:solidFill>
                <a:latin typeface="Grandstander" panose="020B0604020202020204" charset="0"/>
                <a:ea typeface="Balsamiq Sans"/>
                <a:cs typeface="Balsamiq Sans"/>
                <a:sym typeface="Montserrat ExtraBold"/>
              </a:rPr>
              <a:t>.</a:t>
            </a:r>
          </a:p>
        </p:txBody>
      </p:sp>
      <p:pic>
        <p:nvPicPr>
          <p:cNvPr id="17" name="Graphic 1">
            <a:extLst>
              <a:ext uri="{FF2B5EF4-FFF2-40B4-BE49-F238E27FC236}">
                <a16:creationId xmlns:a16="http://schemas.microsoft.com/office/drawing/2014/main" id="{54003EA0-90D4-47A4-71EA-469B4E28FE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52400" y="154132"/>
            <a:ext cx="792480" cy="990600"/>
          </a:xfrm>
          <a:prstGeom prst="rect">
            <a:avLst/>
          </a:prstGeom>
        </p:spPr>
      </p:pic>
      <p:pic>
        <p:nvPicPr>
          <p:cNvPr id="8" name="Picture 4" descr="Hanoi to Sapa: 4 Best Transport to Travel">
            <a:hlinkClick r:id="rId5" action="ppaction://hlinksldjump"/>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855" t="7624" r="18816" b="11299"/>
          <a:stretch/>
        </p:blipFill>
        <p:spPr bwMode="auto">
          <a:xfrm>
            <a:off x="2895600" y="803005"/>
            <a:ext cx="4267200" cy="308389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831422" y="2449602"/>
            <a:ext cx="1222856" cy="45949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t>315 km</a:t>
            </a:r>
          </a:p>
        </p:txBody>
      </p:sp>
      <p:pic>
        <p:nvPicPr>
          <p:cNvPr id="10" name="Graphic 2">
            <a:extLst>
              <a:ext uri="{FF2B5EF4-FFF2-40B4-BE49-F238E27FC236}">
                <a16:creationId xmlns:a16="http://schemas.microsoft.com/office/drawing/2014/main" id="{34AE204C-0C21-4BCA-98F7-B1F0534D38C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85873" y="4045928"/>
            <a:ext cx="646647" cy="873661"/>
          </a:xfrm>
          <a:prstGeom prst="rect">
            <a:avLst/>
          </a:prstGeom>
        </p:spPr>
      </p:pic>
      <p:sp>
        <p:nvSpPr>
          <p:cNvPr id="3" name="Rounded Rectangle 2"/>
          <p:cNvSpPr/>
          <p:nvPr/>
        </p:nvSpPr>
        <p:spPr>
          <a:xfrm>
            <a:off x="6667500" y="3550374"/>
            <a:ext cx="1104900" cy="31309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HA NOI</a:t>
            </a:r>
          </a:p>
        </p:txBody>
      </p:sp>
      <p:sp>
        <p:nvSpPr>
          <p:cNvPr id="12" name="Rounded Rectangle 11"/>
          <p:cNvSpPr/>
          <p:nvPr/>
        </p:nvSpPr>
        <p:spPr>
          <a:xfrm>
            <a:off x="2251276" y="1144732"/>
            <a:ext cx="990600" cy="31309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2">
                    <a:lumMod val="10000"/>
                  </a:schemeClr>
                </a:solidFill>
              </a:rPr>
              <a:t>SA PA</a:t>
            </a:r>
          </a:p>
        </p:txBody>
      </p:sp>
      <p:sp>
        <p:nvSpPr>
          <p:cNvPr id="2" name="Action Button: Return 1">
            <a:hlinkClick r:id="rId5" action="ppaction://hlinksldjump" highlightClick="1"/>
            <a:extLst>
              <a:ext uri="{FF2B5EF4-FFF2-40B4-BE49-F238E27FC236}">
                <a16:creationId xmlns:a16="http://schemas.microsoft.com/office/drawing/2014/main" id="{76CD30DC-A741-8F5E-5AA8-40104F32D137}"/>
              </a:ext>
            </a:extLst>
          </p:cNvPr>
          <p:cNvSpPr/>
          <p:nvPr/>
        </p:nvSpPr>
        <p:spPr>
          <a:xfrm>
            <a:off x="12539" y="4593860"/>
            <a:ext cx="592707" cy="549640"/>
          </a:xfrm>
          <a:prstGeom prst="actionButtonReturn">
            <a:avLst/>
          </a:prstGeom>
          <a:solidFill>
            <a:schemeClr val="bg2"/>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359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2885D699-091F-4322-9983-565B97A178FD}"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11</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a:sym typeface="Arial"/>
            </a:endParaRPr>
          </a:p>
        </p:txBody>
      </p:sp>
      <p:sp>
        <p:nvSpPr>
          <p:cNvPr id="14" name="Speech Bubble: Rectangle with Corners Rounded 8">
            <a:extLst>
              <a:ext uri="{FF2B5EF4-FFF2-40B4-BE49-F238E27FC236}">
                <a16:creationId xmlns:a16="http://schemas.microsoft.com/office/drawing/2014/main" id="{0B823AC8-3EE3-C5C9-C00C-71C64F67925B}"/>
              </a:ext>
            </a:extLst>
          </p:cNvPr>
          <p:cNvSpPr/>
          <p:nvPr/>
        </p:nvSpPr>
        <p:spPr>
          <a:xfrm>
            <a:off x="1064692" y="133528"/>
            <a:ext cx="8079307" cy="495300"/>
          </a:xfrm>
          <a:prstGeom prst="wedgeRoundRectCallout">
            <a:avLst>
              <a:gd name="adj1" fmla="val -54911"/>
              <a:gd name="adj2" fmla="val 44779"/>
              <a:gd name="adj3" fmla="val 16667"/>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solidFill>
                  <a:schemeClr val="bg1"/>
                </a:solidFill>
                <a:latin typeface="Grandstander" panose="020B0604020202020204" charset="0"/>
                <a:ea typeface="Balsamiq Sans"/>
                <a:cs typeface="Balsamiq Sans"/>
                <a:sym typeface="Balsamiq Sans"/>
              </a:rPr>
              <a:t>Where are you going to visit this summer?</a:t>
            </a:r>
          </a:p>
        </p:txBody>
      </p:sp>
      <p:sp>
        <p:nvSpPr>
          <p:cNvPr id="15" name="Speech Bubble: Rectangle with Corners Rounded 9">
            <a:extLst>
              <a:ext uri="{FF2B5EF4-FFF2-40B4-BE49-F238E27FC236}">
                <a16:creationId xmlns:a16="http://schemas.microsoft.com/office/drawing/2014/main" id="{56945208-AF68-C5A8-654E-24A725FDD474}"/>
              </a:ext>
            </a:extLst>
          </p:cNvPr>
          <p:cNvSpPr/>
          <p:nvPr/>
        </p:nvSpPr>
        <p:spPr>
          <a:xfrm>
            <a:off x="762000" y="4364017"/>
            <a:ext cx="7640103" cy="664907"/>
          </a:xfrm>
          <a:prstGeom prst="wedgeRoundRectCallout">
            <a:avLst>
              <a:gd name="adj1" fmla="val 52351"/>
              <a:gd name="adj2" fmla="val -36403"/>
              <a:gd name="adj3" fmla="val 16667"/>
            </a:avLst>
          </a:prstGeom>
          <a:solidFill>
            <a:schemeClr val="accent1">
              <a:lumMod val="40000"/>
              <a:lumOff val="60000"/>
            </a:schemeClr>
          </a:solidFill>
        </p:spPr>
        <p:style>
          <a:lnRef idx="3">
            <a:schemeClr val="lt1"/>
          </a:lnRef>
          <a:fillRef idx="1">
            <a:schemeClr val="dk1"/>
          </a:fillRef>
          <a:effectRef idx="1">
            <a:schemeClr val="dk1"/>
          </a:effectRef>
          <a:fontRef idx="minor">
            <a:schemeClr val="lt1"/>
          </a:fontRef>
        </p:style>
        <p:txBody>
          <a:bodyPr rtlCol="0" anchor="ctr"/>
          <a:lstStyle/>
          <a:p>
            <a:r>
              <a:rPr lang="en-US" sz="3500" dirty="0">
                <a:solidFill>
                  <a:schemeClr val="tx1"/>
                </a:solidFill>
                <a:latin typeface="Grandstander" panose="020B0604020202020204" charset="0"/>
                <a:ea typeface="Balsamiq Sans"/>
                <a:cs typeface="Balsamiq Sans"/>
                <a:sym typeface="Montserrat ExtraBold"/>
              </a:rPr>
              <a:t>I’m going to visit </a:t>
            </a:r>
            <a:r>
              <a:rPr lang="en-US" sz="3500" dirty="0" err="1">
                <a:solidFill>
                  <a:schemeClr val="tx1"/>
                </a:solidFill>
                <a:latin typeface="Grandstander" panose="020B0604020202020204" charset="0"/>
                <a:ea typeface="Balsamiq Sans"/>
                <a:cs typeface="Balsamiq Sans"/>
                <a:sym typeface="Montserrat ExtraBold"/>
              </a:rPr>
              <a:t>Phu</a:t>
            </a:r>
            <a:r>
              <a:rPr lang="en-US" sz="3500" dirty="0">
                <a:solidFill>
                  <a:schemeClr val="tx1"/>
                </a:solidFill>
                <a:latin typeface="Grandstander" panose="020B0604020202020204" charset="0"/>
                <a:ea typeface="Balsamiq Sans"/>
                <a:cs typeface="Balsamiq Sans"/>
                <a:sym typeface="Montserrat ExtraBold"/>
              </a:rPr>
              <a:t> </a:t>
            </a:r>
            <a:r>
              <a:rPr lang="en-US" sz="3500" dirty="0" err="1">
                <a:solidFill>
                  <a:schemeClr val="tx1"/>
                </a:solidFill>
                <a:latin typeface="Grandstander" panose="020B0604020202020204" charset="0"/>
                <a:ea typeface="Balsamiq Sans"/>
                <a:cs typeface="Balsamiq Sans"/>
                <a:sym typeface="Montserrat ExtraBold"/>
              </a:rPr>
              <a:t>Quoc</a:t>
            </a:r>
            <a:r>
              <a:rPr lang="en-US" sz="3500" dirty="0">
                <a:solidFill>
                  <a:schemeClr val="tx1"/>
                </a:solidFill>
                <a:latin typeface="Grandstander" panose="020B0604020202020204" charset="0"/>
                <a:ea typeface="Balsamiq Sans"/>
                <a:cs typeface="Balsamiq Sans"/>
                <a:sym typeface="Montserrat ExtraBold"/>
              </a:rPr>
              <a:t> island.</a:t>
            </a:r>
          </a:p>
        </p:txBody>
      </p:sp>
      <p:pic>
        <p:nvPicPr>
          <p:cNvPr id="17" name="Graphic 1">
            <a:extLst>
              <a:ext uri="{FF2B5EF4-FFF2-40B4-BE49-F238E27FC236}">
                <a16:creationId xmlns:a16="http://schemas.microsoft.com/office/drawing/2014/main" id="{54003EA0-90D4-47A4-71EA-469B4E28FE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69351" y="133528"/>
            <a:ext cx="792480" cy="990600"/>
          </a:xfrm>
          <a:prstGeom prst="rect">
            <a:avLst/>
          </a:prstGeom>
        </p:spPr>
      </p:pic>
      <p:pic>
        <p:nvPicPr>
          <p:cNvPr id="3" name="Picture 2">
            <a:hlinkClick r:id="rId5" action="ppaction://hlinksldjump"/>
          </p:cNvPr>
          <p:cNvPicPr>
            <a:picLocks noChangeAspect="1"/>
          </p:cNvPicPr>
          <p:nvPr/>
        </p:nvPicPr>
        <p:blipFill>
          <a:blip r:embed="rId6"/>
          <a:stretch>
            <a:fillRect/>
          </a:stretch>
        </p:blipFill>
        <p:spPr>
          <a:xfrm>
            <a:off x="2286000" y="742950"/>
            <a:ext cx="5281612" cy="3352800"/>
          </a:xfrm>
          <a:prstGeom prst="rect">
            <a:avLst/>
          </a:prstGeom>
        </p:spPr>
      </p:pic>
      <p:pic>
        <p:nvPicPr>
          <p:cNvPr id="11" name="Graphic 2">
            <a:extLst>
              <a:ext uri="{FF2B5EF4-FFF2-40B4-BE49-F238E27FC236}">
                <a16:creationId xmlns:a16="http://schemas.microsoft.com/office/drawing/2014/main" id="{34AE204C-0C21-4BCA-98F7-B1F0534D38C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36570" y="4167446"/>
            <a:ext cx="646647" cy="873661"/>
          </a:xfrm>
          <a:prstGeom prst="rect">
            <a:avLst/>
          </a:prstGeom>
        </p:spPr>
      </p:pic>
      <p:sp>
        <p:nvSpPr>
          <p:cNvPr id="2" name="Action Button: Return 1">
            <a:hlinkClick r:id="rId5" action="ppaction://hlinksldjump" highlightClick="1"/>
            <a:extLst>
              <a:ext uri="{FF2B5EF4-FFF2-40B4-BE49-F238E27FC236}">
                <a16:creationId xmlns:a16="http://schemas.microsoft.com/office/drawing/2014/main" id="{911B2DB1-CC17-D454-11F0-A019E0B1FE89}"/>
              </a:ext>
            </a:extLst>
          </p:cNvPr>
          <p:cNvSpPr/>
          <p:nvPr/>
        </p:nvSpPr>
        <p:spPr>
          <a:xfrm>
            <a:off x="7716" y="4556305"/>
            <a:ext cx="581577" cy="484801"/>
          </a:xfrm>
          <a:prstGeom prst="actionButtonReturn">
            <a:avLst/>
          </a:prstGeom>
          <a:solidFill>
            <a:schemeClr val="bg2"/>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506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2885D699-091F-4322-9983-565B97A178FD}"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12</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a:sym typeface="Arial"/>
            </a:endParaRPr>
          </a:p>
        </p:txBody>
      </p:sp>
      <p:sp>
        <p:nvSpPr>
          <p:cNvPr id="14" name="Speech Bubble: Rectangle with Corners Rounded 8">
            <a:extLst>
              <a:ext uri="{FF2B5EF4-FFF2-40B4-BE49-F238E27FC236}">
                <a16:creationId xmlns:a16="http://schemas.microsoft.com/office/drawing/2014/main" id="{0B823AC8-3EE3-C5C9-C00C-71C64F67925B}"/>
              </a:ext>
            </a:extLst>
          </p:cNvPr>
          <p:cNvSpPr/>
          <p:nvPr/>
        </p:nvSpPr>
        <p:spPr>
          <a:xfrm>
            <a:off x="1180046" y="151095"/>
            <a:ext cx="7848601" cy="593982"/>
          </a:xfrm>
          <a:prstGeom prst="wedgeRoundRectCallout">
            <a:avLst>
              <a:gd name="adj1" fmla="val -56072"/>
              <a:gd name="adj2" fmla="val 10702"/>
              <a:gd name="adj3" fmla="val 16667"/>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100" dirty="0">
                <a:solidFill>
                  <a:schemeClr val="bg1"/>
                </a:solidFill>
                <a:latin typeface="Grandstander" panose="020B0604020202020204" charset="0"/>
                <a:ea typeface="Balsamiq Sans"/>
                <a:cs typeface="Balsamiq Sans"/>
                <a:sym typeface="Balsamiq Sans"/>
              </a:rPr>
              <a:t>What are you going to do this summer?</a:t>
            </a:r>
          </a:p>
        </p:txBody>
      </p:sp>
      <p:sp>
        <p:nvSpPr>
          <p:cNvPr id="15" name="Speech Bubble: Rectangle with Corners Rounded 9">
            <a:extLst>
              <a:ext uri="{FF2B5EF4-FFF2-40B4-BE49-F238E27FC236}">
                <a16:creationId xmlns:a16="http://schemas.microsoft.com/office/drawing/2014/main" id="{56945208-AF68-C5A8-654E-24A725FDD474}"/>
              </a:ext>
            </a:extLst>
          </p:cNvPr>
          <p:cNvSpPr/>
          <p:nvPr/>
        </p:nvSpPr>
        <p:spPr>
          <a:xfrm>
            <a:off x="1771123" y="4303207"/>
            <a:ext cx="5982754" cy="630743"/>
          </a:xfrm>
          <a:prstGeom prst="wedgeRoundRectCallout">
            <a:avLst>
              <a:gd name="adj1" fmla="val 59841"/>
              <a:gd name="adj2" fmla="val -21704"/>
              <a:gd name="adj3" fmla="val 16667"/>
            </a:avLst>
          </a:prstGeom>
          <a:solidFill>
            <a:schemeClr val="accent1">
              <a:lumMod val="40000"/>
              <a:lumOff val="60000"/>
            </a:schemeClr>
          </a:solidFill>
        </p:spPr>
        <p:style>
          <a:lnRef idx="3">
            <a:schemeClr val="lt1"/>
          </a:lnRef>
          <a:fillRef idx="1">
            <a:schemeClr val="dk1"/>
          </a:fillRef>
          <a:effectRef idx="1">
            <a:schemeClr val="dk1"/>
          </a:effectRef>
          <a:fontRef idx="minor">
            <a:schemeClr val="lt1"/>
          </a:fontRef>
        </p:style>
        <p:txBody>
          <a:bodyPr rtlCol="0" anchor="ctr"/>
          <a:lstStyle/>
          <a:p>
            <a:pPr algn="ctr"/>
            <a:r>
              <a:rPr lang="en-US" sz="3600" dirty="0">
                <a:solidFill>
                  <a:schemeClr val="tx1"/>
                </a:solidFill>
                <a:latin typeface="Grandstander" panose="020B0604020202020204" charset="0"/>
                <a:ea typeface="Balsamiq Sans"/>
                <a:cs typeface="Balsamiq Sans"/>
                <a:sym typeface="Montserrat ExtraBold"/>
              </a:rPr>
              <a:t>I’m going to go camping.</a:t>
            </a:r>
          </a:p>
        </p:txBody>
      </p:sp>
      <p:pic>
        <p:nvPicPr>
          <p:cNvPr id="17" name="Graphic 1">
            <a:extLst>
              <a:ext uri="{FF2B5EF4-FFF2-40B4-BE49-F238E27FC236}">
                <a16:creationId xmlns:a16="http://schemas.microsoft.com/office/drawing/2014/main" id="{54003EA0-90D4-47A4-71EA-469B4E28FE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52400" y="154132"/>
            <a:ext cx="792480" cy="990600"/>
          </a:xfrm>
          <a:prstGeom prst="rect">
            <a:avLst/>
          </a:prstGeom>
        </p:spPr>
      </p:pic>
      <p:pic>
        <p:nvPicPr>
          <p:cNvPr id="7170" name="Picture 2" descr="Camping Clipart Images - Free Download on Freepik">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1258149"/>
            <a:ext cx="5105400" cy="2933132"/>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2">
            <a:extLst>
              <a:ext uri="{FF2B5EF4-FFF2-40B4-BE49-F238E27FC236}">
                <a16:creationId xmlns:a16="http://schemas.microsoft.com/office/drawing/2014/main" id="{34AE204C-0C21-4BCA-98F7-B1F0534D38C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82000" y="4162247"/>
            <a:ext cx="646647" cy="873661"/>
          </a:xfrm>
          <a:prstGeom prst="rect">
            <a:avLst/>
          </a:prstGeom>
        </p:spPr>
      </p:pic>
      <p:sp>
        <p:nvSpPr>
          <p:cNvPr id="2" name="Action Button: Return 1">
            <a:hlinkClick r:id="rId5" action="ppaction://hlinksldjump" highlightClick="1"/>
            <a:extLst>
              <a:ext uri="{FF2B5EF4-FFF2-40B4-BE49-F238E27FC236}">
                <a16:creationId xmlns:a16="http://schemas.microsoft.com/office/drawing/2014/main" id="{1B366B67-56A3-BB46-B7C3-7513DA160F2A}"/>
              </a:ext>
            </a:extLst>
          </p:cNvPr>
          <p:cNvSpPr/>
          <p:nvPr/>
        </p:nvSpPr>
        <p:spPr>
          <a:xfrm>
            <a:off x="169293" y="4552950"/>
            <a:ext cx="592707" cy="473440"/>
          </a:xfrm>
          <a:prstGeom prst="actionButtonReturn">
            <a:avLst/>
          </a:prstGeom>
          <a:solidFill>
            <a:schemeClr val="bg2"/>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95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p39"/>
          <p:cNvSpPr/>
          <p:nvPr/>
        </p:nvSpPr>
        <p:spPr>
          <a:xfrm>
            <a:off x="5243486" y="566849"/>
            <a:ext cx="1213924" cy="1165325"/>
          </a:xfrm>
          <a:custGeom>
            <a:avLst/>
            <a:gdLst/>
            <a:ahLst/>
            <a:cxnLst/>
            <a:rect l="l" t="t" r="r" b="b"/>
            <a:pathLst>
              <a:path w="662" h="633" extrusionOk="0">
                <a:moveTo>
                  <a:pt x="485" y="121"/>
                </a:moveTo>
                <a:lnTo>
                  <a:pt x="485" y="121"/>
                </a:lnTo>
                <a:cubicBezTo>
                  <a:pt x="216" y="0"/>
                  <a:pt x="0" y="406"/>
                  <a:pt x="238" y="576"/>
                </a:cubicBezTo>
                <a:lnTo>
                  <a:pt x="238" y="576"/>
                </a:lnTo>
                <a:cubicBezTo>
                  <a:pt x="317" y="632"/>
                  <a:pt x="420" y="631"/>
                  <a:pt x="497" y="582"/>
                </a:cubicBezTo>
                <a:lnTo>
                  <a:pt x="497" y="582"/>
                </a:lnTo>
                <a:cubicBezTo>
                  <a:pt x="569" y="553"/>
                  <a:pt x="625" y="493"/>
                  <a:pt x="640" y="411"/>
                </a:cubicBezTo>
                <a:lnTo>
                  <a:pt x="640" y="411"/>
                </a:lnTo>
                <a:cubicBezTo>
                  <a:pt x="661" y="293"/>
                  <a:pt x="592" y="170"/>
                  <a:pt x="485" y="121"/>
                </a:cubicBezTo>
              </a:path>
            </a:pathLst>
          </a:custGeom>
          <a:solidFill>
            <a:schemeClr val="lt2"/>
          </a:solidFill>
          <a:ln>
            <a:noFill/>
          </a:ln>
        </p:spPr>
        <p:txBody>
          <a:bodyPr spcFirstLastPara="1" wrap="square" lIns="91425" tIns="45700" rIns="91425" bIns="45700" anchor="ctr" anchorCtr="0">
            <a:noAutofit/>
          </a:bodyPr>
          <a:lstStyle/>
          <a:p>
            <a:pPr marL="0" marR="0" lvl="0" indent="0" algn="r"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73" name="Google Shape;1173;p39"/>
          <p:cNvSpPr txBox="1">
            <a:spLocks noGrp="1"/>
          </p:cNvSpPr>
          <p:nvPr>
            <p:ph type="title" idx="2"/>
          </p:nvPr>
        </p:nvSpPr>
        <p:spPr>
          <a:xfrm>
            <a:off x="5332056" y="843833"/>
            <a:ext cx="1127400" cy="915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02</a:t>
            </a:r>
            <a:endParaRPr dirty="0"/>
          </a:p>
        </p:txBody>
      </p:sp>
      <p:sp>
        <p:nvSpPr>
          <p:cNvPr id="1174" name="Google Shape;1174;p39"/>
          <p:cNvSpPr txBox="1">
            <a:spLocks noGrp="1"/>
          </p:cNvSpPr>
          <p:nvPr>
            <p:ph type="subTitle" idx="1"/>
          </p:nvPr>
        </p:nvSpPr>
        <p:spPr>
          <a:xfrm>
            <a:off x="1790406" y="1846194"/>
            <a:ext cx="6627908" cy="701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5000" b="1" dirty="0"/>
              <a:t>Read and match.</a:t>
            </a:r>
            <a:endParaRPr sz="5000" b="1" dirty="0"/>
          </a:p>
        </p:txBody>
      </p:sp>
      <p:grpSp>
        <p:nvGrpSpPr>
          <p:cNvPr id="1175" name="Google Shape;1175;p39"/>
          <p:cNvGrpSpPr/>
          <p:nvPr/>
        </p:nvGrpSpPr>
        <p:grpSpPr>
          <a:xfrm>
            <a:off x="156672" y="870124"/>
            <a:ext cx="2797035" cy="3756136"/>
            <a:chOff x="5237059" y="450501"/>
            <a:chExt cx="3686080" cy="4109021"/>
          </a:xfrm>
        </p:grpSpPr>
        <p:grpSp>
          <p:nvGrpSpPr>
            <p:cNvPr id="1176" name="Google Shape;1176;p39"/>
            <p:cNvGrpSpPr/>
            <p:nvPr/>
          </p:nvGrpSpPr>
          <p:grpSpPr>
            <a:xfrm>
              <a:off x="5237059" y="450501"/>
              <a:ext cx="3686080" cy="4109021"/>
              <a:chOff x="5237059" y="450501"/>
              <a:chExt cx="3686080" cy="4109021"/>
            </a:xfrm>
          </p:grpSpPr>
          <p:grpSp>
            <p:nvGrpSpPr>
              <p:cNvPr id="1177" name="Google Shape;1177;p39"/>
              <p:cNvGrpSpPr/>
              <p:nvPr/>
            </p:nvGrpSpPr>
            <p:grpSpPr>
              <a:xfrm>
                <a:off x="5237059" y="1581600"/>
                <a:ext cx="3081925" cy="2977923"/>
                <a:chOff x="5237059" y="1581600"/>
                <a:chExt cx="3081925" cy="2977923"/>
              </a:xfrm>
            </p:grpSpPr>
            <p:grpSp>
              <p:nvGrpSpPr>
                <p:cNvPr id="1178" name="Google Shape;1178;p39"/>
                <p:cNvGrpSpPr/>
                <p:nvPr/>
              </p:nvGrpSpPr>
              <p:grpSpPr>
                <a:xfrm>
                  <a:off x="5864177" y="1581600"/>
                  <a:ext cx="2454801" cy="2977923"/>
                  <a:chOff x="5685977" y="1581600"/>
                  <a:chExt cx="2454801" cy="2977923"/>
                </a:xfrm>
              </p:grpSpPr>
              <p:sp>
                <p:nvSpPr>
                  <p:cNvPr id="1179" name="Google Shape;1179;p39"/>
                  <p:cNvSpPr/>
                  <p:nvPr/>
                </p:nvSpPr>
                <p:spPr>
                  <a:xfrm>
                    <a:off x="7470067" y="2832460"/>
                    <a:ext cx="670711" cy="1267631"/>
                  </a:xfrm>
                  <a:custGeom>
                    <a:avLst/>
                    <a:gdLst/>
                    <a:ahLst/>
                    <a:cxnLst/>
                    <a:rect l="l" t="t" r="r" b="b"/>
                    <a:pathLst>
                      <a:path w="884" h="1665" extrusionOk="0">
                        <a:moveTo>
                          <a:pt x="838" y="430"/>
                        </a:moveTo>
                        <a:cubicBezTo>
                          <a:pt x="883" y="595"/>
                          <a:pt x="864" y="773"/>
                          <a:pt x="813" y="936"/>
                        </a:cubicBezTo>
                        <a:cubicBezTo>
                          <a:pt x="752" y="1128"/>
                          <a:pt x="646" y="1307"/>
                          <a:pt x="496" y="1440"/>
                        </a:cubicBezTo>
                        <a:cubicBezTo>
                          <a:pt x="359" y="1563"/>
                          <a:pt x="183" y="1646"/>
                          <a:pt x="0" y="1664"/>
                        </a:cubicBezTo>
                        <a:lnTo>
                          <a:pt x="13" y="1439"/>
                        </a:lnTo>
                        <a:cubicBezTo>
                          <a:pt x="203" y="1408"/>
                          <a:pt x="380" y="1298"/>
                          <a:pt x="493" y="1141"/>
                        </a:cubicBezTo>
                        <a:cubicBezTo>
                          <a:pt x="614" y="971"/>
                          <a:pt x="658" y="748"/>
                          <a:pt x="610" y="544"/>
                        </a:cubicBezTo>
                        <a:cubicBezTo>
                          <a:pt x="594" y="477"/>
                          <a:pt x="567" y="410"/>
                          <a:pt x="515" y="365"/>
                        </a:cubicBezTo>
                        <a:cubicBezTo>
                          <a:pt x="464" y="319"/>
                          <a:pt x="384" y="301"/>
                          <a:pt x="325" y="337"/>
                        </a:cubicBezTo>
                        <a:cubicBezTo>
                          <a:pt x="289" y="359"/>
                          <a:pt x="267" y="396"/>
                          <a:pt x="245" y="431"/>
                        </a:cubicBezTo>
                        <a:cubicBezTo>
                          <a:pt x="222" y="467"/>
                          <a:pt x="198" y="503"/>
                          <a:pt x="160" y="522"/>
                        </a:cubicBezTo>
                        <a:cubicBezTo>
                          <a:pt x="131" y="537"/>
                          <a:pt x="91" y="535"/>
                          <a:pt x="66" y="514"/>
                        </a:cubicBezTo>
                        <a:lnTo>
                          <a:pt x="88" y="138"/>
                        </a:lnTo>
                        <a:cubicBezTo>
                          <a:pt x="195" y="30"/>
                          <a:pt x="372" y="0"/>
                          <a:pt x="517" y="54"/>
                        </a:cubicBezTo>
                        <a:cubicBezTo>
                          <a:pt x="677" y="115"/>
                          <a:pt x="793" y="265"/>
                          <a:pt x="838" y="430"/>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80" name="Google Shape;1180;p39"/>
                  <p:cNvSpPr/>
                  <p:nvPr/>
                </p:nvSpPr>
                <p:spPr>
                  <a:xfrm>
                    <a:off x="5689332" y="2711734"/>
                    <a:ext cx="1861214" cy="1847789"/>
                  </a:xfrm>
                  <a:custGeom>
                    <a:avLst/>
                    <a:gdLst/>
                    <a:ahLst/>
                    <a:cxnLst/>
                    <a:rect l="l" t="t" r="r" b="b"/>
                    <a:pathLst>
                      <a:path w="2448" h="2429" extrusionOk="0">
                        <a:moveTo>
                          <a:pt x="2430" y="295"/>
                        </a:moveTo>
                        <a:lnTo>
                          <a:pt x="2408" y="671"/>
                        </a:lnTo>
                        <a:lnTo>
                          <a:pt x="2355" y="1596"/>
                        </a:lnTo>
                        <a:lnTo>
                          <a:pt x="2342" y="1821"/>
                        </a:lnTo>
                        <a:lnTo>
                          <a:pt x="2337" y="1909"/>
                        </a:lnTo>
                        <a:cubicBezTo>
                          <a:pt x="2327" y="2083"/>
                          <a:pt x="2215" y="2238"/>
                          <a:pt x="2046" y="2307"/>
                        </a:cubicBezTo>
                        <a:cubicBezTo>
                          <a:pt x="1882" y="2373"/>
                          <a:pt x="1625" y="2428"/>
                          <a:pt x="1223" y="2428"/>
                        </a:cubicBezTo>
                        <a:cubicBezTo>
                          <a:pt x="821" y="2428"/>
                          <a:pt x="564" y="2373"/>
                          <a:pt x="401" y="2307"/>
                        </a:cubicBezTo>
                        <a:cubicBezTo>
                          <a:pt x="231" y="2238"/>
                          <a:pt x="120" y="2083"/>
                          <a:pt x="110" y="1909"/>
                        </a:cubicBezTo>
                        <a:lnTo>
                          <a:pt x="0" y="0"/>
                        </a:lnTo>
                        <a:cubicBezTo>
                          <a:pt x="0" y="117"/>
                          <a:pt x="548" y="212"/>
                          <a:pt x="1223" y="212"/>
                        </a:cubicBezTo>
                        <a:cubicBezTo>
                          <a:pt x="1899" y="212"/>
                          <a:pt x="2447" y="117"/>
                          <a:pt x="2447" y="0"/>
                        </a:cubicBezTo>
                        <a:lnTo>
                          <a:pt x="2430" y="295"/>
                        </a:ln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81" name="Google Shape;1181;p39"/>
                  <p:cNvSpPr/>
                  <p:nvPr/>
                </p:nvSpPr>
                <p:spPr>
                  <a:xfrm>
                    <a:off x="5689332" y="2550765"/>
                    <a:ext cx="1861214" cy="325291"/>
                  </a:xfrm>
                  <a:custGeom>
                    <a:avLst/>
                    <a:gdLst/>
                    <a:ahLst/>
                    <a:cxnLst/>
                    <a:rect l="l" t="t" r="r" b="b"/>
                    <a:pathLst>
                      <a:path w="2448" h="426" extrusionOk="0">
                        <a:moveTo>
                          <a:pt x="1223" y="0"/>
                        </a:moveTo>
                        <a:cubicBezTo>
                          <a:pt x="1899" y="0"/>
                          <a:pt x="2447" y="95"/>
                          <a:pt x="2447" y="213"/>
                        </a:cubicBezTo>
                        <a:cubicBezTo>
                          <a:pt x="2447" y="330"/>
                          <a:pt x="1899" y="425"/>
                          <a:pt x="1223" y="425"/>
                        </a:cubicBezTo>
                        <a:cubicBezTo>
                          <a:pt x="548" y="425"/>
                          <a:pt x="0" y="330"/>
                          <a:pt x="0" y="213"/>
                        </a:cubicBezTo>
                        <a:cubicBezTo>
                          <a:pt x="0" y="95"/>
                          <a:pt x="548" y="0"/>
                          <a:pt x="1223" y="0"/>
                        </a:cubicBezTo>
                        <a:close/>
                        <a:moveTo>
                          <a:pt x="2334" y="203"/>
                        </a:moveTo>
                        <a:cubicBezTo>
                          <a:pt x="2334" y="127"/>
                          <a:pt x="1837" y="65"/>
                          <a:pt x="1223" y="65"/>
                        </a:cubicBezTo>
                        <a:cubicBezTo>
                          <a:pt x="610" y="65"/>
                          <a:pt x="112" y="127"/>
                          <a:pt x="112" y="203"/>
                        </a:cubicBezTo>
                        <a:cubicBezTo>
                          <a:pt x="112" y="280"/>
                          <a:pt x="610" y="342"/>
                          <a:pt x="1223" y="342"/>
                        </a:cubicBezTo>
                        <a:cubicBezTo>
                          <a:pt x="1837" y="342"/>
                          <a:pt x="2334" y="280"/>
                          <a:pt x="2334" y="20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82" name="Google Shape;1182;p39"/>
                  <p:cNvSpPr/>
                  <p:nvPr/>
                </p:nvSpPr>
                <p:spPr>
                  <a:xfrm>
                    <a:off x="5776524" y="2597714"/>
                    <a:ext cx="1690197" cy="211270"/>
                  </a:xfrm>
                  <a:custGeom>
                    <a:avLst/>
                    <a:gdLst/>
                    <a:ahLst/>
                    <a:cxnLst/>
                    <a:rect l="l" t="t" r="r" b="b"/>
                    <a:pathLst>
                      <a:path w="2223" h="278" extrusionOk="0">
                        <a:moveTo>
                          <a:pt x="1111" y="0"/>
                        </a:moveTo>
                        <a:cubicBezTo>
                          <a:pt x="1725" y="0"/>
                          <a:pt x="2222" y="62"/>
                          <a:pt x="2222" y="138"/>
                        </a:cubicBezTo>
                        <a:cubicBezTo>
                          <a:pt x="2222" y="215"/>
                          <a:pt x="1725" y="277"/>
                          <a:pt x="1111" y="277"/>
                        </a:cubicBezTo>
                        <a:cubicBezTo>
                          <a:pt x="498" y="277"/>
                          <a:pt x="0" y="215"/>
                          <a:pt x="0" y="138"/>
                        </a:cubicBezTo>
                        <a:cubicBezTo>
                          <a:pt x="0" y="62"/>
                          <a:pt x="498" y="0"/>
                          <a:pt x="1111" y="0"/>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83" name="Google Shape;1183;p39"/>
                  <p:cNvSpPr/>
                  <p:nvPr/>
                </p:nvSpPr>
                <p:spPr>
                  <a:xfrm>
                    <a:off x="5742989" y="2758683"/>
                    <a:ext cx="1753908" cy="244805"/>
                  </a:xfrm>
                  <a:custGeom>
                    <a:avLst/>
                    <a:gdLst/>
                    <a:ahLst/>
                    <a:cxnLst/>
                    <a:rect l="l" t="t" r="r" b="b"/>
                    <a:pathLst>
                      <a:path w="2307" h="321" extrusionOk="0">
                        <a:moveTo>
                          <a:pt x="1046" y="171"/>
                        </a:moveTo>
                        <a:cubicBezTo>
                          <a:pt x="374" y="171"/>
                          <a:pt x="15" y="30"/>
                          <a:pt x="10" y="28"/>
                        </a:cubicBezTo>
                        <a:cubicBezTo>
                          <a:pt x="3" y="25"/>
                          <a:pt x="0" y="17"/>
                          <a:pt x="2" y="10"/>
                        </a:cubicBezTo>
                        <a:cubicBezTo>
                          <a:pt x="5" y="3"/>
                          <a:pt x="13" y="0"/>
                          <a:pt x="20" y="3"/>
                        </a:cubicBezTo>
                        <a:cubicBezTo>
                          <a:pt x="28" y="6"/>
                          <a:pt x="827" y="320"/>
                          <a:pt x="2289" y="2"/>
                        </a:cubicBezTo>
                        <a:cubicBezTo>
                          <a:pt x="2296" y="1"/>
                          <a:pt x="2303" y="5"/>
                          <a:pt x="2305" y="13"/>
                        </a:cubicBezTo>
                        <a:cubicBezTo>
                          <a:pt x="2306" y="20"/>
                          <a:pt x="2302" y="27"/>
                          <a:pt x="2294" y="29"/>
                        </a:cubicBezTo>
                        <a:cubicBezTo>
                          <a:pt x="1802" y="136"/>
                          <a:pt x="1385" y="171"/>
                          <a:pt x="1046" y="17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84" name="Google Shape;1184;p39"/>
                  <p:cNvSpPr/>
                  <p:nvPr/>
                </p:nvSpPr>
                <p:spPr>
                  <a:xfrm>
                    <a:off x="7429825" y="2949834"/>
                    <a:ext cx="93899" cy="231392"/>
                  </a:xfrm>
                  <a:custGeom>
                    <a:avLst/>
                    <a:gdLst/>
                    <a:ahLst/>
                    <a:cxnLst/>
                    <a:rect l="l" t="t" r="r" b="b"/>
                    <a:pathLst>
                      <a:path w="124" h="306" extrusionOk="0">
                        <a:moveTo>
                          <a:pt x="73" y="305"/>
                        </a:moveTo>
                        <a:cubicBezTo>
                          <a:pt x="68" y="305"/>
                          <a:pt x="62" y="302"/>
                          <a:pt x="61" y="296"/>
                        </a:cubicBezTo>
                        <a:cubicBezTo>
                          <a:pt x="0" y="107"/>
                          <a:pt x="94" y="9"/>
                          <a:pt x="98" y="5"/>
                        </a:cubicBezTo>
                        <a:cubicBezTo>
                          <a:pt x="104" y="0"/>
                          <a:pt x="112" y="0"/>
                          <a:pt x="118" y="5"/>
                        </a:cubicBezTo>
                        <a:cubicBezTo>
                          <a:pt x="123" y="10"/>
                          <a:pt x="123" y="19"/>
                          <a:pt x="118" y="24"/>
                        </a:cubicBezTo>
                        <a:cubicBezTo>
                          <a:pt x="114" y="28"/>
                          <a:pt x="31" y="115"/>
                          <a:pt x="86" y="288"/>
                        </a:cubicBezTo>
                        <a:cubicBezTo>
                          <a:pt x="89" y="295"/>
                          <a:pt x="85" y="302"/>
                          <a:pt x="78" y="305"/>
                        </a:cubicBezTo>
                        <a:cubicBezTo>
                          <a:pt x="76" y="305"/>
                          <a:pt x="75" y="305"/>
                          <a:pt x="73" y="30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85" name="Google Shape;1185;p39"/>
                  <p:cNvSpPr/>
                  <p:nvPr/>
                </p:nvSpPr>
                <p:spPr>
                  <a:xfrm>
                    <a:off x="7382875" y="3908940"/>
                    <a:ext cx="73778" cy="197857"/>
                  </a:xfrm>
                  <a:custGeom>
                    <a:avLst/>
                    <a:gdLst/>
                    <a:ahLst/>
                    <a:cxnLst/>
                    <a:rect l="l" t="t" r="r" b="b"/>
                    <a:pathLst>
                      <a:path w="99" h="259" extrusionOk="0">
                        <a:moveTo>
                          <a:pt x="83" y="258"/>
                        </a:moveTo>
                        <a:cubicBezTo>
                          <a:pt x="78" y="258"/>
                          <a:pt x="73" y="256"/>
                          <a:pt x="71" y="251"/>
                        </a:cubicBezTo>
                        <a:cubicBezTo>
                          <a:pt x="0" y="107"/>
                          <a:pt x="69" y="11"/>
                          <a:pt x="72" y="7"/>
                        </a:cubicBezTo>
                        <a:cubicBezTo>
                          <a:pt x="77" y="2"/>
                          <a:pt x="85" y="0"/>
                          <a:pt x="91" y="5"/>
                        </a:cubicBezTo>
                        <a:cubicBezTo>
                          <a:pt x="97" y="9"/>
                          <a:pt x="98" y="18"/>
                          <a:pt x="94" y="24"/>
                        </a:cubicBezTo>
                        <a:cubicBezTo>
                          <a:pt x="91" y="27"/>
                          <a:pt x="32" y="110"/>
                          <a:pt x="95" y="239"/>
                        </a:cubicBezTo>
                        <a:cubicBezTo>
                          <a:pt x="98" y="246"/>
                          <a:pt x="96" y="254"/>
                          <a:pt x="89" y="257"/>
                        </a:cubicBezTo>
                        <a:cubicBezTo>
                          <a:pt x="87" y="258"/>
                          <a:pt x="85" y="258"/>
                          <a:pt x="83" y="258"/>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86" name="Google Shape;1186;p39"/>
                  <p:cNvSpPr/>
                  <p:nvPr/>
                </p:nvSpPr>
                <p:spPr>
                  <a:xfrm>
                    <a:off x="7768535" y="2919652"/>
                    <a:ext cx="325293" cy="419188"/>
                  </a:xfrm>
                  <a:custGeom>
                    <a:avLst/>
                    <a:gdLst/>
                    <a:ahLst/>
                    <a:cxnLst/>
                    <a:rect l="l" t="t" r="r" b="b"/>
                    <a:pathLst>
                      <a:path w="428" h="551" extrusionOk="0">
                        <a:moveTo>
                          <a:pt x="384" y="550"/>
                        </a:moveTo>
                        <a:cubicBezTo>
                          <a:pt x="384" y="550"/>
                          <a:pt x="383" y="550"/>
                          <a:pt x="383" y="549"/>
                        </a:cubicBezTo>
                        <a:cubicBezTo>
                          <a:pt x="376" y="549"/>
                          <a:pt x="370" y="543"/>
                          <a:pt x="370" y="535"/>
                        </a:cubicBezTo>
                        <a:cubicBezTo>
                          <a:pt x="398" y="100"/>
                          <a:pt x="28" y="31"/>
                          <a:pt x="12" y="28"/>
                        </a:cubicBezTo>
                        <a:cubicBezTo>
                          <a:pt x="5" y="27"/>
                          <a:pt x="0" y="20"/>
                          <a:pt x="1" y="13"/>
                        </a:cubicBezTo>
                        <a:cubicBezTo>
                          <a:pt x="2" y="5"/>
                          <a:pt x="9" y="0"/>
                          <a:pt x="16" y="1"/>
                        </a:cubicBezTo>
                        <a:cubicBezTo>
                          <a:pt x="21" y="2"/>
                          <a:pt x="427" y="77"/>
                          <a:pt x="397" y="537"/>
                        </a:cubicBezTo>
                        <a:cubicBezTo>
                          <a:pt x="397" y="544"/>
                          <a:pt x="391" y="550"/>
                          <a:pt x="384" y="55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87" name="Google Shape;1187;p39"/>
                  <p:cNvSpPr/>
                  <p:nvPr/>
                </p:nvSpPr>
                <p:spPr>
                  <a:xfrm>
                    <a:off x="5766462" y="3348902"/>
                    <a:ext cx="73778" cy="868560"/>
                  </a:xfrm>
                  <a:custGeom>
                    <a:avLst/>
                    <a:gdLst/>
                    <a:ahLst/>
                    <a:cxnLst/>
                    <a:rect l="l" t="t" r="r" b="b"/>
                    <a:pathLst>
                      <a:path w="97" h="1142" extrusionOk="0">
                        <a:moveTo>
                          <a:pt x="82" y="1141"/>
                        </a:moveTo>
                        <a:cubicBezTo>
                          <a:pt x="75" y="1141"/>
                          <a:pt x="69" y="1136"/>
                          <a:pt x="68" y="1129"/>
                        </a:cubicBezTo>
                        <a:lnTo>
                          <a:pt x="0" y="15"/>
                        </a:lnTo>
                        <a:cubicBezTo>
                          <a:pt x="0" y="7"/>
                          <a:pt x="5" y="1"/>
                          <a:pt x="13" y="1"/>
                        </a:cubicBezTo>
                        <a:cubicBezTo>
                          <a:pt x="20" y="0"/>
                          <a:pt x="26" y="6"/>
                          <a:pt x="27" y="13"/>
                        </a:cubicBezTo>
                        <a:lnTo>
                          <a:pt x="95" y="1127"/>
                        </a:lnTo>
                        <a:cubicBezTo>
                          <a:pt x="96" y="1135"/>
                          <a:pt x="90" y="1141"/>
                          <a:pt x="82" y="114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88" name="Google Shape;1188;p39"/>
                  <p:cNvSpPr/>
                  <p:nvPr/>
                </p:nvSpPr>
                <p:spPr>
                  <a:xfrm>
                    <a:off x="7208490" y="1846526"/>
                    <a:ext cx="321939" cy="144200"/>
                  </a:xfrm>
                  <a:custGeom>
                    <a:avLst/>
                    <a:gdLst/>
                    <a:ahLst/>
                    <a:cxnLst/>
                    <a:rect l="l" t="t" r="r" b="b"/>
                    <a:pathLst>
                      <a:path w="423" h="188" extrusionOk="0">
                        <a:moveTo>
                          <a:pt x="412" y="157"/>
                        </a:moveTo>
                        <a:lnTo>
                          <a:pt x="403" y="187"/>
                        </a:lnTo>
                        <a:lnTo>
                          <a:pt x="0" y="60"/>
                        </a:lnTo>
                        <a:lnTo>
                          <a:pt x="19" y="0"/>
                        </a:lnTo>
                        <a:lnTo>
                          <a:pt x="422" y="126"/>
                        </a:lnTo>
                        <a:lnTo>
                          <a:pt x="412" y="157"/>
                        </a:ln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89" name="Google Shape;1189;p39"/>
                  <p:cNvSpPr/>
                  <p:nvPr/>
                </p:nvSpPr>
                <p:spPr>
                  <a:xfrm>
                    <a:off x="7248733" y="1665436"/>
                    <a:ext cx="258223" cy="271634"/>
                  </a:xfrm>
                  <a:custGeom>
                    <a:avLst/>
                    <a:gdLst/>
                    <a:ahLst/>
                    <a:cxnLst/>
                    <a:rect l="l" t="t" r="r" b="b"/>
                    <a:pathLst>
                      <a:path w="338" h="355" extrusionOk="0">
                        <a:moveTo>
                          <a:pt x="337" y="354"/>
                        </a:moveTo>
                        <a:lnTo>
                          <a:pt x="0" y="248"/>
                        </a:lnTo>
                        <a:lnTo>
                          <a:pt x="211" y="25"/>
                        </a:lnTo>
                        <a:cubicBezTo>
                          <a:pt x="235" y="0"/>
                          <a:pt x="291" y="16"/>
                          <a:pt x="300" y="50"/>
                        </a:cubicBezTo>
                        <a:lnTo>
                          <a:pt x="337" y="354"/>
                        </a:ln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90" name="Google Shape;1190;p39"/>
                  <p:cNvSpPr/>
                  <p:nvPr/>
                </p:nvSpPr>
                <p:spPr>
                  <a:xfrm>
                    <a:off x="6896611" y="1947132"/>
                    <a:ext cx="623760" cy="858503"/>
                  </a:xfrm>
                  <a:custGeom>
                    <a:avLst/>
                    <a:gdLst/>
                    <a:ahLst/>
                    <a:cxnLst/>
                    <a:rect l="l" t="t" r="r" b="b"/>
                    <a:pathLst>
                      <a:path w="822" h="1129" extrusionOk="0">
                        <a:moveTo>
                          <a:pt x="0" y="1128"/>
                        </a:moveTo>
                        <a:lnTo>
                          <a:pt x="353" y="0"/>
                        </a:lnTo>
                        <a:cubicBezTo>
                          <a:pt x="366" y="8"/>
                          <a:pt x="424" y="38"/>
                          <a:pt x="574" y="86"/>
                        </a:cubicBezTo>
                        <a:lnTo>
                          <a:pt x="582" y="88"/>
                        </a:lnTo>
                        <a:cubicBezTo>
                          <a:pt x="759" y="143"/>
                          <a:pt x="817" y="145"/>
                          <a:pt x="817" y="145"/>
                        </a:cubicBezTo>
                        <a:lnTo>
                          <a:pt x="821" y="146"/>
                        </a:lnTo>
                        <a:lnTo>
                          <a:pt x="528" y="1080"/>
                        </a:lnTo>
                        <a:cubicBezTo>
                          <a:pt x="396" y="1102"/>
                          <a:pt x="212" y="1119"/>
                          <a:pt x="0" y="1128"/>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91" name="Google Shape;1191;p39"/>
                  <p:cNvSpPr/>
                  <p:nvPr/>
                </p:nvSpPr>
                <p:spPr>
                  <a:xfrm>
                    <a:off x="7164895" y="1883416"/>
                    <a:ext cx="375599" cy="174383"/>
                  </a:xfrm>
                  <a:custGeom>
                    <a:avLst/>
                    <a:gdLst/>
                    <a:ahLst/>
                    <a:cxnLst/>
                    <a:rect l="l" t="t" r="r" b="b"/>
                    <a:pathLst>
                      <a:path w="494" h="229" extrusionOk="0">
                        <a:moveTo>
                          <a:pt x="493" y="147"/>
                        </a:moveTo>
                        <a:lnTo>
                          <a:pt x="468" y="228"/>
                        </a:lnTo>
                        <a:lnTo>
                          <a:pt x="464" y="227"/>
                        </a:lnTo>
                        <a:cubicBezTo>
                          <a:pt x="464" y="227"/>
                          <a:pt x="406" y="225"/>
                          <a:pt x="229" y="170"/>
                        </a:cubicBezTo>
                        <a:lnTo>
                          <a:pt x="221" y="168"/>
                        </a:lnTo>
                        <a:cubicBezTo>
                          <a:pt x="71" y="120"/>
                          <a:pt x="13" y="90"/>
                          <a:pt x="0" y="82"/>
                        </a:cubicBezTo>
                        <a:lnTo>
                          <a:pt x="26" y="0"/>
                        </a:lnTo>
                        <a:lnTo>
                          <a:pt x="493" y="147"/>
                        </a:ln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92" name="Google Shape;1192;p39"/>
                  <p:cNvSpPr/>
                  <p:nvPr/>
                </p:nvSpPr>
                <p:spPr>
                  <a:xfrm>
                    <a:off x="7195076" y="1880062"/>
                    <a:ext cx="328648" cy="117372"/>
                  </a:xfrm>
                  <a:custGeom>
                    <a:avLst/>
                    <a:gdLst/>
                    <a:ahLst/>
                    <a:cxnLst/>
                    <a:rect l="l" t="t" r="r" b="b"/>
                    <a:pathLst>
                      <a:path w="434" h="156" extrusionOk="0">
                        <a:moveTo>
                          <a:pt x="418" y="155"/>
                        </a:moveTo>
                        <a:cubicBezTo>
                          <a:pt x="416" y="155"/>
                          <a:pt x="415" y="155"/>
                          <a:pt x="414" y="155"/>
                        </a:cubicBezTo>
                        <a:lnTo>
                          <a:pt x="11" y="28"/>
                        </a:lnTo>
                        <a:cubicBezTo>
                          <a:pt x="4" y="26"/>
                          <a:pt x="0" y="18"/>
                          <a:pt x="2" y="11"/>
                        </a:cubicBezTo>
                        <a:cubicBezTo>
                          <a:pt x="4" y="4"/>
                          <a:pt x="12" y="0"/>
                          <a:pt x="19" y="2"/>
                        </a:cubicBezTo>
                        <a:lnTo>
                          <a:pt x="422" y="129"/>
                        </a:lnTo>
                        <a:cubicBezTo>
                          <a:pt x="429" y="131"/>
                          <a:pt x="433" y="139"/>
                          <a:pt x="431" y="146"/>
                        </a:cubicBezTo>
                        <a:cubicBezTo>
                          <a:pt x="429" y="152"/>
                          <a:pt x="423" y="155"/>
                          <a:pt x="418" y="15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93" name="Google Shape;1193;p39"/>
                  <p:cNvSpPr/>
                  <p:nvPr/>
                </p:nvSpPr>
                <p:spPr>
                  <a:xfrm>
                    <a:off x="7235319" y="1843174"/>
                    <a:ext cx="278345" cy="103958"/>
                  </a:xfrm>
                  <a:custGeom>
                    <a:avLst/>
                    <a:gdLst/>
                    <a:ahLst/>
                    <a:cxnLst/>
                    <a:rect l="l" t="t" r="r" b="b"/>
                    <a:pathLst>
                      <a:path w="368" h="136" extrusionOk="0">
                        <a:moveTo>
                          <a:pt x="352" y="135"/>
                        </a:moveTo>
                        <a:cubicBezTo>
                          <a:pt x="351" y="135"/>
                          <a:pt x="349" y="134"/>
                          <a:pt x="348" y="134"/>
                        </a:cubicBezTo>
                        <a:lnTo>
                          <a:pt x="11" y="28"/>
                        </a:lnTo>
                        <a:cubicBezTo>
                          <a:pt x="4" y="26"/>
                          <a:pt x="0" y="18"/>
                          <a:pt x="2" y="11"/>
                        </a:cubicBezTo>
                        <a:cubicBezTo>
                          <a:pt x="4" y="4"/>
                          <a:pt x="12" y="0"/>
                          <a:pt x="19" y="2"/>
                        </a:cubicBezTo>
                        <a:lnTo>
                          <a:pt x="356" y="108"/>
                        </a:lnTo>
                        <a:cubicBezTo>
                          <a:pt x="363" y="110"/>
                          <a:pt x="367" y="118"/>
                          <a:pt x="365" y="125"/>
                        </a:cubicBezTo>
                        <a:cubicBezTo>
                          <a:pt x="363" y="131"/>
                          <a:pt x="358" y="135"/>
                          <a:pt x="352" y="13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94" name="Google Shape;1194;p39"/>
                  <p:cNvSpPr/>
                  <p:nvPr/>
                </p:nvSpPr>
                <p:spPr>
                  <a:xfrm>
                    <a:off x="7389582" y="1688912"/>
                    <a:ext cx="90545" cy="36888"/>
                  </a:xfrm>
                  <a:custGeom>
                    <a:avLst/>
                    <a:gdLst/>
                    <a:ahLst/>
                    <a:cxnLst/>
                    <a:rect l="l" t="t" r="r" b="b"/>
                    <a:pathLst>
                      <a:path w="120" h="49" extrusionOk="0">
                        <a:moveTo>
                          <a:pt x="31" y="48"/>
                        </a:moveTo>
                        <a:cubicBezTo>
                          <a:pt x="25" y="48"/>
                          <a:pt x="19" y="47"/>
                          <a:pt x="12" y="47"/>
                        </a:cubicBezTo>
                        <a:cubicBezTo>
                          <a:pt x="5" y="46"/>
                          <a:pt x="0" y="39"/>
                          <a:pt x="0" y="32"/>
                        </a:cubicBezTo>
                        <a:cubicBezTo>
                          <a:pt x="1" y="24"/>
                          <a:pt x="8" y="19"/>
                          <a:pt x="15" y="20"/>
                        </a:cubicBezTo>
                        <a:cubicBezTo>
                          <a:pt x="46" y="23"/>
                          <a:pt x="75" y="17"/>
                          <a:pt x="96" y="4"/>
                        </a:cubicBezTo>
                        <a:cubicBezTo>
                          <a:pt x="102" y="0"/>
                          <a:pt x="111" y="2"/>
                          <a:pt x="115" y="8"/>
                        </a:cubicBezTo>
                        <a:cubicBezTo>
                          <a:pt x="119" y="14"/>
                          <a:pt x="117" y="23"/>
                          <a:pt x="110" y="27"/>
                        </a:cubicBezTo>
                        <a:cubicBezTo>
                          <a:pt x="89" y="40"/>
                          <a:pt x="61" y="48"/>
                          <a:pt x="31" y="48"/>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95" name="Google Shape;1195;p39"/>
                  <p:cNvSpPr/>
                  <p:nvPr/>
                </p:nvSpPr>
                <p:spPr>
                  <a:xfrm>
                    <a:off x="7104531" y="2084627"/>
                    <a:ext cx="378951" cy="134141"/>
                  </a:xfrm>
                  <a:custGeom>
                    <a:avLst/>
                    <a:gdLst/>
                    <a:ahLst/>
                    <a:cxnLst/>
                    <a:rect l="l" t="t" r="r" b="b"/>
                    <a:pathLst>
                      <a:path w="497" h="177" extrusionOk="0">
                        <a:moveTo>
                          <a:pt x="482" y="176"/>
                        </a:moveTo>
                        <a:lnTo>
                          <a:pt x="482" y="176"/>
                        </a:lnTo>
                        <a:cubicBezTo>
                          <a:pt x="480" y="176"/>
                          <a:pt x="421" y="174"/>
                          <a:pt x="244" y="119"/>
                        </a:cubicBezTo>
                        <a:lnTo>
                          <a:pt x="236" y="116"/>
                        </a:lnTo>
                        <a:cubicBezTo>
                          <a:pt x="59" y="60"/>
                          <a:pt x="10" y="28"/>
                          <a:pt x="8" y="27"/>
                        </a:cubicBezTo>
                        <a:cubicBezTo>
                          <a:pt x="1" y="23"/>
                          <a:pt x="0" y="15"/>
                          <a:pt x="4" y="8"/>
                        </a:cubicBezTo>
                        <a:cubicBezTo>
                          <a:pt x="8" y="2"/>
                          <a:pt x="16" y="0"/>
                          <a:pt x="22" y="4"/>
                        </a:cubicBezTo>
                        <a:cubicBezTo>
                          <a:pt x="23" y="5"/>
                          <a:pt x="72" y="36"/>
                          <a:pt x="244" y="91"/>
                        </a:cubicBezTo>
                        <a:lnTo>
                          <a:pt x="252" y="93"/>
                        </a:lnTo>
                        <a:cubicBezTo>
                          <a:pt x="424" y="147"/>
                          <a:pt x="482" y="149"/>
                          <a:pt x="483" y="149"/>
                        </a:cubicBezTo>
                        <a:cubicBezTo>
                          <a:pt x="490" y="150"/>
                          <a:pt x="496" y="156"/>
                          <a:pt x="496" y="163"/>
                        </a:cubicBezTo>
                        <a:cubicBezTo>
                          <a:pt x="496" y="171"/>
                          <a:pt x="490" y="176"/>
                          <a:pt x="482" y="176"/>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96" name="Google Shape;1196;p39"/>
                  <p:cNvSpPr/>
                  <p:nvPr/>
                </p:nvSpPr>
                <p:spPr>
                  <a:xfrm>
                    <a:off x="7124652" y="2020909"/>
                    <a:ext cx="378951" cy="134141"/>
                  </a:xfrm>
                  <a:custGeom>
                    <a:avLst/>
                    <a:gdLst/>
                    <a:ahLst/>
                    <a:cxnLst/>
                    <a:rect l="l" t="t" r="r" b="b"/>
                    <a:pathLst>
                      <a:path w="498" h="177" extrusionOk="0">
                        <a:moveTo>
                          <a:pt x="483" y="176"/>
                        </a:moveTo>
                        <a:lnTo>
                          <a:pt x="483" y="176"/>
                        </a:lnTo>
                        <a:cubicBezTo>
                          <a:pt x="480" y="176"/>
                          <a:pt x="422" y="174"/>
                          <a:pt x="244" y="118"/>
                        </a:cubicBezTo>
                        <a:lnTo>
                          <a:pt x="237" y="116"/>
                        </a:lnTo>
                        <a:cubicBezTo>
                          <a:pt x="60" y="60"/>
                          <a:pt x="10" y="28"/>
                          <a:pt x="8" y="27"/>
                        </a:cubicBezTo>
                        <a:cubicBezTo>
                          <a:pt x="2" y="23"/>
                          <a:pt x="0" y="14"/>
                          <a:pt x="5" y="8"/>
                        </a:cubicBezTo>
                        <a:cubicBezTo>
                          <a:pt x="9" y="2"/>
                          <a:pt x="17" y="0"/>
                          <a:pt x="23" y="4"/>
                        </a:cubicBezTo>
                        <a:cubicBezTo>
                          <a:pt x="24" y="4"/>
                          <a:pt x="73" y="36"/>
                          <a:pt x="245" y="90"/>
                        </a:cubicBezTo>
                        <a:lnTo>
                          <a:pt x="253" y="93"/>
                        </a:lnTo>
                        <a:cubicBezTo>
                          <a:pt x="425" y="146"/>
                          <a:pt x="483" y="149"/>
                          <a:pt x="484" y="149"/>
                        </a:cubicBezTo>
                        <a:cubicBezTo>
                          <a:pt x="491" y="149"/>
                          <a:pt x="497" y="155"/>
                          <a:pt x="497" y="163"/>
                        </a:cubicBezTo>
                        <a:cubicBezTo>
                          <a:pt x="497" y="170"/>
                          <a:pt x="491" y="176"/>
                          <a:pt x="483" y="176"/>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97" name="Google Shape;1197;p39"/>
                  <p:cNvSpPr/>
                  <p:nvPr/>
                </p:nvSpPr>
                <p:spPr>
                  <a:xfrm>
                    <a:off x="7003924" y="2195292"/>
                    <a:ext cx="345415" cy="603633"/>
                  </a:xfrm>
                  <a:custGeom>
                    <a:avLst/>
                    <a:gdLst/>
                    <a:ahLst/>
                    <a:cxnLst/>
                    <a:rect l="l" t="t" r="r" b="b"/>
                    <a:pathLst>
                      <a:path w="452" h="794" extrusionOk="0">
                        <a:moveTo>
                          <a:pt x="0" y="793"/>
                        </a:moveTo>
                        <a:lnTo>
                          <a:pt x="228" y="63"/>
                        </a:lnTo>
                        <a:cubicBezTo>
                          <a:pt x="242" y="20"/>
                          <a:pt x="301" y="0"/>
                          <a:pt x="361" y="19"/>
                        </a:cubicBezTo>
                        <a:cubicBezTo>
                          <a:pt x="390" y="28"/>
                          <a:pt x="414" y="45"/>
                          <a:pt x="429" y="65"/>
                        </a:cubicBezTo>
                        <a:cubicBezTo>
                          <a:pt x="445" y="86"/>
                          <a:pt x="451" y="109"/>
                          <a:pt x="444" y="130"/>
                        </a:cubicBezTo>
                        <a:lnTo>
                          <a:pt x="244" y="772"/>
                        </a:lnTo>
                        <a:cubicBezTo>
                          <a:pt x="171" y="780"/>
                          <a:pt x="89" y="787"/>
                          <a:pt x="0" y="793"/>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98" name="Google Shape;1198;p39"/>
                  <p:cNvSpPr/>
                  <p:nvPr/>
                </p:nvSpPr>
                <p:spPr>
                  <a:xfrm>
                    <a:off x="6571315" y="2034323"/>
                    <a:ext cx="368892" cy="774662"/>
                  </a:xfrm>
                  <a:custGeom>
                    <a:avLst/>
                    <a:gdLst/>
                    <a:ahLst/>
                    <a:cxnLst/>
                    <a:rect l="l" t="t" r="r" b="b"/>
                    <a:pathLst>
                      <a:path w="485" h="1019" extrusionOk="0">
                        <a:moveTo>
                          <a:pt x="64" y="1018"/>
                        </a:moveTo>
                        <a:cubicBezTo>
                          <a:pt x="43" y="1018"/>
                          <a:pt x="21" y="1018"/>
                          <a:pt x="0" y="1018"/>
                        </a:cubicBezTo>
                        <a:lnTo>
                          <a:pt x="7" y="16"/>
                        </a:lnTo>
                        <a:cubicBezTo>
                          <a:pt x="7" y="16"/>
                          <a:pt x="32" y="135"/>
                          <a:pt x="77" y="135"/>
                        </a:cubicBezTo>
                        <a:cubicBezTo>
                          <a:pt x="122" y="135"/>
                          <a:pt x="123" y="39"/>
                          <a:pt x="123" y="39"/>
                        </a:cubicBezTo>
                        <a:cubicBezTo>
                          <a:pt x="123" y="39"/>
                          <a:pt x="149" y="134"/>
                          <a:pt x="190" y="135"/>
                        </a:cubicBezTo>
                        <a:cubicBezTo>
                          <a:pt x="231" y="138"/>
                          <a:pt x="265" y="24"/>
                          <a:pt x="265" y="24"/>
                        </a:cubicBezTo>
                        <a:cubicBezTo>
                          <a:pt x="265" y="24"/>
                          <a:pt x="274" y="127"/>
                          <a:pt x="316" y="132"/>
                        </a:cubicBezTo>
                        <a:cubicBezTo>
                          <a:pt x="359" y="136"/>
                          <a:pt x="383" y="16"/>
                          <a:pt x="383" y="16"/>
                        </a:cubicBezTo>
                        <a:cubicBezTo>
                          <a:pt x="383" y="16"/>
                          <a:pt x="375" y="113"/>
                          <a:pt x="413" y="121"/>
                        </a:cubicBezTo>
                        <a:cubicBezTo>
                          <a:pt x="452" y="128"/>
                          <a:pt x="484" y="0"/>
                          <a:pt x="484" y="0"/>
                        </a:cubicBezTo>
                        <a:lnTo>
                          <a:pt x="484" y="1008"/>
                        </a:lnTo>
                        <a:cubicBezTo>
                          <a:pt x="354" y="1014"/>
                          <a:pt x="212" y="1018"/>
                          <a:pt x="64" y="1018"/>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99" name="Google Shape;1199;p39"/>
                  <p:cNvSpPr/>
                  <p:nvPr/>
                </p:nvSpPr>
                <p:spPr>
                  <a:xfrm>
                    <a:off x="6692043" y="1665437"/>
                    <a:ext cx="160971" cy="160969"/>
                  </a:xfrm>
                  <a:custGeom>
                    <a:avLst/>
                    <a:gdLst/>
                    <a:ahLst/>
                    <a:cxnLst/>
                    <a:rect l="l" t="t" r="r" b="b"/>
                    <a:pathLst>
                      <a:path w="211" h="211" extrusionOk="0">
                        <a:moveTo>
                          <a:pt x="124" y="0"/>
                        </a:moveTo>
                        <a:lnTo>
                          <a:pt x="210" y="210"/>
                        </a:lnTo>
                        <a:lnTo>
                          <a:pt x="0" y="150"/>
                        </a:lnTo>
                        <a:lnTo>
                          <a:pt x="49" y="39"/>
                        </a:lnTo>
                        <a:lnTo>
                          <a:pt x="124" y="0"/>
                        </a:ln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00" name="Google Shape;1200;p39"/>
                  <p:cNvSpPr/>
                  <p:nvPr/>
                </p:nvSpPr>
                <p:spPr>
                  <a:xfrm>
                    <a:off x="6578022" y="1779456"/>
                    <a:ext cx="362184" cy="358824"/>
                  </a:xfrm>
                  <a:custGeom>
                    <a:avLst/>
                    <a:gdLst/>
                    <a:ahLst/>
                    <a:cxnLst/>
                    <a:rect l="l" t="t" r="r" b="b"/>
                    <a:pathLst>
                      <a:path w="478" h="474" extrusionOk="0">
                        <a:moveTo>
                          <a:pt x="363" y="60"/>
                        </a:moveTo>
                        <a:lnTo>
                          <a:pt x="477" y="335"/>
                        </a:lnTo>
                        <a:cubicBezTo>
                          <a:pt x="477" y="335"/>
                          <a:pt x="445" y="463"/>
                          <a:pt x="406" y="456"/>
                        </a:cubicBezTo>
                        <a:cubicBezTo>
                          <a:pt x="368" y="448"/>
                          <a:pt x="376" y="351"/>
                          <a:pt x="376" y="351"/>
                        </a:cubicBezTo>
                        <a:cubicBezTo>
                          <a:pt x="376" y="351"/>
                          <a:pt x="352" y="471"/>
                          <a:pt x="309" y="467"/>
                        </a:cubicBezTo>
                        <a:cubicBezTo>
                          <a:pt x="267" y="462"/>
                          <a:pt x="258" y="359"/>
                          <a:pt x="258" y="359"/>
                        </a:cubicBezTo>
                        <a:cubicBezTo>
                          <a:pt x="258" y="359"/>
                          <a:pt x="224" y="473"/>
                          <a:pt x="183" y="470"/>
                        </a:cubicBezTo>
                        <a:cubicBezTo>
                          <a:pt x="142" y="469"/>
                          <a:pt x="116" y="374"/>
                          <a:pt x="116" y="374"/>
                        </a:cubicBezTo>
                        <a:cubicBezTo>
                          <a:pt x="116" y="374"/>
                          <a:pt x="115" y="470"/>
                          <a:pt x="70" y="470"/>
                        </a:cubicBezTo>
                        <a:cubicBezTo>
                          <a:pt x="25" y="470"/>
                          <a:pt x="0" y="351"/>
                          <a:pt x="0" y="351"/>
                        </a:cubicBezTo>
                        <a:lnTo>
                          <a:pt x="153" y="0"/>
                        </a:lnTo>
                        <a:lnTo>
                          <a:pt x="363" y="60"/>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01" name="Google Shape;1201;p39"/>
                  <p:cNvSpPr/>
                  <p:nvPr/>
                </p:nvSpPr>
                <p:spPr>
                  <a:xfrm>
                    <a:off x="6638386" y="2054444"/>
                    <a:ext cx="36888" cy="754540"/>
                  </a:xfrm>
                  <a:custGeom>
                    <a:avLst/>
                    <a:gdLst/>
                    <a:ahLst/>
                    <a:cxnLst/>
                    <a:rect l="l" t="t" r="r" b="b"/>
                    <a:pathLst>
                      <a:path w="50" h="994" extrusionOk="0">
                        <a:moveTo>
                          <a:pt x="0" y="993"/>
                        </a:moveTo>
                        <a:lnTo>
                          <a:pt x="22" y="13"/>
                        </a:lnTo>
                        <a:cubicBezTo>
                          <a:pt x="22" y="6"/>
                          <a:pt x="30" y="1"/>
                          <a:pt x="36" y="0"/>
                        </a:cubicBezTo>
                        <a:cubicBezTo>
                          <a:pt x="43" y="0"/>
                          <a:pt x="49" y="6"/>
                          <a:pt x="49" y="14"/>
                        </a:cubicBezTo>
                        <a:lnTo>
                          <a:pt x="27" y="993"/>
                        </a:lnTo>
                        <a:cubicBezTo>
                          <a:pt x="18" y="993"/>
                          <a:pt x="9" y="993"/>
                          <a:pt x="0" y="99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02" name="Google Shape;1202;p39"/>
                  <p:cNvSpPr/>
                  <p:nvPr/>
                </p:nvSpPr>
                <p:spPr>
                  <a:xfrm>
                    <a:off x="6853014" y="2037678"/>
                    <a:ext cx="30181" cy="767954"/>
                  </a:xfrm>
                  <a:custGeom>
                    <a:avLst/>
                    <a:gdLst/>
                    <a:ahLst/>
                    <a:cxnLst/>
                    <a:rect l="l" t="t" r="r" b="b"/>
                    <a:pathLst>
                      <a:path w="39" h="1010" extrusionOk="0">
                        <a:moveTo>
                          <a:pt x="11" y="1009"/>
                        </a:moveTo>
                        <a:lnTo>
                          <a:pt x="0" y="13"/>
                        </a:lnTo>
                        <a:cubicBezTo>
                          <a:pt x="0" y="6"/>
                          <a:pt x="6" y="0"/>
                          <a:pt x="13" y="0"/>
                        </a:cubicBezTo>
                        <a:lnTo>
                          <a:pt x="14" y="0"/>
                        </a:lnTo>
                        <a:cubicBezTo>
                          <a:pt x="21" y="0"/>
                          <a:pt x="27" y="6"/>
                          <a:pt x="27" y="13"/>
                        </a:cubicBezTo>
                        <a:lnTo>
                          <a:pt x="38" y="1008"/>
                        </a:lnTo>
                        <a:cubicBezTo>
                          <a:pt x="29" y="1008"/>
                          <a:pt x="20" y="1009"/>
                          <a:pt x="11" y="1009"/>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03" name="Google Shape;1203;p39"/>
                  <p:cNvSpPr/>
                  <p:nvPr/>
                </p:nvSpPr>
                <p:spPr>
                  <a:xfrm>
                    <a:off x="6762469" y="2044385"/>
                    <a:ext cx="20121" cy="764603"/>
                  </a:xfrm>
                  <a:custGeom>
                    <a:avLst/>
                    <a:gdLst/>
                    <a:ahLst/>
                    <a:cxnLst/>
                    <a:rect l="l" t="t" r="r" b="b"/>
                    <a:pathLst>
                      <a:path w="28" h="1006" extrusionOk="0">
                        <a:moveTo>
                          <a:pt x="0" y="1005"/>
                        </a:moveTo>
                        <a:lnTo>
                          <a:pt x="0" y="13"/>
                        </a:lnTo>
                        <a:cubicBezTo>
                          <a:pt x="0" y="6"/>
                          <a:pt x="6" y="0"/>
                          <a:pt x="13" y="0"/>
                        </a:cubicBezTo>
                        <a:cubicBezTo>
                          <a:pt x="21" y="0"/>
                          <a:pt x="27" y="6"/>
                          <a:pt x="27" y="13"/>
                        </a:cubicBezTo>
                        <a:lnTo>
                          <a:pt x="27" y="1004"/>
                        </a:lnTo>
                        <a:cubicBezTo>
                          <a:pt x="18" y="1004"/>
                          <a:pt x="9" y="1005"/>
                          <a:pt x="0" y="100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04" name="Google Shape;1204;p39"/>
                  <p:cNvSpPr/>
                  <p:nvPr/>
                </p:nvSpPr>
                <p:spPr>
                  <a:xfrm>
                    <a:off x="6722226" y="1682205"/>
                    <a:ext cx="93899" cy="43595"/>
                  </a:xfrm>
                  <a:custGeom>
                    <a:avLst/>
                    <a:gdLst/>
                    <a:ahLst/>
                    <a:cxnLst/>
                    <a:rect l="l" t="t" r="r" b="b"/>
                    <a:pathLst>
                      <a:path w="125" h="57" extrusionOk="0">
                        <a:moveTo>
                          <a:pt x="51" y="56"/>
                        </a:moveTo>
                        <a:cubicBezTo>
                          <a:pt x="36" y="56"/>
                          <a:pt x="22" y="53"/>
                          <a:pt x="9" y="46"/>
                        </a:cubicBezTo>
                        <a:cubicBezTo>
                          <a:pt x="3" y="42"/>
                          <a:pt x="0" y="34"/>
                          <a:pt x="4" y="27"/>
                        </a:cubicBezTo>
                        <a:cubicBezTo>
                          <a:pt x="8" y="21"/>
                          <a:pt x="16" y="19"/>
                          <a:pt x="23" y="22"/>
                        </a:cubicBezTo>
                        <a:cubicBezTo>
                          <a:pt x="47" y="36"/>
                          <a:pt x="81" y="29"/>
                          <a:pt x="98" y="7"/>
                        </a:cubicBezTo>
                        <a:cubicBezTo>
                          <a:pt x="103" y="1"/>
                          <a:pt x="112" y="0"/>
                          <a:pt x="117" y="5"/>
                        </a:cubicBezTo>
                        <a:cubicBezTo>
                          <a:pt x="123" y="10"/>
                          <a:pt x="124" y="18"/>
                          <a:pt x="120" y="24"/>
                        </a:cubicBezTo>
                        <a:cubicBezTo>
                          <a:pt x="103" y="45"/>
                          <a:pt x="77" y="56"/>
                          <a:pt x="51" y="56"/>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05" name="Google Shape;1205;p39"/>
                  <p:cNvSpPr/>
                  <p:nvPr/>
                </p:nvSpPr>
                <p:spPr>
                  <a:xfrm>
                    <a:off x="5716160" y="1823053"/>
                    <a:ext cx="419193" cy="389009"/>
                  </a:xfrm>
                  <a:custGeom>
                    <a:avLst/>
                    <a:gdLst/>
                    <a:ahLst/>
                    <a:cxnLst/>
                    <a:rect l="l" t="t" r="r" b="b"/>
                    <a:pathLst>
                      <a:path w="553" h="511" extrusionOk="0">
                        <a:moveTo>
                          <a:pt x="511" y="43"/>
                        </a:moveTo>
                        <a:cubicBezTo>
                          <a:pt x="542" y="108"/>
                          <a:pt x="552" y="183"/>
                          <a:pt x="539" y="254"/>
                        </a:cubicBezTo>
                        <a:cubicBezTo>
                          <a:pt x="527" y="324"/>
                          <a:pt x="493" y="390"/>
                          <a:pt x="443" y="441"/>
                        </a:cubicBezTo>
                        <a:lnTo>
                          <a:pt x="253" y="510"/>
                        </a:lnTo>
                        <a:lnTo>
                          <a:pt x="253" y="510"/>
                        </a:lnTo>
                        <a:cubicBezTo>
                          <a:pt x="206" y="481"/>
                          <a:pt x="159" y="453"/>
                          <a:pt x="118" y="418"/>
                        </a:cubicBezTo>
                        <a:cubicBezTo>
                          <a:pt x="76" y="382"/>
                          <a:pt x="40" y="339"/>
                          <a:pt x="21" y="288"/>
                        </a:cubicBezTo>
                        <a:cubicBezTo>
                          <a:pt x="4" y="245"/>
                          <a:pt x="0" y="200"/>
                          <a:pt x="2" y="155"/>
                        </a:cubicBezTo>
                        <a:cubicBezTo>
                          <a:pt x="11" y="160"/>
                          <a:pt x="21" y="162"/>
                          <a:pt x="31" y="162"/>
                        </a:cubicBezTo>
                        <a:cubicBezTo>
                          <a:pt x="53" y="160"/>
                          <a:pt x="71" y="144"/>
                          <a:pt x="85" y="127"/>
                        </a:cubicBezTo>
                        <a:cubicBezTo>
                          <a:pt x="99" y="111"/>
                          <a:pt x="111" y="91"/>
                          <a:pt x="128" y="78"/>
                        </a:cubicBezTo>
                        <a:cubicBezTo>
                          <a:pt x="145" y="64"/>
                          <a:pt x="170" y="57"/>
                          <a:pt x="189" y="68"/>
                        </a:cubicBezTo>
                        <a:cubicBezTo>
                          <a:pt x="207" y="79"/>
                          <a:pt x="213" y="103"/>
                          <a:pt x="218" y="124"/>
                        </a:cubicBezTo>
                        <a:cubicBezTo>
                          <a:pt x="225" y="159"/>
                          <a:pt x="232" y="194"/>
                          <a:pt x="239" y="229"/>
                        </a:cubicBezTo>
                        <a:cubicBezTo>
                          <a:pt x="244" y="252"/>
                          <a:pt x="249" y="277"/>
                          <a:pt x="263" y="297"/>
                        </a:cubicBezTo>
                        <a:cubicBezTo>
                          <a:pt x="277" y="317"/>
                          <a:pt x="302" y="331"/>
                          <a:pt x="326" y="324"/>
                        </a:cubicBezTo>
                        <a:cubicBezTo>
                          <a:pt x="343" y="318"/>
                          <a:pt x="356" y="302"/>
                          <a:pt x="361" y="285"/>
                        </a:cubicBezTo>
                        <a:cubicBezTo>
                          <a:pt x="367" y="268"/>
                          <a:pt x="367" y="249"/>
                          <a:pt x="366" y="231"/>
                        </a:cubicBezTo>
                        <a:cubicBezTo>
                          <a:pt x="365" y="189"/>
                          <a:pt x="360" y="148"/>
                          <a:pt x="353" y="107"/>
                        </a:cubicBezTo>
                        <a:cubicBezTo>
                          <a:pt x="350" y="94"/>
                          <a:pt x="348" y="81"/>
                          <a:pt x="350" y="69"/>
                        </a:cubicBezTo>
                        <a:cubicBezTo>
                          <a:pt x="352" y="57"/>
                          <a:pt x="360" y="44"/>
                          <a:pt x="372" y="40"/>
                        </a:cubicBezTo>
                        <a:cubicBezTo>
                          <a:pt x="386" y="36"/>
                          <a:pt x="401" y="45"/>
                          <a:pt x="416" y="48"/>
                        </a:cubicBezTo>
                        <a:cubicBezTo>
                          <a:pt x="444" y="53"/>
                          <a:pt x="473" y="34"/>
                          <a:pt x="485" y="7"/>
                        </a:cubicBezTo>
                        <a:cubicBezTo>
                          <a:pt x="486" y="5"/>
                          <a:pt x="487" y="2"/>
                          <a:pt x="487" y="0"/>
                        </a:cubicBezTo>
                        <a:cubicBezTo>
                          <a:pt x="496" y="13"/>
                          <a:pt x="504" y="28"/>
                          <a:pt x="511" y="43"/>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06" name="Google Shape;1206;p39"/>
                  <p:cNvSpPr/>
                  <p:nvPr/>
                </p:nvSpPr>
                <p:spPr>
                  <a:xfrm>
                    <a:off x="5685977" y="1581600"/>
                    <a:ext cx="409133" cy="492964"/>
                  </a:xfrm>
                  <a:custGeom>
                    <a:avLst/>
                    <a:gdLst/>
                    <a:ahLst/>
                    <a:cxnLst/>
                    <a:rect l="l" t="t" r="r" b="b"/>
                    <a:pathLst>
                      <a:path w="539" h="647" extrusionOk="0">
                        <a:moveTo>
                          <a:pt x="522" y="238"/>
                        </a:moveTo>
                        <a:cubicBezTo>
                          <a:pt x="534" y="262"/>
                          <a:pt x="538" y="290"/>
                          <a:pt x="530" y="315"/>
                        </a:cubicBezTo>
                        <a:cubicBezTo>
                          <a:pt x="530" y="317"/>
                          <a:pt x="529" y="320"/>
                          <a:pt x="528" y="322"/>
                        </a:cubicBezTo>
                        <a:cubicBezTo>
                          <a:pt x="516" y="349"/>
                          <a:pt x="487" y="368"/>
                          <a:pt x="459" y="363"/>
                        </a:cubicBezTo>
                        <a:cubicBezTo>
                          <a:pt x="444" y="360"/>
                          <a:pt x="429" y="351"/>
                          <a:pt x="415" y="355"/>
                        </a:cubicBezTo>
                        <a:cubicBezTo>
                          <a:pt x="403" y="359"/>
                          <a:pt x="395" y="372"/>
                          <a:pt x="393" y="384"/>
                        </a:cubicBezTo>
                        <a:cubicBezTo>
                          <a:pt x="391" y="396"/>
                          <a:pt x="393" y="409"/>
                          <a:pt x="396" y="422"/>
                        </a:cubicBezTo>
                        <a:cubicBezTo>
                          <a:pt x="403" y="463"/>
                          <a:pt x="408" y="504"/>
                          <a:pt x="409" y="546"/>
                        </a:cubicBezTo>
                        <a:cubicBezTo>
                          <a:pt x="410" y="564"/>
                          <a:pt x="410" y="583"/>
                          <a:pt x="404" y="600"/>
                        </a:cubicBezTo>
                        <a:cubicBezTo>
                          <a:pt x="399" y="617"/>
                          <a:pt x="386" y="633"/>
                          <a:pt x="369" y="639"/>
                        </a:cubicBezTo>
                        <a:cubicBezTo>
                          <a:pt x="345" y="646"/>
                          <a:pt x="320" y="632"/>
                          <a:pt x="306" y="612"/>
                        </a:cubicBezTo>
                        <a:cubicBezTo>
                          <a:pt x="292" y="592"/>
                          <a:pt x="287" y="567"/>
                          <a:pt x="282" y="544"/>
                        </a:cubicBezTo>
                        <a:cubicBezTo>
                          <a:pt x="275" y="509"/>
                          <a:pt x="268" y="474"/>
                          <a:pt x="261" y="439"/>
                        </a:cubicBezTo>
                        <a:cubicBezTo>
                          <a:pt x="256" y="418"/>
                          <a:pt x="250" y="394"/>
                          <a:pt x="232" y="383"/>
                        </a:cubicBezTo>
                        <a:cubicBezTo>
                          <a:pt x="213" y="372"/>
                          <a:pt x="188" y="379"/>
                          <a:pt x="171" y="393"/>
                        </a:cubicBezTo>
                        <a:cubicBezTo>
                          <a:pt x="154" y="406"/>
                          <a:pt x="142" y="426"/>
                          <a:pt x="128" y="442"/>
                        </a:cubicBezTo>
                        <a:cubicBezTo>
                          <a:pt x="114" y="459"/>
                          <a:pt x="96" y="475"/>
                          <a:pt x="74" y="477"/>
                        </a:cubicBezTo>
                        <a:cubicBezTo>
                          <a:pt x="64" y="477"/>
                          <a:pt x="54" y="475"/>
                          <a:pt x="45" y="470"/>
                        </a:cubicBezTo>
                        <a:cubicBezTo>
                          <a:pt x="28" y="460"/>
                          <a:pt x="14" y="443"/>
                          <a:pt x="9" y="424"/>
                        </a:cubicBezTo>
                        <a:cubicBezTo>
                          <a:pt x="0" y="395"/>
                          <a:pt x="4" y="364"/>
                          <a:pt x="9" y="334"/>
                        </a:cubicBezTo>
                        <a:cubicBezTo>
                          <a:pt x="21" y="258"/>
                          <a:pt x="33" y="183"/>
                          <a:pt x="45" y="108"/>
                        </a:cubicBezTo>
                        <a:cubicBezTo>
                          <a:pt x="47" y="90"/>
                          <a:pt x="50" y="72"/>
                          <a:pt x="49" y="55"/>
                        </a:cubicBezTo>
                        <a:cubicBezTo>
                          <a:pt x="49" y="52"/>
                          <a:pt x="49" y="50"/>
                          <a:pt x="49" y="47"/>
                        </a:cubicBezTo>
                        <a:cubicBezTo>
                          <a:pt x="47" y="30"/>
                          <a:pt x="40" y="13"/>
                          <a:pt x="29" y="0"/>
                        </a:cubicBezTo>
                        <a:cubicBezTo>
                          <a:pt x="189" y="2"/>
                          <a:pt x="348" y="64"/>
                          <a:pt x="467" y="171"/>
                        </a:cubicBezTo>
                        <a:cubicBezTo>
                          <a:pt x="489" y="191"/>
                          <a:pt x="509" y="212"/>
                          <a:pt x="522" y="238"/>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07" name="Google Shape;1207;p39"/>
                  <p:cNvSpPr/>
                  <p:nvPr/>
                </p:nvSpPr>
                <p:spPr>
                  <a:xfrm>
                    <a:off x="6004566" y="2466928"/>
                    <a:ext cx="332001" cy="338704"/>
                  </a:xfrm>
                  <a:custGeom>
                    <a:avLst/>
                    <a:gdLst/>
                    <a:ahLst/>
                    <a:cxnLst/>
                    <a:rect l="l" t="t" r="r" b="b"/>
                    <a:pathLst>
                      <a:path w="436" h="445" extrusionOk="0">
                        <a:moveTo>
                          <a:pt x="99" y="420"/>
                        </a:moveTo>
                        <a:cubicBezTo>
                          <a:pt x="64" y="304"/>
                          <a:pt x="30" y="191"/>
                          <a:pt x="0" y="91"/>
                        </a:cubicBezTo>
                        <a:cubicBezTo>
                          <a:pt x="43" y="92"/>
                          <a:pt x="143" y="83"/>
                          <a:pt x="244" y="0"/>
                        </a:cubicBezTo>
                        <a:cubicBezTo>
                          <a:pt x="301" y="133"/>
                          <a:pt x="368" y="287"/>
                          <a:pt x="435" y="444"/>
                        </a:cubicBezTo>
                        <a:cubicBezTo>
                          <a:pt x="311" y="438"/>
                          <a:pt x="198" y="430"/>
                          <a:pt x="99" y="420"/>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08" name="Google Shape;1208;p39"/>
                  <p:cNvSpPr/>
                  <p:nvPr/>
                </p:nvSpPr>
                <p:spPr>
                  <a:xfrm>
                    <a:off x="5910666" y="2158404"/>
                    <a:ext cx="281698" cy="378947"/>
                  </a:xfrm>
                  <a:custGeom>
                    <a:avLst/>
                    <a:gdLst/>
                    <a:ahLst/>
                    <a:cxnLst/>
                    <a:rect l="l" t="t" r="r" b="b"/>
                    <a:pathLst>
                      <a:path w="372" h="499" extrusionOk="0">
                        <a:moveTo>
                          <a:pt x="190" y="1"/>
                        </a:moveTo>
                        <a:lnTo>
                          <a:pt x="193" y="0"/>
                        </a:lnTo>
                        <a:cubicBezTo>
                          <a:pt x="193" y="0"/>
                          <a:pt x="268" y="169"/>
                          <a:pt x="371" y="406"/>
                        </a:cubicBezTo>
                        <a:cubicBezTo>
                          <a:pt x="270" y="489"/>
                          <a:pt x="170" y="498"/>
                          <a:pt x="127" y="497"/>
                        </a:cubicBezTo>
                        <a:cubicBezTo>
                          <a:pt x="53" y="249"/>
                          <a:pt x="0" y="70"/>
                          <a:pt x="0" y="70"/>
                        </a:cubicBezTo>
                        <a:lnTo>
                          <a:pt x="0" y="70"/>
                        </a:lnTo>
                        <a:lnTo>
                          <a:pt x="190" y="1"/>
                        </a:ln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09" name="Google Shape;1209;p39"/>
                  <p:cNvSpPr/>
                  <p:nvPr/>
                </p:nvSpPr>
                <p:spPr>
                  <a:xfrm>
                    <a:off x="5877131" y="1635256"/>
                    <a:ext cx="181092" cy="184442"/>
                  </a:xfrm>
                  <a:custGeom>
                    <a:avLst/>
                    <a:gdLst/>
                    <a:ahLst/>
                    <a:cxnLst/>
                    <a:rect l="l" t="t" r="r" b="b"/>
                    <a:pathLst>
                      <a:path w="238" h="242" extrusionOk="0">
                        <a:moveTo>
                          <a:pt x="223" y="241"/>
                        </a:moveTo>
                        <a:cubicBezTo>
                          <a:pt x="216" y="241"/>
                          <a:pt x="211" y="237"/>
                          <a:pt x="209" y="230"/>
                        </a:cubicBezTo>
                        <a:cubicBezTo>
                          <a:pt x="190" y="133"/>
                          <a:pt x="109" y="50"/>
                          <a:pt x="12" y="28"/>
                        </a:cubicBezTo>
                        <a:cubicBezTo>
                          <a:pt x="5" y="26"/>
                          <a:pt x="0" y="19"/>
                          <a:pt x="2" y="11"/>
                        </a:cubicBezTo>
                        <a:cubicBezTo>
                          <a:pt x="4" y="4"/>
                          <a:pt x="11" y="0"/>
                          <a:pt x="18" y="1"/>
                        </a:cubicBezTo>
                        <a:cubicBezTo>
                          <a:pt x="125" y="26"/>
                          <a:pt x="214" y="118"/>
                          <a:pt x="236" y="225"/>
                        </a:cubicBezTo>
                        <a:cubicBezTo>
                          <a:pt x="237" y="232"/>
                          <a:pt x="233" y="239"/>
                          <a:pt x="225" y="241"/>
                        </a:cubicBezTo>
                        <a:cubicBezTo>
                          <a:pt x="224" y="241"/>
                          <a:pt x="224" y="241"/>
                          <a:pt x="223" y="24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10" name="Google Shape;1210;p39"/>
                  <p:cNvSpPr/>
                  <p:nvPr/>
                </p:nvSpPr>
                <p:spPr>
                  <a:xfrm>
                    <a:off x="6021332" y="2564179"/>
                    <a:ext cx="231395" cy="73777"/>
                  </a:xfrm>
                  <a:custGeom>
                    <a:avLst/>
                    <a:gdLst/>
                    <a:ahLst/>
                    <a:cxnLst/>
                    <a:rect l="l" t="t" r="r" b="b"/>
                    <a:pathLst>
                      <a:path w="304" h="99" extrusionOk="0">
                        <a:moveTo>
                          <a:pt x="77" y="98"/>
                        </a:moveTo>
                        <a:cubicBezTo>
                          <a:pt x="55" y="98"/>
                          <a:pt x="34" y="96"/>
                          <a:pt x="12" y="92"/>
                        </a:cubicBezTo>
                        <a:cubicBezTo>
                          <a:pt x="5" y="91"/>
                          <a:pt x="0" y="84"/>
                          <a:pt x="1" y="76"/>
                        </a:cubicBezTo>
                        <a:cubicBezTo>
                          <a:pt x="3" y="69"/>
                          <a:pt x="10" y="64"/>
                          <a:pt x="17" y="66"/>
                        </a:cubicBezTo>
                        <a:cubicBezTo>
                          <a:pt x="108" y="83"/>
                          <a:pt x="206" y="60"/>
                          <a:pt x="279" y="4"/>
                        </a:cubicBezTo>
                        <a:cubicBezTo>
                          <a:pt x="285" y="0"/>
                          <a:pt x="294" y="1"/>
                          <a:pt x="298" y="7"/>
                        </a:cubicBezTo>
                        <a:cubicBezTo>
                          <a:pt x="303" y="13"/>
                          <a:pt x="302" y="21"/>
                          <a:pt x="296" y="26"/>
                        </a:cubicBezTo>
                        <a:cubicBezTo>
                          <a:pt x="233" y="73"/>
                          <a:pt x="155" y="98"/>
                          <a:pt x="77" y="98"/>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11" name="Google Shape;1211;p39"/>
                  <p:cNvSpPr/>
                  <p:nvPr/>
                </p:nvSpPr>
                <p:spPr>
                  <a:xfrm>
                    <a:off x="6054868" y="2661432"/>
                    <a:ext cx="238100" cy="73777"/>
                  </a:xfrm>
                  <a:custGeom>
                    <a:avLst/>
                    <a:gdLst/>
                    <a:ahLst/>
                    <a:cxnLst/>
                    <a:rect l="l" t="t" r="r" b="b"/>
                    <a:pathLst>
                      <a:path w="315" h="99" extrusionOk="0">
                        <a:moveTo>
                          <a:pt x="58" y="98"/>
                        </a:moveTo>
                        <a:cubicBezTo>
                          <a:pt x="43" y="98"/>
                          <a:pt x="28" y="98"/>
                          <a:pt x="13" y="96"/>
                        </a:cubicBezTo>
                        <a:cubicBezTo>
                          <a:pt x="5" y="95"/>
                          <a:pt x="0" y="89"/>
                          <a:pt x="0" y="81"/>
                        </a:cubicBezTo>
                        <a:cubicBezTo>
                          <a:pt x="1" y="74"/>
                          <a:pt x="8" y="68"/>
                          <a:pt x="15" y="69"/>
                        </a:cubicBezTo>
                        <a:cubicBezTo>
                          <a:pt x="112" y="79"/>
                          <a:pt x="210" y="55"/>
                          <a:pt x="292" y="4"/>
                        </a:cubicBezTo>
                        <a:cubicBezTo>
                          <a:pt x="298" y="0"/>
                          <a:pt x="306" y="1"/>
                          <a:pt x="310" y="8"/>
                        </a:cubicBezTo>
                        <a:cubicBezTo>
                          <a:pt x="314" y="14"/>
                          <a:pt x="312" y="22"/>
                          <a:pt x="306" y="26"/>
                        </a:cubicBezTo>
                        <a:cubicBezTo>
                          <a:pt x="232" y="73"/>
                          <a:pt x="145" y="98"/>
                          <a:pt x="58" y="98"/>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12" name="Google Shape;1212;p39"/>
                  <p:cNvSpPr/>
                  <p:nvPr/>
                </p:nvSpPr>
                <p:spPr>
                  <a:xfrm>
                    <a:off x="6232607" y="2751976"/>
                    <a:ext cx="100606" cy="50302"/>
                  </a:xfrm>
                  <a:custGeom>
                    <a:avLst/>
                    <a:gdLst/>
                    <a:ahLst/>
                    <a:cxnLst/>
                    <a:rect l="l" t="t" r="r" b="b"/>
                    <a:pathLst>
                      <a:path w="132" h="64" extrusionOk="0">
                        <a:moveTo>
                          <a:pt x="0" y="59"/>
                        </a:moveTo>
                        <a:cubicBezTo>
                          <a:pt x="38" y="47"/>
                          <a:pt x="74" y="29"/>
                          <a:pt x="107" y="5"/>
                        </a:cubicBezTo>
                        <a:cubicBezTo>
                          <a:pt x="113" y="0"/>
                          <a:pt x="122" y="1"/>
                          <a:pt x="126" y="7"/>
                        </a:cubicBezTo>
                        <a:cubicBezTo>
                          <a:pt x="131" y="13"/>
                          <a:pt x="129" y="22"/>
                          <a:pt x="123" y="26"/>
                        </a:cubicBezTo>
                        <a:cubicBezTo>
                          <a:pt x="104" y="40"/>
                          <a:pt x="84" y="53"/>
                          <a:pt x="62" y="63"/>
                        </a:cubicBezTo>
                        <a:cubicBezTo>
                          <a:pt x="41" y="62"/>
                          <a:pt x="21" y="61"/>
                          <a:pt x="0" y="59"/>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13" name="Google Shape;1213;p39"/>
                  <p:cNvSpPr/>
                  <p:nvPr/>
                </p:nvSpPr>
                <p:spPr>
                  <a:xfrm>
                    <a:off x="6175596" y="1984022"/>
                    <a:ext cx="462791" cy="824963"/>
                  </a:xfrm>
                  <a:custGeom>
                    <a:avLst/>
                    <a:gdLst/>
                    <a:ahLst/>
                    <a:cxnLst/>
                    <a:rect l="l" t="t" r="r" b="b"/>
                    <a:pathLst>
                      <a:path w="609" h="1085" extrusionOk="0">
                        <a:moveTo>
                          <a:pt x="585" y="1084"/>
                        </a:moveTo>
                        <a:cubicBezTo>
                          <a:pt x="420" y="1084"/>
                          <a:pt x="264" y="1079"/>
                          <a:pt x="123" y="1071"/>
                        </a:cubicBezTo>
                        <a:lnTo>
                          <a:pt x="0" y="77"/>
                        </a:lnTo>
                        <a:cubicBezTo>
                          <a:pt x="0" y="77"/>
                          <a:pt x="40" y="191"/>
                          <a:pt x="85" y="185"/>
                        </a:cubicBezTo>
                        <a:cubicBezTo>
                          <a:pt x="129" y="180"/>
                          <a:pt x="117" y="84"/>
                          <a:pt x="117" y="84"/>
                        </a:cubicBezTo>
                        <a:cubicBezTo>
                          <a:pt x="117" y="84"/>
                          <a:pt x="155" y="174"/>
                          <a:pt x="196" y="171"/>
                        </a:cubicBezTo>
                        <a:cubicBezTo>
                          <a:pt x="237" y="168"/>
                          <a:pt x="256" y="52"/>
                          <a:pt x="256" y="52"/>
                        </a:cubicBezTo>
                        <a:cubicBezTo>
                          <a:pt x="256" y="52"/>
                          <a:pt x="277" y="152"/>
                          <a:pt x="320" y="151"/>
                        </a:cubicBezTo>
                        <a:cubicBezTo>
                          <a:pt x="363" y="150"/>
                          <a:pt x="370" y="29"/>
                          <a:pt x="370" y="29"/>
                        </a:cubicBezTo>
                        <a:cubicBezTo>
                          <a:pt x="370" y="29"/>
                          <a:pt x="375" y="125"/>
                          <a:pt x="414" y="127"/>
                        </a:cubicBezTo>
                        <a:cubicBezTo>
                          <a:pt x="453" y="130"/>
                          <a:pt x="468" y="0"/>
                          <a:pt x="468" y="0"/>
                        </a:cubicBezTo>
                        <a:lnTo>
                          <a:pt x="608" y="1084"/>
                        </a:lnTo>
                        <a:cubicBezTo>
                          <a:pt x="600" y="1084"/>
                          <a:pt x="593" y="1084"/>
                          <a:pt x="585" y="1084"/>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14" name="Google Shape;1214;p39"/>
                  <p:cNvSpPr/>
                  <p:nvPr/>
                </p:nvSpPr>
                <p:spPr>
                  <a:xfrm>
                    <a:off x="6175596" y="1766042"/>
                    <a:ext cx="355476" cy="365534"/>
                  </a:xfrm>
                  <a:custGeom>
                    <a:avLst/>
                    <a:gdLst/>
                    <a:ahLst/>
                    <a:cxnLst/>
                    <a:rect l="l" t="t" r="r" b="b"/>
                    <a:pathLst>
                      <a:path w="469" h="481" extrusionOk="0">
                        <a:moveTo>
                          <a:pt x="321" y="32"/>
                        </a:moveTo>
                        <a:lnTo>
                          <a:pt x="468" y="289"/>
                        </a:lnTo>
                        <a:cubicBezTo>
                          <a:pt x="468" y="289"/>
                          <a:pt x="453" y="419"/>
                          <a:pt x="414" y="416"/>
                        </a:cubicBezTo>
                        <a:cubicBezTo>
                          <a:pt x="375" y="414"/>
                          <a:pt x="370" y="318"/>
                          <a:pt x="370" y="318"/>
                        </a:cubicBezTo>
                        <a:cubicBezTo>
                          <a:pt x="370" y="318"/>
                          <a:pt x="363" y="439"/>
                          <a:pt x="320" y="440"/>
                        </a:cubicBezTo>
                        <a:cubicBezTo>
                          <a:pt x="277" y="441"/>
                          <a:pt x="256" y="341"/>
                          <a:pt x="256" y="341"/>
                        </a:cubicBezTo>
                        <a:cubicBezTo>
                          <a:pt x="256" y="341"/>
                          <a:pt x="237" y="457"/>
                          <a:pt x="196" y="460"/>
                        </a:cubicBezTo>
                        <a:cubicBezTo>
                          <a:pt x="155" y="463"/>
                          <a:pt x="117" y="373"/>
                          <a:pt x="117" y="373"/>
                        </a:cubicBezTo>
                        <a:cubicBezTo>
                          <a:pt x="117" y="373"/>
                          <a:pt x="129" y="469"/>
                          <a:pt x="85" y="474"/>
                        </a:cubicBezTo>
                        <a:cubicBezTo>
                          <a:pt x="40" y="480"/>
                          <a:pt x="0" y="366"/>
                          <a:pt x="0" y="366"/>
                        </a:cubicBezTo>
                        <a:lnTo>
                          <a:pt x="106" y="0"/>
                        </a:lnTo>
                        <a:lnTo>
                          <a:pt x="321" y="32"/>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15" name="Google Shape;1215;p39"/>
                  <p:cNvSpPr/>
                  <p:nvPr/>
                </p:nvSpPr>
                <p:spPr>
                  <a:xfrm>
                    <a:off x="6256081" y="1641963"/>
                    <a:ext cx="164324" cy="147555"/>
                  </a:xfrm>
                  <a:custGeom>
                    <a:avLst/>
                    <a:gdLst/>
                    <a:ahLst/>
                    <a:cxnLst/>
                    <a:rect l="l" t="t" r="r" b="b"/>
                    <a:pathLst>
                      <a:path w="216" h="196" extrusionOk="0">
                        <a:moveTo>
                          <a:pt x="103" y="0"/>
                        </a:moveTo>
                        <a:lnTo>
                          <a:pt x="215" y="195"/>
                        </a:lnTo>
                        <a:lnTo>
                          <a:pt x="0" y="163"/>
                        </a:lnTo>
                        <a:lnTo>
                          <a:pt x="34" y="48"/>
                        </a:lnTo>
                        <a:lnTo>
                          <a:pt x="103" y="0"/>
                        </a:ln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16" name="Google Shape;1216;p39"/>
                  <p:cNvSpPr/>
                  <p:nvPr/>
                </p:nvSpPr>
                <p:spPr>
                  <a:xfrm>
                    <a:off x="6252729" y="2037678"/>
                    <a:ext cx="110667" cy="767957"/>
                  </a:xfrm>
                  <a:custGeom>
                    <a:avLst/>
                    <a:gdLst/>
                    <a:ahLst/>
                    <a:cxnLst/>
                    <a:rect l="l" t="t" r="r" b="b"/>
                    <a:pathLst>
                      <a:path w="147" h="1009" extrusionOk="0">
                        <a:moveTo>
                          <a:pt x="119" y="1007"/>
                        </a:moveTo>
                        <a:lnTo>
                          <a:pt x="1" y="17"/>
                        </a:lnTo>
                        <a:cubicBezTo>
                          <a:pt x="0" y="9"/>
                          <a:pt x="5" y="2"/>
                          <a:pt x="13" y="2"/>
                        </a:cubicBezTo>
                        <a:cubicBezTo>
                          <a:pt x="20" y="0"/>
                          <a:pt x="27" y="6"/>
                          <a:pt x="28" y="13"/>
                        </a:cubicBezTo>
                        <a:lnTo>
                          <a:pt x="146" y="1008"/>
                        </a:lnTo>
                        <a:cubicBezTo>
                          <a:pt x="137" y="1008"/>
                          <a:pt x="128" y="1008"/>
                          <a:pt x="119" y="100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17" name="Google Shape;1217;p39"/>
                  <p:cNvSpPr/>
                  <p:nvPr/>
                </p:nvSpPr>
                <p:spPr>
                  <a:xfrm>
                    <a:off x="6447235" y="1997436"/>
                    <a:ext cx="137494" cy="814900"/>
                  </a:xfrm>
                  <a:custGeom>
                    <a:avLst/>
                    <a:gdLst/>
                    <a:ahLst/>
                    <a:cxnLst/>
                    <a:rect l="l" t="t" r="r" b="b"/>
                    <a:pathLst>
                      <a:path w="182" h="1071" extrusionOk="0">
                        <a:moveTo>
                          <a:pt x="154" y="1070"/>
                        </a:moveTo>
                        <a:lnTo>
                          <a:pt x="1" y="17"/>
                        </a:lnTo>
                        <a:cubicBezTo>
                          <a:pt x="0" y="9"/>
                          <a:pt x="5" y="3"/>
                          <a:pt x="12" y="1"/>
                        </a:cubicBezTo>
                        <a:cubicBezTo>
                          <a:pt x="20" y="0"/>
                          <a:pt x="27" y="5"/>
                          <a:pt x="28" y="13"/>
                        </a:cubicBezTo>
                        <a:lnTo>
                          <a:pt x="181" y="1070"/>
                        </a:lnTo>
                        <a:cubicBezTo>
                          <a:pt x="172" y="1070"/>
                          <a:pt x="163" y="1070"/>
                          <a:pt x="154" y="107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18" name="Google Shape;1218;p39"/>
                  <p:cNvSpPr/>
                  <p:nvPr/>
                </p:nvSpPr>
                <p:spPr>
                  <a:xfrm>
                    <a:off x="6356688" y="2014202"/>
                    <a:ext cx="124080" cy="794782"/>
                  </a:xfrm>
                  <a:custGeom>
                    <a:avLst/>
                    <a:gdLst/>
                    <a:ahLst/>
                    <a:cxnLst/>
                    <a:rect l="l" t="t" r="r" b="b"/>
                    <a:pathLst>
                      <a:path w="163" h="1046" extrusionOk="0">
                        <a:moveTo>
                          <a:pt x="135" y="1044"/>
                        </a:moveTo>
                        <a:lnTo>
                          <a:pt x="1" y="17"/>
                        </a:lnTo>
                        <a:cubicBezTo>
                          <a:pt x="0" y="9"/>
                          <a:pt x="6" y="2"/>
                          <a:pt x="13" y="1"/>
                        </a:cubicBezTo>
                        <a:cubicBezTo>
                          <a:pt x="20" y="0"/>
                          <a:pt x="27" y="6"/>
                          <a:pt x="28" y="13"/>
                        </a:cubicBezTo>
                        <a:lnTo>
                          <a:pt x="162" y="1045"/>
                        </a:lnTo>
                        <a:cubicBezTo>
                          <a:pt x="153" y="1045"/>
                          <a:pt x="144" y="1045"/>
                          <a:pt x="135" y="104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19" name="Google Shape;1219;p39"/>
                  <p:cNvSpPr/>
                  <p:nvPr/>
                </p:nvSpPr>
                <p:spPr>
                  <a:xfrm>
                    <a:off x="6266143" y="1655377"/>
                    <a:ext cx="83837" cy="53656"/>
                  </a:xfrm>
                  <a:custGeom>
                    <a:avLst/>
                    <a:gdLst/>
                    <a:ahLst/>
                    <a:cxnLst/>
                    <a:rect l="l" t="t" r="r" b="b"/>
                    <a:pathLst>
                      <a:path w="111" h="71" extrusionOk="0">
                        <a:moveTo>
                          <a:pt x="22" y="70"/>
                        </a:moveTo>
                        <a:cubicBezTo>
                          <a:pt x="19" y="70"/>
                          <a:pt x="16" y="70"/>
                          <a:pt x="13" y="70"/>
                        </a:cubicBezTo>
                        <a:cubicBezTo>
                          <a:pt x="6" y="69"/>
                          <a:pt x="0" y="62"/>
                          <a:pt x="1" y="55"/>
                        </a:cubicBezTo>
                        <a:cubicBezTo>
                          <a:pt x="2" y="48"/>
                          <a:pt x="8" y="42"/>
                          <a:pt x="16" y="43"/>
                        </a:cubicBezTo>
                        <a:cubicBezTo>
                          <a:pt x="41" y="46"/>
                          <a:pt x="69" y="31"/>
                          <a:pt x="83" y="9"/>
                        </a:cubicBezTo>
                        <a:cubicBezTo>
                          <a:pt x="86" y="2"/>
                          <a:pt x="95" y="0"/>
                          <a:pt x="101" y="4"/>
                        </a:cubicBezTo>
                        <a:cubicBezTo>
                          <a:pt x="107" y="8"/>
                          <a:pt x="110" y="16"/>
                          <a:pt x="106" y="22"/>
                        </a:cubicBezTo>
                        <a:cubicBezTo>
                          <a:pt x="89" y="52"/>
                          <a:pt x="56" y="70"/>
                          <a:pt x="22" y="7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1220" name="Google Shape;1220;p39"/>
                <p:cNvGrpSpPr/>
                <p:nvPr/>
              </p:nvGrpSpPr>
              <p:grpSpPr>
                <a:xfrm rot="5400000">
                  <a:off x="7874095" y="2168731"/>
                  <a:ext cx="311529" cy="578250"/>
                  <a:chOff x="1196975" y="5856287"/>
                  <a:chExt cx="231775" cy="430213"/>
                </a:xfrm>
              </p:grpSpPr>
              <p:sp>
                <p:nvSpPr>
                  <p:cNvPr id="1221" name="Google Shape;1221;p39"/>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22" name="Google Shape;1222;p39"/>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23" name="Google Shape;1223;p39"/>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24" name="Google Shape;1224;p39"/>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25" name="Google Shape;1225;p39"/>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26" name="Google Shape;1226;p39"/>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27" name="Google Shape;1227;p39"/>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1228" name="Google Shape;1228;p39"/>
                <p:cNvGrpSpPr/>
                <p:nvPr/>
              </p:nvGrpSpPr>
              <p:grpSpPr>
                <a:xfrm rot="-5400000">
                  <a:off x="5370420" y="4032831"/>
                  <a:ext cx="311529" cy="578250"/>
                  <a:chOff x="1196975" y="5856287"/>
                  <a:chExt cx="231775" cy="430213"/>
                </a:xfrm>
              </p:grpSpPr>
              <p:sp>
                <p:nvSpPr>
                  <p:cNvPr id="1229" name="Google Shape;1229;p39"/>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30" name="Google Shape;1230;p39"/>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31" name="Google Shape;1231;p39"/>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32" name="Google Shape;1232;p39"/>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33" name="Google Shape;1233;p39"/>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34" name="Google Shape;1234;p39"/>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35" name="Google Shape;1235;p39"/>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grpSp>
            <p:nvGrpSpPr>
              <p:cNvPr id="1236" name="Google Shape;1236;p39"/>
              <p:cNvGrpSpPr/>
              <p:nvPr/>
            </p:nvGrpSpPr>
            <p:grpSpPr>
              <a:xfrm>
                <a:off x="7608101" y="450501"/>
                <a:ext cx="1315038" cy="1395049"/>
                <a:chOff x="7608101" y="450501"/>
                <a:chExt cx="1315038" cy="1395049"/>
              </a:xfrm>
            </p:grpSpPr>
            <p:sp>
              <p:nvSpPr>
                <p:cNvPr id="1237" name="Google Shape;1237;p39"/>
                <p:cNvSpPr/>
                <p:nvPr/>
              </p:nvSpPr>
              <p:spPr>
                <a:xfrm rot="-1700858">
                  <a:off x="7812137" y="775720"/>
                  <a:ext cx="955378" cy="896784"/>
                </a:xfrm>
                <a:custGeom>
                  <a:avLst/>
                  <a:gdLst/>
                  <a:ahLst/>
                  <a:cxnLst/>
                  <a:rect l="l" t="t" r="r" b="b"/>
                  <a:pathLst>
                    <a:path w="1220" h="1147" extrusionOk="0">
                      <a:moveTo>
                        <a:pt x="783" y="78"/>
                      </a:moveTo>
                      <a:lnTo>
                        <a:pt x="783" y="78"/>
                      </a:lnTo>
                      <a:cubicBezTo>
                        <a:pt x="1073" y="172"/>
                        <a:pt x="1219" y="493"/>
                        <a:pt x="1101" y="771"/>
                      </a:cubicBezTo>
                      <a:lnTo>
                        <a:pt x="1101" y="771"/>
                      </a:lnTo>
                      <a:cubicBezTo>
                        <a:pt x="996" y="1021"/>
                        <a:pt x="714" y="1146"/>
                        <a:pt x="461" y="1059"/>
                      </a:cubicBezTo>
                      <a:lnTo>
                        <a:pt x="461" y="1059"/>
                      </a:lnTo>
                      <a:cubicBezTo>
                        <a:pt x="404" y="1039"/>
                        <a:pt x="353" y="1010"/>
                        <a:pt x="308" y="974"/>
                      </a:cubicBezTo>
                      <a:lnTo>
                        <a:pt x="308" y="974"/>
                      </a:lnTo>
                      <a:cubicBezTo>
                        <a:pt x="290" y="959"/>
                        <a:pt x="268" y="954"/>
                        <a:pt x="245" y="957"/>
                      </a:cubicBezTo>
                      <a:lnTo>
                        <a:pt x="245" y="957"/>
                      </a:lnTo>
                      <a:cubicBezTo>
                        <a:pt x="160" y="970"/>
                        <a:pt x="71" y="952"/>
                        <a:pt x="0" y="905"/>
                      </a:cubicBezTo>
                      <a:lnTo>
                        <a:pt x="0" y="905"/>
                      </a:lnTo>
                      <a:cubicBezTo>
                        <a:pt x="50" y="898"/>
                        <a:pt x="97" y="873"/>
                        <a:pt x="132" y="837"/>
                      </a:cubicBezTo>
                      <a:lnTo>
                        <a:pt x="132" y="837"/>
                      </a:lnTo>
                      <a:cubicBezTo>
                        <a:pt x="153" y="815"/>
                        <a:pt x="159" y="783"/>
                        <a:pt x="150" y="755"/>
                      </a:cubicBezTo>
                      <a:lnTo>
                        <a:pt x="150" y="755"/>
                      </a:lnTo>
                      <a:cubicBezTo>
                        <a:pt x="101" y="628"/>
                        <a:pt x="102" y="481"/>
                        <a:pt x="166" y="346"/>
                      </a:cubicBezTo>
                      <a:lnTo>
                        <a:pt x="166" y="346"/>
                      </a:lnTo>
                      <a:cubicBezTo>
                        <a:pt x="277" y="115"/>
                        <a:pt x="543" y="0"/>
                        <a:pt x="783" y="78"/>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38" name="Google Shape;1238;p39"/>
                <p:cNvSpPr/>
                <p:nvPr/>
              </p:nvSpPr>
              <p:spPr>
                <a:xfrm rot="-1700850">
                  <a:off x="7882767" y="952300"/>
                  <a:ext cx="279369" cy="220746"/>
                </a:xfrm>
                <a:custGeom>
                  <a:avLst/>
                  <a:gdLst/>
                  <a:ahLst/>
                  <a:cxnLst/>
                  <a:rect l="l" t="t" r="r" b="b"/>
                  <a:pathLst>
                    <a:path w="357" h="281" extrusionOk="0">
                      <a:moveTo>
                        <a:pt x="20" y="280"/>
                      </a:moveTo>
                      <a:lnTo>
                        <a:pt x="20" y="280"/>
                      </a:lnTo>
                      <a:cubicBezTo>
                        <a:pt x="18" y="280"/>
                        <a:pt x="16" y="280"/>
                        <a:pt x="14" y="280"/>
                      </a:cubicBezTo>
                      <a:lnTo>
                        <a:pt x="14" y="280"/>
                      </a:lnTo>
                      <a:cubicBezTo>
                        <a:pt x="5" y="276"/>
                        <a:pt x="0" y="267"/>
                        <a:pt x="3" y="257"/>
                      </a:cubicBezTo>
                      <a:lnTo>
                        <a:pt x="3" y="257"/>
                      </a:lnTo>
                      <a:cubicBezTo>
                        <a:pt x="53" y="117"/>
                        <a:pt x="190" y="13"/>
                        <a:pt x="336" y="1"/>
                      </a:cubicBezTo>
                      <a:lnTo>
                        <a:pt x="336" y="1"/>
                      </a:lnTo>
                      <a:cubicBezTo>
                        <a:pt x="346" y="0"/>
                        <a:pt x="353" y="7"/>
                        <a:pt x="355" y="17"/>
                      </a:cubicBezTo>
                      <a:lnTo>
                        <a:pt x="355" y="17"/>
                      </a:lnTo>
                      <a:cubicBezTo>
                        <a:pt x="356" y="26"/>
                        <a:pt x="348" y="35"/>
                        <a:pt x="338" y="36"/>
                      </a:cubicBezTo>
                      <a:lnTo>
                        <a:pt x="338" y="36"/>
                      </a:lnTo>
                      <a:cubicBezTo>
                        <a:pt x="205" y="46"/>
                        <a:pt x="81" y="143"/>
                        <a:pt x="36" y="269"/>
                      </a:cubicBezTo>
                      <a:lnTo>
                        <a:pt x="36" y="269"/>
                      </a:lnTo>
                      <a:cubicBezTo>
                        <a:pt x="34" y="276"/>
                        <a:pt x="27" y="280"/>
                        <a:pt x="20" y="28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39" name="Google Shape;1239;p39"/>
                <p:cNvSpPr/>
                <p:nvPr/>
              </p:nvSpPr>
              <p:spPr>
                <a:xfrm rot="-1700843">
                  <a:off x="8119007" y="503537"/>
                  <a:ext cx="386292" cy="644992"/>
                </a:xfrm>
                <a:custGeom>
                  <a:avLst/>
                  <a:gdLst/>
                  <a:ahLst/>
                  <a:cxnLst/>
                  <a:rect l="l" t="t" r="r" b="b"/>
                  <a:pathLst>
                    <a:path w="492" h="825" extrusionOk="0">
                      <a:moveTo>
                        <a:pt x="335" y="17"/>
                      </a:moveTo>
                      <a:lnTo>
                        <a:pt x="335" y="17"/>
                      </a:lnTo>
                      <a:cubicBezTo>
                        <a:pt x="436" y="38"/>
                        <a:pt x="491" y="150"/>
                        <a:pt x="447" y="243"/>
                      </a:cubicBezTo>
                      <a:lnTo>
                        <a:pt x="206" y="751"/>
                      </a:lnTo>
                      <a:lnTo>
                        <a:pt x="206" y="751"/>
                      </a:lnTo>
                      <a:cubicBezTo>
                        <a:pt x="184" y="800"/>
                        <a:pt x="129" y="824"/>
                        <a:pt x="78" y="806"/>
                      </a:cubicBezTo>
                      <a:lnTo>
                        <a:pt x="78" y="806"/>
                      </a:lnTo>
                      <a:cubicBezTo>
                        <a:pt x="29" y="788"/>
                        <a:pt x="0" y="735"/>
                        <a:pt x="12" y="681"/>
                      </a:cubicBezTo>
                      <a:lnTo>
                        <a:pt x="146" y="135"/>
                      </a:lnTo>
                      <a:lnTo>
                        <a:pt x="146" y="135"/>
                      </a:lnTo>
                      <a:cubicBezTo>
                        <a:pt x="147" y="132"/>
                        <a:pt x="149" y="127"/>
                        <a:pt x="150" y="123"/>
                      </a:cubicBezTo>
                      <a:lnTo>
                        <a:pt x="150" y="123"/>
                      </a:lnTo>
                      <a:cubicBezTo>
                        <a:pt x="177" y="45"/>
                        <a:pt x="255" y="0"/>
                        <a:pt x="335" y="17"/>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40" name="Google Shape;1240;p39"/>
                <p:cNvSpPr/>
                <p:nvPr/>
              </p:nvSpPr>
              <p:spPr>
                <a:xfrm rot="-1700835">
                  <a:off x="8254018" y="1199622"/>
                  <a:ext cx="217286" cy="217296"/>
                </a:xfrm>
                <a:custGeom>
                  <a:avLst/>
                  <a:gdLst/>
                  <a:ahLst/>
                  <a:cxnLst/>
                  <a:rect l="l" t="t" r="r" b="b"/>
                  <a:pathLst>
                    <a:path w="279" h="279" extrusionOk="0">
                      <a:moveTo>
                        <a:pt x="179" y="22"/>
                      </a:moveTo>
                      <a:lnTo>
                        <a:pt x="179" y="22"/>
                      </a:lnTo>
                      <a:cubicBezTo>
                        <a:pt x="243" y="44"/>
                        <a:pt x="278" y="115"/>
                        <a:pt x="256" y="179"/>
                      </a:cubicBezTo>
                      <a:lnTo>
                        <a:pt x="256" y="179"/>
                      </a:lnTo>
                      <a:cubicBezTo>
                        <a:pt x="234" y="244"/>
                        <a:pt x="163" y="278"/>
                        <a:pt x="99" y="256"/>
                      </a:cubicBezTo>
                      <a:lnTo>
                        <a:pt x="99" y="256"/>
                      </a:lnTo>
                      <a:cubicBezTo>
                        <a:pt x="35" y="234"/>
                        <a:pt x="0" y="164"/>
                        <a:pt x="23" y="99"/>
                      </a:cubicBezTo>
                      <a:lnTo>
                        <a:pt x="23" y="99"/>
                      </a:lnTo>
                      <a:cubicBezTo>
                        <a:pt x="46" y="35"/>
                        <a:pt x="115" y="0"/>
                        <a:pt x="179" y="22"/>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41" name="Google Shape;1241;p39"/>
                <p:cNvSpPr/>
                <p:nvPr/>
              </p:nvSpPr>
              <p:spPr>
                <a:xfrm rot="-1700847">
                  <a:off x="7681644" y="776881"/>
                  <a:ext cx="137961" cy="210397"/>
                </a:xfrm>
                <a:custGeom>
                  <a:avLst/>
                  <a:gdLst/>
                  <a:ahLst/>
                  <a:cxnLst/>
                  <a:rect l="l" t="t" r="r" b="b"/>
                  <a:pathLst>
                    <a:path w="175" h="270" extrusionOk="0">
                      <a:moveTo>
                        <a:pt x="153" y="269"/>
                      </a:moveTo>
                      <a:lnTo>
                        <a:pt x="153" y="269"/>
                      </a:lnTo>
                      <a:cubicBezTo>
                        <a:pt x="147" y="269"/>
                        <a:pt x="142" y="266"/>
                        <a:pt x="139" y="260"/>
                      </a:cubicBezTo>
                      <a:lnTo>
                        <a:pt x="139" y="260"/>
                      </a:lnTo>
                      <a:cubicBezTo>
                        <a:pt x="90" y="185"/>
                        <a:pt x="45" y="107"/>
                        <a:pt x="5" y="28"/>
                      </a:cubicBezTo>
                      <a:lnTo>
                        <a:pt x="5" y="28"/>
                      </a:lnTo>
                      <a:cubicBezTo>
                        <a:pt x="0" y="20"/>
                        <a:pt x="3" y="9"/>
                        <a:pt x="12" y="6"/>
                      </a:cubicBezTo>
                      <a:lnTo>
                        <a:pt x="12" y="6"/>
                      </a:lnTo>
                      <a:cubicBezTo>
                        <a:pt x="20" y="0"/>
                        <a:pt x="31" y="3"/>
                        <a:pt x="34" y="12"/>
                      </a:cubicBezTo>
                      <a:lnTo>
                        <a:pt x="34" y="12"/>
                      </a:lnTo>
                      <a:cubicBezTo>
                        <a:pt x="76" y="90"/>
                        <a:pt x="121" y="166"/>
                        <a:pt x="168" y="241"/>
                      </a:cubicBezTo>
                      <a:lnTo>
                        <a:pt x="168" y="241"/>
                      </a:lnTo>
                      <a:cubicBezTo>
                        <a:pt x="174" y="251"/>
                        <a:pt x="170" y="260"/>
                        <a:pt x="163" y="266"/>
                      </a:cubicBezTo>
                      <a:lnTo>
                        <a:pt x="163" y="266"/>
                      </a:lnTo>
                      <a:cubicBezTo>
                        <a:pt x="160" y="268"/>
                        <a:pt x="157" y="269"/>
                        <a:pt x="153" y="269"/>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42" name="Google Shape;1242;p39"/>
                <p:cNvSpPr/>
                <p:nvPr/>
              </p:nvSpPr>
              <p:spPr>
                <a:xfrm rot="-1700851">
                  <a:off x="7629085" y="940386"/>
                  <a:ext cx="169001" cy="131067"/>
                </a:xfrm>
                <a:custGeom>
                  <a:avLst/>
                  <a:gdLst/>
                  <a:ahLst/>
                  <a:cxnLst/>
                  <a:rect l="l" t="t" r="r" b="b"/>
                  <a:pathLst>
                    <a:path w="214" h="166" extrusionOk="0">
                      <a:moveTo>
                        <a:pt x="193" y="165"/>
                      </a:moveTo>
                      <a:lnTo>
                        <a:pt x="193" y="165"/>
                      </a:lnTo>
                      <a:cubicBezTo>
                        <a:pt x="188" y="165"/>
                        <a:pt x="186" y="164"/>
                        <a:pt x="182" y="161"/>
                      </a:cubicBezTo>
                      <a:lnTo>
                        <a:pt x="10" y="34"/>
                      </a:lnTo>
                      <a:lnTo>
                        <a:pt x="10" y="34"/>
                      </a:lnTo>
                      <a:cubicBezTo>
                        <a:pt x="3" y="28"/>
                        <a:pt x="0" y="18"/>
                        <a:pt x="6" y="9"/>
                      </a:cubicBezTo>
                      <a:lnTo>
                        <a:pt x="6" y="9"/>
                      </a:lnTo>
                      <a:cubicBezTo>
                        <a:pt x="12" y="1"/>
                        <a:pt x="23" y="0"/>
                        <a:pt x="31" y="5"/>
                      </a:cubicBezTo>
                      <a:lnTo>
                        <a:pt x="204" y="132"/>
                      </a:lnTo>
                      <a:lnTo>
                        <a:pt x="204" y="132"/>
                      </a:lnTo>
                      <a:cubicBezTo>
                        <a:pt x="211" y="138"/>
                        <a:pt x="213" y="149"/>
                        <a:pt x="206" y="157"/>
                      </a:cubicBezTo>
                      <a:lnTo>
                        <a:pt x="206" y="157"/>
                      </a:lnTo>
                      <a:cubicBezTo>
                        <a:pt x="204" y="161"/>
                        <a:pt x="197" y="165"/>
                        <a:pt x="193" y="16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43" name="Google Shape;1243;p39"/>
                <p:cNvSpPr/>
                <p:nvPr/>
              </p:nvSpPr>
              <p:spPr>
                <a:xfrm rot="-1700836">
                  <a:off x="7657971" y="1071164"/>
                  <a:ext cx="148307" cy="68983"/>
                </a:xfrm>
                <a:custGeom>
                  <a:avLst/>
                  <a:gdLst/>
                  <a:ahLst/>
                  <a:cxnLst/>
                  <a:rect l="l" t="t" r="r" b="b"/>
                  <a:pathLst>
                    <a:path w="188" h="86" extrusionOk="0">
                      <a:moveTo>
                        <a:pt x="166" y="85"/>
                      </a:moveTo>
                      <a:lnTo>
                        <a:pt x="166" y="85"/>
                      </a:lnTo>
                      <a:cubicBezTo>
                        <a:pt x="164" y="85"/>
                        <a:pt x="163" y="85"/>
                        <a:pt x="160" y="84"/>
                      </a:cubicBezTo>
                      <a:lnTo>
                        <a:pt x="13" y="36"/>
                      </a:lnTo>
                      <a:lnTo>
                        <a:pt x="13" y="36"/>
                      </a:lnTo>
                      <a:cubicBezTo>
                        <a:pt x="5" y="33"/>
                        <a:pt x="0" y="24"/>
                        <a:pt x="4" y="14"/>
                      </a:cubicBezTo>
                      <a:lnTo>
                        <a:pt x="4" y="14"/>
                      </a:lnTo>
                      <a:cubicBezTo>
                        <a:pt x="6" y="5"/>
                        <a:pt x="15" y="0"/>
                        <a:pt x="25" y="3"/>
                      </a:cubicBezTo>
                      <a:lnTo>
                        <a:pt x="171" y="50"/>
                      </a:lnTo>
                      <a:lnTo>
                        <a:pt x="171" y="50"/>
                      </a:lnTo>
                      <a:cubicBezTo>
                        <a:pt x="180" y="54"/>
                        <a:pt x="187" y="64"/>
                        <a:pt x="183" y="73"/>
                      </a:cubicBezTo>
                      <a:lnTo>
                        <a:pt x="183" y="73"/>
                      </a:lnTo>
                      <a:cubicBezTo>
                        <a:pt x="180" y="80"/>
                        <a:pt x="174" y="85"/>
                        <a:pt x="166" y="8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44" name="Google Shape;1244;p39"/>
                <p:cNvSpPr/>
                <p:nvPr/>
              </p:nvSpPr>
              <p:spPr>
                <a:xfrm rot="-1700853">
                  <a:off x="7855244" y="744048"/>
                  <a:ext cx="31040" cy="162110"/>
                </a:xfrm>
                <a:custGeom>
                  <a:avLst/>
                  <a:gdLst/>
                  <a:ahLst/>
                  <a:cxnLst/>
                  <a:rect l="l" t="t" r="r" b="b"/>
                  <a:pathLst>
                    <a:path w="41" h="209" extrusionOk="0">
                      <a:moveTo>
                        <a:pt x="22" y="208"/>
                      </a:moveTo>
                      <a:lnTo>
                        <a:pt x="22" y="208"/>
                      </a:lnTo>
                      <a:cubicBezTo>
                        <a:pt x="12" y="208"/>
                        <a:pt x="4" y="199"/>
                        <a:pt x="4" y="190"/>
                      </a:cubicBezTo>
                      <a:lnTo>
                        <a:pt x="0" y="18"/>
                      </a:lnTo>
                      <a:lnTo>
                        <a:pt x="0" y="18"/>
                      </a:lnTo>
                      <a:cubicBezTo>
                        <a:pt x="0" y="8"/>
                        <a:pt x="7" y="0"/>
                        <a:pt x="16" y="0"/>
                      </a:cubicBezTo>
                      <a:lnTo>
                        <a:pt x="16" y="0"/>
                      </a:lnTo>
                      <a:cubicBezTo>
                        <a:pt x="28" y="0"/>
                        <a:pt x="34" y="7"/>
                        <a:pt x="34" y="17"/>
                      </a:cubicBezTo>
                      <a:lnTo>
                        <a:pt x="39" y="189"/>
                      </a:lnTo>
                      <a:lnTo>
                        <a:pt x="39" y="189"/>
                      </a:lnTo>
                      <a:cubicBezTo>
                        <a:pt x="40" y="198"/>
                        <a:pt x="31" y="208"/>
                        <a:pt x="22" y="208"/>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45" name="Google Shape;1245;p39"/>
                <p:cNvSpPr/>
                <p:nvPr/>
              </p:nvSpPr>
              <p:spPr>
                <a:xfrm rot="-1700849">
                  <a:off x="7922719" y="741394"/>
                  <a:ext cx="72428" cy="131067"/>
                </a:xfrm>
                <a:custGeom>
                  <a:avLst/>
                  <a:gdLst/>
                  <a:ahLst/>
                  <a:cxnLst/>
                  <a:rect l="l" t="t" r="r" b="b"/>
                  <a:pathLst>
                    <a:path w="92" h="166" extrusionOk="0">
                      <a:moveTo>
                        <a:pt x="20" y="165"/>
                      </a:moveTo>
                      <a:lnTo>
                        <a:pt x="20" y="165"/>
                      </a:lnTo>
                      <a:cubicBezTo>
                        <a:pt x="17" y="165"/>
                        <a:pt x="15" y="165"/>
                        <a:pt x="13" y="164"/>
                      </a:cubicBezTo>
                      <a:lnTo>
                        <a:pt x="13" y="164"/>
                      </a:lnTo>
                      <a:cubicBezTo>
                        <a:pt x="4" y="160"/>
                        <a:pt x="0" y="150"/>
                        <a:pt x="4" y="141"/>
                      </a:cubicBezTo>
                      <a:lnTo>
                        <a:pt x="55" y="14"/>
                      </a:lnTo>
                      <a:lnTo>
                        <a:pt x="55" y="14"/>
                      </a:lnTo>
                      <a:cubicBezTo>
                        <a:pt x="59" y="5"/>
                        <a:pt x="69" y="0"/>
                        <a:pt x="78" y="4"/>
                      </a:cubicBezTo>
                      <a:lnTo>
                        <a:pt x="78" y="4"/>
                      </a:lnTo>
                      <a:cubicBezTo>
                        <a:pt x="88" y="8"/>
                        <a:pt x="91" y="18"/>
                        <a:pt x="88" y="28"/>
                      </a:cubicBezTo>
                      <a:lnTo>
                        <a:pt x="35" y="155"/>
                      </a:lnTo>
                      <a:lnTo>
                        <a:pt x="35" y="155"/>
                      </a:lnTo>
                      <a:cubicBezTo>
                        <a:pt x="33" y="161"/>
                        <a:pt x="27" y="165"/>
                        <a:pt x="20" y="16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sp>
          <p:nvSpPr>
            <p:cNvPr id="1246" name="Google Shape;1246;p39"/>
            <p:cNvSpPr/>
            <p:nvPr/>
          </p:nvSpPr>
          <p:spPr>
            <a:xfrm>
              <a:off x="5613882" y="2209182"/>
              <a:ext cx="280228" cy="301233"/>
            </a:xfrm>
            <a:custGeom>
              <a:avLst/>
              <a:gdLst/>
              <a:ahLst/>
              <a:cxnLst/>
              <a:rect l="l" t="t" r="r" b="b"/>
              <a:pathLst>
                <a:path w="527" h="568" extrusionOk="0">
                  <a:moveTo>
                    <a:pt x="202" y="339"/>
                  </a:moveTo>
                  <a:cubicBezTo>
                    <a:pt x="132" y="310"/>
                    <a:pt x="65" y="277"/>
                    <a:pt x="0" y="239"/>
                  </a:cubicBezTo>
                  <a:cubicBezTo>
                    <a:pt x="73" y="226"/>
                    <a:pt x="146" y="213"/>
                    <a:pt x="219" y="200"/>
                  </a:cubicBezTo>
                  <a:cubicBezTo>
                    <a:pt x="228" y="133"/>
                    <a:pt x="240" y="67"/>
                    <a:pt x="254" y="0"/>
                  </a:cubicBezTo>
                  <a:lnTo>
                    <a:pt x="257" y="0"/>
                  </a:lnTo>
                  <a:cubicBezTo>
                    <a:pt x="287" y="59"/>
                    <a:pt x="318" y="118"/>
                    <a:pt x="349" y="177"/>
                  </a:cubicBezTo>
                  <a:cubicBezTo>
                    <a:pt x="408" y="167"/>
                    <a:pt x="467" y="156"/>
                    <a:pt x="526" y="146"/>
                  </a:cubicBezTo>
                  <a:cubicBezTo>
                    <a:pt x="487" y="195"/>
                    <a:pt x="448" y="244"/>
                    <a:pt x="409" y="292"/>
                  </a:cubicBezTo>
                  <a:cubicBezTo>
                    <a:pt x="432" y="338"/>
                    <a:pt x="456" y="384"/>
                    <a:pt x="480" y="429"/>
                  </a:cubicBezTo>
                  <a:cubicBezTo>
                    <a:pt x="430" y="417"/>
                    <a:pt x="381" y="403"/>
                    <a:pt x="333" y="387"/>
                  </a:cubicBezTo>
                  <a:cubicBezTo>
                    <a:pt x="285" y="447"/>
                    <a:pt x="237" y="507"/>
                    <a:pt x="189" y="567"/>
                  </a:cubicBezTo>
                  <a:cubicBezTo>
                    <a:pt x="191" y="491"/>
                    <a:pt x="195" y="415"/>
                    <a:pt x="202" y="339"/>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47" name="Google Shape;1247;p39"/>
            <p:cNvSpPr/>
            <p:nvPr/>
          </p:nvSpPr>
          <p:spPr>
            <a:xfrm>
              <a:off x="7147866" y="1469679"/>
              <a:ext cx="217217" cy="232461"/>
            </a:xfrm>
            <a:custGeom>
              <a:avLst/>
              <a:gdLst/>
              <a:ahLst/>
              <a:cxnLst/>
              <a:rect l="l" t="t" r="r" b="b"/>
              <a:pathLst>
                <a:path w="501" h="537" extrusionOk="0">
                  <a:moveTo>
                    <a:pt x="498" y="321"/>
                  </a:moveTo>
                  <a:cubicBezTo>
                    <a:pt x="496" y="332"/>
                    <a:pt x="488" y="341"/>
                    <a:pt x="478" y="343"/>
                  </a:cubicBezTo>
                  <a:lnTo>
                    <a:pt x="341" y="379"/>
                  </a:lnTo>
                  <a:lnTo>
                    <a:pt x="318" y="514"/>
                  </a:lnTo>
                  <a:cubicBezTo>
                    <a:pt x="317" y="525"/>
                    <a:pt x="308" y="534"/>
                    <a:pt x="297" y="536"/>
                  </a:cubicBezTo>
                  <a:cubicBezTo>
                    <a:pt x="295" y="536"/>
                    <a:pt x="293" y="536"/>
                    <a:pt x="291" y="536"/>
                  </a:cubicBezTo>
                  <a:cubicBezTo>
                    <a:pt x="282" y="536"/>
                    <a:pt x="273" y="532"/>
                    <a:pt x="268" y="524"/>
                  </a:cubicBezTo>
                  <a:cubicBezTo>
                    <a:pt x="245" y="488"/>
                    <a:pt x="224" y="452"/>
                    <a:pt x="204" y="415"/>
                  </a:cubicBezTo>
                  <a:lnTo>
                    <a:pt x="37" y="459"/>
                  </a:lnTo>
                  <a:cubicBezTo>
                    <a:pt x="26" y="462"/>
                    <a:pt x="13" y="458"/>
                    <a:pt x="7" y="448"/>
                  </a:cubicBezTo>
                  <a:cubicBezTo>
                    <a:pt x="0" y="439"/>
                    <a:pt x="0" y="426"/>
                    <a:pt x="7" y="417"/>
                  </a:cubicBezTo>
                  <a:cubicBezTo>
                    <a:pt x="44" y="363"/>
                    <a:pt x="84" y="310"/>
                    <a:pt x="126" y="259"/>
                  </a:cubicBezTo>
                  <a:cubicBezTo>
                    <a:pt x="99" y="196"/>
                    <a:pt x="74" y="131"/>
                    <a:pt x="53" y="66"/>
                  </a:cubicBezTo>
                  <a:cubicBezTo>
                    <a:pt x="50" y="54"/>
                    <a:pt x="53" y="42"/>
                    <a:pt x="63" y="35"/>
                  </a:cubicBezTo>
                  <a:cubicBezTo>
                    <a:pt x="72" y="28"/>
                    <a:pt x="85" y="28"/>
                    <a:pt x="95" y="34"/>
                  </a:cubicBezTo>
                  <a:lnTo>
                    <a:pt x="237" y="129"/>
                  </a:lnTo>
                  <a:cubicBezTo>
                    <a:pt x="274" y="89"/>
                    <a:pt x="312" y="49"/>
                    <a:pt x="351" y="11"/>
                  </a:cubicBezTo>
                  <a:cubicBezTo>
                    <a:pt x="362" y="0"/>
                    <a:pt x="379" y="0"/>
                    <a:pt x="390" y="11"/>
                  </a:cubicBezTo>
                  <a:cubicBezTo>
                    <a:pt x="396" y="17"/>
                    <a:pt x="401" y="28"/>
                    <a:pt x="400" y="37"/>
                  </a:cubicBezTo>
                  <a:lnTo>
                    <a:pt x="369" y="216"/>
                  </a:lnTo>
                  <a:lnTo>
                    <a:pt x="486" y="294"/>
                  </a:lnTo>
                  <a:cubicBezTo>
                    <a:pt x="495" y="300"/>
                    <a:pt x="500" y="311"/>
                    <a:pt x="498" y="321"/>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48" name="Google Shape;1248;p39"/>
            <p:cNvSpPr/>
            <p:nvPr/>
          </p:nvSpPr>
          <p:spPr>
            <a:xfrm>
              <a:off x="7863969" y="4101494"/>
              <a:ext cx="344878" cy="388707"/>
            </a:xfrm>
            <a:custGeom>
              <a:avLst/>
              <a:gdLst/>
              <a:ahLst/>
              <a:cxnLst/>
              <a:rect l="l" t="t" r="r" b="b"/>
              <a:pathLst>
                <a:path w="796" h="898" extrusionOk="0">
                  <a:moveTo>
                    <a:pt x="324" y="535"/>
                  </a:moveTo>
                  <a:cubicBezTo>
                    <a:pt x="212" y="479"/>
                    <a:pt x="104" y="416"/>
                    <a:pt x="0" y="347"/>
                  </a:cubicBezTo>
                  <a:cubicBezTo>
                    <a:pt x="110" y="337"/>
                    <a:pt x="220" y="326"/>
                    <a:pt x="330" y="316"/>
                  </a:cubicBezTo>
                  <a:cubicBezTo>
                    <a:pt x="335" y="210"/>
                    <a:pt x="344" y="105"/>
                    <a:pt x="356" y="0"/>
                  </a:cubicBezTo>
                  <a:lnTo>
                    <a:pt x="361" y="1"/>
                  </a:lnTo>
                  <a:cubicBezTo>
                    <a:pt x="416" y="99"/>
                    <a:pt x="472" y="198"/>
                    <a:pt x="527" y="297"/>
                  </a:cubicBezTo>
                  <a:cubicBezTo>
                    <a:pt x="616" y="288"/>
                    <a:pt x="706" y="280"/>
                    <a:pt x="795" y="271"/>
                  </a:cubicBezTo>
                  <a:cubicBezTo>
                    <a:pt x="742" y="344"/>
                    <a:pt x="688" y="417"/>
                    <a:pt x="635" y="489"/>
                  </a:cubicBezTo>
                  <a:cubicBezTo>
                    <a:pt x="678" y="565"/>
                    <a:pt x="721" y="642"/>
                    <a:pt x="763" y="718"/>
                  </a:cubicBezTo>
                  <a:cubicBezTo>
                    <a:pt x="685" y="692"/>
                    <a:pt x="608" y="663"/>
                    <a:pt x="531" y="631"/>
                  </a:cubicBezTo>
                  <a:cubicBezTo>
                    <a:pt x="466" y="720"/>
                    <a:pt x="401" y="808"/>
                    <a:pt x="336" y="897"/>
                  </a:cubicBezTo>
                  <a:cubicBezTo>
                    <a:pt x="327" y="777"/>
                    <a:pt x="324" y="656"/>
                    <a:pt x="324" y="535"/>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49" name="Google Shape;1249;p39"/>
            <p:cNvSpPr/>
            <p:nvPr/>
          </p:nvSpPr>
          <p:spPr>
            <a:xfrm>
              <a:off x="5491071" y="2510435"/>
              <a:ext cx="228650" cy="245798"/>
            </a:xfrm>
            <a:custGeom>
              <a:avLst/>
              <a:gdLst/>
              <a:ahLst/>
              <a:cxnLst/>
              <a:rect l="l" t="t" r="r" b="b"/>
              <a:pathLst>
                <a:path w="527" h="568" extrusionOk="0">
                  <a:moveTo>
                    <a:pt x="202" y="339"/>
                  </a:moveTo>
                  <a:cubicBezTo>
                    <a:pt x="132" y="310"/>
                    <a:pt x="65" y="277"/>
                    <a:pt x="0" y="239"/>
                  </a:cubicBezTo>
                  <a:cubicBezTo>
                    <a:pt x="73" y="226"/>
                    <a:pt x="146" y="213"/>
                    <a:pt x="219" y="200"/>
                  </a:cubicBezTo>
                  <a:cubicBezTo>
                    <a:pt x="228" y="133"/>
                    <a:pt x="240" y="67"/>
                    <a:pt x="254" y="0"/>
                  </a:cubicBezTo>
                  <a:lnTo>
                    <a:pt x="257" y="0"/>
                  </a:lnTo>
                  <a:cubicBezTo>
                    <a:pt x="287" y="59"/>
                    <a:pt x="318" y="118"/>
                    <a:pt x="349" y="177"/>
                  </a:cubicBezTo>
                  <a:cubicBezTo>
                    <a:pt x="408" y="167"/>
                    <a:pt x="467" y="156"/>
                    <a:pt x="526" y="146"/>
                  </a:cubicBezTo>
                  <a:cubicBezTo>
                    <a:pt x="487" y="195"/>
                    <a:pt x="448" y="244"/>
                    <a:pt x="409" y="292"/>
                  </a:cubicBezTo>
                  <a:cubicBezTo>
                    <a:pt x="432" y="338"/>
                    <a:pt x="456" y="384"/>
                    <a:pt x="480" y="429"/>
                  </a:cubicBezTo>
                  <a:cubicBezTo>
                    <a:pt x="430" y="417"/>
                    <a:pt x="381" y="403"/>
                    <a:pt x="333" y="387"/>
                  </a:cubicBezTo>
                  <a:cubicBezTo>
                    <a:pt x="285" y="447"/>
                    <a:pt x="237" y="507"/>
                    <a:pt x="189" y="567"/>
                  </a:cubicBezTo>
                  <a:cubicBezTo>
                    <a:pt x="191" y="491"/>
                    <a:pt x="195" y="415"/>
                    <a:pt x="202" y="339"/>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1250" name="Google Shape;1250;p39"/>
          <p:cNvGrpSpPr/>
          <p:nvPr/>
        </p:nvGrpSpPr>
        <p:grpSpPr>
          <a:xfrm>
            <a:off x="3269418" y="-171172"/>
            <a:ext cx="1609954" cy="1182121"/>
            <a:chOff x="4164268" y="-134147"/>
            <a:chExt cx="1609954" cy="1182121"/>
          </a:xfrm>
        </p:grpSpPr>
        <p:grpSp>
          <p:nvGrpSpPr>
            <p:cNvPr id="1251" name="Google Shape;1251;p39"/>
            <p:cNvGrpSpPr/>
            <p:nvPr/>
          </p:nvGrpSpPr>
          <p:grpSpPr>
            <a:xfrm rot="5400000" flipH="1">
              <a:off x="5329332" y="462259"/>
              <a:ext cx="311529" cy="578250"/>
              <a:chOff x="1196975" y="5856287"/>
              <a:chExt cx="231775" cy="430213"/>
            </a:xfrm>
          </p:grpSpPr>
          <p:sp>
            <p:nvSpPr>
              <p:cNvPr id="1252" name="Google Shape;1252;p39"/>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53" name="Google Shape;1253;p39"/>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54" name="Google Shape;1254;p39"/>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55" name="Google Shape;1255;p39"/>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56" name="Google Shape;1256;p39"/>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57" name="Google Shape;1257;p39"/>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58" name="Google Shape;1258;p39"/>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
          <p:nvSpPr>
            <p:cNvPr id="1259" name="Google Shape;1259;p39"/>
            <p:cNvSpPr/>
            <p:nvPr/>
          </p:nvSpPr>
          <p:spPr>
            <a:xfrm rot="-6592330" flipH="1">
              <a:off x="4029911" y="219014"/>
              <a:ext cx="1084994" cy="475799"/>
            </a:xfrm>
            <a:custGeom>
              <a:avLst/>
              <a:gdLst/>
              <a:ahLst/>
              <a:cxnLst/>
              <a:rect l="l" t="t" r="r" b="b"/>
              <a:pathLst>
                <a:path w="1329" h="581" extrusionOk="0">
                  <a:moveTo>
                    <a:pt x="1063" y="580"/>
                  </a:moveTo>
                  <a:cubicBezTo>
                    <a:pt x="1025" y="580"/>
                    <a:pt x="987" y="571"/>
                    <a:pt x="955" y="552"/>
                  </a:cubicBezTo>
                  <a:cubicBezTo>
                    <a:pt x="930" y="537"/>
                    <a:pt x="909" y="517"/>
                    <a:pt x="893" y="493"/>
                  </a:cubicBezTo>
                  <a:cubicBezTo>
                    <a:pt x="879" y="501"/>
                    <a:pt x="864" y="508"/>
                    <a:pt x="849" y="512"/>
                  </a:cubicBezTo>
                  <a:cubicBezTo>
                    <a:pt x="769" y="536"/>
                    <a:pt x="675" y="509"/>
                    <a:pt x="620" y="446"/>
                  </a:cubicBezTo>
                  <a:cubicBezTo>
                    <a:pt x="608" y="432"/>
                    <a:pt x="598" y="418"/>
                    <a:pt x="591" y="402"/>
                  </a:cubicBezTo>
                  <a:cubicBezTo>
                    <a:pt x="575" y="413"/>
                    <a:pt x="558" y="422"/>
                    <a:pt x="540" y="428"/>
                  </a:cubicBezTo>
                  <a:cubicBezTo>
                    <a:pt x="455" y="461"/>
                    <a:pt x="354" y="439"/>
                    <a:pt x="295" y="377"/>
                  </a:cubicBezTo>
                  <a:cubicBezTo>
                    <a:pt x="282" y="364"/>
                    <a:pt x="272" y="349"/>
                    <a:pt x="264" y="333"/>
                  </a:cubicBezTo>
                  <a:cubicBezTo>
                    <a:pt x="262" y="335"/>
                    <a:pt x="259" y="336"/>
                    <a:pt x="257" y="338"/>
                  </a:cubicBezTo>
                  <a:cubicBezTo>
                    <a:pt x="212" y="373"/>
                    <a:pt x="141" y="393"/>
                    <a:pt x="84" y="362"/>
                  </a:cubicBezTo>
                  <a:cubicBezTo>
                    <a:pt x="16" y="326"/>
                    <a:pt x="0" y="234"/>
                    <a:pt x="23" y="167"/>
                  </a:cubicBezTo>
                  <a:cubicBezTo>
                    <a:pt x="47" y="98"/>
                    <a:pt x="104" y="46"/>
                    <a:pt x="156" y="4"/>
                  </a:cubicBezTo>
                  <a:cubicBezTo>
                    <a:pt x="161" y="0"/>
                    <a:pt x="167" y="1"/>
                    <a:pt x="171" y="6"/>
                  </a:cubicBezTo>
                  <a:cubicBezTo>
                    <a:pt x="175" y="11"/>
                    <a:pt x="174" y="18"/>
                    <a:pt x="170" y="21"/>
                  </a:cubicBezTo>
                  <a:cubicBezTo>
                    <a:pt x="120" y="61"/>
                    <a:pt x="66" y="110"/>
                    <a:pt x="44" y="174"/>
                  </a:cubicBezTo>
                  <a:cubicBezTo>
                    <a:pt x="23" y="233"/>
                    <a:pt x="37" y="312"/>
                    <a:pt x="94" y="343"/>
                  </a:cubicBezTo>
                  <a:cubicBezTo>
                    <a:pt x="143" y="370"/>
                    <a:pt x="204" y="351"/>
                    <a:pt x="244" y="321"/>
                  </a:cubicBezTo>
                  <a:cubicBezTo>
                    <a:pt x="247" y="318"/>
                    <a:pt x="251" y="315"/>
                    <a:pt x="254" y="312"/>
                  </a:cubicBezTo>
                  <a:cubicBezTo>
                    <a:pt x="232" y="252"/>
                    <a:pt x="238" y="182"/>
                    <a:pt x="275" y="131"/>
                  </a:cubicBezTo>
                  <a:cubicBezTo>
                    <a:pt x="289" y="111"/>
                    <a:pt x="312" y="97"/>
                    <a:pt x="332" y="95"/>
                  </a:cubicBezTo>
                  <a:cubicBezTo>
                    <a:pt x="346" y="94"/>
                    <a:pt x="358" y="97"/>
                    <a:pt x="367" y="106"/>
                  </a:cubicBezTo>
                  <a:cubicBezTo>
                    <a:pt x="388" y="125"/>
                    <a:pt x="387" y="158"/>
                    <a:pt x="364" y="199"/>
                  </a:cubicBezTo>
                  <a:cubicBezTo>
                    <a:pt x="338" y="244"/>
                    <a:pt x="314" y="285"/>
                    <a:pt x="281" y="317"/>
                  </a:cubicBezTo>
                  <a:cubicBezTo>
                    <a:pt x="288" y="334"/>
                    <a:pt x="298" y="349"/>
                    <a:pt x="311" y="362"/>
                  </a:cubicBezTo>
                  <a:cubicBezTo>
                    <a:pt x="364" y="418"/>
                    <a:pt x="455" y="437"/>
                    <a:pt x="532" y="408"/>
                  </a:cubicBezTo>
                  <a:cubicBezTo>
                    <a:pt x="550" y="401"/>
                    <a:pt x="566" y="392"/>
                    <a:pt x="582" y="381"/>
                  </a:cubicBezTo>
                  <a:cubicBezTo>
                    <a:pt x="561" y="326"/>
                    <a:pt x="562" y="263"/>
                    <a:pt x="587" y="209"/>
                  </a:cubicBezTo>
                  <a:cubicBezTo>
                    <a:pt x="598" y="186"/>
                    <a:pt x="612" y="170"/>
                    <a:pt x="628" y="161"/>
                  </a:cubicBezTo>
                  <a:cubicBezTo>
                    <a:pt x="648" y="150"/>
                    <a:pt x="678" y="149"/>
                    <a:pt x="695" y="168"/>
                  </a:cubicBezTo>
                  <a:cubicBezTo>
                    <a:pt x="710" y="183"/>
                    <a:pt x="713" y="207"/>
                    <a:pt x="705" y="237"/>
                  </a:cubicBezTo>
                  <a:cubicBezTo>
                    <a:pt x="689" y="298"/>
                    <a:pt x="655" y="351"/>
                    <a:pt x="609" y="389"/>
                  </a:cubicBezTo>
                  <a:cubicBezTo>
                    <a:pt x="616" y="404"/>
                    <a:pt x="625" y="419"/>
                    <a:pt x="636" y="432"/>
                  </a:cubicBezTo>
                  <a:cubicBezTo>
                    <a:pt x="686" y="489"/>
                    <a:pt x="770" y="513"/>
                    <a:pt x="843" y="491"/>
                  </a:cubicBezTo>
                  <a:cubicBezTo>
                    <a:pt x="856" y="487"/>
                    <a:pt x="870" y="481"/>
                    <a:pt x="882" y="474"/>
                  </a:cubicBezTo>
                  <a:cubicBezTo>
                    <a:pt x="853" y="419"/>
                    <a:pt x="850" y="352"/>
                    <a:pt x="878" y="299"/>
                  </a:cubicBezTo>
                  <a:cubicBezTo>
                    <a:pt x="892" y="275"/>
                    <a:pt x="917" y="255"/>
                    <a:pt x="941" y="250"/>
                  </a:cubicBezTo>
                  <a:cubicBezTo>
                    <a:pt x="956" y="247"/>
                    <a:pt x="971" y="250"/>
                    <a:pt x="983" y="260"/>
                  </a:cubicBezTo>
                  <a:cubicBezTo>
                    <a:pt x="1000" y="274"/>
                    <a:pt x="1007" y="298"/>
                    <a:pt x="1003" y="330"/>
                  </a:cubicBezTo>
                  <a:cubicBezTo>
                    <a:pt x="995" y="390"/>
                    <a:pt x="960" y="445"/>
                    <a:pt x="911" y="481"/>
                  </a:cubicBezTo>
                  <a:cubicBezTo>
                    <a:pt x="925" y="502"/>
                    <a:pt x="944" y="520"/>
                    <a:pt x="966" y="533"/>
                  </a:cubicBezTo>
                  <a:cubicBezTo>
                    <a:pt x="1039" y="576"/>
                    <a:pt x="1141" y="564"/>
                    <a:pt x="1209" y="504"/>
                  </a:cubicBezTo>
                  <a:cubicBezTo>
                    <a:pt x="1273" y="449"/>
                    <a:pt x="1306" y="357"/>
                    <a:pt x="1295" y="265"/>
                  </a:cubicBezTo>
                  <a:cubicBezTo>
                    <a:pt x="1294" y="259"/>
                    <a:pt x="1298" y="254"/>
                    <a:pt x="1304" y="253"/>
                  </a:cubicBezTo>
                  <a:cubicBezTo>
                    <a:pt x="1310" y="252"/>
                    <a:pt x="1316" y="257"/>
                    <a:pt x="1317" y="263"/>
                  </a:cubicBezTo>
                  <a:cubicBezTo>
                    <a:pt x="1328" y="362"/>
                    <a:pt x="1292" y="461"/>
                    <a:pt x="1223" y="521"/>
                  </a:cubicBezTo>
                  <a:cubicBezTo>
                    <a:pt x="1179" y="560"/>
                    <a:pt x="1120" y="580"/>
                    <a:pt x="1063" y="580"/>
                  </a:cubicBezTo>
                  <a:close/>
                  <a:moveTo>
                    <a:pt x="952" y="271"/>
                  </a:moveTo>
                  <a:cubicBezTo>
                    <a:pt x="949" y="271"/>
                    <a:pt x="947" y="271"/>
                    <a:pt x="945" y="272"/>
                  </a:cubicBezTo>
                  <a:cubicBezTo>
                    <a:pt x="927" y="275"/>
                    <a:pt x="908" y="291"/>
                    <a:pt x="898" y="310"/>
                  </a:cubicBezTo>
                  <a:cubicBezTo>
                    <a:pt x="873" y="356"/>
                    <a:pt x="876" y="414"/>
                    <a:pt x="900" y="462"/>
                  </a:cubicBezTo>
                  <a:cubicBezTo>
                    <a:pt x="944" y="430"/>
                    <a:pt x="974" y="381"/>
                    <a:pt x="981" y="327"/>
                  </a:cubicBezTo>
                  <a:cubicBezTo>
                    <a:pt x="983" y="314"/>
                    <a:pt x="984" y="289"/>
                    <a:pt x="969" y="277"/>
                  </a:cubicBezTo>
                  <a:cubicBezTo>
                    <a:pt x="964" y="273"/>
                    <a:pt x="958" y="271"/>
                    <a:pt x="952" y="271"/>
                  </a:cubicBezTo>
                  <a:close/>
                  <a:moveTo>
                    <a:pt x="658" y="175"/>
                  </a:moveTo>
                  <a:cubicBezTo>
                    <a:pt x="652" y="175"/>
                    <a:pt x="645" y="177"/>
                    <a:pt x="639" y="180"/>
                  </a:cubicBezTo>
                  <a:cubicBezTo>
                    <a:pt x="627" y="187"/>
                    <a:pt x="616" y="199"/>
                    <a:pt x="607" y="219"/>
                  </a:cubicBezTo>
                  <a:cubicBezTo>
                    <a:pt x="585" y="265"/>
                    <a:pt x="584" y="319"/>
                    <a:pt x="600" y="367"/>
                  </a:cubicBezTo>
                  <a:cubicBezTo>
                    <a:pt x="640" y="333"/>
                    <a:pt x="670" y="285"/>
                    <a:pt x="684" y="232"/>
                  </a:cubicBezTo>
                  <a:cubicBezTo>
                    <a:pt x="690" y="209"/>
                    <a:pt x="688" y="192"/>
                    <a:pt x="679" y="183"/>
                  </a:cubicBezTo>
                  <a:cubicBezTo>
                    <a:pt x="674" y="177"/>
                    <a:pt x="666" y="175"/>
                    <a:pt x="658" y="175"/>
                  </a:cubicBezTo>
                  <a:close/>
                  <a:moveTo>
                    <a:pt x="338" y="117"/>
                  </a:moveTo>
                  <a:cubicBezTo>
                    <a:pt x="337" y="117"/>
                    <a:pt x="336" y="117"/>
                    <a:pt x="334" y="117"/>
                  </a:cubicBezTo>
                  <a:cubicBezTo>
                    <a:pt x="320" y="118"/>
                    <a:pt x="303" y="130"/>
                    <a:pt x="292" y="144"/>
                  </a:cubicBezTo>
                  <a:cubicBezTo>
                    <a:pt x="262" y="186"/>
                    <a:pt x="256" y="244"/>
                    <a:pt x="272" y="295"/>
                  </a:cubicBezTo>
                  <a:cubicBezTo>
                    <a:pt x="300" y="265"/>
                    <a:pt x="322" y="229"/>
                    <a:pt x="345" y="188"/>
                  </a:cubicBezTo>
                  <a:cubicBezTo>
                    <a:pt x="355" y="170"/>
                    <a:pt x="369" y="138"/>
                    <a:pt x="352" y="122"/>
                  </a:cubicBezTo>
                  <a:cubicBezTo>
                    <a:pt x="348" y="118"/>
                    <a:pt x="343" y="117"/>
                    <a:pt x="338" y="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1260" name="Google Shape;1260;p39"/>
          <p:cNvGrpSpPr/>
          <p:nvPr/>
        </p:nvGrpSpPr>
        <p:grpSpPr>
          <a:xfrm flipH="1">
            <a:off x="4561349" y="3226112"/>
            <a:ext cx="3265614" cy="1842168"/>
            <a:chOff x="-568239" y="3824354"/>
            <a:chExt cx="3918127" cy="2268301"/>
          </a:xfrm>
        </p:grpSpPr>
        <p:grpSp>
          <p:nvGrpSpPr>
            <p:cNvPr id="1261" name="Google Shape;1261;p39"/>
            <p:cNvGrpSpPr/>
            <p:nvPr/>
          </p:nvGrpSpPr>
          <p:grpSpPr>
            <a:xfrm>
              <a:off x="-568239" y="3824354"/>
              <a:ext cx="2352287" cy="2268301"/>
              <a:chOff x="1449950" y="3813402"/>
              <a:chExt cx="2054220" cy="1980876"/>
            </a:xfrm>
          </p:grpSpPr>
          <p:sp>
            <p:nvSpPr>
              <p:cNvPr id="1262" name="Google Shape;1262;p39"/>
              <p:cNvSpPr/>
              <p:nvPr/>
            </p:nvSpPr>
            <p:spPr>
              <a:xfrm>
                <a:off x="1501577" y="4288922"/>
                <a:ext cx="2002593" cy="1505356"/>
              </a:xfrm>
              <a:custGeom>
                <a:avLst/>
                <a:gdLst/>
                <a:ahLst/>
                <a:cxnLst/>
                <a:rect l="l" t="t" r="r" b="b"/>
                <a:pathLst>
                  <a:path w="3250" h="2445" extrusionOk="0">
                    <a:moveTo>
                      <a:pt x="3249" y="151"/>
                    </a:moveTo>
                    <a:lnTo>
                      <a:pt x="1527" y="2444"/>
                    </a:lnTo>
                    <a:lnTo>
                      <a:pt x="0" y="1383"/>
                    </a:lnTo>
                    <a:lnTo>
                      <a:pt x="1510" y="2361"/>
                    </a:lnTo>
                    <a:lnTo>
                      <a:pt x="3187" y="171"/>
                    </a:lnTo>
                    <a:lnTo>
                      <a:pt x="3077" y="37"/>
                    </a:lnTo>
                    <a:lnTo>
                      <a:pt x="3107" y="0"/>
                    </a:lnTo>
                    <a:lnTo>
                      <a:pt x="3249" y="151"/>
                    </a:ln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63" name="Google Shape;1263;p39"/>
              <p:cNvSpPr/>
              <p:nvPr/>
            </p:nvSpPr>
            <p:spPr>
              <a:xfrm>
                <a:off x="1449950" y="4313377"/>
                <a:ext cx="2013459" cy="1431991"/>
              </a:xfrm>
              <a:custGeom>
                <a:avLst/>
                <a:gdLst/>
                <a:ahLst/>
                <a:cxnLst/>
                <a:rect l="l" t="t" r="r" b="b"/>
                <a:pathLst>
                  <a:path w="3269" h="2325" extrusionOk="0">
                    <a:moveTo>
                      <a:pt x="3268" y="134"/>
                    </a:moveTo>
                    <a:lnTo>
                      <a:pt x="1591" y="2324"/>
                    </a:lnTo>
                    <a:lnTo>
                      <a:pt x="81" y="1346"/>
                    </a:lnTo>
                    <a:lnTo>
                      <a:pt x="81" y="1346"/>
                    </a:lnTo>
                    <a:cubicBezTo>
                      <a:pt x="0" y="1257"/>
                      <a:pt x="27" y="1101"/>
                      <a:pt x="27" y="1101"/>
                    </a:cubicBezTo>
                    <a:lnTo>
                      <a:pt x="1547" y="2081"/>
                    </a:lnTo>
                    <a:lnTo>
                      <a:pt x="3158" y="0"/>
                    </a:lnTo>
                    <a:lnTo>
                      <a:pt x="3268" y="134"/>
                    </a:ln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64" name="Google Shape;1264;p39"/>
              <p:cNvSpPr/>
              <p:nvPr/>
            </p:nvSpPr>
            <p:spPr>
              <a:xfrm>
                <a:off x="1466253" y="3813402"/>
                <a:ext cx="1983575" cy="1779807"/>
              </a:xfrm>
              <a:custGeom>
                <a:avLst/>
                <a:gdLst/>
                <a:ahLst/>
                <a:cxnLst/>
                <a:rect l="l" t="t" r="r" b="b"/>
                <a:pathLst>
                  <a:path w="3218" h="2890" extrusionOk="0">
                    <a:moveTo>
                      <a:pt x="3161" y="771"/>
                    </a:moveTo>
                    <a:lnTo>
                      <a:pt x="3131" y="808"/>
                    </a:lnTo>
                    <a:lnTo>
                      <a:pt x="1520" y="2889"/>
                    </a:lnTo>
                    <a:lnTo>
                      <a:pt x="0" y="1909"/>
                    </a:lnTo>
                    <a:lnTo>
                      <a:pt x="1627" y="0"/>
                    </a:lnTo>
                    <a:lnTo>
                      <a:pt x="3217" y="698"/>
                    </a:lnTo>
                    <a:lnTo>
                      <a:pt x="3161" y="771"/>
                    </a:ln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65" name="Google Shape;1265;p39"/>
              <p:cNvSpPr/>
              <p:nvPr/>
            </p:nvSpPr>
            <p:spPr>
              <a:xfrm>
                <a:off x="1452666" y="4310660"/>
                <a:ext cx="1989010" cy="1364062"/>
              </a:xfrm>
              <a:custGeom>
                <a:avLst/>
                <a:gdLst/>
                <a:ahLst/>
                <a:cxnLst/>
                <a:rect l="l" t="t" r="r" b="b"/>
                <a:pathLst>
                  <a:path w="3230" h="2214" extrusionOk="0">
                    <a:moveTo>
                      <a:pt x="1561" y="2213"/>
                    </a:moveTo>
                    <a:lnTo>
                      <a:pt x="1561" y="2213"/>
                    </a:lnTo>
                    <a:cubicBezTo>
                      <a:pt x="1559" y="2213"/>
                      <a:pt x="1555" y="2212"/>
                      <a:pt x="1552" y="2211"/>
                    </a:cubicBezTo>
                    <a:lnTo>
                      <a:pt x="11" y="1203"/>
                    </a:lnTo>
                    <a:lnTo>
                      <a:pt x="11" y="1203"/>
                    </a:lnTo>
                    <a:cubicBezTo>
                      <a:pt x="2" y="1197"/>
                      <a:pt x="0" y="1187"/>
                      <a:pt x="6" y="1178"/>
                    </a:cubicBezTo>
                    <a:lnTo>
                      <a:pt x="6" y="1178"/>
                    </a:lnTo>
                    <a:cubicBezTo>
                      <a:pt x="11" y="1170"/>
                      <a:pt x="21" y="1167"/>
                      <a:pt x="30" y="1173"/>
                    </a:cubicBezTo>
                    <a:lnTo>
                      <a:pt x="1559" y="2172"/>
                    </a:lnTo>
                    <a:lnTo>
                      <a:pt x="3195" y="10"/>
                    </a:lnTo>
                    <a:lnTo>
                      <a:pt x="3195" y="10"/>
                    </a:lnTo>
                    <a:cubicBezTo>
                      <a:pt x="3200" y="2"/>
                      <a:pt x="3212" y="0"/>
                      <a:pt x="3219" y="5"/>
                    </a:cubicBezTo>
                    <a:lnTo>
                      <a:pt x="3219" y="5"/>
                    </a:lnTo>
                    <a:cubicBezTo>
                      <a:pt x="3226" y="13"/>
                      <a:pt x="3229" y="23"/>
                      <a:pt x="3222" y="32"/>
                    </a:cubicBezTo>
                    <a:lnTo>
                      <a:pt x="1577" y="2206"/>
                    </a:lnTo>
                    <a:lnTo>
                      <a:pt x="1577" y="2206"/>
                    </a:lnTo>
                    <a:cubicBezTo>
                      <a:pt x="1572" y="2211"/>
                      <a:pt x="1567" y="2213"/>
                      <a:pt x="1561" y="221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66" name="Google Shape;1266;p39"/>
              <p:cNvSpPr/>
              <p:nvPr/>
            </p:nvSpPr>
            <p:spPr>
              <a:xfrm>
                <a:off x="1526032" y="3826989"/>
                <a:ext cx="1013530" cy="1217336"/>
              </a:xfrm>
              <a:custGeom>
                <a:avLst/>
                <a:gdLst/>
                <a:ahLst/>
                <a:cxnLst/>
                <a:rect l="l" t="t" r="r" b="b"/>
                <a:pathLst>
                  <a:path w="1645" h="1975" extrusionOk="0">
                    <a:moveTo>
                      <a:pt x="20" y="1974"/>
                    </a:moveTo>
                    <a:lnTo>
                      <a:pt x="20" y="1974"/>
                    </a:lnTo>
                    <a:cubicBezTo>
                      <a:pt x="16" y="1974"/>
                      <a:pt x="12" y="1973"/>
                      <a:pt x="8" y="1970"/>
                    </a:cubicBezTo>
                    <a:lnTo>
                      <a:pt x="8" y="1970"/>
                    </a:lnTo>
                    <a:cubicBezTo>
                      <a:pt x="1" y="1963"/>
                      <a:pt x="0" y="1952"/>
                      <a:pt x="6" y="1945"/>
                    </a:cubicBezTo>
                    <a:lnTo>
                      <a:pt x="1611" y="9"/>
                    </a:lnTo>
                    <a:lnTo>
                      <a:pt x="1611" y="9"/>
                    </a:lnTo>
                    <a:cubicBezTo>
                      <a:pt x="1617" y="1"/>
                      <a:pt x="1629" y="0"/>
                      <a:pt x="1636" y="6"/>
                    </a:cubicBezTo>
                    <a:lnTo>
                      <a:pt x="1636" y="6"/>
                    </a:lnTo>
                    <a:cubicBezTo>
                      <a:pt x="1643" y="12"/>
                      <a:pt x="1644" y="24"/>
                      <a:pt x="1639" y="31"/>
                    </a:cubicBezTo>
                    <a:lnTo>
                      <a:pt x="33" y="1968"/>
                    </a:lnTo>
                    <a:lnTo>
                      <a:pt x="33" y="1968"/>
                    </a:lnTo>
                    <a:cubicBezTo>
                      <a:pt x="29" y="1971"/>
                      <a:pt x="25" y="1974"/>
                      <a:pt x="20" y="197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67" name="Google Shape;1267;p39"/>
              <p:cNvSpPr/>
              <p:nvPr/>
            </p:nvSpPr>
            <p:spPr>
              <a:xfrm>
                <a:off x="2381959" y="3935679"/>
                <a:ext cx="399434" cy="73365"/>
              </a:xfrm>
              <a:custGeom>
                <a:avLst/>
                <a:gdLst/>
                <a:ahLst/>
                <a:cxnLst/>
                <a:rect l="l" t="t" r="r" b="b"/>
                <a:pathLst>
                  <a:path w="649" h="117" extrusionOk="0">
                    <a:moveTo>
                      <a:pt x="19" y="116"/>
                    </a:moveTo>
                    <a:lnTo>
                      <a:pt x="19" y="116"/>
                    </a:lnTo>
                    <a:cubicBezTo>
                      <a:pt x="10" y="116"/>
                      <a:pt x="2" y="110"/>
                      <a:pt x="1" y="100"/>
                    </a:cubicBezTo>
                    <a:lnTo>
                      <a:pt x="1" y="100"/>
                    </a:lnTo>
                    <a:cubicBezTo>
                      <a:pt x="0" y="91"/>
                      <a:pt x="7" y="83"/>
                      <a:pt x="17" y="81"/>
                    </a:cubicBezTo>
                    <a:lnTo>
                      <a:pt x="628" y="1"/>
                    </a:lnTo>
                    <a:lnTo>
                      <a:pt x="628" y="1"/>
                    </a:lnTo>
                    <a:cubicBezTo>
                      <a:pt x="636" y="0"/>
                      <a:pt x="646" y="7"/>
                      <a:pt x="646" y="16"/>
                    </a:cubicBezTo>
                    <a:lnTo>
                      <a:pt x="646" y="16"/>
                    </a:lnTo>
                    <a:cubicBezTo>
                      <a:pt x="648" y="26"/>
                      <a:pt x="641" y="34"/>
                      <a:pt x="632" y="35"/>
                    </a:cubicBezTo>
                    <a:lnTo>
                      <a:pt x="21" y="116"/>
                    </a:lnTo>
                    <a:lnTo>
                      <a:pt x="21" y="116"/>
                    </a:lnTo>
                    <a:cubicBezTo>
                      <a:pt x="20" y="116"/>
                      <a:pt x="20" y="116"/>
                      <a:pt x="19" y="116"/>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68" name="Google Shape;1268;p39"/>
              <p:cNvSpPr/>
              <p:nvPr/>
            </p:nvSpPr>
            <p:spPr>
              <a:xfrm>
                <a:off x="2300442" y="3984590"/>
                <a:ext cx="589636" cy="127710"/>
              </a:xfrm>
              <a:custGeom>
                <a:avLst/>
                <a:gdLst/>
                <a:ahLst/>
                <a:cxnLst/>
                <a:rect l="l" t="t" r="r" b="b"/>
                <a:pathLst>
                  <a:path w="957" h="206" extrusionOk="0">
                    <a:moveTo>
                      <a:pt x="19" y="205"/>
                    </a:moveTo>
                    <a:lnTo>
                      <a:pt x="19" y="205"/>
                    </a:lnTo>
                    <a:cubicBezTo>
                      <a:pt x="10" y="205"/>
                      <a:pt x="3" y="199"/>
                      <a:pt x="1" y="191"/>
                    </a:cubicBezTo>
                    <a:lnTo>
                      <a:pt x="1" y="191"/>
                    </a:lnTo>
                    <a:cubicBezTo>
                      <a:pt x="0" y="182"/>
                      <a:pt x="6" y="172"/>
                      <a:pt x="15" y="171"/>
                    </a:cubicBezTo>
                    <a:lnTo>
                      <a:pt x="935" y="2"/>
                    </a:lnTo>
                    <a:lnTo>
                      <a:pt x="935" y="2"/>
                    </a:lnTo>
                    <a:cubicBezTo>
                      <a:pt x="943" y="0"/>
                      <a:pt x="953" y="6"/>
                      <a:pt x="955" y="16"/>
                    </a:cubicBezTo>
                    <a:lnTo>
                      <a:pt x="955" y="16"/>
                    </a:lnTo>
                    <a:cubicBezTo>
                      <a:pt x="956" y="26"/>
                      <a:pt x="951" y="35"/>
                      <a:pt x="941" y="36"/>
                    </a:cubicBezTo>
                    <a:lnTo>
                      <a:pt x="22" y="205"/>
                    </a:lnTo>
                    <a:lnTo>
                      <a:pt x="22" y="205"/>
                    </a:lnTo>
                    <a:cubicBezTo>
                      <a:pt x="20" y="205"/>
                      <a:pt x="19" y="205"/>
                      <a:pt x="19" y="20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69" name="Google Shape;1269;p39"/>
              <p:cNvSpPr/>
              <p:nvPr/>
            </p:nvSpPr>
            <p:spPr>
              <a:xfrm>
                <a:off x="2191753" y="5416582"/>
                <a:ext cx="353240" cy="54345"/>
              </a:xfrm>
              <a:custGeom>
                <a:avLst/>
                <a:gdLst/>
                <a:ahLst/>
                <a:cxnLst/>
                <a:rect l="l" t="t" r="r" b="b"/>
                <a:pathLst>
                  <a:path w="572" h="89" extrusionOk="0">
                    <a:moveTo>
                      <a:pt x="18" y="88"/>
                    </a:moveTo>
                    <a:lnTo>
                      <a:pt x="18" y="88"/>
                    </a:lnTo>
                    <a:cubicBezTo>
                      <a:pt x="10" y="88"/>
                      <a:pt x="2" y="81"/>
                      <a:pt x="1" y="71"/>
                    </a:cubicBezTo>
                    <a:lnTo>
                      <a:pt x="1" y="71"/>
                    </a:lnTo>
                    <a:cubicBezTo>
                      <a:pt x="0" y="62"/>
                      <a:pt x="7" y="53"/>
                      <a:pt x="17" y="52"/>
                    </a:cubicBezTo>
                    <a:lnTo>
                      <a:pt x="552" y="1"/>
                    </a:lnTo>
                    <a:lnTo>
                      <a:pt x="552" y="1"/>
                    </a:lnTo>
                    <a:cubicBezTo>
                      <a:pt x="562" y="0"/>
                      <a:pt x="571" y="8"/>
                      <a:pt x="571" y="18"/>
                    </a:cubicBezTo>
                    <a:lnTo>
                      <a:pt x="571" y="18"/>
                    </a:lnTo>
                    <a:cubicBezTo>
                      <a:pt x="571" y="27"/>
                      <a:pt x="565" y="35"/>
                      <a:pt x="556" y="37"/>
                    </a:cubicBezTo>
                    <a:lnTo>
                      <a:pt x="20" y="88"/>
                    </a:lnTo>
                    <a:lnTo>
                      <a:pt x="20" y="88"/>
                    </a:lnTo>
                    <a:cubicBezTo>
                      <a:pt x="19" y="88"/>
                      <a:pt x="19" y="88"/>
                      <a:pt x="18" y="88"/>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70" name="Google Shape;1270;p39"/>
              <p:cNvSpPr/>
              <p:nvPr/>
            </p:nvSpPr>
            <p:spPr>
              <a:xfrm>
                <a:off x="2300442" y="5492665"/>
                <a:ext cx="179337" cy="48911"/>
              </a:xfrm>
              <a:custGeom>
                <a:avLst/>
                <a:gdLst/>
                <a:ahLst/>
                <a:cxnLst/>
                <a:rect l="l" t="t" r="r" b="b"/>
                <a:pathLst>
                  <a:path w="292" h="79" extrusionOk="0">
                    <a:moveTo>
                      <a:pt x="18" y="78"/>
                    </a:moveTo>
                    <a:lnTo>
                      <a:pt x="18" y="78"/>
                    </a:lnTo>
                    <a:cubicBezTo>
                      <a:pt x="10" y="78"/>
                      <a:pt x="3" y="72"/>
                      <a:pt x="2" y="64"/>
                    </a:cubicBezTo>
                    <a:lnTo>
                      <a:pt x="2" y="64"/>
                    </a:lnTo>
                    <a:cubicBezTo>
                      <a:pt x="0" y="54"/>
                      <a:pt x="6" y="46"/>
                      <a:pt x="15" y="44"/>
                    </a:cubicBezTo>
                    <a:lnTo>
                      <a:pt x="270" y="1"/>
                    </a:lnTo>
                    <a:lnTo>
                      <a:pt x="270" y="1"/>
                    </a:lnTo>
                    <a:cubicBezTo>
                      <a:pt x="279" y="0"/>
                      <a:pt x="287" y="6"/>
                      <a:pt x="290" y="15"/>
                    </a:cubicBezTo>
                    <a:lnTo>
                      <a:pt x="290" y="15"/>
                    </a:lnTo>
                    <a:cubicBezTo>
                      <a:pt x="291" y="26"/>
                      <a:pt x="284" y="34"/>
                      <a:pt x="275" y="37"/>
                    </a:cubicBezTo>
                    <a:lnTo>
                      <a:pt x="22" y="78"/>
                    </a:lnTo>
                    <a:lnTo>
                      <a:pt x="22" y="78"/>
                    </a:lnTo>
                    <a:cubicBezTo>
                      <a:pt x="21" y="78"/>
                      <a:pt x="19" y="78"/>
                      <a:pt x="18" y="78"/>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71" name="Google Shape;1271;p39"/>
              <p:cNvSpPr/>
              <p:nvPr/>
            </p:nvSpPr>
            <p:spPr>
              <a:xfrm>
                <a:off x="1466253" y="4365005"/>
                <a:ext cx="1997159" cy="1369496"/>
              </a:xfrm>
              <a:custGeom>
                <a:avLst/>
                <a:gdLst/>
                <a:ahLst/>
                <a:cxnLst/>
                <a:rect l="l" t="t" r="r" b="b"/>
                <a:pathLst>
                  <a:path w="3239" h="2221" extrusionOk="0">
                    <a:moveTo>
                      <a:pt x="1559" y="2220"/>
                    </a:moveTo>
                    <a:lnTo>
                      <a:pt x="1559" y="2220"/>
                    </a:lnTo>
                    <a:cubicBezTo>
                      <a:pt x="1556" y="2220"/>
                      <a:pt x="1553" y="2219"/>
                      <a:pt x="1550" y="2218"/>
                    </a:cubicBezTo>
                    <a:lnTo>
                      <a:pt x="11" y="1220"/>
                    </a:lnTo>
                    <a:lnTo>
                      <a:pt x="11" y="1220"/>
                    </a:lnTo>
                    <a:cubicBezTo>
                      <a:pt x="3" y="1215"/>
                      <a:pt x="0" y="1204"/>
                      <a:pt x="5" y="1196"/>
                    </a:cubicBezTo>
                    <a:lnTo>
                      <a:pt x="5" y="1196"/>
                    </a:lnTo>
                    <a:cubicBezTo>
                      <a:pt x="11" y="1187"/>
                      <a:pt x="22" y="1185"/>
                      <a:pt x="30" y="1190"/>
                    </a:cubicBezTo>
                    <a:lnTo>
                      <a:pt x="1556" y="2178"/>
                    </a:lnTo>
                    <a:lnTo>
                      <a:pt x="3206" y="9"/>
                    </a:lnTo>
                    <a:lnTo>
                      <a:pt x="3206" y="9"/>
                    </a:lnTo>
                    <a:cubicBezTo>
                      <a:pt x="3210" y="2"/>
                      <a:pt x="3222" y="0"/>
                      <a:pt x="3229" y="5"/>
                    </a:cubicBezTo>
                    <a:lnTo>
                      <a:pt x="3229" y="5"/>
                    </a:lnTo>
                    <a:cubicBezTo>
                      <a:pt x="3237" y="12"/>
                      <a:pt x="3238" y="23"/>
                      <a:pt x="3233" y="30"/>
                    </a:cubicBezTo>
                    <a:lnTo>
                      <a:pt x="1574" y="2214"/>
                    </a:lnTo>
                    <a:lnTo>
                      <a:pt x="1574" y="2214"/>
                    </a:lnTo>
                    <a:cubicBezTo>
                      <a:pt x="1570" y="2218"/>
                      <a:pt x="1565" y="2220"/>
                      <a:pt x="1559" y="22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72" name="Google Shape;1272;p39"/>
              <p:cNvSpPr/>
              <p:nvPr/>
            </p:nvSpPr>
            <p:spPr>
              <a:xfrm>
                <a:off x="2311311" y="4117734"/>
                <a:ext cx="741805" cy="497257"/>
              </a:xfrm>
              <a:custGeom>
                <a:avLst/>
                <a:gdLst/>
                <a:ahLst/>
                <a:cxnLst/>
                <a:rect l="l" t="t" r="r" b="b"/>
                <a:pathLst>
                  <a:path w="1206" h="805" extrusionOk="0">
                    <a:moveTo>
                      <a:pt x="280" y="0"/>
                    </a:moveTo>
                    <a:lnTo>
                      <a:pt x="1205" y="448"/>
                    </a:lnTo>
                    <a:lnTo>
                      <a:pt x="918" y="804"/>
                    </a:lnTo>
                    <a:lnTo>
                      <a:pt x="0" y="379"/>
                    </a:lnTo>
                    <a:lnTo>
                      <a:pt x="280" y="0"/>
                    </a:ln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
          <p:nvSpPr>
            <p:cNvPr id="1273" name="Google Shape;1273;p39"/>
            <p:cNvSpPr/>
            <p:nvPr/>
          </p:nvSpPr>
          <p:spPr>
            <a:xfrm rot="2950162">
              <a:off x="2272686" y="4515325"/>
              <a:ext cx="1084995" cy="475800"/>
            </a:xfrm>
            <a:custGeom>
              <a:avLst/>
              <a:gdLst/>
              <a:ahLst/>
              <a:cxnLst/>
              <a:rect l="l" t="t" r="r" b="b"/>
              <a:pathLst>
                <a:path w="1329" h="581" extrusionOk="0">
                  <a:moveTo>
                    <a:pt x="1063" y="580"/>
                  </a:moveTo>
                  <a:cubicBezTo>
                    <a:pt x="1025" y="580"/>
                    <a:pt x="987" y="571"/>
                    <a:pt x="955" y="552"/>
                  </a:cubicBezTo>
                  <a:cubicBezTo>
                    <a:pt x="930" y="537"/>
                    <a:pt x="909" y="517"/>
                    <a:pt x="893" y="493"/>
                  </a:cubicBezTo>
                  <a:cubicBezTo>
                    <a:pt x="879" y="501"/>
                    <a:pt x="864" y="508"/>
                    <a:pt x="849" y="512"/>
                  </a:cubicBezTo>
                  <a:cubicBezTo>
                    <a:pt x="769" y="536"/>
                    <a:pt x="675" y="509"/>
                    <a:pt x="620" y="446"/>
                  </a:cubicBezTo>
                  <a:cubicBezTo>
                    <a:pt x="608" y="432"/>
                    <a:pt x="598" y="418"/>
                    <a:pt x="591" y="402"/>
                  </a:cubicBezTo>
                  <a:cubicBezTo>
                    <a:pt x="575" y="413"/>
                    <a:pt x="558" y="422"/>
                    <a:pt x="540" y="428"/>
                  </a:cubicBezTo>
                  <a:cubicBezTo>
                    <a:pt x="455" y="461"/>
                    <a:pt x="354" y="439"/>
                    <a:pt x="295" y="377"/>
                  </a:cubicBezTo>
                  <a:cubicBezTo>
                    <a:pt x="282" y="364"/>
                    <a:pt x="272" y="349"/>
                    <a:pt x="264" y="333"/>
                  </a:cubicBezTo>
                  <a:cubicBezTo>
                    <a:pt x="262" y="335"/>
                    <a:pt x="259" y="336"/>
                    <a:pt x="257" y="338"/>
                  </a:cubicBezTo>
                  <a:cubicBezTo>
                    <a:pt x="212" y="373"/>
                    <a:pt x="141" y="393"/>
                    <a:pt x="84" y="362"/>
                  </a:cubicBezTo>
                  <a:cubicBezTo>
                    <a:pt x="16" y="326"/>
                    <a:pt x="0" y="234"/>
                    <a:pt x="23" y="167"/>
                  </a:cubicBezTo>
                  <a:cubicBezTo>
                    <a:pt x="47" y="98"/>
                    <a:pt x="104" y="46"/>
                    <a:pt x="156" y="4"/>
                  </a:cubicBezTo>
                  <a:cubicBezTo>
                    <a:pt x="161" y="0"/>
                    <a:pt x="167" y="1"/>
                    <a:pt x="171" y="6"/>
                  </a:cubicBezTo>
                  <a:cubicBezTo>
                    <a:pt x="175" y="11"/>
                    <a:pt x="174" y="18"/>
                    <a:pt x="170" y="21"/>
                  </a:cubicBezTo>
                  <a:cubicBezTo>
                    <a:pt x="120" y="61"/>
                    <a:pt x="66" y="110"/>
                    <a:pt x="44" y="174"/>
                  </a:cubicBezTo>
                  <a:cubicBezTo>
                    <a:pt x="23" y="233"/>
                    <a:pt x="37" y="312"/>
                    <a:pt x="94" y="343"/>
                  </a:cubicBezTo>
                  <a:cubicBezTo>
                    <a:pt x="143" y="370"/>
                    <a:pt x="204" y="351"/>
                    <a:pt x="244" y="321"/>
                  </a:cubicBezTo>
                  <a:cubicBezTo>
                    <a:pt x="247" y="318"/>
                    <a:pt x="251" y="315"/>
                    <a:pt x="254" y="312"/>
                  </a:cubicBezTo>
                  <a:cubicBezTo>
                    <a:pt x="232" y="252"/>
                    <a:pt x="238" y="182"/>
                    <a:pt x="275" y="131"/>
                  </a:cubicBezTo>
                  <a:cubicBezTo>
                    <a:pt x="289" y="111"/>
                    <a:pt x="312" y="97"/>
                    <a:pt x="332" y="95"/>
                  </a:cubicBezTo>
                  <a:cubicBezTo>
                    <a:pt x="346" y="94"/>
                    <a:pt x="358" y="97"/>
                    <a:pt x="367" y="106"/>
                  </a:cubicBezTo>
                  <a:cubicBezTo>
                    <a:pt x="388" y="125"/>
                    <a:pt x="387" y="158"/>
                    <a:pt x="364" y="199"/>
                  </a:cubicBezTo>
                  <a:cubicBezTo>
                    <a:pt x="338" y="244"/>
                    <a:pt x="314" y="285"/>
                    <a:pt x="281" y="317"/>
                  </a:cubicBezTo>
                  <a:cubicBezTo>
                    <a:pt x="288" y="334"/>
                    <a:pt x="298" y="349"/>
                    <a:pt x="311" y="362"/>
                  </a:cubicBezTo>
                  <a:cubicBezTo>
                    <a:pt x="364" y="418"/>
                    <a:pt x="455" y="437"/>
                    <a:pt x="532" y="408"/>
                  </a:cubicBezTo>
                  <a:cubicBezTo>
                    <a:pt x="550" y="401"/>
                    <a:pt x="566" y="392"/>
                    <a:pt x="582" y="381"/>
                  </a:cubicBezTo>
                  <a:cubicBezTo>
                    <a:pt x="561" y="326"/>
                    <a:pt x="562" y="263"/>
                    <a:pt x="587" y="209"/>
                  </a:cubicBezTo>
                  <a:cubicBezTo>
                    <a:pt x="598" y="186"/>
                    <a:pt x="612" y="170"/>
                    <a:pt x="628" y="161"/>
                  </a:cubicBezTo>
                  <a:cubicBezTo>
                    <a:pt x="648" y="150"/>
                    <a:pt x="678" y="149"/>
                    <a:pt x="695" y="168"/>
                  </a:cubicBezTo>
                  <a:cubicBezTo>
                    <a:pt x="710" y="183"/>
                    <a:pt x="713" y="207"/>
                    <a:pt x="705" y="237"/>
                  </a:cubicBezTo>
                  <a:cubicBezTo>
                    <a:pt x="689" y="298"/>
                    <a:pt x="655" y="351"/>
                    <a:pt x="609" y="389"/>
                  </a:cubicBezTo>
                  <a:cubicBezTo>
                    <a:pt x="616" y="404"/>
                    <a:pt x="625" y="419"/>
                    <a:pt x="636" y="432"/>
                  </a:cubicBezTo>
                  <a:cubicBezTo>
                    <a:pt x="686" y="489"/>
                    <a:pt x="770" y="513"/>
                    <a:pt x="843" y="491"/>
                  </a:cubicBezTo>
                  <a:cubicBezTo>
                    <a:pt x="856" y="487"/>
                    <a:pt x="870" y="481"/>
                    <a:pt x="882" y="474"/>
                  </a:cubicBezTo>
                  <a:cubicBezTo>
                    <a:pt x="853" y="419"/>
                    <a:pt x="850" y="352"/>
                    <a:pt x="878" y="299"/>
                  </a:cubicBezTo>
                  <a:cubicBezTo>
                    <a:pt x="892" y="275"/>
                    <a:pt x="917" y="255"/>
                    <a:pt x="941" y="250"/>
                  </a:cubicBezTo>
                  <a:cubicBezTo>
                    <a:pt x="956" y="247"/>
                    <a:pt x="971" y="250"/>
                    <a:pt x="983" y="260"/>
                  </a:cubicBezTo>
                  <a:cubicBezTo>
                    <a:pt x="1000" y="274"/>
                    <a:pt x="1007" y="298"/>
                    <a:pt x="1003" y="330"/>
                  </a:cubicBezTo>
                  <a:cubicBezTo>
                    <a:pt x="995" y="390"/>
                    <a:pt x="960" y="445"/>
                    <a:pt x="911" y="481"/>
                  </a:cubicBezTo>
                  <a:cubicBezTo>
                    <a:pt x="925" y="502"/>
                    <a:pt x="944" y="520"/>
                    <a:pt x="966" y="533"/>
                  </a:cubicBezTo>
                  <a:cubicBezTo>
                    <a:pt x="1039" y="576"/>
                    <a:pt x="1141" y="564"/>
                    <a:pt x="1209" y="504"/>
                  </a:cubicBezTo>
                  <a:cubicBezTo>
                    <a:pt x="1273" y="449"/>
                    <a:pt x="1306" y="357"/>
                    <a:pt x="1295" y="265"/>
                  </a:cubicBezTo>
                  <a:cubicBezTo>
                    <a:pt x="1294" y="259"/>
                    <a:pt x="1298" y="254"/>
                    <a:pt x="1304" y="253"/>
                  </a:cubicBezTo>
                  <a:cubicBezTo>
                    <a:pt x="1310" y="252"/>
                    <a:pt x="1316" y="257"/>
                    <a:pt x="1317" y="263"/>
                  </a:cubicBezTo>
                  <a:cubicBezTo>
                    <a:pt x="1328" y="362"/>
                    <a:pt x="1292" y="461"/>
                    <a:pt x="1223" y="521"/>
                  </a:cubicBezTo>
                  <a:cubicBezTo>
                    <a:pt x="1179" y="560"/>
                    <a:pt x="1120" y="580"/>
                    <a:pt x="1063" y="580"/>
                  </a:cubicBezTo>
                  <a:close/>
                  <a:moveTo>
                    <a:pt x="952" y="271"/>
                  </a:moveTo>
                  <a:cubicBezTo>
                    <a:pt x="949" y="271"/>
                    <a:pt x="947" y="271"/>
                    <a:pt x="945" y="272"/>
                  </a:cubicBezTo>
                  <a:cubicBezTo>
                    <a:pt x="927" y="275"/>
                    <a:pt x="908" y="291"/>
                    <a:pt x="898" y="310"/>
                  </a:cubicBezTo>
                  <a:cubicBezTo>
                    <a:pt x="873" y="356"/>
                    <a:pt x="876" y="414"/>
                    <a:pt x="900" y="462"/>
                  </a:cubicBezTo>
                  <a:cubicBezTo>
                    <a:pt x="944" y="430"/>
                    <a:pt x="974" y="381"/>
                    <a:pt x="981" y="327"/>
                  </a:cubicBezTo>
                  <a:cubicBezTo>
                    <a:pt x="983" y="314"/>
                    <a:pt x="984" y="289"/>
                    <a:pt x="969" y="277"/>
                  </a:cubicBezTo>
                  <a:cubicBezTo>
                    <a:pt x="964" y="273"/>
                    <a:pt x="958" y="271"/>
                    <a:pt x="952" y="271"/>
                  </a:cubicBezTo>
                  <a:close/>
                  <a:moveTo>
                    <a:pt x="658" y="175"/>
                  </a:moveTo>
                  <a:cubicBezTo>
                    <a:pt x="652" y="175"/>
                    <a:pt x="645" y="177"/>
                    <a:pt x="639" y="180"/>
                  </a:cubicBezTo>
                  <a:cubicBezTo>
                    <a:pt x="627" y="187"/>
                    <a:pt x="616" y="199"/>
                    <a:pt x="607" y="219"/>
                  </a:cubicBezTo>
                  <a:cubicBezTo>
                    <a:pt x="585" y="265"/>
                    <a:pt x="584" y="319"/>
                    <a:pt x="600" y="367"/>
                  </a:cubicBezTo>
                  <a:cubicBezTo>
                    <a:pt x="640" y="333"/>
                    <a:pt x="670" y="285"/>
                    <a:pt x="684" y="232"/>
                  </a:cubicBezTo>
                  <a:cubicBezTo>
                    <a:pt x="690" y="209"/>
                    <a:pt x="688" y="192"/>
                    <a:pt x="679" y="183"/>
                  </a:cubicBezTo>
                  <a:cubicBezTo>
                    <a:pt x="674" y="177"/>
                    <a:pt x="666" y="175"/>
                    <a:pt x="658" y="175"/>
                  </a:cubicBezTo>
                  <a:close/>
                  <a:moveTo>
                    <a:pt x="338" y="117"/>
                  </a:moveTo>
                  <a:cubicBezTo>
                    <a:pt x="337" y="117"/>
                    <a:pt x="336" y="117"/>
                    <a:pt x="334" y="117"/>
                  </a:cubicBezTo>
                  <a:cubicBezTo>
                    <a:pt x="320" y="118"/>
                    <a:pt x="303" y="130"/>
                    <a:pt x="292" y="144"/>
                  </a:cubicBezTo>
                  <a:cubicBezTo>
                    <a:pt x="262" y="186"/>
                    <a:pt x="256" y="244"/>
                    <a:pt x="272" y="295"/>
                  </a:cubicBezTo>
                  <a:cubicBezTo>
                    <a:pt x="300" y="265"/>
                    <a:pt x="322" y="229"/>
                    <a:pt x="345" y="188"/>
                  </a:cubicBezTo>
                  <a:cubicBezTo>
                    <a:pt x="355" y="170"/>
                    <a:pt x="369" y="138"/>
                    <a:pt x="352" y="122"/>
                  </a:cubicBezTo>
                  <a:cubicBezTo>
                    <a:pt x="348" y="118"/>
                    <a:pt x="343" y="117"/>
                    <a:pt x="338" y="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466C795-F12A-B9AA-6286-79E943D4CA88}"/>
              </a:ext>
            </a:extLst>
          </p:cNvPr>
          <p:cNvSpPr txBox="1"/>
          <p:nvPr/>
        </p:nvSpPr>
        <p:spPr>
          <a:xfrm>
            <a:off x="152399" y="209550"/>
            <a:ext cx="4741639" cy="954107"/>
          </a:xfrm>
          <a:prstGeom prst="rect">
            <a:avLst/>
          </a:prstGeom>
          <a:solidFill>
            <a:schemeClr val="accent1">
              <a:lumMod val="20000"/>
              <a:lumOff val="80000"/>
            </a:schemeClr>
          </a:solidFill>
          <a:ln>
            <a:solidFill>
              <a:schemeClr val="tx1"/>
            </a:solidFill>
          </a:ln>
        </p:spPr>
        <p:txBody>
          <a:bodyPr wrap="square">
            <a:spAutoFit/>
          </a:bodyPr>
          <a:lstStyle/>
          <a:p>
            <a:r>
              <a:rPr lang="en-GB" sz="2800" b="1" i="0" u="none" strike="noStrike" baseline="0" dirty="0">
                <a:latin typeface="Calibri" panose="020F0502020204030204" pitchFamily="34" charset="0"/>
                <a:cs typeface="Calibri" panose="020F0502020204030204" pitchFamily="34" charset="0"/>
              </a:rPr>
              <a:t>1. </a:t>
            </a:r>
            <a:r>
              <a:rPr lang="en-GB" sz="2800" b="0" i="0" u="none" strike="noStrike" baseline="0" dirty="0">
                <a:latin typeface="Calibri" panose="020F0502020204030204" pitchFamily="34" charset="0"/>
                <a:cs typeface="Calibri" panose="020F0502020204030204" pitchFamily="34" charset="0"/>
              </a:rPr>
              <a:t>What do you usually wear </a:t>
            </a:r>
          </a:p>
          <a:p>
            <a:r>
              <a:rPr lang="en-GB" sz="2800" dirty="0">
                <a:latin typeface="Calibri" panose="020F0502020204030204" pitchFamily="34" charset="0"/>
                <a:cs typeface="Calibri" panose="020F0502020204030204" pitchFamily="34" charset="0"/>
              </a:rPr>
              <a:t>     </a:t>
            </a:r>
            <a:r>
              <a:rPr lang="en-GB" sz="2800" b="0" i="0" u="none" strike="noStrike" baseline="0" dirty="0">
                <a:latin typeface="Calibri" panose="020F0502020204030204" pitchFamily="34" charset="0"/>
                <a:cs typeface="Calibri" panose="020F0502020204030204" pitchFamily="34" charset="0"/>
              </a:rPr>
              <a:t>in autumn?</a:t>
            </a:r>
            <a:endParaRPr lang="vi-VN" sz="28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E6D5979D-60F6-CCBD-657D-58365B2E1BCE}"/>
              </a:ext>
            </a:extLst>
          </p:cNvPr>
          <p:cNvSpPr txBox="1"/>
          <p:nvPr/>
        </p:nvSpPr>
        <p:spPr>
          <a:xfrm>
            <a:off x="5373627" y="202897"/>
            <a:ext cx="3697513" cy="492443"/>
          </a:xfrm>
          <a:prstGeom prst="rect">
            <a:avLst/>
          </a:prstGeom>
          <a:solidFill>
            <a:srgbClr val="66FF99"/>
          </a:solidFill>
          <a:ln>
            <a:solidFill>
              <a:schemeClr val="tx1"/>
            </a:solidFill>
          </a:ln>
        </p:spPr>
        <p:txBody>
          <a:bodyPr wrap="square">
            <a:spAutoFit/>
          </a:bodyPr>
          <a:lstStyle/>
          <a:p>
            <a:r>
              <a:rPr lang="en-GB" sz="2600" b="1" i="0" u="none" strike="noStrike" baseline="0" dirty="0">
                <a:solidFill>
                  <a:srgbClr val="727EBE"/>
                </a:solidFill>
                <a:latin typeface="Calibri" panose="020F0502020204030204" pitchFamily="34" charset="0"/>
                <a:cs typeface="Calibri" panose="020F0502020204030204" pitchFamily="34" charset="0"/>
              </a:rPr>
              <a:t>a. </a:t>
            </a:r>
            <a:r>
              <a:rPr lang="en-GB" sz="2600" b="0" i="0" u="none" strike="noStrike" baseline="0" dirty="0">
                <a:solidFill>
                  <a:srgbClr val="000000"/>
                </a:solidFill>
                <a:latin typeface="Calibri" panose="020F0502020204030204" pitchFamily="34" charset="0"/>
                <a:cs typeface="Calibri" panose="020F0502020204030204" pitchFamily="34" charset="0"/>
              </a:rPr>
              <a:t>I think it’s fantastic.</a:t>
            </a:r>
            <a:endParaRPr lang="vi-VN" sz="2600" dirty="0">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CF8D8ABE-C573-8030-03C2-60DECB78A7DD}"/>
              </a:ext>
            </a:extLst>
          </p:cNvPr>
          <p:cNvSpPr txBox="1"/>
          <p:nvPr/>
        </p:nvSpPr>
        <p:spPr>
          <a:xfrm>
            <a:off x="152398" y="1205600"/>
            <a:ext cx="4741639" cy="954107"/>
          </a:xfrm>
          <a:prstGeom prst="rect">
            <a:avLst/>
          </a:prstGeom>
          <a:solidFill>
            <a:schemeClr val="accent1">
              <a:lumMod val="20000"/>
              <a:lumOff val="80000"/>
            </a:schemeClr>
          </a:solidFill>
          <a:ln>
            <a:solidFill>
              <a:schemeClr val="tx1"/>
            </a:solidFill>
          </a:ln>
        </p:spPr>
        <p:txBody>
          <a:bodyPr wrap="square">
            <a:spAutoFit/>
          </a:bodyPr>
          <a:lstStyle/>
          <a:p>
            <a:pPr algn="l"/>
            <a:r>
              <a:rPr lang="en-GB" sz="2800" b="1" i="0" u="none" strike="noStrike" baseline="0" dirty="0">
                <a:latin typeface="Calibri" panose="020F0502020204030204" pitchFamily="34" charset="0"/>
                <a:cs typeface="Calibri" panose="020F0502020204030204" pitchFamily="34" charset="0"/>
              </a:rPr>
              <a:t>2. </a:t>
            </a:r>
            <a:r>
              <a:rPr lang="en-GB" sz="2800" b="0" i="0" u="none" strike="noStrike" baseline="0" dirty="0">
                <a:latin typeface="Calibri" panose="020F0502020204030204" pitchFamily="34" charset="0"/>
                <a:cs typeface="Calibri" panose="020F0502020204030204" pitchFamily="34" charset="0"/>
              </a:rPr>
              <a:t>Who are the main characters</a:t>
            </a:r>
          </a:p>
          <a:p>
            <a:pPr algn="l"/>
            <a:r>
              <a:rPr lang="en-US" sz="2800" b="0" i="0" u="none" strike="noStrike" baseline="0" dirty="0">
                <a:latin typeface="Calibri" panose="020F0502020204030204" pitchFamily="34" charset="0"/>
                <a:cs typeface="Calibri" panose="020F0502020204030204" pitchFamily="34" charset="0"/>
              </a:rPr>
              <a:t>    </a:t>
            </a:r>
            <a:r>
              <a:rPr lang="vi-VN" sz="2800" b="0" i="0" u="none" strike="noStrike" baseline="0" dirty="0">
                <a:latin typeface="Calibri" panose="020F0502020204030204" pitchFamily="34" charset="0"/>
                <a:cs typeface="Calibri" panose="020F0502020204030204" pitchFamily="34" charset="0"/>
              </a:rPr>
              <a:t>in the story?</a:t>
            </a:r>
            <a:endParaRPr lang="vi-VN" sz="2800" dirty="0">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45760204-B38B-7F22-944F-55C42EB5B160}"/>
              </a:ext>
            </a:extLst>
          </p:cNvPr>
          <p:cNvSpPr txBox="1"/>
          <p:nvPr/>
        </p:nvSpPr>
        <p:spPr>
          <a:xfrm>
            <a:off x="5365828" y="750835"/>
            <a:ext cx="3697512" cy="954107"/>
          </a:xfrm>
          <a:prstGeom prst="rect">
            <a:avLst/>
          </a:prstGeom>
          <a:solidFill>
            <a:srgbClr val="66FF99"/>
          </a:solidFill>
          <a:ln>
            <a:solidFill>
              <a:schemeClr val="tx1"/>
            </a:solidFill>
          </a:ln>
        </p:spPr>
        <p:txBody>
          <a:bodyPr wrap="square">
            <a:spAutoFit/>
          </a:bodyPr>
          <a:lstStyle/>
          <a:p>
            <a:pPr algn="l"/>
            <a:r>
              <a:rPr lang="en-GB" sz="2800" b="1" i="0" u="none" strike="noStrike" baseline="0" dirty="0">
                <a:solidFill>
                  <a:srgbClr val="727EBE"/>
                </a:solidFill>
                <a:latin typeface="Calibri" panose="020F0502020204030204" pitchFamily="34" charset="0"/>
                <a:cs typeface="Calibri" panose="020F0502020204030204" pitchFamily="34" charset="0"/>
              </a:rPr>
              <a:t>b. </a:t>
            </a:r>
            <a:r>
              <a:rPr lang="en-GB" sz="2800" b="0" i="0" u="none" strike="noStrike" baseline="0" dirty="0">
                <a:solidFill>
                  <a:srgbClr val="000000"/>
                </a:solidFill>
                <a:latin typeface="Calibri" panose="020F0502020204030204" pitchFamily="34" charset="0"/>
                <a:cs typeface="Calibri" panose="020F0502020204030204" pitchFamily="34" charset="0"/>
              </a:rPr>
              <a:t>I want to visit Dragon</a:t>
            </a:r>
          </a:p>
          <a:p>
            <a:pPr algn="l"/>
            <a:r>
              <a:rPr lang="vi-VN" sz="2800" b="0" i="0" u="none" strike="noStrike" baseline="0" dirty="0">
                <a:solidFill>
                  <a:srgbClr val="000000"/>
                </a:solidFill>
                <a:latin typeface="Calibri" panose="020F0502020204030204" pitchFamily="34" charset="0"/>
                <a:cs typeface="Calibri" panose="020F0502020204030204" pitchFamily="34" charset="0"/>
              </a:rPr>
              <a:t>Bridge.</a:t>
            </a:r>
            <a:endParaRPr lang="vi-VN" sz="2800" dirty="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6E513CAD-3DDB-29EA-9E21-5F6A2A8EF923}"/>
              </a:ext>
            </a:extLst>
          </p:cNvPr>
          <p:cNvSpPr txBox="1"/>
          <p:nvPr/>
        </p:nvSpPr>
        <p:spPr>
          <a:xfrm>
            <a:off x="152400" y="2188824"/>
            <a:ext cx="4741638" cy="523220"/>
          </a:xfrm>
          <a:prstGeom prst="rect">
            <a:avLst/>
          </a:prstGeom>
          <a:solidFill>
            <a:schemeClr val="accent1">
              <a:lumMod val="20000"/>
              <a:lumOff val="80000"/>
            </a:schemeClr>
          </a:solidFill>
          <a:ln>
            <a:solidFill>
              <a:schemeClr val="tx1"/>
            </a:solidFill>
          </a:ln>
        </p:spPr>
        <p:txBody>
          <a:bodyPr wrap="square">
            <a:spAutoFit/>
          </a:bodyPr>
          <a:lstStyle/>
          <a:p>
            <a:r>
              <a:rPr lang="en-GB" sz="2800" b="1" i="0" u="none" strike="noStrike" baseline="0">
                <a:latin typeface="Calibri" panose="020F0502020204030204" pitchFamily="34" charset="0"/>
                <a:cs typeface="Calibri" panose="020F0502020204030204" pitchFamily="34" charset="0"/>
              </a:rPr>
              <a:t>3. </a:t>
            </a:r>
            <a:r>
              <a:rPr lang="en-GB" sz="2800" b="0" i="0" u="none" strike="noStrike" baseline="0">
                <a:latin typeface="Calibri" panose="020F0502020204030204" pitchFamily="34" charset="0"/>
                <a:cs typeface="Calibri" panose="020F0502020204030204" pitchFamily="34" charset="0"/>
              </a:rPr>
              <a:t>Where do you want to visit?</a:t>
            </a:r>
            <a:endParaRPr lang="vi-VN" sz="2800">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94E5C42D-153A-6FD9-3ECC-CAF06281860E}"/>
              </a:ext>
            </a:extLst>
          </p:cNvPr>
          <p:cNvSpPr txBox="1"/>
          <p:nvPr/>
        </p:nvSpPr>
        <p:spPr>
          <a:xfrm>
            <a:off x="5365828" y="1781358"/>
            <a:ext cx="3686441" cy="954107"/>
          </a:xfrm>
          <a:prstGeom prst="rect">
            <a:avLst/>
          </a:prstGeom>
          <a:solidFill>
            <a:srgbClr val="66FF99"/>
          </a:solidFill>
          <a:ln>
            <a:solidFill>
              <a:schemeClr val="tx1"/>
            </a:solidFill>
          </a:ln>
        </p:spPr>
        <p:txBody>
          <a:bodyPr wrap="square">
            <a:spAutoFit/>
          </a:bodyPr>
          <a:lstStyle/>
          <a:p>
            <a:pPr algn="l"/>
            <a:r>
              <a:rPr lang="en-GB" sz="2800" b="1" i="0" u="none" strike="noStrike" baseline="0" dirty="0">
                <a:solidFill>
                  <a:srgbClr val="727EBE"/>
                </a:solidFill>
                <a:latin typeface="Calibri" panose="020F0502020204030204" pitchFamily="34" charset="0"/>
                <a:cs typeface="Calibri" panose="020F0502020204030204" pitchFamily="34" charset="0"/>
              </a:rPr>
              <a:t>c. </a:t>
            </a:r>
            <a:r>
              <a:rPr lang="en-GB" sz="2800" b="0" i="0" u="none" strike="noStrike" baseline="0" dirty="0">
                <a:solidFill>
                  <a:srgbClr val="000000"/>
                </a:solidFill>
                <a:latin typeface="Calibri" panose="020F0502020204030204" pitchFamily="34" charset="0"/>
                <a:cs typeface="Calibri" panose="020F0502020204030204" pitchFamily="34" charset="0"/>
              </a:rPr>
              <a:t>I’m going to practise</a:t>
            </a:r>
          </a:p>
          <a:p>
            <a:pPr algn="l"/>
            <a:r>
              <a:rPr lang="vi-VN" sz="2800" b="0" i="0" u="none" strike="noStrike" baseline="0" dirty="0">
                <a:solidFill>
                  <a:srgbClr val="000000"/>
                </a:solidFill>
                <a:latin typeface="Calibri" panose="020F0502020204030204" pitchFamily="34" charset="0"/>
                <a:cs typeface="Calibri" panose="020F0502020204030204" pitchFamily="34" charset="0"/>
              </a:rPr>
              <a:t>swimming.</a:t>
            </a:r>
            <a:endParaRPr lang="vi-VN" sz="2800" dirty="0">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54470F95-07BF-718A-B474-BCFCE803EB9A}"/>
              </a:ext>
            </a:extLst>
          </p:cNvPr>
          <p:cNvSpPr txBox="1"/>
          <p:nvPr/>
        </p:nvSpPr>
        <p:spPr>
          <a:xfrm>
            <a:off x="152398" y="2767071"/>
            <a:ext cx="4748375" cy="954107"/>
          </a:xfrm>
          <a:prstGeom prst="rect">
            <a:avLst/>
          </a:prstGeom>
          <a:solidFill>
            <a:schemeClr val="accent1">
              <a:lumMod val="20000"/>
              <a:lumOff val="80000"/>
            </a:schemeClr>
          </a:solidFill>
          <a:ln>
            <a:solidFill>
              <a:schemeClr val="tx1"/>
            </a:solidFill>
          </a:ln>
        </p:spPr>
        <p:txBody>
          <a:bodyPr wrap="square">
            <a:spAutoFit/>
          </a:bodyPr>
          <a:lstStyle/>
          <a:p>
            <a:r>
              <a:rPr lang="en-GB" sz="2800" b="1" i="0" u="none" strike="noStrike" baseline="0" dirty="0">
                <a:latin typeface="Calibri" panose="020F0502020204030204" pitchFamily="34" charset="0"/>
                <a:cs typeface="Calibri" panose="020F0502020204030204" pitchFamily="34" charset="0"/>
              </a:rPr>
              <a:t>4. </a:t>
            </a:r>
            <a:r>
              <a:rPr lang="en-GB" sz="2800" b="0" i="0" u="none" strike="noStrike" baseline="0" dirty="0">
                <a:latin typeface="Calibri" panose="020F0502020204030204" pitchFamily="34" charset="0"/>
                <a:cs typeface="Calibri" panose="020F0502020204030204" pitchFamily="34" charset="0"/>
              </a:rPr>
              <a:t>What do you think of </a:t>
            </a:r>
          </a:p>
          <a:p>
            <a:r>
              <a:rPr lang="en-GB" sz="2800" dirty="0">
                <a:latin typeface="Calibri" panose="020F0502020204030204" pitchFamily="34" charset="0"/>
                <a:cs typeface="Calibri" panose="020F0502020204030204" pitchFamily="34" charset="0"/>
              </a:rPr>
              <a:t>    </a:t>
            </a:r>
            <a:r>
              <a:rPr lang="en-GB" sz="2800" b="0" i="0" u="none" strike="noStrike" baseline="0" dirty="0">
                <a:latin typeface="Calibri" panose="020F0502020204030204" pitchFamily="34" charset="0"/>
                <a:cs typeface="Calibri" panose="020F0502020204030204" pitchFamily="34" charset="0"/>
              </a:rPr>
              <a:t>Ha Long</a:t>
            </a:r>
            <a:r>
              <a:rPr lang="en-GB" sz="2800" dirty="0">
                <a:latin typeface="Calibri" panose="020F0502020204030204" pitchFamily="34" charset="0"/>
                <a:cs typeface="Calibri" panose="020F0502020204030204" pitchFamily="34" charset="0"/>
              </a:rPr>
              <a:t> Bay?</a:t>
            </a:r>
            <a:endParaRPr lang="vi-VN" sz="2800" dirty="0">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662943B8-82A5-EA54-9552-6F5EB025974A}"/>
              </a:ext>
            </a:extLst>
          </p:cNvPr>
          <p:cNvSpPr txBox="1"/>
          <p:nvPr/>
        </p:nvSpPr>
        <p:spPr>
          <a:xfrm>
            <a:off x="5373627" y="2751911"/>
            <a:ext cx="3686441" cy="954107"/>
          </a:xfrm>
          <a:prstGeom prst="rect">
            <a:avLst/>
          </a:prstGeom>
          <a:solidFill>
            <a:srgbClr val="66FF99"/>
          </a:solidFill>
          <a:ln>
            <a:solidFill>
              <a:schemeClr val="tx1"/>
            </a:solidFill>
          </a:ln>
        </p:spPr>
        <p:txBody>
          <a:bodyPr wrap="square">
            <a:spAutoFit/>
          </a:bodyPr>
          <a:lstStyle/>
          <a:p>
            <a:r>
              <a:rPr lang="en-GB" sz="2800" b="1" i="0" u="none" strike="noStrike" baseline="0" dirty="0">
                <a:solidFill>
                  <a:srgbClr val="727EBE"/>
                </a:solidFill>
                <a:latin typeface="Calibri" panose="020F0502020204030204" pitchFamily="34" charset="0"/>
                <a:cs typeface="Calibri" panose="020F0502020204030204" pitchFamily="34" charset="0"/>
              </a:rPr>
              <a:t>d. </a:t>
            </a:r>
            <a:r>
              <a:rPr lang="en-GB" sz="2800" b="0" i="0" u="none" strike="noStrike" baseline="0" dirty="0">
                <a:solidFill>
                  <a:srgbClr val="000000"/>
                </a:solidFill>
                <a:latin typeface="Calibri" panose="020F0502020204030204" pitchFamily="34" charset="0"/>
                <a:cs typeface="Calibri" panose="020F0502020204030204" pitchFamily="34" charset="0"/>
              </a:rPr>
              <a:t>I wear jeans and a </a:t>
            </a:r>
          </a:p>
          <a:p>
            <a:r>
              <a:rPr lang="en-GB" sz="2800" b="0" i="0" u="none" strike="noStrike" baseline="0" dirty="0">
                <a:solidFill>
                  <a:srgbClr val="000000"/>
                </a:solidFill>
                <a:latin typeface="Calibri" panose="020F0502020204030204" pitchFamily="34" charset="0"/>
                <a:cs typeface="Calibri" panose="020F0502020204030204" pitchFamily="34" charset="0"/>
              </a:rPr>
              <a:t>T-shirt.</a:t>
            </a:r>
            <a:endParaRPr lang="vi-VN" sz="2800" dirty="0">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86FFA94A-15B8-E9BA-2250-0D0B952F8297}"/>
              </a:ext>
            </a:extLst>
          </p:cNvPr>
          <p:cNvSpPr txBox="1"/>
          <p:nvPr/>
        </p:nvSpPr>
        <p:spPr>
          <a:xfrm>
            <a:off x="152398" y="3776205"/>
            <a:ext cx="4766496" cy="954107"/>
          </a:xfrm>
          <a:prstGeom prst="rect">
            <a:avLst/>
          </a:prstGeom>
          <a:solidFill>
            <a:schemeClr val="accent1">
              <a:lumMod val="20000"/>
              <a:lumOff val="80000"/>
            </a:schemeClr>
          </a:solidFill>
          <a:ln>
            <a:solidFill>
              <a:schemeClr val="tx1"/>
            </a:solidFill>
          </a:ln>
        </p:spPr>
        <p:txBody>
          <a:bodyPr wrap="square">
            <a:spAutoFit/>
          </a:bodyPr>
          <a:lstStyle/>
          <a:p>
            <a:r>
              <a:rPr lang="en-GB" sz="2800" b="1" i="0" u="none" strike="noStrike" baseline="0" dirty="0">
                <a:latin typeface="Calibri" panose="020F0502020204030204" pitchFamily="34" charset="0"/>
                <a:cs typeface="Calibri" panose="020F0502020204030204" pitchFamily="34" charset="0"/>
              </a:rPr>
              <a:t>5. </a:t>
            </a:r>
            <a:r>
              <a:rPr lang="en-GB" sz="2800" b="0" i="0" u="none" strike="noStrike" baseline="0" dirty="0">
                <a:latin typeface="Calibri" panose="020F0502020204030204" pitchFamily="34" charset="0"/>
                <a:cs typeface="Calibri" panose="020F0502020204030204" pitchFamily="34" charset="0"/>
              </a:rPr>
              <a:t>What are you going to do</a:t>
            </a:r>
          </a:p>
          <a:p>
            <a:r>
              <a:rPr lang="en-GB" sz="2800" dirty="0">
                <a:latin typeface="Calibri" panose="020F0502020204030204" pitchFamily="34" charset="0"/>
                <a:cs typeface="Calibri" panose="020F0502020204030204" pitchFamily="34" charset="0"/>
              </a:rPr>
              <a:t>    this summer?</a:t>
            </a:r>
            <a:endParaRPr lang="vi-VN" sz="2800" dirty="0">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B3ECAA7A-2797-C969-72F5-EBD78584045B}"/>
              </a:ext>
            </a:extLst>
          </p:cNvPr>
          <p:cNvSpPr txBox="1"/>
          <p:nvPr/>
        </p:nvSpPr>
        <p:spPr>
          <a:xfrm>
            <a:off x="5354756" y="3803640"/>
            <a:ext cx="3705312" cy="954107"/>
          </a:xfrm>
          <a:prstGeom prst="rect">
            <a:avLst/>
          </a:prstGeom>
          <a:solidFill>
            <a:srgbClr val="66FF99"/>
          </a:solidFill>
          <a:ln>
            <a:solidFill>
              <a:schemeClr val="tx1"/>
            </a:solidFill>
          </a:ln>
        </p:spPr>
        <p:txBody>
          <a:bodyPr wrap="square">
            <a:spAutoFit/>
          </a:bodyPr>
          <a:lstStyle/>
          <a:p>
            <a:pPr algn="l"/>
            <a:r>
              <a:rPr lang="vi-VN" sz="2800" b="1" i="0" u="none" strike="noStrike" baseline="0" dirty="0">
                <a:solidFill>
                  <a:srgbClr val="727EBE"/>
                </a:solidFill>
                <a:latin typeface="Calibri" panose="020F0502020204030204" pitchFamily="34" charset="0"/>
                <a:cs typeface="Calibri" panose="020F0502020204030204" pitchFamily="34" charset="0"/>
              </a:rPr>
              <a:t>e. </a:t>
            </a:r>
            <a:r>
              <a:rPr lang="vi-VN" sz="2800" b="0" i="0" u="none" strike="noStrike" baseline="0" dirty="0">
                <a:solidFill>
                  <a:srgbClr val="000000"/>
                </a:solidFill>
                <a:latin typeface="Calibri" panose="020F0502020204030204" pitchFamily="34" charset="0"/>
                <a:cs typeface="Calibri" panose="020F0502020204030204" pitchFamily="34" charset="0"/>
              </a:rPr>
              <a:t>They’re Snow White</a:t>
            </a:r>
          </a:p>
          <a:p>
            <a:pPr algn="l"/>
            <a:r>
              <a:rPr lang="vi-VN" sz="2800" b="0" i="0" u="none" strike="noStrike" baseline="0" dirty="0">
                <a:solidFill>
                  <a:srgbClr val="000000"/>
                </a:solidFill>
                <a:latin typeface="Calibri" panose="020F0502020204030204" pitchFamily="34" charset="0"/>
                <a:cs typeface="Calibri" panose="020F0502020204030204" pitchFamily="34" charset="0"/>
              </a:rPr>
              <a:t>and the seven dwarfs.</a:t>
            </a:r>
            <a:endParaRPr lang="vi-VN" sz="2800" dirty="0">
              <a:latin typeface="Calibri" panose="020F0502020204030204" pitchFamily="34" charset="0"/>
              <a:cs typeface="Calibri" panose="020F0502020204030204" pitchFamily="34" charset="0"/>
            </a:endParaRPr>
          </a:p>
        </p:txBody>
      </p:sp>
      <p:cxnSp>
        <p:nvCxnSpPr>
          <p:cNvPr id="9" name="Straight Arrow Connector 8">
            <a:extLst>
              <a:ext uri="{FF2B5EF4-FFF2-40B4-BE49-F238E27FC236}">
                <a16:creationId xmlns:a16="http://schemas.microsoft.com/office/drawing/2014/main" id="{48E0372A-14C9-6396-98B4-50E10AA69F88}"/>
              </a:ext>
            </a:extLst>
          </p:cNvPr>
          <p:cNvCxnSpPr>
            <a:cxnSpLocks/>
            <a:endCxn id="28" idx="1"/>
          </p:cNvCxnSpPr>
          <p:nvPr/>
        </p:nvCxnSpPr>
        <p:spPr>
          <a:xfrm>
            <a:off x="4913722" y="748980"/>
            <a:ext cx="459905" cy="2479985"/>
          </a:xfrm>
          <a:prstGeom prst="straightConnector1">
            <a:avLst/>
          </a:prstGeom>
          <a:ln>
            <a:solidFill>
              <a:schemeClr val="accent1"/>
            </a:solidFill>
            <a:tailEnd type="triangle"/>
          </a:ln>
        </p:spPr>
        <p:style>
          <a:lnRef idx="3">
            <a:schemeClr val="accent1"/>
          </a:lnRef>
          <a:fillRef idx="0">
            <a:schemeClr val="accent1"/>
          </a:fillRef>
          <a:effectRef idx="2">
            <a:schemeClr val="accent1"/>
          </a:effectRef>
          <a:fontRef idx="minor">
            <a:schemeClr val="tx1"/>
          </a:fontRef>
        </p:style>
      </p:cxnSp>
      <p:cxnSp>
        <p:nvCxnSpPr>
          <p:cNvPr id="10" name="Straight Arrow Connector 9">
            <a:extLst>
              <a:ext uri="{FF2B5EF4-FFF2-40B4-BE49-F238E27FC236}">
                <a16:creationId xmlns:a16="http://schemas.microsoft.com/office/drawing/2014/main" id="{48E0372A-14C9-6396-98B4-50E10AA69F88}"/>
              </a:ext>
            </a:extLst>
          </p:cNvPr>
          <p:cNvCxnSpPr>
            <a:cxnSpLocks/>
            <a:endCxn id="32" idx="1"/>
          </p:cNvCxnSpPr>
          <p:nvPr/>
        </p:nvCxnSpPr>
        <p:spPr>
          <a:xfrm>
            <a:off x="4894037" y="1759709"/>
            <a:ext cx="460719" cy="2520985"/>
          </a:xfrm>
          <a:prstGeom prst="straightConnector1">
            <a:avLst/>
          </a:prstGeom>
          <a:ln>
            <a:solidFill>
              <a:schemeClr val="accent1"/>
            </a:solidFill>
            <a:tailEnd type="triangle"/>
          </a:ln>
        </p:spPr>
        <p:style>
          <a:lnRef idx="3">
            <a:schemeClr val="accent1"/>
          </a:lnRef>
          <a:fillRef idx="0">
            <a:schemeClr val="accent1"/>
          </a:fillRef>
          <a:effectRef idx="2">
            <a:schemeClr val="accent1"/>
          </a:effectRef>
          <a:fontRef idx="minor">
            <a:schemeClr val="tx1"/>
          </a:fontRef>
        </p:style>
      </p:cxnSp>
      <p:cxnSp>
        <p:nvCxnSpPr>
          <p:cNvPr id="12" name="Straight Arrow Connector 11">
            <a:extLst>
              <a:ext uri="{FF2B5EF4-FFF2-40B4-BE49-F238E27FC236}">
                <a16:creationId xmlns:a16="http://schemas.microsoft.com/office/drawing/2014/main" id="{48E0372A-14C9-6396-98B4-50E10AA69F88}"/>
              </a:ext>
            </a:extLst>
          </p:cNvPr>
          <p:cNvCxnSpPr>
            <a:cxnSpLocks/>
            <a:stCxn id="22" idx="3"/>
            <a:endCxn id="20" idx="1"/>
          </p:cNvCxnSpPr>
          <p:nvPr/>
        </p:nvCxnSpPr>
        <p:spPr>
          <a:xfrm flipV="1">
            <a:off x="4894038" y="1227889"/>
            <a:ext cx="471790" cy="1222545"/>
          </a:xfrm>
          <a:prstGeom prst="straightConnector1">
            <a:avLst/>
          </a:prstGeom>
          <a:ln>
            <a:solidFill>
              <a:schemeClr val="accent1"/>
            </a:solidFill>
            <a:tailEnd type="triangle"/>
          </a:ln>
        </p:spPr>
        <p:style>
          <a:lnRef idx="3">
            <a:schemeClr val="accent1"/>
          </a:lnRef>
          <a:fillRef idx="0">
            <a:schemeClr val="accent1"/>
          </a:fillRef>
          <a:effectRef idx="2">
            <a:schemeClr val="accent1"/>
          </a:effectRef>
          <a:fontRef idx="minor">
            <a:schemeClr val="tx1"/>
          </a:fontRef>
        </p:style>
      </p:cxnSp>
      <p:cxnSp>
        <p:nvCxnSpPr>
          <p:cNvPr id="14" name="Straight Arrow Connector 13">
            <a:extLst>
              <a:ext uri="{FF2B5EF4-FFF2-40B4-BE49-F238E27FC236}">
                <a16:creationId xmlns:a16="http://schemas.microsoft.com/office/drawing/2014/main" id="{48E0372A-14C9-6396-98B4-50E10AA69F88}"/>
              </a:ext>
            </a:extLst>
          </p:cNvPr>
          <p:cNvCxnSpPr>
            <a:cxnSpLocks/>
            <a:endCxn id="15" idx="1"/>
          </p:cNvCxnSpPr>
          <p:nvPr/>
        </p:nvCxnSpPr>
        <p:spPr>
          <a:xfrm flipV="1">
            <a:off x="4921522" y="449119"/>
            <a:ext cx="452105" cy="2779846"/>
          </a:xfrm>
          <a:prstGeom prst="straightConnector1">
            <a:avLst/>
          </a:prstGeom>
          <a:ln>
            <a:solidFill>
              <a:schemeClr val="accent1"/>
            </a:solidFill>
            <a:tailEnd type="triangle"/>
          </a:ln>
        </p:spPr>
        <p:style>
          <a:lnRef idx="3">
            <a:schemeClr val="accent1"/>
          </a:lnRef>
          <a:fillRef idx="0">
            <a:schemeClr val="accent1"/>
          </a:fillRef>
          <a:effectRef idx="2">
            <a:schemeClr val="accent1"/>
          </a:effectRef>
          <a:fontRef idx="minor">
            <a:schemeClr val="tx1"/>
          </a:fontRef>
        </p:style>
      </p:cxnSp>
      <p:cxnSp>
        <p:nvCxnSpPr>
          <p:cNvPr id="16" name="Straight Arrow Connector 15">
            <a:extLst>
              <a:ext uri="{FF2B5EF4-FFF2-40B4-BE49-F238E27FC236}">
                <a16:creationId xmlns:a16="http://schemas.microsoft.com/office/drawing/2014/main" id="{48E0372A-14C9-6396-98B4-50E10AA69F88}"/>
              </a:ext>
            </a:extLst>
          </p:cNvPr>
          <p:cNvCxnSpPr>
            <a:cxnSpLocks/>
            <a:stCxn id="30" idx="3"/>
            <a:endCxn id="24" idx="1"/>
          </p:cNvCxnSpPr>
          <p:nvPr/>
        </p:nvCxnSpPr>
        <p:spPr>
          <a:xfrm flipV="1">
            <a:off x="4918894" y="2258412"/>
            <a:ext cx="446934" cy="1994847"/>
          </a:xfrm>
          <a:prstGeom prst="straightConnector1">
            <a:avLst/>
          </a:prstGeom>
          <a:ln>
            <a:solidFill>
              <a:schemeClr val="accent1"/>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6257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5C5B135-431B-68BD-4221-210D395B4F14}"/>
              </a:ext>
            </a:extLst>
          </p:cNvPr>
          <p:cNvSpPr txBox="1">
            <a:spLocks/>
          </p:cNvSpPr>
          <p:nvPr/>
        </p:nvSpPr>
        <p:spPr>
          <a:xfrm>
            <a:off x="720000" y="19050"/>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Grandstander"/>
              <a:buNone/>
              <a:defRPr sz="3500" b="1" i="0" u="none" strike="noStrike" cap="none">
                <a:solidFill>
                  <a:schemeClr val="dk1"/>
                </a:solidFill>
                <a:latin typeface="Grandstander"/>
                <a:ea typeface="Grandstander"/>
                <a:cs typeface="Grandstander"/>
                <a:sym typeface="Grandstander"/>
              </a:defRPr>
            </a:lvl1pPr>
            <a:lvl2pPr marR="0" lvl="1" algn="l" rtl="0">
              <a:lnSpc>
                <a:spcPct val="100000"/>
              </a:lnSpc>
              <a:spcBef>
                <a:spcPts val="0"/>
              </a:spcBef>
              <a:spcAft>
                <a:spcPts val="0"/>
              </a:spcAft>
              <a:buClr>
                <a:schemeClr val="dk1"/>
              </a:buClr>
              <a:buSzPts val="3500"/>
              <a:buFont typeface="Grandstander"/>
              <a:buNone/>
              <a:defRPr sz="3500" b="1" i="0" u="none" strike="noStrike" cap="none">
                <a:solidFill>
                  <a:schemeClr val="dk1"/>
                </a:solidFill>
                <a:latin typeface="Grandstander"/>
                <a:ea typeface="Grandstander"/>
                <a:cs typeface="Grandstander"/>
                <a:sym typeface="Grandstander"/>
              </a:defRPr>
            </a:lvl2pPr>
            <a:lvl3pPr marR="0" lvl="2" algn="l" rtl="0">
              <a:lnSpc>
                <a:spcPct val="100000"/>
              </a:lnSpc>
              <a:spcBef>
                <a:spcPts val="0"/>
              </a:spcBef>
              <a:spcAft>
                <a:spcPts val="0"/>
              </a:spcAft>
              <a:buClr>
                <a:schemeClr val="dk1"/>
              </a:buClr>
              <a:buSzPts val="3500"/>
              <a:buFont typeface="Grandstander"/>
              <a:buNone/>
              <a:defRPr sz="3500" b="1" i="0" u="none" strike="noStrike" cap="none">
                <a:solidFill>
                  <a:schemeClr val="dk1"/>
                </a:solidFill>
                <a:latin typeface="Grandstander"/>
                <a:ea typeface="Grandstander"/>
                <a:cs typeface="Grandstander"/>
                <a:sym typeface="Grandstander"/>
              </a:defRPr>
            </a:lvl3pPr>
            <a:lvl4pPr marR="0" lvl="3" algn="l" rtl="0">
              <a:lnSpc>
                <a:spcPct val="100000"/>
              </a:lnSpc>
              <a:spcBef>
                <a:spcPts val="0"/>
              </a:spcBef>
              <a:spcAft>
                <a:spcPts val="0"/>
              </a:spcAft>
              <a:buClr>
                <a:schemeClr val="dk1"/>
              </a:buClr>
              <a:buSzPts val="3500"/>
              <a:buFont typeface="Grandstander"/>
              <a:buNone/>
              <a:defRPr sz="3500" b="1" i="0" u="none" strike="noStrike" cap="none">
                <a:solidFill>
                  <a:schemeClr val="dk1"/>
                </a:solidFill>
                <a:latin typeface="Grandstander"/>
                <a:ea typeface="Grandstander"/>
                <a:cs typeface="Grandstander"/>
                <a:sym typeface="Grandstander"/>
              </a:defRPr>
            </a:lvl4pPr>
            <a:lvl5pPr marR="0" lvl="4" algn="l" rtl="0">
              <a:lnSpc>
                <a:spcPct val="100000"/>
              </a:lnSpc>
              <a:spcBef>
                <a:spcPts val="0"/>
              </a:spcBef>
              <a:spcAft>
                <a:spcPts val="0"/>
              </a:spcAft>
              <a:buClr>
                <a:schemeClr val="dk1"/>
              </a:buClr>
              <a:buSzPts val="3500"/>
              <a:buFont typeface="Grandstander"/>
              <a:buNone/>
              <a:defRPr sz="3500" b="1" i="0" u="none" strike="noStrike" cap="none">
                <a:solidFill>
                  <a:schemeClr val="dk1"/>
                </a:solidFill>
                <a:latin typeface="Grandstander"/>
                <a:ea typeface="Grandstander"/>
                <a:cs typeface="Grandstander"/>
                <a:sym typeface="Grandstander"/>
              </a:defRPr>
            </a:lvl5pPr>
            <a:lvl6pPr marR="0" lvl="5" algn="l" rtl="0">
              <a:lnSpc>
                <a:spcPct val="100000"/>
              </a:lnSpc>
              <a:spcBef>
                <a:spcPts val="0"/>
              </a:spcBef>
              <a:spcAft>
                <a:spcPts val="0"/>
              </a:spcAft>
              <a:buClr>
                <a:schemeClr val="dk1"/>
              </a:buClr>
              <a:buSzPts val="3500"/>
              <a:buFont typeface="Grandstander"/>
              <a:buNone/>
              <a:defRPr sz="3500" b="1" i="0" u="none" strike="noStrike" cap="none">
                <a:solidFill>
                  <a:schemeClr val="dk1"/>
                </a:solidFill>
                <a:latin typeface="Grandstander"/>
                <a:ea typeface="Grandstander"/>
                <a:cs typeface="Grandstander"/>
                <a:sym typeface="Grandstander"/>
              </a:defRPr>
            </a:lvl6pPr>
            <a:lvl7pPr marR="0" lvl="6" algn="l" rtl="0">
              <a:lnSpc>
                <a:spcPct val="100000"/>
              </a:lnSpc>
              <a:spcBef>
                <a:spcPts val="0"/>
              </a:spcBef>
              <a:spcAft>
                <a:spcPts val="0"/>
              </a:spcAft>
              <a:buClr>
                <a:schemeClr val="dk1"/>
              </a:buClr>
              <a:buSzPts val="3500"/>
              <a:buFont typeface="Grandstander"/>
              <a:buNone/>
              <a:defRPr sz="3500" b="1" i="0" u="none" strike="noStrike" cap="none">
                <a:solidFill>
                  <a:schemeClr val="dk1"/>
                </a:solidFill>
                <a:latin typeface="Grandstander"/>
                <a:ea typeface="Grandstander"/>
                <a:cs typeface="Grandstander"/>
                <a:sym typeface="Grandstander"/>
              </a:defRPr>
            </a:lvl7pPr>
            <a:lvl8pPr marR="0" lvl="7" algn="l" rtl="0">
              <a:lnSpc>
                <a:spcPct val="100000"/>
              </a:lnSpc>
              <a:spcBef>
                <a:spcPts val="0"/>
              </a:spcBef>
              <a:spcAft>
                <a:spcPts val="0"/>
              </a:spcAft>
              <a:buClr>
                <a:schemeClr val="dk1"/>
              </a:buClr>
              <a:buSzPts val="3500"/>
              <a:buFont typeface="Grandstander"/>
              <a:buNone/>
              <a:defRPr sz="3500" b="1" i="0" u="none" strike="noStrike" cap="none">
                <a:solidFill>
                  <a:schemeClr val="dk1"/>
                </a:solidFill>
                <a:latin typeface="Grandstander"/>
                <a:ea typeface="Grandstander"/>
                <a:cs typeface="Grandstander"/>
                <a:sym typeface="Grandstander"/>
              </a:defRPr>
            </a:lvl8pPr>
            <a:lvl9pPr marR="0" lvl="8" algn="l" rtl="0">
              <a:lnSpc>
                <a:spcPct val="100000"/>
              </a:lnSpc>
              <a:spcBef>
                <a:spcPts val="0"/>
              </a:spcBef>
              <a:spcAft>
                <a:spcPts val="0"/>
              </a:spcAft>
              <a:buClr>
                <a:schemeClr val="dk1"/>
              </a:buClr>
              <a:buSzPts val="3500"/>
              <a:buFont typeface="Grandstander"/>
              <a:buNone/>
              <a:defRPr sz="3500" b="1" i="0" u="none" strike="noStrike" cap="none">
                <a:solidFill>
                  <a:schemeClr val="dk1"/>
                </a:solidFill>
                <a:latin typeface="Grandstander"/>
                <a:ea typeface="Grandstander"/>
                <a:cs typeface="Grandstander"/>
                <a:sym typeface="Grandstander"/>
              </a:defRPr>
            </a:lvl9pPr>
          </a:lstStyle>
          <a:p>
            <a:r>
              <a:rPr lang="en-US" sz="4000"/>
              <a:t>Look and read.</a:t>
            </a:r>
            <a:endParaRPr lang="en-US" sz="4000" dirty="0"/>
          </a:p>
        </p:txBody>
      </p:sp>
      <p:sp>
        <p:nvSpPr>
          <p:cNvPr id="12" name="TextBox 11">
            <a:extLst>
              <a:ext uri="{FF2B5EF4-FFF2-40B4-BE49-F238E27FC236}">
                <a16:creationId xmlns:a16="http://schemas.microsoft.com/office/drawing/2014/main" id="{925F4B1D-C9D3-2291-61F7-9015F3D8A740}"/>
              </a:ext>
            </a:extLst>
          </p:cNvPr>
          <p:cNvSpPr txBox="1"/>
          <p:nvPr/>
        </p:nvSpPr>
        <p:spPr>
          <a:xfrm>
            <a:off x="304798" y="1352550"/>
            <a:ext cx="8534401" cy="707886"/>
          </a:xfrm>
          <a:prstGeom prst="rect">
            <a:avLst/>
          </a:prstGeom>
          <a:solidFill>
            <a:schemeClr val="accent1">
              <a:lumMod val="20000"/>
              <a:lumOff val="80000"/>
            </a:schemeClr>
          </a:solidFill>
          <a:ln>
            <a:solidFill>
              <a:schemeClr val="tx1"/>
            </a:solidFill>
          </a:ln>
        </p:spPr>
        <p:txBody>
          <a:bodyPr wrap="square">
            <a:spAutoFit/>
          </a:bodyPr>
          <a:lstStyle/>
          <a:p>
            <a:r>
              <a:rPr lang="en-GB" sz="4000" b="1" i="0" u="none" strike="noStrike" baseline="0">
                <a:latin typeface="Calibri" panose="020F0502020204030204" pitchFamily="34" charset="0"/>
                <a:cs typeface="Calibri" panose="020F0502020204030204" pitchFamily="34" charset="0"/>
              </a:rPr>
              <a:t>1. </a:t>
            </a:r>
            <a:r>
              <a:rPr lang="en-GB" sz="4000" b="0" i="0" u="none" strike="noStrike" baseline="0">
                <a:latin typeface="Calibri" panose="020F0502020204030204" pitchFamily="34" charset="0"/>
                <a:cs typeface="Calibri" panose="020F0502020204030204" pitchFamily="34" charset="0"/>
              </a:rPr>
              <a:t>What do you usually wear in autumn?</a:t>
            </a:r>
            <a:endParaRPr lang="vi-VN" sz="400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A7B7138F-8DCB-CEE6-0F15-690EDBC692B5}"/>
              </a:ext>
            </a:extLst>
          </p:cNvPr>
          <p:cNvSpPr txBox="1"/>
          <p:nvPr/>
        </p:nvSpPr>
        <p:spPr>
          <a:xfrm>
            <a:off x="1562099" y="2647950"/>
            <a:ext cx="6019800" cy="707886"/>
          </a:xfrm>
          <a:prstGeom prst="rect">
            <a:avLst/>
          </a:prstGeom>
          <a:solidFill>
            <a:srgbClr val="66FF99"/>
          </a:solidFill>
          <a:ln>
            <a:solidFill>
              <a:schemeClr val="tx1"/>
            </a:solidFill>
          </a:ln>
        </p:spPr>
        <p:txBody>
          <a:bodyPr wrap="square">
            <a:spAutoFit/>
          </a:bodyPr>
          <a:lstStyle/>
          <a:p>
            <a:r>
              <a:rPr lang="en-GB" sz="4000" b="1" i="0" u="none" strike="noStrike" baseline="0">
                <a:solidFill>
                  <a:srgbClr val="727EBE"/>
                </a:solidFill>
                <a:latin typeface="Calibri" panose="020F0502020204030204" pitchFamily="34" charset="0"/>
                <a:cs typeface="Calibri" panose="020F0502020204030204" pitchFamily="34" charset="0"/>
              </a:rPr>
              <a:t>d. </a:t>
            </a:r>
            <a:r>
              <a:rPr lang="en-GB" sz="4000" b="0" i="0" u="none" strike="noStrike" baseline="0">
                <a:solidFill>
                  <a:srgbClr val="000000"/>
                </a:solidFill>
                <a:latin typeface="Calibri" panose="020F0502020204030204" pitchFamily="34" charset="0"/>
                <a:cs typeface="Calibri" panose="020F0502020204030204" pitchFamily="34" charset="0"/>
              </a:rPr>
              <a:t>I wear jeans and a T-shirt.</a:t>
            </a:r>
            <a:endParaRPr lang="vi-VN" sz="40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3582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0" y="19050"/>
            <a:ext cx="7704000" cy="572700"/>
          </a:xfrm>
        </p:spPr>
        <p:txBody>
          <a:bodyPr/>
          <a:lstStyle/>
          <a:p>
            <a:r>
              <a:rPr lang="en-US" sz="4000" dirty="0"/>
              <a:t>Look and read.</a:t>
            </a:r>
          </a:p>
        </p:txBody>
      </p:sp>
      <p:sp>
        <p:nvSpPr>
          <p:cNvPr id="7" name="TextBox 6">
            <a:extLst>
              <a:ext uri="{FF2B5EF4-FFF2-40B4-BE49-F238E27FC236}">
                <a16:creationId xmlns:a16="http://schemas.microsoft.com/office/drawing/2014/main" id="{E7E10AA5-FDF0-A1DA-C397-8D37B03DA383}"/>
              </a:ext>
            </a:extLst>
          </p:cNvPr>
          <p:cNvSpPr txBox="1"/>
          <p:nvPr/>
        </p:nvSpPr>
        <p:spPr>
          <a:xfrm>
            <a:off x="5255" y="1581150"/>
            <a:ext cx="8986345" cy="677108"/>
          </a:xfrm>
          <a:prstGeom prst="rect">
            <a:avLst/>
          </a:prstGeom>
          <a:solidFill>
            <a:schemeClr val="accent1">
              <a:lumMod val="20000"/>
              <a:lumOff val="80000"/>
            </a:schemeClr>
          </a:solidFill>
          <a:ln>
            <a:solidFill>
              <a:schemeClr val="tx1"/>
            </a:solidFill>
          </a:ln>
        </p:spPr>
        <p:txBody>
          <a:bodyPr wrap="square">
            <a:spAutoFit/>
          </a:bodyPr>
          <a:lstStyle/>
          <a:p>
            <a:pPr algn="l"/>
            <a:r>
              <a:rPr lang="en-GB" sz="3800" b="1" i="0" u="none" strike="noStrike" baseline="0" dirty="0">
                <a:latin typeface="Calibri" panose="020F0502020204030204" pitchFamily="34" charset="0"/>
                <a:cs typeface="Calibri" panose="020F0502020204030204" pitchFamily="34" charset="0"/>
              </a:rPr>
              <a:t>2. </a:t>
            </a:r>
            <a:r>
              <a:rPr lang="en-GB" sz="3800" b="0" i="0" u="none" strike="noStrike" baseline="0" dirty="0">
                <a:latin typeface="Calibri" panose="020F0502020204030204" pitchFamily="34" charset="0"/>
                <a:cs typeface="Calibri" panose="020F0502020204030204" pitchFamily="34" charset="0"/>
              </a:rPr>
              <a:t>Who are the main characters </a:t>
            </a:r>
            <a:r>
              <a:rPr lang="vi-VN" sz="3800" b="0" i="0" u="none" strike="noStrike" baseline="0" dirty="0">
                <a:latin typeface="Calibri" panose="020F0502020204030204" pitchFamily="34" charset="0"/>
                <a:cs typeface="Calibri" panose="020F0502020204030204" pitchFamily="34" charset="0"/>
              </a:rPr>
              <a:t>in the story?</a:t>
            </a:r>
            <a:endParaRPr lang="vi-VN" sz="380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D9B7E8AF-FD17-E027-D92C-56D20543F7F0}"/>
              </a:ext>
            </a:extLst>
          </p:cNvPr>
          <p:cNvSpPr txBox="1"/>
          <p:nvPr/>
        </p:nvSpPr>
        <p:spPr>
          <a:xfrm>
            <a:off x="38100" y="2885243"/>
            <a:ext cx="9067800" cy="677108"/>
          </a:xfrm>
          <a:prstGeom prst="rect">
            <a:avLst/>
          </a:prstGeom>
          <a:solidFill>
            <a:srgbClr val="66FF99"/>
          </a:solidFill>
          <a:ln>
            <a:solidFill>
              <a:schemeClr val="tx1"/>
            </a:solidFill>
          </a:ln>
        </p:spPr>
        <p:txBody>
          <a:bodyPr wrap="square">
            <a:spAutoFit/>
          </a:bodyPr>
          <a:lstStyle/>
          <a:p>
            <a:pPr algn="l"/>
            <a:r>
              <a:rPr lang="vi-VN" sz="3800" b="1" i="0" u="none" strike="noStrike" baseline="0" dirty="0">
                <a:solidFill>
                  <a:srgbClr val="727EBE"/>
                </a:solidFill>
                <a:latin typeface="Calibri" panose="020F0502020204030204" pitchFamily="34" charset="0"/>
                <a:cs typeface="Calibri" panose="020F0502020204030204" pitchFamily="34" charset="0"/>
              </a:rPr>
              <a:t>e. </a:t>
            </a:r>
            <a:r>
              <a:rPr lang="vi-VN" sz="3800" b="0" i="0" u="none" strike="noStrike" baseline="0" dirty="0">
                <a:solidFill>
                  <a:srgbClr val="000000"/>
                </a:solidFill>
                <a:latin typeface="Calibri" panose="020F0502020204030204" pitchFamily="34" charset="0"/>
                <a:cs typeface="Calibri" panose="020F0502020204030204" pitchFamily="34" charset="0"/>
              </a:rPr>
              <a:t>They’re Snow White</a:t>
            </a:r>
            <a:r>
              <a:rPr lang="vi-VN" sz="3800" dirty="0">
                <a:latin typeface="Calibri" panose="020F0502020204030204" pitchFamily="34" charset="0"/>
                <a:cs typeface="Calibri" panose="020F0502020204030204" pitchFamily="34" charset="0"/>
              </a:rPr>
              <a:t> </a:t>
            </a:r>
            <a:r>
              <a:rPr lang="vi-VN" sz="3800" b="0" i="0" u="none" strike="noStrike" baseline="0" dirty="0">
                <a:solidFill>
                  <a:srgbClr val="000000"/>
                </a:solidFill>
                <a:latin typeface="Calibri" panose="020F0502020204030204" pitchFamily="34" charset="0"/>
                <a:cs typeface="Calibri" panose="020F0502020204030204" pitchFamily="34" charset="0"/>
              </a:rPr>
              <a:t>and the seven dwarfs.</a:t>
            </a:r>
            <a:endParaRPr lang="vi-VN" sz="3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46619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B99C10C-6C39-9174-1501-3F64BD268707}"/>
              </a:ext>
            </a:extLst>
          </p:cNvPr>
          <p:cNvSpPr>
            <a:spLocks noGrp="1"/>
          </p:cNvSpPr>
          <p:nvPr>
            <p:ph type="title"/>
          </p:nvPr>
        </p:nvSpPr>
        <p:spPr>
          <a:xfrm>
            <a:off x="720000" y="19050"/>
            <a:ext cx="7704000" cy="572700"/>
          </a:xfrm>
        </p:spPr>
        <p:txBody>
          <a:bodyPr/>
          <a:lstStyle/>
          <a:p>
            <a:r>
              <a:rPr lang="en-US" sz="4000" dirty="0"/>
              <a:t>Look and read.</a:t>
            </a:r>
          </a:p>
        </p:txBody>
      </p:sp>
      <p:sp>
        <p:nvSpPr>
          <p:cNvPr id="12" name="TextBox 11">
            <a:extLst>
              <a:ext uri="{FF2B5EF4-FFF2-40B4-BE49-F238E27FC236}">
                <a16:creationId xmlns:a16="http://schemas.microsoft.com/office/drawing/2014/main" id="{1FC47FE5-70E7-E792-DA18-EBE92E50855E}"/>
              </a:ext>
            </a:extLst>
          </p:cNvPr>
          <p:cNvSpPr txBox="1"/>
          <p:nvPr/>
        </p:nvSpPr>
        <p:spPr>
          <a:xfrm>
            <a:off x="1219330" y="2597369"/>
            <a:ext cx="6705340" cy="707886"/>
          </a:xfrm>
          <a:prstGeom prst="rect">
            <a:avLst/>
          </a:prstGeom>
          <a:solidFill>
            <a:srgbClr val="66FF99"/>
          </a:solidFill>
          <a:ln>
            <a:solidFill>
              <a:schemeClr val="tx1"/>
            </a:solidFill>
          </a:ln>
        </p:spPr>
        <p:txBody>
          <a:bodyPr wrap="square">
            <a:spAutoFit/>
          </a:bodyPr>
          <a:lstStyle/>
          <a:p>
            <a:pPr algn="l"/>
            <a:r>
              <a:rPr lang="en-GB" sz="4000" b="1" i="0" u="none" strike="noStrike" baseline="0">
                <a:solidFill>
                  <a:srgbClr val="727EBE"/>
                </a:solidFill>
                <a:latin typeface="Calibri" panose="020F0502020204030204" pitchFamily="34" charset="0"/>
                <a:cs typeface="Calibri" panose="020F0502020204030204" pitchFamily="34" charset="0"/>
              </a:rPr>
              <a:t>b. </a:t>
            </a:r>
            <a:r>
              <a:rPr lang="en-GB" sz="4000" b="0" i="0" u="none" strike="noStrike" baseline="0">
                <a:solidFill>
                  <a:srgbClr val="000000"/>
                </a:solidFill>
                <a:latin typeface="Calibri" panose="020F0502020204030204" pitchFamily="34" charset="0"/>
                <a:cs typeface="Calibri" panose="020F0502020204030204" pitchFamily="34" charset="0"/>
              </a:rPr>
              <a:t>I want to visit Dragon </a:t>
            </a:r>
            <a:r>
              <a:rPr lang="vi-VN" sz="4000" b="0" i="0" u="none" strike="noStrike" baseline="0">
                <a:solidFill>
                  <a:srgbClr val="000000"/>
                </a:solidFill>
                <a:latin typeface="Calibri" panose="020F0502020204030204" pitchFamily="34" charset="0"/>
                <a:cs typeface="Calibri" panose="020F0502020204030204" pitchFamily="34" charset="0"/>
              </a:rPr>
              <a:t>Bridge.</a:t>
            </a:r>
            <a:endParaRPr lang="vi-VN" sz="400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E7DFD6E2-442F-BB24-752C-83F613C0994B}"/>
              </a:ext>
            </a:extLst>
          </p:cNvPr>
          <p:cNvSpPr txBox="1"/>
          <p:nvPr/>
        </p:nvSpPr>
        <p:spPr>
          <a:xfrm>
            <a:off x="1316681" y="1036899"/>
            <a:ext cx="6510638" cy="707886"/>
          </a:xfrm>
          <a:prstGeom prst="rect">
            <a:avLst/>
          </a:prstGeom>
          <a:solidFill>
            <a:schemeClr val="accent1">
              <a:lumMod val="20000"/>
              <a:lumOff val="80000"/>
            </a:schemeClr>
          </a:solidFill>
          <a:ln>
            <a:solidFill>
              <a:schemeClr val="tx1"/>
            </a:solidFill>
          </a:ln>
        </p:spPr>
        <p:txBody>
          <a:bodyPr wrap="square">
            <a:spAutoFit/>
          </a:bodyPr>
          <a:lstStyle/>
          <a:p>
            <a:r>
              <a:rPr lang="en-GB" sz="4000" b="1" i="0" u="none" strike="noStrike" baseline="0">
                <a:latin typeface="Calibri" panose="020F0502020204030204" pitchFamily="34" charset="0"/>
                <a:cs typeface="Calibri" panose="020F0502020204030204" pitchFamily="34" charset="0"/>
              </a:rPr>
              <a:t>3. </a:t>
            </a:r>
            <a:r>
              <a:rPr lang="en-GB" sz="4000" b="0" i="0" u="none" strike="noStrike" baseline="0">
                <a:latin typeface="Calibri" panose="020F0502020204030204" pitchFamily="34" charset="0"/>
                <a:cs typeface="Calibri" panose="020F0502020204030204" pitchFamily="34" charset="0"/>
              </a:rPr>
              <a:t>Where do you want to visit?</a:t>
            </a:r>
            <a:endParaRPr lang="vi-VN" sz="40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8607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2DD3F4F-6F51-FA21-F20D-CC5F066AE628}"/>
              </a:ext>
            </a:extLst>
          </p:cNvPr>
          <p:cNvSpPr>
            <a:spLocks noGrp="1"/>
          </p:cNvSpPr>
          <p:nvPr>
            <p:ph type="title"/>
          </p:nvPr>
        </p:nvSpPr>
        <p:spPr>
          <a:xfrm>
            <a:off x="720000" y="19050"/>
            <a:ext cx="7704000" cy="572700"/>
          </a:xfrm>
        </p:spPr>
        <p:txBody>
          <a:bodyPr/>
          <a:lstStyle/>
          <a:p>
            <a:r>
              <a:rPr lang="en-US" sz="4000" dirty="0"/>
              <a:t>Look and read.</a:t>
            </a:r>
          </a:p>
        </p:txBody>
      </p:sp>
      <p:sp>
        <p:nvSpPr>
          <p:cNvPr id="12" name="TextBox 11">
            <a:extLst>
              <a:ext uri="{FF2B5EF4-FFF2-40B4-BE49-F238E27FC236}">
                <a16:creationId xmlns:a16="http://schemas.microsoft.com/office/drawing/2014/main" id="{6D624BDB-9FF6-A5E0-DAF0-AC08AAD9013D}"/>
              </a:ext>
            </a:extLst>
          </p:cNvPr>
          <p:cNvSpPr txBox="1"/>
          <p:nvPr/>
        </p:nvSpPr>
        <p:spPr>
          <a:xfrm>
            <a:off x="2206843" y="2668836"/>
            <a:ext cx="4730314" cy="707886"/>
          </a:xfrm>
          <a:prstGeom prst="rect">
            <a:avLst/>
          </a:prstGeom>
          <a:solidFill>
            <a:srgbClr val="66FF99"/>
          </a:solidFill>
          <a:ln>
            <a:solidFill>
              <a:schemeClr val="tx1"/>
            </a:solidFill>
          </a:ln>
        </p:spPr>
        <p:txBody>
          <a:bodyPr wrap="square">
            <a:spAutoFit/>
          </a:bodyPr>
          <a:lstStyle/>
          <a:p>
            <a:r>
              <a:rPr lang="en-GB" sz="4000" b="1" i="0" u="none" strike="noStrike" baseline="0" dirty="0">
                <a:solidFill>
                  <a:srgbClr val="727EBE"/>
                </a:solidFill>
                <a:latin typeface="Calibri" panose="020F0502020204030204" pitchFamily="34" charset="0"/>
                <a:cs typeface="Calibri" panose="020F0502020204030204" pitchFamily="34" charset="0"/>
              </a:rPr>
              <a:t>a. </a:t>
            </a:r>
            <a:r>
              <a:rPr lang="en-GB" sz="4000" b="0" i="0" u="none" strike="noStrike" baseline="0" dirty="0">
                <a:solidFill>
                  <a:srgbClr val="000000"/>
                </a:solidFill>
                <a:latin typeface="Calibri" panose="020F0502020204030204" pitchFamily="34" charset="0"/>
                <a:cs typeface="Calibri" panose="020F0502020204030204" pitchFamily="34" charset="0"/>
              </a:rPr>
              <a:t>I think it’s fantastic.</a:t>
            </a:r>
            <a:endParaRPr lang="vi-VN" sz="4000"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87C480F5-5DA9-C91F-5049-01F539C1D0DF}"/>
              </a:ext>
            </a:extLst>
          </p:cNvPr>
          <p:cNvSpPr txBox="1"/>
          <p:nvPr/>
        </p:nvSpPr>
        <p:spPr>
          <a:xfrm>
            <a:off x="571499" y="1276350"/>
            <a:ext cx="8001002" cy="707886"/>
          </a:xfrm>
          <a:prstGeom prst="rect">
            <a:avLst/>
          </a:prstGeom>
          <a:solidFill>
            <a:schemeClr val="accent1">
              <a:lumMod val="20000"/>
              <a:lumOff val="80000"/>
            </a:schemeClr>
          </a:solidFill>
          <a:ln>
            <a:solidFill>
              <a:schemeClr val="tx1"/>
            </a:solidFill>
          </a:ln>
        </p:spPr>
        <p:txBody>
          <a:bodyPr wrap="square">
            <a:spAutoFit/>
          </a:bodyPr>
          <a:lstStyle/>
          <a:p>
            <a:r>
              <a:rPr lang="en-GB" sz="4000" b="1" i="0" u="none" strike="noStrike" baseline="0">
                <a:latin typeface="Calibri" panose="020F0502020204030204" pitchFamily="34" charset="0"/>
                <a:cs typeface="Calibri" panose="020F0502020204030204" pitchFamily="34" charset="0"/>
              </a:rPr>
              <a:t>4. </a:t>
            </a:r>
            <a:r>
              <a:rPr lang="en-GB" sz="4000" b="0" i="0" u="none" strike="noStrike" baseline="0">
                <a:latin typeface="Calibri" panose="020F0502020204030204" pitchFamily="34" charset="0"/>
                <a:cs typeface="Calibri" panose="020F0502020204030204" pitchFamily="34" charset="0"/>
              </a:rPr>
              <a:t>What do you think of Ha Long Bay?</a:t>
            </a:r>
            <a:endParaRPr lang="vi-VN" sz="40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8634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82766E5-65BB-2BF9-8F1F-E757FDCC042A}"/>
              </a:ext>
            </a:extLst>
          </p:cNvPr>
          <p:cNvSpPr>
            <a:spLocks noGrp="1"/>
          </p:cNvSpPr>
          <p:nvPr>
            <p:ph type="title"/>
          </p:nvPr>
        </p:nvSpPr>
        <p:spPr>
          <a:xfrm>
            <a:off x="720000" y="19050"/>
            <a:ext cx="7704000" cy="572700"/>
          </a:xfrm>
        </p:spPr>
        <p:txBody>
          <a:bodyPr/>
          <a:lstStyle/>
          <a:p>
            <a:r>
              <a:rPr lang="en-US" sz="4000" dirty="0"/>
              <a:t>Look and read.</a:t>
            </a:r>
          </a:p>
        </p:txBody>
      </p:sp>
      <p:sp>
        <p:nvSpPr>
          <p:cNvPr id="12" name="TextBox 11">
            <a:extLst>
              <a:ext uri="{FF2B5EF4-FFF2-40B4-BE49-F238E27FC236}">
                <a16:creationId xmlns:a16="http://schemas.microsoft.com/office/drawing/2014/main" id="{6C7D0C9E-1832-2D1F-4DF6-05B5D2BA89B4}"/>
              </a:ext>
            </a:extLst>
          </p:cNvPr>
          <p:cNvSpPr txBox="1"/>
          <p:nvPr/>
        </p:nvSpPr>
        <p:spPr>
          <a:xfrm>
            <a:off x="965658" y="2652922"/>
            <a:ext cx="7212683" cy="707886"/>
          </a:xfrm>
          <a:prstGeom prst="rect">
            <a:avLst/>
          </a:prstGeom>
          <a:solidFill>
            <a:srgbClr val="66FF99"/>
          </a:solidFill>
          <a:ln>
            <a:solidFill>
              <a:schemeClr val="tx1"/>
            </a:solidFill>
          </a:ln>
        </p:spPr>
        <p:txBody>
          <a:bodyPr wrap="square">
            <a:spAutoFit/>
          </a:bodyPr>
          <a:lstStyle/>
          <a:p>
            <a:pPr algn="l"/>
            <a:r>
              <a:rPr lang="en-GB" sz="4000" b="1" i="0" u="none" strike="noStrike" baseline="0">
                <a:solidFill>
                  <a:srgbClr val="727EBE"/>
                </a:solidFill>
                <a:latin typeface="Calibri" panose="020F0502020204030204" pitchFamily="34" charset="0"/>
                <a:cs typeface="Calibri" panose="020F0502020204030204" pitchFamily="34" charset="0"/>
              </a:rPr>
              <a:t>c. </a:t>
            </a:r>
            <a:r>
              <a:rPr lang="en-GB" sz="4000" b="0" i="0" u="none" strike="noStrike" baseline="0">
                <a:solidFill>
                  <a:srgbClr val="000000"/>
                </a:solidFill>
                <a:latin typeface="Calibri" panose="020F0502020204030204" pitchFamily="34" charset="0"/>
                <a:cs typeface="Calibri" panose="020F0502020204030204" pitchFamily="34" charset="0"/>
              </a:rPr>
              <a:t>I’m going to practise </a:t>
            </a:r>
            <a:r>
              <a:rPr lang="vi-VN" sz="4000" b="0" i="0" u="none" strike="noStrike" baseline="0">
                <a:solidFill>
                  <a:srgbClr val="000000"/>
                </a:solidFill>
                <a:latin typeface="Calibri" panose="020F0502020204030204" pitchFamily="34" charset="0"/>
                <a:cs typeface="Calibri" panose="020F0502020204030204" pitchFamily="34" charset="0"/>
              </a:rPr>
              <a:t>swimming.</a:t>
            </a:r>
            <a:endParaRPr lang="vi-VN" sz="400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0CFBF8C1-1DD8-7D87-3900-0936A0B0116F}"/>
              </a:ext>
            </a:extLst>
          </p:cNvPr>
          <p:cNvSpPr txBox="1"/>
          <p:nvPr/>
        </p:nvSpPr>
        <p:spPr>
          <a:xfrm>
            <a:off x="119023" y="1428750"/>
            <a:ext cx="8905954" cy="707886"/>
          </a:xfrm>
          <a:prstGeom prst="rect">
            <a:avLst/>
          </a:prstGeom>
          <a:solidFill>
            <a:schemeClr val="accent1">
              <a:lumMod val="20000"/>
              <a:lumOff val="80000"/>
            </a:schemeClr>
          </a:solidFill>
          <a:ln>
            <a:solidFill>
              <a:schemeClr val="tx1"/>
            </a:solidFill>
          </a:ln>
        </p:spPr>
        <p:txBody>
          <a:bodyPr wrap="square">
            <a:spAutoFit/>
          </a:bodyPr>
          <a:lstStyle/>
          <a:p>
            <a:r>
              <a:rPr lang="en-GB" sz="4000" b="1" i="0" u="none" strike="noStrike" baseline="0">
                <a:latin typeface="Calibri" panose="020F0502020204030204" pitchFamily="34" charset="0"/>
                <a:cs typeface="Calibri" panose="020F0502020204030204" pitchFamily="34" charset="0"/>
              </a:rPr>
              <a:t>5. </a:t>
            </a:r>
            <a:r>
              <a:rPr lang="en-GB" sz="4000" b="0" i="0" u="none" strike="noStrike" baseline="0">
                <a:latin typeface="Calibri" panose="020F0502020204030204" pitchFamily="34" charset="0"/>
                <a:cs typeface="Calibri" panose="020F0502020204030204" pitchFamily="34" charset="0"/>
              </a:rPr>
              <a:t>What are you going to do this summer?</a:t>
            </a:r>
            <a:endParaRPr lang="vi-VN" sz="40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813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p35"/>
          <p:cNvSpPr txBox="1">
            <a:spLocks noGrp="1"/>
          </p:cNvSpPr>
          <p:nvPr>
            <p:ph type="ctrTitle"/>
          </p:nvPr>
        </p:nvSpPr>
        <p:spPr>
          <a:xfrm>
            <a:off x="713225" y="1365619"/>
            <a:ext cx="5089500" cy="1226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7200"/>
              <a:t>Review 4</a:t>
            </a:r>
            <a:endParaRPr sz="7200"/>
          </a:p>
        </p:txBody>
      </p:sp>
      <p:sp>
        <p:nvSpPr>
          <p:cNvPr id="899" name="Google Shape;899;p35"/>
          <p:cNvSpPr txBox="1">
            <a:spLocks noGrp="1"/>
          </p:cNvSpPr>
          <p:nvPr>
            <p:ph type="subTitle" idx="1"/>
          </p:nvPr>
        </p:nvSpPr>
        <p:spPr>
          <a:xfrm>
            <a:off x="713225" y="2457902"/>
            <a:ext cx="4528800" cy="475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b="1" dirty="0"/>
              <a:t>Period 2</a:t>
            </a:r>
            <a:endParaRPr sz="4000" b="1" dirty="0"/>
          </a:p>
        </p:txBody>
      </p:sp>
      <p:grpSp>
        <p:nvGrpSpPr>
          <p:cNvPr id="900" name="Google Shape;900;p35"/>
          <p:cNvGrpSpPr/>
          <p:nvPr/>
        </p:nvGrpSpPr>
        <p:grpSpPr>
          <a:xfrm>
            <a:off x="381000" y="3576788"/>
            <a:ext cx="1792669" cy="1316330"/>
            <a:chOff x="2106143" y="4025743"/>
            <a:chExt cx="1792669" cy="1316330"/>
          </a:xfrm>
        </p:grpSpPr>
        <p:sp>
          <p:nvSpPr>
            <p:cNvPr id="901" name="Google Shape;901;p35"/>
            <p:cNvSpPr/>
            <p:nvPr/>
          </p:nvSpPr>
          <p:spPr>
            <a:xfrm>
              <a:off x="3114507" y="4225432"/>
              <a:ext cx="280228" cy="301233"/>
            </a:xfrm>
            <a:custGeom>
              <a:avLst/>
              <a:gdLst/>
              <a:ahLst/>
              <a:cxnLst/>
              <a:rect l="l" t="t" r="r" b="b"/>
              <a:pathLst>
                <a:path w="527" h="568" extrusionOk="0">
                  <a:moveTo>
                    <a:pt x="202" y="339"/>
                  </a:moveTo>
                  <a:cubicBezTo>
                    <a:pt x="132" y="310"/>
                    <a:pt x="65" y="277"/>
                    <a:pt x="0" y="239"/>
                  </a:cubicBezTo>
                  <a:cubicBezTo>
                    <a:pt x="73" y="226"/>
                    <a:pt x="146" y="213"/>
                    <a:pt x="219" y="200"/>
                  </a:cubicBezTo>
                  <a:cubicBezTo>
                    <a:pt x="228" y="133"/>
                    <a:pt x="240" y="67"/>
                    <a:pt x="254" y="0"/>
                  </a:cubicBezTo>
                  <a:lnTo>
                    <a:pt x="257" y="0"/>
                  </a:lnTo>
                  <a:cubicBezTo>
                    <a:pt x="287" y="59"/>
                    <a:pt x="318" y="118"/>
                    <a:pt x="349" y="177"/>
                  </a:cubicBezTo>
                  <a:cubicBezTo>
                    <a:pt x="408" y="167"/>
                    <a:pt x="467" y="156"/>
                    <a:pt x="526" y="146"/>
                  </a:cubicBezTo>
                  <a:cubicBezTo>
                    <a:pt x="487" y="195"/>
                    <a:pt x="448" y="244"/>
                    <a:pt x="409" y="292"/>
                  </a:cubicBezTo>
                  <a:cubicBezTo>
                    <a:pt x="432" y="338"/>
                    <a:pt x="456" y="384"/>
                    <a:pt x="480" y="429"/>
                  </a:cubicBezTo>
                  <a:cubicBezTo>
                    <a:pt x="430" y="417"/>
                    <a:pt x="381" y="403"/>
                    <a:pt x="333" y="387"/>
                  </a:cubicBezTo>
                  <a:cubicBezTo>
                    <a:pt x="285" y="447"/>
                    <a:pt x="237" y="507"/>
                    <a:pt x="189" y="567"/>
                  </a:cubicBezTo>
                  <a:cubicBezTo>
                    <a:pt x="191" y="491"/>
                    <a:pt x="195" y="415"/>
                    <a:pt x="202" y="339"/>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nvGrpSpPr>
            <p:cNvPr id="902" name="Google Shape;902;p35"/>
            <p:cNvGrpSpPr/>
            <p:nvPr/>
          </p:nvGrpSpPr>
          <p:grpSpPr>
            <a:xfrm>
              <a:off x="3587282" y="4025743"/>
              <a:ext cx="311529" cy="578250"/>
              <a:chOff x="1196975" y="5856287"/>
              <a:chExt cx="231775" cy="430213"/>
            </a:xfrm>
          </p:grpSpPr>
          <p:sp>
            <p:nvSpPr>
              <p:cNvPr id="903" name="Google Shape;903;p35"/>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04" name="Google Shape;904;p35"/>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05" name="Google Shape;905;p35"/>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06" name="Google Shape;906;p35"/>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07" name="Google Shape;907;p35"/>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08" name="Google Shape;908;p35"/>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09" name="Google Shape;909;p35"/>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
          <p:nvSpPr>
            <p:cNvPr id="910" name="Google Shape;910;p35"/>
            <p:cNvSpPr/>
            <p:nvPr/>
          </p:nvSpPr>
          <p:spPr>
            <a:xfrm rot="-4207670">
              <a:off x="1971786" y="4513114"/>
              <a:ext cx="1084994" cy="475799"/>
            </a:xfrm>
            <a:custGeom>
              <a:avLst/>
              <a:gdLst/>
              <a:ahLst/>
              <a:cxnLst/>
              <a:rect l="l" t="t" r="r" b="b"/>
              <a:pathLst>
                <a:path w="1329" h="581" extrusionOk="0">
                  <a:moveTo>
                    <a:pt x="1063" y="580"/>
                  </a:moveTo>
                  <a:cubicBezTo>
                    <a:pt x="1025" y="580"/>
                    <a:pt x="987" y="571"/>
                    <a:pt x="955" y="552"/>
                  </a:cubicBezTo>
                  <a:cubicBezTo>
                    <a:pt x="930" y="537"/>
                    <a:pt x="909" y="517"/>
                    <a:pt x="893" y="493"/>
                  </a:cubicBezTo>
                  <a:cubicBezTo>
                    <a:pt x="879" y="501"/>
                    <a:pt x="864" y="508"/>
                    <a:pt x="849" y="512"/>
                  </a:cubicBezTo>
                  <a:cubicBezTo>
                    <a:pt x="769" y="536"/>
                    <a:pt x="675" y="509"/>
                    <a:pt x="620" y="446"/>
                  </a:cubicBezTo>
                  <a:cubicBezTo>
                    <a:pt x="608" y="432"/>
                    <a:pt x="598" y="418"/>
                    <a:pt x="591" y="402"/>
                  </a:cubicBezTo>
                  <a:cubicBezTo>
                    <a:pt x="575" y="413"/>
                    <a:pt x="558" y="422"/>
                    <a:pt x="540" y="428"/>
                  </a:cubicBezTo>
                  <a:cubicBezTo>
                    <a:pt x="455" y="461"/>
                    <a:pt x="354" y="439"/>
                    <a:pt x="295" y="377"/>
                  </a:cubicBezTo>
                  <a:cubicBezTo>
                    <a:pt x="282" y="364"/>
                    <a:pt x="272" y="349"/>
                    <a:pt x="264" y="333"/>
                  </a:cubicBezTo>
                  <a:cubicBezTo>
                    <a:pt x="262" y="335"/>
                    <a:pt x="259" y="336"/>
                    <a:pt x="257" y="338"/>
                  </a:cubicBezTo>
                  <a:cubicBezTo>
                    <a:pt x="212" y="373"/>
                    <a:pt x="141" y="393"/>
                    <a:pt x="84" y="362"/>
                  </a:cubicBezTo>
                  <a:cubicBezTo>
                    <a:pt x="16" y="326"/>
                    <a:pt x="0" y="234"/>
                    <a:pt x="23" y="167"/>
                  </a:cubicBezTo>
                  <a:cubicBezTo>
                    <a:pt x="47" y="98"/>
                    <a:pt x="104" y="46"/>
                    <a:pt x="156" y="4"/>
                  </a:cubicBezTo>
                  <a:cubicBezTo>
                    <a:pt x="161" y="0"/>
                    <a:pt x="167" y="1"/>
                    <a:pt x="171" y="6"/>
                  </a:cubicBezTo>
                  <a:cubicBezTo>
                    <a:pt x="175" y="11"/>
                    <a:pt x="174" y="18"/>
                    <a:pt x="170" y="21"/>
                  </a:cubicBezTo>
                  <a:cubicBezTo>
                    <a:pt x="120" y="61"/>
                    <a:pt x="66" y="110"/>
                    <a:pt x="44" y="174"/>
                  </a:cubicBezTo>
                  <a:cubicBezTo>
                    <a:pt x="23" y="233"/>
                    <a:pt x="37" y="312"/>
                    <a:pt x="94" y="343"/>
                  </a:cubicBezTo>
                  <a:cubicBezTo>
                    <a:pt x="143" y="370"/>
                    <a:pt x="204" y="351"/>
                    <a:pt x="244" y="321"/>
                  </a:cubicBezTo>
                  <a:cubicBezTo>
                    <a:pt x="247" y="318"/>
                    <a:pt x="251" y="315"/>
                    <a:pt x="254" y="312"/>
                  </a:cubicBezTo>
                  <a:cubicBezTo>
                    <a:pt x="232" y="252"/>
                    <a:pt x="238" y="182"/>
                    <a:pt x="275" y="131"/>
                  </a:cubicBezTo>
                  <a:cubicBezTo>
                    <a:pt x="289" y="111"/>
                    <a:pt x="312" y="97"/>
                    <a:pt x="332" y="95"/>
                  </a:cubicBezTo>
                  <a:cubicBezTo>
                    <a:pt x="346" y="94"/>
                    <a:pt x="358" y="97"/>
                    <a:pt x="367" y="106"/>
                  </a:cubicBezTo>
                  <a:cubicBezTo>
                    <a:pt x="388" y="125"/>
                    <a:pt x="387" y="158"/>
                    <a:pt x="364" y="199"/>
                  </a:cubicBezTo>
                  <a:cubicBezTo>
                    <a:pt x="338" y="244"/>
                    <a:pt x="314" y="285"/>
                    <a:pt x="281" y="317"/>
                  </a:cubicBezTo>
                  <a:cubicBezTo>
                    <a:pt x="288" y="334"/>
                    <a:pt x="298" y="349"/>
                    <a:pt x="311" y="362"/>
                  </a:cubicBezTo>
                  <a:cubicBezTo>
                    <a:pt x="364" y="418"/>
                    <a:pt x="455" y="437"/>
                    <a:pt x="532" y="408"/>
                  </a:cubicBezTo>
                  <a:cubicBezTo>
                    <a:pt x="550" y="401"/>
                    <a:pt x="566" y="392"/>
                    <a:pt x="582" y="381"/>
                  </a:cubicBezTo>
                  <a:cubicBezTo>
                    <a:pt x="561" y="326"/>
                    <a:pt x="562" y="263"/>
                    <a:pt x="587" y="209"/>
                  </a:cubicBezTo>
                  <a:cubicBezTo>
                    <a:pt x="598" y="186"/>
                    <a:pt x="612" y="170"/>
                    <a:pt x="628" y="161"/>
                  </a:cubicBezTo>
                  <a:cubicBezTo>
                    <a:pt x="648" y="150"/>
                    <a:pt x="678" y="149"/>
                    <a:pt x="695" y="168"/>
                  </a:cubicBezTo>
                  <a:cubicBezTo>
                    <a:pt x="710" y="183"/>
                    <a:pt x="713" y="207"/>
                    <a:pt x="705" y="237"/>
                  </a:cubicBezTo>
                  <a:cubicBezTo>
                    <a:pt x="689" y="298"/>
                    <a:pt x="655" y="351"/>
                    <a:pt x="609" y="389"/>
                  </a:cubicBezTo>
                  <a:cubicBezTo>
                    <a:pt x="616" y="404"/>
                    <a:pt x="625" y="419"/>
                    <a:pt x="636" y="432"/>
                  </a:cubicBezTo>
                  <a:cubicBezTo>
                    <a:pt x="686" y="489"/>
                    <a:pt x="770" y="513"/>
                    <a:pt x="843" y="491"/>
                  </a:cubicBezTo>
                  <a:cubicBezTo>
                    <a:pt x="856" y="487"/>
                    <a:pt x="870" y="481"/>
                    <a:pt x="882" y="474"/>
                  </a:cubicBezTo>
                  <a:cubicBezTo>
                    <a:pt x="853" y="419"/>
                    <a:pt x="850" y="352"/>
                    <a:pt x="878" y="299"/>
                  </a:cubicBezTo>
                  <a:cubicBezTo>
                    <a:pt x="892" y="275"/>
                    <a:pt x="917" y="255"/>
                    <a:pt x="941" y="250"/>
                  </a:cubicBezTo>
                  <a:cubicBezTo>
                    <a:pt x="956" y="247"/>
                    <a:pt x="971" y="250"/>
                    <a:pt x="983" y="260"/>
                  </a:cubicBezTo>
                  <a:cubicBezTo>
                    <a:pt x="1000" y="274"/>
                    <a:pt x="1007" y="298"/>
                    <a:pt x="1003" y="330"/>
                  </a:cubicBezTo>
                  <a:cubicBezTo>
                    <a:pt x="995" y="390"/>
                    <a:pt x="960" y="445"/>
                    <a:pt x="911" y="481"/>
                  </a:cubicBezTo>
                  <a:cubicBezTo>
                    <a:pt x="925" y="502"/>
                    <a:pt x="944" y="520"/>
                    <a:pt x="966" y="533"/>
                  </a:cubicBezTo>
                  <a:cubicBezTo>
                    <a:pt x="1039" y="576"/>
                    <a:pt x="1141" y="564"/>
                    <a:pt x="1209" y="504"/>
                  </a:cubicBezTo>
                  <a:cubicBezTo>
                    <a:pt x="1273" y="449"/>
                    <a:pt x="1306" y="357"/>
                    <a:pt x="1295" y="265"/>
                  </a:cubicBezTo>
                  <a:cubicBezTo>
                    <a:pt x="1294" y="259"/>
                    <a:pt x="1298" y="254"/>
                    <a:pt x="1304" y="253"/>
                  </a:cubicBezTo>
                  <a:cubicBezTo>
                    <a:pt x="1310" y="252"/>
                    <a:pt x="1316" y="257"/>
                    <a:pt x="1317" y="263"/>
                  </a:cubicBezTo>
                  <a:cubicBezTo>
                    <a:pt x="1328" y="362"/>
                    <a:pt x="1292" y="461"/>
                    <a:pt x="1223" y="521"/>
                  </a:cubicBezTo>
                  <a:cubicBezTo>
                    <a:pt x="1179" y="560"/>
                    <a:pt x="1120" y="580"/>
                    <a:pt x="1063" y="580"/>
                  </a:cubicBezTo>
                  <a:close/>
                  <a:moveTo>
                    <a:pt x="952" y="271"/>
                  </a:moveTo>
                  <a:cubicBezTo>
                    <a:pt x="949" y="271"/>
                    <a:pt x="947" y="271"/>
                    <a:pt x="945" y="272"/>
                  </a:cubicBezTo>
                  <a:cubicBezTo>
                    <a:pt x="927" y="275"/>
                    <a:pt x="908" y="291"/>
                    <a:pt x="898" y="310"/>
                  </a:cubicBezTo>
                  <a:cubicBezTo>
                    <a:pt x="873" y="356"/>
                    <a:pt x="876" y="414"/>
                    <a:pt x="900" y="462"/>
                  </a:cubicBezTo>
                  <a:cubicBezTo>
                    <a:pt x="944" y="430"/>
                    <a:pt x="974" y="381"/>
                    <a:pt x="981" y="327"/>
                  </a:cubicBezTo>
                  <a:cubicBezTo>
                    <a:pt x="983" y="314"/>
                    <a:pt x="984" y="289"/>
                    <a:pt x="969" y="277"/>
                  </a:cubicBezTo>
                  <a:cubicBezTo>
                    <a:pt x="964" y="273"/>
                    <a:pt x="958" y="271"/>
                    <a:pt x="952" y="271"/>
                  </a:cubicBezTo>
                  <a:close/>
                  <a:moveTo>
                    <a:pt x="658" y="175"/>
                  </a:moveTo>
                  <a:cubicBezTo>
                    <a:pt x="652" y="175"/>
                    <a:pt x="645" y="177"/>
                    <a:pt x="639" y="180"/>
                  </a:cubicBezTo>
                  <a:cubicBezTo>
                    <a:pt x="627" y="187"/>
                    <a:pt x="616" y="199"/>
                    <a:pt x="607" y="219"/>
                  </a:cubicBezTo>
                  <a:cubicBezTo>
                    <a:pt x="585" y="265"/>
                    <a:pt x="584" y="319"/>
                    <a:pt x="600" y="367"/>
                  </a:cubicBezTo>
                  <a:cubicBezTo>
                    <a:pt x="640" y="333"/>
                    <a:pt x="670" y="285"/>
                    <a:pt x="684" y="232"/>
                  </a:cubicBezTo>
                  <a:cubicBezTo>
                    <a:pt x="690" y="209"/>
                    <a:pt x="688" y="192"/>
                    <a:pt x="679" y="183"/>
                  </a:cubicBezTo>
                  <a:cubicBezTo>
                    <a:pt x="674" y="177"/>
                    <a:pt x="666" y="175"/>
                    <a:pt x="658" y="175"/>
                  </a:cubicBezTo>
                  <a:close/>
                  <a:moveTo>
                    <a:pt x="338" y="117"/>
                  </a:moveTo>
                  <a:cubicBezTo>
                    <a:pt x="337" y="117"/>
                    <a:pt x="336" y="117"/>
                    <a:pt x="334" y="117"/>
                  </a:cubicBezTo>
                  <a:cubicBezTo>
                    <a:pt x="320" y="118"/>
                    <a:pt x="303" y="130"/>
                    <a:pt x="292" y="144"/>
                  </a:cubicBezTo>
                  <a:cubicBezTo>
                    <a:pt x="262" y="186"/>
                    <a:pt x="256" y="244"/>
                    <a:pt x="272" y="295"/>
                  </a:cubicBezTo>
                  <a:cubicBezTo>
                    <a:pt x="300" y="265"/>
                    <a:pt x="322" y="229"/>
                    <a:pt x="345" y="188"/>
                  </a:cubicBezTo>
                  <a:cubicBezTo>
                    <a:pt x="355" y="170"/>
                    <a:pt x="369" y="138"/>
                    <a:pt x="352" y="122"/>
                  </a:cubicBezTo>
                  <a:cubicBezTo>
                    <a:pt x="348" y="118"/>
                    <a:pt x="343" y="117"/>
                    <a:pt x="338" y="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
        <p:nvSpPr>
          <p:cNvPr id="911" name="Google Shape;911;p35"/>
          <p:cNvSpPr/>
          <p:nvPr/>
        </p:nvSpPr>
        <p:spPr>
          <a:xfrm>
            <a:off x="5802657" y="4247144"/>
            <a:ext cx="280228" cy="301233"/>
          </a:xfrm>
          <a:custGeom>
            <a:avLst/>
            <a:gdLst/>
            <a:ahLst/>
            <a:cxnLst/>
            <a:rect l="l" t="t" r="r" b="b"/>
            <a:pathLst>
              <a:path w="527" h="568" extrusionOk="0">
                <a:moveTo>
                  <a:pt x="202" y="339"/>
                </a:moveTo>
                <a:cubicBezTo>
                  <a:pt x="132" y="310"/>
                  <a:pt x="65" y="277"/>
                  <a:pt x="0" y="239"/>
                </a:cubicBezTo>
                <a:cubicBezTo>
                  <a:pt x="73" y="226"/>
                  <a:pt x="146" y="213"/>
                  <a:pt x="219" y="200"/>
                </a:cubicBezTo>
                <a:cubicBezTo>
                  <a:pt x="228" y="133"/>
                  <a:pt x="240" y="67"/>
                  <a:pt x="254" y="0"/>
                </a:cubicBezTo>
                <a:lnTo>
                  <a:pt x="257" y="0"/>
                </a:lnTo>
                <a:cubicBezTo>
                  <a:pt x="287" y="59"/>
                  <a:pt x="318" y="118"/>
                  <a:pt x="349" y="177"/>
                </a:cubicBezTo>
                <a:cubicBezTo>
                  <a:pt x="408" y="167"/>
                  <a:pt x="467" y="156"/>
                  <a:pt x="526" y="146"/>
                </a:cubicBezTo>
                <a:cubicBezTo>
                  <a:pt x="487" y="195"/>
                  <a:pt x="448" y="244"/>
                  <a:pt x="409" y="292"/>
                </a:cubicBezTo>
                <a:cubicBezTo>
                  <a:pt x="432" y="338"/>
                  <a:pt x="456" y="384"/>
                  <a:pt x="480" y="429"/>
                </a:cubicBezTo>
                <a:cubicBezTo>
                  <a:pt x="430" y="417"/>
                  <a:pt x="381" y="403"/>
                  <a:pt x="333" y="387"/>
                </a:cubicBezTo>
                <a:cubicBezTo>
                  <a:pt x="285" y="447"/>
                  <a:pt x="237" y="507"/>
                  <a:pt x="189" y="567"/>
                </a:cubicBezTo>
                <a:cubicBezTo>
                  <a:pt x="191" y="491"/>
                  <a:pt x="195" y="415"/>
                  <a:pt x="202" y="339"/>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nvGrpSpPr>
          <p:cNvPr id="912" name="Google Shape;912;p35"/>
          <p:cNvGrpSpPr/>
          <p:nvPr/>
        </p:nvGrpSpPr>
        <p:grpSpPr>
          <a:xfrm>
            <a:off x="5153296" y="1809750"/>
            <a:ext cx="3533504" cy="3083368"/>
            <a:chOff x="5153296" y="908285"/>
            <a:chExt cx="3917292" cy="3984833"/>
          </a:xfrm>
        </p:grpSpPr>
        <p:grpSp>
          <p:nvGrpSpPr>
            <p:cNvPr id="913" name="Google Shape;913;p35"/>
            <p:cNvGrpSpPr/>
            <p:nvPr/>
          </p:nvGrpSpPr>
          <p:grpSpPr>
            <a:xfrm>
              <a:off x="5386320" y="4314868"/>
              <a:ext cx="311529" cy="578250"/>
              <a:chOff x="1196975" y="5856287"/>
              <a:chExt cx="231775" cy="430213"/>
            </a:xfrm>
          </p:grpSpPr>
          <p:sp>
            <p:nvSpPr>
              <p:cNvPr id="914" name="Google Shape;914;p35"/>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15" name="Google Shape;915;p35"/>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16" name="Google Shape;916;p35"/>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17" name="Google Shape;917;p35"/>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18" name="Google Shape;918;p35"/>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19" name="Google Shape;919;p35"/>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20" name="Google Shape;920;p35"/>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
          <p:nvSpPr>
            <p:cNvPr id="921" name="Google Shape;921;p35"/>
            <p:cNvSpPr/>
            <p:nvPr/>
          </p:nvSpPr>
          <p:spPr>
            <a:xfrm>
              <a:off x="7461565" y="908285"/>
              <a:ext cx="266216" cy="284887"/>
            </a:xfrm>
            <a:custGeom>
              <a:avLst/>
              <a:gdLst/>
              <a:ahLst/>
              <a:cxnLst/>
              <a:rect l="l" t="t" r="r" b="b"/>
              <a:pathLst>
                <a:path w="501" h="537" extrusionOk="0">
                  <a:moveTo>
                    <a:pt x="498" y="321"/>
                  </a:moveTo>
                  <a:cubicBezTo>
                    <a:pt x="496" y="332"/>
                    <a:pt x="488" y="341"/>
                    <a:pt x="478" y="343"/>
                  </a:cubicBezTo>
                  <a:lnTo>
                    <a:pt x="341" y="379"/>
                  </a:lnTo>
                  <a:lnTo>
                    <a:pt x="318" y="514"/>
                  </a:lnTo>
                  <a:cubicBezTo>
                    <a:pt x="317" y="525"/>
                    <a:pt x="308" y="534"/>
                    <a:pt x="297" y="536"/>
                  </a:cubicBezTo>
                  <a:cubicBezTo>
                    <a:pt x="295" y="536"/>
                    <a:pt x="293" y="536"/>
                    <a:pt x="291" y="536"/>
                  </a:cubicBezTo>
                  <a:cubicBezTo>
                    <a:pt x="282" y="536"/>
                    <a:pt x="273" y="532"/>
                    <a:pt x="268" y="524"/>
                  </a:cubicBezTo>
                  <a:cubicBezTo>
                    <a:pt x="245" y="488"/>
                    <a:pt x="224" y="452"/>
                    <a:pt x="204" y="415"/>
                  </a:cubicBezTo>
                  <a:lnTo>
                    <a:pt x="37" y="459"/>
                  </a:lnTo>
                  <a:cubicBezTo>
                    <a:pt x="26" y="462"/>
                    <a:pt x="13" y="458"/>
                    <a:pt x="7" y="448"/>
                  </a:cubicBezTo>
                  <a:cubicBezTo>
                    <a:pt x="0" y="439"/>
                    <a:pt x="0" y="426"/>
                    <a:pt x="7" y="417"/>
                  </a:cubicBezTo>
                  <a:cubicBezTo>
                    <a:pt x="44" y="363"/>
                    <a:pt x="84" y="310"/>
                    <a:pt x="126" y="259"/>
                  </a:cubicBezTo>
                  <a:cubicBezTo>
                    <a:pt x="99" y="196"/>
                    <a:pt x="74" y="131"/>
                    <a:pt x="53" y="66"/>
                  </a:cubicBezTo>
                  <a:cubicBezTo>
                    <a:pt x="50" y="54"/>
                    <a:pt x="53" y="42"/>
                    <a:pt x="63" y="35"/>
                  </a:cubicBezTo>
                  <a:cubicBezTo>
                    <a:pt x="72" y="28"/>
                    <a:pt x="85" y="28"/>
                    <a:pt x="95" y="34"/>
                  </a:cubicBezTo>
                  <a:lnTo>
                    <a:pt x="237" y="129"/>
                  </a:lnTo>
                  <a:cubicBezTo>
                    <a:pt x="274" y="89"/>
                    <a:pt x="312" y="49"/>
                    <a:pt x="351" y="11"/>
                  </a:cubicBezTo>
                  <a:cubicBezTo>
                    <a:pt x="362" y="0"/>
                    <a:pt x="379" y="0"/>
                    <a:pt x="390" y="11"/>
                  </a:cubicBezTo>
                  <a:cubicBezTo>
                    <a:pt x="396" y="17"/>
                    <a:pt x="401" y="28"/>
                    <a:pt x="400" y="37"/>
                  </a:cubicBezTo>
                  <a:lnTo>
                    <a:pt x="369" y="216"/>
                  </a:lnTo>
                  <a:lnTo>
                    <a:pt x="486" y="294"/>
                  </a:lnTo>
                  <a:cubicBezTo>
                    <a:pt x="495" y="300"/>
                    <a:pt x="500" y="311"/>
                    <a:pt x="498" y="321"/>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22" name="Google Shape;922;p35"/>
            <p:cNvSpPr/>
            <p:nvPr/>
          </p:nvSpPr>
          <p:spPr>
            <a:xfrm>
              <a:off x="7860091" y="980349"/>
              <a:ext cx="422676" cy="476371"/>
            </a:xfrm>
            <a:custGeom>
              <a:avLst/>
              <a:gdLst/>
              <a:ahLst/>
              <a:cxnLst/>
              <a:rect l="l" t="t" r="r" b="b"/>
              <a:pathLst>
                <a:path w="796" h="898" extrusionOk="0">
                  <a:moveTo>
                    <a:pt x="324" y="535"/>
                  </a:moveTo>
                  <a:cubicBezTo>
                    <a:pt x="212" y="479"/>
                    <a:pt x="104" y="416"/>
                    <a:pt x="0" y="347"/>
                  </a:cubicBezTo>
                  <a:cubicBezTo>
                    <a:pt x="110" y="337"/>
                    <a:pt x="220" y="326"/>
                    <a:pt x="330" y="316"/>
                  </a:cubicBezTo>
                  <a:cubicBezTo>
                    <a:pt x="335" y="210"/>
                    <a:pt x="344" y="105"/>
                    <a:pt x="356" y="0"/>
                  </a:cubicBezTo>
                  <a:lnTo>
                    <a:pt x="361" y="1"/>
                  </a:lnTo>
                  <a:cubicBezTo>
                    <a:pt x="416" y="99"/>
                    <a:pt x="472" y="198"/>
                    <a:pt x="527" y="297"/>
                  </a:cubicBezTo>
                  <a:cubicBezTo>
                    <a:pt x="616" y="288"/>
                    <a:pt x="706" y="280"/>
                    <a:pt x="795" y="271"/>
                  </a:cubicBezTo>
                  <a:cubicBezTo>
                    <a:pt x="742" y="344"/>
                    <a:pt x="688" y="417"/>
                    <a:pt x="635" y="489"/>
                  </a:cubicBezTo>
                  <a:cubicBezTo>
                    <a:pt x="678" y="565"/>
                    <a:pt x="721" y="642"/>
                    <a:pt x="763" y="718"/>
                  </a:cubicBezTo>
                  <a:cubicBezTo>
                    <a:pt x="685" y="692"/>
                    <a:pt x="608" y="663"/>
                    <a:pt x="531" y="631"/>
                  </a:cubicBezTo>
                  <a:cubicBezTo>
                    <a:pt x="466" y="720"/>
                    <a:pt x="401" y="808"/>
                    <a:pt x="336" y="897"/>
                  </a:cubicBezTo>
                  <a:cubicBezTo>
                    <a:pt x="327" y="777"/>
                    <a:pt x="324" y="656"/>
                    <a:pt x="324" y="535"/>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nvGrpSpPr>
            <p:cNvPr id="923" name="Google Shape;923;p35"/>
            <p:cNvGrpSpPr/>
            <p:nvPr/>
          </p:nvGrpSpPr>
          <p:grpSpPr>
            <a:xfrm rot="-3891148" flipH="1">
              <a:off x="7721177" y="1448770"/>
              <a:ext cx="889904" cy="1580525"/>
              <a:chOff x="8824912" y="4605337"/>
              <a:chExt cx="965200" cy="1714502"/>
            </a:xfrm>
          </p:grpSpPr>
          <p:sp>
            <p:nvSpPr>
              <p:cNvPr id="924" name="Google Shape;924;p35"/>
              <p:cNvSpPr/>
              <p:nvPr/>
            </p:nvSpPr>
            <p:spPr>
              <a:xfrm>
                <a:off x="9140825" y="5486400"/>
                <a:ext cx="649287" cy="793749"/>
              </a:xfrm>
              <a:custGeom>
                <a:avLst/>
                <a:gdLst/>
                <a:ahLst/>
                <a:cxnLst/>
                <a:rect l="l" t="t" r="r" b="b"/>
                <a:pathLst>
                  <a:path w="1803" h="2204" extrusionOk="0">
                    <a:moveTo>
                      <a:pt x="1579" y="1161"/>
                    </a:moveTo>
                    <a:cubicBezTo>
                      <a:pt x="1709" y="1271"/>
                      <a:pt x="1802" y="1438"/>
                      <a:pt x="1783" y="1607"/>
                    </a:cubicBezTo>
                    <a:cubicBezTo>
                      <a:pt x="1768" y="1730"/>
                      <a:pt x="1697" y="1840"/>
                      <a:pt x="1615" y="1933"/>
                    </a:cubicBezTo>
                    <a:cubicBezTo>
                      <a:pt x="1543" y="2016"/>
                      <a:pt x="1459" y="2089"/>
                      <a:pt x="1360" y="2137"/>
                    </a:cubicBezTo>
                    <a:cubicBezTo>
                      <a:pt x="1261" y="2184"/>
                      <a:pt x="1146" y="2203"/>
                      <a:pt x="1040" y="2175"/>
                    </a:cubicBezTo>
                    <a:cubicBezTo>
                      <a:pt x="894" y="2135"/>
                      <a:pt x="783" y="2012"/>
                      <a:pt x="722" y="1874"/>
                    </a:cubicBezTo>
                    <a:cubicBezTo>
                      <a:pt x="661" y="1736"/>
                      <a:pt x="642" y="1584"/>
                      <a:pt x="626" y="1434"/>
                    </a:cubicBezTo>
                    <a:cubicBezTo>
                      <a:pt x="614" y="1325"/>
                      <a:pt x="602" y="1214"/>
                      <a:pt x="575" y="1108"/>
                    </a:cubicBezTo>
                    <a:cubicBezTo>
                      <a:pt x="541" y="1033"/>
                      <a:pt x="486" y="964"/>
                      <a:pt x="427" y="904"/>
                    </a:cubicBezTo>
                    <a:cubicBezTo>
                      <a:pt x="421" y="899"/>
                      <a:pt x="416" y="894"/>
                      <a:pt x="410" y="889"/>
                    </a:cubicBezTo>
                    <a:cubicBezTo>
                      <a:pt x="410" y="889"/>
                      <a:pt x="410" y="888"/>
                      <a:pt x="409" y="888"/>
                    </a:cubicBezTo>
                    <a:cubicBezTo>
                      <a:pt x="358" y="838"/>
                      <a:pt x="302" y="793"/>
                      <a:pt x="249" y="745"/>
                    </a:cubicBezTo>
                    <a:cubicBezTo>
                      <a:pt x="231" y="729"/>
                      <a:pt x="213" y="712"/>
                      <a:pt x="196" y="696"/>
                    </a:cubicBezTo>
                    <a:cubicBezTo>
                      <a:pt x="176" y="676"/>
                      <a:pt x="157" y="656"/>
                      <a:pt x="139" y="636"/>
                    </a:cubicBezTo>
                    <a:cubicBezTo>
                      <a:pt x="91" y="580"/>
                      <a:pt x="50" y="515"/>
                      <a:pt x="27" y="446"/>
                    </a:cubicBezTo>
                    <a:cubicBezTo>
                      <a:pt x="7" y="392"/>
                      <a:pt x="0" y="334"/>
                      <a:pt x="10" y="277"/>
                    </a:cubicBezTo>
                    <a:cubicBezTo>
                      <a:pt x="11" y="269"/>
                      <a:pt x="12" y="260"/>
                      <a:pt x="15" y="252"/>
                    </a:cubicBezTo>
                    <a:cubicBezTo>
                      <a:pt x="21" y="226"/>
                      <a:pt x="31" y="201"/>
                      <a:pt x="45" y="179"/>
                    </a:cubicBezTo>
                    <a:cubicBezTo>
                      <a:pt x="50" y="170"/>
                      <a:pt x="56" y="161"/>
                      <a:pt x="62" y="152"/>
                    </a:cubicBezTo>
                    <a:cubicBezTo>
                      <a:pt x="117" y="74"/>
                      <a:pt x="208" y="19"/>
                      <a:pt x="305" y="5"/>
                    </a:cubicBezTo>
                    <a:cubicBezTo>
                      <a:pt x="309" y="3"/>
                      <a:pt x="314" y="3"/>
                      <a:pt x="319" y="2"/>
                    </a:cubicBezTo>
                    <a:cubicBezTo>
                      <a:pt x="331" y="1"/>
                      <a:pt x="342" y="0"/>
                      <a:pt x="354" y="0"/>
                    </a:cubicBezTo>
                    <a:cubicBezTo>
                      <a:pt x="370" y="0"/>
                      <a:pt x="387" y="1"/>
                      <a:pt x="403" y="3"/>
                    </a:cubicBezTo>
                    <a:cubicBezTo>
                      <a:pt x="451" y="10"/>
                      <a:pt x="496" y="27"/>
                      <a:pt x="538" y="50"/>
                    </a:cubicBezTo>
                    <a:cubicBezTo>
                      <a:pt x="550" y="56"/>
                      <a:pt x="561" y="62"/>
                      <a:pt x="572" y="70"/>
                    </a:cubicBezTo>
                    <a:cubicBezTo>
                      <a:pt x="574" y="71"/>
                      <a:pt x="576" y="72"/>
                      <a:pt x="577" y="74"/>
                    </a:cubicBezTo>
                    <a:cubicBezTo>
                      <a:pt x="594" y="85"/>
                      <a:pt x="610" y="98"/>
                      <a:pt x="623" y="112"/>
                    </a:cubicBezTo>
                    <a:cubicBezTo>
                      <a:pt x="631" y="120"/>
                      <a:pt x="638" y="127"/>
                      <a:pt x="644" y="135"/>
                    </a:cubicBezTo>
                    <a:cubicBezTo>
                      <a:pt x="646" y="137"/>
                      <a:pt x="647" y="139"/>
                      <a:pt x="648" y="141"/>
                    </a:cubicBezTo>
                    <a:cubicBezTo>
                      <a:pt x="650" y="142"/>
                      <a:pt x="652" y="144"/>
                      <a:pt x="653" y="146"/>
                    </a:cubicBezTo>
                    <a:cubicBezTo>
                      <a:pt x="654" y="147"/>
                      <a:pt x="654" y="148"/>
                      <a:pt x="655" y="149"/>
                    </a:cubicBezTo>
                    <a:cubicBezTo>
                      <a:pt x="701" y="202"/>
                      <a:pt x="735" y="267"/>
                      <a:pt x="752" y="335"/>
                    </a:cubicBezTo>
                    <a:cubicBezTo>
                      <a:pt x="754" y="342"/>
                      <a:pt x="755" y="348"/>
                      <a:pt x="756" y="354"/>
                    </a:cubicBezTo>
                    <a:cubicBezTo>
                      <a:pt x="762" y="382"/>
                      <a:pt x="766" y="411"/>
                      <a:pt x="768" y="440"/>
                    </a:cubicBezTo>
                    <a:cubicBezTo>
                      <a:pt x="778" y="549"/>
                      <a:pt x="775" y="662"/>
                      <a:pt x="834" y="752"/>
                    </a:cubicBezTo>
                    <a:cubicBezTo>
                      <a:pt x="898" y="850"/>
                      <a:pt x="1016" y="892"/>
                      <a:pt x="1126" y="931"/>
                    </a:cubicBezTo>
                    <a:cubicBezTo>
                      <a:pt x="1286" y="988"/>
                      <a:pt x="1449" y="1051"/>
                      <a:pt x="1579" y="1161"/>
                    </a:cubicBezTo>
                    <a:close/>
                    <a:moveTo>
                      <a:pt x="1435" y="1869"/>
                    </a:moveTo>
                    <a:cubicBezTo>
                      <a:pt x="1595" y="1740"/>
                      <a:pt x="1698" y="1555"/>
                      <a:pt x="1568" y="1395"/>
                    </a:cubicBezTo>
                    <a:cubicBezTo>
                      <a:pt x="1438" y="1235"/>
                      <a:pt x="1096" y="1060"/>
                      <a:pt x="937" y="1190"/>
                    </a:cubicBezTo>
                    <a:cubicBezTo>
                      <a:pt x="777" y="1319"/>
                      <a:pt x="859" y="1705"/>
                      <a:pt x="989" y="1865"/>
                    </a:cubicBezTo>
                    <a:cubicBezTo>
                      <a:pt x="1119" y="2025"/>
                      <a:pt x="1275" y="1999"/>
                      <a:pt x="1435" y="1869"/>
                    </a:cubicBezTo>
                    <a:close/>
                    <a:moveTo>
                      <a:pt x="572" y="467"/>
                    </a:moveTo>
                    <a:cubicBezTo>
                      <a:pt x="623" y="359"/>
                      <a:pt x="576" y="230"/>
                      <a:pt x="468" y="179"/>
                    </a:cubicBezTo>
                    <a:cubicBezTo>
                      <a:pt x="359" y="128"/>
                      <a:pt x="230" y="175"/>
                      <a:pt x="179" y="283"/>
                    </a:cubicBezTo>
                    <a:cubicBezTo>
                      <a:pt x="128" y="392"/>
                      <a:pt x="175" y="521"/>
                      <a:pt x="283" y="572"/>
                    </a:cubicBezTo>
                    <a:cubicBezTo>
                      <a:pt x="392" y="622"/>
                      <a:pt x="521" y="576"/>
                      <a:pt x="572" y="4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25" name="Google Shape;925;p35"/>
              <p:cNvSpPr/>
              <p:nvPr/>
            </p:nvSpPr>
            <p:spPr>
              <a:xfrm>
                <a:off x="9224962" y="4605337"/>
                <a:ext cx="174625" cy="922336"/>
              </a:xfrm>
              <a:custGeom>
                <a:avLst/>
                <a:gdLst/>
                <a:ahLst/>
                <a:cxnLst/>
                <a:rect l="l" t="t" r="r" b="b"/>
                <a:pathLst>
                  <a:path w="483" h="2560" extrusionOk="0">
                    <a:moveTo>
                      <a:pt x="443" y="1629"/>
                    </a:moveTo>
                    <a:cubicBezTo>
                      <a:pt x="421" y="2037"/>
                      <a:pt x="396" y="2421"/>
                      <a:pt x="388" y="2559"/>
                    </a:cubicBezTo>
                    <a:cubicBezTo>
                      <a:pt x="375" y="2545"/>
                      <a:pt x="359" y="2532"/>
                      <a:pt x="342" y="2521"/>
                    </a:cubicBezTo>
                    <a:lnTo>
                      <a:pt x="0" y="1298"/>
                    </a:lnTo>
                    <a:lnTo>
                      <a:pt x="138" y="0"/>
                    </a:lnTo>
                    <a:cubicBezTo>
                      <a:pt x="138" y="0"/>
                      <a:pt x="454" y="24"/>
                      <a:pt x="473" y="554"/>
                    </a:cubicBezTo>
                    <a:cubicBezTo>
                      <a:pt x="482" y="789"/>
                      <a:pt x="464" y="1221"/>
                      <a:pt x="443" y="1629"/>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26" name="Google Shape;926;p35"/>
              <p:cNvSpPr/>
              <p:nvPr/>
            </p:nvSpPr>
            <p:spPr>
              <a:xfrm>
                <a:off x="9186862" y="5532437"/>
                <a:ext cx="177800" cy="177800"/>
              </a:xfrm>
              <a:custGeom>
                <a:avLst/>
                <a:gdLst/>
                <a:ahLst/>
                <a:cxnLst/>
                <a:rect l="l" t="t" r="r" b="b"/>
                <a:pathLst>
                  <a:path w="496" h="495" extrusionOk="0">
                    <a:moveTo>
                      <a:pt x="340" y="51"/>
                    </a:moveTo>
                    <a:cubicBezTo>
                      <a:pt x="448" y="102"/>
                      <a:pt x="495" y="231"/>
                      <a:pt x="444" y="339"/>
                    </a:cubicBezTo>
                    <a:cubicBezTo>
                      <a:pt x="393" y="448"/>
                      <a:pt x="264" y="494"/>
                      <a:pt x="155" y="444"/>
                    </a:cubicBezTo>
                    <a:cubicBezTo>
                      <a:pt x="47" y="393"/>
                      <a:pt x="0" y="264"/>
                      <a:pt x="51" y="155"/>
                    </a:cubicBezTo>
                    <a:cubicBezTo>
                      <a:pt x="102" y="47"/>
                      <a:pt x="231" y="0"/>
                      <a:pt x="340" y="51"/>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27" name="Google Shape;927;p35"/>
              <p:cNvSpPr/>
              <p:nvPr/>
            </p:nvSpPr>
            <p:spPr>
              <a:xfrm>
                <a:off x="8988425" y="4618037"/>
                <a:ext cx="361950" cy="923927"/>
              </a:xfrm>
              <a:custGeom>
                <a:avLst/>
                <a:gdLst/>
                <a:ahLst/>
                <a:cxnLst/>
                <a:rect l="l" t="t" r="r" b="b"/>
                <a:pathLst>
                  <a:path w="1004" h="2566" extrusionOk="0">
                    <a:moveTo>
                      <a:pt x="661" y="1264"/>
                    </a:moveTo>
                    <a:lnTo>
                      <a:pt x="1003" y="2487"/>
                    </a:lnTo>
                    <a:cubicBezTo>
                      <a:pt x="1002" y="2485"/>
                      <a:pt x="1000" y="2484"/>
                      <a:pt x="998" y="2483"/>
                    </a:cubicBezTo>
                    <a:cubicBezTo>
                      <a:pt x="987" y="2475"/>
                      <a:pt x="976" y="2469"/>
                      <a:pt x="964" y="2463"/>
                    </a:cubicBezTo>
                    <a:cubicBezTo>
                      <a:pt x="922" y="2440"/>
                      <a:pt x="877" y="2423"/>
                      <a:pt x="829" y="2416"/>
                    </a:cubicBezTo>
                    <a:cubicBezTo>
                      <a:pt x="813" y="2414"/>
                      <a:pt x="796" y="2413"/>
                      <a:pt x="780" y="2413"/>
                    </a:cubicBezTo>
                    <a:cubicBezTo>
                      <a:pt x="768" y="2413"/>
                      <a:pt x="757" y="2414"/>
                      <a:pt x="745" y="2415"/>
                    </a:cubicBezTo>
                    <a:cubicBezTo>
                      <a:pt x="740" y="2416"/>
                      <a:pt x="735" y="2416"/>
                      <a:pt x="731" y="2418"/>
                    </a:cubicBezTo>
                    <a:cubicBezTo>
                      <a:pt x="634" y="2432"/>
                      <a:pt x="543" y="2487"/>
                      <a:pt x="488" y="2565"/>
                    </a:cubicBezTo>
                    <a:cubicBezTo>
                      <a:pt x="457" y="2430"/>
                      <a:pt x="369" y="2056"/>
                      <a:pt x="279" y="1657"/>
                    </a:cubicBezTo>
                    <a:cubicBezTo>
                      <a:pt x="190" y="1259"/>
                      <a:pt x="101" y="835"/>
                      <a:pt x="70" y="602"/>
                    </a:cubicBezTo>
                    <a:cubicBezTo>
                      <a:pt x="0" y="77"/>
                      <a:pt x="308" y="0"/>
                      <a:pt x="308" y="0"/>
                    </a:cubicBezTo>
                    <a:lnTo>
                      <a:pt x="661" y="1264"/>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28" name="Google Shape;928;p35"/>
              <p:cNvSpPr/>
              <p:nvPr/>
            </p:nvSpPr>
            <p:spPr>
              <a:xfrm>
                <a:off x="8824912" y="5576887"/>
                <a:ext cx="463551" cy="742952"/>
              </a:xfrm>
              <a:custGeom>
                <a:avLst/>
                <a:gdLst/>
                <a:ahLst/>
                <a:cxnLst/>
                <a:rect l="l" t="t" r="r" b="b"/>
                <a:pathLst>
                  <a:path w="1288" h="2064" extrusionOk="0">
                    <a:moveTo>
                      <a:pt x="1287" y="636"/>
                    </a:moveTo>
                    <a:cubicBezTo>
                      <a:pt x="1285" y="639"/>
                      <a:pt x="1283" y="642"/>
                      <a:pt x="1280" y="645"/>
                    </a:cubicBezTo>
                    <a:cubicBezTo>
                      <a:pt x="1276" y="651"/>
                      <a:pt x="1271" y="657"/>
                      <a:pt x="1267" y="663"/>
                    </a:cubicBezTo>
                    <a:cubicBezTo>
                      <a:pt x="1218" y="732"/>
                      <a:pt x="1176" y="808"/>
                      <a:pt x="1155" y="889"/>
                    </a:cubicBezTo>
                    <a:cubicBezTo>
                      <a:pt x="1146" y="998"/>
                      <a:pt x="1153" y="1108"/>
                      <a:pt x="1159" y="1218"/>
                    </a:cubicBezTo>
                    <a:cubicBezTo>
                      <a:pt x="1168" y="1368"/>
                      <a:pt x="1175" y="1522"/>
                      <a:pt x="1138" y="1668"/>
                    </a:cubicBezTo>
                    <a:cubicBezTo>
                      <a:pt x="1100" y="1814"/>
                      <a:pt x="1011" y="1954"/>
                      <a:pt x="874" y="2018"/>
                    </a:cubicBezTo>
                    <a:cubicBezTo>
                      <a:pt x="774" y="2063"/>
                      <a:pt x="657" y="2063"/>
                      <a:pt x="552" y="2033"/>
                    </a:cubicBezTo>
                    <a:cubicBezTo>
                      <a:pt x="447" y="2003"/>
                      <a:pt x="352" y="1944"/>
                      <a:pt x="267" y="1876"/>
                    </a:cubicBezTo>
                    <a:cubicBezTo>
                      <a:pt x="170" y="1797"/>
                      <a:pt x="82" y="1701"/>
                      <a:pt x="47" y="1582"/>
                    </a:cubicBezTo>
                    <a:cubicBezTo>
                      <a:pt x="0" y="1418"/>
                      <a:pt x="64" y="1238"/>
                      <a:pt x="174" y="1108"/>
                    </a:cubicBezTo>
                    <a:cubicBezTo>
                      <a:pt x="283" y="977"/>
                      <a:pt x="433" y="888"/>
                      <a:pt x="582" y="806"/>
                    </a:cubicBezTo>
                    <a:cubicBezTo>
                      <a:pt x="684" y="749"/>
                      <a:pt x="794" y="687"/>
                      <a:pt x="840" y="581"/>
                    </a:cubicBezTo>
                    <a:cubicBezTo>
                      <a:pt x="883" y="482"/>
                      <a:pt x="862" y="371"/>
                      <a:pt x="853" y="261"/>
                    </a:cubicBezTo>
                    <a:cubicBezTo>
                      <a:pt x="850" y="232"/>
                      <a:pt x="849" y="203"/>
                      <a:pt x="850" y="175"/>
                    </a:cubicBezTo>
                    <a:cubicBezTo>
                      <a:pt x="850" y="169"/>
                      <a:pt x="851" y="162"/>
                      <a:pt x="851" y="156"/>
                    </a:cubicBezTo>
                    <a:cubicBezTo>
                      <a:pt x="856" y="102"/>
                      <a:pt x="870" y="49"/>
                      <a:pt x="893" y="0"/>
                    </a:cubicBezTo>
                    <a:cubicBezTo>
                      <a:pt x="890" y="8"/>
                      <a:pt x="889" y="17"/>
                      <a:pt x="888" y="25"/>
                    </a:cubicBezTo>
                    <a:cubicBezTo>
                      <a:pt x="878" y="82"/>
                      <a:pt x="885" y="140"/>
                      <a:pt x="905" y="194"/>
                    </a:cubicBezTo>
                    <a:cubicBezTo>
                      <a:pt x="928" y="263"/>
                      <a:pt x="969" y="328"/>
                      <a:pt x="1017" y="384"/>
                    </a:cubicBezTo>
                    <a:cubicBezTo>
                      <a:pt x="1035" y="404"/>
                      <a:pt x="1054" y="424"/>
                      <a:pt x="1074" y="444"/>
                    </a:cubicBezTo>
                    <a:cubicBezTo>
                      <a:pt x="1091" y="460"/>
                      <a:pt x="1109" y="477"/>
                      <a:pt x="1127" y="493"/>
                    </a:cubicBezTo>
                    <a:cubicBezTo>
                      <a:pt x="1180" y="541"/>
                      <a:pt x="1236" y="586"/>
                      <a:pt x="1287" y="636"/>
                    </a:cubicBezTo>
                    <a:close/>
                    <a:moveTo>
                      <a:pt x="872" y="1703"/>
                    </a:moveTo>
                    <a:cubicBezTo>
                      <a:pt x="974" y="1524"/>
                      <a:pt x="991" y="1130"/>
                      <a:pt x="812" y="1029"/>
                    </a:cubicBezTo>
                    <a:cubicBezTo>
                      <a:pt x="633" y="928"/>
                      <a:pt x="325" y="1158"/>
                      <a:pt x="224" y="1337"/>
                    </a:cubicBezTo>
                    <a:cubicBezTo>
                      <a:pt x="122" y="1516"/>
                      <a:pt x="255" y="1681"/>
                      <a:pt x="434" y="1782"/>
                    </a:cubicBezTo>
                    <a:cubicBezTo>
                      <a:pt x="613" y="1883"/>
                      <a:pt x="771" y="1883"/>
                      <a:pt x="872" y="17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29" name="Google Shape;929;p35"/>
              <p:cNvSpPr/>
              <p:nvPr/>
            </p:nvSpPr>
            <p:spPr>
              <a:xfrm>
                <a:off x="9220200" y="5067300"/>
                <a:ext cx="134937" cy="450851"/>
              </a:xfrm>
              <a:custGeom>
                <a:avLst/>
                <a:gdLst/>
                <a:ahLst/>
                <a:cxnLst/>
                <a:rect l="l" t="t" r="r" b="b"/>
                <a:pathLst>
                  <a:path w="374" h="1253" extrusionOk="0">
                    <a:moveTo>
                      <a:pt x="357" y="1252"/>
                    </a:moveTo>
                    <a:cubicBezTo>
                      <a:pt x="351" y="1252"/>
                      <a:pt x="346" y="1248"/>
                      <a:pt x="344" y="1242"/>
                    </a:cubicBezTo>
                    <a:lnTo>
                      <a:pt x="2" y="19"/>
                    </a:lnTo>
                    <a:cubicBezTo>
                      <a:pt x="0" y="12"/>
                      <a:pt x="4" y="5"/>
                      <a:pt x="12" y="2"/>
                    </a:cubicBezTo>
                    <a:cubicBezTo>
                      <a:pt x="19" y="0"/>
                      <a:pt x="27" y="5"/>
                      <a:pt x="29" y="12"/>
                    </a:cubicBezTo>
                    <a:lnTo>
                      <a:pt x="371" y="1235"/>
                    </a:lnTo>
                    <a:cubicBezTo>
                      <a:pt x="373" y="1242"/>
                      <a:pt x="368" y="1250"/>
                      <a:pt x="361" y="1252"/>
                    </a:cubicBezTo>
                    <a:cubicBezTo>
                      <a:pt x="360" y="1252"/>
                      <a:pt x="358" y="1252"/>
                      <a:pt x="357" y="1252"/>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30" name="Google Shape;930;p35"/>
              <p:cNvSpPr/>
              <p:nvPr/>
            </p:nvSpPr>
            <p:spPr>
              <a:xfrm>
                <a:off x="9136062" y="5545137"/>
                <a:ext cx="157162" cy="266700"/>
              </a:xfrm>
              <a:custGeom>
                <a:avLst/>
                <a:gdLst/>
                <a:ahLst/>
                <a:cxnLst/>
                <a:rect l="l" t="t" r="r" b="b"/>
                <a:pathLst>
                  <a:path w="438" h="740" extrusionOk="0">
                    <a:moveTo>
                      <a:pt x="422" y="739"/>
                    </a:moveTo>
                    <a:cubicBezTo>
                      <a:pt x="419" y="739"/>
                      <a:pt x="415" y="738"/>
                      <a:pt x="413" y="735"/>
                    </a:cubicBezTo>
                    <a:cubicBezTo>
                      <a:pt x="382" y="705"/>
                      <a:pt x="348" y="676"/>
                      <a:pt x="316" y="648"/>
                    </a:cubicBezTo>
                    <a:cubicBezTo>
                      <a:pt x="295" y="629"/>
                      <a:pt x="273" y="611"/>
                      <a:pt x="253" y="592"/>
                    </a:cubicBezTo>
                    <a:cubicBezTo>
                      <a:pt x="234" y="576"/>
                      <a:pt x="216" y="559"/>
                      <a:pt x="200" y="542"/>
                    </a:cubicBezTo>
                    <a:cubicBezTo>
                      <a:pt x="180" y="524"/>
                      <a:pt x="161" y="504"/>
                      <a:pt x="142" y="482"/>
                    </a:cubicBezTo>
                    <a:cubicBezTo>
                      <a:pt x="88" y="420"/>
                      <a:pt x="48" y="353"/>
                      <a:pt x="27" y="287"/>
                    </a:cubicBezTo>
                    <a:cubicBezTo>
                      <a:pt x="6" y="228"/>
                      <a:pt x="0" y="169"/>
                      <a:pt x="9" y="112"/>
                    </a:cubicBezTo>
                    <a:cubicBezTo>
                      <a:pt x="10" y="103"/>
                      <a:pt x="12" y="94"/>
                      <a:pt x="14" y="86"/>
                    </a:cubicBezTo>
                    <a:cubicBezTo>
                      <a:pt x="22" y="56"/>
                      <a:pt x="33" y="31"/>
                      <a:pt x="46" y="8"/>
                    </a:cubicBezTo>
                    <a:cubicBezTo>
                      <a:pt x="50" y="2"/>
                      <a:pt x="59" y="0"/>
                      <a:pt x="65" y="4"/>
                    </a:cubicBezTo>
                    <a:cubicBezTo>
                      <a:pt x="72" y="8"/>
                      <a:pt x="74" y="17"/>
                      <a:pt x="70" y="23"/>
                    </a:cubicBezTo>
                    <a:cubicBezTo>
                      <a:pt x="57" y="43"/>
                      <a:pt x="48" y="66"/>
                      <a:pt x="41" y="92"/>
                    </a:cubicBezTo>
                    <a:cubicBezTo>
                      <a:pt x="39" y="100"/>
                      <a:pt x="37" y="108"/>
                      <a:pt x="36" y="116"/>
                    </a:cubicBezTo>
                    <a:cubicBezTo>
                      <a:pt x="28" y="169"/>
                      <a:pt x="33" y="224"/>
                      <a:pt x="53" y="278"/>
                    </a:cubicBezTo>
                    <a:cubicBezTo>
                      <a:pt x="73" y="341"/>
                      <a:pt x="111" y="405"/>
                      <a:pt x="162" y="464"/>
                    </a:cubicBezTo>
                    <a:cubicBezTo>
                      <a:pt x="181" y="485"/>
                      <a:pt x="200" y="505"/>
                      <a:pt x="219" y="523"/>
                    </a:cubicBezTo>
                    <a:cubicBezTo>
                      <a:pt x="236" y="540"/>
                      <a:pt x="253" y="556"/>
                      <a:pt x="271" y="571"/>
                    </a:cubicBezTo>
                    <a:cubicBezTo>
                      <a:pt x="292" y="590"/>
                      <a:pt x="313" y="609"/>
                      <a:pt x="334" y="627"/>
                    </a:cubicBezTo>
                    <a:cubicBezTo>
                      <a:pt x="366" y="655"/>
                      <a:pt x="400" y="685"/>
                      <a:pt x="432" y="715"/>
                    </a:cubicBezTo>
                    <a:cubicBezTo>
                      <a:pt x="437" y="721"/>
                      <a:pt x="437" y="729"/>
                      <a:pt x="432" y="735"/>
                    </a:cubicBezTo>
                    <a:cubicBezTo>
                      <a:pt x="429" y="738"/>
                      <a:pt x="426" y="739"/>
                      <a:pt x="422" y="739"/>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31" name="Google Shape;931;p35"/>
              <p:cNvSpPr/>
              <p:nvPr/>
            </p:nvSpPr>
            <p:spPr>
              <a:xfrm>
                <a:off x="9210675" y="5570537"/>
                <a:ext cx="30162" cy="103187"/>
              </a:xfrm>
              <a:custGeom>
                <a:avLst/>
                <a:gdLst/>
                <a:ahLst/>
                <a:cxnLst/>
                <a:rect l="l" t="t" r="r" b="b"/>
                <a:pathLst>
                  <a:path w="83" h="285" extrusionOk="0">
                    <a:moveTo>
                      <a:pt x="66" y="284"/>
                    </a:moveTo>
                    <a:cubicBezTo>
                      <a:pt x="62" y="284"/>
                      <a:pt x="59" y="282"/>
                      <a:pt x="56" y="279"/>
                    </a:cubicBezTo>
                    <a:cubicBezTo>
                      <a:pt x="20" y="243"/>
                      <a:pt x="0" y="193"/>
                      <a:pt x="0" y="142"/>
                    </a:cubicBezTo>
                    <a:cubicBezTo>
                      <a:pt x="0" y="91"/>
                      <a:pt x="21" y="41"/>
                      <a:pt x="57" y="5"/>
                    </a:cubicBezTo>
                    <a:cubicBezTo>
                      <a:pt x="62" y="0"/>
                      <a:pt x="71" y="0"/>
                      <a:pt x="76" y="5"/>
                    </a:cubicBezTo>
                    <a:cubicBezTo>
                      <a:pt x="82" y="11"/>
                      <a:pt x="82" y="20"/>
                      <a:pt x="76" y="25"/>
                    </a:cubicBezTo>
                    <a:cubicBezTo>
                      <a:pt x="45" y="56"/>
                      <a:pt x="27" y="99"/>
                      <a:pt x="27" y="142"/>
                    </a:cubicBezTo>
                    <a:cubicBezTo>
                      <a:pt x="27" y="186"/>
                      <a:pt x="45" y="229"/>
                      <a:pt x="75" y="260"/>
                    </a:cubicBezTo>
                    <a:cubicBezTo>
                      <a:pt x="81" y="266"/>
                      <a:pt x="81" y="274"/>
                      <a:pt x="75" y="280"/>
                    </a:cubicBezTo>
                    <a:cubicBezTo>
                      <a:pt x="73" y="282"/>
                      <a:pt x="69" y="284"/>
                      <a:pt x="66" y="2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32" name="Google Shape;932;p35"/>
              <p:cNvSpPr/>
              <p:nvPr/>
            </p:nvSpPr>
            <p:spPr>
              <a:xfrm>
                <a:off x="9244012" y="4687887"/>
                <a:ext cx="66675" cy="461962"/>
              </a:xfrm>
              <a:custGeom>
                <a:avLst/>
                <a:gdLst/>
                <a:ahLst/>
                <a:cxnLst/>
                <a:rect l="l" t="t" r="r" b="b"/>
                <a:pathLst>
                  <a:path w="184" h="1282" extrusionOk="0">
                    <a:moveTo>
                      <a:pt x="15" y="1281"/>
                    </a:moveTo>
                    <a:cubicBezTo>
                      <a:pt x="14" y="1281"/>
                      <a:pt x="13" y="1281"/>
                      <a:pt x="12" y="1281"/>
                    </a:cubicBezTo>
                    <a:cubicBezTo>
                      <a:pt x="5" y="1280"/>
                      <a:pt x="0" y="1273"/>
                      <a:pt x="1" y="1265"/>
                    </a:cubicBezTo>
                    <a:cubicBezTo>
                      <a:pt x="76" y="853"/>
                      <a:pt x="128" y="432"/>
                      <a:pt x="155" y="13"/>
                    </a:cubicBezTo>
                    <a:cubicBezTo>
                      <a:pt x="156" y="6"/>
                      <a:pt x="162" y="0"/>
                      <a:pt x="170" y="1"/>
                    </a:cubicBezTo>
                    <a:cubicBezTo>
                      <a:pt x="177" y="1"/>
                      <a:pt x="183" y="8"/>
                      <a:pt x="183" y="15"/>
                    </a:cubicBezTo>
                    <a:cubicBezTo>
                      <a:pt x="155" y="434"/>
                      <a:pt x="103" y="857"/>
                      <a:pt x="28" y="1270"/>
                    </a:cubicBezTo>
                    <a:cubicBezTo>
                      <a:pt x="27" y="1277"/>
                      <a:pt x="21" y="1281"/>
                      <a:pt x="15" y="128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933" name="Google Shape;933;p35"/>
            <p:cNvGrpSpPr/>
            <p:nvPr/>
          </p:nvGrpSpPr>
          <p:grpSpPr>
            <a:xfrm>
              <a:off x="5917918" y="3067001"/>
              <a:ext cx="2405852" cy="1765240"/>
              <a:chOff x="5917700" y="3143082"/>
              <a:chExt cx="2190124" cy="1606955"/>
            </a:xfrm>
          </p:grpSpPr>
          <p:sp>
            <p:nvSpPr>
              <p:cNvPr id="934" name="Google Shape;934;p35"/>
              <p:cNvSpPr/>
              <p:nvPr/>
            </p:nvSpPr>
            <p:spPr>
              <a:xfrm>
                <a:off x="6991166" y="3618257"/>
                <a:ext cx="1116659" cy="1127454"/>
              </a:xfrm>
              <a:custGeom>
                <a:avLst/>
                <a:gdLst/>
                <a:ahLst/>
                <a:cxnLst/>
                <a:rect l="l" t="t" r="r" b="b"/>
                <a:pathLst>
                  <a:path w="2278" h="2300" extrusionOk="0">
                    <a:moveTo>
                      <a:pt x="2152" y="1502"/>
                    </a:moveTo>
                    <a:lnTo>
                      <a:pt x="2035" y="1306"/>
                    </a:lnTo>
                    <a:lnTo>
                      <a:pt x="1139" y="0"/>
                    </a:lnTo>
                    <a:lnTo>
                      <a:pt x="1257" y="2"/>
                    </a:lnTo>
                    <a:lnTo>
                      <a:pt x="2277" y="1530"/>
                    </a:lnTo>
                    <a:lnTo>
                      <a:pt x="16" y="2299"/>
                    </a:lnTo>
                    <a:lnTo>
                      <a:pt x="0" y="2253"/>
                    </a:lnTo>
                    <a:lnTo>
                      <a:pt x="2152" y="1502"/>
                    </a:ln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35" name="Google Shape;935;p35"/>
              <p:cNvSpPr/>
              <p:nvPr/>
            </p:nvSpPr>
            <p:spPr>
              <a:xfrm>
                <a:off x="6928530" y="4253263"/>
                <a:ext cx="1116669" cy="468694"/>
              </a:xfrm>
              <a:custGeom>
                <a:avLst/>
                <a:gdLst/>
                <a:ahLst/>
                <a:cxnLst/>
                <a:rect l="l" t="t" r="r" b="b"/>
                <a:pathLst>
                  <a:path w="2281" h="958" extrusionOk="0">
                    <a:moveTo>
                      <a:pt x="2280" y="206"/>
                    </a:moveTo>
                    <a:lnTo>
                      <a:pt x="128" y="957"/>
                    </a:lnTo>
                    <a:cubicBezTo>
                      <a:pt x="98" y="849"/>
                      <a:pt x="50" y="782"/>
                      <a:pt x="0" y="740"/>
                    </a:cubicBezTo>
                    <a:cubicBezTo>
                      <a:pt x="4" y="724"/>
                      <a:pt x="7" y="709"/>
                      <a:pt x="10" y="693"/>
                    </a:cubicBezTo>
                    <a:cubicBezTo>
                      <a:pt x="38" y="616"/>
                      <a:pt x="167" y="352"/>
                      <a:pt x="641" y="191"/>
                    </a:cubicBezTo>
                    <a:cubicBezTo>
                      <a:pt x="1200" y="0"/>
                      <a:pt x="2163" y="10"/>
                      <a:pt x="2163" y="10"/>
                    </a:cubicBezTo>
                    <a:lnTo>
                      <a:pt x="2280" y="206"/>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36" name="Google Shape;936;p35"/>
              <p:cNvSpPr/>
              <p:nvPr/>
            </p:nvSpPr>
            <p:spPr>
              <a:xfrm>
                <a:off x="6680141" y="3527542"/>
                <a:ext cx="1306738" cy="1066986"/>
              </a:xfrm>
              <a:custGeom>
                <a:avLst/>
                <a:gdLst/>
                <a:ahLst/>
                <a:cxnLst/>
                <a:rect l="l" t="t" r="r" b="b"/>
                <a:pathLst>
                  <a:path w="2670" h="2178" extrusionOk="0">
                    <a:moveTo>
                      <a:pt x="1773" y="188"/>
                    </a:moveTo>
                    <a:lnTo>
                      <a:pt x="2669" y="1494"/>
                    </a:lnTo>
                    <a:cubicBezTo>
                      <a:pt x="2669" y="1494"/>
                      <a:pt x="1706" y="1484"/>
                      <a:pt x="1147" y="1675"/>
                    </a:cubicBezTo>
                    <a:cubicBezTo>
                      <a:pt x="673" y="1836"/>
                      <a:pt x="544" y="2100"/>
                      <a:pt x="516" y="2177"/>
                    </a:cubicBezTo>
                    <a:cubicBezTo>
                      <a:pt x="557" y="1965"/>
                      <a:pt x="527" y="1745"/>
                      <a:pt x="433" y="1550"/>
                    </a:cubicBezTo>
                    <a:lnTo>
                      <a:pt x="0" y="652"/>
                    </a:lnTo>
                    <a:cubicBezTo>
                      <a:pt x="492" y="0"/>
                      <a:pt x="1734" y="132"/>
                      <a:pt x="1734" y="132"/>
                    </a:cubicBezTo>
                    <a:lnTo>
                      <a:pt x="1773" y="188"/>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37" name="Google Shape;937;p35"/>
              <p:cNvSpPr/>
              <p:nvPr/>
            </p:nvSpPr>
            <p:spPr>
              <a:xfrm>
                <a:off x="5967377" y="3184119"/>
                <a:ext cx="1030266" cy="1432007"/>
              </a:xfrm>
              <a:custGeom>
                <a:avLst/>
                <a:gdLst/>
                <a:ahLst/>
                <a:cxnLst/>
                <a:rect l="l" t="t" r="r" b="b"/>
                <a:pathLst>
                  <a:path w="2104" h="2923" extrusionOk="0">
                    <a:moveTo>
                      <a:pt x="1961" y="2922"/>
                    </a:moveTo>
                    <a:cubicBezTo>
                      <a:pt x="1863" y="2840"/>
                      <a:pt x="1755" y="2856"/>
                      <a:pt x="1755" y="2856"/>
                    </a:cubicBezTo>
                    <a:lnTo>
                      <a:pt x="412" y="1257"/>
                    </a:lnTo>
                    <a:lnTo>
                      <a:pt x="0" y="23"/>
                    </a:lnTo>
                    <a:lnTo>
                      <a:pt x="147" y="11"/>
                    </a:lnTo>
                    <a:lnTo>
                      <a:pt x="285" y="0"/>
                    </a:lnTo>
                    <a:lnTo>
                      <a:pt x="786" y="1341"/>
                    </a:lnTo>
                    <a:cubicBezTo>
                      <a:pt x="786" y="1341"/>
                      <a:pt x="2103" y="2229"/>
                      <a:pt x="1967" y="2895"/>
                    </a:cubicBezTo>
                    <a:cubicBezTo>
                      <a:pt x="1967" y="2897"/>
                      <a:pt x="1967" y="2898"/>
                      <a:pt x="1967" y="2898"/>
                    </a:cubicBezTo>
                    <a:cubicBezTo>
                      <a:pt x="1965" y="2908"/>
                      <a:pt x="1963" y="2916"/>
                      <a:pt x="1961" y="2922"/>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38" name="Google Shape;938;p35"/>
              <p:cNvSpPr/>
              <p:nvPr/>
            </p:nvSpPr>
            <p:spPr>
              <a:xfrm>
                <a:off x="6107771" y="3184119"/>
                <a:ext cx="889878" cy="1419040"/>
              </a:xfrm>
              <a:custGeom>
                <a:avLst/>
                <a:gdLst/>
                <a:ahLst/>
                <a:cxnLst/>
                <a:rect l="l" t="t" r="r" b="b"/>
                <a:pathLst>
                  <a:path w="1819" h="2896" extrusionOk="0">
                    <a:moveTo>
                      <a:pt x="1605" y="2250"/>
                    </a:moveTo>
                    <a:cubicBezTo>
                      <a:pt x="1699" y="2445"/>
                      <a:pt x="1729" y="2665"/>
                      <a:pt x="1688" y="2877"/>
                    </a:cubicBezTo>
                    <a:cubicBezTo>
                      <a:pt x="1685" y="2885"/>
                      <a:pt x="1683" y="2891"/>
                      <a:pt x="1682" y="2895"/>
                    </a:cubicBezTo>
                    <a:cubicBezTo>
                      <a:pt x="1818" y="2229"/>
                      <a:pt x="501" y="1341"/>
                      <a:pt x="501" y="1341"/>
                    </a:cubicBezTo>
                    <a:lnTo>
                      <a:pt x="0" y="0"/>
                    </a:lnTo>
                    <a:cubicBezTo>
                      <a:pt x="1086" y="825"/>
                      <a:pt x="1172" y="1352"/>
                      <a:pt x="1172" y="1352"/>
                    </a:cubicBezTo>
                    <a:lnTo>
                      <a:pt x="1605" y="2250"/>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39" name="Google Shape;939;p35"/>
              <p:cNvSpPr/>
              <p:nvPr/>
            </p:nvSpPr>
            <p:spPr>
              <a:xfrm>
                <a:off x="5917700" y="3143082"/>
                <a:ext cx="1082104" cy="1606955"/>
              </a:xfrm>
              <a:custGeom>
                <a:avLst/>
                <a:gdLst/>
                <a:ahLst/>
                <a:cxnLst/>
                <a:rect l="l" t="t" r="r" b="b"/>
                <a:pathLst>
                  <a:path w="2210" h="3283" extrusionOk="0">
                    <a:moveTo>
                      <a:pt x="447" y="1436"/>
                    </a:moveTo>
                    <a:lnTo>
                      <a:pt x="0" y="0"/>
                    </a:lnTo>
                    <a:lnTo>
                      <a:pt x="249" y="93"/>
                    </a:lnTo>
                    <a:lnTo>
                      <a:pt x="102" y="105"/>
                    </a:lnTo>
                    <a:lnTo>
                      <a:pt x="514" y="1339"/>
                    </a:lnTo>
                    <a:lnTo>
                      <a:pt x="1857" y="2938"/>
                    </a:lnTo>
                    <a:cubicBezTo>
                      <a:pt x="1857" y="2938"/>
                      <a:pt x="1965" y="2922"/>
                      <a:pt x="2063" y="3004"/>
                    </a:cubicBezTo>
                    <a:cubicBezTo>
                      <a:pt x="2058" y="3034"/>
                      <a:pt x="2058" y="3035"/>
                      <a:pt x="2062" y="3018"/>
                    </a:cubicBezTo>
                    <a:cubicBezTo>
                      <a:pt x="2063" y="3014"/>
                      <a:pt x="2064" y="3010"/>
                      <a:pt x="2065" y="3006"/>
                    </a:cubicBezTo>
                    <a:cubicBezTo>
                      <a:pt x="2115" y="3048"/>
                      <a:pt x="2163" y="3115"/>
                      <a:pt x="2193" y="3223"/>
                    </a:cubicBezTo>
                    <a:lnTo>
                      <a:pt x="2209" y="3269"/>
                    </a:lnTo>
                    <a:lnTo>
                      <a:pt x="2171" y="3282"/>
                    </a:lnTo>
                    <a:lnTo>
                      <a:pt x="1815" y="3002"/>
                    </a:lnTo>
                    <a:lnTo>
                      <a:pt x="447" y="1436"/>
                    </a:ln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40" name="Google Shape;940;p35"/>
              <p:cNvSpPr/>
              <p:nvPr/>
            </p:nvSpPr>
            <p:spPr>
              <a:xfrm>
                <a:off x="6096970" y="3173321"/>
                <a:ext cx="896352" cy="1453607"/>
              </a:xfrm>
              <a:custGeom>
                <a:avLst/>
                <a:gdLst/>
                <a:ahLst/>
                <a:cxnLst/>
                <a:rect l="l" t="t" r="r" b="b"/>
                <a:pathLst>
                  <a:path w="1832" h="2966" extrusionOk="0">
                    <a:moveTo>
                      <a:pt x="1700" y="2965"/>
                    </a:moveTo>
                    <a:cubicBezTo>
                      <a:pt x="1699" y="2965"/>
                      <a:pt x="1698" y="2965"/>
                      <a:pt x="1697" y="2965"/>
                    </a:cubicBezTo>
                    <a:cubicBezTo>
                      <a:pt x="1687" y="2963"/>
                      <a:pt x="1680" y="2954"/>
                      <a:pt x="1681" y="2944"/>
                    </a:cubicBezTo>
                    <a:cubicBezTo>
                      <a:pt x="1681" y="2941"/>
                      <a:pt x="1707" y="2557"/>
                      <a:pt x="1487" y="2290"/>
                    </a:cubicBezTo>
                    <a:cubicBezTo>
                      <a:pt x="1263" y="2019"/>
                      <a:pt x="518" y="1384"/>
                      <a:pt x="510" y="1377"/>
                    </a:cubicBezTo>
                    <a:cubicBezTo>
                      <a:pt x="508" y="1375"/>
                      <a:pt x="506" y="1373"/>
                      <a:pt x="505" y="1369"/>
                    </a:cubicBezTo>
                    <a:lnTo>
                      <a:pt x="4" y="29"/>
                    </a:lnTo>
                    <a:cubicBezTo>
                      <a:pt x="0" y="19"/>
                      <a:pt x="6" y="8"/>
                      <a:pt x="16" y="4"/>
                    </a:cubicBezTo>
                    <a:cubicBezTo>
                      <a:pt x="26" y="0"/>
                      <a:pt x="37" y="5"/>
                      <a:pt x="40" y="15"/>
                    </a:cubicBezTo>
                    <a:lnTo>
                      <a:pt x="539" y="1351"/>
                    </a:lnTo>
                    <a:cubicBezTo>
                      <a:pt x="598" y="1401"/>
                      <a:pt x="1299" y="2002"/>
                      <a:pt x="1517" y="2266"/>
                    </a:cubicBezTo>
                    <a:cubicBezTo>
                      <a:pt x="1650" y="2426"/>
                      <a:pt x="1697" y="2623"/>
                      <a:pt x="1713" y="2764"/>
                    </a:cubicBezTo>
                    <a:cubicBezTo>
                      <a:pt x="1737" y="2473"/>
                      <a:pt x="1613" y="2285"/>
                      <a:pt x="1611" y="2283"/>
                    </a:cubicBezTo>
                    <a:lnTo>
                      <a:pt x="1177" y="1382"/>
                    </a:lnTo>
                    <a:cubicBezTo>
                      <a:pt x="1172" y="1372"/>
                      <a:pt x="1176" y="1361"/>
                      <a:pt x="1186" y="1356"/>
                    </a:cubicBezTo>
                    <a:cubicBezTo>
                      <a:pt x="1195" y="1352"/>
                      <a:pt x="1207" y="1356"/>
                      <a:pt x="1211" y="1365"/>
                    </a:cubicBezTo>
                    <a:lnTo>
                      <a:pt x="1645" y="2264"/>
                    </a:lnTo>
                    <a:cubicBezTo>
                      <a:pt x="1651" y="2272"/>
                      <a:pt x="1831" y="2543"/>
                      <a:pt x="1719" y="2951"/>
                    </a:cubicBezTo>
                    <a:cubicBezTo>
                      <a:pt x="1717" y="2959"/>
                      <a:pt x="1709" y="2965"/>
                      <a:pt x="1700" y="296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41" name="Google Shape;941;p35"/>
              <p:cNvSpPr/>
              <p:nvPr/>
            </p:nvSpPr>
            <p:spPr>
              <a:xfrm>
                <a:off x="6917730" y="4244624"/>
                <a:ext cx="1079953" cy="380139"/>
              </a:xfrm>
              <a:custGeom>
                <a:avLst/>
                <a:gdLst/>
                <a:ahLst/>
                <a:cxnLst/>
                <a:rect l="l" t="t" r="r" b="b"/>
                <a:pathLst>
                  <a:path w="2206" h="778" extrusionOk="0">
                    <a:moveTo>
                      <a:pt x="22" y="777"/>
                    </a:moveTo>
                    <a:cubicBezTo>
                      <a:pt x="19" y="777"/>
                      <a:pt x="16" y="776"/>
                      <a:pt x="14" y="775"/>
                    </a:cubicBezTo>
                    <a:cubicBezTo>
                      <a:pt x="4" y="770"/>
                      <a:pt x="0" y="758"/>
                      <a:pt x="5" y="749"/>
                    </a:cubicBezTo>
                    <a:cubicBezTo>
                      <a:pt x="13" y="734"/>
                      <a:pt x="197" y="383"/>
                      <a:pt x="655" y="191"/>
                    </a:cubicBezTo>
                    <a:cubicBezTo>
                      <a:pt x="1111" y="0"/>
                      <a:pt x="2142" y="8"/>
                      <a:pt x="2185" y="8"/>
                    </a:cubicBezTo>
                    <a:cubicBezTo>
                      <a:pt x="2196" y="8"/>
                      <a:pt x="2205" y="17"/>
                      <a:pt x="2205" y="28"/>
                    </a:cubicBezTo>
                    <a:cubicBezTo>
                      <a:pt x="2204" y="38"/>
                      <a:pt x="2195" y="45"/>
                      <a:pt x="2185" y="47"/>
                    </a:cubicBezTo>
                    <a:cubicBezTo>
                      <a:pt x="2175" y="47"/>
                      <a:pt x="1119" y="39"/>
                      <a:pt x="670" y="226"/>
                    </a:cubicBezTo>
                    <a:cubicBezTo>
                      <a:pt x="225" y="413"/>
                      <a:pt x="41" y="763"/>
                      <a:pt x="40" y="767"/>
                    </a:cubicBezTo>
                    <a:cubicBezTo>
                      <a:pt x="36" y="773"/>
                      <a:pt x="29" y="777"/>
                      <a:pt x="22" y="77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42" name="Google Shape;942;p35"/>
              <p:cNvSpPr/>
              <p:nvPr/>
            </p:nvSpPr>
            <p:spPr>
              <a:xfrm>
                <a:off x="6969567" y="4307260"/>
                <a:ext cx="1064826" cy="390939"/>
              </a:xfrm>
              <a:custGeom>
                <a:avLst/>
                <a:gdLst/>
                <a:ahLst/>
                <a:cxnLst/>
                <a:rect l="l" t="t" r="r" b="b"/>
                <a:pathLst>
                  <a:path w="2176" h="799" extrusionOk="0">
                    <a:moveTo>
                      <a:pt x="22" y="798"/>
                    </a:moveTo>
                    <a:cubicBezTo>
                      <a:pt x="14" y="798"/>
                      <a:pt x="6" y="793"/>
                      <a:pt x="3" y="785"/>
                    </a:cubicBezTo>
                    <a:cubicBezTo>
                      <a:pt x="0" y="775"/>
                      <a:pt x="5" y="764"/>
                      <a:pt x="15" y="761"/>
                    </a:cubicBezTo>
                    <a:lnTo>
                      <a:pt x="2147" y="4"/>
                    </a:lnTo>
                    <a:cubicBezTo>
                      <a:pt x="2157" y="0"/>
                      <a:pt x="2168" y="5"/>
                      <a:pt x="2172" y="15"/>
                    </a:cubicBezTo>
                    <a:cubicBezTo>
                      <a:pt x="2175" y="25"/>
                      <a:pt x="2170" y="37"/>
                      <a:pt x="2160" y="40"/>
                    </a:cubicBezTo>
                    <a:lnTo>
                      <a:pt x="28" y="797"/>
                    </a:lnTo>
                    <a:cubicBezTo>
                      <a:pt x="26" y="798"/>
                      <a:pt x="24" y="798"/>
                      <a:pt x="22" y="798"/>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43" name="Google Shape;943;p35"/>
              <p:cNvSpPr/>
              <p:nvPr/>
            </p:nvSpPr>
            <p:spPr>
              <a:xfrm>
                <a:off x="6943648" y="4277021"/>
                <a:ext cx="1071310" cy="377979"/>
              </a:xfrm>
              <a:custGeom>
                <a:avLst/>
                <a:gdLst/>
                <a:ahLst/>
                <a:cxnLst/>
                <a:rect l="l" t="t" r="r" b="b"/>
                <a:pathLst>
                  <a:path w="2188" h="771" extrusionOk="0">
                    <a:moveTo>
                      <a:pt x="23" y="770"/>
                    </a:moveTo>
                    <a:cubicBezTo>
                      <a:pt x="16" y="770"/>
                      <a:pt x="10" y="767"/>
                      <a:pt x="6" y="761"/>
                    </a:cubicBezTo>
                    <a:cubicBezTo>
                      <a:pt x="0" y="752"/>
                      <a:pt x="3" y="740"/>
                      <a:pt x="12" y="734"/>
                    </a:cubicBezTo>
                    <a:cubicBezTo>
                      <a:pt x="18" y="731"/>
                      <a:pt x="585" y="367"/>
                      <a:pt x="903" y="256"/>
                    </a:cubicBezTo>
                    <a:cubicBezTo>
                      <a:pt x="1221" y="146"/>
                      <a:pt x="2125" y="8"/>
                      <a:pt x="2163" y="2"/>
                    </a:cubicBezTo>
                    <a:cubicBezTo>
                      <a:pt x="2174" y="0"/>
                      <a:pt x="2184" y="7"/>
                      <a:pt x="2186" y="18"/>
                    </a:cubicBezTo>
                    <a:cubicBezTo>
                      <a:pt x="2187" y="28"/>
                      <a:pt x="2180" y="38"/>
                      <a:pt x="2169" y="40"/>
                    </a:cubicBezTo>
                    <a:cubicBezTo>
                      <a:pt x="2160" y="41"/>
                      <a:pt x="1230" y="183"/>
                      <a:pt x="916" y="293"/>
                    </a:cubicBezTo>
                    <a:cubicBezTo>
                      <a:pt x="602" y="402"/>
                      <a:pt x="39" y="763"/>
                      <a:pt x="33" y="767"/>
                    </a:cubicBezTo>
                    <a:cubicBezTo>
                      <a:pt x="30" y="769"/>
                      <a:pt x="26" y="770"/>
                      <a:pt x="23" y="77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44" name="Google Shape;944;p35"/>
              <p:cNvSpPr/>
              <p:nvPr/>
            </p:nvSpPr>
            <p:spPr>
              <a:xfrm>
                <a:off x="6055933" y="3175480"/>
                <a:ext cx="855316" cy="1429844"/>
              </a:xfrm>
              <a:custGeom>
                <a:avLst/>
                <a:gdLst/>
                <a:ahLst/>
                <a:cxnLst/>
                <a:rect l="l" t="t" r="r" b="b"/>
                <a:pathLst>
                  <a:path w="1745" h="2921" extrusionOk="0">
                    <a:moveTo>
                      <a:pt x="1724" y="2920"/>
                    </a:moveTo>
                    <a:cubicBezTo>
                      <a:pt x="1714" y="2920"/>
                      <a:pt x="1706" y="2913"/>
                      <a:pt x="1705" y="2903"/>
                    </a:cubicBezTo>
                    <a:cubicBezTo>
                      <a:pt x="1704" y="2899"/>
                      <a:pt x="1639" y="2445"/>
                      <a:pt x="1402" y="2235"/>
                    </a:cubicBezTo>
                    <a:cubicBezTo>
                      <a:pt x="1158" y="2020"/>
                      <a:pt x="487" y="1390"/>
                      <a:pt x="481" y="1384"/>
                    </a:cubicBezTo>
                    <a:cubicBezTo>
                      <a:pt x="478" y="1382"/>
                      <a:pt x="477" y="1379"/>
                      <a:pt x="476" y="1376"/>
                    </a:cubicBezTo>
                    <a:lnTo>
                      <a:pt x="3" y="28"/>
                    </a:lnTo>
                    <a:cubicBezTo>
                      <a:pt x="0" y="18"/>
                      <a:pt x="5" y="7"/>
                      <a:pt x="15" y="3"/>
                    </a:cubicBezTo>
                    <a:cubicBezTo>
                      <a:pt x="25" y="0"/>
                      <a:pt x="36" y="5"/>
                      <a:pt x="40" y="15"/>
                    </a:cubicBezTo>
                    <a:lnTo>
                      <a:pt x="511" y="1359"/>
                    </a:lnTo>
                    <a:cubicBezTo>
                      <a:pt x="563" y="1408"/>
                      <a:pt x="1193" y="1999"/>
                      <a:pt x="1427" y="2206"/>
                    </a:cubicBezTo>
                    <a:cubicBezTo>
                      <a:pt x="1676" y="2425"/>
                      <a:pt x="1740" y="2879"/>
                      <a:pt x="1743" y="2898"/>
                    </a:cubicBezTo>
                    <a:cubicBezTo>
                      <a:pt x="1744" y="2909"/>
                      <a:pt x="1737" y="2918"/>
                      <a:pt x="1726" y="2920"/>
                    </a:cubicBezTo>
                    <a:cubicBezTo>
                      <a:pt x="1725" y="2920"/>
                      <a:pt x="1725" y="2920"/>
                      <a:pt x="1724" y="29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45" name="Google Shape;945;p35"/>
              <p:cNvSpPr/>
              <p:nvPr/>
            </p:nvSpPr>
            <p:spPr>
              <a:xfrm>
                <a:off x="5993296" y="3181960"/>
                <a:ext cx="844515" cy="1412569"/>
              </a:xfrm>
              <a:custGeom>
                <a:avLst/>
                <a:gdLst/>
                <a:ahLst/>
                <a:cxnLst/>
                <a:rect l="l" t="t" r="r" b="b"/>
                <a:pathLst>
                  <a:path w="1726" h="2882" extrusionOk="0">
                    <a:moveTo>
                      <a:pt x="1703" y="2881"/>
                    </a:moveTo>
                    <a:cubicBezTo>
                      <a:pt x="1696" y="2881"/>
                      <a:pt x="1688" y="2876"/>
                      <a:pt x="1685" y="2868"/>
                    </a:cubicBezTo>
                    <a:cubicBezTo>
                      <a:pt x="1684" y="2864"/>
                      <a:pt x="1518" y="2457"/>
                      <a:pt x="1239" y="2178"/>
                    </a:cubicBezTo>
                    <a:cubicBezTo>
                      <a:pt x="957" y="1897"/>
                      <a:pt x="476" y="1368"/>
                      <a:pt x="471" y="1363"/>
                    </a:cubicBezTo>
                    <a:cubicBezTo>
                      <a:pt x="469" y="1361"/>
                      <a:pt x="468" y="1359"/>
                      <a:pt x="467" y="1356"/>
                    </a:cubicBezTo>
                    <a:lnTo>
                      <a:pt x="3" y="28"/>
                    </a:lnTo>
                    <a:cubicBezTo>
                      <a:pt x="0" y="18"/>
                      <a:pt x="5" y="7"/>
                      <a:pt x="15" y="4"/>
                    </a:cubicBezTo>
                    <a:cubicBezTo>
                      <a:pt x="25" y="0"/>
                      <a:pt x="36" y="6"/>
                      <a:pt x="40" y="16"/>
                    </a:cubicBezTo>
                    <a:lnTo>
                      <a:pt x="502" y="1340"/>
                    </a:lnTo>
                    <a:cubicBezTo>
                      <a:pt x="541" y="1382"/>
                      <a:pt x="996" y="1881"/>
                      <a:pt x="1266" y="2151"/>
                    </a:cubicBezTo>
                    <a:cubicBezTo>
                      <a:pt x="1551" y="2435"/>
                      <a:pt x="1719" y="2850"/>
                      <a:pt x="1721" y="2854"/>
                    </a:cubicBezTo>
                    <a:cubicBezTo>
                      <a:pt x="1725" y="2864"/>
                      <a:pt x="1720" y="2875"/>
                      <a:pt x="1710" y="2879"/>
                    </a:cubicBezTo>
                    <a:cubicBezTo>
                      <a:pt x="1708" y="2880"/>
                      <a:pt x="1706" y="2881"/>
                      <a:pt x="1703" y="288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946" name="Google Shape;946;p35"/>
            <p:cNvGrpSpPr/>
            <p:nvPr/>
          </p:nvGrpSpPr>
          <p:grpSpPr>
            <a:xfrm rot="378388" flipH="1">
              <a:off x="6437908" y="2216349"/>
              <a:ext cx="912861" cy="1433845"/>
              <a:chOff x="5029200" y="4991100"/>
              <a:chExt cx="954087" cy="1498600"/>
            </a:xfrm>
          </p:grpSpPr>
          <p:sp>
            <p:nvSpPr>
              <p:cNvPr id="947" name="Google Shape;947;p35"/>
              <p:cNvSpPr/>
              <p:nvPr/>
            </p:nvSpPr>
            <p:spPr>
              <a:xfrm>
                <a:off x="5627687" y="6172200"/>
                <a:ext cx="355600" cy="317500"/>
              </a:xfrm>
              <a:custGeom>
                <a:avLst/>
                <a:gdLst/>
                <a:ahLst/>
                <a:cxnLst/>
                <a:rect l="l" t="t" r="r" b="b"/>
                <a:pathLst>
                  <a:path w="989" h="884" extrusionOk="0">
                    <a:moveTo>
                      <a:pt x="760" y="0"/>
                    </a:moveTo>
                    <a:lnTo>
                      <a:pt x="931" y="300"/>
                    </a:lnTo>
                    <a:cubicBezTo>
                      <a:pt x="988" y="400"/>
                      <a:pt x="974" y="523"/>
                      <a:pt x="896" y="590"/>
                    </a:cubicBezTo>
                    <a:cubicBezTo>
                      <a:pt x="847" y="632"/>
                      <a:pt x="778" y="682"/>
                      <a:pt x="678" y="739"/>
                    </a:cubicBezTo>
                    <a:cubicBezTo>
                      <a:pt x="578" y="796"/>
                      <a:pt x="500" y="830"/>
                      <a:pt x="439" y="851"/>
                    </a:cubicBezTo>
                    <a:cubicBezTo>
                      <a:pt x="341" y="883"/>
                      <a:pt x="228" y="833"/>
                      <a:pt x="171" y="733"/>
                    </a:cubicBezTo>
                    <a:lnTo>
                      <a:pt x="0" y="433"/>
                    </a:lnTo>
                    <a:cubicBezTo>
                      <a:pt x="0" y="433"/>
                      <a:pt x="359" y="391"/>
                      <a:pt x="760" y="0"/>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48" name="Google Shape;948;p35"/>
              <p:cNvSpPr/>
              <p:nvPr/>
            </p:nvSpPr>
            <p:spPr>
              <a:xfrm>
                <a:off x="5562600" y="6056312"/>
                <a:ext cx="339725" cy="273050"/>
              </a:xfrm>
              <a:custGeom>
                <a:avLst/>
                <a:gdLst/>
                <a:ahLst/>
                <a:cxnLst/>
                <a:rect l="l" t="t" r="r" b="b"/>
                <a:pathLst>
                  <a:path w="945" h="757" extrusionOk="0">
                    <a:moveTo>
                      <a:pt x="760" y="0"/>
                    </a:moveTo>
                    <a:lnTo>
                      <a:pt x="944" y="323"/>
                    </a:lnTo>
                    <a:cubicBezTo>
                      <a:pt x="543" y="714"/>
                      <a:pt x="184" y="756"/>
                      <a:pt x="184" y="756"/>
                    </a:cubicBezTo>
                    <a:lnTo>
                      <a:pt x="0" y="433"/>
                    </a:lnTo>
                    <a:cubicBezTo>
                      <a:pt x="0" y="433"/>
                      <a:pt x="359" y="391"/>
                      <a:pt x="760"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49" name="Google Shape;949;p35"/>
              <p:cNvSpPr/>
              <p:nvPr/>
            </p:nvSpPr>
            <p:spPr>
              <a:xfrm>
                <a:off x="5054600" y="5165725"/>
                <a:ext cx="781050" cy="1046160"/>
              </a:xfrm>
              <a:custGeom>
                <a:avLst/>
                <a:gdLst/>
                <a:ahLst/>
                <a:cxnLst/>
                <a:rect l="l" t="t" r="r" b="b"/>
                <a:pathLst>
                  <a:path w="2171" h="2908" extrusionOk="0">
                    <a:moveTo>
                      <a:pt x="759" y="0"/>
                    </a:moveTo>
                    <a:lnTo>
                      <a:pt x="2170" y="2474"/>
                    </a:lnTo>
                    <a:cubicBezTo>
                      <a:pt x="1769" y="2865"/>
                      <a:pt x="1410" y="2907"/>
                      <a:pt x="1410" y="2907"/>
                    </a:cubicBezTo>
                    <a:lnTo>
                      <a:pt x="0" y="433"/>
                    </a:lnTo>
                    <a:cubicBezTo>
                      <a:pt x="0" y="433"/>
                      <a:pt x="90" y="557"/>
                      <a:pt x="173" y="513"/>
                    </a:cubicBezTo>
                    <a:cubicBezTo>
                      <a:pt x="256" y="469"/>
                      <a:pt x="222" y="323"/>
                      <a:pt x="222" y="323"/>
                    </a:cubicBezTo>
                    <a:cubicBezTo>
                      <a:pt x="222" y="323"/>
                      <a:pt x="348" y="408"/>
                      <a:pt x="456" y="352"/>
                    </a:cubicBezTo>
                    <a:cubicBezTo>
                      <a:pt x="565" y="295"/>
                      <a:pt x="525" y="152"/>
                      <a:pt x="525" y="152"/>
                    </a:cubicBezTo>
                    <a:cubicBezTo>
                      <a:pt x="525" y="152"/>
                      <a:pt x="657" y="239"/>
                      <a:pt x="732" y="208"/>
                    </a:cubicBezTo>
                    <a:cubicBezTo>
                      <a:pt x="807" y="177"/>
                      <a:pt x="759" y="0"/>
                      <a:pt x="759" y="0"/>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50" name="Google Shape;950;p35"/>
              <p:cNvSpPr/>
              <p:nvPr/>
            </p:nvSpPr>
            <p:spPr>
              <a:xfrm>
                <a:off x="5040312" y="5075237"/>
                <a:ext cx="304799" cy="292101"/>
              </a:xfrm>
              <a:custGeom>
                <a:avLst/>
                <a:gdLst/>
                <a:ahLst/>
                <a:cxnLst/>
                <a:rect l="l" t="t" r="r" b="b"/>
                <a:pathLst>
                  <a:path w="847" h="812" extrusionOk="0">
                    <a:moveTo>
                      <a:pt x="432" y="0"/>
                    </a:moveTo>
                    <a:lnTo>
                      <a:pt x="798" y="254"/>
                    </a:lnTo>
                    <a:cubicBezTo>
                      <a:pt x="798" y="254"/>
                      <a:pt x="846" y="431"/>
                      <a:pt x="771" y="462"/>
                    </a:cubicBezTo>
                    <a:cubicBezTo>
                      <a:pt x="696" y="493"/>
                      <a:pt x="564" y="406"/>
                      <a:pt x="564" y="406"/>
                    </a:cubicBezTo>
                    <a:cubicBezTo>
                      <a:pt x="564" y="406"/>
                      <a:pt x="604" y="549"/>
                      <a:pt x="495" y="606"/>
                    </a:cubicBezTo>
                    <a:cubicBezTo>
                      <a:pt x="387" y="662"/>
                      <a:pt x="261" y="577"/>
                      <a:pt x="261" y="577"/>
                    </a:cubicBezTo>
                    <a:cubicBezTo>
                      <a:pt x="261" y="577"/>
                      <a:pt x="295" y="723"/>
                      <a:pt x="212" y="767"/>
                    </a:cubicBezTo>
                    <a:cubicBezTo>
                      <a:pt x="129" y="811"/>
                      <a:pt x="39" y="687"/>
                      <a:pt x="39" y="687"/>
                    </a:cubicBezTo>
                    <a:lnTo>
                      <a:pt x="0" y="154"/>
                    </a:lnTo>
                    <a:lnTo>
                      <a:pt x="432" y="0"/>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51" name="Google Shape;951;p35"/>
              <p:cNvSpPr/>
              <p:nvPr/>
            </p:nvSpPr>
            <p:spPr>
              <a:xfrm>
                <a:off x="5035550" y="4997450"/>
                <a:ext cx="161925" cy="133350"/>
              </a:xfrm>
              <a:custGeom>
                <a:avLst/>
                <a:gdLst/>
                <a:ahLst/>
                <a:cxnLst/>
                <a:rect l="l" t="t" r="r" b="b"/>
                <a:pathLst>
                  <a:path w="448" h="370" extrusionOk="0">
                    <a:moveTo>
                      <a:pt x="447" y="215"/>
                    </a:moveTo>
                    <a:lnTo>
                      <a:pt x="15" y="369"/>
                    </a:lnTo>
                    <a:lnTo>
                      <a:pt x="0" y="152"/>
                    </a:lnTo>
                    <a:lnTo>
                      <a:pt x="137" y="0"/>
                    </a:lnTo>
                    <a:lnTo>
                      <a:pt x="447" y="215"/>
                    </a:ln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52" name="Google Shape;952;p35"/>
              <p:cNvSpPr/>
              <p:nvPr/>
            </p:nvSpPr>
            <p:spPr>
              <a:xfrm>
                <a:off x="5029200" y="4991100"/>
                <a:ext cx="171450" cy="144462"/>
              </a:xfrm>
              <a:custGeom>
                <a:avLst/>
                <a:gdLst/>
                <a:ahLst/>
                <a:cxnLst/>
                <a:rect l="l" t="t" r="r" b="b"/>
                <a:pathLst>
                  <a:path w="476" h="400" extrusionOk="0">
                    <a:moveTo>
                      <a:pt x="25" y="398"/>
                    </a:moveTo>
                    <a:cubicBezTo>
                      <a:pt x="24" y="397"/>
                      <a:pt x="23" y="397"/>
                      <a:pt x="22" y="396"/>
                    </a:cubicBezTo>
                    <a:cubicBezTo>
                      <a:pt x="18" y="394"/>
                      <a:pt x="16" y="390"/>
                      <a:pt x="16" y="386"/>
                    </a:cubicBezTo>
                    <a:lnTo>
                      <a:pt x="0" y="168"/>
                    </a:lnTo>
                    <a:cubicBezTo>
                      <a:pt x="0" y="165"/>
                      <a:pt x="1" y="161"/>
                      <a:pt x="4" y="158"/>
                    </a:cubicBezTo>
                    <a:lnTo>
                      <a:pt x="141" y="6"/>
                    </a:lnTo>
                    <a:cubicBezTo>
                      <a:pt x="145" y="1"/>
                      <a:pt x="153" y="0"/>
                      <a:pt x="159" y="4"/>
                    </a:cubicBezTo>
                    <a:lnTo>
                      <a:pt x="469" y="220"/>
                    </a:lnTo>
                    <a:cubicBezTo>
                      <a:pt x="473" y="223"/>
                      <a:pt x="475" y="228"/>
                      <a:pt x="475" y="233"/>
                    </a:cubicBezTo>
                    <a:cubicBezTo>
                      <a:pt x="474" y="238"/>
                      <a:pt x="470" y="242"/>
                      <a:pt x="466" y="244"/>
                    </a:cubicBezTo>
                    <a:lnTo>
                      <a:pt x="33" y="398"/>
                    </a:lnTo>
                    <a:cubicBezTo>
                      <a:pt x="30" y="399"/>
                      <a:pt x="27" y="399"/>
                      <a:pt x="25" y="398"/>
                    </a:cubicBezTo>
                    <a:close/>
                    <a:moveTo>
                      <a:pt x="28" y="172"/>
                    </a:moveTo>
                    <a:lnTo>
                      <a:pt x="41" y="366"/>
                    </a:lnTo>
                    <a:lnTo>
                      <a:pt x="431" y="227"/>
                    </a:lnTo>
                    <a:lnTo>
                      <a:pt x="153" y="34"/>
                    </a:lnTo>
                    <a:lnTo>
                      <a:pt x="28" y="17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53" name="Google Shape;953;p35"/>
              <p:cNvSpPr/>
              <p:nvPr/>
            </p:nvSpPr>
            <p:spPr>
              <a:xfrm>
                <a:off x="5129212" y="5276850"/>
                <a:ext cx="522286" cy="915990"/>
              </a:xfrm>
              <a:custGeom>
                <a:avLst/>
                <a:gdLst/>
                <a:ahLst/>
                <a:cxnLst/>
                <a:rect l="l" t="t" r="r" b="b"/>
                <a:pathLst>
                  <a:path w="1450" h="2545" extrusionOk="0">
                    <a:moveTo>
                      <a:pt x="1429" y="2543"/>
                    </a:moveTo>
                    <a:cubicBezTo>
                      <a:pt x="1426" y="2542"/>
                      <a:pt x="1423" y="2540"/>
                      <a:pt x="1421" y="2537"/>
                    </a:cubicBezTo>
                    <a:lnTo>
                      <a:pt x="4" y="22"/>
                    </a:lnTo>
                    <a:cubicBezTo>
                      <a:pt x="0" y="16"/>
                      <a:pt x="3" y="7"/>
                      <a:pt x="9" y="4"/>
                    </a:cubicBezTo>
                    <a:cubicBezTo>
                      <a:pt x="16" y="0"/>
                      <a:pt x="24" y="2"/>
                      <a:pt x="28" y="9"/>
                    </a:cubicBezTo>
                    <a:lnTo>
                      <a:pt x="1445" y="2523"/>
                    </a:lnTo>
                    <a:cubicBezTo>
                      <a:pt x="1449" y="2530"/>
                      <a:pt x="1447" y="2538"/>
                      <a:pt x="1440" y="2542"/>
                    </a:cubicBezTo>
                    <a:cubicBezTo>
                      <a:pt x="1437" y="2544"/>
                      <a:pt x="1432" y="2544"/>
                      <a:pt x="1429" y="254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54" name="Google Shape;954;p35"/>
              <p:cNvSpPr/>
              <p:nvPr/>
            </p:nvSpPr>
            <p:spPr>
              <a:xfrm>
                <a:off x="5237162" y="5214937"/>
                <a:ext cx="554036" cy="890586"/>
              </a:xfrm>
              <a:custGeom>
                <a:avLst/>
                <a:gdLst/>
                <a:ahLst/>
                <a:cxnLst/>
                <a:rect l="l" t="t" r="r" b="b"/>
                <a:pathLst>
                  <a:path w="1539" h="2476" extrusionOk="0">
                    <a:moveTo>
                      <a:pt x="1517" y="2473"/>
                    </a:moveTo>
                    <a:cubicBezTo>
                      <a:pt x="1514" y="2472"/>
                      <a:pt x="1512" y="2470"/>
                      <a:pt x="1510" y="2468"/>
                    </a:cubicBezTo>
                    <a:lnTo>
                      <a:pt x="4" y="22"/>
                    </a:lnTo>
                    <a:cubicBezTo>
                      <a:pt x="0" y="16"/>
                      <a:pt x="2" y="8"/>
                      <a:pt x="9" y="4"/>
                    </a:cubicBezTo>
                    <a:cubicBezTo>
                      <a:pt x="15" y="0"/>
                      <a:pt x="23" y="2"/>
                      <a:pt x="27" y="8"/>
                    </a:cubicBezTo>
                    <a:lnTo>
                      <a:pt x="1534" y="2453"/>
                    </a:lnTo>
                    <a:cubicBezTo>
                      <a:pt x="1538" y="2460"/>
                      <a:pt x="1536" y="2468"/>
                      <a:pt x="1529" y="2472"/>
                    </a:cubicBezTo>
                    <a:cubicBezTo>
                      <a:pt x="1525" y="2474"/>
                      <a:pt x="1521" y="2475"/>
                      <a:pt x="1517" y="247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55" name="Google Shape;955;p35"/>
              <p:cNvSpPr/>
              <p:nvPr/>
            </p:nvSpPr>
            <p:spPr>
              <a:xfrm>
                <a:off x="5573712" y="5942012"/>
                <a:ext cx="134937" cy="180975"/>
              </a:xfrm>
              <a:custGeom>
                <a:avLst/>
                <a:gdLst/>
                <a:ahLst/>
                <a:cxnLst/>
                <a:rect l="l" t="t" r="r" b="b"/>
                <a:pathLst>
                  <a:path w="373" h="504" extrusionOk="0">
                    <a:moveTo>
                      <a:pt x="301" y="185"/>
                    </a:moveTo>
                    <a:cubicBezTo>
                      <a:pt x="369" y="304"/>
                      <a:pt x="372" y="430"/>
                      <a:pt x="308" y="466"/>
                    </a:cubicBezTo>
                    <a:cubicBezTo>
                      <a:pt x="244" y="503"/>
                      <a:pt x="138" y="435"/>
                      <a:pt x="70" y="317"/>
                    </a:cubicBezTo>
                    <a:cubicBezTo>
                      <a:pt x="3" y="198"/>
                      <a:pt x="0" y="73"/>
                      <a:pt x="63" y="36"/>
                    </a:cubicBezTo>
                    <a:cubicBezTo>
                      <a:pt x="127" y="0"/>
                      <a:pt x="234" y="67"/>
                      <a:pt x="301" y="185"/>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56" name="Google Shape;956;p35"/>
              <p:cNvSpPr/>
              <p:nvPr/>
            </p:nvSpPr>
            <p:spPr>
              <a:xfrm>
                <a:off x="5697537" y="6410325"/>
                <a:ext cx="95250" cy="49212"/>
              </a:xfrm>
              <a:custGeom>
                <a:avLst/>
                <a:gdLst/>
                <a:ahLst/>
                <a:cxnLst/>
                <a:rect l="l" t="t" r="r" b="b"/>
                <a:pathLst>
                  <a:path w="266" h="136" extrusionOk="0">
                    <a:moveTo>
                      <a:pt x="117" y="117"/>
                    </a:moveTo>
                    <a:cubicBezTo>
                      <a:pt x="115" y="116"/>
                      <a:pt x="114" y="115"/>
                      <a:pt x="112" y="115"/>
                    </a:cubicBezTo>
                    <a:cubicBezTo>
                      <a:pt x="67" y="97"/>
                      <a:pt x="29" y="64"/>
                      <a:pt x="4" y="23"/>
                    </a:cubicBezTo>
                    <a:cubicBezTo>
                      <a:pt x="0" y="16"/>
                      <a:pt x="2" y="8"/>
                      <a:pt x="9" y="4"/>
                    </a:cubicBezTo>
                    <a:cubicBezTo>
                      <a:pt x="15" y="0"/>
                      <a:pt x="24" y="2"/>
                      <a:pt x="28" y="9"/>
                    </a:cubicBezTo>
                    <a:cubicBezTo>
                      <a:pt x="49" y="45"/>
                      <a:pt x="83" y="74"/>
                      <a:pt x="122" y="89"/>
                    </a:cubicBezTo>
                    <a:cubicBezTo>
                      <a:pt x="161" y="105"/>
                      <a:pt x="205" y="107"/>
                      <a:pt x="246" y="96"/>
                    </a:cubicBezTo>
                    <a:cubicBezTo>
                      <a:pt x="254" y="93"/>
                      <a:pt x="261" y="98"/>
                      <a:pt x="263" y="105"/>
                    </a:cubicBezTo>
                    <a:cubicBezTo>
                      <a:pt x="265" y="112"/>
                      <a:pt x="261" y="120"/>
                      <a:pt x="254" y="122"/>
                    </a:cubicBezTo>
                    <a:cubicBezTo>
                      <a:pt x="209" y="135"/>
                      <a:pt x="160" y="133"/>
                      <a:pt x="117" y="11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57" name="Google Shape;957;p35"/>
              <p:cNvSpPr/>
              <p:nvPr/>
            </p:nvSpPr>
            <p:spPr>
              <a:xfrm>
                <a:off x="5757862" y="6423025"/>
                <a:ext cx="41275" cy="15875"/>
              </a:xfrm>
              <a:custGeom>
                <a:avLst/>
                <a:gdLst/>
                <a:ahLst/>
                <a:cxnLst/>
                <a:rect l="l" t="t" r="r" b="b"/>
                <a:pathLst>
                  <a:path w="113" h="43" extrusionOk="0">
                    <a:moveTo>
                      <a:pt x="20" y="32"/>
                    </a:moveTo>
                    <a:cubicBezTo>
                      <a:pt x="16" y="31"/>
                      <a:pt x="13" y="29"/>
                      <a:pt x="9" y="28"/>
                    </a:cubicBezTo>
                    <a:cubicBezTo>
                      <a:pt x="3" y="24"/>
                      <a:pt x="0" y="16"/>
                      <a:pt x="3" y="9"/>
                    </a:cubicBezTo>
                    <a:cubicBezTo>
                      <a:pt x="7" y="2"/>
                      <a:pt x="15" y="0"/>
                      <a:pt x="22" y="3"/>
                    </a:cubicBezTo>
                    <a:cubicBezTo>
                      <a:pt x="43" y="14"/>
                      <a:pt x="69" y="15"/>
                      <a:pt x="92" y="7"/>
                    </a:cubicBezTo>
                    <a:cubicBezTo>
                      <a:pt x="99" y="4"/>
                      <a:pt x="107" y="8"/>
                      <a:pt x="109" y="15"/>
                    </a:cubicBezTo>
                    <a:cubicBezTo>
                      <a:pt x="112" y="22"/>
                      <a:pt x="108" y="30"/>
                      <a:pt x="101" y="33"/>
                    </a:cubicBezTo>
                    <a:cubicBezTo>
                      <a:pt x="75" y="42"/>
                      <a:pt x="46" y="42"/>
                      <a:pt x="20" y="32"/>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958" name="Google Shape;958;p35"/>
            <p:cNvGrpSpPr/>
            <p:nvPr/>
          </p:nvGrpSpPr>
          <p:grpSpPr>
            <a:xfrm>
              <a:off x="6361913" y="1977112"/>
              <a:ext cx="481013" cy="523874"/>
              <a:chOff x="4810125" y="3008312"/>
              <a:chExt cx="481013" cy="523874"/>
            </a:xfrm>
          </p:grpSpPr>
          <p:sp>
            <p:nvSpPr>
              <p:cNvPr id="959" name="Google Shape;959;p35"/>
              <p:cNvSpPr/>
              <p:nvPr/>
            </p:nvSpPr>
            <p:spPr>
              <a:xfrm>
                <a:off x="4816475" y="3008312"/>
                <a:ext cx="465138" cy="423863"/>
              </a:xfrm>
              <a:custGeom>
                <a:avLst/>
                <a:gdLst/>
                <a:ahLst/>
                <a:cxnLst/>
                <a:rect l="l" t="t" r="r" b="b"/>
                <a:pathLst>
                  <a:path w="1291" h="1176" extrusionOk="0">
                    <a:moveTo>
                      <a:pt x="618" y="159"/>
                    </a:moveTo>
                    <a:cubicBezTo>
                      <a:pt x="618" y="159"/>
                      <a:pt x="628" y="210"/>
                      <a:pt x="657" y="269"/>
                    </a:cubicBezTo>
                    <a:cubicBezTo>
                      <a:pt x="660" y="275"/>
                      <a:pt x="663" y="280"/>
                      <a:pt x="667" y="286"/>
                    </a:cubicBezTo>
                    <a:cubicBezTo>
                      <a:pt x="689" y="326"/>
                      <a:pt x="721" y="368"/>
                      <a:pt x="764" y="397"/>
                    </a:cubicBezTo>
                    <a:cubicBezTo>
                      <a:pt x="876" y="471"/>
                      <a:pt x="993" y="409"/>
                      <a:pt x="993" y="409"/>
                    </a:cubicBezTo>
                    <a:lnTo>
                      <a:pt x="1290" y="606"/>
                    </a:lnTo>
                    <a:lnTo>
                      <a:pt x="912" y="1175"/>
                    </a:lnTo>
                    <a:lnTo>
                      <a:pt x="616" y="978"/>
                    </a:lnTo>
                    <a:cubicBezTo>
                      <a:pt x="616" y="978"/>
                      <a:pt x="627" y="846"/>
                      <a:pt x="516" y="771"/>
                    </a:cubicBezTo>
                    <a:cubicBezTo>
                      <a:pt x="404" y="697"/>
                      <a:pt x="240" y="728"/>
                      <a:pt x="240" y="728"/>
                    </a:cubicBezTo>
                    <a:lnTo>
                      <a:pt x="0" y="568"/>
                    </a:lnTo>
                    <a:lnTo>
                      <a:pt x="378" y="0"/>
                    </a:lnTo>
                    <a:lnTo>
                      <a:pt x="618" y="159"/>
                    </a:lnTo>
                    <a:close/>
                    <a:moveTo>
                      <a:pt x="959" y="985"/>
                    </a:moveTo>
                    <a:lnTo>
                      <a:pt x="994" y="932"/>
                    </a:lnTo>
                    <a:lnTo>
                      <a:pt x="1142" y="709"/>
                    </a:lnTo>
                    <a:lnTo>
                      <a:pt x="340" y="176"/>
                    </a:lnTo>
                    <a:lnTo>
                      <a:pt x="192" y="399"/>
                    </a:lnTo>
                    <a:lnTo>
                      <a:pt x="157" y="452"/>
                    </a:lnTo>
                    <a:lnTo>
                      <a:pt x="959" y="98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60" name="Google Shape;960;p35"/>
              <p:cNvSpPr/>
              <p:nvPr/>
            </p:nvSpPr>
            <p:spPr>
              <a:xfrm>
                <a:off x="4816475" y="3213100"/>
                <a:ext cx="225425" cy="196850"/>
              </a:xfrm>
              <a:custGeom>
                <a:avLst/>
                <a:gdLst/>
                <a:ahLst/>
                <a:cxnLst/>
                <a:rect l="l" t="t" r="r" b="b"/>
                <a:pathLst>
                  <a:path w="628" h="547" extrusionOk="0">
                    <a:moveTo>
                      <a:pt x="0" y="0"/>
                    </a:moveTo>
                    <a:lnTo>
                      <a:pt x="23" y="278"/>
                    </a:lnTo>
                    <a:lnTo>
                      <a:pt x="262" y="437"/>
                    </a:lnTo>
                    <a:cubicBezTo>
                      <a:pt x="262" y="437"/>
                      <a:pt x="427" y="406"/>
                      <a:pt x="539" y="481"/>
                    </a:cubicBezTo>
                    <a:cubicBezTo>
                      <a:pt x="568" y="500"/>
                      <a:pt x="588" y="523"/>
                      <a:pt x="603" y="546"/>
                    </a:cubicBezTo>
                    <a:lnTo>
                      <a:pt x="616" y="410"/>
                    </a:lnTo>
                    <a:cubicBezTo>
                      <a:pt x="616" y="410"/>
                      <a:pt x="627" y="278"/>
                      <a:pt x="516" y="203"/>
                    </a:cubicBezTo>
                    <a:cubicBezTo>
                      <a:pt x="404" y="129"/>
                      <a:pt x="240" y="160"/>
                      <a:pt x="240" y="160"/>
                    </a:cubicBezTo>
                    <a:lnTo>
                      <a:pt x="0" y="0"/>
                    </a:ln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61" name="Google Shape;961;p35"/>
              <p:cNvSpPr/>
              <p:nvPr/>
            </p:nvSpPr>
            <p:spPr>
              <a:xfrm>
                <a:off x="4873625" y="3152775"/>
                <a:ext cx="301626" cy="211137"/>
              </a:xfrm>
              <a:custGeom>
                <a:avLst/>
                <a:gdLst/>
                <a:ahLst/>
                <a:cxnLst/>
                <a:rect l="l" t="t" r="r" b="b"/>
                <a:pathLst>
                  <a:path w="838" h="587" extrusionOk="0">
                    <a:moveTo>
                      <a:pt x="819" y="559"/>
                    </a:moveTo>
                    <a:lnTo>
                      <a:pt x="802" y="586"/>
                    </a:lnTo>
                    <a:lnTo>
                      <a:pt x="0" y="53"/>
                    </a:lnTo>
                    <a:lnTo>
                      <a:pt x="35" y="0"/>
                    </a:lnTo>
                    <a:lnTo>
                      <a:pt x="837" y="533"/>
                    </a:lnTo>
                    <a:lnTo>
                      <a:pt x="819" y="559"/>
                    </a:ln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62" name="Google Shape;962;p35"/>
              <p:cNvSpPr/>
              <p:nvPr/>
            </p:nvSpPr>
            <p:spPr>
              <a:xfrm>
                <a:off x="4886325" y="3071812"/>
                <a:ext cx="342900" cy="273050"/>
              </a:xfrm>
              <a:custGeom>
                <a:avLst/>
                <a:gdLst/>
                <a:ahLst/>
                <a:cxnLst/>
                <a:rect l="l" t="t" r="r" b="b"/>
                <a:pathLst>
                  <a:path w="951" h="757" extrusionOk="0">
                    <a:moveTo>
                      <a:pt x="950" y="533"/>
                    </a:moveTo>
                    <a:lnTo>
                      <a:pt x="802" y="756"/>
                    </a:lnTo>
                    <a:lnTo>
                      <a:pt x="0" y="223"/>
                    </a:lnTo>
                    <a:lnTo>
                      <a:pt x="148" y="0"/>
                    </a:lnTo>
                    <a:lnTo>
                      <a:pt x="950" y="533"/>
                    </a:lnTo>
                    <a:close/>
                    <a:moveTo>
                      <a:pt x="518" y="423"/>
                    </a:moveTo>
                    <a:cubicBezTo>
                      <a:pt x="541" y="389"/>
                      <a:pt x="531" y="343"/>
                      <a:pt x="497" y="320"/>
                    </a:cubicBezTo>
                    <a:cubicBezTo>
                      <a:pt x="463" y="297"/>
                      <a:pt x="418" y="306"/>
                      <a:pt x="395" y="341"/>
                    </a:cubicBezTo>
                    <a:cubicBezTo>
                      <a:pt x="372" y="375"/>
                      <a:pt x="382" y="421"/>
                      <a:pt x="416" y="444"/>
                    </a:cubicBezTo>
                    <a:cubicBezTo>
                      <a:pt x="449" y="466"/>
                      <a:pt x="495" y="457"/>
                      <a:pt x="518" y="42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63" name="Google Shape;963;p35"/>
              <p:cNvSpPr/>
              <p:nvPr/>
            </p:nvSpPr>
            <p:spPr>
              <a:xfrm>
                <a:off x="5033962" y="3227387"/>
                <a:ext cx="257176" cy="304799"/>
              </a:xfrm>
              <a:custGeom>
                <a:avLst/>
                <a:gdLst/>
                <a:ahLst/>
                <a:cxnLst/>
                <a:rect l="l" t="t" r="r" b="b"/>
                <a:pathLst>
                  <a:path w="714" h="847" extrusionOk="0">
                    <a:moveTo>
                      <a:pt x="13" y="372"/>
                    </a:moveTo>
                    <a:lnTo>
                      <a:pt x="0" y="508"/>
                    </a:lnTo>
                    <a:cubicBezTo>
                      <a:pt x="5" y="516"/>
                      <a:pt x="10" y="524"/>
                      <a:pt x="13" y="532"/>
                    </a:cubicBezTo>
                    <a:cubicBezTo>
                      <a:pt x="40" y="592"/>
                      <a:pt x="35" y="649"/>
                      <a:pt x="35" y="649"/>
                    </a:cubicBezTo>
                    <a:lnTo>
                      <a:pt x="332" y="846"/>
                    </a:lnTo>
                    <a:lnTo>
                      <a:pt x="713" y="288"/>
                    </a:lnTo>
                    <a:lnTo>
                      <a:pt x="687" y="0"/>
                    </a:lnTo>
                    <a:lnTo>
                      <a:pt x="309" y="569"/>
                    </a:lnTo>
                    <a:lnTo>
                      <a:pt x="13" y="372"/>
                    </a:ln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64" name="Google Shape;964;p35"/>
              <p:cNvSpPr/>
              <p:nvPr/>
            </p:nvSpPr>
            <p:spPr>
              <a:xfrm>
                <a:off x="5019675" y="3178175"/>
                <a:ext cx="61912" cy="61912"/>
              </a:xfrm>
              <a:custGeom>
                <a:avLst/>
                <a:gdLst/>
                <a:ahLst/>
                <a:cxnLst/>
                <a:rect l="l" t="t" r="r" b="b"/>
                <a:pathLst>
                  <a:path w="170" h="170" extrusionOk="0">
                    <a:moveTo>
                      <a:pt x="23" y="44"/>
                    </a:moveTo>
                    <a:cubicBezTo>
                      <a:pt x="0" y="78"/>
                      <a:pt x="10" y="124"/>
                      <a:pt x="44" y="147"/>
                    </a:cubicBezTo>
                    <a:cubicBezTo>
                      <a:pt x="77" y="169"/>
                      <a:pt x="123" y="160"/>
                      <a:pt x="146" y="126"/>
                    </a:cubicBezTo>
                    <a:cubicBezTo>
                      <a:pt x="169" y="92"/>
                      <a:pt x="159" y="46"/>
                      <a:pt x="125" y="23"/>
                    </a:cubicBezTo>
                    <a:cubicBezTo>
                      <a:pt x="91" y="0"/>
                      <a:pt x="46" y="9"/>
                      <a:pt x="23" y="4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65" name="Google Shape;965;p35"/>
              <p:cNvSpPr/>
              <p:nvPr/>
            </p:nvSpPr>
            <p:spPr>
              <a:xfrm>
                <a:off x="4810125" y="3206750"/>
                <a:ext cx="476251" cy="230187"/>
              </a:xfrm>
              <a:custGeom>
                <a:avLst/>
                <a:gdLst/>
                <a:ahLst/>
                <a:cxnLst/>
                <a:rect l="l" t="t" r="r" b="b"/>
                <a:pathLst>
                  <a:path w="1325" h="639" extrusionOk="0">
                    <a:moveTo>
                      <a:pt x="929" y="638"/>
                    </a:moveTo>
                    <a:cubicBezTo>
                      <a:pt x="926" y="638"/>
                      <a:pt x="923" y="637"/>
                      <a:pt x="921" y="635"/>
                    </a:cubicBezTo>
                    <a:lnTo>
                      <a:pt x="625" y="438"/>
                    </a:lnTo>
                    <a:cubicBezTo>
                      <a:pt x="621" y="435"/>
                      <a:pt x="618" y="431"/>
                      <a:pt x="618" y="425"/>
                    </a:cubicBezTo>
                    <a:cubicBezTo>
                      <a:pt x="618" y="424"/>
                      <a:pt x="618" y="314"/>
                      <a:pt x="536" y="244"/>
                    </a:cubicBezTo>
                    <a:cubicBezTo>
                      <a:pt x="474" y="190"/>
                      <a:pt x="381" y="172"/>
                      <a:pt x="259" y="190"/>
                    </a:cubicBezTo>
                    <a:cubicBezTo>
                      <a:pt x="255" y="191"/>
                      <a:pt x="252" y="190"/>
                      <a:pt x="248" y="188"/>
                    </a:cubicBezTo>
                    <a:lnTo>
                      <a:pt x="9" y="29"/>
                    </a:lnTo>
                    <a:cubicBezTo>
                      <a:pt x="2" y="24"/>
                      <a:pt x="0" y="15"/>
                      <a:pt x="5" y="8"/>
                    </a:cubicBezTo>
                    <a:cubicBezTo>
                      <a:pt x="9" y="1"/>
                      <a:pt x="19" y="0"/>
                      <a:pt x="25" y="4"/>
                    </a:cubicBezTo>
                    <a:lnTo>
                      <a:pt x="260" y="160"/>
                    </a:lnTo>
                    <a:cubicBezTo>
                      <a:pt x="388" y="142"/>
                      <a:pt x="488" y="162"/>
                      <a:pt x="556" y="221"/>
                    </a:cubicBezTo>
                    <a:cubicBezTo>
                      <a:pt x="635" y="290"/>
                      <a:pt x="645" y="388"/>
                      <a:pt x="647" y="418"/>
                    </a:cubicBezTo>
                    <a:lnTo>
                      <a:pt x="925" y="602"/>
                    </a:lnTo>
                    <a:lnTo>
                      <a:pt x="1294" y="46"/>
                    </a:lnTo>
                    <a:cubicBezTo>
                      <a:pt x="1299" y="39"/>
                      <a:pt x="1308" y="37"/>
                      <a:pt x="1315" y="42"/>
                    </a:cubicBezTo>
                    <a:cubicBezTo>
                      <a:pt x="1322" y="46"/>
                      <a:pt x="1324" y="55"/>
                      <a:pt x="1319" y="62"/>
                    </a:cubicBezTo>
                    <a:lnTo>
                      <a:pt x="941" y="631"/>
                    </a:lnTo>
                    <a:cubicBezTo>
                      <a:pt x="939" y="634"/>
                      <a:pt x="936" y="637"/>
                      <a:pt x="932" y="637"/>
                    </a:cubicBezTo>
                    <a:cubicBezTo>
                      <a:pt x="931" y="638"/>
                      <a:pt x="930" y="638"/>
                      <a:pt x="929" y="638"/>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66" name="Google Shape;966;p35"/>
              <p:cNvSpPr/>
              <p:nvPr/>
            </p:nvSpPr>
            <p:spPr>
              <a:xfrm>
                <a:off x="5032375" y="3355975"/>
                <a:ext cx="19050" cy="115887"/>
              </a:xfrm>
              <a:custGeom>
                <a:avLst/>
                <a:gdLst/>
                <a:ahLst/>
                <a:cxnLst/>
                <a:rect l="l" t="t" r="r" b="b"/>
                <a:pathLst>
                  <a:path w="54" h="324" extrusionOk="0">
                    <a:moveTo>
                      <a:pt x="37" y="323"/>
                    </a:moveTo>
                    <a:cubicBezTo>
                      <a:pt x="30" y="323"/>
                      <a:pt x="23" y="317"/>
                      <a:pt x="22" y="309"/>
                    </a:cubicBezTo>
                    <a:lnTo>
                      <a:pt x="0" y="16"/>
                    </a:lnTo>
                    <a:cubicBezTo>
                      <a:pt x="0" y="8"/>
                      <a:pt x="6" y="0"/>
                      <a:pt x="14" y="0"/>
                    </a:cubicBezTo>
                    <a:cubicBezTo>
                      <a:pt x="21" y="0"/>
                      <a:pt x="28" y="5"/>
                      <a:pt x="29" y="13"/>
                    </a:cubicBezTo>
                    <a:lnTo>
                      <a:pt x="52" y="307"/>
                    </a:lnTo>
                    <a:cubicBezTo>
                      <a:pt x="53" y="315"/>
                      <a:pt x="47" y="322"/>
                      <a:pt x="38" y="323"/>
                    </a:cubicBezTo>
                    <a:cubicBezTo>
                      <a:pt x="38" y="323"/>
                      <a:pt x="38" y="323"/>
                      <a:pt x="37" y="32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67" name="Google Shape;967;p35"/>
              <p:cNvSpPr/>
              <p:nvPr/>
            </p:nvSpPr>
            <p:spPr>
              <a:xfrm>
                <a:off x="4897437" y="3265487"/>
                <a:ext cx="20637" cy="115887"/>
              </a:xfrm>
              <a:custGeom>
                <a:avLst/>
                <a:gdLst/>
                <a:ahLst/>
                <a:cxnLst/>
                <a:rect l="l" t="t" r="r" b="b"/>
                <a:pathLst>
                  <a:path w="57" h="324" extrusionOk="0">
                    <a:moveTo>
                      <a:pt x="41" y="323"/>
                    </a:moveTo>
                    <a:cubicBezTo>
                      <a:pt x="33" y="323"/>
                      <a:pt x="26" y="317"/>
                      <a:pt x="26" y="309"/>
                    </a:cubicBezTo>
                    <a:lnTo>
                      <a:pt x="1" y="17"/>
                    </a:lnTo>
                    <a:cubicBezTo>
                      <a:pt x="0" y="9"/>
                      <a:pt x="6" y="2"/>
                      <a:pt x="14" y="1"/>
                    </a:cubicBezTo>
                    <a:cubicBezTo>
                      <a:pt x="22" y="0"/>
                      <a:pt x="30" y="6"/>
                      <a:pt x="30" y="14"/>
                    </a:cubicBezTo>
                    <a:lnTo>
                      <a:pt x="55" y="307"/>
                    </a:lnTo>
                    <a:cubicBezTo>
                      <a:pt x="56" y="315"/>
                      <a:pt x="50" y="322"/>
                      <a:pt x="42" y="323"/>
                    </a:cubicBezTo>
                    <a:cubicBezTo>
                      <a:pt x="41" y="323"/>
                      <a:pt x="41" y="323"/>
                      <a:pt x="41" y="32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68" name="Google Shape;968;p35"/>
              <p:cNvSpPr/>
              <p:nvPr/>
            </p:nvSpPr>
            <p:spPr>
              <a:xfrm>
                <a:off x="4932362" y="3065462"/>
                <a:ext cx="301626" cy="203200"/>
              </a:xfrm>
              <a:custGeom>
                <a:avLst/>
                <a:gdLst/>
                <a:ahLst/>
                <a:cxnLst/>
                <a:rect l="l" t="t" r="r" b="b"/>
                <a:pathLst>
                  <a:path w="837" h="566" extrusionOk="0">
                    <a:moveTo>
                      <a:pt x="819" y="565"/>
                    </a:moveTo>
                    <a:cubicBezTo>
                      <a:pt x="816" y="565"/>
                      <a:pt x="813" y="564"/>
                      <a:pt x="811" y="562"/>
                    </a:cubicBezTo>
                    <a:lnTo>
                      <a:pt x="9" y="29"/>
                    </a:lnTo>
                    <a:cubicBezTo>
                      <a:pt x="2" y="25"/>
                      <a:pt x="0" y="16"/>
                      <a:pt x="5" y="9"/>
                    </a:cubicBezTo>
                    <a:cubicBezTo>
                      <a:pt x="9" y="2"/>
                      <a:pt x="19" y="0"/>
                      <a:pt x="25" y="5"/>
                    </a:cubicBezTo>
                    <a:lnTo>
                      <a:pt x="827" y="538"/>
                    </a:lnTo>
                    <a:cubicBezTo>
                      <a:pt x="834" y="542"/>
                      <a:pt x="836" y="551"/>
                      <a:pt x="831" y="558"/>
                    </a:cubicBezTo>
                    <a:cubicBezTo>
                      <a:pt x="829" y="563"/>
                      <a:pt x="824" y="565"/>
                      <a:pt x="819" y="56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69" name="Google Shape;969;p35"/>
              <p:cNvSpPr/>
              <p:nvPr/>
            </p:nvSpPr>
            <p:spPr>
              <a:xfrm>
                <a:off x="5184775" y="3322637"/>
                <a:ext cx="76200" cy="98425"/>
              </a:xfrm>
              <a:custGeom>
                <a:avLst/>
                <a:gdLst/>
                <a:ahLst/>
                <a:cxnLst/>
                <a:rect l="l" t="t" r="r" b="b"/>
                <a:pathLst>
                  <a:path w="213" h="273" extrusionOk="0">
                    <a:moveTo>
                      <a:pt x="183" y="19"/>
                    </a:moveTo>
                    <a:cubicBezTo>
                      <a:pt x="212" y="39"/>
                      <a:pt x="201" y="106"/>
                      <a:pt x="159" y="171"/>
                    </a:cubicBezTo>
                    <a:cubicBezTo>
                      <a:pt x="116" y="235"/>
                      <a:pt x="58" y="272"/>
                      <a:pt x="29" y="253"/>
                    </a:cubicBezTo>
                    <a:cubicBezTo>
                      <a:pt x="0" y="233"/>
                      <a:pt x="10" y="165"/>
                      <a:pt x="53" y="101"/>
                    </a:cubicBezTo>
                    <a:cubicBezTo>
                      <a:pt x="95" y="37"/>
                      <a:pt x="153" y="0"/>
                      <a:pt x="183" y="19"/>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970" name="Google Shape;970;p35"/>
            <p:cNvGrpSpPr/>
            <p:nvPr/>
          </p:nvGrpSpPr>
          <p:grpSpPr>
            <a:xfrm rot="-2386221">
              <a:off x="5507130" y="3213140"/>
              <a:ext cx="996930" cy="1466822"/>
              <a:chOff x="5730875" y="4884737"/>
              <a:chExt cx="996949" cy="1466849"/>
            </a:xfrm>
          </p:grpSpPr>
          <p:sp>
            <p:nvSpPr>
              <p:cNvPr id="971" name="Google Shape;971;p35"/>
              <p:cNvSpPr/>
              <p:nvPr/>
            </p:nvSpPr>
            <p:spPr>
              <a:xfrm>
                <a:off x="5768975" y="5029200"/>
                <a:ext cx="220662" cy="163512"/>
              </a:xfrm>
              <a:custGeom>
                <a:avLst/>
                <a:gdLst/>
                <a:ahLst/>
                <a:cxnLst/>
                <a:rect l="l" t="t" r="r" b="b"/>
                <a:pathLst>
                  <a:path w="615" h="455" extrusionOk="0">
                    <a:moveTo>
                      <a:pt x="342" y="284"/>
                    </a:moveTo>
                    <a:lnTo>
                      <a:pt x="70" y="454"/>
                    </a:lnTo>
                    <a:lnTo>
                      <a:pt x="0" y="342"/>
                    </a:lnTo>
                    <a:lnTo>
                      <a:pt x="543" y="0"/>
                    </a:lnTo>
                    <a:lnTo>
                      <a:pt x="614" y="113"/>
                    </a:lnTo>
                    <a:lnTo>
                      <a:pt x="342" y="284"/>
                    </a:ln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72" name="Google Shape;972;p35"/>
              <p:cNvSpPr/>
              <p:nvPr/>
            </p:nvSpPr>
            <p:spPr>
              <a:xfrm>
                <a:off x="5730875" y="4884737"/>
                <a:ext cx="217487" cy="258763"/>
              </a:xfrm>
              <a:custGeom>
                <a:avLst/>
                <a:gdLst/>
                <a:ahLst/>
                <a:cxnLst/>
                <a:rect l="l" t="t" r="r" b="b"/>
                <a:pathLst>
                  <a:path w="606" h="719" extrusionOk="0">
                    <a:moveTo>
                      <a:pt x="605" y="432"/>
                    </a:moveTo>
                    <a:lnTo>
                      <a:pt x="150" y="718"/>
                    </a:lnTo>
                    <a:lnTo>
                      <a:pt x="14" y="117"/>
                    </a:lnTo>
                    <a:cubicBezTo>
                      <a:pt x="0" y="50"/>
                      <a:pt x="73" y="0"/>
                      <a:pt x="130" y="37"/>
                    </a:cubicBezTo>
                    <a:lnTo>
                      <a:pt x="605" y="432"/>
                    </a:ln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73" name="Google Shape;973;p35"/>
              <p:cNvSpPr/>
              <p:nvPr/>
            </p:nvSpPr>
            <p:spPr>
              <a:xfrm>
                <a:off x="6465887" y="6154737"/>
                <a:ext cx="261937" cy="196849"/>
              </a:xfrm>
              <a:custGeom>
                <a:avLst/>
                <a:gdLst/>
                <a:ahLst/>
                <a:cxnLst/>
                <a:rect l="l" t="t" r="r" b="b"/>
                <a:pathLst>
                  <a:path w="726" h="546" extrusionOk="0">
                    <a:moveTo>
                      <a:pt x="632" y="0"/>
                    </a:moveTo>
                    <a:lnTo>
                      <a:pt x="725" y="148"/>
                    </a:lnTo>
                    <a:cubicBezTo>
                      <a:pt x="725" y="148"/>
                      <a:pt x="671" y="221"/>
                      <a:pt x="432" y="372"/>
                    </a:cubicBezTo>
                    <a:lnTo>
                      <a:pt x="422" y="378"/>
                    </a:lnTo>
                    <a:cubicBezTo>
                      <a:pt x="182" y="528"/>
                      <a:pt x="93" y="545"/>
                      <a:pt x="93" y="545"/>
                    </a:cubicBezTo>
                    <a:lnTo>
                      <a:pt x="0" y="396"/>
                    </a:lnTo>
                    <a:cubicBezTo>
                      <a:pt x="0" y="396"/>
                      <a:pt x="89" y="379"/>
                      <a:pt x="329" y="230"/>
                    </a:cubicBezTo>
                    <a:lnTo>
                      <a:pt x="339" y="224"/>
                    </a:lnTo>
                    <a:cubicBezTo>
                      <a:pt x="578" y="73"/>
                      <a:pt x="632" y="0"/>
                      <a:pt x="632" y="0"/>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74" name="Google Shape;974;p35"/>
              <p:cNvSpPr/>
              <p:nvPr/>
            </p:nvSpPr>
            <p:spPr>
              <a:xfrm>
                <a:off x="5813425" y="5114925"/>
                <a:ext cx="881064" cy="1182683"/>
              </a:xfrm>
              <a:custGeom>
                <a:avLst/>
                <a:gdLst/>
                <a:ahLst/>
                <a:cxnLst/>
                <a:rect l="l" t="t" r="r" b="b"/>
                <a:pathLst>
                  <a:path w="2449" h="3284" extrusionOk="0">
                    <a:moveTo>
                      <a:pt x="630" y="0"/>
                    </a:moveTo>
                    <a:lnTo>
                      <a:pt x="2448" y="2887"/>
                    </a:lnTo>
                    <a:cubicBezTo>
                      <a:pt x="2448" y="2887"/>
                      <a:pt x="2394" y="2960"/>
                      <a:pt x="2155" y="3111"/>
                    </a:cubicBezTo>
                    <a:lnTo>
                      <a:pt x="2145" y="3117"/>
                    </a:lnTo>
                    <a:cubicBezTo>
                      <a:pt x="1905" y="3266"/>
                      <a:pt x="1816" y="3283"/>
                      <a:pt x="1816" y="3283"/>
                    </a:cubicBezTo>
                    <a:lnTo>
                      <a:pt x="0" y="398"/>
                    </a:lnTo>
                    <a:cubicBezTo>
                      <a:pt x="24" y="392"/>
                      <a:pt x="118" y="361"/>
                      <a:pt x="322" y="233"/>
                    </a:cubicBezTo>
                    <a:lnTo>
                      <a:pt x="333" y="227"/>
                    </a:lnTo>
                    <a:cubicBezTo>
                      <a:pt x="571" y="76"/>
                      <a:pt x="625" y="4"/>
                      <a:pt x="625" y="4"/>
                    </a:cubicBezTo>
                    <a:lnTo>
                      <a:pt x="630" y="0"/>
                    </a:ln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75" name="Google Shape;975;p35"/>
              <p:cNvSpPr/>
              <p:nvPr/>
            </p:nvSpPr>
            <p:spPr>
              <a:xfrm>
                <a:off x="5778500" y="5060950"/>
                <a:ext cx="261936" cy="198437"/>
              </a:xfrm>
              <a:custGeom>
                <a:avLst/>
                <a:gdLst/>
                <a:ahLst/>
                <a:cxnLst/>
                <a:rect l="l" t="t" r="r" b="b"/>
                <a:pathLst>
                  <a:path w="727" h="550" extrusionOk="0">
                    <a:moveTo>
                      <a:pt x="631" y="0"/>
                    </a:moveTo>
                    <a:lnTo>
                      <a:pt x="726" y="151"/>
                    </a:lnTo>
                    <a:lnTo>
                      <a:pt x="721" y="155"/>
                    </a:lnTo>
                    <a:cubicBezTo>
                      <a:pt x="721" y="155"/>
                      <a:pt x="667" y="227"/>
                      <a:pt x="429" y="378"/>
                    </a:cubicBezTo>
                    <a:lnTo>
                      <a:pt x="418" y="384"/>
                    </a:lnTo>
                    <a:cubicBezTo>
                      <a:pt x="214" y="512"/>
                      <a:pt x="120" y="543"/>
                      <a:pt x="96" y="549"/>
                    </a:cubicBezTo>
                    <a:lnTo>
                      <a:pt x="0" y="396"/>
                    </a:lnTo>
                    <a:lnTo>
                      <a:pt x="631" y="0"/>
                    </a:ln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76" name="Google Shape;976;p35"/>
              <p:cNvSpPr/>
              <p:nvPr/>
            </p:nvSpPr>
            <p:spPr>
              <a:xfrm>
                <a:off x="5788025" y="5064125"/>
                <a:ext cx="207962" cy="133350"/>
              </a:xfrm>
              <a:custGeom>
                <a:avLst/>
                <a:gdLst/>
                <a:ahLst/>
                <a:cxnLst/>
                <a:rect l="l" t="t" r="r" b="b"/>
                <a:pathLst>
                  <a:path w="576" h="372" extrusionOk="0">
                    <a:moveTo>
                      <a:pt x="15" y="371"/>
                    </a:moveTo>
                    <a:cubicBezTo>
                      <a:pt x="11" y="371"/>
                      <a:pt x="6" y="369"/>
                      <a:pt x="4" y="365"/>
                    </a:cubicBezTo>
                    <a:cubicBezTo>
                      <a:pt x="0" y="358"/>
                      <a:pt x="2" y="350"/>
                      <a:pt x="8" y="346"/>
                    </a:cubicBezTo>
                    <a:lnTo>
                      <a:pt x="552" y="4"/>
                    </a:lnTo>
                    <a:cubicBezTo>
                      <a:pt x="559" y="0"/>
                      <a:pt x="567" y="2"/>
                      <a:pt x="571" y="9"/>
                    </a:cubicBezTo>
                    <a:cubicBezTo>
                      <a:pt x="575" y="15"/>
                      <a:pt x="573" y="24"/>
                      <a:pt x="567" y="28"/>
                    </a:cubicBezTo>
                    <a:lnTo>
                      <a:pt x="23" y="369"/>
                    </a:lnTo>
                    <a:cubicBezTo>
                      <a:pt x="20" y="371"/>
                      <a:pt x="18" y="371"/>
                      <a:pt x="15" y="37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77" name="Google Shape;977;p35"/>
              <p:cNvSpPr/>
              <p:nvPr/>
            </p:nvSpPr>
            <p:spPr>
              <a:xfrm>
                <a:off x="5778500" y="5033962"/>
                <a:ext cx="176212" cy="114300"/>
              </a:xfrm>
              <a:custGeom>
                <a:avLst/>
                <a:gdLst/>
                <a:ahLst/>
                <a:cxnLst/>
                <a:rect l="l" t="t" r="r" b="b"/>
                <a:pathLst>
                  <a:path w="488" h="316" extrusionOk="0">
                    <a:moveTo>
                      <a:pt x="16" y="315"/>
                    </a:moveTo>
                    <a:cubicBezTo>
                      <a:pt x="12" y="315"/>
                      <a:pt x="7" y="313"/>
                      <a:pt x="4" y="309"/>
                    </a:cubicBezTo>
                    <a:cubicBezTo>
                      <a:pt x="0" y="303"/>
                      <a:pt x="2" y="294"/>
                      <a:pt x="9" y="290"/>
                    </a:cubicBezTo>
                    <a:lnTo>
                      <a:pt x="464" y="4"/>
                    </a:lnTo>
                    <a:cubicBezTo>
                      <a:pt x="470" y="0"/>
                      <a:pt x="479" y="2"/>
                      <a:pt x="483" y="9"/>
                    </a:cubicBezTo>
                    <a:cubicBezTo>
                      <a:pt x="487" y="15"/>
                      <a:pt x="485" y="24"/>
                      <a:pt x="478" y="28"/>
                    </a:cubicBezTo>
                    <a:lnTo>
                      <a:pt x="23" y="313"/>
                    </a:lnTo>
                    <a:cubicBezTo>
                      <a:pt x="21" y="315"/>
                      <a:pt x="19" y="315"/>
                      <a:pt x="16" y="31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78" name="Google Shape;978;p35"/>
              <p:cNvSpPr/>
              <p:nvPr/>
            </p:nvSpPr>
            <p:spPr>
              <a:xfrm>
                <a:off x="5746750" y="4897437"/>
                <a:ext cx="30162" cy="61912"/>
              </a:xfrm>
              <a:custGeom>
                <a:avLst/>
                <a:gdLst/>
                <a:ahLst/>
                <a:cxnLst/>
                <a:rect l="l" t="t" r="r" b="b"/>
                <a:pathLst>
                  <a:path w="85" h="171" extrusionOk="0">
                    <a:moveTo>
                      <a:pt x="15" y="170"/>
                    </a:moveTo>
                    <a:cubicBezTo>
                      <a:pt x="12" y="170"/>
                      <a:pt x="9" y="169"/>
                      <a:pt x="6" y="167"/>
                    </a:cubicBezTo>
                    <a:cubicBezTo>
                      <a:pt x="1" y="161"/>
                      <a:pt x="0" y="153"/>
                      <a:pt x="5" y="147"/>
                    </a:cubicBezTo>
                    <a:cubicBezTo>
                      <a:pt x="38" y="111"/>
                      <a:pt x="56" y="62"/>
                      <a:pt x="56" y="13"/>
                    </a:cubicBezTo>
                    <a:cubicBezTo>
                      <a:pt x="56" y="6"/>
                      <a:pt x="62" y="0"/>
                      <a:pt x="69" y="0"/>
                    </a:cubicBezTo>
                    <a:cubicBezTo>
                      <a:pt x="69" y="0"/>
                      <a:pt x="69" y="0"/>
                      <a:pt x="70" y="0"/>
                    </a:cubicBezTo>
                    <a:cubicBezTo>
                      <a:pt x="77" y="0"/>
                      <a:pt x="83" y="6"/>
                      <a:pt x="83" y="13"/>
                    </a:cubicBezTo>
                    <a:cubicBezTo>
                      <a:pt x="84" y="69"/>
                      <a:pt x="63" y="124"/>
                      <a:pt x="26" y="165"/>
                    </a:cubicBezTo>
                    <a:cubicBezTo>
                      <a:pt x="23" y="168"/>
                      <a:pt x="19" y="170"/>
                      <a:pt x="15" y="17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79" name="Google Shape;979;p35"/>
              <p:cNvSpPr/>
              <p:nvPr/>
            </p:nvSpPr>
            <p:spPr>
              <a:xfrm>
                <a:off x="6442075" y="6116637"/>
                <a:ext cx="238125" cy="153987"/>
              </a:xfrm>
              <a:custGeom>
                <a:avLst/>
                <a:gdLst/>
                <a:ahLst/>
                <a:cxnLst/>
                <a:rect l="l" t="t" r="r" b="b"/>
                <a:pathLst>
                  <a:path w="662" h="426" extrusionOk="0">
                    <a:moveTo>
                      <a:pt x="15" y="425"/>
                    </a:moveTo>
                    <a:cubicBezTo>
                      <a:pt x="8" y="425"/>
                      <a:pt x="2" y="421"/>
                      <a:pt x="1" y="414"/>
                    </a:cubicBezTo>
                    <a:cubicBezTo>
                      <a:pt x="0" y="407"/>
                      <a:pt x="5" y="400"/>
                      <a:pt x="12" y="398"/>
                    </a:cubicBezTo>
                    <a:cubicBezTo>
                      <a:pt x="13" y="398"/>
                      <a:pt x="103" y="379"/>
                      <a:pt x="336" y="234"/>
                    </a:cubicBezTo>
                    <a:lnTo>
                      <a:pt x="346" y="227"/>
                    </a:lnTo>
                    <a:cubicBezTo>
                      <a:pt x="578" y="80"/>
                      <a:pt x="634" y="8"/>
                      <a:pt x="635" y="7"/>
                    </a:cubicBezTo>
                    <a:cubicBezTo>
                      <a:pt x="639" y="1"/>
                      <a:pt x="648" y="0"/>
                      <a:pt x="654" y="4"/>
                    </a:cubicBezTo>
                    <a:cubicBezTo>
                      <a:pt x="660" y="9"/>
                      <a:pt x="661" y="17"/>
                      <a:pt x="657" y="24"/>
                    </a:cubicBezTo>
                    <a:cubicBezTo>
                      <a:pt x="655" y="27"/>
                      <a:pt x="599" y="100"/>
                      <a:pt x="361" y="250"/>
                    </a:cubicBezTo>
                    <a:lnTo>
                      <a:pt x="350" y="257"/>
                    </a:lnTo>
                    <a:cubicBezTo>
                      <a:pt x="111" y="406"/>
                      <a:pt x="21" y="424"/>
                      <a:pt x="17" y="425"/>
                    </a:cubicBezTo>
                    <a:cubicBezTo>
                      <a:pt x="16" y="425"/>
                      <a:pt x="15" y="425"/>
                      <a:pt x="15" y="42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80" name="Google Shape;980;p35"/>
              <p:cNvSpPr/>
              <p:nvPr/>
            </p:nvSpPr>
            <p:spPr>
              <a:xfrm>
                <a:off x="6405562" y="6059487"/>
                <a:ext cx="238125" cy="153987"/>
              </a:xfrm>
              <a:custGeom>
                <a:avLst/>
                <a:gdLst/>
                <a:ahLst/>
                <a:cxnLst/>
                <a:rect l="l" t="t" r="r" b="b"/>
                <a:pathLst>
                  <a:path w="663" h="427" extrusionOk="0">
                    <a:moveTo>
                      <a:pt x="15" y="426"/>
                    </a:moveTo>
                    <a:cubicBezTo>
                      <a:pt x="9" y="426"/>
                      <a:pt x="3" y="421"/>
                      <a:pt x="2" y="415"/>
                    </a:cubicBezTo>
                    <a:cubicBezTo>
                      <a:pt x="0" y="407"/>
                      <a:pt x="5" y="400"/>
                      <a:pt x="13" y="399"/>
                    </a:cubicBezTo>
                    <a:cubicBezTo>
                      <a:pt x="14" y="398"/>
                      <a:pt x="103" y="379"/>
                      <a:pt x="337" y="234"/>
                    </a:cubicBezTo>
                    <a:lnTo>
                      <a:pt x="347" y="228"/>
                    </a:lnTo>
                    <a:cubicBezTo>
                      <a:pt x="579" y="81"/>
                      <a:pt x="635" y="8"/>
                      <a:pt x="636" y="8"/>
                    </a:cubicBezTo>
                    <a:cubicBezTo>
                      <a:pt x="640" y="1"/>
                      <a:pt x="649" y="0"/>
                      <a:pt x="655" y="5"/>
                    </a:cubicBezTo>
                    <a:cubicBezTo>
                      <a:pt x="661" y="9"/>
                      <a:pt x="662" y="18"/>
                      <a:pt x="658" y="24"/>
                    </a:cubicBezTo>
                    <a:cubicBezTo>
                      <a:pt x="655" y="27"/>
                      <a:pt x="600" y="100"/>
                      <a:pt x="361" y="251"/>
                    </a:cubicBezTo>
                    <a:lnTo>
                      <a:pt x="351" y="257"/>
                    </a:lnTo>
                    <a:cubicBezTo>
                      <a:pt x="112" y="406"/>
                      <a:pt x="22" y="425"/>
                      <a:pt x="18" y="426"/>
                    </a:cubicBezTo>
                    <a:cubicBezTo>
                      <a:pt x="17" y="426"/>
                      <a:pt x="16" y="426"/>
                      <a:pt x="15" y="426"/>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81" name="Google Shape;981;p35"/>
              <p:cNvSpPr/>
              <p:nvPr/>
            </p:nvSpPr>
            <p:spPr>
              <a:xfrm>
                <a:off x="5891212" y="5245100"/>
                <a:ext cx="238125" cy="153987"/>
              </a:xfrm>
              <a:custGeom>
                <a:avLst/>
                <a:gdLst/>
                <a:ahLst/>
                <a:cxnLst/>
                <a:rect l="l" t="t" r="r" b="b"/>
                <a:pathLst>
                  <a:path w="663" h="427" extrusionOk="0">
                    <a:moveTo>
                      <a:pt x="15" y="426"/>
                    </a:moveTo>
                    <a:cubicBezTo>
                      <a:pt x="9" y="426"/>
                      <a:pt x="3" y="421"/>
                      <a:pt x="2" y="415"/>
                    </a:cubicBezTo>
                    <a:cubicBezTo>
                      <a:pt x="0" y="407"/>
                      <a:pt x="5" y="400"/>
                      <a:pt x="13" y="399"/>
                    </a:cubicBezTo>
                    <a:cubicBezTo>
                      <a:pt x="14" y="399"/>
                      <a:pt x="103" y="380"/>
                      <a:pt x="336" y="234"/>
                    </a:cubicBezTo>
                    <a:lnTo>
                      <a:pt x="347" y="228"/>
                    </a:lnTo>
                    <a:cubicBezTo>
                      <a:pt x="579" y="81"/>
                      <a:pt x="635" y="8"/>
                      <a:pt x="636" y="8"/>
                    </a:cubicBezTo>
                    <a:cubicBezTo>
                      <a:pt x="640" y="2"/>
                      <a:pt x="649" y="0"/>
                      <a:pt x="655" y="5"/>
                    </a:cubicBezTo>
                    <a:cubicBezTo>
                      <a:pt x="661" y="9"/>
                      <a:pt x="662" y="18"/>
                      <a:pt x="658" y="24"/>
                    </a:cubicBezTo>
                    <a:cubicBezTo>
                      <a:pt x="655" y="27"/>
                      <a:pt x="600" y="100"/>
                      <a:pt x="361" y="251"/>
                    </a:cubicBezTo>
                    <a:lnTo>
                      <a:pt x="351" y="257"/>
                    </a:lnTo>
                    <a:cubicBezTo>
                      <a:pt x="112" y="407"/>
                      <a:pt x="22" y="425"/>
                      <a:pt x="18" y="426"/>
                    </a:cubicBezTo>
                    <a:cubicBezTo>
                      <a:pt x="17" y="426"/>
                      <a:pt x="16" y="426"/>
                      <a:pt x="15" y="426"/>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82" name="Google Shape;982;p35"/>
              <p:cNvSpPr/>
              <p:nvPr/>
            </p:nvSpPr>
            <p:spPr>
              <a:xfrm>
                <a:off x="5856287" y="5187950"/>
                <a:ext cx="238125" cy="153987"/>
              </a:xfrm>
              <a:custGeom>
                <a:avLst/>
                <a:gdLst/>
                <a:ahLst/>
                <a:cxnLst/>
                <a:rect l="l" t="t" r="r" b="b"/>
                <a:pathLst>
                  <a:path w="663" h="426" extrusionOk="0">
                    <a:moveTo>
                      <a:pt x="15" y="425"/>
                    </a:moveTo>
                    <a:cubicBezTo>
                      <a:pt x="9" y="425"/>
                      <a:pt x="3" y="421"/>
                      <a:pt x="2" y="414"/>
                    </a:cubicBezTo>
                    <a:cubicBezTo>
                      <a:pt x="0" y="407"/>
                      <a:pt x="5" y="400"/>
                      <a:pt x="13" y="398"/>
                    </a:cubicBezTo>
                    <a:cubicBezTo>
                      <a:pt x="13" y="398"/>
                      <a:pt x="103" y="379"/>
                      <a:pt x="336" y="234"/>
                    </a:cubicBezTo>
                    <a:lnTo>
                      <a:pt x="347" y="227"/>
                    </a:lnTo>
                    <a:cubicBezTo>
                      <a:pt x="579" y="80"/>
                      <a:pt x="635" y="8"/>
                      <a:pt x="635" y="7"/>
                    </a:cubicBezTo>
                    <a:cubicBezTo>
                      <a:pt x="640" y="1"/>
                      <a:pt x="649" y="0"/>
                      <a:pt x="655" y="4"/>
                    </a:cubicBezTo>
                    <a:cubicBezTo>
                      <a:pt x="661" y="9"/>
                      <a:pt x="662" y="17"/>
                      <a:pt x="657" y="24"/>
                    </a:cubicBezTo>
                    <a:cubicBezTo>
                      <a:pt x="655" y="27"/>
                      <a:pt x="599" y="100"/>
                      <a:pt x="361" y="250"/>
                    </a:cubicBezTo>
                    <a:lnTo>
                      <a:pt x="351" y="257"/>
                    </a:lnTo>
                    <a:cubicBezTo>
                      <a:pt x="112" y="406"/>
                      <a:pt x="21" y="424"/>
                      <a:pt x="18" y="425"/>
                    </a:cubicBezTo>
                    <a:cubicBezTo>
                      <a:pt x="17" y="425"/>
                      <a:pt x="16" y="425"/>
                      <a:pt x="15" y="42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83" name="Google Shape;983;p35"/>
              <p:cNvSpPr/>
              <p:nvPr/>
            </p:nvSpPr>
            <p:spPr>
              <a:xfrm>
                <a:off x="6005512" y="5357812"/>
                <a:ext cx="536575" cy="760411"/>
              </a:xfrm>
              <a:custGeom>
                <a:avLst/>
                <a:gdLst/>
                <a:ahLst/>
                <a:cxnLst/>
                <a:rect l="l" t="t" r="r" b="b"/>
                <a:pathLst>
                  <a:path w="1490" h="2114" extrusionOk="0">
                    <a:moveTo>
                      <a:pt x="342" y="85"/>
                    </a:moveTo>
                    <a:lnTo>
                      <a:pt x="1439" y="1826"/>
                    </a:lnTo>
                    <a:cubicBezTo>
                      <a:pt x="1489" y="1906"/>
                      <a:pt x="1465" y="2013"/>
                      <a:pt x="1385" y="2063"/>
                    </a:cubicBezTo>
                    <a:cubicBezTo>
                      <a:pt x="1305" y="2113"/>
                      <a:pt x="1198" y="2089"/>
                      <a:pt x="1148" y="2009"/>
                    </a:cubicBezTo>
                    <a:lnTo>
                      <a:pt x="50" y="268"/>
                    </a:lnTo>
                    <a:cubicBezTo>
                      <a:pt x="0" y="188"/>
                      <a:pt x="24" y="82"/>
                      <a:pt x="104" y="31"/>
                    </a:cubicBezTo>
                    <a:cubicBezTo>
                      <a:pt x="145" y="6"/>
                      <a:pt x="191" y="0"/>
                      <a:pt x="234" y="9"/>
                    </a:cubicBezTo>
                    <a:cubicBezTo>
                      <a:pt x="277" y="19"/>
                      <a:pt x="316" y="45"/>
                      <a:pt x="342" y="8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984" name="Google Shape;984;p35"/>
            <p:cNvGrpSpPr/>
            <p:nvPr/>
          </p:nvGrpSpPr>
          <p:grpSpPr>
            <a:xfrm rot="1723265">
              <a:off x="6758569" y="1586793"/>
              <a:ext cx="616726" cy="294504"/>
              <a:chOff x="3406775" y="2479675"/>
              <a:chExt cx="847727" cy="404813"/>
            </a:xfrm>
          </p:grpSpPr>
          <p:sp>
            <p:nvSpPr>
              <p:cNvPr id="985" name="Google Shape;985;p35"/>
              <p:cNvSpPr/>
              <p:nvPr/>
            </p:nvSpPr>
            <p:spPr>
              <a:xfrm>
                <a:off x="3406775" y="2479675"/>
                <a:ext cx="847727" cy="295276"/>
              </a:xfrm>
              <a:custGeom>
                <a:avLst/>
                <a:gdLst/>
                <a:ahLst/>
                <a:cxnLst/>
                <a:rect l="l" t="t" r="r" b="b"/>
                <a:pathLst>
                  <a:path w="2353" h="820" extrusionOk="0">
                    <a:moveTo>
                      <a:pt x="2352" y="690"/>
                    </a:moveTo>
                    <a:cubicBezTo>
                      <a:pt x="2302" y="733"/>
                      <a:pt x="2253" y="776"/>
                      <a:pt x="2203" y="819"/>
                    </a:cubicBezTo>
                    <a:cubicBezTo>
                      <a:pt x="2109" y="752"/>
                      <a:pt x="2051" y="632"/>
                      <a:pt x="2068" y="516"/>
                    </a:cubicBezTo>
                    <a:cubicBezTo>
                      <a:pt x="1955" y="567"/>
                      <a:pt x="1805" y="502"/>
                      <a:pt x="1766" y="384"/>
                    </a:cubicBezTo>
                    <a:cubicBezTo>
                      <a:pt x="1711" y="450"/>
                      <a:pt x="1613" y="476"/>
                      <a:pt x="1533" y="446"/>
                    </a:cubicBezTo>
                    <a:cubicBezTo>
                      <a:pt x="1452" y="417"/>
                      <a:pt x="1395" y="334"/>
                      <a:pt x="1395" y="249"/>
                    </a:cubicBezTo>
                    <a:cubicBezTo>
                      <a:pt x="1258" y="326"/>
                      <a:pt x="1065" y="285"/>
                      <a:pt x="972" y="159"/>
                    </a:cubicBezTo>
                    <a:cubicBezTo>
                      <a:pt x="894" y="252"/>
                      <a:pt x="740" y="269"/>
                      <a:pt x="643" y="195"/>
                    </a:cubicBezTo>
                    <a:cubicBezTo>
                      <a:pt x="606" y="336"/>
                      <a:pt x="453" y="436"/>
                      <a:pt x="309" y="413"/>
                    </a:cubicBezTo>
                    <a:cubicBezTo>
                      <a:pt x="336" y="483"/>
                      <a:pt x="328" y="566"/>
                      <a:pt x="287" y="630"/>
                    </a:cubicBezTo>
                    <a:cubicBezTo>
                      <a:pt x="258" y="676"/>
                      <a:pt x="212" y="711"/>
                      <a:pt x="160" y="728"/>
                    </a:cubicBezTo>
                    <a:cubicBezTo>
                      <a:pt x="107" y="698"/>
                      <a:pt x="53" y="668"/>
                      <a:pt x="0" y="639"/>
                    </a:cubicBezTo>
                    <a:cubicBezTo>
                      <a:pt x="56" y="630"/>
                      <a:pt x="108" y="603"/>
                      <a:pt x="146" y="561"/>
                    </a:cubicBezTo>
                    <a:cubicBezTo>
                      <a:pt x="208" y="493"/>
                      <a:pt x="227" y="389"/>
                      <a:pt x="193" y="304"/>
                    </a:cubicBezTo>
                    <a:cubicBezTo>
                      <a:pt x="363" y="310"/>
                      <a:pt x="526" y="172"/>
                      <a:pt x="548" y="3"/>
                    </a:cubicBezTo>
                    <a:cubicBezTo>
                      <a:pt x="665" y="124"/>
                      <a:pt x="885" y="123"/>
                      <a:pt x="1001" y="0"/>
                    </a:cubicBezTo>
                    <a:cubicBezTo>
                      <a:pt x="1095" y="135"/>
                      <a:pt x="1303" y="172"/>
                      <a:pt x="1439" y="78"/>
                    </a:cubicBezTo>
                    <a:cubicBezTo>
                      <a:pt x="1455" y="156"/>
                      <a:pt x="1513" y="224"/>
                      <a:pt x="1587" y="251"/>
                    </a:cubicBezTo>
                    <a:cubicBezTo>
                      <a:pt x="1662" y="278"/>
                      <a:pt x="1750" y="263"/>
                      <a:pt x="1812" y="213"/>
                    </a:cubicBezTo>
                    <a:cubicBezTo>
                      <a:pt x="1869" y="353"/>
                      <a:pt x="2044" y="432"/>
                      <a:pt x="2187" y="382"/>
                    </a:cubicBezTo>
                    <a:cubicBezTo>
                      <a:pt x="2147" y="497"/>
                      <a:pt x="2230" y="639"/>
                      <a:pt x="2351" y="660"/>
                    </a:cubicBezTo>
                    <a:cubicBezTo>
                      <a:pt x="2350" y="670"/>
                      <a:pt x="2351" y="680"/>
                      <a:pt x="2352" y="690"/>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86" name="Google Shape;986;p35"/>
              <p:cNvSpPr/>
              <p:nvPr/>
            </p:nvSpPr>
            <p:spPr>
              <a:xfrm>
                <a:off x="3463925" y="2536825"/>
                <a:ext cx="736601" cy="347663"/>
              </a:xfrm>
              <a:custGeom>
                <a:avLst/>
                <a:gdLst/>
                <a:ahLst/>
                <a:cxnLst/>
                <a:rect l="l" t="t" r="r" b="b"/>
                <a:pathLst>
                  <a:path w="2044" h="965" extrusionOk="0">
                    <a:moveTo>
                      <a:pt x="2043" y="660"/>
                    </a:moveTo>
                    <a:cubicBezTo>
                      <a:pt x="1927" y="762"/>
                      <a:pt x="1810" y="863"/>
                      <a:pt x="1694" y="964"/>
                    </a:cubicBezTo>
                    <a:cubicBezTo>
                      <a:pt x="1673" y="860"/>
                      <a:pt x="1604" y="767"/>
                      <a:pt x="1512" y="717"/>
                    </a:cubicBezTo>
                    <a:cubicBezTo>
                      <a:pt x="1416" y="665"/>
                      <a:pt x="1296" y="658"/>
                      <a:pt x="1195" y="701"/>
                    </a:cubicBezTo>
                    <a:cubicBezTo>
                      <a:pt x="1114" y="549"/>
                      <a:pt x="927" y="462"/>
                      <a:pt x="759" y="497"/>
                    </a:cubicBezTo>
                    <a:cubicBezTo>
                      <a:pt x="604" y="529"/>
                      <a:pt x="476" y="662"/>
                      <a:pt x="445" y="817"/>
                    </a:cubicBezTo>
                    <a:cubicBezTo>
                      <a:pt x="297" y="734"/>
                      <a:pt x="148" y="651"/>
                      <a:pt x="0" y="569"/>
                    </a:cubicBezTo>
                    <a:cubicBezTo>
                      <a:pt x="52" y="552"/>
                      <a:pt x="98" y="517"/>
                      <a:pt x="127" y="471"/>
                    </a:cubicBezTo>
                    <a:cubicBezTo>
                      <a:pt x="168" y="407"/>
                      <a:pt x="176" y="324"/>
                      <a:pt x="149" y="254"/>
                    </a:cubicBezTo>
                    <a:cubicBezTo>
                      <a:pt x="293" y="277"/>
                      <a:pt x="446" y="177"/>
                      <a:pt x="483" y="36"/>
                    </a:cubicBezTo>
                    <a:cubicBezTo>
                      <a:pt x="580" y="110"/>
                      <a:pt x="734" y="93"/>
                      <a:pt x="812" y="0"/>
                    </a:cubicBezTo>
                    <a:cubicBezTo>
                      <a:pt x="905" y="126"/>
                      <a:pt x="1098" y="167"/>
                      <a:pt x="1235" y="90"/>
                    </a:cubicBezTo>
                    <a:cubicBezTo>
                      <a:pt x="1235" y="175"/>
                      <a:pt x="1292" y="258"/>
                      <a:pt x="1373" y="287"/>
                    </a:cubicBezTo>
                    <a:cubicBezTo>
                      <a:pt x="1453" y="317"/>
                      <a:pt x="1551" y="291"/>
                      <a:pt x="1606" y="225"/>
                    </a:cubicBezTo>
                    <a:cubicBezTo>
                      <a:pt x="1645" y="343"/>
                      <a:pt x="1795" y="408"/>
                      <a:pt x="1908" y="357"/>
                    </a:cubicBezTo>
                    <a:cubicBezTo>
                      <a:pt x="1891" y="473"/>
                      <a:pt x="1949" y="593"/>
                      <a:pt x="2043" y="660"/>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87" name="Google Shape;987;p35"/>
              <p:cNvSpPr/>
              <p:nvPr/>
            </p:nvSpPr>
            <p:spPr>
              <a:xfrm>
                <a:off x="3738562" y="2557462"/>
                <a:ext cx="23812" cy="130175"/>
              </a:xfrm>
              <a:custGeom>
                <a:avLst/>
                <a:gdLst/>
                <a:ahLst/>
                <a:cxnLst/>
                <a:rect l="l" t="t" r="r" b="b"/>
                <a:pathLst>
                  <a:path w="64" h="362" extrusionOk="0">
                    <a:moveTo>
                      <a:pt x="16" y="361"/>
                    </a:moveTo>
                    <a:cubicBezTo>
                      <a:pt x="15" y="361"/>
                      <a:pt x="15" y="361"/>
                      <a:pt x="14" y="360"/>
                    </a:cubicBezTo>
                    <a:cubicBezTo>
                      <a:pt x="6" y="360"/>
                      <a:pt x="0" y="352"/>
                      <a:pt x="1" y="344"/>
                    </a:cubicBezTo>
                    <a:lnTo>
                      <a:pt x="33" y="14"/>
                    </a:lnTo>
                    <a:cubicBezTo>
                      <a:pt x="33" y="6"/>
                      <a:pt x="41" y="0"/>
                      <a:pt x="49" y="1"/>
                    </a:cubicBezTo>
                    <a:cubicBezTo>
                      <a:pt x="57" y="1"/>
                      <a:pt x="63" y="9"/>
                      <a:pt x="62" y="17"/>
                    </a:cubicBezTo>
                    <a:lnTo>
                      <a:pt x="30" y="347"/>
                    </a:lnTo>
                    <a:cubicBezTo>
                      <a:pt x="30" y="355"/>
                      <a:pt x="23" y="361"/>
                      <a:pt x="16" y="36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88" name="Google Shape;988;p35"/>
              <p:cNvSpPr/>
              <p:nvPr/>
            </p:nvSpPr>
            <p:spPr>
              <a:xfrm>
                <a:off x="3760787" y="2632075"/>
                <a:ext cx="15875" cy="55562"/>
              </a:xfrm>
              <a:custGeom>
                <a:avLst/>
                <a:gdLst/>
                <a:ahLst/>
                <a:cxnLst/>
                <a:rect l="l" t="t" r="r" b="b"/>
                <a:pathLst>
                  <a:path w="46" h="153" extrusionOk="0">
                    <a:moveTo>
                      <a:pt x="16" y="152"/>
                    </a:moveTo>
                    <a:cubicBezTo>
                      <a:pt x="16" y="152"/>
                      <a:pt x="15" y="152"/>
                      <a:pt x="15" y="151"/>
                    </a:cubicBezTo>
                    <a:cubicBezTo>
                      <a:pt x="6" y="151"/>
                      <a:pt x="0" y="143"/>
                      <a:pt x="1" y="135"/>
                    </a:cubicBezTo>
                    <a:lnTo>
                      <a:pt x="14" y="14"/>
                    </a:lnTo>
                    <a:cubicBezTo>
                      <a:pt x="15" y="5"/>
                      <a:pt x="23" y="0"/>
                      <a:pt x="31" y="0"/>
                    </a:cubicBezTo>
                    <a:cubicBezTo>
                      <a:pt x="39" y="1"/>
                      <a:pt x="45" y="9"/>
                      <a:pt x="44" y="17"/>
                    </a:cubicBezTo>
                    <a:lnTo>
                      <a:pt x="31" y="138"/>
                    </a:lnTo>
                    <a:cubicBezTo>
                      <a:pt x="30" y="146"/>
                      <a:pt x="24" y="152"/>
                      <a:pt x="16" y="152"/>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89" name="Google Shape;989;p35"/>
              <p:cNvSpPr/>
              <p:nvPr/>
            </p:nvSpPr>
            <p:spPr>
              <a:xfrm>
                <a:off x="3894137" y="2654300"/>
                <a:ext cx="53975" cy="112712"/>
              </a:xfrm>
              <a:custGeom>
                <a:avLst/>
                <a:gdLst/>
                <a:ahLst/>
                <a:cxnLst/>
                <a:rect l="l" t="t" r="r" b="b"/>
                <a:pathLst>
                  <a:path w="152" h="311" extrusionOk="0">
                    <a:moveTo>
                      <a:pt x="17" y="310"/>
                    </a:moveTo>
                    <a:cubicBezTo>
                      <a:pt x="15" y="310"/>
                      <a:pt x="13" y="310"/>
                      <a:pt x="12" y="309"/>
                    </a:cubicBezTo>
                    <a:cubicBezTo>
                      <a:pt x="4" y="306"/>
                      <a:pt x="0" y="297"/>
                      <a:pt x="4" y="290"/>
                    </a:cubicBezTo>
                    <a:lnTo>
                      <a:pt x="121" y="11"/>
                    </a:lnTo>
                    <a:cubicBezTo>
                      <a:pt x="124" y="3"/>
                      <a:pt x="133" y="0"/>
                      <a:pt x="140" y="3"/>
                    </a:cubicBezTo>
                    <a:cubicBezTo>
                      <a:pt x="148" y="6"/>
                      <a:pt x="151" y="15"/>
                      <a:pt x="148" y="22"/>
                    </a:cubicBezTo>
                    <a:lnTo>
                      <a:pt x="31" y="301"/>
                    </a:lnTo>
                    <a:cubicBezTo>
                      <a:pt x="29" y="307"/>
                      <a:pt x="23" y="310"/>
                      <a:pt x="17" y="31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
          <p:nvSpPr>
            <p:cNvPr id="990" name="Google Shape;990;p35"/>
            <p:cNvSpPr/>
            <p:nvPr/>
          </p:nvSpPr>
          <p:spPr>
            <a:xfrm>
              <a:off x="7063488" y="3527587"/>
              <a:ext cx="455611" cy="538163"/>
            </a:xfrm>
            <a:custGeom>
              <a:avLst/>
              <a:gdLst/>
              <a:ahLst/>
              <a:cxnLst/>
              <a:rect l="l" t="t" r="r" b="b"/>
              <a:pathLst>
                <a:path w="1266" h="1493" extrusionOk="0">
                  <a:moveTo>
                    <a:pt x="1265" y="180"/>
                  </a:moveTo>
                  <a:lnTo>
                    <a:pt x="1205" y="1492"/>
                  </a:lnTo>
                  <a:lnTo>
                    <a:pt x="796" y="1353"/>
                  </a:lnTo>
                  <a:lnTo>
                    <a:pt x="829" y="1108"/>
                  </a:lnTo>
                  <a:lnTo>
                    <a:pt x="520" y="1003"/>
                  </a:lnTo>
                  <a:lnTo>
                    <a:pt x="391" y="1216"/>
                  </a:lnTo>
                  <a:lnTo>
                    <a:pt x="0" y="1083"/>
                  </a:lnTo>
                  <a:lnTo>
                    <a:pt x="736" y="0"/>
                  </a:lnTo>
                  <a:lnTo>
                    <a:pt x="1265" y="180"/>
                  </a:lnTo>
                  <a:close/>
                  <a:moveTo>
                    <a:pt x="860" y="880"/>
                  </a:moveTo>
                  <a:lnTo>
                    <a:pt x="924" y="320"/>
                  </a:lnTo>
                  <a:lnTo>
                    <a:pt x="629" y="802"/>
                  </a:lnTo>
                  <a:lnTo>
                    <a:pt x="860" y="88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cxnSp>
          <p:nvCxnSpPr>
            <p:cNvPr id="991" name="Google Shape;991;p35"/>
            <p:cNvCxnSpPr/>
            <p:nvPr/>
          </p:nvCxnSpPr>
          <p:spPr>
            <a:xfrm flipH="1">
              <a:off x="7126467" y="3691063"/>
              <a:ext cx="152100" cy="211200"/>
            </a:xfrm>
            <a:prstGeom prst="straightConnector1">
              <a:avLst/>
            </a:prstGeom>
            <a:solidFill>
              <a:schemeClr val="lt2"/>
            </a:solidFill>
            <a:ln w="9525" cap="flat" cmpd="sng">
              <a:solidFill>
                <a:schemeClr val="dk1"/>
              </a:solidFill>
              <a:prstDash val="solid"/>
              <a:round/>
              <a:headEnd type="none" w="med" len="med"/>
              <a:tailEnd type="none" w="med" len="med"/>
            </a:ln>
          </p:spPr>
        </p:cxnSp>
        <p:sp>
          <p:nvSpPr>
            <p:cNvPr id="992" name="Google Shape;992;p35"/>
            <p:cNvSpPr/>
            <p:nvPr/>
          </p:nvSpPr>
          <p:spPr>
            <a:xfrm>
              <a:off x="7571650" y="3056537"/>
              <a:ext cx="293687" cy="392112"/>
            </a:xfrm>
            <a:custGeom>
              <a:avLst/>
              <a:gdLst/>
              <a:ahLst/>
              <a:cxnLst/>
              <a:rect l="l" t="t" r="r" b="b"/>
              <a:pathLst>
                <a:path w="816" h="1088" extrusionOk="0">
                  <a:moveTo>
                    <a:pt x="635" y="654"/>
                  </a:moveTo>
                  <a:lnTo>
                    <a:pt x="0" y="1087"/>
                  </a:lnTo>
                  <a:lnTo>
                    <a:pt x="238" y="627"/>
                  </a:lnTo>
                  <a:lnTo>
                    <a:pt x="104" y="565"/>
                  </a:lnTo>
                  <a:lnTo>
                    <a:pt x="388" y="0"/>
                  </a:lnTo>
                  <a:lnTo>
                    <a:pt x="815" y="201"/>
                  </a:lnTo>
                  <a:lnTo>
                    <a:pt x="428" y="556"/>
                  </a:lnTo>
                  <a:lnTo>
                    <a:pt x="635" y="654"/>
                  </a:ln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993" name="Google Shape;993;p35"/>
            <p:cNvSpPr/>
            <p:nvPr/>
          </p:nvSpPr>
          <p:spPr>
            <a:xfrm>
              <a:off x="7408137" y="3100987"/>
              <a:ext cx="147637" cy="317499"/>
            </a:xfrm>
            <a:custGeom>
              <a:avLst/>
              <a:gdLst/>
              <a:ahLst/>
              <a:cxnLst/>
              <a:rect l="l" t="t" r="r" b="b"/>
              <a:pathLst>
                <a:path w="410" h="881" extrusionOk="0">
                  <a:moveTo>
                    <a:pt x="409" y="355"/>
                  </a:moveTo>
                  <a:lnTo>
                    <a:pt x="178" y="880"/>
                  </a:lnTo>
                  <a:lnTo>
                    <a:pt x="148" y="496"/>
                  </a:lnTo>
                  <a:lnTo>
                    <a:pt x="41" y="509"/>
                  </a:lnTo>
                  <a:lnTo>
                    <a:pt x="0" y="42"/>
                  </a:lnTo>
                  <a:lnTo>
                    <a:pt x="345" y="0"/>
                  </a:lnTo>
                  <a:lnTo>
                    <a:pt x="241" y="376"/>
                  </a:lnTo>
                  <a:lnTo>
                    <a:pt x="409" y="355"/>
                  </a:ln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45"/>
        <p:cNvGrpSpPr/>
        <p:nvPr/>
      </p:nvGrpSpPr>
      <p:grpSpPr>
        <a:xfrm>
          <a:off x="0" y="0"/>
          <a:ext cx="0" cy="0"/>
          <a:chOff x="0" y="0"/>
          <a:chExt cx="0" cy="0"/>
        </a:xfrm>
      </p:grpSpPr>
      <p:grpSp>
        <p:nvGrpSpPr>
          <p:cNvPr id="1647" name="Google Shape;1647;p46"/>
          <p:cNvGrpSpPr/>
          <p:nvPr/>
        </p:nvGrpSpPr>
        <p:grpSpPr>
          <a:xfrm>
            <a:off x="4205489" y="2428084"/>
            <a:ext cx="3088527" cy="2611870"/>
            <a:chOff x="4411531" y="683900"/>
            <a:chExt cx="3912561" cy="3587761"/>
          </a:xfrm>
        </p:grpSpPr>
        <p:grpSp>
          <p:nvGrpSpPr>
            <p:cNvPr id="1648" name="Google Shape;1648;p46"/>
            <p:cNvGrpSpPr/>
            <p:nvPr/>
          </p:nvGrpSpPr>
          <p:grpSpPr>
            <a:xfrm>
              <a:off x="4564324" y="1402495"/>
              <a:ext cx="2939816" cy="2869166"/>
              <a:chOff x="4853840" y="1663430"/>
              <a:chExt cx="2843149" cy="2774822"/>
            </a:xfrm>
          </p:grpSpPr>
          <p:sp>
            <p:nvSpPr>
              <p:cNvPr id="1649" name="Google Shape;1649;p46"/>
              <p:cNvSpPr/>
              <p:nvPr/>
            </p:nvSpPr>
            <p:spPr>
              <a:xfrm>
                <a:off x="4853840" y="1742027"/>
                <a:ext cx="2446746" cy="2696226"/>
              </a:xfrm>
              <a:custGeom>
                <a:avLst/>
                <a:gdLst/>
                <a:ahLst/>
                <a:cxnLst/>
                <a:rect l="l" t="t" r="r" b="b"/>
                <a:pathLst>
                  <a:path w="3157" h="3481" extrusionOk="0">
                    <a:moveTo>
                      <a:pt x="926" y="3467"/>
                    </a:moveTo>
                    <a:lnTo>
                      <a:pt x="3061" y="3019"/>
                    </a:lnTo>
                    <a:cubicBezTo>
                      <a:pt x="3119" y="3007"/>
                      <a:pt x="3156" y="2950"/>
                      <a:pt x="3144" y="2892"/>
                    </a:cubicBezTo>
                    <a:lnTo>
                      <a:pt x="2357" y="95"/>
                    </a:lnTo>
                    <a:cubicBezTo>
                      <a:pt x="2345" y="37"/>
                      <a:pt x="2288" y="0"/>
                      <a:pt x="2230" y="12"/>
                    </a:cubicBezTo>
                    <a:lnTo>
                      <a:pt x="96" y="460"/>
                    </a:lnTo>
                    <a:cubicBezTo>
                      <a:pt x="38" y="472"/>
                      <a:pt x="0" y="529"/>
                      <a:pt x="13" y="587"/>
                    </a:cubicBezTo>
                    <a:lnTo>
                      <a:pt x="799" y="3384"/>
                    </a:lnTo>
                    <a:cubicBezTo>
                      <a:pt x="811" y="3442"/>
                      <a:pt x="868" y="3480"/>
                      <a:pt x="926" y="3467"/>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50" name="Google Shape;1650;p46"/>
              <p:cNvSpPr/>
              <p:nvPr/>
            </p:nvSpPr>
            <p:spPr>
              <a:xfrm>
                <a:off x="4864093" y="1765949"/>
                <a:ext cx="2767979" cy="2617639"/>
              </a:xfrm>
              <a:custGeom>
                <a:avLst/>
                <a:gdLst/>
                <a:ahLst/>
                <a:cxnLst/>
                <a:rect l="l" t="t" r="r" b="b"/>
                <a:pathLst>
                  <a:path w="3572" h="3377" extrusionOk="0">
                    <a:moveTo>
                      <a:pt x="0" y="558"/>
                    </a:moveTo>
                    <a:lnTo>
                      <a:pt x="1025" y="3376"/>
                    </a:lnTo>
                    <a:lnTo>
                      <a:pt x="3571" y="2842"/>
                    </a:lnTo>
                    <a:lnTo>
                      <a:pt x="2140" y="0"/>
                    </a:lnTo>
                    <a:lnTo>
                      <a:pt x="0" y="558"/>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51" name="Google Shape;1651;p46"/>
              <p:cNvSpPr/>
              <p:nvPr/>
            </p:nvSpPr>
            <p:spPr>
              <a:xfrm>
                <a:off x="4853840" y="1742027"/>
                <a:ext cx="2843149" cy="2542467"/>
              </a:xfrm>
              <a:custGeom>
                <a:avLst/>
                <a:gdLst/>
                <a:ahLst/>
                <a:cxnLst/>
                <a:rect l="l" t="t" r="r" b="b"/>
                <a:pathLst>
                  <a:path w="3670" h="3282" extrusionOk="0">
                    <a:moveTo>
                      <a:pt x="1439" y="3268"/>
                    </a:moveTo>
                    <a:lnTo>
                      <a:pt x="3574" y="2821"/>
                    </a:lnTo>
                    <a:cubicBezTo>
                      <a:pt x="3632" y="2809"/>
                      <a:pt x="3669" y="2752"/>
                      <a:pt x="3657" y="2694"/>
                    </a:cubicBezTo>
                    <a:lnTo>
                      <a:pt x="2357" y="95"/>
                    </a:lnTo>
                    <a:cubicBezTo>
                      <a:pt x="2345" y="37"/>
                      <a:pt x="2288" y="0"/>
                      <a:pt x="2230" y="12"/>
                    </a:cubicBezTo>
                    <a:lnTo>
                      <a:pt x="96" y="460"/>
                    </a:lnTo>
                    <a:cubicBezTo>
                      <a:pt x="38" y="472"/>
                      <a:pt x="0" y="529"/>
                      <a:pt x="13" y="587"/>
                    </a:cubicBezTo>
                    <a:lnTo>
                      <a:pt x="1312" y="3185"/>
                    </a:lnTo>
                    <a:cubicBezTo>
                      <a:pt x="1324" y="3243"/>
                      <a:pt x="1381" y="3281"/>
                      <a:pt x="1439" y="3268"/>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52" name="Google Shape;1652;p46"/>
              <p:cNvSpPr/>
              <p:nvPr/>
            </p:nvSpPr>
            <p:spPr>
              <a:xfrm>
                <a:off x="6367686" y="1663430"/>
                <a:ext cx="218704" cy="256295"/>
              </a:xfrm>
              <a:custGeom>
                <a:avLst/>
                <a:gdLst/>
                <a:ahLst/>
                <a:cxnLst/>
                <a:rect l="l" t="t" r="r" b="b"/>
                <a:pathLst>
                  <a:path w="283" h="332" extrusionOk="0">
                    <a:moveTo>
                      <a:pt x="21" y="172"/>
                    </a:moveTo>
                    <a:cubicBezTo>
                      <a:pt x="25" y="179"/>
                      <a:pt x="33" y="181"/>
                      <a:pt x="39" y="177"/>
                    </a:cubicBezTo>
                    <a:cubicBezTo>
                      <a:pt x="45" y="173"/>
                      <a:pt x="48" y="166"/>
                      <a:pt x="44" y="159"/>
                    </a:cubicBezTo>
                    <a:cubicBezTo>
                      <a:pt x="28" y="132"/>
                      <a:pt x="29" y="94"/>
                      <a:pt x="48" y="68"/>
                    </a:cubicBezTo>
                    <a:cubicBezTo>
                      <a:pt x="67" y="41"/>
                      <a:pt x="102" y="28"/>
                      <a:pt x="133" y="34"/>
                    </a:cubicBezTo>
                    <a:cubicBezTo>
                      <a:pt x="179" y="43"/>
                      <a:pt x="207" y="87"/>
                      <a:pt x="216" y="127"/>
                    </a:cubicBezTo>
                    <a:cubicBezTo>
                      <a:pt x="222" y="153"/>
                      <a:pt x="221" y="179"/>
                      <a:pt x="217" y="205"/>
                    </a:cubicBezTo>
                    <a:cubicBezTo>
                      <a:pt x="213" y="205"/>
                      <a:pt x="209" y="206"/>
                      <a:pt x="204" y="207"/>
                    </a:cubicBezTo>
                    <a:cubicBezTo>
                      <a:pt x="172" y="214"/>
                      <a:pt x="151" y="246"/>
                      <a:pt x="158" y="278"/>
                    </a:cubicBezTo>
                    <a:cubicBezTo>
                      <a:pt x="164" y="311"/>
                      <a:pt x="196" y="331"/>
                      <a:pt x="229" y="325"/>
                    </a:cubicBezTo>
                    <a:cubicBezTo>
                      <a:pt x="262" y="318"/>
                      <a:pt x="282" y="286"/>
                      <a:pt x="275" y="253"/>
                    </a:cubicBezTo>
                    <a:cubicBezTo>
                      <a:pt x="271" y="234"/>
                      <a:pt x="259" y="219"/>
                      <a:pt x="243" y="212"/>
                    </a:cubicBezTo>
                    <a:cubicBezTo>
                      <a:pt x="247" y="182"/>
                      <a:pt x="248" y="151"/>
                      <a:pt x="241" y="121"/>
                    </a:cubicBezTo>
                    <a:cubicBezTo>
                      <a:pt x="231" y="73"/>
                      <a:pt x="195" y="20"/>
                      <a:pt x="138" y="8"/>
                    </a:cubicBezTo>
                    <a:cubicBezTo>
                      <a:pt x="96" y="0"/>
                      <a:pt x="52" y="18"/>
                      <a:pt x="27" y="53"/>
                    </a:cubicBezTo>
                    <a:cubicBezTo>
                      <a:pt x="2" y="87"/>
                      <a:pt x="0" y="136"/>
                      <a:pt x="21" y="172"/>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53" name="Google Shape;1653;p46"/>
              <p:cNvSpPr/>
              <p:nvPr/>
            </p:nvSpPr>
            <p:spPr>
              <a:xfrm>
                <a:off x="6073802" y="1718107"/>
                <a:ext cx="205035" cy="263129"/>
              </a:xfrm>
              <a:custGeom>
                <a:avLst/>
                <a:gdLst/>
                <a:ahLst/>
                <a:cxnLst/>
                <a:rect l="l" t="t" r="r" b="b"/>
                <a:pathLst>
                  <a:path w="266" h="340" extrusionOk="0">
                    <a:moveTo>
                      <a:pt x="129" y="32"/>
                    </a:moveTo>
                    <a:cubicBezTo>
                      <a:pt x="144" y="35"/>
                      <a:pt x="158" y="43"/>
                      <a:pt x="169" y="53"/>
                    </a:cubicBezTo>
                    <a:cubicBezTo>
                      <a:pt x="181" y="64"/>
                      <a:pt x="190" y="77"/>
                      <a:pt x="197" y="93"/>
                    </a:cubicBezTo>
                    <a:cubicBezTo>
                      <a:pt x="204" y="109"/>
                      <a:pt x="208" y="126"/>
                      <a:pt x="210" y="142"/>
                    </a:cubicBezTo>
                    <a:cubicBezTo>
                      <a:pt x="212" y="158"/>
                      <a:pt x="211" y="174"/>
                      <a:pt x="209" y="190"/>
                    </a:cubicBezTo>
                    <a:cubicBezTo>
                      <a:pt x="207" y="196"/>
                      <a:pt x="203" y="202"/>
                      <a:pt x="199" y="210"/>
                    </a:cubicBezTo>
                    <a:cubicBezTo>
                      <a:pt x="198" y="213"/>
                      <a:pt x="197" y="215"/>
                      <a:pt x="196" y="218"/>
                    </a:cubicBezTo>
                    <a:cubicBezTo>
                      <a:pt x="191" y="218"/>
                      <a:pt x="186" y="219"/>
                      <a:pt x="182" y="221"/>
                    </a:cubicBezTo>
                    <a:cubicBezTo>
                      <a:pt x="169" y="226"/>
                      <a:pt x="159" y="235"/>
                      <a:pt x="153" y="246"/>
                    </a:cubicBezTo>
                    <a:cubicBezTo>
                      <a:pt x="144" y="264"/>
                      <a:pt x="148" y="283"/>
                      <a:pt x="156" y="299"/>
                    </a:cubicBezTo>
                    <a:cubicBezTo>
                      <a:pt x="167" y="323"/>
                      <a:pt x="193" y="339"/>
                      <a:pt x="220" y="331"/>
                    </a:cubicBezTo>
                    <a:cubicBezTo>
                      <a:pt x="248" y="323"/>
                      <a:pt x="265" y="294"/>
                      <a:pt x="259" y="265"/>
                    </a:cubicBezTo>
                    <a:cubicBezTo>
                      <a:pt x="258" y="258"/>
                      <a:pt x="256" y="253"/>
                      <a:pt x="253" y="247"/>
                    </a:cubicBezTo>
                    <a:cubicBezTo>
                      <a:pt x="249" y="235"/>
                      <a:pt x="243" y="225"/>
                      <a:pt x="235" y="218"/>
                    </a:cubicBezTo>
                    <a:cubicBezTo>
                      <a:pt x="241" y="186"/>
                      <a:pt x="242" y="154"/>
                      <a:pt x="236" y="122"/>
                    </a:cubicBezTo>
                    <a:cubicBezTo>
                      <a:pt x="231" y="98"/>
                      <a:pt x="221" y="74"/>
                      <a:pt x="206" y="54"/>
                    </a:cubicBezTo>
                    <a:cubicBezTo>
                      <a:pt x="189" y="32"/>
                      <a:pt x="168" y="16"/>
                      <a:pt x="142" y="9"/>
                    </a:cubicBezTo>
                    <a:cubicBezTo>
                      <a:pt x="138" y="8"/>
                      <a:pt x="135" y="7"/>
                      <a:pt x="131" y="7"/>
                    </a:cubicBezTo>
                    <a:cubicBezTo>
                      <a:pt x="87" y="0"/>
                      <a:pt x="44" y="23"/>
                      <a:pt x="22" y="60"/>
                    </a:cubicBezTo>
                    <a:cubicBezTo>
                      <a:pt x="0" y="96"/>
                      <a:pt x="1" y="144"/>
                      <a:pt x="22" y="180"/>
                    </a:cubicBezTo>
                    <a:cubicBezTo>
                      <a:pt x="25" y="186"/>
                      <a:pt x="32" y="189"/>
                      <a:pt x="38" y="187"/>
                    </a:cubicBezTo>
                    <a:cubicBezTo>
                      <a:pt x="42" y="186"/>
                      <a:pt x="46" y="182"/>
                      <a:pt x="46" y="178"/>
                    </a:cubicBezTo>
                    <a:cubicBezTo>
                      <a:pt x="47" y="176"/>
                      <a:pt x="47" y="174"/>
                      <a:pt x="46" y="173"/>
                    </a:cubicBezTo>
                    <a:cubicBezTo>
                      <a:pt x="45" y="170"/>
                      <a:pt x="44" y="166"/>
                      <a:pt x="42" y="163"/>
                    </a:cubicBezTo>
                    <a:cubicBezTo>
                      <a:pt x="30" y="136"/>
                      <a:pt x="29" y="102"/>
                      <a:pt x="44" y="75"/>
                    </a:cubicBezTo>
                    <a:cubicBezTo>
                      <a:pt x="45" y="72"/>
                      <a:pt x="47" y="70"/>
                      <a:pt x="48" y="67"/>
                    </a:cubicBezTo>
                    <a:cubicBezTo>
                      <a:pt x="66" y="43"/>
                      <a:pt x="98" y="27"/>
                      <a:pt x="129" y="32"/>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54" name="Google Shape;1654;p46"/>
              <p:cNvSpPr/>
              <p:nvPr/>
            </p:nvSpPr>
            <p:spPr>
              <a:xfrm>
                <a:off x="5776500" y="1776200"/>
                <a:ext cx="194782" cy="269964"/>
              </a:xfrm>
              <a:custGeom>
                <a:avLst/>
                <a:gdLst/>
                <a:ahLst/>
                <a:cxnLst/>
                <a:rect l="l" t="t" r="r" b="b"/>
                <a:pathLst>
                  <a:path w="251" h="347" extrusionOk="0">
                    <a:moveTo>
                      <a:pt x="126" y="31"/>
                    </a:moveTo>
                    <a:cubicBezTo>
                      <a:pt x="142" y="33"/>
                      <a:pt x="158" y="42"/>
                      <a:pt x="170" y="55"/>
                    </a:cubicBezTo>
                    <a:cubicBezTo>
                      <a:pt x="181" y="67"/>
                      <a:pt x="190" y="83"/>
                      <a:pt x="196" y="101"/>
                    </a:cubicBezTo>
                    <a:cubicBezTo>
                      <a:pt x="202" y="119"/>
                      <a:pt x="206" y="138"/>
                      <a:pt x="206" y="157"/>
                    </a:cubicBezTo>
                    <a:cubicBezTo>
                      <a:pt x="206" y="175"/>
                      <a:pt x="204" y="192"/>
                      <a:pt x="200" y="210"/>
                    </a:cubicBezTo>
                    <a:cubicBezTo>
                      <a:pt x="195" y="212"/>
                      <a:pt x="189" y="216"/>
                      <a:pt x="182" y="223"/>
                    </a:cubicBezTo>
                    <a:cubicBezTo>
                      <a:pt x="180" y="225"/>
                      <a:pt x="178" y="227"/>
                      <a:pt x="176" y="230"/>
                    </a:cubicBezTo>
                    <a:cubicBezTo>
                      <a:pt x="171" y="231"/>
                      <a:pt x="166" y="233"/>
                      <a:pt x="161" y="235"/>
                    </a:cubicBezTo>
                    <a:cubicBezTo>
                      <a:pt x="148" y="243"/>
                      <a:pt x="139" y="255"/>
                      <a:pt x="136" y="268"/>
                    </a:cubicBezTo>
                    <a:cubicBezTo>
                      <a:pt x="131" y="289"/>
                      <a:pt x="140" y="310"/>
                      <a:pt x="156" y="319"/>
                    </a:cubicBezTo>
                    <a:cubicBezTo>
                      <a:pt x="166" y="337"/>
                      <a:pt x="191" y="346"/>
                      <a:pt x="214" y="336"/>
                    </a:cubicBezTo>
                    <a:cubicBezTo>
                      <a:pt x="237" y="327"/>
                      <a:pt x="250" y="301"/>
                      <a:pt x="245" y="275"/>
                    </a:cubicBezTo>
                    <a:cubicBezTo>
                      <a:pt x="244" y="269"/>
                      <a:pt x="241" y="263"/>
                      <a:pt x="238" y="257"/>
                    </a:cubicBezTo>
                    <a:cubicBezTo>
                      <a:pt x="237" y="245"/>
                      <a:pt x="234" y="233"/>
                      <a:pt x="229" y="224"/>
                    </a:cubicBezTo>
                    <a:cubicBezTo>
                      <a:pt x="236" y="191"/>
                      <a:pt x="238" y="156"/>
                      <a:pt x="232" y="122"/>
                    </a:cubicBezTo>
                    <a:cubicBezTo>
                      <a:pt x="227" y="96"/>
                      <a:pt x="217" y="72"/>
                      <a:pt x="202" y="51"/>
                    </a:cubicBezTo>
                    <a:cubicBezTo>
                      <a:pt x="186" y="29"/>
                      <a:pt x="163" y="12"/>
                      <a:pt x="137" y="7"/>
                    </a:cubicBezTo>
                    <a:cubicBezTo>
                      <a:pt x="133" y="6"/>
                      <a:pt x="129" y="5"/>
                      <a:pt x="125" y="5"/>
                    </a:cubicBezTo>
                    <a:cubicBezTo>
                      <a:pt x="81" y="0"/>
                      <a:pt x="38" y="28"/>
                      <a:pt x="19" y="66"/>
                    </a:cubicBezTo>
                    <a:cubicBezTo>
                      <a:pt x="0" y="105"/>
                      <a:pt x="4" y="152"/>
                      <a:pt x="24" y="187"/>
                    </a:cubicBezTo>
                    <a:cubicBezTo>
                      <a:pt x="27" y="193"/>
                      <a:pt x="33" y="196"/>
                      <a:pt x="38" y="197"/>
                    </a:cubicBezTo>
                    <a:cubicBezTo>
                      <a:pt x="43" y="197"/>
                      <a:pt x="47" y="195"/>
                      <a:pt x="49" y="191"/>
                    </a:cubicBezTo>
                    <a:cubicBezTo>
                      <a:pt x="50" y="189"/>
                      <a:pt x="50" y="188"/>
                      <a:pt x="50" y="186"/>
                    </a:cubicBezTo>
                    <a:cubicBezTo>
                      <a:pt x="50" y="183"/>
                      <a:pt x="49" y="179"/>
                      <a:pt x="47" y="175"/>
                    </a:cubicBezTo>
                    <a:cubicBezTo>
                      <a:pt x="34" y="148"/>
                      <a:pt x="29" y="113"/>
                      <a:pt x="41" y="82"/>
                    </a:cubicBezTo>
                    <a:cubicBezTo>
                      <a:pt x="42" y="79"/>
                      <a:pt x="44" y="76"/>
                      <a:pt x="45" y="74"/>
                    </a:cubicBezTo>
                    <a:cubicBezTo>
                      <a:pt x="60" y="46"/>
                      <a:pt x="93" y="25"/>
                      <a:pt x="126" y="3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55" name="Google Shape;1655;p46"/>
              <p:cNvSpPr/>
              <p:nvPr/>
            </p:nvSpPr>
            <p:spPr>
              <a:xfrm>
                <a:off x="5479200" y="1834294"/>
                <a:ext cx="184533" cy="273382"/>
              </a:xfrm>
              <a:custGeom>
                <a:avLst/>
                <a:gdLst/>
                <a:ahLst/>
                <a:cxnLst/>
                <a:rect l="l" t="t" r="r" b="b"/>
                <a:pathLst>
                  <a:path w="236" h="353" extrusionOk="0">
                    <a:moveTo>
                      <a:pt x="124" y="28"/>
                    </a:moveTo>
                    <a:cubicBezTo>
                      <a:pt x="141" y="31"/>
                      <a:pt x="158" y="41"/>
                      <a:pt x="170" y="56"/>
                    </a:cubicBezTo>
                    <a:cubicBezTo>
                      <a:pt x="182" y="70"/>
                      <a:pt x="191" y="88"/>
                      <a:pt x="196" y="109"/>
                    </a:cubicBezTo>
                    <a:cubicBezTo>
                      <a:pt x="201" y="129"/>
                      <a:pt x="203" y="151"/>
                      <a:pt x="202" y="171"/>
                    </a:cubicBezTo>
                    <a:cubicBezTo>
                      <a:pt x="201" y="191"/>
                      <a:pt x="197" y="210"/>
                      <a:pt x="192" y="229"/>
                    </a:cubicBezTo>
                    <a:cubicBezTo>
                      <a:pt x="184" y="228"/>
                      <a:pt x="175" y="230"/>
                      <a:pt x="165" y="236"/>
                    </a:cubicBezTo>
                    <a:cubicBezTo>
                      <a:pt x="162" y="237"/>
                      <a:pt x="159" y="239"/>
                      <a:pt x="157" y="241"/>
                    </a:cubicBezTo>
                    <a:cubicBezTo>
                      <a:pt x="151" y="243"/>
                      <a:pt x="146" y="246"/>
                      <a:pt x="141" y="249"/>
                    </a:cubicBezTo>
                    <a:cubicBezTo>
                      <a:pt x="128" y="259"/>
                      <a:pt x="119" y="273"/>
                      <a:pt x="119" y="289"/>
                    </a:cubicBezTo>
                    <a:cubicBezTo>
                      <a:pt x="118" y="314"/>
                      <a:pt x="134" y="335"/>
                      <a:pt x="155" y="339"/>
                    </a:cubicBezTo>
                    <a:cubicBezTo>
                      <a:pt x="168" y="350"/>
                      <a:pt x="189" y="352"/>
                      <a:pt x="207" y="342"/>
                    </a:cubicBezTo>
                    <a:cubicBezTo>
                      <a:pt x="225" y="331"/>
                      <a:pt x="235" y="309"/>
                      <a:pt x="231" y="286"/>
                    </a:cubicBezTo>
                    <a:cubicBezTo>
                      <a:pt x="229" y="279"/>
                      <a:pt x="227" y="273"/>
                      <a:pt x="223" y="267"/>
                    </a:cubicBezTo>
                    <a:cubicBezTo>
                      <a:pt x="225" y="254"/>
                      <a:pt x="225" y="241"/>
                      <a:pt x="223" y="229"/>
                    </a:cubicBezTo>
                    <a:cubicBezTo>
                      <a:pt x="232" y="194"/>
                      <a:pt x="234" y="158"/>
                      <a:pt x="228" y="122"/>
                    </a:cubicBezTo>
                    <a:cubicBezTo>
                      <a:pt x="224" y="94"/>
                      <a:pt x="214" y="69"/>
                      <a:pt x="199" y="49"/>
                    </a:cubicBezTo>
                    <a:cubicBezTo>
                      <a:pt x="182" y="26"/>
                      <a:pt x="158" y="9"/>
                      <a:pt x="132" y="4"/>
                    </a:cubicBezTo>
                    <a:cubicBezTo>
                      <a:pt x="128" y="3"/>
                      <a:pt x="124" y="3"/>
                      <a:pt x="120" y="2"/>
                    </a:cubicBezTo>
                    <a:cubicBezTo>
                      <a:pt x="74" y="0"/>
                      <a:pt x="32" y="33"/>
                      <a:pt x="16" y="73"/>
                    </a:cubicBezTo>
                    <a:cubicBezTo>
                      <a:pt x="0" y="114"/>
                      <a:pt x="8" y="159"/>
                      <a:pt x="26" y="194"/>
                    </a:cubicBezTo>
                    <a:cubicBezTo>
                      <a:pt x="29" y="200"/>
                      <a:pt x="35" y="204"/>
                      <a:pt x="39" y="206"/>
                    </a:cubicBezTo>
                    <a:cubicBezTo>
                      <a:pt x="43" y="208"/>
                      <a:pt x="49" y="208"/>
                      <a:pt x="52" y="204"/>
                    </a:cubicBezTo>
                    <a:cubicBezTo>
                      <a:pt x="53" y="202"/>
                      <a:pt x="54" y="201"/>
                      <a:pt x="54" y="199"/>
                    </a:cubicBezTo>
                    <a:cubicBezTo>
                      <a:pt x="55" y="195"/>
                      <a:pt x="54" y="191"/>
                      <a:pt x="52" y="187"/>
                    </a:cubicBezTo>
                    <a:cubicBezTo>
                      <a:pt x="38" y="160"/>
                      <a:pt x="29" y="123"/>
                      <a:pt x="39" y="89"/>
                    </a:cubicBezTo>
                    <a:cubicBezTo>
                      <a:pt x="40" y="86"/>
                      <a:pt x="41" y="83"/>
                      <a:pt x="42" y="80"/>
                    </a:cubicBezTo>
                    <a:cubicBezTo>
                      <a:pt x="55" y="49"/>
                      <a:pt x="89" y="23"/>
                      <a:pt x="124" y="28"/>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56" name="Google Shape;1656;p46"/>
              <p:cNvSpPr/>
              <p:nvPr/>
            </p:nvSpPr>
            <p:spPr>
              <a:xfrm>
                <a:off x="5181897" y="1892387"/>
                <a:ext cx="177698" cy="280217"/>
              </a:xfrm>
              <a:custGeom>
                <a:avLst/>
                <a:gdLst/>
                <a:ahLst/>
                <a:cxnLst/>
                <a:rect l="l" t="t" r="r" b="b"/>
                <a:pathLst>
                  <a:path w="231" h="361" extrusionOk="0">
                    <a:moveTo>
                      <a:pt x="121" y="27"/>
                    </a:moveTo>
                    <a:cubicBezTo>
                      <a:pt x="140" y="29"/>
                      <a:pt x="158" y="41"/>
                      <a:pt x="171" y="58"/>
                    </a:cubicBezTo>
                    <a:cubicBezTo>
                      <a:pt x="183" y="73"/>
                      <a:pt x="191" y="93"/>
                      <a:pt x="196" y="117"/>
                    </a:cubicBezTo>
                    <a:cubicBezTo>
                      <a:pt x="200" y="140"/>
                      <a:pt x="201" y="163"/>
                      <a:pt x="198" y="186"/>
                    </a:cubicBezTo>
                    <a:cubicBezTo>
                      <a:pt x="196" y="207"/>
                      <a:pt x="191" y="229"/>
                      <a:pt x="183" y="249"/>
                    </a:cubicBezTo>
                    <a:cubicBezTo>
                      <a:pt x="173" y="244"/>
                      <a:pt x="160" y="244"/>
                      <a:pt x="148" y="248"/>
                    </a:cubicBezTo>
                    <a:cubicBezTo>
                      <a:pt x="144" y="250"/>
                      <a:pt x="140" y="251"/>
                      <a:pt x="137" y="253"/>
                    </a:cubicBezTo>
                    <a:cubicBezTo>
                      <a:pt x="131" y="256"/>
                      <a:pt x="125" y="259"/>
                      <a:pt x="120" y="264"/>
                    </a:cubicBezTo>
                    <a:cubicBezTo>
                      <a:pt x="107" y="275"/>
                      <a:pt x="100" y="293"/>
                      <a:pt x="101" y="311"/>
                    </a:cubicBezTo>
                    <a:cubicBezTo>
                      <a:pt x="104" y="340"/>
                      <a:pt x="129" y="356"/>
                      <a:pt x="155" y="359"/>
                    </a:cubicBezTo>
                    <a:cubicBezTo>
                      <a:pt x="170" y="360"/>
                      <a:pt x="187" y="359"/>
                      <a:pt x="200" y="347"/>
                    </a:cubicBezTo>
                    <a:cubicBezTo>
                      <a:pt x="213" y="336"/>
                      <a:pt x="220" y="316"/>
                      <a:pt x="216" y="297"/>
                    </a:cubicBezTo>
                    <a:cubicBezTo>
                      <a:pt x="215" y="290"/>
                      <a:pt x="212" y="283"/>
                      <a:pt x="208" y="277"/>
                    </a:cubicBezTo>
                    <a:cubicBezTo>
                      <a:pt x="213" y="263"/>
                      <a:pt x="216" y="249"/>
                      <a:pt x="217" y="235"/>
                    </a:cubicBezTo>
                    <a:cubicBezTo>
                      <a:pt x="227" y="198"/>
                      <a:pt x="230" y="160"/>
                      <a:pt x="225" y="122"/>
                    </a:cubicBezTo>
                    <a:cubicBezTo>
                      <a:pt x="220" y="92"/>
                      <a:pt x="211" y="67"/>
                      <a:pt x="196" y="47"/>
                    </a:cubicBezTo>
                    <a:cubicBezTo>
                      <a:pt x="179" y="22"/>
                      <a:pt x="154" y="6"/>
                      <a:pt x="127" y="1"/>
                    </a:cubicBezTo>
                    <a:cubicBezTo>
                      <a:pt x="123" y="1"/>
                      <a:pt x="118" y="0"/>
                      <a:pt x="114" y="0"/>
                    </a:cubicBezTo>
                    <a:cubicBezTo>
                      <a:pt x="67" y="0"/>
                      <a:pt x="26" y="38"/>
                      <a:pt x="13" y="79"/>
                    </a:cubicBezTo>
                    <a:cubicBezTo>
                      <a:pt x="0" y="122"/>
                      <a:pt x="11" y="167"/>
                      <a:pt x="28" y="201"/>
                    </a:cubicBezTo>
                    <a:cubicBezTo>
                      <a:pt x="31" y="207"/>
                      <a:pt x="36" y="212"/>
                      <a:pt x="39" y="216"/>
                    </a:cubicBezTo>
                    <a:cubicBezTo>
                      <a:pt x="44" y="220"/>
                      <a:pt x="50" y="221"/>
                      <a:pt x="55" y="217"/>
                    </a:cubicBezTo>
                    <a:cubicBezTo>
                      <a:pt x="57" y="215"/>
                      <a:pt x="58" y="214"/>
                      <a:pt x="58" y="212"/>
                    </a:cubicBezTo>
                    <a:cubicBezTo>
                      <a:pt x="60" y="208"/>
                      <a:pt x="60" y="204"/>
                      <a:pt x="57" y="200"/>
                    </a:cubicBezTo>
                    <a:cubicBezTo>
                      <a:pt x="42" y="172"/>
                      <a:pt x="29" y="134"/>
                      <a:pt x="36" y="96"/>
                    </a:cubicBezTo>
                    <a:cubicBezTo>
                      <a:pt x="37" y="93"/>
                      <a:pt x="38" y="89"/>
                      <a:pt x="39" y="86"/>
                    </a:cubicBezTo>
                    <a:cubicBezTo>
                      <a:pt x="49" y="52"/>
                      <a:pt x="84" y="22"/>
                      <a:pt x="121" y="2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57" name="Google Shape;1657;p46"/>
              <p:cNvSpPr/>
              <p:nvPr/>
            </p:nvSpPr>
            <p:spPr>
              <a:xfrm>
                <a:off x="4881178" y="1936813"/>
                <a:ext cx="181114" cy="307557"/>
              </a:xfrm>
              <a:custGeom>
                <a:avLst/>
                <a:gdLst/>
                <a:ahLst/>
                <a:cxnLst/>
                <a:rect l="l" t="t" r="r" b="b"/>
                <a:pathLst>
                  <a:path w="232" h="395" extrusionOk="0">
                    <a:moveTo>
                      <a:pt x="42" y="233"/>
                    </a:moveTo>
                    <a:cubicBezTo>
                      <a:pt x="46" y="240"/>
                      <a:pt x="54" y="242"/>
                      <a:pt x="60" y="238"/>
                    </a:cubicBezTo>
                    <a:cubicBezTo>
                      <a:pt x="66" y="234"/>
                      <a:pt x="68" y="226"/>
                      <a:pt x="65" y="220"/>
                    </a:cubicBezTo>
                    <a:cubicBezTo>
                      <a:pt x="47" y="190"/>
                      <a:pt x="28" y="145"/>
                      <a:pt x="38" y="100"/>
                    </a:cubicBezTo>
                    <a:cubicBezTo>
                      <a:pt x="46" y="64"/>
                      <a:pt x="82" y="28"/>
                      <a:pt x="121" y="33"/>
                    </a:cubicBezTo>
                    <a:cubicBezTo>
                      <a:pt x="141" y="35"/>
                      <a:pt x="161" y="48"/>
                      <a:pt x="174" y="68"/>
                    </a:cubicBezTo>
                    <a:cubicBezTo>
                      <a:pt x="186" y="85"/>
                      <a:pt x="194" y="106"/>
                      <a:pt x="197" y="134"/>
                    </a:cubicBezTo>
                    <a:cubicBezTo>
                      <a:pt x="204" y="182"/>
                      <a:pt x="196" y="232"/>
                      <a:pt x="176" y="276"/>
                    </a:cubicBezTo>
                    <a:cubicBezTo>
                      <a:pt x="163" y="269"/>
                      <a:pt x="148" y="266"/>
                      <a:pt x="133" y="269"/>
                    </a:cubicBezTo>
                    <a:cubicBezTo>
                      <a:pt x="100" y="276"/>
                      <a:pt x="80" y="308"/>
                      <a:pt x="86" y="341"/>
                    </a:cubicBezTo>
                    <a:cubicBezTo>
                      <a:pt x="93" y="373"/>
                      <a:pt x="125" y="394"/>
                      <a:pt x="158" y="387"/>
                    </a:cubicBezTo>
                    <a:cubicBezTo>
                      <a:pt x="190" y="380"/>
                      <a:pt x="211" y="348"/>
                      <a:pt x="204" y="316"/>
                    </a:cubicBezTo>
                    <a:cubicBezTo>
                      <a:pt x="203" y="308"/>
                      <a:pt x="200" y="301"/>
                      <a:pt x="196" y="295"/>
                    </a:cubicBezTo>
                    <a:cubicBezTo>
                      <a:pt x="221" y="245"/>
                      <a:pt x="231" y="186"/>
                      <a:pt x="223" y="130"/>
                    </a:cubicBezTo>
                    <a:cubicBezTo>
                      <a:pt x="219" y="99"/>
                      <a:pt x="210" y="73"/>
                      <a:pt x="195" y="53"/>
                    </a:cubicBezTo>
                    <a:cubicBezTo>
                      <a:pt x="178" y="27"/>
                      <a:pt x="151" y="10"/>
                      <a:pt x="124" y="7"/>
                    </a:cubicBezTo>
                    <a:cubicBezTo>
                      <a:pt x="69" y="0"/>
                      <a:pt x="23" y="47"/>
                      <a:pt x="13" y="94"/>
                    </a:cubicBezTo>
                    <a:cubicBezTo>
                      <a:pt x="0" y="147"/>
                      <a:pt x="22" y="199"/>
                      <a:pt x="42" y="23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58" name="Google Shape;1658;p46"/>
              <p:cNvSpPr/>
              <p:nvPr/>
            </p:nvSpPr>
            <p:spPr>
              <a:xfrm>
                <a:off x="5000784" y="2340053"/>
                <a:ext cx="908989" cy="1787240"/>
              </a:xfrm>
              <a:custGeom>
                <a:avLst/>
                <a:gdLst/>
                <a:ahLst/>
                <a:cxnLst/>
                <a:rect l="l" t="t" r="r" b="b"/>
                <a:pathLst>
                  <a:path w="1175" h="2308" extrusionOk="0">
                    <a:moveTo>
                      <a:pt x="1157" y="2307"/>
                    </a:moveTo>
                    <a:cubicBezTo>
                      <a:pt x="1152" y="2307"/>
                      <a:pt x="1147" y="2304"/>
                      <a:pt x="1144" y="2298"/>
                    </a:cubicBezTo>
                    <a:lnTo>
                      <a:pt x="3" y="24"/>
                    </a:lnTo>
                    <a:cubicBezTo>
                      <a:pt x="0" y="16"/>
                      <a:pt x="3" y="7"/>
                      <a:pt x="10" y="4"/>
                    </a:cubicBezTo>
                    <a:cubicBezTo>
                      <a:pt x="17" y="0"/>
                      <a:pt x="26" y="3"/>
                      <a:pt x="30" y="10"/>
                    </a:cubicBezTo>
                    <a:lnTo>
                      <a:pt x="1171" y="2285"/>
                    </a:lnTo>
                    <a:cubicBezTo>
                      <a:pt x="1174" y="2292"/>
                      <a:pt x="1171" y="2301"/>
                      <a:pt x="1164" y="2305"/>
                    </a:cubicBezTo>
                    <a:cubicBezTo>
                      <a:pt x="1162" y="2306"/>
                      <a:pt x="1160" y="2307"/>
                      <a:pt x="1157" y="230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59" name="Google Shape;1659;p46"/>
              <p:cNvSpPr/>
              <p:nvPr/>
            </p:nvSpPr>
            <p:spPr>
              <a:xfrm>
                <a:off x="4983696" y="2466491"/>
                <a:ext cx="768881" cy="1814576"/>
              </a:xfrm>
              <a:custGeom>
                <a:avLst/>
                <a:gdLst/>
                <a:ahLst/>
                <a:cxnLst/>
                <a:rect l="l" t="t" r="r" b="b"/>
                <a:pathLst>
                  <a:path w="990" h="2342" extrusionOk="0">
                    <a:moveTo>
                      <a:pt x="972" y="2341"/>
                    </a:moveTo>
                    <a:cubicBezTo>
                      <a:pt x="966" y="2341"/>
                      <a:pt x="961" y="2337"/>
                      <a:pt x="959" y="2331"/>
                    </a:cubicBezTo>
                    <a:lnTo>
                      <a:pt x="3" y="23"/>
                    </a:lnTo>
                    <a:cubicBezTo>
                      <a:pt x="0" y="15"/>
                      <a:pt x="4" y="7"/>
                      <a:pt x="11" y="4"/>
                    </a:cubicBezTo>
                    <a:cubicBezTo>
                      <a:pt x="19" y="0"/>
                      <a:pt x="28" y="4"/>
                      <a:pt x="31" y="12"/>
                    </a:cubicBezTo>
                    <a:lnTo>
                      <a:pt x="986" y="2320"/>
                    </a:lnTo>
                    <a:cubicBezTo>
                      <a:pt x="989" y="2328"/>
                      <a:pt x="986" y="2336"/>
                      <a:pt x="978" y="2339"/>
                    </a:cubicBezTo>
                    <a:cubicBezTo>
                      <a:pt x="976" y="2340"/>
                      <a:pt x="974" y="2341"/>
                      <a:pt x="972" y="234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60" name="Google Shape;1660;p46"/>
              <p:cNvSpPr/>
              <p:nvPr/>
            </p:nvSpPr>
            <p:spPr>
              <a:xfrm>
                <a:off x="5181897" y="2845811"/>
                <a:ext cx="659531" cy="1390829"/>
              </a:xfrm>
              <a:custGeom>
                <a:avLst/>
                <a:gdLst/>
                <a:ahLst/>
                <a:cxnLst/>
                <a:rect l="l" t="t" r="r" b="b"/>
                <a:pathLst>
                  <a:path w="849" h="1795" extrusionOk="0">
                    <a:moveTo>
                      <a:pt x="831" y="1794"/>
                    </a:moveTo>
                    <a:cubicBezTo>
                      <a:pt x="825" y="1794"/>
                      <a:pt x="820" y="1791"/>
                      <a:pt x="817" y="1786"/>
                    </a:cubicBezTo>
                    <a:lnTo>
                      <a:pt x="4" y="23"/>
                    </a:lnTo>
                    <a:cubicBezTo>
                      <a:pt x="0" y="15"/>
                      <a:pt x="3" y="6"/>
                      <a:pt x="11" y="3"/>
                    </a:cubicBezTo>
                    <a:cubicBezTo>
                      <a:pt x="18" y="0"/>
                      <a:pt x="27" y="3"/>
                      <a:pt x="31" y="10"/>
                    </a:cubicBezTo>
                    <a:lnTo>
                      <a:pt x="844" y="1773"/>
                    </a:lnTo>
                    <a:cubicBezTo>
                      <a:pt x="848" y="1781"/>
                      <a:pt x="845" y="1790"/>
                      <a:pt x="837" y="1793"/>
                    </a:cubicBezTo>
                    <a:cubicBezTo>
                      <a:pt x="835" y="1794"/>
                      <a:pt x="833" y="1794"/>
                      <a:pt x="831" y="179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61" name="Google Shape;1661;p46"/>
              <p:cNvSpPr/>
              <p:nvPr/>
            </p:nvSpPr>
            <p:spPr>
              <a:xfrm>
                <a:off x="5369847" y="2176023"/>
                <a:ext cx="1424994" cy="806480"/>
              </a:xfrm>
              <a:custGeom>
                <a:avLst/>
                <a:gdLst/>
                <a:ahLst/>
                <a:cxnLst/>
                <a:rect l="l" t="t" r="r" b="b"/>
                <a:pathLst>
                  <a:path w="1841" h="1039" extrusionOk="0">
                    <a:moveTo>
                      <a:pt x="1543" y="0"/>
                    </a:moveTo>
                    <a:lnTo>
                      <a:pt x="1840" y="645"/>
                    </a:lnTo>
                    <a:lnTo>
                      <a:pt x="283" y="1038"/>
                    </a:lnTo>
                    <a:lnTo>
                      <a:pt x="0" y="324"/>
                    </a:lnTo>
                    <a:lnTo>
                      <a:pt x="1543" y="0"/>
                    </a:ln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62" name="Google Shape;1662;p46"/>
              <p:cNvSpPr/>
              <p:nvPr/>
            </p:nvSpPr>
            <p:spPr>
              <a:xfrm>
                <a:off x="5595386" y="2312714"/>
                <a:ext cx="1025176" cy="574103"/>
              </a:xfrm>
              <a:custGeom>
                <a:avLst/>
                <a:gdLst/>
                <a:ahLst/>
                <a:cxnLst/>
                <a:rect l="l" t="t" r="r" b="b"/>
                <a:pathLst>
                  <a:path w="1323" h="743" extrusionOk="0">
                    <a:moveTo>
                      <a:pt x="1259" y="491"/>
                    </a:moveTo>
                    <a:cubicBezTo>
                      <a:pt x="1254" y="493"/>
                      <a:pt x="1250" y="494"/>
                      <a:pt x="1245" y="494"/>
                    </a:cubicBezTo>
                    <a:cubicBezTo>
                      <a:pt x="1222" y="496"/>
                      <a:pt x="1198" y="485"/>
                      <a:pt x="1181" y="466"/>
                    </a:cubicBezTo>
                    <a:cubicBezTo>
                      <a:pt x="1164" y="447"/>
                      <a:pt x="1156" y="422"/>
                      <a:pt x="1161" y="399"/>
                    </a:cubicBezTo>
                    <a:cubicBezTo>
                      <a:pt x="1162" y="393"/>
                      <a:pt x="1167" y="390"/>
                      <a:pt x="1173" y="391"/>
                    </a:cubicBezTo>
                    <a:cubicBezTo>
                      <a:pt x="1179" y="392"/>
                      <a:pt x="1183" y="398"/>
                      <a:pt x="1182" y="404"/>
                    </a:cubicBezTo>
                    <a:cubicBezTo>
                      <a:pt x="1179" y="420"/>
                      <a:pt x="1185" y="437"/>
                      <a:pt x="1197" y="451"/>
                    </a:cubicBezTo>
                    <a:cubicBezTo>
                      <a:pt x="1210" y="466"/>
                      <a:pt x="1227" y="473"/>
                      <a:pt x="1243" y="472"/>
                    </a:cubicBezTo>
                    <a:cubicBezTo>
                      <a:pt x="1259" y="471"/>
                      <a:pt x="1275" y="461"/>
                      <a:pt x="1286" y="445"/>
                    </a:cubicBezTo>
                    <a:cubicBezTo>
                      <a:pt x="1296" y="429"/>
                      <a:pt x="1299" y="411"/>
                      <a:pt x="1294" y="395"/>
                    </a:cubicBezTo>
                    <a:cubicBezTo>
                      <a:pt x="1285" y="371"/>
                      <a:pt x="1261" y="354"/>
                      <a:pt x="1235" y="337"/>
                    </a:cubicBezTo>
                    <a:lnTo>
                      <a:pt x="1082" y="239"/>
                    </a:lnTo>
                    <a:cubicBezTo>
                      <a:pt x="1123" y="322"/>
                      <a:pt x="1112" y="431"/>
                      <a:pt x="1050" y="500"/>
                    </a:cubicBezTo>
                    <a:cubicBezTo>
                      <a:pt x="1021" y="532"/>
                      <a:pt x="972" y="561"/>
                      <a:pt x="923" y="550"/>
                    </a:cubicBezTo>
                    <a:cubicBezTo>
                      <a:pt x="913" y="547"/>
                      <a:pt x="903" y="543"/>
                      <a:pt x="894" y="538"/>
                    </a:cubicBezTo>
                    <a:cubicBezTo>
                      <a:pt x="870" y="567"/>
                      <a:pt x="834" y="589"/>
                      <a:pt x="794" y="585"/>
                    </a:cubicBezTo>
                    <a:cubicBezTo>
                      <a:pt x="764" y="581"/>
                      <a:pt x="734" y="563"/>
                      <a:pt x="713" y="535"/>
                    </a:cubicBezTo>
                    <a:cubicBezTo>
                      <a:pt x="694" y="509"/>
                      <a:pt x="683" y="478"/>
                      <a:pt x="675" y="451"/>
                    </a:cubicBezTo>
                    <a:cubicBezTo>
                      <a:pt x="668" y="428"/>
                      <a:pt x="662" y="404"/>
                      <a:pt x="657" y="380"/>
                    </a:cubicBezTo>
                    <a:cubicBezTo>
                      <a:pt x="639" y="401"/>
                      <a:pt x="619" y="421"/>
                      <a:pt x="598" y="438"/>
                    </a:cubicBezTo>
                    <a:cubicBezTo>
                      <a:pt x="627" y="486"/>
                      <a:pt x="640" y="543"/>
                      <a:pt x="634" y="599"/>
                    </a:cubicBezTo>
                    <a:cubicBezTo>
                      <a:pt x="630" y="631"/>
                      <a:pt x="613" y="671"/>
                      <a:pt x="577" y="676"/>
                    </a:cubicBezTo>
                    <a:cubicBezTo>
                      <a:pt x="549" y="679"/>
                      <a:pt x="521" y="659"/>
                      <a:pt x="502" y="619"/>
                    </a:cubicBezTo>
                    <a:cubicBezTo>
                      <a:pt x="488" y="592"/>
                      <a:pt x="478" y="563"/>
                      <a:pt x="471" y="533"/>
                    </a:cubicBezTo>
                    <a:lnTo>
                      <a:pt x="459" y="618"/>
                    </a:lnTo>
                    <a:cubicBezTo>
                      <a:pt x="455" y="645"/>
                      <a:pt x="448" y="676"/>
                      <a:pt x="420" y="687"/>
                    </a:cubicBezTo>
                    <a:cubicBezTo>
                      <a:pt x="393" y="698"/>
                      <a:pt x="363" y="678"/>
                      <a:pt x="352" y="654"/>
                    </a:cubicBezTo>
                    <a:cubicBezTo>
                      <a:pt x="341" y="631"/>
                      <a:pt x="342" y="605"/>
                      <a:pt x="343" y="582"/>
                    </a:cubicBezTo>
                    <a:cubicBezTo>
                      <a:pt x="349" y="470"/>
                      <a:pt x="347" y="358"/>
                      <a:pt x="338" y="247"/>
                    </a:cubicBezTo>
                    <a:cubicBezTo>
                      <a:pt x="336" y="226"/>
                      <a:pt x="334" y="207"/>
                      <a:pt x="327" y="191"/>
                    </a:cubicBezTo>
                    <a:cubicBezTo>
                      <a:pt x="319" y="173"/>
                      <a:pt x="306" y="161"/>
                      <a:pt x="291" y="158"/>
                    </a:cubicBezTo>
                    <a:cubicBezTo>
                      <a:pt x="273" y="154"/>
                      <a:pt x="255" y="164"/>
                      <a:pt x="245" y="175"/>
                    </a:cubicBezTo>
                    <a:cubicBezTo>
                      <a:pt x="231" y="189"/>
                      <a:pt x="223" y="207"/>
                      <a:pt x="215" y="226"/>
                    </a:cubicBezTo>
                    <a:cubicBezTo>
                      <a:pt x="176" y="326"/>
                      <a:pt x="164" y="434"/>
                      <a:pt x="162" y="546"/>
                    </a:cubicBezTo>
                    <a:cubicBezTo>
                      <a:pt x="166" y="607"/>
                      <a:pt x="168" y="669"/>
                      <a:pt x="168" y="731"/>
                    </a:cubicBezTo>
                    <a:cubicBezTo>
                      <a:pt x="168" y="737"/>
                      <a:pt x="163" y="741"/>
                      <a:pt x="157" y="742"/>
                    </a:cubicBezTo>
                    <a:cubicBezTo>
                      <a:pt x="151" y="742"/>
                      <a:pt x="146" y="737"/>
                      <a:pt x="146" y="731"/>
                    </a:cubicBezTo>
                    <a:cubicBezTo>
                      <a:pt x="142" y="669"/>
                      <a:pt x="140" y="607"/>
                      <a:pt x="140" y="546"/>
                    </a:cubicBezTo>
                    <a:cubicBezTo>
                      <a:pt x="136" y="472"/>
                      <a:pt x="128" y="399"/>
                      <a:pt x="118" y="326"/>
                    </a:cubicBezTo>
                    <a:cubicBezTo>
                      <a:pt x="115" y="308"/>
                      <a:pt x="112" y="292"/>
                      <a:pt x="105" y="278"/>
                    </a:cubicBezTo>
                    <a:cubicBezTo>
                      <a:pt x="99" y="267"/>
                      <a:pt x="87" y="254"/>
                      <a:pt x="72" y="253"/>
                    </a:cubicBezTo>
                    <a:cubicBezTo>
                      <a:pt x="53" y="251"/>
                      <a:pt x="35" y="270"/>
                      <a:pt x="29" y="289"/>
                    </a:cubicBezTo>
                    <a:cubicBezTo>
                      <a:pt x="23" y="311"/>
                      <a:pt x="28" y="337"/>
                      <a:pt x="32" y="359"/>
                    </a:cubicBezTo>
                    <a:cubicBezTo>
                      <a:pt x="33" y="365"/>
                      <a:pt x="29" y="371"/>
                      <a:pt x="23" y="372"/>
                    </a:cubicBezTo>
                    <a:cubicBezTo>
                      <a:pt x="17" y="373"/>
                      <a:pt x="11" y="369"/>
                      <a:pt x="10" y="363"/>
                    </a:cubicBezTo>
                    <a:cubicBezTo>
                      <a:pt x="6" y="338"/>
                      <a:pt x="0" y="310"/>
                      <a:pt x="8" y="283"/>
                    </a:cubicBezTo>
                    <a:cubicBezTo>
                      <a:pt x="16" y="255"/>
                      <a:pt x="42" y="228"/>
                      <a:pt x="75" y="231"/>
                    </a:cubicBezTo>
                    <a:cubicBezTo>
                      <a:pt x="95" y="233"/>
                      <a:pt x="113" y="247"/>
                      <a:pt x="124" y="268"/>
                    </a:cubicBezTo>
                    <a:cubicBezTo>
                      <a:pt x="133" y="285"/>
                      <a:pt x="136" y="303"/>
                      <a:pt x="139" y="323"/>
                    </a:cubicBezTo>
                    <a:cubicBezTo>
                      <a:pt x="143" y="349"/>
                      <a:pt x="147" y="375"/>
                      <a:pt x="150" y="401"/>
                    </a:cubicBezTo>
                    <a:cubicBezTo>
                      <a:pt x="158" y="338"/>
                      <a:pt x="172" y="277"/>
                      <a:pt x="195" y="218"/>
                    </a:cubicBezTo>
                    <a:cubicBezTo>
                      <a:pt x="203" y="197"/>
                      <a:pt x="213" y="176"/>
                      <a:pt x="229" y="160"/>
                    </a:cubicBezTo>
                    <a:cubicBezTo>
                      <a:pt x="248" y="140"/>
                      <a:pt x="274" y="131"/>
                      <a:pt x="296" y="136"/>
                    </a:cubicBezTo>
                    <a:cubicBezTo>
                      <a:pt x="318" y="141"/>
                      <a:pt x="337" y="158"/>
                      <a:pt x="347" y="182"/>
                    </a:cubicBezTo>
                    <a:cubicBezTo>
                      <a:pt x="356" y="201"/>
                      <a:pt x="358" y="222"/>
                      <a:pt x="360" y="245"/>
                    </a:cubicBezTo>
                    <a:cubicBezTo>
                      <a:pt x="369" y="357"/>
                      <a:pt x="371" y="471"/>
                      <a:pt x="365" y="583"/>
                    </a:cubicBezTo>
                    <a:cubicBezTo>
                      <a:pt x="364" y="604"/>
                      <a:pt x="363" y="626"/>
                      <a:pt x="371" y="644"/>
                    </a:cubicBezTo>
                    <a:cubicBezTo>
                      <a:pt x="379" y="660"/>
                      <a:pt x="397" y="673"/>
                      <a:pt x="412" y="667"/>
                    </a:cubicBezTo>
                    <a:cubicBezTo>
                      <a:pt x="429" y="660"/>
                      <a:pt x="434" y="636"/>
                      <a:pt x="437" y="615"/>
                    </a:cubicBezTo>
                    <a:lnTo>
                      <a:pt x="460" y="447"/>
                    </a:lnTo>
                    <a:cubicBezTo>
                      <a:pt x="461" y="441"/>
                      <a:pt x="466" y="437"/>
                      <a:pt x="472" y="438"/>
                    </a:cubicBezTo>
                    <a:cubicBezTo>
                      <a:pt x="477" y="438"/>
                      <a:pt x="482" y="443"/>
                      <a:pt x="482" y="448"/>
                    </a:cubicBezTo>
                    <a:cubicBezTo>
                      <a:pt x="483" y="504"/>
                      <a:pt x="497" y="560"/>
                      <a:pt x="521" y="609"/>
                    </a:cubicBezTo>
                    <a:cubicBezTo>
                      <a:pt x="528" y="624"/>
                      <a:pt x="548" y="657"/>
                      <a:pt x="574" y="654"/>
                    </a:cubicBezTo>
                    <a:cubicBezTo>
                      <a:pt x="596" y="651"/>
                      <a:pt x="609" y="623"/>
                      <a:pt x="612" y="596"/>
                    </a:cubicBezTo>
                    <a:cubicBezTo>
                      <a:pt x="617" y="546"/>
                      <a:pt x="606" y="495"/>
                      <a:pt x="580" y="452"/>
                    </a:cubicBezTo>
                    <a:cubicBezTo>
                      <a:pt x="567" y="461"/>
                      <a:pt x="552" y="470"/>
                      <a:pt x="535" y="471"/>
                    </a:cubicBezTo>
                    <a:cubicBezTo>
                      <a:pt x="515" y="473"/>
                      <a:pt x="491" y="461"/>
                      <a:pt x="486" y="439"/>
                    </a:cubicBezTo>
                    <a:cubicBezTo>
                      <a:pt x="484" y="427"/>
                      <a:pt x="488" y="415"/>
                      <a:pt x="497" y="406"/>
                    </a:cubicBezTo>
                    <a:cubicBezTo>
                      <a:pt x="508" y="394"/>
                      <a:pt x="525" y="388"/>
                      <a:pt x="540" y="391"/>
                    </a:cubicBezTo>
                    <a:cubicBezTo>
                      <a:pt x="557" y="394"/>
                      <a:pt x="571" y="404"/>
                      <a:pt x="585" y="420"/>
                    </a:cubicBezTo>
                    <a:cubicBezTo>
                      <a:pt x="610" y="400"/>
                      <a:pt x="633" y="376"/>
                      <a:pt x="652" y="351"/>
                    </a:cubicBezTo>
                    <a:cubicBezTo>
                      <a:pt x="637" y="253"/>
                      <a:pt x="641" y="153"/>
                      <a:pt x="665" y="56"/>
                    </a:cubicBezTo>
                    <a:cubicBezTo>
                      <a:pt x="669" y="38"/>
                      <a:pt x="678" y="14"/>
                      <a:pt x="700" y="6"/>
                    </a:cubicBezTo>
                    <a:cubicBezTo>
                      <a:pt x="701" y="6"/>
                      <a:pt x="701" y="6"/>
                      <a:pt x="701" y="6"/>
                    </a:cubicBezTo>
                    <a:cubicBezTo>
                      <a:pt x="722" y="0"/>
                      <a:pt x="743" y="13"/>
                      <a:pt x="752" y="29"/>
                    </a:cubicBezTo>
                    <a:cubicBezTo>
                      <a:pt x="762" y="45"/>
                      <a:pt x="763" y="63"/>
                      <a:pt x="764" y="80"/>
                    </a:cubicBezTo>
                    <a:cubicBezTo>
                      <a:pt x="766" y="179"/>
                      <a:pt x="734" y="277"/>
                      <a:pt x="675" y="357"/>
                    </a:cubicBezTo>
                    <a:cubicBezTo>
                      <a:pt x="680" y="386"/>
                      <a:pt x="687" y="416"/>
                      <a:pt x="696" y="445"/>
                    </a:cubicBezTo>
                    <a:cubicBezTo>
                      <a:pt x="703" y="470"/>
                      <a:pt x="713" y="498"/>
                      <a:pt x="731" y="522"/>
                    </a:cubicBezTo>
                    <a:cubicBezTo>
                      <a:pt x="748" y="545"/>
                      <a:pt x="772" y="560"/>
                      <a:pt x="796" y="563"/>
                    </a:cubicBezTo>
                    <a:cubicBezTo>
                      <a:pt x="828" y="567"/>
                      <a:pt x="857" y="549"/>
                      <a:pt x="876" y="525"/>
                    </a:cubicBezTo>
                    <a:cubicBezTo>
                      <a:pt x="862" y="512"/>
                      <a:pt x="851" y="496"/>
                      <a:pt x="842" y="477"/>
                    </a:cubicBezTo>
                    <a:cubicBezTo>
                      <a:pt x="826" y="444"/>
                      <a:pt x="821" y="407"/>
                      <a:pt x="817" y="374"/>
                    </a:cubicBezTo>
                    <a:cubicBezTo>
                      <a:pt x="815" y="360"/>
                      <a:pt x="813" y="343"/>
                      <a:pt x="817" y="327"/>
                    </a:cubicBezTo>
                    <a:cubicBezTo>
                      <a:pt x="821" y="307"/>
                      <a:pt x="835" y="292"/>
                      <a:pt x="852" y="287"/>
                    </a:cubicBezTo>
                    <a:cubicBezTo>
                      <a:pt x="871" y="283"/>
                      <a:pt x="893" y="292"/>
                      <a:pt x="905" y="311"/>
                    </a:cubicBezTo>
                    <a:cubicBezTo>
                      <a:pt x="916" y="326"/>
                      <a:pt x="920" y="344"/>
                      <a:pt x="922" y="361"/>
                    </a:cubicBezTo>
                    <a:cubicBezTo>
                      <a:pt x="929" y="403"/>
                      <a:pt x="933" y="457"/>
                      <a:pt x="913" y="505"/>
                    </a:cubicBezTo>
                    <a:cubicBezTo>
                      <a:pt x="911" y="510"/>
                      <a:pt x="909" y="515"/>
                      <a:pt x="906" y="519"/>
                    </a:cubicBezTo>
                    <a:cubicBezTo>
                      <a:pt x="913" y="523"/>
                      <a:pt x="920" y="526"/>
                      <a:pt x="928" y="528"/>
                    </a:cubicBezTo>
                    <a:cubicBezTo>
                      <a:pt x="968" y="538"/>
                      <a:pt x="1009" y="512"/>
                      <a:pt x="1034" y="485"/>
                    </a:cubicBezTo>
                    <a:cubicBezTo>
                      <a:pt x="1101" y="411"/>
                      <a:pt x="1102" y="284"/>
                      <a:pt x="1036" y="209"/>
                    </a:cubicBezTo>
                    <a:cubicBezTo>
                      <a:pt x="1033" y="205"/>
                      <a:pt x="1033" y="199"/>
                      <a:pt x="1036" y="194"/>
                    </a:cubicBezTo>
                    <a:cubicBezTo>
                      <a:pt x="1040" y="190"/>
                      <a:pt x="1046" y="189"/>
                      <a:pt x="1050" y="192"/>
                    </a:cubicBezTo>
                    <a:lnTo>
                      <a:pt x="1247" y="318"/>
                    </a:lnTo>
                    <a:cubicBezTo>
                      <a:pt x="1276" y="337"/>
                      <a:pt x="1304" y="357"/>
                      <a:pt x="1314" y="388"/>
                    </a:cubicBezTo>
                    <a:cubicBezTo>
                      <a:pt x="1322" y="410"/>
                      <a:pt x="1318" y="436"/>
                      <a:pt x="1304" y="457"/>
                    </a:cubicBezTo>
                    <a:cubicBezTo>
                      <a:pt x="1293" y="474"/>
                      <a:pt x="1277" y="486"/>
                      <a:pt x="1259" y="491"/>
                    </a:cubicBezTo>
                    <a:close/>
                    <a:moveTo>
                      <a:pt x="857" y="309"/>
                    </a:moveTo>
                    <a:cubicBezTo>
                      <a:pt x="847" y="312"/>
                      <a:pt x="840" y="323"/>
                      <a:pt x="838" y="332"/>
                    </a:cubicBezTo>
                    <a:cubicBezTo>
                      <a:pt x="835" y="345"/>
                      <a:pt x="837" y="358"/>
                      <a:pt x="839" y="372"/>
                    </a:cubicBezTo>
                    <a:cubicBezTo>
                      <a:pt x="843" y="402"/>
                      <a:pt x="847" y="438"/>
                      <a:pt x="862" y="468"/>
                    </a:cubicBezTo>
                    <a:cubicBezTo>
                      <a:pt x="869" y="483"/>
                      <a:pt x="878" y="496"/>
                      <a:pt x="889" y="506"/>
                    </a:cubicBezTo>
                    <a:cubicBezTo>
                      <a:pt x="890" y="503"/>
                      <a:pt x="892" y="500"/>
                      <a:pt x="893" y="497"/>
                    </a:cubicBezTo>
                    <a:cubicBezTo>
                      <a:pt x="911" y="453"/>
                      <a:pt x="906" y="403"/>
                      <a:pt x="900" y="365"/>
                    </a:cubicBezTo>
                    <a:cubicBezTo>
                      <a:pt x="898" y="350"/>
                      <a:pt x="895" y="335"/>
                      <a:pt x="887" y="323"/>
                    </a:cubicBezTo>
                    <a:cubicBezTo>
                      <a:pt x="881" y="314"/>
                      <a:pt x="869" y="306"/>
                      <a:pt x="857" y="309"/>
                    </a:cubicBezTo>
                    <a:close/>
                    <a:moveTo>
                      <a:pt x="525" y="414"/>
                    </a:moveTo>
                    <a:cubicBezTo>
                      <a:pt x="521" y="415"/>
                      <a:pt x="516" y="417"/>
                      <a:pt x="513" y="421"/>
                    </a:cubicBezTo>
                    <a:cubicBezTo>
                      <a:pt x="510" y="424"/>
                      <a:pt x="507" y="429"/>
                      <a:pt x="508" y="434"/>
                    </a:cubicBezTo>
                    <a:cubicBezTo>
                      <a:pt x="510" y="444"/>
                      <a:pt x="523" y="450"/>
                      <a:pt x="533" y="449"/>
                    </a:cubicBezTo>
                    <a:cubicBezTo>
                      <a:pt x="545" y="448"/>
                      <a:pt x="557" y="441"/>
                      <a:pt x="567" y="434"/>
                    </a:cubicBezTo>
                    <a:cubicBezTo>
                      <a:pt x="557" y="422"/>
                      <a:pt x="547" y="415"/>
                      <a:pt x="537" y="413"/>
                    </a:cubicBezTo>
                    <a:cubicBezTo>
                      <a:pt x="533" y="412"/>
                      <a:pt x="529" y="412"/>
                      <a:pt x="525" y="414"/>
                    </a:cubicBezTo>
                    <a:close/>
                    <a:moveTo>
                      <a:pt x="707" y="27"/>
                    </a:moveTo>
                    <a:lnTo>
                      <a:pt x="707" y="27"/>
                    </a:lnTo>
                    <a:cubicBezTo>
                      <a:pt x="698" y="30"/>
                      <a:pt x="691" y="41"/>
                      <a:pt x="686" y="62"/>
                    </a:cubicBezTo>
                    <a:cubicBezTo>
                      <a:pt x="665" y="148"/>
                      <a:pt x="660" y="237"/>
                      <a:pt x="671" y="325"/>
                    </a:cubicBezTo>
                    <a:cubicBezTo>
                      <a:pt x="718" y="253"/>
                      <a:pt x="744" y="167"/>
                      <a:pt x="742" y="80"/>
                    </a:cubicBezTo>
                    <a:cubicBezTo>
                      <a:pt x="742" y="66"/>
                      <a:pt x="740" y="52"/>
                      <a:pt x="734" y="41"/>
                    </a:cubicBezTo>
                    <a:cubicBezTo>
                      <a:pt x="728" y="32"/>
                      <a:pt x="717" y="24"/>
                      <a:pt x="707" y="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63" name="Google Shape;1663;p46"/>
              <p:cNvSpPr/>
              <p:nvPr/>
            </p:nvSpPr>
            <p:spPr>
              <a:xfrm>
                <a:off x="5923443" y="2271707"/>
                <a:ext cx="498919" cy="181115"/>
              </a:xfrm>
              <a:custGeom>
                <a:avLst/>
                <a:gdLst/>
                <a:ahLst/>
                <a:cxnLst/>
                <a:rect l="l" t="t" r="r" b="b"/>
                <a:pathLst>
                  <a:path w="642" h="234" extrusionOk="0">
                    <a:moveTo>
                      <a:pt x="501" y="155"/>
                    </a:moveTo>
                    <a:cubicBezTo>
                      <a:pt x="445" y="171"/>
                      <a:pt x="384" y="168"/>
                      <a:pt x="328" y="162"/>
                    </a:cubicBezTo>
                    <a:cubicBezTo>
                      <a:pt x="317" y="161"/>
                      <a:pt x="307" y="160"/>
                      <a:pt x="297" y="159"/>
                    </a:cubicBezTo>
                    <a:cubicBezTo>
                      <a:pt x="247" y="153"/>
                      <a:pt x="196" y="148"/>
                      <a:pt x="147" y="153"/>
                    </a:cubicBezTo>
                    <a:cubicBezTo>
                      <a:pt x="118" y="157"/>
                      <a:pt x="48" y="170"/>
                      <a:pt x="22" y="226"/>
                    </a:cubicBezTo>
                    <a:cubicBezTo>
                      <a:pt x="20" y="231"/>
                      <a:pt x="13" y="233"/>
                      <a:pt x="8" y="231"/>
                    </a:cubicBezTo>
                    <a:cubicBezTo>
                      <a:pt x="2" y="228"/>
                      <a:pt x="0" y="222"/>
                      <a:pt x="2" y="216"/>
                    </a:cubicBezTo>
                    <a:cubicBezTo>
                      <a:pt x="33" y="151"/>
                      <a:pt x="112" y="135"/>
                      <a:pt x="144" y="132"/>
                    </a:cubicBezTo>
                    <a:cubicBezTo>
                      <a:pt x="196" y="126"/>
                      <a:pt x="249" y="131"/>
                      <a:pt x="299" y="137"/>
                    </a:cubicBezTo>
                    <a:cubicBezTo>
                      <a:pt x="310" y="138"/>
                      <a:pt x="320" y="139"/>
                      <a:pt x="330" y="140"/>
                    </a:cubicBezTo>
                    <a:cubicBezTo>
                      <a:pt x="389" y="147"/>
                      <a:pt x="451" y="149"/>
                      <a:pt x="507" y="130"/>
                    </a:cubicBezTo>
                    <a:cubicBezTo>
                      <a:pt x="567" y="109"/>
                      <a:pt x="611" y="62"/>
                      <a:pt x="618" y="10"/>
                    </a:cubicBezTo>
                    <a:cubicBezTo>
                      <a:pt x="619" y="4"/>
                      <a:pt x="624" y="0"/>
                      <a:pt x="630" y="1"/>
                    </a:cubicBezTo>
                    <a:cubicBezTo>
                      <a:pt x="636" y="1"/>
                      <a:pt x="641" y="7"/>
                      <a:pt x="640" y="13"/>
                    </a:cubicBezTo>
                    <a:cubicBezTo>
                      <a:pt x="631" y="73"/>
                      <a:pt x="582" y="127"/>
                      <a:pt x="514" y="151"/>
                    </a:cubicBezTo>
                    <a:cubicBezTo>
                      <a:pt x="510" y="152"/>
                      <a:pt x="506" y="153"/>
                      <a:pt x="501" y="15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64" name="Google Shape;1664;p46"/>
              <p:cNvSpPr/>
              <p:nvPr/>
            </p:nvSpPr>
            <p:spPr>
              <a:xfrm>
                <a:off x="5817507" y="3395992"/>
                <a:ext cx="116186" cy="146942"/>
              </a:xfrm>
              <a:custGeom>
                <a:avLst/>
                <a:gdLst/>
                <a:ahLst/>
                <a:cxnLst/>
                <a:rect l="l" t="t" r="r" b="b"/>
                <a:pathLst>
                  <a:path w="148" h="189" extrusionOk="0">
                    <a:moveTo>
                      <a:pt x="125" y="9"/>
                    </a:moveTo>
                    <a:cubicBezTo>
                      <a:pt x="108" y="0"/>
                      <a:pt x="88" y="5"/>
                      <a:pt x="78" y="21"/>
                    </a:cubicBezTo>
                    <a:cubicBezTo>
                      <a:pt x="55" y="58"/>
                      <a:pt x="33" y="95"/>
                      <a:pt x="10" y="132"/>
                    </a:cubicBezTo>
                    <a:cubicBezTo>
                      <a:pt x="0" y="147"/>
                      <a:pt x="6" y="171"/>
                      <a:pt x="22" y="179"/>
                    </a:cubicBezTo>
                    <a:cubicBezTo>
                      <a:pt x="39" y="188"/>
                      <a:pt x="60" y="183"/>
                      <a:pt x="70" y="167"/>
                    </a:cubicBezTo>
                    <a:cubicBezTo>
                      <a:pt x="92" y="130"/>
                      <a:pt x="115" y="93"/>
                      <a:pt x="138" y="56"/>
                    </a:cubicBezTo>
                    <a:cubicBezTo>
                      <a:pt x="147" y="41"/>
                      <a:pt x="142" y="17"/>
                      <a:pt x="125" y="9"/>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65" name="Google Shape;1665;p46"/>
              <p:cNvSpPr/>
              <p:nvPr/>
            </p:nvSpPr>
            <p:spPr>
              <a:xfrm>
                <a:off x="5964450" y="3245632"/>
                <a:ext cx="143525" cy="109353"/>
              </a:xfrm>
              <a:custGeom>
                <a:avLst/>
                <a:gdLst/>
                <a:ahLst/>
                <a:cxnLst/>
                <a:rect l="l" t="t" r="r" b="b"/>
                <a:pathLst>
                  <a:path w="185" h="142" extrusionOk="0">
                    <a:moveTo>
                      <a:pt x="163" y="72"/>
                    </a:moveTo>
                    <a:cubicBezTo>
                      <a:pt x="127" y="51"/>
                      <a:pt x="92" y="31"/>
                      <a:pt x="57" y="10"/>
                    </a:cubicBezTo>
                    <a:cubicBezTo>
                      <a:pt x="41" y="0"/>
                      <a:pt x="18" y="6"/>
                      <a:pt x="9" y="22"/>
                    </a:cubicBezTo>
                    <a:cubicBezTo>
                      <a:pt x="0" y="39"/>
                      <a:pt x="5" y="60"/>
                      <a:pt x="22" y="70"/>
                    </a:cubicBezTo>
                    <a:cubicBezTo>
                      <a:pt x="57" y="90"/>
                      <a:pt x="92" y="111"/>
                      <a:pt x="128" y="132"/>
                    </a:cubicBezTo>
                    <a:cubicBezTo>
                      <a:pt x="143" y="141"/>
                      <a:pt x="166" y="136"/>
                      <a:pt x="175" y="120"/>
                    </a:cubicBezTo>
                    <a:cubicBezTo>
                      <a:pt x="184" y="103"/>
                      <a:pt x="179" y="82"/>
                      <a:pt x="163" y="72"/>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66" name="Google Shape;1666;p46"/>
              <p:cNvSpPr/>
              <p:nvPr/>
            </p:nvSpPr>
            <p:spPr>
              <a:xfrm>
                <a:off x="5673982" y="3197790"/>
                <a:ext cx="58092" cy="174281"/>
              </a:xfrm>
              <a:custGeom>
                <a:avLst/>
                <a:gdLst/>
                <a:ahLst/>
                <a:cxnLst/>
                <a:rect l="l" t="t" r="r" b="b"/>
                <a:pathLst>
                  <a:path w="75" h="226" extrusionOk="0">
                    <a:moveTo>
                      <a:pt x="38" y="0"/>
                    </a:moveTo>
                    <a:cubicBezTo>
                      <a:pt x="19" y="1"/>
                      <a:pt x="4" y="16"/>
                      <a:pt x="4" y="35"/>
                    </a:cubicBezTo>
                    <a:cubicBezTo>
                      <a:pt x="3" y="86"/>
                      <a:pt x="1" y="138"/>
                      <a:pt x="0" y="189"/>
                    </a:cubicBezTo>
                    <a:cubicBezTo>
                      <a:pt x="0" y="207"/>
                      <a:pt x="16" y="225"/>
                      <a:pt x="35" y="224"/>
                    </a:cubicBezTo>
                    <a:cubicBezTo>
                      <a:pt x="54" y="223"/>
                      <a:pt x="69" y="209"/>
                      <a:pt x="69" y="189"/>
                    </a:cubicBezTo>
                    <a:cubicBezTo>
                      <a:pt x="71" y="138"/>
                      <a:pt x="72" y="86"/>
                      <a:pt x="73" y="35"/>
                    </a:cubicBezTo>
                    <a:cubicBezTo>
                      <a:pt x="74" y="17"/>
                      <a:pt x="57" y="0"/>
                      <a:pt x="38" y="0"/>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67" name="Google Shape;1667;p46"/>
              <p:cNvSpPr/>
              <p:nvPr/>
            </p:nvSpPr>
            <p:spPr>
              <a:xfrm>
                <a:off x="5171646" y="2261454"/>
                <a:ext cx="88849" cy="129857"/>
              </a:xfrm>
              <a:custGeom>
                <a:avLst/>
                <a:gdLst/>
                <a:ahLst/>
                <a:cxnLst/>
                <a:rect l="l" t="t" r="r" b="b"/>
                <a:pathLst>
                  <a:path w="113" h="168" extrusionOk="0">
                    <a:moveTo>
                      <a:pt x="106" y="18"/>
                    </a:moveTo>
                    <a:cubicBezTo>
                      <a:pt x="102" y="11"/>
                      <a:pt x="93" y="4"/>
                      <a:pt x="85" y="2"/>
                    </a:cubicBezTo>
                    <a:cubicBezTo>
                      <a:pt x="76" y="0"/>
                      <a:pt x="66" y="0"/>
                      <a:pt x="58" y="5"/>
                    </a:cubicBezTo>
                    <a:cubicBezTo>
                      <a:pt x="56" y="7"/>
                      <a:pt x="54" y="9"/>
                      <a:pt x="51" y="11"/>
                    </a:cubicBezTo>
                    <a:cubicBezTo>
                      <a:pt x="47" y="15"/>
                      <a:pt x="44" y="20"/>
                      <a:pt x="42" y="26"/>
                    </a:cubicBezTo>
                    <a:cubicBezTo>
                      <a:pt x="29" y="58"/>
                      <a:pt x="16" y="90"/>
                      <a:pt x="3" y="122"/>
                    </a:cubicBezTo>
                    <a:cubicBezTo>
                      <a:pt x="0" y="130"/>
                      <a:pt x="3" y="142"/>
                      <a:pt x="7" y="149"/>
                    </a:cubicBezTo>
                    <a:cubicBezTo>
                      <a:pt x="11" y="156"/>
                      <a:pt x="19" y="163"/>
                      <a:pt x="27" y="165"/>
                    </a:cubicBezTo>
                    <a:cubicBezTo>
                      <a:pt x="36" y="167"/>
                      <a:pt x="46" y="166"/>
                      <a:pt x="54" y="161"/>
                    </a:cubicBezTo>
                    <a:cubicBezTo>
                      <a:pt x="56" y="160"/>
                      <a:pt x="59" y="158"/>
                      <a:pt x="61" y="156"/>
                    </a:cubicBezTo>
                    <a:cubicBezTo>
                      <a:pt x="65" y="152"/>
                      <a:pt x="68" y="147"/>
                      <a:pt x="70" y="141"/>
                    </a:cubicBezTo>
                    <a:cubicBezTo>
                      <a:pt x="83" y="109"/>
                      <a:pt x="96" y="77"/>
                      <a:pt x="109" y="45"/>
                    </a:cubicBezTo>
                    <a:cubicBezTo>
                      <a:pt x="112" y="37"/>
                      <a:pt x="110" y="25"/>
                      <a:pt x="106" y="18"/>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68" name="Google Shape;1668;p46"/>
              <p:cNvSpPr/>
              <p:nvPr/>
            </p:nvSpPr>
            <p:spPr>
              <a:xfrm>
                <a:off x="5216070" y="2586097"/>
                <a:ext cx="119603" cy="136692"/>
              </a:xfrm>
              <a:custGeom>
                <a:avLst/>
                <a:gdLst/>
                <a:ahLst/>
                <a:cxnLst/>
                <a:rect l="l" t="t" r="r" b="b"/>
                <a:pathLst>
                  <a:path w="153" h="178" extrusionOk="0">
                    <a:moveTo>
                      <a:pt x="141" y="124"/>
                    </a:moveTo>
                    <a:cubicBezTo>
                      <a:pt x="117" y="89"/>
                      <a:pt x="94" y="54"/>
                      <a:pt x="70" y="18"/>
                    </a:cubicBezTo>
                    <a:cubicBezTo>
                      <a:pt x="65" y="11"/>
                      <a:pt x="59" y="5"/>
                      <a:pt x="50" y="2"/>
                    </a:cubicBezTo>
                    <a:cubicBezTo>
                      <a:pt x="41" y="0"/>
                      <a:pt x="30" y="1"/>
                      <a:pt x="23" y="6"/>
                    </a:cubicBezTo>
                    <a:cubicBezTo>
                      <a:pt x="8" y="16"/>
                      <a:pt x="0" y="37"/>
                      <a:pt x="10" y="53"/>
                    </a:cubicBezTo>
                    <a:cubicBezTo>
                      <a:pt x="34" y="89"/>
                      <a:pt x="58" y="124"/>
                      <a:pt x="81" y="159"/>
                    </a:cubicBezTo>
                    <a:cubicBezTo>
                      <a:pt x="86" y="167"/>
                      <a:pt x="93" y="173"/>
                      <a:pt x="102" y="175"/>
                    </a:cubicBezTo>
                    <a:cubicBezTo>
                      <a:pt x="110" y="177"/>
                      <a:pt x="121" y="176"/>
                      <a:pt x="129" y="172"/>
                    </a:cubicBezTo>
                    <a:cubicBezTo>
                      <a:pt x="144" y="162"/>
                      <a:pt x="152" y="140"/>
                      <a:pt x="141" y="124"/>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69" name="Google Shape;1669;p46"/>
              <p:cNvSpPr/>
              <p:nvPr/>
            </p:nvSpPr>
            <p:spPr>
              <a:xfrm>
                <a:off x="5407436" y="2223865"/>
                <a:ext cx="174278" cy="68346"/>
              </a:xfrm>
              <a:custGeom>
                <a:avLst/>
                <a:gdLst/>
                <a:ahLst/>
                <a:cxnLst/>
                <a:rect l="l" t="t" r="r" b="b"/>
                <a:pathLst>
                  <a:path w="223" h="90" extrusionOk="0">
                    <a:moveTo>
                      <a:pt x="186" y="2"/>
                    </a:moveTo>
                    <a:cubicBezTo>
                      <a:pt x="136" y="7"/>
                      <a:pt x="86" y="12"/>
                      <a:pt x="35" y="17"/>
                    </a:cubicBezTo>
                    <a:cubicBezTo>
                      <a:pt x="17" y="19"/>
                      <a:pt x="0" y="32"/>
                      <a:pt x="1" y="52"/>
                    </a:cubicBezTo>
                    <a:cubicBezTo>
                      <a:pt x="1" y="69"/>
                      <a:pt x="16" y="89"/>
                      <a:pt x="35" y="87"/>
                    </a:cubicBezTo>
                    <a:cubicBezTo>
                      <a:pt x="86" y="82"/>
                      <a:pt x="136" y="77"/>
                      <a:pt x="186" y="71"/>
                    </a:cubicBezTo>
                    <a:cubicBezTo>
                      <a:pt x="204" y="70"/>
                      <a:pt x="222" y="57"/>
                      <a:pt x="221" y="37"/>
                    </a:cubicBezTo>
                    <a:cubicBezTo>
                      <a:pt x="220" y="20"/>
                      <a:pt x="206" y="0"/>
                      <a:pt x="186" y="2"/>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70" name="Google Shape;1670;p46"/>
              <p:cNvSpPr/>
              <p:nvPr/>
            </p:nvSpPr>
            <p:spPr>
              <a:xfrm>
                <a:off x="5684235" y="2138432"/>
                <a:ext cx="150360" cy="95684"/>
              </a:xfrm>
              <a:custGeom>
                <a:avLst/>
                <a:gdLst/>
                <a:ahLst/>
                <a:cxnLst/>
                <a:rect l="l" t="t" r="r" b="b"/>
                <a:pathLst>
                  <a:path w="193" h="124" extrusionOk="0">
                    <a:moveTo>
                      <a:pt x="189" y="78"/>
                    </a:moveTo>
                    <a:cubicBezTo>
                      <a:pt x="186" y="70"/>
                      <a:pt x="181" y="61"/>
                      <a:pt x="173" y="57"/>
                    </a:cubicBezTo>
                    <a:cubicBezTo>
                      <a:pt x="133" y="40"/>
                      <a:pt x="94" y="23"/>
                      <a:pt x="54" y="6"/>
                    </a:cubicBezTo>
                    <a:cubicBezTo>
                      <a:pt x="45" y="2"/>
                      <a:pt x="37" y="0"/>
                      <a:pt x="27" y="2"/>
                    </a:cubicBezTo>
                    <a:cubicBezTo>
                      <a:pt x="19" y="5"/>
                      <a:pt x="11" y="11"/>
                      <a:pt x="7" y="18"/>
                    </a:cubicBezTo>
                    <a:cubicBezTo>
                      <a:pt x="2" y="26"/>
                      <a:pt x="0" y="36"/>
                      <a:pt x="3" y="45"/>
                    </a:cubicBezTo>
                    <a:cubicBezTo>
                      <a:pt x="6" y="53"/>
                      <a:pt x="11" y="62"/>
                      <a:pt x="19" y="66"/>
                    </a:cubicBezTo>
                    <a:cubicBezTo>
                      <a:pt x="59" y="83"/>
                      <a:pt x="98" y="100"/>
                      <a:pt x="138" y="117"/>
                    </a:cubicBezTo>
                    <a:cubicBezTo>
                      <a:pt x="147" y="121"/>
                      <a:pt x="155" y="123"/>
                      <a:pt x="165" y="121"/>
                    </a:cubicBezTo>
                    <a:cubicBezTo>
                      <a:pt x="173" y="118"/>
                      <a:pt x="181" y="112"/>
                      <a:pt x="185" y="105"/>
                    </a:cubicBezTo>
                    <a:cubicBezTo>
                      <a:pt x="190" y="97"/>
                      <a:pt x="192" y="87"/>
                      <a:pt x="189" y="78"/>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71" name="Google Shape;1671;p46"/>
              <p:cNvSpPr/>
              <p:nvPr/>
            </p:nvSpPr>
            <p:spPr>
              <a:xfrm>
                <a:off x="5937112" y="2107677"/>
                <a:ext cx="133271" cy="126439"/>
              </a:xfrm>
              <a:custGeom>
                <a:avLst/>
                <a:gdLst/>
                <a:ahLst/>
                <a:cxnLst/>
                <a:rect l="l" t="t" r="r" b="b"/>
                <a:pathLst>
                  <a:path w="170" h="163" extrusionOk="0">
                    <a:moveTo>
                      <a:pt x="159" y="13"/>
                    </a:moveTo>
                    <a:cubicBezTo>
                      <a:pt x="144" y="0"/>
                      <a:pt x="124" y="0"/>
                      <a:pt x="110" y="13"/>
                    </a:cubicBezTo>
                    <a:cubicBezTo>
                      <a:pt x="76" y="42"/>
                      <a:pt x="43" y="71"/>
                      <a:pt x="10" y="100"/>
                    </a:cubicBezTo>
                    <a:cubicBezTo>
                      <a:pt x="4" y="105"/>
                      <a:pt x="0" y="116"/>
                      <a:pt x="0" y="124"/>
                    </a:cubicBezTo>
                    <a:cubicBezTo>
                      <a:pt x="0" y="133"/>
                      <a:pt x="4" y="143"/>
                      <a:pt x="10" y="149"/>
                    </a:cubicBezTo>
                    <a:cubicBezTo>
                      <a:pt x="25" y="162"/>
                      <a:pt x="44" y="162"/>
                      <a:pt x="59" y="149"/>
                    </a:cubicBezTo>
                    <a:cubicBezTo>
                      <a:pt x="92" y="120"/>
                      <a:pt x="125" y="91"/>
                      <a:pt x="159" y="62"/>
                    </a:cubicBezTo>
                    <a:cubicBezTo>
                      <a:pt x="165" y="57"/>
                      <a:pt x="169" y="46"/>
                      <a:pt x="169" y="38"/>
                    </a:cubicBezTo>
                    <a:cubicBezTo>
                      <a:pt x="169" y="29"/>
                      <a:pt x="165" y="19"/>
                      <a:pt x="159" y="13"/>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72" name="Google Shape;1672;p46"/>
              <p:cNvSpPr/>
              <p:nvPr/>
            </p:nvSpPr>
            <p:spPr>
              <a:xfrm>
                <a:off x="6169486" y="2039332"/>
                <a:ext cx="218704" cy="88849"/>
              </a:xfrm>
              <a:custGeom>
                <a:avLst/>
                <a:gdLst/>
                <a:ahLst/>
                <a:cxnLst/>
                <a:rect l="l" t="t" r="r" b="b"/>
                <a:pathLst>
                  <a:path w="283" h="113" extrusionOk="0">
                    <a:moveTo>
                      <a:pt x="246" y="37"/>
                    </a:moveTo>
                    <a:cubicBezTo>
                      <a:pt x="228" y="39"/>
                      <a:pt x="210" y="39"/>
                      <a:pt x="192" y="38"/>
                    </a:cubicBezTo>
                    <a:cubicBezTo>
                      <a:pt x="184" y="38"/>
                      <a:pt x="177" y="37"/>
                      <a:pt x="169" y="36"/>
                    </a:cubicBezTo>
                    <a:cubicBezTo>
                      <a:pt x="159" y="36"/>
                      <a:pt x="155" y="35"/>
                      <a:pt x="147" y="34"/>
                    </a:cubicBezTo>
                    <a:cubicBezTo>
                      <a:pt x="113" y="28"/>
                      <a:pt x="79" y="19"/>
                      <a:pt x="47" y="6"/>
                    </a:cubicBezTo>
                    <a:cubicBezTo>
                      <a:pt x="30" y="0"/>
                      <a:pt x="8" y="14"/>
                      <a:pt x="4" y="31"/>
                    </a:cubicBezTo>
                    <a:cubicBezTo>
                      <a:pt x="0" y="51"/>
                      <a:pt x="10" y="66"/>
                      <a:pt x="28" y="73"/>
                    </a:cubicBezTo>
                    <a:cubicBezTo>
                      <a:pt x="97" y="100"/>
                      <a:pt x="172" y="112"/>
                      <a:pt x="246" y="107"/>
                    </a:cubicBezTo>
                    <a:cubicBezTo>
                      <a:pt x="264" y="106"/>
                      <a:pt x="282" y="92"/>
                      <a:pt x="281" y="72"/>
                    </a:cubicBezTo>
                    <a:cubicBezTo>
                      <a:pt x="280" y="54"/>
                      <a:pt x="266" y="36"/>
                      <a:pt x="246" y="37"/>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73" name="Google Shape;1673;p46"/>
              <p:cNvSpPr/>
              <p:nvPr/>
            </p:nvSpPr>
            <p:spPr>
              <a:xfrm>
                <a:off x="5465531" y="2951745"/>
                <a:ext cx="58092" cy="191368"/>
              </a:xfrm>
              <a:custGeom>
                <a:avLst/>
                <a:gdLst/>
                <a:ahLst/>
                <a:cxnLst/>
                <a:rect l="l" t="t" r="r" b="b"/>
                <a:pathLst>
                  <a:path w="74" h="248" extrusionOk="0">
                    <a:moveTo>
                      <a:pt x="69" y="35"/>
                    </a:moveTo>
                    <a:cubicBezTo>
                      <a:pt x="69" y="17"/>
                      <a:pt x="54" y="0"/>
                      <a:pt x="35" y="0"/>
                    </a:cubicBezTo>
                    <a:cubicBezTo>
                      <a:pt x="16" y="1"/>
                      <a:pt x="0" y="16"/>
                      <a:pt x="0" y="35"/>
                    </a:cubicBezTo>
                    <a:cubicBezTo>
                      <a:pt x="1" y="94"/>
                      <a:pt x="2" y="153"/>
                      <a:pt x="3" y="212"/>
                    </a:cubicBezTo>
                    <a:cubicBezTo>
                      <a:pt x="4" y="230"/>
                      <a:pt x="19" y="247"/>
                      <a:pt x="38" y="246"/>
                    </a:cubicBezTo>
                    <a:cubicBezTo>
                      <a:pt x="56" y="246"/>
                      <a:pt x="73" y="231"/>
                      <a:pt x="73" y="212"/>
                    </a:cubicBezTo>
                    <a:cubicBezTo>
                      <a:pt x="72" y="153"/>
                      <a:pt x="70" y="94"/>
                      <a:pt x="69" y="35"/>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74" name="Google Shape;1674;p46"/>
              <p:cNvSpPr/>
              <p:nvPr/>
            </p:nvSpPr>
            <p:spPr>
              <a:xfrm>
                <a:off x="5892687" y="3013257"/>
                <a:ext cx="167444" cy="105935"/>
              </a:xfrm>
              <a:custGeom>
                <a:avLst/>
                <a:gdLst/>
                <a:ahLst/>
                <a:cxnLst/>
                <a:rect l="l" t="t" r="r" b="b"/>
                <a:pathLst>
                  <a:path w="218" h="137" extrusionOk="0">
                    <a:moveTo>
                      <a:pt x="197" y="70"/>
                    </a:moveTo>
                    <a:lnTo>
                      <a:pt x="55" y="6"/>
                    </a:lnTo>
                    <a:cubicBezTo>
                      <a:pt x="47" y="2"/>
                      <a:pt x="38" y="0"/>
                      <a:pt x="29" y="2"/>
                    </a:cubicBezTo>
                    <a:cubicBezTo>
                      <a:pt x="21" y="4"/>
                      <a:pt x="12" y="11"/>
                      <a:pt x="8" y="18"/>
                    </a:cubicBezTo>
                    <a:cubicBezTo>
                      <a:pt x="0" y="33"/>
                      <a:pt x="3" y="58"/>
                      <a:pt x="20" y="66"/>
                    </a:cubicBezTo>
                    <a:lnTo>
                      <a:pt x="162" y="130"/>
                    </a:lnTo>
                    <a:cubicBezTo>
                      <a:pt x="170" y="134"/>
                      <a:pt x="179" y="136"/>
                      <a:pt x="188" y="133"/>
                    </a:cubicBezTo>
                    <a:cubicBezTo>
                      <a:pt x="196" y="131"/>
                      <a:pt x="205" y="125"/>
                      <a:pt x="209" y="117"/>
                    </a:cubicBezTo>
                    <a:cubicBezTo>
                      <a:pt x="217" y="102"/>
                      <a:pt x="214" y="78"/>
                      <a:pt x="197" y="70"/>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75" name="Google Shape;1675;p46"/>
              <p:cNvSpPr/>
              <p:nvPr/>
            </p:nvSpPr>
            <p:spPr>
              <a:xfrm>
                <a:off x="6210493" y="2900487"/>
                <a:ext cx="177697" cy="82015"/>
              </a:xfrm>
              <a:custGeom>
                <a:avLst/>
                <a:gdLst/>
                <a:ahLst/>
                <a:cxnLst/>
                <a:rect l="l" t="t" r="r" b="b"/>
                <a:pathLst>
                  <a:path w="230" h="104" extrusionOk="0">
                    <a:moveTo>
                      <a:pt x="224" y="28"/>
                    </a:moveTo>
                    <a:cubicBezTo>
                      <a:pt x="218" y="9"/>
                      <a:pt x="200" y="0"/>
                      <a:pt x="181" y="4"/>
                    </a:cubicBezTo>
                    <a:lnTo>
                      <a:pt x="30" y="32"/>
                    </a:lnTo>
                    <a:cubicBezTo>
                      <a:pt x="12" y="36"/>
                      <a:pt x="0" y="58"/>
                      <a:pt x="6" y="75"/>
                    </a:cubicBezTo>
                    <a:cubicBezTo>
                      <a:pt x="12" y="94"/>
                      <a:pt x="29" y="103"/>
                      <a:pt x="48" y="99"/>
                    </a:cubicBezTo>
                    <a:lnTo>
                      <a:pt x="199" y="70"/>
                    </a:lnTo>
                    <a:cubicBezTo>
                      <a:pt x="217" y="67"/>
                      <a:pt x="229" y="45"/>
                      <a:pt x="224" y="28"/>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76" name="Google Shape;1676;p46"/>
              <p:cNvSpPr/>
              <p:nvPr/>
            </p:nvSpPr>
            <p:spPr>
              <a:xfrm>
                <a:off x="6613729" y="2794550"/>
                <a:ext cx="167444" cy="92265"/>
              </a:xfrm>
              <a:custGeom>
                <a:avLst/>
                <a:gdLst/>
                <a:ahLst/>
                <a:cxnLst/>
                <a:rect l="l" t="t" r="r" b="b"/>
                <a:pathLst>
                  <a:path w="214" h="120" extrusionOk="0">
                    <a:moveTo>
                      <a:pt x="185" y="47"/>
                    </a:moveTo>
                    <a:cubicBezTo>
                      <a:pt x="139" y="33"/>
                      <a:pt x="93" y="19"/>
                      <a:pt x="46" y="5"/>
                    </a:cubicBezTo>
                    <a:cubicBezTo>
                      <a:pt x="29" y="0"/>
                      <a:pt x="8" y="11"/>
                      <a:pt x="4" y="29"/>
                    </a:cubicBezTo>
                    <a:cubicBezTo>
                      <a:pt x="0" y="48"/>
                      <a:pt x="9" y="66"/>
                      <a:pt x="28" y="72"/>
                    </a:cubicBezTo>
                    <a:cubicBezTo>
                      <a:pt x="74" y="86"/>
                      <a:pt x="120" y="100"/>
                      <a:pt x="166" y="114"/>
                    </a:cubicBezTo>
                    <a:cubicBezTo>
                      <a:pt x="184" y="119"/>
                      <a:pt x="205" y="107"/>
                      <a:pt x="209" y="89"/>
                    </a:cubicBezTo>
                    <a:cubicBezTo>
                      <a:pt x="213" y="71"/>
                      <a:pt x="203" y="52"/>
                      <a:pt x="185" y="47"/>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77" name="Google Shape;1677;p46"/>
              <p:cNvSpPr/>
              <p:nvPr/>
            </p:nvSpPr>
            <p:spPr>
              <a:xfrm>
                <a:off x="6579556" y="3030344"/>
                <a:ext cx="64927" cy="167445"/>
              </a:xfrm>
              <a:custGeom>
                <a:avLst/>
                <a:gdLst/>
                <a:ahLst/>
                <a:cxnLst/>
                <a:rect l="l" t="t" r="r" b="b"/>
                <a:pathLst>
                  <a:path w="83" h="214" extrusionOk="0">
                    <a:moveTo>
                      <a:pt x="71" y="36"/>
                    </a:moveTo>
                    <a:cubicBezTo>
                      <a:pt x="70" y="18"/>
                      <a:pt x="56" y="0"/>
                      <a:pt x="36" y="1"/>
                    </a:cubicBezTo>
                    <a:cubicBezTo>
                      <a:pt x="19" y="2"/>
                      <a:pt x="0" y="16"/>
                      <a:pt x="2" y="36"/>
                    </a:cubicBezTo>
                    <a:cubicBezTo>
                      <a:pt x="5" y="83"/>
                      <a:pt x="8" y="130"/>
                      <a:pt x="11" y="177"/>
                    </a:cubicBezTo>
                    <a:cubicBezTo>
                      <a:pt x="13" y="195"/>
                      <a:pt x="26" y="213"/>
                      <a:pt x="46" y="212"/>
                    </a:cubicBezTo>
                    <a:cubicBezTo>
                      <a:pt x="64" y="211"/>
                      <a:pt x="82" y="197"/>
                      <a:pt x="81" y="177"/>
                    </a:cubicBezTo>
                    <a:cubicBezTo>
                      <a:pt x="77" y="130"/>
                      <a:pt x="74" y="83"/>
                      <a:pt x="71" y="36"/>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78" name="Google Shape;1678;p46"/>
              <p:cNvSpPr/>
              <p:nvPr/>
            </p:nvSpPr>
            <p:spPr>
              <a:xfrm>
                <a:off x="6333514" y="3139697"/>
                <a:ext cx="68345" cy="153777"/>
              </a:xfrm>
              <a:custGeom>
                <a:avLst/>
                <a:gdLst/>
                <a:ahLst/>
                <a:cxnLst/>
                <a:rect l="l" t="t" r="r" b="b"/>
                <a:pathLst>
                  <a:path w="88" h="200" extrusionOk="0">
                    <a:moveTo>
                      <a:pt x="70" y="35"/>
                    </a:moveTo>
                    <a:cubicBezTo>
                      <a:pt x="69" y="26"/>
                      <a:pt x="67" y="18"/>
                      <a:pt x="60" y="11"/>
                    </a:cubicBezTo>
                    <a:cubicBezTo>
                      <a:pt x="54" y="5"/>
                      <a:pt x="44" y="0"/>
                      <a:pt x="36" y="1"/>
                    </a:cubicBezTo>
                    <a:cubicBezTo>
                      <a:pt x="27" y="1"/>
                      <a:pt x="17" y="4"/>
                      <a:pt x="11" y="11"/>
                    </a:cubicBezTo>
                    <a:cubicBezTo>
                      <a:pt x="5" y="17"/>
                      <a:pt x="0" y="26"/>
                      <a:pt x="1" y="35"/>
                    </a:cubicBezTo>
                    <a:cubicBezTo>
                      <a:pt x="6" y="78"/>
                      <a:pt x="12" y="121"/>
                      <a:pt x="17" y="164"/>
                    </a:cubicBezTo>
                    <a:cubicBezTo>
                      <a:pt x="18" y="173"/>
                      <a:pt x="20" y="181"/>
                      <a:pt x="27" y="188"/>
                    </a:cubicBezTo>
                    <a:cubicBezTo>
                      <a:pt x="33" y="194"/>
                      <a:pt x="43" y="199"/>
                      <a:pt x="52" y="198"/>
                    </a:cubicBezTo>
                    <a:cubicBezTo>
                      <a:pt x="61" y="198"/>
                      <a:pt x="70" y="195"/>
                      <a:pt x="76" y="188"/>
                    </a:cubicBezTo>
                    <a:cubicBezTo>
                      <a:pt x="82" y="182"/>
                      <a:pt x="87" y="173"/>
                      <a:pt x="86" y="164"/>
                    </a:cubicBezTo>
                    <a:cubicBezTo>
                      <a:pt x="81" y="121"/>
                      <a:pt x="76" y="78"/>
                      <a:pt x="70" y="35"/>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79" name="Google Shape;1679;p46"/>
              <p:cNvSpPr/>
              <p:nvPr/>
            </p:nvSpPr>
            <p:spPr>
              <a:xfrm>
                <a:off x="6213909" y="3419914"/>
                <a:ext cx="164028" cy="92266"/>
              </a:xfrm>
              <a:custGeom>
                <a:avLst/>
                <a:gdLst/>
                <a:ahLst/>
                <a:cxnLst/>
                <a:rect l="l" t="t" r="r" b="b"/>
                <a:pathLst>
                  <a:path w="211" h="121" extrusionOk="0">
                    <a:moveTo>
                      <a:pt x="182" y="48"/>
                    </a:moveTo>
                    <a:cubicBezTo>
                      <a:pt x="137" y="34"/>
                      <a:pt x="92" y="20"/>
                      <a:pt x="47" y="6"/>
                    </a:cubicBezTo>
                    <a:cubicBezTo>
                      <a:pt x="29" y="0"/>
                      <a:pt x="8" y="12"/>
                      <a:pt x="4" y="30"/>
                    </a:cubicBezTo>
                    <a:cubicBezTo>
                      <a:pt x="0" y="49"/>
                      <a:pt x="10" y="67"/>
                      <a:pt x="28" y="73"/>
                    </a:cubicBezTo>
                    <a:cubicBezTo>
                      <a:pt x="73" y="86"/>
                      <a:pt x="118" y="100"/>
                      <a:pt x="163" y="114"/>
                    </a:cubicBezTo>
                    <a:cubicBezTo>
                      <a:pt x="180" y="120"/>
                      <a:pt x="202" y="108"/>
                      <a:pt x="206" y="90"/>
                    </a:cubicBezTo>
                    <a:cubicBezTo>
                      <a:pt x="210" y="71"/>
                      <a:pt x="200" y="53"/>
                      <a:pt x="182" y="48"/>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80" name="Google Shape;1680;p46"/>
              <p:cNvSpPr/>
              <p:nvPr/>
            </p:nvSpPr>
            <p:spPr>
              <a:xfrm>
                <a:off x="6606894" y="3279805"/>
                <a:ext cx="198200" cy="143526"/>
              </a:xfrm>
              <a:custGeom>
                <a:avLst/>
                <a:gdLst/>
                <a:ahLst/>
                <a:cxnLst/>
                <a:rect l="l" t="t" r="r" b="b"/>
                <a:pathLst>
                  <a:path w="257" h="187" extrusionOk="0">
                    <a:moveTo>
                      <a:pt x="246" y="23"/>
                    </a:moveTo>
                    <a:cubicBezTo>
                      <a:pt x="236" y="7"/>
                      <a:pt x="215" y="0"/>
                      <a:pt x="199" y="10"/>
                    </a:cubicBezTo>
                    <a:cubicBezTo>
                      <a:pt x="140" y="46"/>
                      <a:pt x="81" y="81"/>
                      <a:pt x="22" y="116"/>
                    </a:cubicBezTo>
                    <a:cubicBezTo>
                      <a:pt x="7" y="126"/>
                      <a:pt x="0" y="148"/>
                      <a:pt x="10" y="164"/>
                    </a:cubicBezTo>
                    <a:cubicBezTo>
                      <a:pt x="20" y="179"/>
                      <a:pt x="41" y="186"/>
                      <a:pt x="57" y="176"/>
                    </a:cubicBezTo>
                    <a:cubicBezTo>
                      <a:pt x="116" y="141"/>
                      <a:pt x="175" y="105"/>
                      <a:pt x="234" y="70"/>
                    </a:cubicBezTo>
                    <a:cubicBezTo>
                      <a:pt x="249" y="61"/>
                      <a:pt x="256" y="39"/>
                      <a:pt x="246" y="23"/>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81" name="Google Shape;1681;p46"/>
              <p:cNvSpPr/>
              <p:nvPr/>
            </p:nvSpPr>
            <p:spPr>
              <a:xfrm>
                <a:off x="6866606" y="3033760"/>
                <a:ext cx="92265" cy="140108"/>
              </a:xfrm>
              <a:custGeom>
                <a:avLst/>
                <a:gdLst/>
                <a:ahLst/>
                <a:cxnLst/>
                <a:rect l="l" t="t" r="r" b="b"/>
                <a:pathLst>
                  <a:path w="119" h="179" extrusionOk="0">
                    <a:moveTo>
                      <a:pt x="112" y="125"/>
                    </a:moveTo>
                    <a:lnTo>
                      <a:pt x="65" y="19"/>
                    </a:lnTo>
                    <a:cubicBezTo>
                      <a:pt x="62" y="11"/>
                      <a:pt x="52" y="5"/>
                      <a:pt x="44" y="3"/>
                    </a:cubicBezTo>
                    <a:cubicBezTo>
                      <a:pt x="36" y="0"/>
                      <a:pt x="25" y="1"/>
                      <a:pt x="18" y="6"/>
                    </a:cubicBezTo>
                    <a:cubicBezTo>
                      <a:pt x="10" y="11"/>
                      <a:pt x="4" y="18"/>
                      <a:pt x="2" y="27"/>
                    </a:cubicBezTo>
                    <a:cubicBezTo>
                      <a:pt x="0" y="36"/>
                      <a:pt x="1" y="45"/>
                      <a:pt x="5" y="54"/>
                    </a:cubicBezTo>
                    <a:cubicBezTo>
                      <a:pt x="21" y="89"/>
                      <a:pt x="37" y="125"/>
                      <a:pt x="52" y="160"/>
                    </a:cubicBezTo>
                    <a:cubicBezTo>
                      <a:pt x="56" y="167"/>
                      <a:pt x="66" y="174"/>
                      <a:pt x="73" y="176"/>
                    </a:cubicBezTo>
                    <a:cubicBezTo>
                      <a:pt x="81" y="178"/>
                      <a:pt x="92" y="177"/>
                      <a:pt x="100" y="172"/>
                    </a:cubicBezTo>
                    <a:cubicBezTo>
                      <a:pt x="107" y="168"/>
                      <a:pt x="114" y="161"/>
                      <a:pt x="116" y="152"/>
                    </a:cubicBezTo>
                    <a:cubicBezTo>
                      <a:pt x="118" y="142"/>
                      <a:pt x="116" y="134"/>
                      <a:pt x="112" y="125"/>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82" name="Google Shape;1682;p46"/>
              <p:cNvSpPr/>
              <p:nvPr/>
            </p:nvSpPr>
            <p:spPr>
              <a:xfrm>
                <a:off x="6897360" y="2777465"/>
                <a:ext cx="123021" cy="136692"/>
              </a:xfrm>
              <a:custGeom>
                <a:avLst/>
                <a:gdLst/>
                <a:ahLst/>
                <a:cxnLst/>
                <a:rect l="l" t="t" r="r" b="b"/>
                <a:pathLst>
                  <a:path w="157" h="178" extrusionOk="0">
                    <a:moveTo>
                      <a:pt x="145" y="124"/>
                    </a:moveTo>
                    <a:cubicBezTo>
                      <a:pt x="121" y="88"/>
                      <a:pt x="96" y="53"/>
                      <a:pt x="71" y="18"/>
                    </a:cubicBezTo>
                    <a:cubicBezTo>
                      <a:pt x="66" y="10"/>
                      <a:pt x="60" y="4"/>
                      <a:pt x="51" y="2"/>
                    </a:cubicBezTo>
                    <a:cubicBezTo>
                      <a:pt x="42" y="0"/>
                      <a:pt x="31" y="1"/>
                      <a:pt x="24" y="5"/>
                    </a:cubicBezTo>
                    <a:cubicBezTo>
                      <a:pt x="9" y="15"/>
                      <a:pt x="0" y="37"/>
                      <a:pt x="11" y="53"/>
                    </a:cubicBezTo>
                    <a:cubicBezTo>
                      <a:pt x="36" y="88"/>
                      <a:pt x="61" y="123"/>
                      <a:pt x="85" y="159"/>
                    </a:cubicBezTo>
                    <a:cubicBezTo>
                      <a:pt x="91" y="166"/>
                      <a:pt x="97" y="172"/>
                      <a:pt x="106" y="175"/>
                    </a:cubicBezTo>
                    <a:cubicBezTo>
                      <a:pt x="114" y="177"/>
                      <a:pt x="125" y="176"/>
                      <a:pt x="133" y="171"/>
                    </a:cubicBezTo>
                    <a:cubicBezTo>
                      <a:pt x="148" y="162"/>
                      <a:pt x="156" y="140"/>
                      <a:pt x="145" y="124"/>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83" name="Google Shape;1683;p46"/>
              <p:cNvSpPr/>
              <p:nvPr/>
            </p:nvSpPr>
            <p:spPr>
              <a:xfrm>
                <a:off x="6846102" y="2439153"/>
                <a:ext cx="78596" cy="143526"/>
              </a:xfrm>
              <a:custGeom>
                <a:avLst/>
                <a:gdLst/>
                <a:ahLst/>
                <a:cxnLst/>
                <a:rect l="l" t="t" r="r" b="b"/>
                <a:pathLst>
                  <a:path w="101" h="185" extrusionOk="0">
                    <a:moveTo>
                      <a:pt x="72" y="4"/>
                    </a:moveTo>
                    <a:cubicBezTo>
                      <a:pt x="54" y="0"/>
                      <a:pt x="34" y="10"/>
                      <a:pt x="29" y="28"/>
                    </a:cubicBezTo>
                    <a:cubicBezTo>
                      <a:pt x="21" y="65"/>
                      <a:pt x="12" y="101"/>
                      <a:pt x="4" y="138"/>
                    </a:cubicBezTo>
                    <a:cubicBezTo>
                      <a:pt x="0" y="155"/>
                      <a:pt x="9" y="176"/>
                      <a:pt x="28" y="180"/>
                    </a:cubicBezTo>
                    <a:cubicBezTo>
                      <a:pt x="46" y="184"/>
                      <a:pt x="66" y="175"/>
                      <a:pt x="71" y="156"/>
                    </a:cubicBezTo>
                    <a:cubicBezTo>
                      <a:pt x="79" y="120"/>
                      <a:pt x="88" y="83"/>
                      <a:pt x="96" y="47"/>
                    </a:cubicBezTo>
                    <a:cubicBezTo>
                      <a:pt x="100" y="29"/>
                      <a:pt x="91" y="8"/>
                      <a:pt x="72" y="4"/>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84" name="Google Shape;1684;p46"/>
              <p:cNvSpPr/>
              <p:nvPr/>
            </p:nvSpPr>
            <p:spPr>
              <a:xfrm>
                <a:off x="6692325" y="2217030"/>
                <a:ext cx="129856" cy="99100"/>
              </a:xfrm>
              <a:custGeom>
                <a:avLst/>
                <a:gdLst/>
                <a:ahLst/>
                <a:cxnLst/>
                <a:rect l="l" t="t" r="r" b="b"/>
                <a:pathLst>
                  <a:path w="168" h="130" extrusionOk="0">
                    <a:moveTo>
                      <a:pt x="146" y="60"/>
                    </a:moveTo>
                    <a:cubicBezTo>
                      <a:pt x="116" y="43"/>
                      <a:pt x="86" y="26"/>
                      <a:pt x="56" y="9"/>
                    </a:cubicBezTo>
                    <a:cubicBezTo>
                      <a:pt x="40" y="0"/>
                      <a:pt x="17" y="4"/>
                      <a:pt x="8" y="21"/>
                    </a:cubicBezTo>
                    <a:cubicBezTo>
                      <a:pt x="0" y="38"/>
                      <a:pt x="4" y="59"/>
                      <a:pt x="21" y="69"/>
                    </a:cubicBezTo>
                    <a:cubicBezTo>
                      <a:pt x="51" y="86"/>
                      <a:pt x="81" y="103"/>
                      <a:pt x="111" y="120"/>
                    </a:cubicBezTo>
                    <a:cubicBezTo>
                      <a:pt x="127" y="129"/>
                      <a:pt x="149" y="124"/>
                      <a:pt x="158" y="107"/>
                    </a:cubicBezTo>
                    <a:cubicBezTo>
                      <a:pt x="167" y="91"/>
                      <a:pt x="163" y="70"/>
                      <a:pt x="146" y="60"/>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85" name="Google Shape;1685;p46"/>
              <p:cNvSpPr/>
              <p:nvPr/>
            </p:nvSpPr>
            <p:spPr>
              <a:xfrm>
                <a:off x="6593225" y="1953898"/>
                <a:ext cx="99099" cy="160612"/>
              </a:xfrm>
              <a:custGeom>
                <a:avLst/>
                <a:gdLst/>
                <a:ahLst/>
                <a:cxnLst/>
                <a:rect l="l" t="t" r="r" b="b"/>
                <a:pathLst>
                  <a:path w="130" h="208" extrusionOk="0">
                    <a:moveTo>
                      <a:pt x="98" y="5"/>
                    </a:moveTo>
                    <a:cubicBezTo>
                      <a:pt x="78" y="0"/>
                      <a:pt x="62" y="11"/>
                      <a:pt x="55" y="29"/>
                    </a:cubicBezTo>
                    <a:cubicBezTo>
                      <a:pt x="39" y="73"/>
                      <a:pt x="23" y="116"/>
                      <a:pt x="6" y="160"/>
                    </a:cubicBezTo>
                    <a:cubicBezTo>
                      <a:pt x="0" y="177"/>
                      <a:pt x="13" y="199"/>
                      <a:pt x="30" y="203"/>
                    </a:cubicBezTo>
                    <a:cubicBezTo>
                      <a:pt x="50" y="207"/>
                      <a:pt x="66" y="197"/>
                      <a:pt x="73" y="179"/>
                    </a:cubicBezTo>
                    <a:cubicBezTo>
                      <a:pt x="89" y="135"/>
                      <a:pt x="106" y="91"/>
                      <a:pt x="122" y="47"/>
                    </a:cubicBezTo>
                    <a:cubicBezTo>
                      <a:pt x="129" y="30"/>
                      <a:pt x="115" y="8"/>
                      <a:pt x="98" y="5"/>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86" name="Google Shape;1686;p46"/>
              <p:cNvSpPr/>
              <p:nvPr/>
            </p:nvSpPr>
            <p:spPr>
              <a:xfrm>
                <a:off x="6395024" y="1953898"/>
                <a:ext cx="126438" cy="167445"/>
              </a:xfrm>
              <a:custGeom>
                <a:avLst/>
                <a:gdLst/>
                <a:ahLst/>
                <a:cxnLst/>
                <a:rect l="l" t="t" r="r" b="b"/>
                <a:pathLst>
                  <a:path w="165" h="214" extrusionOk="0">
                    <a:moveTo>
                      <a:pt x="154" y="155"/>
                    </a:moveTo>
                    <a:cubicBezTo>
                      <a:pt x="126" y="111"/>
                      <a:pt x="98" y="67"/>
                      <a:pt x="70" y="23"/>
                    </a:cubicBezTo>
                    <a:cubicBezTo>
                      <a:pt x="61" y="8"/>
                      <a:pt x="39" y="0"/>
                      <a:pt x="23" y="11"/>
                    </a:cubicBezTo>
                    <a:cubicBezTo>
                      <a:pt x="8" y="21"/>
                      <a:pt x="0" y="42"/>
                      <a:pt x="10" y="58"/>
                    </a:cubicBezTo>
                    <a:cubicBezTo>
                      <a:pt x="38" y="102"/>
                      <a:pt x="66" y="146"/>
                      <a:pt x="94" y="190"/>
                    </a:cubicBezTo>
                    <a:cubicBezTo>
                      <a:pt x="104" y="205"/>
                      <a:pt x="125" y="213"/>
                      <a:pt x="141" y="202"/>
                    </a:cubicBezTo>
                    <a:cubicBezTo>
                      <a:pt x="157" y="193"/>
                      <a:pt x="164" y="171"/>
                      <a:pt x="154" y="155"/>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87" name="Google Shape;1687;p46"/>
              <p:cNvSpPr/>
              <p:nvPr/>
            </p:nvSpPr>
            <p:spPr>
              <a:xfrm>
                <a:off x="5984954" y="3563440"/>
                <a:ext cx="102517" cy="170864"/>
              </a:xfrm>
              <a:custGeom>
                <a:avLst/>
                <a:gdLst/>
                <a:ahLst/>
                <a:cxnLst/>
                <a:rect l="l" t="t" r="r" b="b"/>
                <a:pathLst>
                  <a:path w="132" h="222" extrusionOk="0">
                    <a:moveTo>
                      <a:pt x="124" y="21"/>
                    </a:moveTo>
                    <a:cubicBezTo>
                      <a:pt x="120" y="13"/>
                      <a:pt x="112" y="6"/>
                      <a:pt x="104" y="5"/>
                    </a:cubicBezTo>
                    <a:cubicBezTo>
                      <a:pt x="84" y="0"/>
                      <a:pt x="68" y="11"/>
                      <a:pt x="61" y="29"/>
                    </a:cubicBezTo>
                    <a:cubicBezTo>
                      <a:pt x="42" y="77"/>
                      <a:pt x="22" y="125"/>
                      <a:pt x="3" y="173"/>
                    </a:cubicBezTo>
                    <a:cubicBezTo>
                      <a:pt x="0" y="181"/>
                      <a:pt x="2" y="193"/>
                      <a:pt x="6" y="200"/>
                    </a:cubicBezTo>
                    <a:cubicBezTo>
                      <a:pt x="11" y="207"/>
                      <a:pt x="19" y="214"/>
                      <a:pt x="27" y="216"/>
                    </a:cubicBezTo>
                    <a:cubicBezTo>
                      <a:pt x="47" y="221"/>
                      <a:pt x="63" y="210"/>
                      <a:pt x="70" y="192"/>
                    </a:cubicBezTo>
                    <a:cubicBezTo>
                      <a:pt x="89" y="144"/>
                      <a:pt x="108" y="95"/>
                      <a:pt x="128" y="47"/>
                    </a:cubicBezTo>
                    <a:cubicBezTo>
                      <a:pt x="131" y="39"/>
                      <a:pt x="128" y="27"/>
                      <a:pt x="124" y="21"/>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88" name="Google Shape;1688;p46"/>
              <p:cNvSpPr/>
              <p:nvPr/>
            </p:nvSpPr>
            <p:spPr>
              <a:xfrm>
                <a:off x="5882436" y="3823154"/>
                <a:ext cx="143525" cy="157195"/>
              </a:xfrm>
              <a:custGeom>
                <a:avLst/>
                <a:gdLst/>
                <a:ahLst/>
                <a:cxnLst/>
                <a:rect l="l" t="t" r="r" b="b"/>
                <a:pathLst>
                  <a:path w="185" h="204" extrusionOk="0">
                    <a:moveTo>
                      <a:pt x="173" y="151"/>
                    </a:moveTo>
                    <a:cubicBezTo>
                      <a:pt x="139" y="106"/>
                      <a:pt x="105" y="62"/>
                      <a:pt x="71" y="18"/>
                    </a:cubicBezTo>
                    <a:cubicBezTo>
                      <a:pt x="66" y="10"/>
                      <a:pt x="60" y="4"/>
                      <a:pt x="51" y="2"/>
                    </a:cubicBezTo>
                    <a:cubicBezTo>
                      <a:pt x="42" y="0"/>
                      <a:pt x="31" y="1"/>
                      <a:pt x="24" y="5"/>
                    </a:cubicBezTo>
                    <a:cubicBezTo>
                      <a:pt x="10" y="14"/>
                      <a:pt x="0" y="37"/>
                      <a:pt x="11" y="53"/>
                    </a:cubicBezTo>
                    <a:cubicBezTo>
                      <a:pt x="45" y="97"/>
                      <a:pt x="79" y="141"/>
                      <a:pt x="113" y="185"/>
                    </a:cubicBezTo>
                    <a:cubicBezTo>
                      <a:pt x="119" y="192"/>
                      <a:pt x="124" y="198"/>
                      <a:pt x="134" y="200"/>
                    </a:cubicBezTo>
                    <a:cubicBezTo>
                      <a:pt x="142" y="203"/>
                      <a:pt x="153" y="202"/>
                      <a:pt x="160" y="197"/>
                    </a:cubicBezTo>
                    <a:cubicBezTo>
                      <a:pt x="174" y="188"/>
                      <a:pt x="184" y="166"/>
                      <a:pt x="173" y="151"/>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89" name="Google Shape;1689;p46"/>
              <p:cNvSpPr/>
              <p:nvPr/>
            </p:nvSpPr>
            <p:spPr>
              <a:xfrm>
                <a:off x="6166067" y="3758224"/>
                <a:ext cx="126438" cy="102518"/>
              </a:xfrm>
              <a:custGeom>
                <a:avLst/>
                <a:gdLst/>
                <a:ahLst/>
                <a:cxnLst/>
                <a:rect l="l" t="t" r="r" b="b"/>
                <a:pathLst>
                  <a:path w="162" h="132" extrusionOk="0">
                    <a:moveTo>
                      <a:pt x="156" y="17"/>
                    </a:moveTo>
                    <a:cubicBezTo>
                      <a:pt x="151" y="10"/>
                      <a:pt x="144" y="4"/>
                      <a:pt x="135" y="2"/>
                    </a:cubicBezTo>
                    <a:cubicBezTo>
                      <a:pt x="126" y="0"/>
                      <a:pt x="116" y="0"/>
                      <a:pt x="108" y="5"/>
                    </a:cubicBezTo>
                    <a:cubicBezTo>
                      <a:pt x="78" y="25"/>
                      <a:pt x="48" y="46"/>
                      <a:pt x="18" y="66"/>
                    </a:cubicBezTo>
                    <a:cubicBezTo>
                      <a:pt x="11" y="71"/>
                      <a:pt x="5" y="78"/>
                      <a:pt x="2" y="87"/>
                    </a:cubicBezTo>
                    <a:cubicBezTo>
                      <a:pt x="0" y="95"/>
                      <a:pt x="1" y="106"/>
                      <a:pt x="6" y="114"/>
                    </a:cubicBezTo>
                    <a:cubicBezTo>
                      <a:pt x="11" y="121"/>
                      <a:pt x="18" y="127"/>
                      <a:pt x="27" y="129"/>
                    </a:cubicBezTo>
                    <a:cubicBezTo>
                      <a:pt x="35" y="131"/>
                      <a:pt x="46" y="131"/>
                      <a:pt x="53" y="126"/>
                    </a:cubicBezTo>
                    <a:cubicBezTo>
                      <a:pt x="83" y="106"/>
                      <a:pt x="113" y="85"/>
                      <a:pt x="143" y="65"/>
                    </a:cubicBezTo>
                    <a:cubicBezTo>
                      <a:pt x="151" y="60"/>
                      <a:pt x="157" y="53"/>
                      <a:pt x="159" y="44"/>
                    </a:cubicBezTo>
                    <a:cubicBezTo>
                      <a:pt x="161" y="36"/>
                      <a:pt x="160" y="25"/>
                      <a:pt x="156" y="17"/>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90" name="Google Shape;1690;p46"/>
              <p:cNvSpPr/>
              <p:nvPr/>
            </p:nvSpPr>
            <p:spPr>
              <a:xfrm>
                <a:off x="6439448" y="3638621"/>
                <a:ext cx="150360" cy="112769"/>
              </a:xfrm>
              <a:custGeom>
                <a:avLst/>
                <a:gdLst/>
                <a:ahLst/>
                <a:cxnLst/>
                <a:rect l="l" t="t" r="r" b="b"/>
                <a:pathLst>
                  <a:path w="194" h="144" extrusionOk="0">
                    <a:moveTo>
                      <a:pt x="172" y="74"/>
                    </a:moveTo>
                    <a:cubicBezTo>
                      <a:pt x="133" y="52"/>
                      <a:pt x="95" y="31"/>
                      <a:pt x="56" y="9"/>
                    </a:cubicBezTo>
                    <a:cubicBezTo>
                      <a:pt x="41" y="0"/>
                      <a:pt x="18" y="5"/>
                      <a:pt x="9" y="22"/>
                    </a:cubicBezTo>
                    <a:cubicBezTo>
                      <a:pt x="0" y="38"/>
                      <a:pt x="5" y="60"/>
                      <a:pt x="21" y="69"/>
                    </a:cubicBezTo>
                    <a:cubicBezTo>
                      <a:pt x="60" y="91"/>
                      <a:pt x="98" y="112"/>
                      <a:pt x="137" y="134"/>
                    </a:cubicBezTo>
                    <a:cubicBezTo>
                      <a:pt x="153" y="143"/>
                      <a:pt x="175" y="138"/>
                      <a:pt x="184" y="121"/>
                    </a:cubicBezTo>
                    <a:cubicBezTo>
                      <a:pt x="193" y="105"/>
                      <a:pt x="189" y="84"/>
                      <a:pt x="172" y="74"/>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91" name="Google Shape;1691;p46"/>
              <p:cNvSpPr/>
              <p:nvPr/>
            </p:nvSpPr>
            <p:spPr>
              <a:xfrm>
                <a:off x="6688909" y="3577109"/>
                <a:ext cx="133272" cy="157195"/>
              </a:xfrm>
              <a:custGeom>
                <a:avLst/>
                <a:gdLst/>
                <a:ahLst/>
                <a:cxnLst/>
                <a:rect l="l" t="t" r="r" b="b"/>
                <a:pathLst>
                  <a:path w="173" h="201" extrusionOk="0">
                    <a:moveTo>
                      <a:pt x="161" y="146"/>
                    </a:moveTo>
                    <a:cubicBezTo>
                      <a:pt x="131" y="104"/>
                      <a:pt x="101" y="61"/>
                      <a:pt x="71" y="18"/>
                    </a:cubicBezTo>
                    <a:cubicBezTo>
                      <a:pt x="66" y="10"/>
                      <a:pt x="59" y="4"/>
                      <a:pt x="50" y="2"/>
                    </a:cubicBezTo>
                    <a:cubicBezTo>
                      <a:pt x="42" y="0"/>
                      <a:pt x="31" y="1"/>
                      <a:pt x="23" y="5"/>
                    </a:cubicBezTo>
                    <a:cubicBezTo>
                      <a:pt x="9" y="15"/>
                      <a:pt x="0" y="37"/>
                      <a:pt x="11" y="53"/>
                    </a:cubicBezTo>
                    <a:cubicBezTo>
                      <a:pt x="41" y="96"/>
                      <a:pt x="71" y="139"/>
                      <a:pt x="101" y="181"/>
                    </a:cubicBezTo>
                    <a:cubicBezTo>
                      <a:pt x="106" y="189"/>
                      <a:pt x="112" y="195"/>
                      <a:pt x="121" y="197"/>
                    </a:cubicBezTo>
                    <a:cubicBezTo>
                      <a:pt x="130" y="200"/>
                      <a:pt x="141" y="199"/>
                      <a:pt x="148" y="194"/>
                    </a:cubicBezTo>
                    <a:cubicBezTo>
                      <a:pt x="163" y="184"/>
                      <a:pt x="172" y="162"/>
                      <a:pt x="161" y="146"/>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92" name="Google Shape;1692;p46"/>
              <p:cNvSpPr/>
              <p:nvPr/>
            </p:nvSpPr>
            <p:spPr>
              <a:xfrm>
                <a:off x="7133152" y="3129444"/>
                <a:ext cx="150360" cy="123023"/>
              </a:xfrm>
              <a:custGeom>
                <a:avLst/>
                <a:gdLst/>
                <a:ahLst/>
                <a:cxnLst/>
                <a:rect l="l" t="t" r="r" b="b"/>
                <a:pathLst>
                  <a:path w="192" h="158" extrusionOk="0">
                    <a:moveTo>
                      <a:pt x="169" y="87"/>
                    </a:moveTo>
                    <a:cubicBezTo>
                      <a:pt x="132" y="61"/>
                      <a:pt x="95" y="36"/>
                      <a:pt x="57" y="10"/>
                    </a:cubicBezTo>
                    <a:cubicBezTo>
                      <a:pt x="42" y="0"/>
                      <a:pt x="18" y="7"/>
                      <a:pt x="10" y="22"/>
                    </a:cubicBezTo>
                    <a:cubicBezTo>
                      <a:pt x="0" y="40"/>
                      <a:pt x="6" y="59"/>
                      <a:pt x="22" y="70"/>
                    </a:cubicBezTo>
                    <a:cubicBezTo>
                      <a:pt x="60" y="96"/>
                      <a:pt x="97" y="121"/>
                      <a:pt x="134" y="147"/>
                    </a:cubicBezTo>
                    <a:cubicBezTo>
                      <a:pt x="149" y="157"/>
                      <a:pt x="174" y="150"/>
                      <a:pt x="182" y="135"/>
                    </a:cubicBezTo>
                    <a:cubicBezTo>
                      <a:pt x="191" y="117"/>
                      <a:pt x="185" y="98"/>
                      <a:pt x="169" y="87"/>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93" name="Google Shape;1693;p46"/>
              <p:cNvSpPr/>
              <p:nvPr/>
            </p:nvSpPr>
            <p:spPr>
              <a:xfrm>
                <a:off x="7095561" y="3303727"/>
                <a:ext cx="68345" cy="201619"/>
              </a:xfrm>
              <a:custGeom>
                <a:avLst/>
                <a:gdLst/>
                <a:ahLst/>
                <a:cxnLst/>
                <a:rect l="l" t="t" r="r" b="b"/>
                <a:pathLst>
                  <a:path w="88" h="261" extrusionOk="0">
                    <a:moveTo>
                      <a:pt x="51" y="0"/>
                    </a:moveTo>
                    <a:cubicBezTo>
                      <a:pt x="31" y="1"/>
                      <a:pt x="17" y="16"/>
                      <a:pt x="16" y="35"/>
                    </a:cubicBezTo>
                    <a:cubicBezTo>
                      <a:pt x="11" y="98"/>
                      <a:pt x="6" y="161"/>
                      <a:pt x="1" y="225"/>
                    </a:cubicBezTo>
                    <a:cubicBezTo>
                      <a:pt x="0" y="243"/>
                      <a:pt x="18" y="260"/>
                      <a:pt x="36" y="259"/>
                    </a:cubicBezTo>
                    <a:cubicBezTo>
                      <a:pt x="56" y="258"/>
                      <a:pt x="69" y="244"/>
                      <a:pt x="71" y="225"/>
                    </a:cubicBezTo>
                    <a:cubicBezTo>
                      <a:pt x="75" y="161"/>
                      <a:pt x="80" y="98"/>
                      <a:pt x="85" y="35"/>
                    </a:cubicBezTo>
                    <a:cubicBezTo>
                      <a:pt x="87" y="17"/>
                      <a:pt x="68" y="0"/>
                      <a:pt x="51" y="0"/>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94" name="Google Shape;1694;p46"/>
              <p:cNvSpPr/>
              <p:nvPr/>
            </p:nvSpPr>
            <p:spPr>
              <a:xfrm>
                <a:off x="6907613" y="3478007"/>
                <a:ext cx="85430" cy="181115"/>
              </a:xfrm>
              <a:custGeom>
                <a:avLst/>
                <a:gdLst/>
                <a:ahLst/>
                <a:cxnLst/>
                <a:rect l="l" t="t" r="r" b="b"/>
                <a:pathLst>
                  <a:path w="111" h="233" extrusionOk="0">
                    <a:moveTo>
                      <a:pt x="106" y="184"/>
                    </a:moveTo>
                    <a:cubicBezTo>
                      <a:pt x="94" y="133"/>
                      <a:pt x="82" y="81"/>
                      <a:pt x="71" y="30"/>
                    </a:cubicBezTo>
                    <a:cubicBezTo>
                      <a:pt x="67" y="12"/>
                      <a:pt x="45" y="0"/>
                      <a:pt x="28" y="6"/>
                    </a:cubicBezTo>
                    <a:cubicBezTo>
                      <a:pt x="9" y="12"/>
                      <a:pt x="0" y="29"/>
                      <a:pt x="4" y="48"/>
                    </a:cubicBezTo>
                    <a:cubicBezTo>
                      <a:pt x="15" y="100"/>
                      <a:pt x="27" y="151"/>
                      <a:pt x="39" y="203"/>
                    </a:cubicBezTo>
                    <a:cubicBezTo>
                      <a:pt x="43" y="220"/>
                      <a:pt x="64" y="232"/>
                      <a:pt x="81" y="227"/>
                    </a:cubicBezTo>
                    <a:cubicBezTo>
                      <a:pt x="100" y="221"/>
                      <a:pt x="110" y="203"/>
                      <a:pt x="106" y="184"/>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95" name="Google Shape;1695;p46"/>
              <p:cNvSpPr/>
              <p:nvPr/>
            </p:nvSpPr>
            <p:spPr>
              <a:xfrm>
                <a:off x="7105814" y="3669375"/>
                <a:ext cx="174279" cy="82015"/>
              </a:xfrm>
              <a:custGeom>
                <a:avLst/>
                <a:gdLst/>
                <a:ahLst/>
                <a:cxnLst/>
                <a:rect l="l" t="t" r="r" b="b"/>
                <a:pathLst>
                  <a:path w="226" h="104" extrusionOk="0">
                    <a:moveTo>
                      <a:pt x="197" y="33"/>
                    </a:moveTo>
                    <a:cubicBezTo>
                      <a:pt x="147" y="23"/>
                      <a:pt x="97" y="13"/>
                      <a:pt x="46" y="3"/>
                    </a:cubicBezTo>
                    <a:cubicBezTo>
                      <a:pt x="29" y="0"/>
                      <a:pt x="8" y="8"/>
                      <a:pt x="4" y="27"/>
                    </a:cubicBezTo>
                    <a:cubicBezTo>
                      <a:pt x="0" y="44"/>
                      <a:pt x="9" y="66"/>
                      <a:pt x="28" y="70"/>
                    </a:cubicBezTo>
                    <a:cubicBezTo>
                      <a:pt x="78" y="80"/>
                      <a:pt x="128" y="90"/>
                      <a:pt x="179" y="99"/>
                    </a:cubicBezTo>
                    <a:cubicBezTo>
                      <a:pt x="197" y="103"/>
                      <a:pt x="217" y="94"/>
                      <a:pt x="221" y="75"/>
                    </a:cubicBezTo>
                    <a:cubicBezTo>
                      <a:pt x="225" y="58"/>
                      <a:pt x="216" y="36"/>
                      <a:pt x="197" y="33"/>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96" name="Google Shape;1696;p46"/>
              <p:cNvSpPr/>
              <p:nvPr/>
            </p:nvSpPr>
            <p:spPr>
              <a:xfrm>
                <a:off x="7266424" y="3505345"/>
                <a:ext cx="184532" cy="123022"/>
              </a:xfrm>
              <a:custGeom>
                <a:avLst/>
                <a:gdLst/>
                <a:ahLst/>
                <a:cxnLst/>
                <a:rect l="l" t="t" r="r" b="b"/>
                <a:pathLst>
                  <a:path w="239" h="157" extrusionOk="0">
                    <a:moveTo>
                      <a:pt x="217" y="89"/>
                    </a:moveTo>
                    <a:cubicBezTo>
                      <a:pt x="163" y="62"/>
                      <a:pt x="110" y="35"/>
                      <a:pt x="56" y="8"/>
                    </a:cubicBezTo>
                    <a:cubicBezTo>
                      <a:pt x="40" y="0"/>
                      <a:pt x="18" y="3"/>
                      <a:pt x="9" y="21"/>
                    </a:cubicBezTo>
                    <a:cubicBezTo>
                      <a:pt x="0" y="36"/>
                      <a:pt x="4" y="60"/>
                      <a:pt x="21" y="68"/>
                    </a:cubicBezTo>
                    <a:cubicBezTo>
                      <a:pt x="75" y="95"/>
                      <a:pt x="128" y="122"/>
                      <a:pt x="182" y="148"/>
                    </a:cubicBezTo>
                    <a:cubicBezTo>
                      <a:pt x="198" y="156"/>
                      <a:pt x="220" y="153"/>
                      <a:pt x="229" y="136"/>
                    </a:cubicBezTo>
                    <a:cubicBezTo>
                      <a:pt x="238" y="120"/>
                      <a:pt x="234" y="97"/>
                      <a:pt x="217" y="89"/>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97" name="Google Shape;1697;p46"/>
              <p:cNvSpPr/>
              <p:nvPr/>
            </p:nvSpPr>
            <p:spPr>
              <a:xfrm>
                <a:off x="7375776" y="3765059"/>
                <a:ext cx="95683" cy="164030"/>
              </a:xfrm>
              <a:custGeom>
                <a:avLst/>
                <a:gdLst/>
                <a:ahLst/>
                <a:cxnLst/>
                <a:rect l="l" t="t" r="r" b="b"/>
                <a:pathLst>
                  <a:path w="125" h="212" extrusionOk="0">
                    <a:moveTo>
                      <a:pt x="94" y="5"/>
                    </a:moveTo>
                    <a:cubicBezTo>
                      <a:pt x="74" y="0"/>
                      <a:pt x="57" y="10"/>
                      <a:pt x="51" y="29"/>
                    </a:cubicBezTo>
                    <a:cubicBezTo>
                      <a:pt x="36" y="74"/>
                      <a:pt x="21" y="119"/>
                      <a:pt x="6" y="164"/>
                    </a:cubicBezTo>
                    <a:cubicBezTo>
                      <a:pt x="0" y="181"/>
                      <a:pt x="12" y="202"/>
                      <a:pt x="30" y="206"/>
                    </a:cubicBezTo>
                    <a:cubicBezTo>
                      <a:pt x="49" y="211"/>
                      <a:pt x="66" y="201"/>
                      <a:pt x="73" y="182"/>
                    </a:cubicBezTo>
                    <a:cubicBezTo>
                      <a:pt x="88" y="137"/>
                      <a:pt x="103" y="92"/>
                      <a:pt x="118" y="47"/>
                    </a:cubicBezTo>
                    <a:cubicBezTo>
                      <a:pt x="124" y="30"/>
                      <a:pt x="111" y="9"/>
                      <a:pt x="94" y="5"/>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98" name="Google Shape;1698;p46"/>
              <p:cNvSpPr/>
              <p:nvPr/>
            </p:nvSpPr>
            <p:spPr>
              <a:xfrm>
                <a:off x="7051138" y="3843658"/>
                <a:ext cx="95683" cy="150361"/>
              </a:xfrm>
              <a:custGeom>
                <a:avLst/>
                <a:gdLst/>
                <a:ahLst/>
                <a:cxnLst/>
                <a:rect l="l" t="t" r="r" b="b"/>
                <a:pathLst>
                  <a:path w="123" h="193" extrusionOk="0">
                    <a:moveTo>
                      <a:pt x="115" y="18"/>
                    </a:moveTo>
                    <a:cubicBezTo>
                      <a:pt x="111" y="11"/>
                      <a:pt x="103" y="4"/>
                      <a:pt x="94" y="2"/>
                    </a:cubicBezTo>
                    <a:cubicBezTo>
                      <a:pt x="85" y="0"/>
                      <a:pt x="75" y="0"/>
                      <a:pt x="68" y="6"/>
                    </a:cubicBezTo>
                    <a:cubicBezTo>
                      <a:pt x="60" y="11"/>
                      <a:pt x="55" y="17"/>
                      <a:pt x="52" y="26"/>
                    </a:cubicBezTo>
                    <a:cubicBezTo>
                      <a:pt x="36" y="67"/>
                      <a:pt x="20" y="108"/>
                      <a:pt x="3" y="148"/>
                    </a:cubicBezTo>
                    <a:cubicBezTo>
                      <a:pt x="0" y="155"/>
                      <a:pt x="3" y="167"/>
                      <a:pt x="7" y="174"/>
                    </a:cubicBezTo>
                    <a:cubicBezTo>
                      <a:pt x="11" y="181"/>
                      <a:pt x="19" y="188"/>
                      <a:pt x="28" y="190"/>
                    </a:cubicBezTo>
                    <a:cubicBezTo>
                      <a:pt x="37" y="192"/>
                      <a:pt x="47" y="192"/>
                      <a:pt x="54" y="186"/>
                    </a:cubicBezTo>
                    <a:cubicBezTo>
                      <a:pt x="62" y="181"/>
                      <a:pt x="67" y="175"/>
                      <a:pt x="70" y="166"/>
                    </a:cubicBezTo>
                    <a:cubicBezTo>
                      <a:pt x="86" y="126"/>
                      <a:pt x="102" y="85"/>
                      <a:pt x="119" y="45"/>
                    </a:cubicBezTo>
                    <a:cubicBezTo>
                      <a:pt x="122" y="37"/>
                      <a:pt x="119" y="25"/>
                      <a:pt x="115" y="18"/>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699" name="Google Shape;1699;p46"/>
              <p:cNvSpPr/>
              <p:nvPr/>
            </p:nvSpPr>
            <p:spPr>
              <a:xfrm>
                <a:off x="6784592" y="3857327"/>
                <a:ext cx="153775" cy="119604"/>
              </a:xfrm>
              <a:custGeom>
                <a:avLst/>
                <a:gdLst/>
                <a:ahLst/>
                <a:cxnLst/>
                <a:rect l="l" t="t" r="r" b="b"/>
                <a:pathLst>
                  <a:path w="198" h="154" extrusionOk="0">
                    <a:moveTo>
                      <a:pt x="175" y="84"/>
                    </a:moveTo>
                    <a:lnTo>
                      <a:pt x="57" y="10"/>
                    </a:lnTo>
                    <a:cubicBezTo>
                      <a:pt x="41" y="0"/>
                      <a:pt x="18" y="6"/>
                      <a:pt x="9" y="22"/>
                    </a:cubicBezTo>
                    <a:cubicBezTo>
                      <a:pt x="0" y="39"/>
                      <a:pt x="5" y="59"/>
                      <a:pt x="22" y="70"/>
                    </a:cubicBezTo>
                    <a:cubicBezTo>
                      <a:pt x="61" y="95"/>
                      <a:pt x="101" y="119"/>
                      <a:pt x="140" y="143"/>
                    </a:cubicBezTo>
                    <a:cubicBezTo>
                      <a:pt x="156" y="153"/>
                      <a:pt x="179" y="147"/>
                      <a:pt x="188" y="132"/>
                    </a:cubicBezTo>
                    <a:cubicBezTo>
                      <a:pt x="197" y="115"/>
                      <a:pt x="192" y="95"/>
                      <a:pt x="175" y="84"/>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00" name="Google Shape;1700;p46"/>
              <p:cNvSpPr/>
              <p:nvPr/>
            </p:nvSpPr>
            <p:spPr>
              <a:xfrm>
                <a:off x="6572722" y="3853908"/>
                <a:ext cx="75180" cy="136691"/>
              </a:xfrm>
              <a:custGeom>
                <a:avLst/>
                <a:gdLst/>
                <a:ahLst/>
                <a:cxnLst/>
                <a:rect l="l" t="t" r="r" b="b"/>
                <a:pathLst>
                  <a:path w="99" h="177" extrusionOk="0">
                    <a:moveTo>
                      <a:pt x="70" y="4"/>
                    </a:moveTo>
                    <a:cubicBezTo>
                      <a:pt x="52" y="0"/>
                      <a:pt x="31" y="9"/>
                      <a:pt x="27" y="28"/>
                    </a:cubicBezTo>
                    <a:cubicBezTo>
                      <a:pt x="19" y="62"/>
                      <a:pt x="11" y="96"/>
                      <a:pt x="4" y="130"/>
                    </a:cubicBezTo>
                    <a:cubicBezTo>
                      <a:pt x="0" y="147"/>
                      <a:pt x="9" y="168"/>
                      <a:pt x="28" y="172"/>
                    </a:cubicBezTo>
                    <a:cubicBezTo>
                      <a:pt x="46" y="176"/>
                      <a:pt x="66" y="167"/>
                      <a:pt x="71" y="148"/>
                    </a:cubicBezTo>
                    <a:cubicBezTo>
                      <a:pt x="78" y="115"/>
                      <a:pt x="86" y="80"/>
                      <a:pt x="94" y="46"/>
                    </a:cubicBezTo>
                    <a:cubicBezTo>
                      <a:pt x="98" y="29"/>
                      <a:pt x="89" y="8"/>
                      <a:pt x="70" y="4"/>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01" name="Google Shape;1701;p46"/>
              <p:cNvSpPr/>
              <p:nvPr/>
            </p:nvSpPr>
            <p:spPr>
              <a:xfrm>
                <a:off x="6248081" y="3966680"/>
                <a:ext cx="160610" cy="102519"/>
              </a:xfrm>
              <a:custGeom>
                <a:avLst/>
                <a:gdLst/>
                <a:ahLst/>
                <a:cxnLst/>
                <a:rect l="l" t="t" r="r" b="b"/>
                <a:pathLst>
                  <a:path w="208" h="131" extrusionOk="0">
                    <a:moveTo>
                      <a:pt x="187" y="64"/>
                    </a:moveTo>
                    <a:cubicBezTo>
                      <a:pt x="143" y="44"/>
                      <a:pt x="99" y="25"/>
                      <a:pt x="55" y="6"/>
                    </a:cubicBezTo>
                    <a:cubicBezTo>
                      <a:pt x="46" y="2"/>
                      <a:pt x="38" y="0"/>
                      <a:pt x="28" y="2"/>
                    </a:cubicBezTo>
                    <a:cubicBezTo>
                      <a:pt x="20" y="5"/>
                      <a:pt x="12" y="11"/>
                      <a:pt x="8" y="18"/>
                    </a:cubicBezTo>
                    <a:cubicBezTo>
                      <a:pt x="0" y="33"/>
                      <a:pt x="2" y="58"/>
                      <a:pt x="20" y="66"/>
                    </a:cubicBezTo>
                    <a:cubicBezTo>
                      <a:pt x="64" y="85"/>
                      <a:pt x="108" y="104"/>
                      <a:pt x="152" y="124"/>
                    </a:cubicBezTo>
                    <a:cubicBezTo>
                      <a:pt x="161" y="127"/>
                      <a:pt x="169" y="130"/>
                      <a:pt x="178" y="127"/>
                    </a:cubicBezTo>
                    <a:cubicBezTo>
                      <a:pt x="187" y="125"/>
                      <a:pt x="195" y="119"/>
                      <a:pt x="199" y="111"/>
                    </a:cubicBezTo>
                    <a:cubicBezTo>
                      <a:pt x="207" y="96"/>
                      <a:pt x="205" y="71"/>
                      <a:pt x="187" y="64"/>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02" name="Google Shape;1702;p46"/>
              <p:cNvSpPr/>
              <p:nvPr/>
            </p:nvSpPr>
            <p:spPr>
              <a:xfrm>
                <a:off x="6015708" y="4103371"/>
                <a:ext cx="167445" cy="68346"/>
              </a:xfrm>
              <a:custGeom>
                <a:avLst/>
                <a:gdLst/>
                <a:ahLst/>
                <a:cxnLst/>
                <a:rect l="l" t="t" r="r" b="b"/>
                <a:pathLst>
                  <a:path w="215" h="90" extrusionOk="0">
                    <a:moveTo>
                      <a:pt x="211" y="25"/>
                    </a:moveTo>
                    <a:cubicBezTo>
                      <a:pt x="209" y="17"/>
                      <a:pt x="203" y="9"/>
                      <a:pt x="195" y="5"/>
                    </a:cubicBezTo>
                    <a:cubicBezTo>
                      <a:pt x="186" y="0"/>
                      <a:pt x="178" y="0"/>
                      <a:pt x="169" y="1"/>
                    </a:cubicBezTo>
                    <a:cubicBezTo>
                      <a:pt x="121" y="8"/>
                      <a:pt x="74" y="14"/>
                      <a:pt x="27" y="21"/>
                    </a:cubicBezTo>
                    <a:cubicBezTo>
                      <a:pt x="19" y="22"/>
                      <a:pt x="10" y="30"/>
                      <a:pt x="7" y="36"/>
                    </a:cubicBezTo>
                    <a:cubicBezTo>
                      <a:pt x="2" y="44"/>
                      <a:pt x="0" y="55"/>
                      <a:pt x="3" y="63"/>
                    </a:cubicBezTo>
                    <a:cubicBezTo>
                      <a:pt x="6" y="72"/>
                      <a:pt x="11" y="80"/>
                      <a:pt x="19" y="84"/>
                    </a:cubicBezTo>
                    <a:cubicBezTo>
                      <a:pt x="28" y="89"/>
                      <a:pt x="36" y="89"/>
                      <a:pt x="46" y="87"/>
                    </a:cubicBezTo>
                    <a:cubicBezTo>
                      <a:pt x="93" y="81"/>
                      <a:pt x="140" y="75"/>
                      <a:pt x="187" y="68"/>
                    </a:cubicBezTo>
                    <a:cubicBezTo>
                      <a:pt x="195" y="67"/>
                      <a:pt x="204" y="59"/>
                      <a:pt x="208" y="52"/>
                    </a:cubicBezTo>
                    <a:cubicBezTo>
                      <a:pt x="212" y="45"/>
                      <a:pt x="214" y="34"/>
                      <a:pt x="211" y="25"/>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03" name="Google Shape;1703;p46"/>
              <p:cNvSpPr/>
              <p:nvPr/>
            </p:nvSpPr>
            <p:spPr>
              <a:xfrm>
                <a:off x="6593225" y="4038442"/>
                <a:ext cx="119603" cy="75180"/>
              </a:xfrm>
              <a:custGeom>
                <a:avLst/>
                <a:gdLst/>
                <a:ahLst/>
                <a:cxnLst/>
                <a:rect l="l" t="t" r="r" b="b"/>
                <a:pathLst>
                  <a:path w="154" h="97" extrusionOk="0">
                    <a:moveTo>
                      <a:pt x="150" y="29"/>
                    </a:moveTo>
                    <a:cubicBezTo>
                      <a:pt x="144" y="11"/>
                      <a:pt x="126" y="0"/>
                      <a:pt x="107" y="5"/>
                    </a:cubicBezTo>
                    <a:cubicBezTo>
                      <a:pt x="81" y="11"/>
                      <a:pt x="54" y="18"/>
                      <a:pt x="27" y="24"/>
                    </a:cubicBezTo>
                    <a:cubicBezTo>
                      <a:pt x="19" y="26"/>
                      <a:pt x="11" y="33"/>
                      <a:pt x="6" y="40"/>
                    </a:cubicBezTo>
                    <a:cubicBezTo>
                      <a:pt x="2" y="47"/>
                      <a:pt x="0" y="58"/>
                      <a:pt x="3" y="67"/>
                    </a:cubicBezTo>
                    <a:cubicBezTo>
                      <a:pt x="9" y="85"/>
                      <a:pt x="27" y="96"/>
                      <a:pt x="46" y="91"/>
                    </a:cubicBezTo>
                    <a:cubicBezTo>
                      <a:pt x="72" y="85"/>
                      <a:pt x="99" y="78"/>
                      <a:pt x="126" y="72"/>
                    </a:cubicBezTo>
                    <a:cubicBezTo>
                      <a:pt x="134" y="70"/>
                      <a:pt x="142" y="63"/>
                      <a:pt x="147" y="56"/>
                    </a:cubicBezTo>
                    <a:cubicBezTo>
                      <a:pt x="151" y="48"/>
                      <a:pt x="153" y="37"/>
                      <a:pt x="150" y="29"/>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04" name="Google Shape;1704;p46"/>
              <p:cNvSpPr/>
              <p:nvPr/>
            </p:nvSpPr>
            <p:spPr>
              <a:xfrm>
                <a:off x="5697904" y="3556606"/>
                <a:ext cx="123021" cy="177699"/>
              </a:xfrm>
              <a:custGeom>
                <a:avLst/>
                <a:gdLst/>
                <a:ahLst/>
                <a:cxnLst/>
                <a:rect l="l" t="t" r="r" b="b"/>
                <a:pathLst>
                  <a:path w="160" h="228" extrusionOk="0">
                    <a:moveTo>
                      <a:pt x="150" y="170"/>
                    </a:moveTo>
                    <a:cubicBezTo>
                      <a:pt x="123" y="121"/>
                      <a:pt x="96" y="71"/>
                      <a:pt x="69" y="22"/>
                    </a:cubicBezTo>
                    <a:cubicBezTo>
                      <a:pt x="61" y="6"/>
                      <a:pt x="37" y="0"/>
                      <a:pt x="22" y="10"/>
                    </a:cubicBezTo>
                    <a:cubicBezTo>
                      <a:pt x="6" y="20"/>
                      <a:pt x="0" y="40"/>
                      <a:pt x="10" y="57"/>
                    </a:cubicBezTo>
                    <a:cubicBezTo>
                      <a:pt x="36" y="106"/>
                      <a:pt x="63" y="156"/>
                      <a:pt x="90" y="205"/>
                    </a:cubicBezTo>
                    <a:cubicBezTo>
                      <a:pt x="99" y="221"/>
                      <a:pt x="122" y="227"/>
                      <a:pt x="137" y="217"/>
                    </a:cubicBezTo>
                    <a:cubicBezTo>
                      <a:pt x="153" y="207"/>
                      <a:pt x="159" y="187"/>
                      <a:pt x="150" y="170"/>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1705" name="Google Shape;1705;p46"/>
            <p:cNvGrpSpPr/>
            <p:nvPr/>
          </p:nvGrpSpPr>
          <p:grpSpPr>
            <a:xfrm>
              <a:off x="6775168" y="1588818"/>
              <a:ext cx="1396474" cy="1965873"/>
              <a:chOff x="6775168" y="1588818"/>
              <a:chExt cx="1396474" cy="1965873"/>
            </a:xfrm>
          </p:grpSpPr>
          <p:sp>
            <p:nvSpPr>
              <p:cNvPr id="1706" name="Google Shape;1706;p46"/>
              <p:cNvSpPr/>
              <p:nvPr/>
            </p:nvSpPr>
            <p:spPr>
              <a:xfrm flipH="1">
                <a:off x="6775168" y="1774326"/>
                <a:ext cx="1396474" cy="1780364"/>
              </a:xfrm>
              <a:custGeom>
                <a:avLst/>
                <a:gdLst/>
                <a:ahLst/>
                <a:cxnLst/>
                <a:rect l="l" t="t" r="r" b="b"/>
                <a:pathLst>
                  <a:path w="2392" h="3049" extrusionOk="0">
                    <a:moveTo>
                      <a:pt x="1373" y="2916"/>
                    </a:moveTo>
                    <a:cubicBezTo>
                      <a:pt x="779" y="3048"/>
                      <a:pt x="237" y="2886"/>
                      <a:pt x="106" y="2291"/>
                    </a:cubicBezTo>
                    <a:cubicBezTo>
                      <a:pt x="0" y="1817"/>
                      <a:pt x="218" y="1346"/>
                      <a:pt x="612" y="1108"/>
                    </a:cubicBezTo>
                    <a:lnTo>
                      <a:pt x="582" y="364"/>
                    </a:lnTo>
                    <a:lnTo>
                      <a:pt x="547" y="371"/>
                    </a:lnTo>
                    <a:cubicBezTo>
                      <a:pt x="480" y="386"/>
                      <a:pt x="412" y="343"/>
                      <a:pt x="397" y="276"/>
                    </a:cubicBezTo>
                    <a:cubicBezTo>
                      <a:pt x="390" y="242"/>
                      <a:pt x="397" y="209"/>
                      <a:pt x="414" y="182"/>
                    </a:cubicBezTo>
                    <a:cubicBezTo>
                      <a:pt x="431" y="154"/>
                      <a:pt x="459" y="134"/>
                      <a:pt x="493" y="126"/>
                    </a:cubicBezTo>
                    <a:lnTo>
                      <a:pt x="993" y="15"/>
                    </a:lnTo>
                    <a:cubicBezTo>
                      <a:pt x="1060" y="0"/>
                      <a:pt x="1128" y="43"/>
                      <a:pt x="1143" y="111"/>
                    </a:cubicBezTo>
                    <a:cubicBezTo>
                      <a:pt x="1150" y="144"/>
                      <a:pt x="1143" y="178"/>
                      <a:pt x="1126" y="205"/>
                    </a:cubicBezTo>
                    <a:cubicBezTo>
                      <a:pt x="1109" y="232"/>
                      <a:pt x="1081" y="253"/>
                      <a:pt x="1047" y="260"/>
                    </a:cubicBezTo>
                    <a:lnTo>
                      <a:pt x="1012" y="268"/>
                    </a:lnTo>
                    <a:lnTo>
                      <a:pt x="1300" y="955"/>
                    </a:lnTo>
                    <a:cubicBezTo>
                      <a:pt x="1758" y="1005"/>
                      <a:pt x="2154" y="1339"/>
                      <a:pt x="2259" y="1814"/>
                    </a:cubicBezTo>
                    <a:cubicBezTo>
                      <a:pt x="2391" y="2409"/>
                      <a:pt x="1968" y="2785"/>
                      <a:pt x="1373" y="2916"/>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07" name="Google Shape;1707;p46"/>
              <p:cNvSpPr/>
              <p:nvPr/>
            </p:nvSpPr>
            <p:spPr>
              <a:xfrm flipH="1">
                <a:off x="6847311" y="2614268"/>
                <a:ext cx="1218692" cy="876011"/>
              </a:xfrm>
              <a:custGeom>
                <a:avLst/>
                <a:gdLst/>
                <a:ahLst/>
                <a:cxnLst/>
                <a:rect l="l" t="t" r="r" b="b"/>
                <a:pathLst>
                  <a:path w="2084" h="1500" extrusionOk="0">
                    <a:moveTo>
                      <a:pt x="1745" y="0"/>
                    </a:moveTo>
                    <a:cubicBezTo>
                      <a:pt x="1850" y="121"/>
                      <a:pt x="1928" y="268"/>
                      <a:pt x="1965" y="435"/>
                    </a:cubicBezTo>
                    <a:cubicBezTo>
                      <a:pt x="2083" y="964"/>
                      <a:pt x="1699" y="1265"/>
                      <a:pt x="1171" y="1382"/>
                    </a:cubicBezTo>
                    <a:cubicBezTo>
                      <a:pt x="643" y="1499"/>
                      <a:pt x="168" y="1389"/>
                      <a:pt x="51" y="860"/>
                    </a:cubicBezTo>
                    <a:cubicBezTo>
                      <a:pt x="0" y="629"/>
                      <a:pt x="35" y="398"/>
                      <a:pt x="135" y="202"/>
                    </a:cubicBezTo>
                    <a:cubicBezTo>
                      <a:pt x="261" y="180"/>
                      <a:pt x="383" y="186"/>
                      <a:pt x="510" y="228"/>
                    </a:cubicBezTo>
                    <a:cubicBezTo>
                      <a:pt x="657" y="277"/>
                      <a:pt x="799" y="329"/>
                      <a:pt x="956" y="333"/>
                    </a:cubicBezTo>
                    <a:cubicBezTo>
                      <a:pt x="1238" y="341"/>
                      <a:pt x="1512" y="223"/>
                      <a:pt x="1715" y="31"/>
                    </a:cubicBezTo>
                    <a:cubicBezTo>
                      <a:pt x="1725" y="21"/>
                      <a:pt x="1735" y="11"/>
                      <a:pt x="1745" y="0"/>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08" name="Google Shape;1708;p46"/>
              <p:cNvSpPr/>
              <p:nvPr/>
            </p:nvSpPr>
            <p:spPr>
              <a:xfrm flipH="1">
                <a:off x="7375496" y="2495749"/>
                <a:ext cx="195816" cy="195815"/>
              </a:xfrm>
              <a:custGeom>
                <a:avLst/>
                <a:gdLst/>
                <a:ahLst/>
                <a:cxnLst/>
                <a:rect l="l" t="t" r="r" b="b"/>
                <a:pathLst>
                  <a:path w="337" h="337" extrusionOk="0">
                    <a:moveTo>
                      <a:pt x="135" y="19"/>
                    </a:moveTo>
                    <a:cubicBezTo>
                      <a:pt x="218" y="0"/>
                      <a:pt x="300" y="52"/>
                      <a:pt x="318" y="135"/>
                    </a:cubicBezTo>
                    <a:cubicBezTo>
                      <a:pt x="336" y="218"/>
                      <a:pt x="284" y="300"/>
                      <a:pt x="201" y="318"/>
                    </a:cubicBezTo>
                    <a:cubicBezTo>
                      <a:pt x="119" y="336"/>
                      <a:pt x="37" y="284"/>
                      <a:pt x="18" y="202"/>
                    </a:cubicBezTo>
                    <a:cubicBezTo>
                      <a:pt x="0" y="119"/>
                      <a:pt x="52" y="37"/>
                      <a:pt x="135" y="19"/>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09" name="Google Shape;1709;p46"/>
              <p:cNvSpPr/>
              <p:nvPr/>
            </p:nvSpPr>
            <p:spPr>
              <a:xfrm flipH="1">
                <a:off x="7589348" y="2439066"/>
                <a:ext cx="105636" cy="105636"/>
              </a:xfrm>
              <a:custGeom>
                <a:avLst/>
                <a:gdLst/>
                <a:ahLst/>
                <a:cxnLst/>
                <a:rect l="l" t="t" r="r" b="b"/>
                <a:pathLst>
                  <a:path w="182" h="183" extrusionOk="0">
                    <a:moveTo>
                      <a:pt x="73" y="10"/>
                    </a:moveTo>
                    <a:cubicBezTo>
                      <a:pt x="117" y="0"/>
                      <a:pt x="162" y="28"/>
                      <a:pt x="171" y="73"/>
                    </a:cubicBezTo>
                    <a:cubicBezTo>
                      <a:pt x="181" y="118"/>
                      <a:pt x="153" y="162"/>
                      <a:pt x="109" y="172"/>
                    </a:cubicBezTo>
                    <a:cubicBezTo>
                      <a:pt x="64" y="182"/>
                      <a:pt x="20" y="154"/>
                      <a:pt x="10" y="109"/>
                    </a:cubicBezTo>
                    <a:cubicBezTo>
                      <a:pt x="0" y="64"/>
                      <a:pt x="28" y="20"/>
                      <a:pt x="73" y="10"/>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10" name="Google Shape;1710;p46"/>
              <p:cNvSpPr/>
              <p:nvPr/>
            </p:nvSpPr>
            <p:spPr>
              <a:xfrm flipH="1">
                <a:off x="7684678" y="2560162"/>
                <a:ext cx="108214" cy="108214"/>
              </a:xfrm>
              <a:custGeom>
                <a:avLst/>
                <a:gdLst/>
                <a:ahLst/>
                <a:cxnLst/>
                <a:rect l="l" t="t" r="r" b="b"/>
                <a:pathLst>
                  <a:path w="184" h="184" extrusionOk="0">
                    <a:moveTo>
                      <a:pt x="74" y="10"/>
                    </a:moveTo>
                    <a:cubicBezTo>
                      <a:pt x="119" y="0"/>
                      <a:pt x="163" y="28"/>
                      <a:pt x="173" y="73"/>
                    </a:cubicBezTo>
                    <a:cubicBezTo>
                      <a:pt x="183" y="118"/>
                      <a:pt x="155" y="163"/>
                      <a:pt x="110" y="173"/>
                    </a:cubicBezTo>
                    <a:cubicBezTo>
                      <a:pt x="65" y="183"/>
                      <a:pt x="20" y="154"/>
                      <a:pt x="10" y="110"/>
                    </a:cubicBezTo>
                    <a:cubicBezTo>
                      <a:pt x="0" y="64"/>
                      <a:pt x="28" y="20"/>
                      <a:pt x="74" y="10"/>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11" name="Google Shape;1711;p46"/>
              <p:cNvSpPr/>
              <p:nvPr/>
            </p:nvSpPr>
            <p:spPr>
              <a:xfrm flipH="1">
                <a:off x="7568736" y="1923764"/>
                <a:ext cx="265380" cy="69565"/>
              </a:xfrm>
              <a:custGeom>
                <a:avLst/>
                <a:gdLst/>
                <a:ahLst/>
                <a:cxnLst/>
                <a:rect l="l" t="t" r="r" b="b"/>
                <a:pathLst>
                  <a:path w="454" h="119" extrusionOk="0">
                    <a:moveTo>
                      <a:pt x="12" y="118"/>
                    </a:moveTo>
                    <a:cubicBezTo>
                      <a:pt x="7" y="118"/>
                      <a:pt x="2" y="114"/>
                      <a:pt x="1" y="109"/>
                    </a:cubicBezTo>
                    <a:cubicBezTo>
                      <a:pt x="0" y="103"/>
                      <a:pt x="4" y="97"/>
                      <a:pt x="10" y="96"/>
                    </a:cubicBezTo>
                    <a:lnTo>
                      <a:pt x="438" y="1"/>
                    </a:lnTo>
                    <a:cubicBezTo>
                      <a:pt x="444" y="0"/>
                      <a:pt x="450" y="3"/>
                      <a:pt x="451" y="9"/>
                    </a:cubicBezTo>
                    <a:cubicBezTo>
                      <a:pt x="453" y="15"/>
                      <a:pt x="449" y="21"/>
                      <a:pt x="443" y="22"/>
                    </a:cubicBezTo>
                    <a:lnTo>
                      <a:pt x="14" y="118"/>
                    </a:lnTo>
                    <a:cubicBezTo>
                      <a:pt x="13" y="118"/>
                      <a:pt x="13" y="118"/>
                      <a:pt x="12" y="118"/>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12" name="Google Shape;1712;p46"/>
              <p:cNvSpPr/>
              <p:nvPr/>
            </p:nvSpPr>
            <p:spPr>
              <a:xfrm flipH="1">
                <a:off x="7455370" y="2351464"/>
                <a:ext cx="314335" cy="85024"/>
              </a:xfrm>
              <a:custGeom>
                <a:avLst/>
                <a:gdLst/>
                <a:ahLst/>
                <a:cxnLst/>
                <a:rect l="l" t="t" r="r" b="b"/>
                <a:pathLst>
                  <a:path w="538" h="144" extrusionOk="0">
                    <a:moveTo>
                      <a:pt x="11" y="143"/>
                    </a:moveTo>
                    <a:cubicBezTo>
                      <a:pt x="6" y="143"/>
                      <a:pt x="1" y="139"/>
                      <a:pt x="1" y="133"/>
                    </a:cubicBezTo>
                    <a:cubicBezTo>
                      <a:pt x="0" y="127"/>
                      <a:pt x="5" y="122"/>
                      <a:pt x="11" y="121"/>
                    </a:cubicBezTo>
                    <a:cubicBezTo>
                      <a:pt x="186" y="117"/>
                      <a:pt x="361" y="76"/>
                      <a:pt x="519" y="3"/>
                    </a:cubicBezTo>
                    <a:cubicBezTo>
                      <a:pt x="525" y="0"/>
                      <a:pt x="531" y="2"/>
                      <a:pt x="534" y="8"/>
                    </a:cubicBezTo>
                    <a:cubicBezTo>
                      <a:pt x="537" y="13"/>
                      <a:pt x="534" y="20"/>
                      <a:pt x="529" y="22"/>
                    </a:cubicBezTo>
                    <a:cubicBezTo>
                      <a:pt x="367" y="97"/>
                      <a:pt x="189" y="139"/>
                      <a:pt x="12" y="143"/>
                    </a:cubicBezTo>
                    <a:cubicBezTo>
                      <a:pt x="12" y="143"/>
                      <a:pt x="12" y="143"/>
                      <a:pt x="11" y="143"/>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13" name="Google Shape;1713;p46"/>
              <p:cNvSpPr/>
              <p:nvPr/>
            </p:nvSpPr>
            <p:spPr>
              <a:xfrm flipH="1">
                <a:off x="7754245" y="2799777"/>
                <a:ext cx="231887" cy="559102"/>
              </a:xfrm>
              <a:custGeom>
                <a:avLst/>
                <a:gdLst/>
                <a:ahLst/>
                <a:cxnLst/>
                <a:rect l="l" t="t" r="r" b="b"/>
                <a:pathLst>
                  <a:path w="398" h="956" extrusionOk="0">
                    <a:moveTo>
                      <a:pt x="384" y="955"/>
                    </a:moveTo>
                    <a:cubicBezTo>
                      <a:pt x="382" y="955"/>
                      <a:pt x="380" y="954"/>
                      <a:pt x="378" y="953"/>
                    </a:cubicBezTo>
                    <a:cubicBezTo>
                      <a:pt x="227" y="858"/>
                      <a:pt x="109" y="706"/>
                      <a:pt x="55" y="536"/>
                    </a:cubicBezTo>
                    <a:cubicBezTo>
                      <a:pt x="0" y="366"/>
                      <a:pt x="8" y="173"/>
                      <a:pt x="77" y="8"/>
                    </a:cubicBezTo>
                    <a:cubicBezTo>
                      <a:pt x="79" y="3"/>
                      <a:pt x="85" y="0"/>
                      <a:pt x="91" y="2"/>
                    </a:cubicBezTo>
                    <a:cubicBezTo>
                      <a:pt x="97" y="5"/>
                      <a:pt x="99" y="11"/>
                      <a:pt x="97" y="17"/>
                    </a:cubicBezTo>
                    <a:cubicBezTo>
                      <a:pt x="30" y="177"/>
                      <a:pt x="23" y="364"/>
                      <a:pt x="75" y="529"/>
                    </a:cubicBezTo>
                    <a:cubicBezTo>
                      <a:pt x="128" y="695"/>
                      <a:pt x="243" y="843"/>
                      <a:pt x="390" y="935"/>
                    </a:cubicBezTo>
                    <a:cubicBezTo>
                      <a:pt x="395" y="938"/>
                      <a:pt x="397" y="945"/>
                      <a:pt x="394" y="950"/>
                    </a:cubicBezTo>
                    <a:cubicBezTo>
                      <a:pt x="391" y="953"/>
                      <a:pt x="388" y="955"/>
                      <a:pt x="384" y="955"/>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14" name="Google Shape;1714;p46"/>
              <p:cNvSpPr/>
              <p:nvPr/>
            </p:nvSpPr>
            <p:spPr>
              <a:xfrm flipH="1">
                <a:off x="7970673" y="1686725"/>
                <a:ext cx="198391" cy="136555"/>
              </a:xfrm>
              <a:custGeom>
                <a:avLst/>
                <a:gdLst/>
                <a:ahLst/>
                <a:cxnLst/>
                <a:rect l="l" t="t" r="r" b="b"/>
                <a:pathLst>
                  <a:path w="340" h="232" extrusionOk="0">
                    <a:moveTo>
                      <a:pt x="326" y="231"/>
                    </a:moveTo>
                    <a:cubicBezTo>
                      <a:pt x="324" y="231"/>
                      <a:pt x="322" y="231"/>
                      <a:pt x="320" y="230"/>
                    </a:cubicBezTo>
                    <a:lnTo>
                      <a:pt x="7" y="22"/>
                    </a:lnTo>
                    <a:cubicBezTo>
                      <a:pt x="1" y="19"/>
                      <a:pt x="0" y="12"/>
                      <a:pt x="3" y="7"/>
                    </a:cubicBezTo>
                    <a:cubicBezTo>
                      <a:pt x="7" y="2"/>
                      <a:pt x="14" y="0"/>
                      <a:pt x="19" y="4"/>
                    </a:cubicBezTo>
                    <a:lnTo>
                      <a:pt x="332" y="211"/>
                    </a:lnTo>
                    <a:cubicBezTo>
                      <a:pt x="338" y="215"/>
                      <a:pt x="339" y="221"/>
                      <a:pt x="336" y="227"/>
                    </a:cubicBezTo>
                    <a:cubicBezTo>
                      <a:pt x="333" y="230"/>
                      <a:pt x="330" y="231"/>
                      <a:pt x="326" y="231"/>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15" name="Google Shape;1715;p46"/>
              <p:cNvSpPr/>
              <p:nvPr/>
            </p:nvSpPr>
            <p:spPr>
              <a:xfrm flipH="1">
                <a:off x="7890800" y="1588818"/>
                <a:ext cx="87602" cy="175202"/>
              </a:xfrm>
              <a:custGeom>
                <a:avLst/>
                <a:gdLst/>
                <a:ahLst/>
                <a:cxnLst/>
                <a:rect l="l" t="t" r="r" b="b"/>
                <a:pathLst>
                  <a:path w="148" h="298" extrusionOk="0">
                    <a:moveTo>
                      <a:pt x="134" y="297"/>
                    </a:moveTo>
                    <a:cubicBezTo>
                      <a:pt x="130" y="297"/>
                      <a:pt x="126" y="294"/>
                      <a:pt x="125" y="290"/>
                    </a:cubicBezTo>
                    <a:lnTo>
                      <a:pt x="2" y="17"/>
                    </a:lnTo>
                    <a:cubicBezTo>
                      <a:pt x="0" y="12"/>
                      <a:pt x="2" y="5"/>
                      <a:pt x="8" y="3"/>
                    </a:cubicBezTo>
                    <a:cubicBezTo>
                      <a:pt x="14" y="0"/>
                      <a:pt x="20" y="3"/>
                      <a:pt x="22" y="8"/>
                    </a:cubicBezTo>
                    <a:lnTo>
                      <a:pt x="144" y="281"/>
                    </a:lnTo>
                    <a:cubicBezTo>
                      <a:pt x="147" y="287"/>
                      <a:pt x="144" y="293"/>
                      <a:pt x="139" y="296"/>
                    </a:cubicBezTo>
                    <a:cubicBezTo>
                      <a:pt x="137" y="296"/>
                      <a:pt x="136" y="297"/>
                      <a:pt x="134" y="297"/>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16" name="Google Shape;1716;p46"/>
              <p:cNvSpPr/>
              <p:nvPr/>
            </p:nvSpPr>
            <p:spPr>
              <a:xfrm flipH="1">
                <a:off x="7810928" y="1627466"/>
                <a:ext cx="23188" cy="121096"/>
              </a:xfrm>
              <a:custGeom>
                <a:avLst/>
                <a:gdLst/>
                <a:ahLst/>
                <a:cxnLst/>
                <a:rect l="l" t="t" r="r" b="b"/>
                <a:pathLst>
                  <a:path w="40" h="206" extrusionOk="0">
                    <a:moveTo>
                      <a:pt x="28" y="205"/>
                    </a:moveTo>
                    <a:cubicBezTo>
                      <a:pt x="22" y="205"/>
                      <a:pt x="17" y="201"/>
                      <a:pt x="17" y="195"/>
                    </a:cubicBezTo>
                    <a:lnTo>
                      <a:pt x="1" y="12"/>
                    </a:lnTo>
                    <a:cubicBezTo>
                      <a:pt x="0" y="6"/>
                      <a:pt x="4" y="1"/>
                      <a:pt x="10" y="1"/>
                    </a:cubicBezTo>
                    <a:cubicBezTo>
                      <a:pt x="16" y="0"/>
                      <a:pt x="22" y="5"/>
                      <a:pt x="22" y="11"/>
                    </a:cubicBezTo>
                    <a:lnTo>
                      <a:pt x="39" y="193"/>
                    </a:lnTo>
                    <a:cubicBezTo>
                      <a:pt x="39" y="199"/>
                      <a:pt x="35" y="204"/>
                      <a:pt x="29" y="205"/>
                    </a:cubicBezTo>
                    <a:cubicBezTo>
                      <a:pt x="28" y="205"/>
                      <a:pt x="28" y="205"/>
                      <a:pt x="28" y="205"/>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17" name="Google Shape;1717;p46"/>
              <p:cNvSpPr/>
              <p:nvPr/>
            </p:nvSpPr>
            <p:spPr>
              <a:xfrm flipH="1">
                <a:off x="8004168" y="1872234"/>
                <a:ext cx="167473" cy="20612"/>
              </a:xfrm>
              <a:custGeom>
                <a:avLst/>
                <a:gdLst/>
                <a:ahLst/>
                <a:cxnLst/>
                <a:rect l="l" t="t" r="r" b="b"/>
                <a:pathLst>
                  <a:path w="285" h="37" extrusionOk="0">
                    <a:moveTo>
                      <a:pt x="272" y="36"/>
                    </a:moveTo>
                    <a:lnTo>
                      <a:pt x="272" y="36"/>
                    </a:lnTo>
                    <a:lnTo>
                      <a:pt x="10" y="22"/>
                    </a:lnTo>
                    <a:cubicBezTo>
                      <a:pt x="4" y="22"/>
                      <a:pt x="0" y="17"/>
                      <a:pt x="0" y="11"/>
                    </a:cubicBezTo>
                    <a:cubicBezTo>
                      <a:pt x="0" y="5"/>
                      <a:pt x="5" y="0"/>
                      <a:pt x="11" y="0"/>
                    </a:cubicBezTo>
                    <a:lnTo>
                      <a:pt x="273" y="14"/>
                    </a:lnTo>
                    <a:cubicBezTo>
                      <a:pt x="279" y="14"/>
                      <a:pt x="284" y="19"/>
                      <a:pt x="283" y="25"/>
                    </a:cubicBezTo>
                    <a:cubicBezTo>
                      <a:pt x="283" y="31"/>
                      <a:pt x="278" y="36"/>
                      <a:pt x="272" y="36"/>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18" name="Google Shape;1718;p46"/>
              <p:cNvSpPr/>
              <p:nvPr/>
            </p:nvSpPr>
            <p:spPr>
              <a:xfrm flipH="1">
                <a:off x="7978401" y="1967565"/>
                <a:ext cx="97908" cy="51530"/>
              </a:xfrm>
              <a:custGeom>
                <a:avLst/>
                <a:gdLst/>
                <a:ahLst/>
                <a:cxnLst/>
                <a:rect l="l" t="t" r="r" b="b"/>
                <a:pathLst>
                  <a:path w="168" h="86" extrusionOk="0">
                    <a:moveTo>
                      <a:pt x="13" y="85"/>
                    </a:moveTo>
                    <a:cubicBezTo>
                      <a:pt x="8" y="85"/>
                      <a:pt x="4" y="83"/>
                      <a:pt x="3" y="79"/>
                    </a:cubicBezTo>
                    <a:cubicBezTo>
                      <a:pt x="0" y="73"/>
                      <a:pt x="3" y="67"/>
                      <a:pt x="8" y="64"/>
                    </a:cubicBezTo>
                    <a:lnTo>
                      <a:pt x="150" y="2"/>
                    </a:lnTo>
                    <a:cubicBezTo>
                      <a:pt x="156" y="0"/>
                      <a:pt x="162" y="2"/>
                      <a:pt x="164" y="8"/>
                    </a:cubicBezTo>
                    <a:cubicBezTo>
                      <a:pt x="167" y="13"/>
                      <a:pt x="164" y="20"/>
                      <a:pt x="159" y="22"/>
                    </a:cubicBezTo>
                    <a:lnTo>
                      <a:pt x="17" y="84"/>
                    </a:lnTo>
                    <a:cubicBezTo>
                      <a:pt x="16" y="85"/>
                      <a:pt x="14" y="85"/>
                      <a:pt x="13" y="85"/>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19" name="Google Shape;1719;p46"/>
              <p:cNvSpPr/>
              <p:nvPr/>
            </p:nvSpPr>
            <p:spPr>
              <a:xfrm flipH="1">
                <a:off x="7043125" y="2276746"/>
                <a:ext cx="396785" cy="226734"/>
              </a:xfrm>
              <a:custGeom>
                <a:avLst/>
                <a:gdLst/>
                <a:ahLst/>
                <a:cxnLst/>
                <a:rect l="l" t="t" r="r" b="b"/>
                <a:pathLst>
                  <a:path w="681" h="386" extrusionOk="0">
                    <a:moveTo>
                      <a:pt x="668" y="385"/>
                    </a:moveTo>
                    <a:cubicBezTo>
                      <a:pt x="665" y="385"/>
                      <a:pt x="662" y="384"/>
                      <a:pt x="660" y="382"/>
                    </a:cubicBezTo>
                    <a:cubicBezTo>
                      <a:pt x="364" y="112"/>
                      <a:pt x="51" y="108"/>
                      <a:pt x="48" y="108"/>
                    </a:cubicBezTo>
                    <a:cubicBezTo>
                      <a:pt x="44" y="108"/>
                      <a:pt x="40" y="106"/>
                      <a:pt x="38" y="102"/>
                    </a:cubicBezTo>
                    <a:lnTo>
                      <a:pt x="3" y="17"/>
                    </a:lnTo>
                    <a:cubicBezTo>
                      <a:pt x="0" y="11"/>
                      <a:pt x="3" y="5"/>
                      <a:pt x="9" y="3"/>
                    </a:cubicBezTo>
                    <a:cubicBezTo>
                      <a:pt x="14" y="0"/>
                      <a:pt x="21" y="3"/>
                      <a:pt x="23" y="9"/>
                    </a:cubicBezTo>
                    <a:lnTo>
                      <a:pt x="56" y="87"/>
                    </a:lnTo>
                    <a:cubicBezTo>
                      <a:pt x="105" y="89"/>
                      <a:pt x="398" y="113"/>
                      <a:pt x="675" y="366"/>
                    </a:cubicBezTo>
                    <a:cubicBezTo>
                      <a:pt x="679" y="370"/>
                      <a:pt x="680" y="377"/>
                      <a:pt x="676" y="382"/>
                    </a:cubicBezTo>
                    <a:cubicBezTo>
                      <a:pt x="673" y="384"/>
                      <a:pt x="670" y="385"/>
                      <a:pt x="668" y="385"/>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1720" name="Google Shape;1720;p46"/>
            <p:cNvGrpSpPr/>
            <p:nvPr/>
          </p:nvGrpSpPr>
          <p:grpSpPr>
            <a:xfrm>
              <a:off x="6775175" y="1107175"/>
              <a:ext cx="638851" cy="681050"/>
              <a:chOff x="6734100" y="1265150"/>
              <a:chExt cx="638851" cy="681050"/>
            </a:xfrm>
          </p:grpSpPr>
          <p:sp>
            <p:nvSpPr>
              <p:cNvPr id="1721" name="Google Shape;1721;p46"/>
              <p:cNvSpPr/>
              <p:nvPr/>
            </p:nvSpPr>
            <p:spPr>
              <a:xfrm>
                <a:off x="6734100" y="1335466"/>
                <a:ext cx="512286" cy="610735"/>
              </a:xfrm>
              <a:custGeom>
                <a:avLst/>
                <a:gdLst/>
                <a:ahLst/>
                <a:cxnLst/>
                <a:rect l="l" t="t" r="r" b="b"/>
                <a:pathLst>
                  <a:path w="1125" h="1339" extrusionOk="0">
                    <a:moveTo>
                      <a:pt x="485" y="0"/>
                    </a:moveTo>
                    <a:lnTo>
                      <a:pt x="1124" y="1011"/>
                    </a:lnTo>
                    <a:lnTo>
                      <a:pt x="750" y="1122"/>
                    </a:lnTo>
                    <a:lnTo>
                      <a:pt x="647" y="922"/>
                    </a:lnTo>
                    <a:lnTo>
                      <a:pt x="364" y="1006"/>
                    </a:lnTo>
                    <a:lnTo>
                      <a:pt x="379" y="1231"/>
                    </a:lnTo>
                    <a:lnTo>
                      <a:pt x="19" y="1338"/>
                    </a:lnTo>
                    <a:lnTo>
                      <a:pt x="0" y="144"/>
                    </a:lnTo>
                    <a:lnTo>
                      <a:pt x="485" y="0"/>
                    </a:lnTo>
                    <a:close/>
                    <a:moveTo>
                      <a:pt x="551" y="735"/>
                    </a:moveTo>
                    <a:lnTo>
                      <a:pt x="307" y="283"/>
                    </a:lnTo>
                    <a:lnTo>
                      <a:pt x="339" y="798"/>
                    </a:lnTo>
                    <a:lnTo>
                      <a:pt x="551" y="73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22" name="Google Shape;1722;p46"/>
              <p:cNvSpPr/>
              <p:nvPr/>
            </p:nvSpPr>
            <p:spPr>
              <a:xfrm>
                <a:off x="6754190" y="1425870"/>
                <a:ext cx="32143" cy="466088"/>
              </a:xfrm>
              <a:custGeom>
                <a:avLst/>
                <a:gdLst/>
                <a:ahLst/>
                <a:cxnLst/>
                <a:rect l="l" t="t" r="r" b="b"/>
                <a:pathLst>
                  <a:path w="71" h="1022" extrusionOk="0">
                    <a:moveTo>
                      <a:pt x="52" y="1021"/>
                    </a:moveTo>
                    <a:lnTo>
                      <a:pt x="52" y="1021"/>
                    </a:lnTo>
                    <a:cubicBezTo>
                      <a:pt x="43" y="1021"/>
                      <a:pt x="36" y="1014"/>
                      <a:pt x="35" y="1005"/>
                    </a:cubicBezTo>
                    <a:lnTo>
                      <a:pt x="0" y="19"/>
                    </a:lnTo>
                    <a:lnTo>
                      <a:pt x="0" y="19"/>
                    </a:lnTo>
                    <a:cubicBezTo>
                      <a:pt x="0" y="9"/>
                      <a:pt x="8" y="1"/>
                      <a:pt x="18" y="1"/>
                    </a:cubicBezTo>
                    <a:lnTo>
                      <a:pt x="18" y="1"/>
                    </a:lnTo>
                    <a:cubicBezTo>
                      <a:pt x="27" y="0"/>
                      <a:pt x="36" y="7"/>
                      <a:pt x="37" y="18"/>
                    </a:cubicBezTo>
                    <a:lnTo>
                      <a:pt x="69" y="1003"/>
                    </a:lnTo>
                    <a:lnTo>
                      <a:pt x="69" y="1003"/>
                    </a:lnTo>
                    <a:cubicBezTo>
                      <a:pt x="70" y="1013"/>
                      <a:pt x="63" y="1020"/>
                      <a:pt x="52" y="102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23" name="Google Shape;1723;p46"/>
              <p:cNvSpPr/>
              <p:nvPr/>
            </p:nvSpPr>
            <p:spPr>
              <a:xfrm>
                <a:off x="7093704" y="1265150"/>
                <a:ext cx="279247" cy="283269"/>
              </a:xfrm>
              <a:custGeom>
                <a:avLst/>
                <a:gdLst/>
                <a:ahLst/>
                <a:cxnLst/>
                <a:rect l="l" t="t" r="r" b="b"/>
                <a:pathLst>
                  <a:path w="611" h="620" extrusionOk="0">
                    <a:moveTo>
                      <a:pt x="561" y="143"/>
                    </a:moveTo>
                    <a:lnTo>
                      <a:pt x="610" y="317"/>
                    </a:lnTo>
                    <a:lnTo>
                      <a:pt x="419" y="371"/>
                    </a:lnTo>
                    <a:lnTo>
                      <a:pt x="475" y="567"/>
                    </a:lnTo>
                    <a:lnTo>
                      <a:pt x="293" y="619"/>
                    </a:lnTo>
                    <a:lnTo>
                      <a:pt x="239" y="423"/>
                    </a:lnTo>
                    <a:lnTo>
                      <a:pt x="49" y="477"/>
                    </a:lnTo>
                    <a:lnTo>
                      <a:pt x="0" y="301"/>
                    </a:lnTo>
                    <a:lnTo>
                      <a:pt x="189" y="247"/>
                    </a:lnTo>
                    <a:lnTo>
                      <a:pt x="135" y="53"/>
                    </a:lnTo>
                    <a:lnTo>
                      <a:pt x="317" y="0"/>
                    </a:lnTo>
                    <a:lnTo>
                      <a:pt x="372" y="196"/>
                    </a:lnTo>
                    <a:lnTo>
                      <a:pt x="561" y="143"/>
                    </a:ln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1724" name="Google Shape;1724;p46"/>
            <p:cNvGrpSpPr/>
            <p:nvPr/>
          </p:nvGrpSpPr>
          <p:grpSpPr>
            <a:xfrm>
              <a:off x="6003800" y="683900"/>
              <a:ext cx="437475" cy="594850"/>
              <a:chOff x="7638050" y="3629325"/>
              <a:chExt cx="437475" cy="594850"/>
            </a:xfrm>
          </p:grpSpPr>
          <p:sp>
            <p:nvSpPr>
              <p:cNvPr id="1725" name="Google Shape;1725;p46"/>
              <p:cNvSpPr/>
              <p:nvPr/>
            </p:nvSpPr>
            <p:spPr>
              <a:xfrm>
                <a:off x="7664911" y="3882617"/>
                <a:ext cx="195710" cy="341558"/>
              </a:xfrm>
              <a:custGeom>
                <a:avLst/>
                <a:gdLst/>
                <a:ahLst/>
                <a:cxnLst/>
                <a:rect l="l" t="t" r="r" b="b"/>
                <a:pathLst>
                  <a:path w="223" h="392" extrusionOk="0">
                    <a:moveTo>
                      <a:pt x="13" y="391"/>
                    </a:moveTo>
                    <a:lnTo>
                      <a:pt x="13" y="391"/>
                    </a:lnTo>
                    <a:cubicBezTo>
                      <a:pt x="11" y="391"/>
                      <a:pt x="9" y="391"/>
                      <a:pt x="8" y="390"/>
                    </a:cubicBezTo>
                    <a:lnTo>
                      <a:pt x="8" y="390"/>
                    </a:lnTo>
                    <a:cubicBezTo>
                      <a:pt x="1" y="386"/>
                      <a:pt x="0" y="378"/>
                      <a:pt x="2" y="372"/>
                    </a:cubicBezTo>
                    <a:lnTo>
                      <a:pt x="195" y="10"/>
                    </a:lnTo>
                    <a:lnTo>
                      <a:pt x="195" y="10"/>
                    </a:lnTo>
                    <a:cubicBezTo>
                      <a:pt x="199" y="4"/>
                      <a:pt x="206" y="0"/>
                      <a:pt x="213" y="4"/>
                    </a:cubicBezTo>
                    <a:lnTo>
                      <a:pt x="213" y="4"/>
                    </a:lnTo>
                    <a:cubicBezTo>
                      <a:pt x="219" y="7"/>
                      <a:pt x="222" y="15"/>
                      <a:pt x="218" y="23"/>
                    </a:cubicBezTo>
                    <a:lnTo>
                      <a:pt x="26" y="385"/>
                    </a:lnTo>
                    <a:lnTo>
                      <a:pt x="26" y="385"/>
                    </a:lnTo>
                    <a:cubicBezTo>
                      <a:pt x="24" y="388"/>
                      <a:pt x="19" y="391"/>
                      <a:pt x="13" y="39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26" name="Google Shape;1726;p46"/>
              <p:cNvSpPr/>
              <p:nvPr/>
            </p:nvSpPr>
            <p:spPr>
              <a:xfrm>
                <a:off x="7638050" y="3629325"/>
                <a:ext cx="437475" cy="437505"/>
              </a:xfrm>
              <a:custGeom>
                <a:avLst/>
                <a:gdLst/>
                <a:ahLst/>
                <a:cxnLst/>
                <a:rect l="l" t="t" r="r" b="b"/>
                <a:pathLst>
                  <a:path w="503" h="501" extrusionOk="0">
                    <a:moveTo>
                      <a:pt x="379" y="500"/>
                    </a:moveTo>
                    <a:lnTo>
                      <a:pt x="379" y="500"/>
                    </a:lnTo>
                    <a:cubicBezTo>
                      <a:pt x="379" y="500"/>
                      <a:pt x="333" y="498"/>
                      <a:pt x="180" y="416"/>
                    </a:cubicBezTo>
                    <a:lnTo>
                      <a:pt x="180" y="416"/>
                    </a:lnTo>
                    <a:cubicBezTo>
                      <a:pt x="28" y="334"/>
                      <a:pt x="0" y="295"/>
                      <a:pt x="0" y="295"/>
                    </a:cubicBezTo>
                    <a:lnTo>
                      <a:pt x="0" y="295"/>
                    </a:lnTo>
                    <a:cubicBezTo>
                      <a:pt x="11" y="254"/>
                      <a:pt x="25" y="250"/>
                      <a:pt x="25" y="250"/>
                    </a:cubicBezTo>
                    <a:lnTo>
                      <a:pt x="51" y="263"/>
                    </a:lnTo>
                    <a:lnTo>
                      <a:pt x="51" y="263"/>
                    </a:lnTo>
                    <a:cubicBezTo>
                      <a:pt x="122" y="301"/>
                      <a:pt x="276" y="81"/>
                      <a:pt x="239" y="61"/>
                    </a:cubicBezTo>
                    <a:lnTo>
                      <a:pt x="239" y="61"/>
                    </a:lnTo>
                    <a:cubicBezTo>
                      <a:pt x="178" y="29"/>
                      <a:pt x="227" y="0"/>
                      <a:pt x="227" y="0"/>
                    </a:cubicBezTo>
                    <a:lnTo>
                      <a:pt x="227" y="0"/>
                    </a:lnTo>
                    <a:lnTo>
                      <a:pt x="227" y="0"/>
                    </a:lnTo>
                    <a:cubicBezTo>
                      <a:pt x="324" y="37"/>
                      <a:pt x="415" y="86"/>
                      <a:pt x="498" y="146"/>
                    </a:cubicBezTo>
                    <a:lnTo>
                      <a:pt x="498" y="146"/>
                    </a:lnTo>
                    <a:lnTo>
                      <a:pt x="498" y="146"/>
                    </a:lnTo>
                    <a:cubicBezTo>
                      <a:pt x="498" y="146"/>
                      <a:pt x="502" y="204"/>
                      <a:pt x="440" y="170"/>
                    </a:cubicBezTo>
                    <a:lnTo>
                      <a:pt x="440" y="170"/>
                    </a:lnTo>
                    <a:cubicBezTo>
                      <a:pt x="403" y="150"/>
                      <a:pt x="308" y="402"/>
                      <a:pt x="378" y="440"/>
                    </a:cubicBezTo>
                    <a:lnTo>
                      <a:pt x="403" y="453"/>
                    </a:lnTo>
                    <a:lnTo>
                      <a:pt x="403" y="453"/>
                    </a:lnTo>
                    <a:cubicBezTo>
                      <a:pt x="403" y="453"/>
                      <a:pt x="407" y="468"/>
                      <a:pt x="379" y="500"/>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27" name="Google Shape;1727;p46"/>
              <p:cNvSpPr/>
              <p:nvPr/>
            </p:nvSpPr>
            <p:spPr>
              <a:xfrm>
                <a:off x="7849110" y="3675378"/>
                <a:ext cx="172686" cy="103618"/>
              </a:xfrm>
              <a:custGeom>
                <a:avLst/>
                <a:gdLst/>
                <a:ahLst/>
                <a:cxnLst/>
                <a:rect l="l" t="t" r="r" b="b"/>
                <a:pathLst>
                  <a:path w="198" h="120" extrusionOk="0">
                    <a:moveTo>
                      <a:pt x="182" y="119"/>
                    </a:moveTo>
                    <a:lnTo>
                      <a:pt x="182" y="119"/>
                    </a:lnTo>
                    <a:cubicBezTo>
                      <a:pt x="180" y="119"/>
                      <a:pt x="178" y="117"/>
                      <a:pt x="176" y="116"/>
                    </a:cubicBezTo>
                    <a:lnTo>
                      <a:pt x="9" y="26"/>
                    </a:lnTo>
                    <a:lnTo>
                      <a:pt x="9" y="26"/>
                    </a:lnTo>
                    <a:cubicBezTo>
                      <a:pt x="1" y="24"/>
                      <a:pt x="0" y="15"/>
                      <a:pt x="2" y="8"/>
                    </a:cubicBezTo>
                    <a:lnTo>
                      <a:pt x="2" y="8"/>
                    </a:lnTo>
                    <a:cubicBezTo>
                      <a:pt x="7" y="3"/>
                      <a:pt x="14" y="0"/>
                      <a:pt x="20" y="4"/>
                    </a:cubicBezTo>
                    <a:lnTo>
                      <a:pt x="189" y="94"/>
                    </a:lnTo>
                    <a:lnTo>
                      <a:pt x="189" y="94"/>
                    </a:lnTo>
                    <a:cubicBezTo>
                      <a:pt x="195" y="96"/>
                      <a:pt x="197" y="105"/>
                      <a:pt x="194" y="112"/>
                    </a:cubicBezTo>
                    <a:lnTo>
                      <a:pt x="194" y="112"/>
                    </a:lnTo>
                    <a:cubicBezTo>
                      <a:pt x="192" y="115"/>
                      <a:pt x="186" y="119"/>
                      <a:pt x="182" y="119"/>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28" name="Google Shape;1728;p46"/>
              <p:cNvSpPr/>
              <p:nvPr/>
            </p:nvSpPr>
            <p:spPr>
              <a:xfrm>
                <a:off x="7676425" y="3851915"/>
                <a:ext cx="295485" cy="168861"/>
              </a:xfrm>
              <a:custGeom>
                <a:avLst/>
                <a:gdLst/>
                <a:ahLst/>
                <a:cxnLst/>
                <a:rect l="l" t="t" r="r" b="b"/>
                <a:pathLst>
                  <a:path w="338" h="196" extrusionOk="0">
                    <a:moveTo>
                      <a:pt x="323" y="195"/>
                    </a:moveTo>
                    <a:lnTo>
                      <a:pt x="323" y="195"/>
                    </a:lnTo>
                    <a:cubicBezTo>
                      <a:pt x="321" y="195"/>
                      <a:pt x="319" y="195"/>
                      <a:pt x="318" y="193"/>
                    </a:cubicBezTo>
                    <a:lnTo>
                      <a:pt x="318" y="193"/>
                    </a:lnTo>
                    <a:cubicBezTo>
                      <a:pt x="158" y="140"/>
                      <a:pt x="14" y="31"/>
                      <a:pt x="7" y="26"/>
                    </a:cubicBezTo>
                    <a:lnTo>
                      <a:pt x="7" y="26"/>
                    </a:lnTo>
                    <a:cubicBezTo>
                      <a:pt x="1" y="21"/>
                      <a:pt x="0" y="13"/>
                      <a:pt x="5" y="9"/>
                    </a:cubicBezTo>
                    <a:lnTo>
                      <a:pt x="5" y="9"/>
                    </a:lnTo>
                    <a:cubicBezTo>
                      <a:pt x="9" y="1"/>
                      <a:pt x="17" y="0"/>
                      <a:pt x="24" y="5"/>
                    </a:cubicBezTo>
                    <a:lnTo>
                      <a:pt x="24" y="5"/>
                    </a:lnTo>
                    <a:cubicBezTo>
                      <a:pt x="25" y="6"/>
                      <a:pt x="170" y="117"/>
                      <a:pt x="327" y="168"/>
                    </a:cubicBezTo>
                    <a:lnTo>
                      <a:pt x="327" y="168"/>
                    </a:lnTo>
                    <a:cubicBezTo>
                      <a:pt x="333" y="171"/>
                      <a:pt x="337" y="178"/>
                      <a:pt x="335" y="185"/>
                    </a:cubicBezTo>
                    <a:lnTo>
                      <a:pt x="335" y="185"/>
                    </a:lnTo>
                    <a:cubicBezTo>
                      <a:pt x="333" y="191"/>
                      <a:pt x="328" y="195"/>
                      <a:pt x="323" y="19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
          <p:nvSpPr>
            <p:cNvPr id="1729" name="Google Shape;1729;p46"/>
            <p:cNvSpPr/>
            <p:nvPr/>
          </p:nvSpPr>
          <p:spPr>
            <a:xfrm>
              <a:off x="5434882" y="1012957"/>
              <a:ext cx="280228" cy="301233"/>
            </a:xfrm>
            <a:custGeom>
              <a:avLst/>
              <a:gdLst/>
              <a:ahLst/>
              <a:cxnLst/>
              <a:rect l="l" t="t" r="r" b="b"/>
              <a:pathLst>
                <a:path w="527" h="568" extrusionOk="0">
                  <a:moveTo>
                    <a:pt x="202" y="339"/>
                  </a:moveTo>
                  <a:cubicBezTo>
                    <a:pt x="132" y="310"/>
                    <a:pt x="65" y="277"/>
                    <a:pt x="0" y="239"/>
                  </a:cubicBezTo>
                  <a:cubicBezTo>
                    <a:pt x="73" y="226"/>
                    <a:pt x="146" y="213"/>
                    <a:pt x="219" y="200"/>
                  </a:cubicBezTo>
                  <a:cubicBezTo>
                    <a:pt x="228" y="133"/>
                    <a:pt x="240" y="67"/>
                    <a:pt x="254" y="0"/>
                  </a:cubicBezTo>
                  <a:lnTo>
                    <a:pt x="257" y="0"/>
                  </a:lnTo>
                  <a:cubicBezTo>
                    <a:pt x="287" y="59"/>
                    <a:pt x="318" y="118"/>
                    <a:pt x="349" y="177"/>
                  </a:cubicBezTo>
                  <a:cubicBezTo>
                    <a:pt x="408" y="167"/>
                    <a:pt x="467" y="156"/>
                    <a:pt x="526" y="146"/>
                  </a:cubicBezTo>
                  <a:cubicBezTo>
                    <a:pt x="487" y="195"/>
                    <a:pt x="448" y="244"/>
                    <a:pt x="409" y="292"/>
                  </a:cubicBezTo>
                  <a:cubicBezTo>
                    <a:pt x="432" y="338"/>
                    <a:pt x="456" y="384"/>
                    <a:pt x="480" y="429"/>
                  </a:cubicBezTo>
                  <a:cubicBezTo>
                    <a:pt x="430" y="417"/>
                    <a:pt x="381" y="403"/>
                    <a:pt x="333" y="387"/>
                  </a:cubicBezTo>
                  <a:cubicBezTo>
                    <a:pt x="285" y="447"/>
                    <a:pt x="237" y="507"/>
                    <a:pt x="189" y="567"/>
                  </a:cubicBezTo>
                  <a:cubicBezTo>
                    <a:pt x="191" y="491"/>
                    <a:pt x="195" y="415"/>
                    <a:pt x="202" y="339"/>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30" name="Google Shape;1730;p46"/>
            <p:cNvSpPr/>
            <p:nvPr/>
          </p:nvSpPr>
          <p:spPr>
            <a:xfrm>
              <a:off x="7635202" y="1205847"/>
              <a:ext cx="266216" cy="284887"/>
            </a:xfrm>
            <a:custGeom>
              <a:avLst/>
              <a:gdLst/>
              <a:ahLst/>
              <a:cxnLst/>
              <a:rect l="l" t="t" r="r" b="b"/>
              <a:pathLst>
                <a:path w="501" h="537" extrusionOk="0">
                  <a:moveTo>
                    <a:pt x="498" y="321"/>
                  </a:moveTo>
                  <a:cubicBezTo>
                    <a:pt x="496" y="332"/>
                    <a:pt x="488" y="341"/>
                    <a:pt x="478" y="343"/>
                  </a:cubicBezTo>
                  <a:lnTo>
                    <a:pt x="341" y="379"/>
                  </a:lnTo>
                  <a:lnTo>
                    <a:pt x="318" y="514"/>
                  </a:lnTo>
                  <a:cubicBezTo>
                    <a:pt x="317" y="525"/>
                    <a:pt x="308" y="534"/>
                    <a:pt x="297" y="536"/>
                  </a:cubicBezTo>
                  <a:cubicBezTo>
                    <a:pt x="295" y="536"/>
                    <a:pt x="293" y="536"/>
                    <a:pt x="291" y="536"/>
                  </a:cubicBezTo>
                  <a:cubicBezTo>
                    <a:pt x="282" y="536"/>
                    <a:pt x="273" y="532"/>
                    <a:pt x="268" y="524"/>
                  </a:cubicBezTo>
                  <a:cubicBezTo>
                    <a:pt x="245" y="488"/>
                    <a:pt x="224" y="452"/>
                    <a:pt x="204" y="415"/>
                  </a:cubicBezTo>
                  <a:lnTo>
                    <a:pt x="37" y="459"/>
                  </a:lnTo>
                  <a:cubicBezTo>
                    <a:pt x="26" y="462"/>
                    <a:pt x="13" y="458"/>
                    <a:pt x="7" y="448"/>
                  </a:cubicBezTo>
                  <a:cubicBezTo>
                    <a:pt x="0" y="439"/>
                    <a:pt x="0" y="426"/>
                    <a:pt x="7" y="417"/>
                  </a:cubicBezTo>
                  <a:cubicBezTo>
                    <a:pt x="44" y="363"/>
                    <a:pt x="84" y="310"/>
                    <a:pt x="126" y="259"/>
                  </a:cubicBezTo>
                  <a:cubicBezTo>
                    <a:pt x="99" y="196"/>
                    <a:pt x="74" y="131"/>
                    <a:pt x="53" y="66"/>
                  </a:cubicBezTo>
                  <a:cubicBezTo>
                    <a:pt x="50" y="54"/>
                    <a:pt x="53" y="42"/>
                    <a:pt x="63" y="35"/>
                  </a:cubicBezTo>
                  <a:cubicBezTo>
                    <a:pt x="72" y="28"/>
                    <a:pt x="85" y="28"/>
                    <a:pt x="95" y="34"/>
                  </a:cubicBezTo>
                  <a:lnTo>
                    <a:pt x="237" y="129"/>
                  </a:lnTo>
                  <a:cubicBezTo>
                    <a:pt x="274" y="89"/>
                    <a:pt x="312" y="49"/>
                    <a:pt x="351" y="11"/>
                  </a:cubicBezTo>
                  <a:cubicBezTo>
                    <a:pt x="362" y="0"/>
                    <a:pt x="379" y="0"/>
                    <a:pt x="390" y="11"/>
                  </a:cubicBezTo>
                  <a:cubicBezTo>
                    <a:pt x="396" y="17"/>
                    <a:pt x="401" y="28"/>
                    <a:pt x="400" y="37"/>
                  </a:cubicBezTo>
                  <a:lnTo>
                    <a:pt x="369" y="216"/>
                  </a:lnTo>
                  <a:lnTo>
                    <a:pt x="486" y="294"/>
                  </a:lnTo>
                  <a:cubicBezTo>
                    <a:pt x="495" y="300"/>
                    <a:pt x="500" y="311"/>
                    <a:pt x="498" y="321"/>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31" name="Google Shape;1731;p46"/>
            <p:cNvSpPr/>
            <p:nvPr/>
          </p:nvSpPr>
          <p:spPr>
            <a:xfrm>
              <a:off x="7901416" y="3489224"/>
              <a:ext cx="422676" cy="476371"/>
            </a:xfrm>
            <a:custGeom>
              <a:avLst/>
              <a:gdLst/>
              <a:ahLst/>
              <a:cxnLst/>
              <a:rect l="l" t="t" r="r" b="b"/>
              <a:pathLst>
                <a:path w="796" h="898" extrusionOk="0">
                  <a:moveTo>
                    <a:pt x="324" y="535"/>
                  </a:moveTo>
                  <a:cubicBezTo>
                    <a:pt x="212" y="479"/>
                    <a:pt x="104" y="416"/>
                    <a:pt x="0" y="347"/>
                  </a:cubicBezTo>
                  <a:cubicBezTo>
                    <a:pt x="110" y="337"/>
                    <a:pt x="220" y="326"/>
                    <a:pt x="330" y="316"/>
                  </a:cubicBezTo>
                  <a:cubicBezTo>
                    <a:pt x="335" y="210"/>
                    <a:pt x="344" y="105"/>
                    <a:pt x="356" y="0"/>
                  </a:cubicBezTo>
                  <a:lnTo>
                    <a:pt x="361" y="1"/>
                  </a:lnTo>
                  <a:cubicBezTo>
                    <a:pt x="416" y="99"/>
                    <a:pt x="472" y="198"/>
                    <a:pt x="527" y="297"/>
                  </a:cubicBezTo>
                  <a:cubicBezTo>
                    <a:pt x="616" y="288"/>
                    <a:pt x="706" y="280"/>
                    <a:pt x="795" y="271"/>
                  </a:cubicBezTo>
                  <a:cubicBezTo>
                    <a:pt x="742" y="344"/>
                    <a:pt x="688" y="417"/>
                    <a:pt x="635" y="489"/>
                  </a:cubicBezTo>
                  <a:cubicBezTo>
                    <a:pt x="678" y="565"/>
                    <a:pt x="721" y="642"/>
                    <a:pt x="763" y="718"/>
                  </a:cubicBezTo>
                  <a:cubicBezTo>
                    <a:pt x="685" y="692"/>
                    <a:pt x="608" y="663"/>
                    <a:pt x="531" y="631"/>
                  </a:cubicBezTo>
                  <a:cubicBezTo>
                    <a:pt x="466" y="720"/>
                    <a:pt x="401" y="808"/>
                    <a:pt x="336" y="897"/>
                  </a:cubicBezTo>
                  <a:cubicBezTo>
                    <a:pt x="327" y="777"/>
                    <a:pt x="324" y="656"/>
                    <a:pt x="324" y="535"/>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32" name="Google Shape;1732;p46"/>
            <p:cNvSpPr/>
            <p:nvPr/>
          </p:nvSpPr>
          <p:spPr>
            <a:xfrm>
              <a:off x="4427182" y="3489232"/>
              <a:ext cx="280228" cy="301233"/>
            </a:xfrm>
            <a:custGeom>
              <a:avLst/>
              <a:gdLst/>
              <a:ahLst/>
              <a:cxnLst/>
              <a:rect l="l" t="t" r="r" b="b"/>
              <a:pathLst>
                <a:path w="527" h="568" extrusionOk="0">
                  <a:moveTo>
                    <a:pt x="202" y="339"/>
                  </a:moveTo>
                  <a:cubicBezTo>
                    <a:pt x="132" y="310"/>
                    <a:pt x="65" y="277"/>
                    <a:pt x="0" y="239"/>
                  </a:cubicBezTo>
                  <a:cubicBezTo>
                    <a:pt x="73" y="226"/>
                    <a:pt x="146" y="213"/>
                    <a:pt x="219" y="200"/>
                  </a:cubicBezTo>
                  <a:cubicBezTo>
                    <a:pt x="228" y="133"/>
                    <a:pt x="240" y="67"/>
                    <a:pt x="254" y="0"/>
                  </a:cubicBezTo>
                  <a:lnTo>
                    <a:pt x="257" y="0"/>
                  </a:lnTo>
                  <a:cubicBezTo>
                    <a:pt x="287" y="59"/>
                    <a:pt x="318" y="118"/>
                    <a:pt x="349" y="177"/>
                  </a:cubicBezTo>
                  <a:cubicBezTo>
                    <a:pt x="408" y="167"/>
                    <a:pt x="467" y="156"/>
                    <a:pt x="526" y="146"/>
                  </a:cubicBezTo>
                  <a:cubicBezTo>
                    <a:pt x="487" y="195"/>
                    <a:pt x="448" y="244"/>
                    <a:pt x="409" y="292"/>
                  </a:cubicBezTo>
                  <a:cubicBezTo>
                    <a:pt x="432" y="338"/>
                    <a:pt x="456" y="384"/>
                    <a:pt x="480" y="429"/>
                  </a:cubicBezTo>
                  <a:cubicBezTo>
                    <a:pt x="430" y="417"/>
                    <a:pt x="381" y="403"/>
                    <a:pt x="333" y="387"/>
                  </a:cubicBezTo>
                  <a:cubicBezTo>
                    <a:pt x="285" y="447"/>
                    <a:pt x="237" y="507"/>
                    <a:pt x="189" y="567"/>
                  </a:cubicBezTo>
                  <a:cubicBezTo>
                    <a:pt x="191" y="491"/>
                    <a:pt x="195" y="415"/>
                    <a:pt x="202" y="339"/>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nvGrpSpPr>
            <p:cNvPr id="1733" name="Google Shape;1733;p46"/>
            <p:cNvGrpSpPr/>
            <p:nvPr/>
          </p:nvGrpSpPr>
          <p:grpSpPr>
            <a:xfrm rot="10800000">
              <a:off x="4411531" y="2769778"/>
              <a:ext cx="311529" cy="578250"/>
              <a:chOff x="1196975" y="5856287"/>
              <a:chExt cx="231775" cy="430213"/>
            </a:xfrm>
          </p:grpSpPr>
          <p:sp>
            <p:nvSpPr>
              <p:cNvPr id="1734" name="Google Shape;1734;p46"/>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35" name="Google Shape;1735;p46"/>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36" name="Google Shape;1736;p46"/>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37" name="Google Shape;1737;p46"/>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38" name="Google Shape;1738;p46"/>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39" name="Google Shape;1739;p46"/>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40" name="Google Shape;1740;p46"/>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1741" name="Google Shape;1741;p46"/>
            <p:cNvGrpSpPr/>
            <p:nvPr/>
          </p:nvGrpSpPr>
          <p:grpSpPr>
            <a:xfrm rot="-5400000">
              <a:off x="7504581" y="3771228"/>
              <a:ext cx="311529" cy="578250"/>
              <a:chOff x="1196975" y="5856287"/>
              <a:chExt cx="231775" cy="430213"/>
            </a:xfrm>
          </p:grpSpPr>
          <p:sp>
            <p:nvSpPr>
              <p:cNvPr id="1742" name="Google Shape;1742;p46"/>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43" name="Google Shape;1743;p46"/>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44" name="Google Shape;1744;p46"/>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45" name="Google Shape;1745;p46"/>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46" name="Google Shape;1746;p46"/>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47" name="Google Shape;1747;p46"/>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48" name="Google Shape;1748;p46"/>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grpSp>
        <p:nvGrpSpPr>
          <p:cNvPr id="1749" name="Google Shape;1749;p46"/>
          <p:cNvGrpSpPr/>
          <p:nvPr/>
        </p:nvGrpSpPr>
        <p:grpSpPr>
          <a:xfrm>
            <a:off x="117263" y="3386971"/>
            <a:ext cx="2459516" cy="2053904"/>
            <a:chOff x="117263" y="3386971"/>
            <a:chExt cx="2459516" cy="2053904"/>
          </a:xfrm>
        </p:grpSpPr>
        <p:grpSp>
          <p:nvGrpSpPr>
            <p:cNvPr id="1750" name="Google Shape;1750;p46"/>
            <p:cNvGrpSpPr/>
            <p:nvPr/>
          </p:nvGrpSpPr>
          <p:grpSpPr>
            <a:xfrm>
              <a:off x="117263" y="3570122"/>
              <a:ext cx="1357069" cy="1870754"/>
              <a:chOff x="977454" y="2974229"/>
              <a:chExt cx="1381944" cy="1905045"/>
            </a:xfrm>
          </p:grpSpPr>
          <p:sp>
            <p:nvSpPr>
              <p:cNvPr id="1751" name="Google Shape;1751;p46"/>
              <p:cNvSpPr/>
              <p:nvPr/>
            </p:nvSpPr>
            <p:spPr>
              <a:xfrm rot="521750">
                <a:off x="1230925" y="3080300"/>
                <a:ext cx="1055656" cy="1043502"/>
              </a:xfrm>
              <a:custGeom>
                <a:avLst/>
                <a:gdLst/>
                <a:ahLst/>
                <a:cxnLst/>
                <a:rect l="l" t="t" r="r" b="b"/>
                <a:pathLst>
                  <a:path w="1528" h="1511" extrusionOk="0">
                    <a:moveTo>
                      <a:pt x="1390" y="1027"/>
                    </a:moveTo>
                    <a:lnTo>
                      <a:pt x="1390" y="1027"/>
                    </a:lnTo>
                    <a:cubicBezTo>
                      <a:pt x="1268" y="1338"/>
                      <a:pt x="948" y="1510"/>
                      <a:pt x="634" y="1452"/>
                    </a:cubicBezTo>
                    <a:lnTo>
                      <a:pt x="634" y="1452"/>
                    </a:lnTo>
                    <a:cubicBezTo>
                      <a:pt x="590" y="1445"/>
                      <a:pt x="548" y="1433"/>
                      <a:pt x="507" y="1416"/>
                    </a:cubicBezTo>
                    <a:lnTo>
                      <a:pt x="507" y="1416"/>
                    </a:lnTo>
                    <a:cubicBezTo>
                      <a:pt x="465" y="1400"/>
                      <a:pt x="426" y="1380"/>
                      <a:pt x="389" y="1357"/>
                    </a:cubicBezTo>
                    <a:lnTo>
                      <a:pt x="389" y="1357"/>
                    </a:lnTo>
                    <a:cubicBezTo>
                      <a:pt x="119" y="1184"/>
                      <a:pt x="0" y="838"/>
                      <a:pt x="121" y="527"/>
                    </a:cubicBezTo>
                    <a:lnTo>
                      <a:pt x="121" y="527"/>
                    </a:lnTo>
                    <a:cubicBezTo>
                      <a:pt x="258" y="174"/>
                      <a:pt x="653" y="0"/>
                      <a:pt x="1004" y="138"/>
                    </a:cubicBezTo>
                    <a:lnTo>
                      <a:pt x="1004" y="138"/>
                    </a:lnTo>
                    <a:cubicBezTo>
                      <a:pt x="1354" y="276"/>
                      <a:pt x="1527" y="674"/>
                      <a:pt x="1390" y="1027"/>
                    </a:cubicBezTo>
                    <a:close/>
                    <a:moveTo>
                      <a:pt x="1279" y="983"/>
                    </a:moveTo>
                    <a:lnTo>
                      <a:pt x="1279" y="983"/>
                    </a:lnTo>
                    <a:cubicBezTo>
                      <a:pt x="1393" y="692"/>
                      <a:pt x="1249" y="364"/>
                      <a:pt x="961" y="250"/>
                    </a:cubicBezTo>
                    <a:lnTo>
                      <a:pt x="961" y="250"/>
                    </a:lnTo>
                    <a:cubicBezTo>
                      <a:pt x="672" y="136"/>
                      <a:pt x="344" y="280"/>
                      <a:pt x="232" y="572"/>
                    </a:cubicBezTo>
                    <a:lnTo>
                      <a:pt x="232" y="572"/>
                    </a:lnTo>
                    <a:cubicBezTo>
                      <a:pt x="118" y="862"/>
                      <a:pt x="261" y="1191"/>
                      <a:pt x="551" y="1303"/>
                    </a:cubicBezTo>
                    <a:lnTo>
                      <a:pt x="551" y="1303"/>
                    </a:lnTo>
                    <a:cubicBezTo>
                      <a:pt x="840" y="1418"/>
                      <a:pt x="1165" y="1274"/>
                      <a:pt x="1279" y="98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52" name="Google Shape;1752;p46"/>
              <p:cNvSpPr/>
              <p:nvPr/>
            </p:nvSpPr>
            <p:spPr>
              <a:xfrm rot="521759">
                <a:off x="1026592" y="4170439"/>
                <a:ext cx="413743" cy="681474"/>
              </a:xfrm>
              <a:custGeom>
                <a:avLst/>
                <a:gdLst/>
                <a:ahLst/>
                <a:cxnLst/>
                <a:rect l="l" t="t" r="r" b="b"/>
                <a:pathLst>
                  <a:path w="600" h="986" extrusionOk="0">
                    <a:moveTo>
                      <a:pt x="342" y="850"/>
                    </a:moveTo>
                    <a:lnTo>
                      <a:pt x="342" y="850"/>
                    </a:lnTo>
                    <a:cubicBezTo>
                      <a:pt x="311" y="939"/>
                      <a:pt x="214" y="985"/>
                      <a:pt x="126" y="951"/>
                    </a:cubicBezTo>
                    <a:lnTo>
                      <a:pt x="126" y="951"/>
                    </a:lnTo>
                    <a:cubicBezTo>
                      <a:pt x="41" y="918"/>
                      <a:pt x="0" y="822"/>
                      <a:pt x="33" y="737"/>
                    </a:cubicBezTo>
                    <a:lnTo>
                      <a:pt x="33" y="737"/>
                    </a:lnTo>
                    <a:cubicBezTo>
                      <a:pt x="33" y="735"/>
                      <a:pt x="34" y="732"/>
                      <a:pt x="35" y="730"/>
                    </a:cubicBezTo>
                    <a:lnTo>
                      <a:pt x="355" y="0"/>
                    </a:lnTo>
                    <a:lnTo>
                      <a:pt x="419" y="26"/>
                    </a:lnTo>
                    <a:lnTo>
                      <a:pt x="535" y="71"/>
                    </a:lnTo>
                    <a:lnTo>
                      <a:pt x="599" y="97"/>
                    </a:lnTo>
                    <a:lnTo>
                      <a:pt x="342" y="850"/>
                    </a:ln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53" name="Google Shape;1753;p46"/>
              <p:cNvSpPr/>
              <p:nvPr/>
            </p:nvSpPr>
            <p:spPr>
              <a:xfrm rot="521754">
                <a:off x="1410750" y="3984039"/>
                <a:ext cx="188618" cy="118647"/>
              </a:xfrm>
              <a:custGeom>
                <a:avLst/>
                <a:gdLst/>
                <a:ahLst/>
                <a:cxnLst/>
                <a:rect l="l" t="t" r="r" b="b"/>
                <a:pathLst>
                  <a:path w="274" h="170" extrusionOk="0">
                    <a:moveTo>
                      <a:pt x="273" y="95"/>
                    </a:moveTo>
                    <a:lnTo>
                      <a:pt x="243" y="169"/>
                    </a:lnTo>
                    <a:lnTo>
                      <a:pt x="179" y="144"/>
                    </a:lnTo>
                    <a:lnTo>
                      <a:pt x="64" y="99"/>
                    </a:lnTo>
                    <a:lnTo>
                      <a:pt x="0" y="73"/>
                    </a:lnTo>
                    <a:lnTo>
                      <a:pt x="28" y="0"/>
                    </a:lnTo>
                    <a:lnTo>
                      <a:pt x="28" y="0"/>
                    </a:lnTo>
                    <a:cubicBezTo>
                      <a:pt x="65" y="23"/>
                      <a:pt x="104" y="43"/>
                      <a:pt x="146" y="59"/>
                    </a:cubicBezTo>
                    <a:lnTo>
                      <a:pt x="146" y="59"/>
                    </a:lnTo>
                    <a:cubicBezTo>
                      <a:pt x="187" y="76"/>
                      <a:pt x="229" y="88"/>
                      <a:pt x="273" y="95"/>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54" name="Google Shape;1754;p46"/>
              <p:cNvSpPr/>
              <p:nvPr/>
            </p:nvSpPr>
            <p:spPr>
              <a:xfrm rot="521749">
                <a:off x="1373369" y="4043500"/>
                <a:ext cx="149068" cy="203831"/>
              </a:xfrm>
              <a:custGeom>
                <a:avLst/>
                <a:gdLst/>
                <a:ahLst/>
                <a:cxnLst/>
                <a:rect l="l" t="t" r="r" b="b"/>
                <a:pathLst>
                  <a:path w="214" h="297" extrusionOk="0">
                    <a:moveTo>
                      <a:pt x="0" y="251"/>
                    </a:moveTo>
                    <a:lnTo>
                      <a:pt x="98" y="0"/>
                    </a:lnTo>
                    <a:lnTo>
                      <a:pt x="213" y="45"/>
                    </a:lnTo>
                    <a:lnTo>
                      <a:pt x="116" y="296"/>
                    </a:lnTo>
                    <a:lnTo>
                      <a:pt x="0" y="251"/>
                    </a:ln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55" name="Google Shape;1755;p46"/>
              <p:cNvSpPr/>
              <p:nvPr/>
            </p:nvSpPr>
            <p:spPr>
              <a:xfrm rot="521759">
                <a:off x="1278146" y="4228653"/>
                <a:ext cx="194702" cy="76056"/>
              </a:xfrm>
              <a:custGeom>
                <a:avLst/>
                <a:gdLst/>
                <a:ahLst/>
                <a:cxnLst/>
                <a:rect l="l" t="t" r="r" b="b"/>
                <a:pathLst>
                  <a:path w="282" h="112" extrusionOk="0">
                    <a:moveTo>
                      <a:pt x="268" y="111"/>
                    </a:moveTo>
                    <a:lnTo>
                      <a:pt x="268" y="111"/>
                    </a:lnTo>
                    <a:lnTo>
                      <a:pt x="268" y="111"/>
                    </a:lnTo>
                    <a:lnTo>
                      <a:pt x="268" y="111"/>
                    </a:lnTo>
                    <a:cubicBezTo>
                      <a:pt x="176" y="105"/>
                      <a:pt x="86" y="75"/>
                      <a:pt x="8" y="26"/>
                    </a:cubicBezTo>
                    <a:lnTo>
                      <a:pt x="8" y="26"/>
                    </a:lnTo>
                    <a:cubicBezTo>
                      <a:pt x="3" y="22"/>
                      <a:pt x="0" y="13"/>
                      <a:pt x="4" y="7"/>
                    </a:cubicBezTo>
                    <a:lnTo>
                      <a:pt x="4" y="7"/>
                    </a:lnTo>
                    <a:cubicBezTo>
                      <a:pt x="8" y="1"/>
                      <a:pt x="16" y="0"/>
                      <a:pt x="22" y="3"/>
                    </a:cubicBezTo>
                    <a:lnTo>
                      <a:pt x="22" y="3"/>
                    </a:lnTo>
                    <a:cubicBezTo>
                      <a:pt x="96" y="50"/>
                      <a:pt x="181" y="78"/>
                      <a:pt x="269" y="85"/>
                    </a:cubicBezTo>
                    <a:lnTo>
                      <a:pt x="269" y="85"/>
                    </a:lnTo>
                    <a:cubicBezTo>
                      <a:pt x="276" y="85"/>
                      <a:pt x="281" y="90"/>
                      <a:pt x="281" y="98"/>
                    </a:cubicBezTo>
                    <a:lnTo>
                      <a:pt x="281" y="98"/>
                    </a:lnTo>
                    <a:cubicBezTo>
                      <a:pt x="280" y="106"/>
                      <a:pt x="275" y="111"/>
                      <a:pt x="268" y="11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56" name="Google Shape;1756;p46"/>
              <p:cNvSpPr/>
              <p:nvPr/>
            </p:nvSpPr>
            <p:spPr>
              <a:xfrm rot="521754">
                <a:off x="1239954" y="4273038"/>
                <a:ext cx="206871" cy="85184"/>
              </a:xfrm>
              <a:custGeom>
                <a:avLst/>
                <a:gdLst/>
                <a:ahLst/>
                <a:cxnLst/>
                <a:rect l="l" t="t" r="r" b="b"/>
                <a:pathLst>
                  <a:path w="301" h="125" extrusionOk="0">
                    <a:moveTo>
                      <a:pt x="285" y="124"/>
                    </a:moveTo>
                    <a:lnTo>
                      <a:pt x="285" y="124"/>
                    </a:lnTo>
                    <a:lnTo>
                      <a:pt x="285" y="124"/>
                    </a:lnTo>
                    <a:lnTo>
                      <a:pt x="285" y="124"/>
                    </a:lnTo>
                    <a:cubicBezTo>
                      <a:pt x="187" y="111"/>
                      <a:pt x="93" y="77"/>
                      <a:pt x="9" y="27"/>
                    </a:cubicBezTo>
                    <a:lnTo>
                      <a:pt x="9" y="27"/>
                    </a:lnTo>
                    <a:cubicBezTo>
                      <a:pt x="2" y="24"/>
                      <a:pt x="0" y="16"/>
                      <a:pt x="3" y="9"/>
                    </a:cubicBezTo>
                    <a:lnTo>
                      <a:pt x="3" y="9"/>
                    </a:lnTo>
                    <a:cubicBezTo>
                      <a:pt x="8" y="3"/>
                      <a:pt x="16" y="0"/>
                      <a:pt x="20" y="5"/>
                    </a:cubicBezTo>
                    <a:lnTo>
                      <a:pt x="20" y="5"/>
                    </a:lnTo>
                    <a:cubicBezTo>
                      <a:pt x="102" y="53"/>
                      <a:pt x="194" y="84"/>
                      <a:pt x="287" y="97"/>
                    </a:cubicBezTo>
                    <a:lnTo>
                      <a:pt x="287" y="97"/>
                    </a:lnTo>
                    <a:cubicBezTo>
                      <a:pt x="295" y="98"/>
                      <a:pt x="300" y="105"/>
                      <a:pt x="299" y="112"/>
                    </a:cubicBezTo>
                    <a:lnTo>
                      <a:pt x="299" y="112"/>
                    </a:lnTo>
                    <a:cubicBezTo>
                      <a:pt x="297" y="119"/>
                      <a:pt x="291" y="124"/>
                      <a:pt x="285" y="12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57" name="Google Shape;1757;p46"/>
              <p:cNvSpPr/>
              <p:nvPr/>
            </p:nvSpPr>
            <p:spPr>
              <a:xfrm rot="521757">
                <a:off x="1468538" y="3250974"/>
                <a:ext cx="295096" cy="273806"/>
              </a:xfrm>
              <a:custGeom>
                <a:avLst/>
                <a:gdLst/>
                <a:ahLst/>
                <a:cxnLst/>
                <a:rect l="l" t="t" r="r" b="b"/>
                <a:pathLst>
                  <a:path w="428" h="395" extrusionOk="0">
                    <a:moveTo>
                      <a:pt x="15" y="394"/>
                    </a:moveTo>
                    <a:lnTo>
                      <a:pt x="15" y="394"/>
                    </a:lnTo>
                    <a:cubicBezTo>
                      <a:pt x="14" y="394"/>
                      <a:pt x="12" y="394"/>
                      <a:pt x="11" y="394"/>
                    </a:cubicBezTo>
                    <a:lnTo>
                      <a:pt x="11" y="394"/>
                    </a:lnTo>
                    <a:cubicBezTo>
                      <a:pt x="5" y="393"/>
                      <a:pt x="0" y="385"/>
                      <a:pt x="2" y="378"/>
                    </a:cubicBezTo>
                    <a:lnTo>
                      <a:pt x="2" y="378"/>
                    </a:lnTo>
                    <a:cubicBezTo>
                      <a:pt x="23" y="282"/>
                      <a:pt x="74" y="192"/>
                      <a:pt x="147" y="125"/>
                    </a:cubicBezTo>
                    <a:lnTo>
                      <a:pt x="147" y="125"/>
                    </a:lnTo>
                    <a:cubicBezTo>
                      <a:pt x="220" y="58"/>
                      <a:pt x="313" y="14"/>
                      <a:pt x="411" y="1"/>
                    </a:cubicBezTo>
                    <a:lnTo>
                      <a:pt x="411" y="1"/>
                    </a:lnTo>
                    <a:cubicBezTo>
                      <a:pt x="419" y="0"/>
                      <a:pt x="425" y="5"/>
                      <a:pt x="426" y="13"/>
                    </a:cubicBezTo>
                    <a:lnTo>
                      <a:pt x="426" y="13"/>
                    </a:lnTo>
                    <a:cubicBezTo>
                      <a:pt x="427" y="20"/>
                      <a:pt x="421" y="27"/>
                      <a:pt x="414" y="28"/>
                    </a:cubicBezTo>
                    <a:lnTo>
                      <a:pt x="414" y="28"/>
                    </a:lnTo>
                    <a:cubicBezTo>
                      <a:pt x="321" y="39"/>
                      <a:pt x="233" y="81"/>
                      <a:pt x="165" y="145"/>
                    </a:cubicBezTo>
                    <a:lnTo>
                      <a:pt x="165" y="145"/>
                    </a:lnTo>
                    <a:cubicBezTo>
                      <a:pt x="95" y="208"/>
                      <a:pt x="47" y="293"/>
                      <a:pt x="27" y="384"/>
                    </a:cubicBezTo>
                    <a:lnTo>
                      <a:pt x="27" y="384"/>
                    </a:lnTo>
                    <a:cubicBezTo>
                      <a:pt x="26" y="390"/>
                      <a:pt x="21" y="394"/>
                      <a:pt x="15" y="39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58" name="Google Shape;1758;p46"/>
              <p:cNvSpPr/>
              <p:nvPr/>
            </p:nvSpPr>
            <p:spPr>
              <a:xfrm rot="521751">
                <a:off x="1433681" y="2982006"/>
                <a:ext cx="115605" cy="167324"/>
              </a:xfrm>
              <a:custGeom>
                <a:avLst/>
                <a:gdLst/>
                <a:ahLst/>
                <a:cxnLst/>
                <a:rect l="l" t="t" r="r" b="b"/>
                <a:pathLst>
                  <a:path w="167" h="242" extrusionOk="0">
                    <a:moveTo>
                      <a:pt x="152" y="241"/>
                    </a:moveTo>
                    <a:lnTo>
                      <a:pt x="152" y="241"/>
                    </a:lnTo>
                    <a:cubicBezTo>
                      <a:pt x="147" y="241"/>
                      <a:pt x="143" y="239"/>
                      <a:pt x="140" y="235"/>
                    </a:cubicBezTo>
                    <a:lnTo>
                      <a:pt x="4" y="22"/>
                    </a:lnTo>
                    <a:lnTo>
                      <a:pt x="4" y="22"/>
                    </a:lnTo>
                    <a:cubicBezTo>
                      <a:pt x="0" y="16"/>
                      <a:pt x="2" y="8"/>
                      <a:pt x="9" y="4"/>
                    </a:cubicBezTo>
                    <a:lnTo>
                      <a:pt x="9" y="4"/>
                    </a:lnTo>
                    <a:cubicBezTo>
                      <a:pt x="14" y="0"/>
                      <a:pt x="22" y="2"/>
                      <a:pt x="27" y="8"/>
                    </a:cubicBezTo>
                    <a:lnTo>
                      <a:pt x="162" y="220"/>
                    </a:lnTo>
                    <a:lnTo>
                      <a:pt x="162" y="220"/>
                    </a:lnTo>
                    <a:cubicBezTo>
                      <a:pt x="166" y="226"/>
                      <a:pt x="165" y="235"/>
                      <a:pt x="158" y="239"/>
                    </a:cubicBezTo>
                    <a:lnTo>
                      <a:pt x="158" y="239"/>
                    </a:lnTo>
                    <a:cubicBezTo>
                      <a:pt x="156" y="240"/>
                      <a:pt x="154" y="241"/>
                      <a:pt x="152" y="24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59" name="Google Shape;1759;p46"/>
              <p:cNvSpPr/>
              <p:nvPr/>
            </p:nvSpPr>
            <p:spPr>
              <a:xfrm rot="521752">
                <a:off x="1561750" y="2986781"/>
                <a:ext cx="45632" cy="127775"/>
              </a:xfrm>
              <a:custGeom>
                <a:avLst/>
                <a:gdLst/>
                <a:ahLst/>
                <a:cxnLst/>
                <a:rect l="l" t="t" r="r" b="b"/>
                <a:pathLst>
                  <a:path w="67" h="186" extrusionOk="0">
                    <a:moveTo>
                      <a:pt x="50" y="185"/>
                    </a:moveTo>
                    <a:lnTo>
                      <a:pt x="50" y="185"/>
                    </a:lnTo>
                    <a:cubicBezTo>
                      <a:pt x="44" y="185"/>
                      <a:pt x="39" y="181"/>
                      <a:pt x="39" y="174"/>
                    </a:cubicBezTo>
                    <a:lnTo>
                      <a:pt x="2" y="18"/>
                    </a:lnTo>
                    <a:lnTo>
                      <a:pt x="2" y="18"/>
                    </a:lnTo>
                    <a:cubicBezTo>
                      <a:pt x="0" y="10"/>
                      <a:pt x="4" y="3"/>
                      <a:pt x="11" y="2"/>
                    </a:cubicBezTo>
                    <a:lnTo>
                      <a:pt x="11" y="2"/>
                    </a:lnTo>
                    <a:cubicBezTo>
                      <a:pt x="20" y="0"/>
                      <a:pt x="25" y="4"/>
                      <a:pt x="27" y="11"/>
                    </a:cubicBezTo>
                    <a:lnTo>
                      <a:pt x="63" y="170"/>
                    </a:lnTo>
                    <a:lnTo>
                      <a:pt x="63" y="170"/>
                    </a:lnTo>
                    <a:cubicBezTo>
                      <a:pt x="66" y="176"/>
                      <a:pt x="61" y="183"/>
                      <a:pt x="54" y="185"/>
                    </a:cubicBezTo>
                    <a:lnTo>
                      <a:pt x="54" y="185"/>
                    </a:lnTo>
                    <a:cubicBezTo>
                      <a:pt x="53" y="185"/>
                      <a:pt x="51" y="185"/>
                      <a:pt x="50" y="18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60" name="Google Shape;1760;p46"/>
              <p:cNvSpPr/>
              <p:nvPr/>
            </p:nvSpPr>
            <p:spPr>
              <a:xfrm rot="521758">
                <a:off x="1643512" y="3006981"/>
                <a:ext cx="27379" cy="103437"/>
              </a:xfrm>
              <a:custGeom>
                <a:avLst/>
                <a:gdLst/>
                <a:ahLst/>
                <a:cxnLst/>
                <a:rect l="l" t="t" r="r" b="b"/>
                <a:pathLst>
                  <a:path w="39" h="149" extrusionOk="0">
                    <a:moveTo>
                      <a:pt x="13" y="148"/>
                    </a:moveTo>
                    <a:lnTo>
                      <a:pt x="13" y="148"/>
                    </a:lnTo>
                    <a:cubicBezTo>
                      <a:pt x="13" y="148"/>
                      <a:pt x="13" y="148"/>
                      <a:pt x="12" y="148"/>
                    </a:cubicBezTo>
                    <a:lnTo>
                      <a:pt x="12" y="148"/>
                    </a:lnTo>
                    <a:cubicBezTo>
                      <a:pt x="6" y="148"/>
                      <a:pt x="0" y="141"/>
                      <a:pt x="1" y="134"/>
                    </a:cubicBezTo>
                    <a:lnTo>
                      <a:pt x="11" y="13"/>
                    </a:lnTo>
                    <a:lnTo>
                      <a:pt x="11" y="13"/>
                    </a:lnTo>
                    <a:cubicBezTo>
                      <a:pt x="11" y="6"/>
                      <a:pt x="18" y="0"/>
                      <a:pt x="25" y="1"/>
                    </a:cubicBezTo>
                    <a:lnTo>
                      <a:pt x="25" y="1"/>
                    </a:lnTo>
                    <a:cubicBezTo>
                      <a:pt x="32" y="2"/>
                      <a:pt x="38" y="8"/>
                      <a:pt x="38" y="15"/>
                    </a:cubicBezTo>
                    <a:lnTo>
                      <a:pt x="28" y="137"/>
                    </a:lnTo>
                    <a:lnTo>
                      <a:pt x="28" y="137"/>
                    </a:lnTo>
                    <a:cubicBezTo>
                      <a:pt x="27" y="142"/>
                      <a:pt x="21" y="148"/>
                      <a:pt x="13" y="148"/>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61" name="Google Shape;1761;p46"/>
              <p:cNvSpPr/>
              <p:nvPr/>
            </p:nvSpPr>
            <p:spPr>
              <a:xfrm rot="521759">
                <a:off x="1380662" y="3110484"/>
                <a:ext cx="97351" cy="79099"/>
              </a:xfrm>
              <a:custGeom>
                <a:avLst/>
                <a:gdLst/>
                <a:ahLst/>
                <a:cxnLst/>
                <a:rect l="l" t="t" r="r" b="b"/>
                <a:pathLst>
                  <a:path w="141" h="113" extrusionOk="0">
                    <a:moveTo>
                      <a:pt x="126" y="112"/>
                    </a:moveTo>
                    <a:lnTo>
                      <a:pt x="126" y="112"/>
                    </a:lnTo>
                    <a:cubicBezTo>
                      <a:pt x="123" y="112"/>
                      <a:pt x="120" y="112"/>
                      <a:pt x="118" y="109"/>
                    </a:cubicBezTo>
                    <a:lnTo>
                      <a:pt x="7" y="25"/>
                    </a:lnTo>
                    <a:lnTo>
                      <a:pt x="7" y="25"/>
                    </a:lnTo>
                    <a:cubicBezTo>
                      <a:pt x="1" y="21"/>
                      <a:pt x="0" y="12"/>
                      <a:pt x="3" y="6"/>
                    </a:cubicBezTo>
                    <a:lnTo>
                      <a:pt x="3" y="6"/>
                    </a:lnTo>
                    <a:cubicBezTo>
                      <a:pt x="8" y="0"/>
                      <a:pt x="16" y="0"/>
                      <a:pt x="22" y="4"/>
                    </a:cubicBezTo>
                    <a:lnTo>
                      <a:pt x="134" y="88"/>
                    </a:lnTo>
                    <a:lnTo>
                      <a:pt x="134" y="88"/>
                    </a:lnTo>
                    <a:cubicBezTo>
                      <a:pt x="139" y="93"/>
                      <a:pt x="140" y="101"/>
                      <a:pt x="136" y="107"/>
                    </a:cubicBezTo>
                    <a:lnTo>
                      <a:pt x="136" y="107"/>
                    </a:lnTo>
                    <a:cubicBezTo>
                      <a:pt x="134" y="111"/>
                      <a:pt x="130" y="112"/>
                      <a:pt x="126" y="112"/>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62" name="Google Shape;1762;p46"/>
              <p:cNvSpPr/>
              <p:nvPr/>
            </p:nvSpPr>
            <p:spPr>
              <a:xfrm rot="521755">
                <a:off x="1347050" y="3192915"/>
                <a:ext cx="79098" cy="30423"/>
              </a:xfrm>
              <a:custGeom>
                <a:avLst/>
                <a:gdLst/>
                <a:ahLst/>
                <a:cxnLst/>
                <a:rect l="l" t="t" r="r" b="b"/>
                <a:pathLst>
                  <a:path w="113" h="43" extrusionOk="0">
                    <a:moveTo>
                      <a:pt x="99" y="42"/>
                    </a:moveTo>
                    <a:lnTo>
                      <a:pt x="99" y="42"/>
                    </a:lnTo>
                    <a:cubicBezTo>
                      <a:pt x="98" y="42"/>
                      <a:pt x="96" y="41"/>
                      <a:pt x="95" y="41"/>
                    </a:cubicBezTo>
                    <a:lnTo>
                      <a:pt x="12" y="26"/>
                    </a:lnTo>
                    <a:lnTo>
                      <a:pt x="12" y="26"/>
                    </a:lnTo>
                    <a:cubicBezTo>
                      <a:pt x="5" y="25"/>
                      <a:pt x="0" y="19"/>
                      <a:pt x="1" y="11"/>
                    </a:cubicBezTo>
                    <a:lnTo>
                      <a:pt x="1" y="11"/>
                    </a:lnTo>
                    <a:cubicBezTo>
                      <a:pt x="2" y="4"/>
                      <a:pt x="9" y="0"/>
                      <a:pt x="17" y="0"/>
                    </a:cubicBezTo>
                    <a:lnTo>
                      <a:pt x="101" y="15"/>
                    </a:lnTo>
                    <a:lnTo>
                      <a:pt x="101" y="15"/>
                    </a:lnTo>
                    <a:cubicBezTo>
                      <a:pt x="107" y="17"/>
                      <a:pt x="112" y="23"/>
                      <a:pt x="110" y="30"/>
                    </a:cubicBezTo>
                    <a:lnTo>
                      <a:pt x="110" y="30"/>
                    </a:lnTo>
                    <a:cubicBezTo>
                      <a:pt x="110" y="37"/>
                      <a:pt x="105" y="42"/>
                      <a:pt x="99" y="42"/>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
          <p:nvSpPr>
            <p:cNvPr id="1763" name="Google Shape;1763;p46"/>
            <p:cNvSpPr/>
            <p:nvPr/>
          </p:nvSpPr>
          <p:spPr>
            <a:xfrm>
              <a:off x="1607241" y="4009924"/>
              <a:ext cx="422676" cy="476371"/>
            </a:xfrm>
            <a:custGeom>
              <a:avLst/>
              <a:gdLst/>
              <a:ahLst/>
              <a:cxnLst/>
              <a:rect l="l" t="t" r="r" b="b"/>
              <a:pathLst>
                <a:path w="796" h="898" extrusionOk="0">
                  <a:moveTo>
                    <a:pt x="324" y="535"/>
                  </a:moveTo>
                  <a:cubicBezTo>
                    <a:pt x="212" y="479"/>
                    <a:pt x="104" y="416"/>
                    <a:pt x="0" y="347"/>
                  </a:cubicBezTo>
                  <a:cubicBezTo>
                    <a:pt x="110" y="337"/>
                    <a:pt x="220" y="326"/>
                    <a:pt x="330" y="316"/>
                  </a:cubicBezTo>
                  <a:cubicBezTo>
                    <a:pt x="335" y="210"/>
                    <a:pt x="344" y="105"/>
                    <a:pt x="356" y="0"/>
                  </a:cubicBezTo>
                  <a:lnTo>
                    <a:pt x="361" y="1"/>
                  </a:lnTo>
                  <a:cubicBezTo>
                    <a:pt x="416" y="99"/>
                    <a:pt x="472" y="198"/>
                    <a:pt x="527" y="297"/>
                  </a:cubicBezTo>
                  <a:cubicBezTo>
                    <a:pt x="616" y="288"/>
                    <a:pt x="706" y="280"/>
                    <a:pt x="795" y="271"/>
                  </a:cubicBezTo>
                  <a:cubicBezTo>
                    <a:pt x="742" y="344"/>
                    <a:pt x="688" y="417"/>
                    <a:pt x="635" y="489"/>
                  </a:cubicBezTo>
                  <a:cubicBezTo>
                    <a:pt x="678" y="565"/>
                    <a:pt x="721" y="642"/>
                    <a:pt x="763" y="718"/>
                  </a:cubicBezTo>
                  <a:cubicBezTo>
                    <a:pt x="685" y="692"/>
                    <a:pt x="608" y="663"/>
                    <a:pt x="531" y="631"/>
                  </a:cubicBezTo>
                  <a:cubicBezTo>
                    <a:pt x="466" y="720"/>
                    <a:pt x="401" y="808"/>
                    <a:pt x="336" y="897"/>
                  </a:cubicBezTo>
                  <a:cubicBezTo>
                    <a:pt x="327" y="777"/>
                    <a:pt x="324" y="656"/>
                    <a:pt x="324" y="535"/>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nvGrpSpPr>
            <p:cNvPr id="1764" name="Google Shape;1764;p46"/>
            <p:cNvGrpSpPr/>
            <p:nvPr/>
          </p:nvGrpSpPr>
          <p:grpSpPr>
            <a:xfrm rot="1962668">
              <a:off x="1686900" y="3583927"/>
              <a:ext cx="847721" cy="404810"/>
              <a:chOff x="3406775" y="2479675"/>
              <a:chExt cx="847727" cy="404813"/>
            </a:xfrm>
          </p:grpSpPr>
          <p:sp>
            <p:nvSpPr>
              <p:cNvPr id="1765" name="Google Shape;1765;p46"/>
              <p:cNvSpPr/>
              <p:nvPr/>
            </p:nvSpPr>
            <p:spPr>
              <a:xfrm>
                <a:off x="3406775" y="2479675"/>
                <a:ext cx="847727" cy="295276"/>
              </a:xfrm>
              <a:custGeom>
                <a:avLst/>
                <a:gdLst/>
                <a:ahLst/>
                <a:cxnLst/>
                <a:rect l="l" t="t" r="r" b="b"/>
                <a:pathLst>
                  <a:path w="2353" h="820" extrusionOk="0">
                    <a:moveTo>
                      <a:pt x="2352" y="690"/>
                    </a:moveTo>
                    <a:cubicBezTo>
                      <a:pt x="2302" y="733"/>
                      <a:pt x="2253" y="776"/>
                      <a:pt x="2203" y="819"/>
                    </a:cubicBezTo>
                    <a:cubicBezTo>
                      <a:pt x="2109" y="752"/>
                      <a:pt x="2051" y="632"/>
                      <a:pt x="2068" y="516"/>
                    </a:cubicBezTo>
                    <a:cubicBezTo>
                      <a:pt x="1955" y="567"/>
                      <a:pt x="1805" y="502"/>
                      <a:pt x="1766" y="384"/>
                    </a:cubicBezTo>
                    <a:cubicBezTo>
                      <a:pt x="1711" y="450"/>
                      <a:pt x="1613" y="476"/>
                      <a:pt x="1533" y="446"/>
                    </a:cubicBezTo>
                    <a:cubicBezTo>
                      <a:pt x="1452" y="417"/>
                      <a:pt x="1395" y="334"/>
                      <a:pt x="1395" y="249"/>
                    </a:cubicBezTo>
                    <a:cubicBezTo>
                      <a:pt x="1258" y="326"/>
                      <a:pt x="1065" y="285"/>
                      <a:pt x="972" y="159"/>
                    </a:cubicBezTo>
                    <a:cubicBezTo>
                      <a:pt x="894" y="252"/>
                      <a:pt x="740" y="269"/>
                      <a:pt x="643" y="195"/>
                    </a:cubicBezTo>
                    <a:cubicBezTo>
                      <a:pt x="606" y="336"/>
                      <a:pt x="453" y="436"/>
                      <a:pt x="309" y="413"/>
                    </a:cubicBezTo>
                    <a:cubicBezTo>
                      <a:pt x="336" y="483"/>
                      <a:pt x="328" y="566"/>
                      <a:pt x="287" y="630"/>
                    </a:cubicBezTo>
                    <a:cubicBezTo>
                      <a:pt x="258" y="676"/>
                      <a:pt x="212" y="711"/>
                      <a:pt x="160" y="728"/>
                    </a:cubicBezTo>
                    <a:cubicBezTo>
                      <a:pt x="107" y="698"/>
                      <a:pt x="53" y="668"/>
                      <a:pt x="0" y="639"/>
                    </a:cubicBezTo>
                    <a:cubicBezTo>
                      <a:pt x="56" y="630"/>
                      <a:pt x="108" y="603"/>
                      <a:pt x="146" y="561"/>
                    </a:cubicBezTo>
                    <a:cubicBezTo>
                      <a:pt x="208" y="493"/>
                      <a:pt x="227" y="389"/>
                      <a:pt x="193" y="304"/>
                    </a:cubicBezTo>
                    <a:cubicBezTo>
                      <a:pt x="363" y="310"/>
                      <a:pt x="526" y="172"/>
                      <a:pt x="548" y="3"/>
                    </a:cubicBezTo>
                    <a:cubicBezTo>
                      <a:pt x="665" y="124"/>
                      <a:pt x="885" y="123"/>
                      <a:pt x="1001" y="0"/>
                    </a:cubicBezTo>
                    <a:cubicBezTo>
                      <a:pt x="1095" y="135"/>
                      <a:pt x="1303" y="172"/>
                      <a:pt x="1439" y="78"/>
                    </a:cubicBezTo>
                    <a:cubicBezTo>
                      <a:pt x="1455" y="156"/>
                      <a:pt x="1513" y="224"/>
                      <a:pt x="1587" y="251"/>
                    </a:cubicBezTo>
                    <a:cubicBezTo>
                      <a:pt x="1662" y="278"/>
                      <a:pt x="1750" y="263"/>
                      <a:pt x="1812" y="213"/>
                    </a:cubicBezTo>
                    <a:cubicBezTo>
                      <a:pt x="1869" y="353"/>
                      <a:pt x="2044" y="432"/>
                      <a:pt x="2187" y="382"/>
                    </a:cubicBezTo>
                    <a:cubicBezTo>
                      <a:pt x="2147" y="497"/>
                      <a:pt x="2230" y="639"/>
                      <a:pt x="2351" y="660"/>
                    </a:cubicBezTo>
                    <a:cubicBezTo>
                      <a:pt x="2350" y="670"/>
                      <a:pt x="2351" y="680"/>
                      <a:pt x="2352" y="690"/>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66" name="Google Shape;1766;p46"/>
              <p:cNvSpPr/>
              <p:nvPr/>
            </p:nvSpPr>
            <p:spPr>
              <a:xfrm>
                <a:off x="3463925" y="2536825"/>
                <a:ext cx="736601" cy="347663"/>
              </a:xfrm>
              <a:custGeom>
                <a:avLst/>
                <a:gdLst/>
                <a:ahLst/>
                <a:cxnLst/>
                <a:rect l="l" t="t" r="r" b="b"/>
                <a:pathLst>
                  <a:path w="2044" h="965" extrusionOk="0">
                    <a:moveTo>
                      <a:pt x="2043" y="660"/>
                    </a:moveTo>
                    <a:cubicBezTo>
                      <a:pt x="1927" y="762"/>
                      <a:pt x="1810" y="863"/>
                      <a:pt x="1694" y="964"/>
                    </a:cubicBezTo>
                    <a:cubicBezTo>
                      <a:pt x="1673" y="860"/>
                      <a:pt x="1604" y="767"/>
                      <a:pt x="1512" y="717"/>
                    </a:cubicBezTo>
                    <a:cubicBezTo>
                      <a:pt x="1416" y="665"/>
                      <a:pt x="1296" y="658"/>
                      <a:pt x="1195" y="701"/>
                    </a:cubicBezTo>
                    <a:cubicBezTo>
                      <a:pt x="1114" y="549"/>
                      <a:pt x="927" y="462"/>
                      <a:pt x="759" y="497"/>
                    </a:cubicBezTo>
                    <a:cubicBezTo>
                      <a:pt x="604" y="529"/>
                      <a:pt x="476" y="662"/>
                      <a:pt x="445" y="817"/>
                    </a:cubicBezTo>
                    <a:cubicBezTo>
                      <a:pt x="297" y="734"/>
                      <a:pt x="148" y="651"/>
                      <a:pt x="0" y="569"/>
                    </a:cubicBezTo>
                    <a:cubicBezTo>
                      <a:pt x="52" y="552"/>
                      <a:pt x="98" y="517"/>
                      <a:pt x="127" y="471"/>
                    </a:cubicBezTo>
                    <a:cubicBezTo>
                      <a:pt x="168" y="407"/>
                      <a:pt x="176" y="324"/>
                      <a:pt x="149" y="254"/>
                    </a:cubicBezTo>
                    <a:cubicBezTo>
                      <a:pt x="293" y="277"/>
                      <a:pt x="446" y="177"/>
                      <a:pt x="483" y="36"/>
                    </a:cubicBezTo>
                    <a:cubicBezTo>
                      <a:pt x="580" y="110"/>
                      <a:pt x="734" y="93"/>
                      <a:pt x="812" y="0"/>
                    </a:cubicBezTo>
                    <a:cubicBezTo>
                      <a:pt x="905" y="126"/>
                      <a:pt x="1098" y="167"/>
                      <a:pt x="1235" y="90"/>
                    </a:cubicBezTo>
                    <a:cubicBezTo>
                      <a:pt x="1235" y="175"/>
                      <a:pt x="1292" y="258"/>
                      <a:pt x="1373" y="287"/>
                    </a:cubicBezTo>
                    <a:cubicBezTo>
                      <a:pt x="1453" y="317"/>
                      <a:pt x="1551" y="291"/>
                      <a:pt x="1606" y="225"/>
                    </a:cubicBezTo>
                    <a:cubicBezTo>
                      <a:pt x="1645" y="343"/>
                      <a:pt x="1795" y="408"/>
                      <a:pt x="1908" y="357"/>
                    </a:cubicBezTo>
                    <a:cubicBezTo>
                      <a:pt x="1891" y="473"/>
                      <a:pt x="1949" y="593"/>
                      <a:pt x="2043" y="660"/>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67" name="Google Shape;1767;p46"/>
              <p:cNvSpPr/>
              <p:nvPr/>
            </p:nvSpPr>
            <p:spPr>
              <a:xfrm>
                <a:off x="3738562" y="2557462"/>
                <a:ext cx="23812" cy="130175"/>
              </a:xfrm>
              <a:custGeom>
                <a:avLst/>
                <a:gdLst/>
                <a:ahLst/>
                <a:cxnLst/>
                <a:rect l="l" t="t" r="r" b="b"/>
                <a:pathLst>
                  <a:path w="64" h="362" extrusionOk="0">
                    <a:moveTo>
                      <a:pt x="16" y="361"/>
                    </a:moveTo>
                    <a:cubicBezTo>
                      <a:pt x="15" y="361"/>
                      <a:pt x="15" y="361"/>
                      <a:pt x="14" y="360"/>
                    </a:cubicBezTo>
                    <a:cubicBezTo>
                      <a:pt x="6" y="360"/>
                      <a:pt x="0" y="352"/>
                      <a:pt x="1" y="344"/>
                    </a:cubicBezTo>
                    <a:lnTo>
                      <a:pt x="33" y="14"/>
                    </a:lnTo>
                    <a:cubicBezTo>
                      <a:pt x="33" y="6"/>
                      <a:pt x="41" y="0"/>
                      <a:pt x="49" y="1"/>
                    </a:cubicBezTo>
                    <a:cubicBezTo>
                      <a:pt x="57" y="1"/>
                      <a:pt x="63" y="9"/>
                      <a:pt x="62" y="17"/>
                    </a:cubicBezTo>
                    <a:lnTo>
                      <a:pt x="30" y="347"/>
                    </a:lnTo>
                    <a:cubicBezTo>
                      <a:pt x="30" y="355"/>
                      <a:pt x="23" y="361"/>
                      <a:pt x="16" y="36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68" name="Google Shape;1768;p46"/>
              <p:cNvSpPr/>
              <p:nvPr/>
            </p:nvSpPr>
            <p:spPr>
              <a:xfrm>
                <a:off x="3760787" y="2632075"/>
                <a:ext cx="15875" cy="55562"/>
              </a:xfrm>
              <a:custGeom>
                <a:avLst/>
                <a:gdLst/>
                <a:ahLst/>
                <a:cxnLst/>
                <a:rect l="l" t="t" r="r" b="b"/>
                <a:pathLst>
                  <a:path w="46" h="153" extrusionOk="0">
                    <a:moveTo>
                      <a:pt x="16" y="152"/>
                    </a:moveTo>
                    <a:cubicBezTo>
                      <a:pt x="16" y="152"/>
                      <a:pt x="15" y="152"/>
                      <a:pt x="15" y="151"/>
                    </a:cubicBezTo>
                    <a:cubicBezTo>
                      <a:pt x="6" y="151"/>
                      <a:pt x="0" y="143"/>
                      <a:pt x="1" y="135"/>
                    </a:cubicBezTo>
                    <a:lnTo>
                      <a:pt x="14" y="14"/>
                    </a:lnTo>
                    <a:cubicBezTo>
                      <a:pt x="15" y="5"/>
                      <a:pt x="23" y="0"/>
                      <a:pt x="31" y="0"/>
                    </a:cubicBezTo>
                    <a:cubicBezTo>
                      <a:pt x="39" y="1"/>
                      <a:pt x="45" y="9"/>
                      <a:pt x="44" y="17"/>
                    </a:cubicBezTo>
                    <a:lnTo>
                      <a:pt x="31" y="138"/>
                    </a:lnTo>
                    <a:cubicBezTo>
                      <a:pt x="30" y="146"/>
                      <a:pt x="24" y="152"/>
                      <a:pt x="16" y="152"/>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69" name="Google Shape;1769;p46"/>
              <p:cNvSpPr/>
              <p:nvPr/>
            </p:nvSpPr>
            <p:spPr>
              <a:xfrm>
                <a:off x="3894137" y="2654300"/>
                <a:ext cx="53975" cy="112712"/>
              </a:xfrm>
              <a:custGeom>
                <a:avLst/>
                <a:gdLst/>
                <a:ahLst/>
                <a:cxnLst/>
                <a:rect l="l" t="t" r="r" b="b"/>
                <a:pathLst>
                  <a:path w="152" h="311" extrusionOk="0">
                    <a:moveTo>
                      <a:pt x="17" y="310"/>
                    </a:moveTo>
                    <a:cubicBezTo>
                      <a:pt x="15" y="310"/>
                      <a:pt x="13" y="310"/>
                      <a:pt x="12" y="309"/>
                    </a:cubicBezTo>
                    <a:cubicBezTo>
                      <a:pt x="4" y="306"/>
                      <a:pt x="0" y="297"/>
                      <a:pt x="4" y="290"/>
                    </a:cubicBezTo>
                    <a:lnTo>
                      <a:pt x="121" y="11"/>
                    </a:lnTo>
                    <a:cubicBezTo>
                      <a:pt x="124" y="3"/>
                      <a:pt x="133" y="0"/>
                      <a:pt x="140" y="3"/>
                    </a:cubicBezTo>
                    <a:cubicBezTo>
                      <a:pt x="148" y="6"/>
                      <a:pt x="151" y="15"/>
                      <a:pt x="148" y="22"/>
                    </a:cubicBezTo>
                    <a:lnTo>
                      <a:pt x="31" y="301"/>
                    </a:lnTo>
                    <a:cubicBezTo>
                      <a:pt x="29" y="307"/>
                      <a:pt x="23" y="310"/>
                      <a:pt x="17" y="31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sp>
        <p:nvSpPr>
          <p:cNvPr id="126" name="Google Shape;1171;p39">
            <a:extLst>
              <a:ext uri="{FF2B5EF4-FFF2-40B4-BE49-F238E27FC236}">
                <a16:creationId xmlns:a16="http://schemas.microsoft.com/office/drawing/2014/main" id="{31DC6CA8-8B82-42A6-903B-819DACB68BA9}"/>
              </a:ext>
            </a:extLst>
          </p:cNvPr>
          <p:cNvSpPr/>
          <p:nvPr/>
        </p:nvSpPr>
        <p:spPr>
          <a:xfrm>
            <a:off x="4019522" y="176763"/>
            <a:ext cx="1213924" cy="1165325"/>
          </a:xfrm>
          <a:custGeom>
            <a:avLst/>
            <a:gdLst/>
            <a:ahLst/>
            <a:cxnLst/>
            <a:rect l="l" t="t" r="r" b="b"/>
            <a:pathLst>
              <a:path w="662" h="633" extrusionOk="0">
                <a:moveTo>
                  <a:pt x="485" y="121"/>
                </a:moveTo>
                <a:lnTo>
                  <a:pt x="485" y="121"/>
                </a:lnTo>
                <a:cubicBezTo>
                  <a:pt x="216" y="0"/>
                  <a:pt x="0" y="406"/>
                  <a:pt x="238" y="576"/>
                </a:cubicBezTo>
                <a:lnTo>
                  <a:pt x="238" y="576"/>
                </a:lnTo>
                <a:cubicBezTo>
                  <a:pt x="317" y="632"/>
                  <a:pt x="420" y="631"/>
                  <a:pt x="497" y="582"/>
                </a:cubicBezTo>
                <a:lnTo>
                  <a:pt x="497" y="582"/>
                </a:lnTo>
                <a:cubicBezTo>
                  <a:pt x="569" y="553"/>
                  <a:pt x="625" y="493"/>
                  <a:pt x="640" y="411"/>
                </a:cubicBezTo>
                <a:lnTo>
                  <a:pt x="640" y="411"/>
                </a:lnTo>
                <a:cubicBezTo>
                  <a:pt x="661" y="293"/>
                  <a:pt x="592" y="170"/>
                  <a:pt x="485" y="121"/>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27" name="Google Shape;1173;p39">
            <a:extLst>
              <a:ext uri="{FF2B5EF4-FFF2-40B4-BE49-F238E27FC236}">
                <a16:creationId xmlns:a16="http://schemas.microsoft.com/office/drawing/2014/main" id="{E9509237-313C-4FA5-ACA4-33E5E632F6E2}"/>
              </a:ext>
            </a:extLst>
          </p:cNvPr>
          <p:cNvSpPr txBox="1">
            <a:spLocks/>
          </p:cNvSpPr>
          <p:nvPr/>
        </p:nvSpPr>
        <p:spPr>
          <a:xfrm>
            <a:off x="4208920" y="443119"/>
            <a:ext cx="1127400" cy="84495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6500" b="1" dirty="0">
                <a:solidFill>
                  <a:schemeClr val="dk1"/>
                </a:solidFill>
                <a:latin typeface="Grandstander"/>
                <a:sym typeface="Grandstander"/>
              </a:rPr>
              <a:t>03</a:t>
            </a:r>
          </a:p>
        </p:txBody>
      </p:sp>
      <p:sp>
        <p:nvSpPr>
          <p:cNvPr id="128" name="Google Shape;1062;p38">
            <a:extLst>
              <a:ext uri="{FF2B5EF4-FFF2-40B4-BE49-F238E27FC236}">
                <a16:creationId xmlns:a16="http://schemas.microsoft.com/office/drawing/2014/main" id="{1337EFEA-0C9F-4995-8D8D-02B16C49A95A}"/>
              </a:ext>
            </a:extLst>
          </p:cNvPr>
          <p:cNvSpPr txBox="1">
            <a:spLocks/>
          </p:cNvSpPr>
          <p:nvPr/>
        </p:nvSpPr>
        <p:spPr>
          <a:xfrm>
            <a:off x="2029917" y="1347234"/>
            <a:ext cx="5384906" cy="1023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5000" b="1" dirty="0"/>
              <a:t>Read and circle.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0" y="-4555"/>
            <a:ext cx="7704000" cy="572700"/>
          </a:xfrm>
        </p:spPr>
        <p:txBody>
          <a:bodyPr/>
          <a:lstStyle/>
          <a:p>
            <a:r>
              <a:rPr lang="en-US" dirty="0"/>
              <a:t>Read the text.</a:t>
            </a:r>
          </a:p>
        </p:txBody>
      </p:sp>
      <p:sp>
        <p:nvSpPr>
          <p:cNvPr id="9" name="TextBox 8">
            <a:extLst>
              <a:ext uri="{FF2B5EF4-FFF2-40B4-BE49-F238E27FC236}">
                <a16:creationId xmlns:a16="http://schemas.microsoft.com/office/drawing/2014/main" id="{B1EBB64D-64ED-FF48-40BD-2CF66260CC86}"/>
              </a:ext>
            </a:extLst>
          </p:cNvPr>
          <p:cNvSpPr txBox="1"/>
          <p:nvPr/>
        </p:nvSpPr>
        <p:spPr>
          <a:xfrm>
            <a:off x="0" y="742295"/>
            <a:ext cx="9144000" cy="3970318"/>
          </a:xfrm>
          <a:prstGeom prst="rect">
            <a:avLst/>
          </a:prstGeom>
          <a:solidFill>
            <a:schemeClr val="accent2">
              <a:lumMod val="40000"/>
              <a:lumOff val="60000"/>
            </a:schemeClr>
          </a:solidFill>
        </p:spPr>
        <p:txBody>
          <a:bodyPr wrap="square">
            <a:spAutoFit/>
          </a:bodyPr>
          <a:lstStyle/>
          <a:p>
            <a:pPr algn="just"/>
            <a:r>
              <a:rPr lang="en-GB" sz="2800" b="0" i="0" u="none" strike="noStrike" baseline="0">
                <a:latin typeface="Calibri" panose="020F0502020204030204" pitchFamily="34" charset="0"/>
                <a:cs typeface="Calibri" panose="020F0502020204030204" pitchFamily="34" charset="0"/>
              </a:rPr>
              <a:t>This summer, Tom is going to visit Phu Quoc for a holiday. It is about three hundred and ninety kilometres from Ho Chi Minh City. He is going to get to the island by car and ferry. He is going to stay in a big hotel in the centre of Phu Quoc. He is going to visit Vinpearl Safari Park. It is an interesting zoo, and he is going to take lots of photos there. He is going to take a cable car to Hon Thom Island. He is going to go shopping at the night market and buy some souvenirs. Tom thinks Phu Quoc is a fantastic place for a summer holiday.</a:t>
            </a:r>
            <a:endParaRPr lang="vi-VN" sz="28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7121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848D6CE-915F-CEDD-C69F-CEB35B74BC47}"/>
              </a:ext>
            </a:extLst>
          </p:cNvPr>
          <p:cNvSpPr txBox="1"/>
          <p:nvPr/>
        </p:nvSpPr>
        <p:spPr>
          <a:xfrm>
            <a:off x="0" y="228600"/>
            <a:ext cx="9144000" cy="3046988"/>
          </a:xfrm>
          <a:prstGeom prst="rect">
            <a:avLst/>
          </a:prstGeom>
          <a:solidFill>
            <a:schemeClr val="accent2">
              <a:lumMod val="40000"/>
              <a:lumOff val="60000"/>
            </a:schemeClr>
          </a:solidFill>
        </p:spPr>
        <p:txBody>
          <a:bodyPr wrap="square">
            <a:spAutoFit/>
          </a:bodyPr>
          <a:lstStyle/>
          <a:p>
            <a:pPr algn="just"/>
            <a:r>
              <a:rPr lang="en-GB" sz="2400" b="0" i="0" u="none" strike="noStrike" baseline="0">
                <a:latin typeface="Calibri" panose="020F0502020204030204" pitchFamily="34" charset="0"/>
                <a:cs typeface="Calibri" panose="020F0502020204030204" pitchFamily="34" charset="0"/>
              </a:rPr>
              <a:t>This summer, Tom is going to visit Phu Quoc for a holiday. It is about three hundred and ninety kilometres from Ho Chi Minh City. He is going to get to the island by car and ferry. He is going to stay in a big hotel in the centre of Phu Quoc. He is going to visit Vinpearl Safari Park. It is an interesting zoo, and he is going to take lots of photos there. He is going to take a cable car to Hon Thom Island. He is going to go shopping at the night market and buy some souvenirs. Tom thinks Phu Quoc is a fantastic place for a summer holiday.</a:t>
            </a:r>
            <a:endParaRPr lang="vi-VN" sz="2400">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DA74C248-7375-F9CC-E3D9-06705CC8FA63}"/>
              </a:ext>
            </a:extLst>
          </p:cNvPr>
          <p:cNvSpPr txBox="1"/>
          <p:nvPr/>
        </p:nvSpPr>
        <p:spPr>
          <a:xfrm>
            <a:off x="0" y="3409950"/>
            <a:ext cx="9144000" cy="954107"/>
          </a:xfrm>
          <a:prstGeom prst="rect">
            <a:avLst/>
          </a:prstGeom>
          <a:solidFill>
            <a:srgbClr val="FFF8F8"/>
          </a:solidFill>
        </p:spPr>
        <p:txBody>
          <a:bodyPr wrap="square">
            <a:spAutoFit/>
          </a:bodyPr>
          <a:lstStyle/>
          <a:p>
            <a:pPr algn="l"/>
            <a:r>
              <a:rPr lang="en-GB" sz="2800" b="1" i="0" u="none" strike="noStrike" baseline="0">
                <a:solidFill>
                  <a:srgbClr val="000000"/>
                </a:solidFill>
                <a:latin typeface="Calibri" panose="020F0502020204030204" pitchFamily="34" charset="0"/>
                <a:cs typeface="Calibri" panose="020F0502020204030204" pitchFamily="34" charset="0"/>
              </a:rPr>
              <a:t>1. </a:t>
            </a:r>
            <a:r>
              <a:rPr lang="en-GB" sz="2800" b="0" i="0" u="none" strike="noStrike" baseline="0">
                <a:solidFill>
                  <a:srgbClr val="000000"/>
                </a:solidFill>
                <a:latin typeface="Calibri" panose="020F0502020204030204" pitchFamily="34" charset="0"/>
                <a:cs typeface="Calibri" panose="020F0502020204030204" pitchFamily="34" charset="0"/>
              </a:rPr>
              <a:t>How far is it from Ho Chi Minh City to Phu Quoc?</a:t>
            </a:r>
          </a:p>
          <a:p>
            <a:pPr algn="l"/>
            <a:r>
              <a:rPr lang="en-GB" sz="2800" b="1">
                <a:solidFill>
                  <a:srgbClr val="727EBE"/>
                </a:solidFill>
                <a:latin typeface="Calibri" panose="020F0502020204030204" pitchFamily="34" charset="0"/>
                <a:cs typeface="Calibri" panose="020F0502020204030204" pitchFamily="34" charset="0"/>
              </a:rPr>
              <a:t>    </a:t>
            </a:r>
            <a:r>
              <a:rPr lang="en-GB" sz="2800" b="1" i="0" u="none" strike="noStrike" baseline="0">
                <a:solidFill>
                  <a:srgbClr val="727EBE"/>
                </a:solidFill>
                <a:latin typeface="Calibri" panose="020F0502020204030204" pitchFamily="34" charset="0"/>
                <a:cs typeface="Calibri" panose="020F0502020204030204" pitchFamily="34" charset="0"/>
              </a:rPr>
              <a:t>a. </a:t>
            </a:r>
            <a:r>
              <a:rPr lang="en-GB" sz="2800" b="0" i="0" u="none" strike="noStrike" baseline="0">
                <a:solidFill>
                  <a:srgbClr val="000000"/>
                </a:solidFill>
                <a:latin typeface="Calibri" panose="020F0502020204030204" pitchFamily="34" charset="0"/>
                <a:cs typeface="Calibri" panose="020F0502020204030204" pitchFamily="34" charset="0"/>
              </a:rPr>
              <a:t>About 90 km.       </a:t>
            </a:r>
            <a:r>
              <a:rPr lang="en-GB" sz="2800" b="1" i="0" u="none" strike="noStrike" baseline="0">
                <a:solidFill>
                  <a:srgbClr val="727EBE"/>
                </a:solidFill>
                <a:latin typeface="Calibri" panose="020F0502020204030204" pitchFamily="34" charset="0"/>
                <a:cs typeface="Calibri" panose="020F0502020204030204" pitchFamily="34" charset="0"/>
              </a:rPr>
              <a:t>b. </a:t>
            </a:r>
            <a:r>
              <a:rPr lang="en-GB" sz="2800" b="0" i="0" u="none" strike="noStrike" baseline="0">
                <a:solidFill>
                  <a:srgbClr val="000000"/>
                </a:solidFill>
                <a:latin typeface="Calibri" panose="020F0502020204030204" pitchFamily="34" charset="0"/>
                <a:cs typeface="Calibri" panose="020F0502020204030204" pitchFamily="34" charset="0"/>
              </a:rPr>
              <a:t>About 300 km.       </a:t>
            </a:r>
            <a:r>
              <a:rPr lang="en-GB" sz="2800" b="1" i="0" u="none" strike="noStrike" baseline="0">
                <a:solidFill>
                  <a:srgbClr val="727EBE"/>
                </a:solidFill>
                <a:latin typeface="Calibri" panose="020F0502020204030204" pitchFamily="34" charset="0"/>
                <a:cs typeface="Calibri" panose="020F0502020204030204" pitchFamily="34" charset="0"/>
              </a:rPr>
              <a:t>c. </a:t>
            </a:r>
            <a:r>
              <a:rPr lang="en-GB" sz="2800" b="0" i="0" u="none" strike="noStrike" baseline="0">
                <a:solidFill>
                  <a:srgbClr val="000000"/>
                </a:solidFill>
                <a:latin typeface="Calibri" panose="020F0502020204030204" pitchFamily="34" charset="0"/>
                <a:cs typeface="Calibri" panose="020F0502020204030204" pitchFamily="34" charset="0"/>
              </a:rPr>
              <a:t>About 390 km.</a:t>
            </a:r>
            <a:endParaRPr lang="vi-VN" sz="2800">
              <a:latin typeface="Calibri" panose="020F0502020204030204" pitchFamily="34" charset="0"/>
              <a:cs typeface="Calibri" panose="020F0502020204030204" pitchFamily="34" charset="0"/>
            </a:endParaRPr>
          </a:p>
        </p:txBody>
      </p:sp>
      <p:sp>
        <p:nvSpPr>
          <p:cNvPr id="19" name="Oval 18">
            <a:extLst>
              <a:ext uri="{FF2B5EF4-FFF2-40B4-BE49-F238E27FC236}">
                <a16:creationId xmlns:a16="http://schemas.microsoft.com/office/drawing/2014/main" id="{02F70381-D01E-BDA0-06BD-A449B1B6EE2A}"/>
              </a:ext>
            </a:extLst>
          </p:cNvPr>
          <p:cNvSpPr/>
          <p:nvPr/>
        </p:nvSpPr>
        <p:spPr>
          <a:xfrm>
            <a:off x="4495800" y="228600"/>
            <a:ext cx="14478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6E2D2AD-F50C-5C1F-3DC4-367602B4D8B8}"/>
              </a:ext>
            </a:extLst>
          </p:cNvPr>
          <p:cNvSpPr/>
          <p:nvPr/>
        </p:nvSpPr>
        <p:spPr>
          <a:xfrm>
            <a:off x="5334000" y="569628"/>
            <a:ext cx="2286000" cy="5543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6F97D4B3-82A8-DC33-6B91-24EC19ECD529}"/>
              </a:ext>
            </a:extLst>
          </p:cNvPr>
          <p:cNvCxnSpPr/>
          <p:nvPr/>
        </p:nvCxnSpPr>
        <p:spPr>
          <a:xfrm>
            <a:off x="7772400" y="590550"/>
            <a:ext cx="1219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604199B-E11F-CE9A-7887-9804C3F12ECB}"/>
              </a:ext>
            </a:extLst>
          </p:cNvPr>
          <p:cNvCxnSpPr/>
          <p:nvPr/>
        </p:nvCxnSpPr>
        <p:spPr>
          <a:xfrm>
            <a:off x="76200" y="1008043"/>
            <a:ext cx="3276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B5495BA9-9E23-2FBD-C4C4-48D9A671A5A8}"/>
              </a:ext>
            </a:extLst>
          </p:cNvPr>
          <p:cNvSpPr/>
          <p:nvPr/>
        </p:nvSpPr>
        <p:spPr>
          <a:xfrm>
            <a:off x="6248400" y="3906857"/>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057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3780351-BA45-7859-C6EA-ACD373CF8A05}"/>
              </a:ext>
            </a:extLst>
          </p:cNvPr>
          <p:cNvSpPr txBox="1"/>
          <p:nvPr/>
        </p:nvSpPr>
        <p:spPr>
          <a:xfrm>
            <a:off x="0" y="228600"/>
            <a:ext cx="9144000" cy="3046988"/>
          </a:xfrm>
          <a:prstGeom prst="rect">
            <a:avLst/>
          </a:prstGeom>
          <a:solidFill>
            <a:schemeClr val="accent2">
              <a:lumMod val="40000"/>
              <a:lumOff val="60000"/>
            </a:schemeClr>
          </a:solidFill>
        </p:spPr>
        <p:txBody>
          <a:bodyPr wrap="square">
            <a:spAutoFit/>
          </a:bodyPr>
          <a:lstStyle/>
          <a:p>
            <a:pPr algn="just"/>
            <a:r>
              <a:rPr lang="en-GB" sz="2400" b="0" i="0" u="none" strike="noStrike" baseline="0">
                <a:latin typeface="Calibri" panose="020F0502020204030204" pitchFamily="34" charset="0"/>
                <a:cs typeface="Calibri" panose="020F0502020204030204" pitchFamily="34" charset="0"/>
              </a:rPr>
              <a:t>This summer, Tom is going to visit Phu Quoc for a holiday. It is about three hundred and ninety kilometres from Ho Chi Minh City. He is going to get to the island by car and ferry. He is going to stay in a big hotel in the centre of Phu Quoc. He is going to visit Vinpearl Safari Park. It is an interesting zoo, and he is going to take lots of photos there. He is going to take a cable car to Hon Thom Island. He is going to go shopping at the night market and buy some souvenirs. Tom thinks Phu Quoc is a fantastic place for a summer holiday.</a:t>
            </a:r>
            <a:endParaRPr lang="vi-VN" sz="240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91AA2966-55C7-0304-B93E-04AAB4D2E9D7}"/>
              </a:ext>
            </a:extLst>
          </p:cNvPr>
          <p:cNvSpPr txBox="1"/>
          <p:nvPr/>
        </p:nvSpPr>
        <p:spPr>
          <a:xfrm>
            <a:off x="0" y="3409950"/>
            <a:ext cx="9144000" cy="1384995"/>
          </a:xfrm>
          <a:prstGeom prst="rect">
            <a:avLst/>
          </a:prstGeom>
          <a:solidFill>
            <a:srgbClr val="FFF8F8"/>
          </a:solidFill>
        </p:spPr>
        <p:txBody>
          <a:bodyPr wrap="square">
            <a:spAutoFit/>
          </a:bodyPr>
          <a:lstStyle/>
          <a:p>
            <a:pPr algn="l"/>
            <a:r>
              <a:rPr lang="en-GB" sz="2800" b="1" i="0" u="none" strike="noStrike" baseline="0">
                <a:solidFill>
                  <a:srgbClr val="000000"/>
                </a:solidFill>
                <a:latin typeface="Calibri" panose="020F0502020204030204" pitchFamily="34" charset="0"/>
                <a:cs typeface="Calibri" panose="020F0502020204030204" pitchFamily="34" charset="0"/>
              </a:rPr>
              <a:t>2. </a:t>
            </a:r>
            <a:r>
              <a:rPr lang="en-GB" sz="2800" b="0" i="0" u="none" strike="noStrike" baseline="0">
                <a:solidFill>
                  <a:srgbClr val="000000"/>
                </a:solidFill>
                <a:latin typeface="Calibri" panose="020F0502020204030204" pitchFamily="34" charset="0"/>
                <a:cs typeface="Calibri" panose="020F0502020204030204" pitchFamily="34" charset="0"/>
              </a:rPr>
              <a:t>Where is Tom going to stay?</a:t>
            </a:r>
          </a:p>
          <a:p>
            <a:pPr algn="l"/>
            <a:r>
              <a:rPr lang="en-GB" sz="2800" b="1">
                <a:solidFill>
                  <a:srgbClr val="727EBE"/>
                </a:solidFill>
                <a:latin typeface="Calibri" panose="020F0502020204030204" pitchFamily="34" charset="0"/>
                <a:cs typeface="Calibri" panose="020F0502020204030204" pitchFamily="34" charset="0"/>
              </a:rPr>
              <a:t>     	</a:t>
            </a:r>
            <a:r>
              <a:rPr lang="en-GB" sz="2800" b="1" i="0" u="none" strike="noStrike" baseline="0">
                <a:solidFill>
                  <a:srgbClr val="727EBE"/>
                </a:solidFill>
                <a:latin typeface="Calibri" panose="020F0502020204030204" pitchFamily="34" charset="0"/>
                <a:cs typeface="Calibri" panose="020F0502020204030204" pitchFamily="34" charset="0"/>
              </a:rPr>
              <a:t>a. </a:t>
            </a:r>
            <a:r>
              <a:rPr lang="en-GB" sz="2800" b="0" i="0" u="none" strike="noStrike" baseline="0">
                <a:solidFill>
                  <a:srgbClr val="000000"/>
                </a:solidFill>
                <a:latin typeface="Calibri" panose="020F0502020204030204" pitchFamily="34" charset="0"/>
                <a:cs typeface="Calibri" panose="020F0502020204030204" pitchFamily="34" charset="0"/>
              </a:rPr>
              <a:t>In Vinpearl Safari Park.         </a:t>
            </a:r>
            <a:r>
              <a:rPr lang="en-GB" sz="2800" b="1" i="0" u="none" strike="noStrike" baseline="0">
                <a:solidFill>
                  <a:srgbClr val="727EBE"/>
                </a:solidFill>
                <a:latin typeface="Calibri" panose="020F0502020204030204" pitchFamily="34" charset="0"/>
                <a:cs typeface="Calibri" panose="020F0502020204030204" pitchFamily="34" charset="0"/>
              </a:rPr>
              <a:t>b. </a:t>
            </a:r>
            <a:r>
              <a:rPr lang="en-GB" sz="2800" b="0" i="0" u="none" strike="noStrike" baseline="0">
                <a:solidFill>
                  <a:srgbClr val="000000"/>
                </a:solidFill>
                <a:latin typeface="Calibri" panose="020F0502020204030204" pitchFamily="34" charset="0"/>
                <a:cs typeface="Calibri" panose="020F0502020204030204" pitchFamily="34" charset="0"/>
              </a:rPr>
              <a:t>On Hon Thom Island.                                        	</a:t>
            </a:r>
            <a:r>
              <a:rPr lang="en-GB" sz="2800" b="1" i="0" u="none" strike="noStrike" baseline="0">
                <a:solidFill>
                  <a:srgbClr val="727EBE"/>
                </a:solidFill>
                <a:latin typeface="Calibri" panose="020F0502020204030204" pitchFamily="34" charset="0"/>
                <a:cs typeface="Calibri" panose="020F0502020204030204" pitchFamily="34" charset="0"/>
              </a:rPr>
              <a:t>c. </a:t>
            </a:r>
            <a:r>
              <a:rPr lang="en-GB" sz="2800" b="0" i="0" u="none" strike="noStrike" baseline="0">
                <a:solidFill>
                  <a:srgbClr val="000000"/>
                </a:solidFill>
                <a:latin typeface="Calibri" panose="020F0502020204030204" pitchFamily="34" charset="0"/>
                <a:cs typeface="Calibri" panose="020F0502020204030204" pitchFamily="34" charset="0"/>
              </a:rPr>
              <a:t>In a big hotel.</a:t>
            </a:r>
            <a:endParaRPr lang="vi-VN" sz="2800">
              <a:latin typeface="Calibri" panose="020F0502020204030204" pitchFamily="34" charset="0"/>
              <a:cs typeface="Calibri" panose="020F0502020204030204" pitchFamily="34" charset="0"/>
            </a:endParaRPr>
          </a:p>
        </p:txBody>
      </p:sp>
      <p:cxnSp>
        <p:nvCxnSpPr>
          <p:cNvPr id="14" name="Straight Connector 13">
            <a:extLst>
              <a:ext uri="{FF2B5EF4-FFF2-40B4-BE49-F238E27FC236}">
                <a16:creationId xmlns:a16="http://schemas.microsoft.com/office/drawing/2014/main" id="{0B9E5FBD-2BDC-A388-8CF5-46D6D71FE40B}"/>
              </a:ext>
            </a:extLst>
          </p:cNvPr>
          <p:cNvCxnSpPr>
            <a:cxnSpLocks/>
          </p:cNvCxnSpPr>
          <p:nvPr/>
        </p:nvCxnSpPr>
        <p:spPr>
          <a:xfrm>
            <a:off x="4724400" y="1352550"/>
            <a:ext cx="4038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900EAA00-C6DA-5E94-ED0A-936A1E30E487}"/>
              </a:ext>
            </a:extLst>
          </p:cNvPr>
          <p:cNvSpPr/>
          <p:nvPr/>
        </p:nvSpPr>
        <p:spPr>
          <a:xfrm>
            <a:off x="838200" y="4333935"/>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299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86DFDE2-FAB1-30DD-224E-E7630ED9FA63}"/>
              </a:ext>
            </a:extLst>
          </p:cNvPr>
          <p:cNvSpPr txBox="1"/>
          <p:nvPr/>
        </p:nvSpPr>
        <p:spPr>
          <a:xfrm>
            <a:off x="0" y="228600"/>
            <a:ext cx="9144000" cy="3046988"/>
          </a:xfrm>
          <a:prstGeom prst="rect">
            <a:avLst/>
          </a:prstGeom>
          <a:solidFill>
            <a:schemeClr val="accent2">
              <a:lumMod val="40000"/>
              <a:lumOff val="60000"/>
            </a:schemeClr>
          </a:solidFill>
        </p:spPr>
        <p:txBody>
          <a:bodyPr wrap="square">
            <a:spAutoFit/>
          </a:bodyPr>
          <a:lstStyle/>
          <a:p>
            <a:pPr algn="just"/>
            <a:r>
              <a:rPr lang="en-GB" sz="2400" b="0" i="0" u="none" strike="noStrike" baseline="0">
                <a:latin typeface="Calibri" panose="020F0502020204030204" pitchFamily="34" charset="0"/>
                <a:cs typeface="Calibri" panose="020F0502020204030204" pitchFamily="34" charset="0"/>
              </a:rPr>
              <a:t>This summer, Tom is going to visit Phu Quoc for a holiday. It is about three hundred and ninety kilometres from Ho Chi Minh City. He is going to get to the island by car and ferry. He is going to stay in a big hotel in the centre of Phu Quoc. He is going to visit Vinpearl Safari Park. It is an interesting zoo, and he is going to take lots of photos there. He is going to take a cable car to Hon Thom Island. He is going to go shopping at the night market and buy some souvenirs. Tom thinks Phu Quoc is a fantastic place for a summer holiday.</a:t>
            </a:r>
            <a:endParaRPr lang="vi-VN" sz="240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8B228B3A-02E2-FE24-66E1-A54C0CE1CB90}"/>
              </a:ext>
            </a:extLst>
          </p:cNvPr>
          <p:cNvSpPr txBox="1"/>
          <p:nvPr/>
        </p:nvSpPr>
        <p:spPr>
          <a:xfrm>
            <a:off x="0" y="3486150"/>
            <a:ext cx="9144000" cy="1169551"/>
          </a:xfrm>
          <a:prstGeom prst="rect">
            <a:avLst/>
          </a:prstGeom>
          <a:solidFill>
            <a:srgbClr val="FFF8F8"/>
          </a:solidFill>
        </p:spPr>
        <p:txBody>
          <a:bodyPr wrap="square">
            <a:spAutoFit/>
          </a:bodyPr>
          <a:lstStyle/>
          <a:p>
            <a:pPr algn="l"/>
            <a:r>
              <a:rPr lang="en-GB" sz="3500" b="1" i="0" u="none" strike="noStrike" baseline="0">
                <a:solidFill>
                  <a:srgbClr val="000000"/>
                </a:solidFill>
                <a:latin typeface="Calibri" panose="020F0502020204030204" pitchFamily="34" charset="0"/>
                <a:cs typeface="Calibri" panose="020F0502020204030204" pitchFamily="34" charset="0"/>
              </a:rPr>
              <a:t>3. </a:t>
            </a:r>
            <a:r>
              <a:rPr lang="en-GB" sz="3500" b="0" i="0" u="none" strike="noStrike" baseline="0">
                <a:solidFill>
                  <a:srgbClr val="000000"/>
                </a:solidFill>
                <a:latin typeface="Calibri" panose="020F0502020204030204" pitchFamily="34" charset="0"/>
                <a:cs typeface="Calibri" panose="020F0502020204030204" pitchFamily="34" charset="0"/>
              </a:rPr>
              <a:t>How can he get to Hon Thom Island?</a:t>
            </a:r>
          </a:p>
          <a:p>
            <a:pPr algn="l"/>
            <a:r>
              <a:rPr lang="en-GB" sz="3500" b="1" i="0" u="none" strike="noStrike" baseline="0">
                <a:solidFill>
                  <a:srgbClr val="727EBE"/>
                </a:solidFill>
                <a:latin typeface="Calibri" panose="020F0502020204030204" pitchFamily="34" charset="0"/>
                <a:cs typeface="Calibri" panose="020F0502020204030204" pitchFamily="34" charset="0"/>
              </a:rPr>
              <a:t>     a. </a:t>
            </a:r>
            <a:r>
              <a:rPr lang="en-GB" sz="3500" b="0" i="0" u="none" strike="noStrike" baseline="0">
                <a:solidFill>
                  <a:srgbClr val="000000"/>
                </a:solidFill>
                <a:latin typeface="Calibri" panose="020F0502020204030204" pitchFamily="34" charset="0"/>
                <a:cs typeface="Calibri" panose="020F0502020204030204" pitchFamily="34" charset="0"/>
              </a:rPr>
              <a:t>by plane.         </a:t>
            </a:r>
            <a:r>
              <a:rPr lang="en-GB" sz="3500" b="1" i="0" u="none" strike="noStrike" baseline="0">
                <a:solidFill>
                  <a:srgbClr val="727EBE"/>
                </a:solidFill>
                <a:latin typeface="Calibri" panose="020F0502020204030204" pitchFamily="34" charset="0"/>
                <a:cs typeface="Calibri" panose="020F0502020204030204" pitchFamily="34" charset="0"/>
              </a:rPr>
              <a:t>b. </a:t>
            </a:r>
            <a:r>
              <a:rPr lang="en-GB" sz="3500" b="0" i="0" u="none" strike="noStrike" baseline="0">
                <a:solidFill>
                  <a:srgbClr val="000000"/>
                </a:solidFill>
                <a:latin typeface="Calibri" panose="020F0502020204030204" pitchFamily="34" charset="0"/>
                <a:cs typeface="Calibri" panose="020F0502020204030204" pitchFamily="34" charset="0"/>
              </a:rPr>
              <a:t>by car.         </a:t>
            </a:r>
            <a:r>
              <a:rPr lang="en-GB" sz="3500" b="1" i="0" u="none" strike="noStrike" baseline="0">
                <a:solidFill>
                  <a:srgbClr val="727EBE"/>
                </a:solidFill>
                <a:latin typeface="Calibri" panose="020F0502020204030204" pitchFamily="34" charset="0"/>
                <a:cs typeface="Calibri" panose="020F0502020204030204" pitchFamily="34" charset="0"/>
              </a:rPr>
              <a:t>c. </a:t>
            </a:r>
            <a:r>
              <a:rPr lang="en-GB" sz="3500" b="0" i="0" u="none" strike="noStrike" baseline="0">
                <a:solidFill>
                  <a:srgbClr val="000000"/>
                </a:solidFill>
                <a:latin typeface="Calibri" panose="020F0502020204030204" pitchFamily="34" charset="0"/>
                <a:cs typeface="Calibri" panose="020F0502020204030204" pitchFamily="34" charset="0"/>
              </a:rPr>
              <a:t>by cable car.</a:t>
            </a:r>
            <a:endParaRPr lang="vi-VN" sz="3500">
              <a:latin typeface="Calibri" panose="020F0502020204030204" pitchFamily="34" charset="0"/>
              <a:cs typeface="Calibri" panose="020F0502020204030204" pitchFamily="34" charset="0"/>
            </a:endParaRPr>
          </a:p>
        </p:txBody>
      </p:sp>
      <p:cxnSp>
        <p:nvCxnSpPr>
          <p:cNvPr id="15" name="Straight Connector 14">
            <a:extLst>
              <a:ext uri="{FF2B5EF4-FFF2-40B4-BE49-F238E27FC236}">
                <a16:creationId xmlns:a16="http://schemas.microsoft.com/office/drawing/2014/main" id="{C46D6D38-6431-8417-8717-1FDCB4DAA30A}"/>
              </a:ext>
            </a:extLst>
          </p:cNvPr>
          <p:cNvCxnSpPr>
            <a:cxnSpLocks/>
          </p:cNvCxnSpPr>
          <p:nvPr/>
        </p:nvCxnSpPr>
        <p:spPr>
          <a:xfrm>
            <a:off x="7696200" y="2114550"/>
            <a:ext cx="1371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92EF142-5F4D-3948-F5A6-9A5DE9361A39}"/>
              </a:ext>
            </a:extLst>
          </p:cNvPr>
          <p:cNvCxnSpPr>
            <a:cxnSpLocks/>
          </p:cNvCxnSpPr>
          <p:nvPr/>
        </p:nvCxnSpPr>
        <p:spPr>
          <a:xfrm>
            <a:off x="152400" y="2495550"/>
            <a:ext cx="4648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E7AE62FC-8506-6F93-07BA-CDC61D1E4162}"/>
              </a:ext>
            </a:extLst>
          </p:cNvPr>
          <p:cNvSpPr/>
          <p:nvPr/>
        </p:nvSpPr>
        <p:spPr>
          <a:xfrm>
            <a:off x="6019800" y="417195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052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B1653D8-7AB2-BFE8-7390-C9383B17ED2D}"/>
              </a:ext>
            </a:extLst>
          </p:cNvPr>
          <p:cNvSpPr txBox="1"/>
          <p:nvPr/>
        </p:nvSpPr>
        <p:spPr>
          <a:xfrm>
            <a:off x="0" y="228600"/>
            <a:ext cx="9144000" cy="3046988"/>
          </a:xfrm>
          <a:prstGeom prst="rect">
            <a:avLst/>
          </a:prstGeom>
          <a:solidFill>
            <a:schemeClr val="accent2">
              <a:lumMod val="40000"/>
              <a:lumOff val="60000"/>
            </a:schemeClr>
          </a:solidFill>
        </p:spPr>
        <p:txBody>
          <a:bodyPr wrap="square">
            <a:spAutoFit/>
          </a:bodyPr>
          <a:lstStyle/>
          <a:p>
            <a:pPr algn="just"/>
            <a:r>
              <a:rPr lang="en-GB" sz="2400" b="0" i="0" u="none" strike="noStrike" baseline="0">
                <a:latin typeface="Calibri" panose="020F0502020204030204" pitchFamily="34" charset="0"/>
                <a:cs typeface="Calibri" panose="020F0502020204030204" pitchFamily="34" charset="0"/>
              </a:rPr>
              <a:t>This summer, Tom is going to visit Phu Quoc for a holiday. It is about three hundred and ninety kilometres from Ho Chi Minh City. He is going to get to the island by car and ferry. He is going to stay in a big hotel in the centre of Phu Quoc. He is going to visit Vinpearl Safari Park. It is an interesting zoo, and he is going to take lots of photos there. He is going to take a cable car to Hon Thom Island. He is going to go shopping at the night market and buy some souvenirs. Tom thinks Phu Quoc is a fantastic place for a summer holiday.</a:t>
            </a:r>
            <a:endParaRPr lang="vi-VN" sz="240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70169E12-D738-0787-A4FF-35531423DB64}"/>
              </a:ext>
            </a:extLst>
          </p:cNvPr>
          <p:cNvSpPr txBox="1"/>
          <p:nvPr/>
        </p:nvSpPr>
        <p:spPr>
          <a:xfrm>
            <a:off x="-30480" y="3486150"/>
            <a:ext cx="9174480" cy="1477328"/>
          </a:xfrm>
          <a:prstGeom prst="rect">
            <a:avLst/>
          </a:prstGeom>
          <a:solidFill>
            <a:srgbClr val="FFF8F8"/>
          </a:solidFill>
        </p:spPr>
        <p:txBody>
          <a:bodyPr wrap="square">
            <a:spAutoFit/>
          </a:bodyPr>
          <a:lstStyle/>
          <a:p>
            <a:pPr algn="l"/>
            <a:r>
              <a:rPr lang="en-GB" sz="3000" b="1" i="0" u="none" strike="noStrike" baseline="0">
                <a:solidFill>
                  <a:srgbClr val="000000"/>
                </a:solidFill>
                <a:latin typeface="Calibri" panose="020F0502020204030204" pitchFamily="34" charset="0"/>
                <a:cs typeface="Calibri" panose="020F0502020204030204" pitchFamily="34" charset="0"/>
              </a:rPr>
              <a:t>4. </a:t>
            </a:r>
            <a:r>
              <a:rPr lang="en-GB" sz="3000" b="0" i="0" u="none" strike="noStrike" baseline="0">
                <a:solidFill>
                  <a:srgbClr val="000000"/>
                </a:solidFill>
                <a:latin typeface="Calibri" panose="020F0502020204030204" pitchFamily="34" charset="0"/>
                <a:cs typeface="Calibri" panose="020F0502020204030204" pitchFamily="34" charset="0"/>
              </a:rPr>
              <a:t>Where is he going to buy some souvenirs?</a:t>
            </a:r>
          </a:p>
          <a:p>
            <a:pPr algn="l"/>
            <a:r>
              <a:rPr lang="en-GB" sz="3000" b="1">
                <a:solidFill>
                  <a:srgbClr val="727EBE"/>
                </a:solidFill>
                <a:latin typeface="Calibri" panose="020F0502020204030204" pitchFamily="34" charset="0"/>
                <a:cs typeface="Calibri" panose="020F0502020204030204" pitchFamily="34" charset="0"/>
              </a:rPr>
              <a:t>     </a:t>
            </a:r>
            <a:r>
              <a:rPr lang="en-GB" sz="3000" b="1" i="0" u="none" strike="noStrike" baseline="0">
                <a:solidFill>
                  <a:srgbClr val="727EBE"/>
                </a:solidFill>
                <a:latin typeface="Calibri" panose="020F0502020204030204" pitchFamily="34" charset="0"/>
                <a:cs typeface="Calibri" panose="020F0502020204030204" pitchFamily="34" charset="0"/>
              </a:rPr>
              <a:t>a. </a:t>
            </a:r>
            <a:r>
              <a:rPr lang="en-GB" sz="3000" b="0" i="0" u="none" strike="noStrike" baseline="0">
                <a:solidFill>
                  <a:srgbClr val="000000"/>
                </a:solidFill>
                <a:latin typeface="Calibri" panose="020F0502020204030204" pitchFamily="34" charset="0"/>
                <a:cs typeface="Calibri" panose="020F0502020204030204" pitchFamily="34" charset="0"/>
              </a:rPr>
              <a:t>at the night market.           </a:t>
            </a:r>
            <a:r>
              <a:rPr lang="en-GB" sz="3000" b="1" i="0" u="none" strike="noStrike" baseline="0">
                <a:solidFill>
                  <a:srgbClr val="727EBE"/>
                </a:solidFill>
                <a:latin typeface="Calibri" panose="020F0502020204030204" pitchFamily="34" charset="0"/>
                <a:cs typeface="Calibri" panose="020F0502020204030204" pitchFamily="34" charset="0"/>
              </a:rPr>
              <a:t>b. </a:t>
            </a:r>
            <a:r>
              <a:rPr lang="en-GB" sz="3000" b="0" i="0" u="none" strike="noStrike" baseline="0">
                <a:solidFill>
                  <a:srgbClr val="000000"/>
                </a:solidFill>
                <a:latin typeface="Calibri" panose="020F0502020204030204" pitchFamily="34" charset="0"/>
                <a:cs typeface="Calibri" panose="020F0502020204030204" pitchFamily="34" charset="0"/>
              </a:rPr>
              <a:t>In Vinpearl Safari Park.</a:t>
            </a:r>
          </a:p>
          <a:p>
            <a:pPr algn="l"/>
            <a:r>
              <a:rPr lang="en-GB" sz="3000" b="1" i="0" u="none" strike="noStrike" baseline="0">
                <a:solidFill>
                  <a:srgbClr val="727EBE"/>
                </a:solidFill>
                <a:latin typeface="Calibri" panose="020F0502020204030204" pitchFamily="34" charset="0"/>
                <a:cs typeface="Calibri" panose="020F0502020204030204" pitchFamily="34" charset="0"/>
              </a:rPr>
              <a:t>     c. </a:t>
            </a:r>
            <a:r>
              <a:rPr lang="en-GB" sz="3000" b="0" i="0" u="none" strike="noStrike" baseline="0">
                <a:solidFill>
                  <a:srgbClr val="000000"/>
                </a:solidFill>
                <a:latin typeface="Calibri" panose="020F0502020204030204" pitchFamily="34" charset="0"/>
                <a:cs typeface="Calibri" panose="020F0502020204030204" pitchFamily="34" charset="0"/>
              </a:rPr>
              <a:t>on Hon Thom Island.</a:t>
            </a:r>
            <a:endParaRPr lang="vi-VN" sz="3000">
              <a:latin typeface="Calibri" panose="020F0502020204030204" pitchFamily="34" charset="0"/>
              <a:cs typeface="Calibri" panose="020F0502020204030204" pitchFamily="34" charset="0"/>
            </a:endParaRPr>
          </a:p>
        </p:txBody>
      </p:sp>
      <p:cxnSp>
        <p:nvCxnSpPr>
          <p:cNvPr id="15" name="Straight Connector 14">
            <a:extLst>
              <a:ext uri="{FF2B5EF4-FFF2-40B4-BE49-F238E27FC236}">
                <a16:creationId xmlns:a16="http://schemas.microsoft.com/office/drawing/2014/main" id="{79E894D3-8D97-B461-584D-3CF41EDAA8C7}"/>
              </a:ext>
            </a:extLst>
          </p:cNvPr>
          <p:cNvCxnSpPr>
            <a:cxnSpLocks/>
          </p:cNvCxnSpPr>
          <p:nvPr/>
        </p:nvCxnSpPr>
        <p:spPr>
          <a:xfrm>
            <a:off x="5029200" y="2495550"/>
            <a:ext cx="4038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EF23ACAB-5C45-F636-9AC5-E4F00D36A3A6}"/>
              </a:ext>
            </a:extLst>
          </p:cNvPr>
          <p:cNvSpPr/>
          <p:nvPr/>
        </p:nvSpPr>
        <p:spPr>
          <a:xfrm>
            <a:off x="381000" y="401955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9676764F-D40D-D1CC-868E-F50864FA6E3B}"/>
              </a:ext>
            </a:extLst>
          </p:cNvPr>
          <p:cNvCxnSpPr>
            <a:cxnSpLocks/>
          </p:cNvCxnSpPr>
          <p:nvPr/>
        </p:nvCxnSpPr>
        <p:spPr>
          <a:xfrm>
            <a:off x="76200" y="2800350"/>
            <a:ext cx="1828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372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E0DB5B6-E1C6-B196-43D9-996F8FCBC006}"/>
              </a:ext>
            </a:extLst>
          </p:cNvPr>
          <p:cNvSpPr txBox="1"/>
          <p:nvPr/>
        </p:nvSpPr>
        <p:spPr>
          <a:xfrm>
            <a:off x="0" y="228600"/>
            <a:ext cx="9144000" cy="3046988"/>
          </a:xfrm>
          <a:prstGeom prst="rect">
            <a:avLst/>
          </a:prstGeom>
          <a:solidFill>
            <a:schemeClr val="accent2">
              <a:lumMod val="40000"/>
              <a:lumOff val="60000"/>
            </a:schemeClr>
          </a:solidFill>
        </p:spPr>
        <p:txBody>
          <a:bodyPr wrap="square">
            <a:spAutoFit/>
          </a:bodyPr>
          <a:lstStyle/>
          <a:p>
            <a:pPr algn="just"/>
            <a:r>
              <a:rPr lang="en-GB" sz="2400" b="0" i="0" u="none" strike="noStrike" baseline="0">
                <a:latin typeface="Calibri" panose="020F0502020204030204" pitchFamily="34" charset="0"/>
                <a:cs typeface="Calibri" panose="020F0502020204030204" pitchFamily="34" charset="0"/>
              </a:rPr>
              <a:t>This summer, Tom is going to visit Phu Quoc for a holiday. It is about three hundred and ninety kilometres from Ho Chi Minh City. He is going to get to the island by car and ferry. He is going to stay in a big hotel in the centre of Phu Quoc. He is going to visit Vinpearl Safari Park. It is an interesting zoo, and he is going to take lots of photos there. He is going to take a cable car to Hon Thom Island. He is going to go shopping at the night market and buy some souvenirs. Tom thinks Phu Quoc is a fantastic place for a summer holiday.</a:t>
            </a:r>
            <a:endParaRPr lang="vi-VN" sz="240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E06C2E6D-F9DA-64AE-47DC-B7945521A929}"/>
              </a:ext>
            </a:extLst>
          </p:cNvPr>
          <p:cNvSpPr txBox="1"/>
          <p:nvPr/>
        </p:nvSpPr>
        <p:spPr>
          <a:xfrm>
            <a:off x="0" y="3562350"/>
            <a:ext cx="8839200" cy="1169551"/>
          </a:xfrm>
          <a:prstGeom prst="rect">
            <a:avLst/>
          </a:prstGeom>
          <a:solidFill>
            <a:srgbClr val="FFF8F8"/>
          </a:solidFill>
        </p:spPr>
        <p:txBody>
          <a:bodyPr wrap="square">
            <a:spAutoFit/>
          </a:bodyPr>
          <a:lstStyle/>
          <a:p>
            <a:pPr algn="l"/>
            <a:r>
              <a:rPr lang="en-GB" sz="3500" b="1" i="0" u="none" strike="noStrike" baseline="0">
                <a:solidFill>
                  <a:srgbClr val="000000"/>
                </a:solidFill>
                <a:latin typeface="Calibri" panose="020F0502020204030204" pitchFamily="34" charset="0"/>
                <a:cs typeface="Calibri" panose="020F0502020204030204" pitchFamily="34" charset="0"/>
              </a:rPr>
              <a:t>5. </a:t>
            </a:r>
            <a:r>
              <a:rPr lang="en-GB" sz="3500" b="0" i="0" u="none" strike="noStrike" baseline="0">
                <a:solidFill>
                  <a:srgbClr val="000000"/>
                </a:solidFill>
                <a:latin typeface="Calibri" panose="020F0502020204030204" pitchFamily="34" charset="0"/>
                <a:cs typeface="Calibri" panose="020F0502020204030204" pitchFamily="34" charset="0"/>
              </a:rPr>
              <a:t>What does he think of Phu Quoc?</a:t>
            </a:r>
          </a:p>
          <a:p>
            <a:pPr algn="l"/>
            <a:r>
              <a:rPr lang="en-GB" sz="3500" b="1" i="0" u="none" strike="noStrike" baseline="0">
                <a:solidFill>
                  <a:srgbClr val="727EBE"/>
                </a:solidFill>
                <a:latin typeface="Calibri" panose="020F0502020204030204" pitchFamily="34" charset="0"/>
                <a:cs typeface="Calibri" panose="020F0502020204030204" pitchFamily="34" charset="0"/>
              </a:rPr>
              <a:t>     a. </a:t>
            </a:r>
            <a:r>
              <a:rPr lang="en-GB" sz="3500" b="0" i="0" u="none" strike="noStrike" baseline="0">
                <a:solidFill>
                  <a:srgbClr val="000000"/>
                </a:solidFill>
                <a:latin typeface="Calibri" panose="020F0502020204030204" pitchFamily="34" charset="0"/>
                <a:cs typeface="Calibri" panose="020F0502020204030204" pitchFamily="34" charset="0"/>
              </a:rPr>
              <a:t>peaceful. 		</a:t>
            </a:r>
            <a:r>
              <a:rPr lang="en-GB" sz="3500" b="1" i="0" u="none" strike="noStrike" baseline="0">
                <a:solidFill>
                  <a:srgbClr val="727EBE"/>
                </a:solidFill>
                <a:latin typeface="Calibri" panose="020F0502020204030204" pitchFamily="34" charset="0"/>
                <a:cs typeface="Calibri" panose="020F0502020204030204" pitchFamily="34" charset="0"/>
              </a:rPr>
              <a:t>b. </a:t>
            </a:r>
            <a:r>
              <a:rPr lang="en-GB" sz="3500" b="0" i="0" u="none" strike="noStrike" baseline="0">
                <a:solidFill>
                  <a:srgbClr val="000000"/>
                </a:solidFill>
                <a:latin typeface="Calibri" panose="020F0502020204030204" pitchFamily="34" charset="0"/>
                <a:cs typeface="Calibri" panose="020F0502020204030204" pitchFamily="34" charset="0"/>
              </a:rPr>
              <a:t>fantastic. 	</a:t>
            </a:r>
            <a:r>
              <a:rPr lang="en-GB" sz="3500" b="1" i="0" u="none" strike="noStrike" baseline="0">
                <a:solidFill>
                  <a:srgbClr val="727EBE"/>
                </a:solidFill>
                <a:latin typeface="Calibri" panose="020F0502020204030204" pitchFamily="34" charset="0"/>
                <a:cs typeface="Calibri" panose="020F0502020204030204" pitchFamily="34" charset="0"/>
              </a:rPr>
              <a:t>c. </a:t>
            </a:r>
            <a:r>
              <a:rPr lang="en-GB" sz="3500" b="0" i="0" u="none" strike="noStrike" baseline="0">
                <a:solidFill>
                  <a:srgbClr val="000000"/>
                </a:solidFill>
                <a:latin typeface="Calibri" panose="020F0502020204030204" pitchFamily="34" charset="0"/>
                <a:cs typeface="Calibri" panose="020F0502020204030204" pitchFamily="34" charset="0"/>
              </a:rPr>
              <a:t>exciting.</a:t>
            </a:r>
            <a:endParaRPr lang="vi-VN" sz="3500">
              <a:latin typeface="Calibri" panose="020F0502020204030204" pitchFamily="34" charset="0"/>
              <a:cs typeface="Calibri" panose="020F0502020204030204" pitchFamily="34" charset="0"/>
            </a:endParaRPr>
          </a:p>
        </p:txBody>
      </p:sp>
      <p:cxnSp>
        <p:nvCxnSpPr>
          <p:cNvPr id="17" name="Straight Connector 16">
            <a:extLst>
              <a:ext uri="{FF2B5EF4-FFF2-40B4-BE49-F238E27FC236}">
                <a16:creationId xmlns:a16="http://schemas.microsoft.com/office/drawing/2014/main" id="{C8C1D6D5-8B7D-1DC7-FECD-4F610DF28FA9}"/>
              </a:ext>
            </a:extLst>
          </p:cNvPr>
          <p:cNvCxnSpPr>
            <a:cxnSpLocks/>
          </p:cNvCxnSpPr>
          <p:nvPr/>
        </p:nvCxnSpPr>
        <p:spPr>
          <a:xfrm>
            <a:off x="5410200" y="2800350"/>
            <a:ext cx="3657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99182729-76F8-819D-F190-C7B3383CC4D0}"/>
              </a:ext>
            </a:extLst>
          </p:cNvPr>
          <p:cNvSpPr/>
          <p:nvPr/>
        </p:nvSpPr>
        <p:spPr>
          <a:xfrm>
            <a:off x="3581400" y="4147125"/>
            <a:ext cx="609600" cy="5847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31067A82-15F9-512E-E3B6-E8F414282C66}"/>
              </a:ext>
            </a:extLst>
          </p:cNvPr>
          <p:cNvCxnSpPr>
            <a:cxnSpLocks/>
          </p:cNvCxnSpPr>
          <p:nvPr/>
        </p:nvCxnSpPr>
        <p:spPr>
          <a:xfrm>
            <a:off x="76200" y="3181350"/>
            <a:ext cx="1828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161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73"/>
        <p:cNvGrpSpPr/>
        <p:nvPr/>
      </p:nvGrpSpPr>
      <p:grpSpPr>
        <a:xfrm>
          <a:off x="0" y="0"/>
          <a:ext cx="0" cy="0"/>
          <a:chOff x="0" y="0"/>
          <a:chExt cx="0" cy="0"/>
        </a:xfrm>
      </p:grpSpPr>
      <p:grpSp>
        <p:nvGrpSpPr>
          <p:cNvPr id="1776" name="Google Shape;1776;p47"/>
          <p:cNvGrpSpPr/>
          <p:nvPr/>
        </p:nvGrpSpPr>
        <p:grpSpPr>
          <a:xfrm>
            <a:off x="1089443" y="-182286"/>
            <a:ext cx="1109370" cy="1132047"/>
            <a:chOff x="1089443" y="-182286"/>
            <a:chExt cx="1109370" cy="1132047"/>
          </a:xfrm>
        </p:grpSpPr>
        <p:sp>
          <p:nvSpPr>
            <p:cNvPr id="1777" name="Google Shape;1777;p47"/>
            <p:cNvSpPr/>
            <p:nvPr/>
          </p:nvSpPr>
          <p:spPr>
            <a:xfrm rot="2950162">
              <a:off x="1121611" y="145838"/>
              <a:ext cx="1084995" cy="475800"/>
            </a:xfrm>
            <a:custGeom>
              <a:avLst/>
              <a:gdLst/>
              <a:ahLst/>
              <a:cxnLst/>
              <a:rect l="l" t="t" r="r" b="b"/>
              <a:pathLst>
                <a:path w="1329" h="581" extrusionOk="0">
                  <a:moveTo>
                    <a:pt x="1063" y="580"/>
                  </a:moveTo>
                  <a:cubicBezTo>
                    <a:pt x="1025" y="580"/>
                    <a:pt x="987" y="571"/>
                    <a:pt x="955" y="552"/>
                  </a:cubicBezTo>
                  <a:cubicBezTo>
                    <a:pt x="930" y="537"/>
                    <a:pt x="909" y="517"/>
                    <a:pt x="893" y="493"/>
                  </a:cubicBezTo>
                  <a:cubicBezTo>
                    <a:pt x="879" y="501"/>
                    <a:pt x="864" y="508"/>
                    <a:pt x="849" y="512"/>
                  </a:cubicBezTo>
                  <a:cubicBezTo>
                    <a:pt x="769" y="536"/>
                    <a:pt x="675" y="509"/>
                    <a:pt x="620" y="446"/>
                  </a:cubicBezTo>
                  <a:cubicBezTo>
                    <a:pt x="608" y="432"/>
                    <a:pt x="598" y="418"/>
                    <a:pt x="591" y="402"/>
                  </a:cubicBezTo>
                  <a:cubicBezTo>
                    <a:pt x="575" y="413"/>
                    <a:pt x="558" y="422"/>
                    <a:pt x="540" y="428"/>
                  </a:cubicBezTo>
                  <a:cubicBezTo>
                    <a:pt x="455" y="461"/>
                    <a:pt x="354" y="439"/>
                    <a:pt x="295" y="377"/>
                  </a:cubicBezTo>
                  <a:cubicBezTo>
                    <a:pt x="282" y="364"/>
                    <a:pt x="272" y="349"/>
                    <a:pt x="264" y="333"/>
                  </a:cubicBezTo>
                  <a:cubicBezTo>
                    <a:pt x="262" y="335"/>
                    <a:pt x="259" y="336"/>
                    <a:pt x="257" y="338"/>
                  </a:cubicBezTo>
                  <a:cubicBezTo>
                    <a:pt x="212" y="373"/>
                    <a:pt x="141" y="393"/>
                    <a:pt x="84" y="362"/>
                  </a:cubicBezTo>
                  <a:cubicBezTo>
                    <a:pt x="16" y="326"/>
                    <a:pt x="0" y="234"/>
                    <a:pt x="23" y="167"/>
                  </a:cubicBezTo>
                  <a:cubicBezTo>
                    <a:pt x="47" y="98"/>
                    <a:pt x="104" y="46"/>
                    <a:pt x="156" y="4"/>
                  </a:cubicBezTo>
                  <a:cubicBezTo>
                    <a:pt x="161" y="0"/>
                    <a:pt x="167" y="1"/>
                    <a:pt x="171" y="6"/>
                  </a:cubicBezTo>
                  <a:cubicBezTo>
                    <a:pt x="175" y="11"/>
                    <a:pt x="174" y="18"/>
                    <a:pt x="170" y="21"/>
                  </a:cubicBezTo>
                  <a:cubicBezTo>
                    <a:pt x="120" y="61"/>
                    <a:pt x="66" y="110"/>
                    <a:pt x="44" y="174"/>
                  </a:cubicBezTo>
                  <a:cubicBezTo>
                    <a:pt x="23" y="233"/>
                    <a:pt x="37" y="312"/>
                    <a:pt x="94" y="343"/>
                  </a:cubicBezTo>
                  <a:cubicBezTo>
                    <a:pt x="143" y="370"/>
                    <a:pt x="204" y="351"/>
                    <a:pt x="244" y="321"/>
                  </a:cubicBezTo>
                  <a:cubicBezTo>
                    <a:pt x="247" y="318"/>
                    <a:pt x="251" y="315"/>
                    <a:pt x="254" y="312"/>
                  </a:cubicBezTo>
                  <a:cubicBezTo>
                    <a:pt x="232" y="252"/>
                    <a:pt x="238" y="182"/>
                    <a:pt x="275" y="131"/>
                  </a:cubicBezTo>
                  <a:cubicBezTo>
                    <a:pt x="289" y="111"/>
                    <a:pt x="312" y="97"/>
                    <a:pt x="332" y="95"/>
                  </a:cubicBezTo>
                  <a:cubicBezTo>
                    <a:pt x="346" y="94"/>
                    <a:pt x="358" y="97"/>
                    <a:pt x="367" y="106"/>
                  </a:cubicBezTo>
                  <a:cubicBezTo>
                    <a:pt x="388" y="125"/>
                    <a:pt x="387" y="158"/>
                    <a:pt x="364" y="199"/>
                  </a:cubicBezTo>
                  <a:cubicBezTo>
                    <a:pt x="338" y="244"/>
                    <a:pt x="314" y="285"/>
                    <a:pt x="281" y="317"/>
                  </a:cubicBezTo>
                  <a:cubicBezTo>
                    <a:pt x="288" y="334"/>
                    <a:pt x="298" y="349"/>
                    <a:pt x="311" y="362"/>
                  </a:cubicBezTo>
                  <a:cubicBezTo>
                    <a:pt x="364" y="418"/>
                    <a:pt x="455" y="437"/>
                    <a:pt x="532" y="408"/>
                  </a:cubicBezTo>
                  <a:cubicBezTo>
                    <a:pt x="550" y="401"/>
                    <a:pt x="566" y="392"/>
                    <a:pt x="582" y="381"/>
                  </a:cubicBezTo>
                  <a:cubicBezTo>
                    <a:pt x="561" y="326"/>
                    <a:pt x="562" y="263"/>
                    <a:pt x="587" y="209"/>
                  </a:cubicBezTo>
                  <a:cubicBezTo>
                    <a:pt x="598" y="186"/>
                    <a:pt x="612" y="170"/>
                    <a:pt x="628" y="161"/>
                  </a:cubicBezTo>
                  <a:cubicBezTo>
                    <a:pt x="648" y="150"/>
                    <a:pt x="678" y="149"/>
                    <a:pt x="695" y="168"/>
                  </a:cubicBezTo>
                  <a:cubicBezTo>
                    <a:pt x="710" y="183"/>
                    <a:pt x="713" y="207"/>
                    <a:pt x="705" y="237"/>
                  </a:cubicBezTo>
                  <a:cubicBezTo>
                    <a:pt x="689" y="298"/>
                    <a:pt x="655" y="351"/>
                    <a:pt x="609" y="389"/>
                  </a:cubicBezTo>
                  <a:cubicBezTo>
                    <a:pt x="616" y="404"/>
                    <a:pt x="625" y="419"/>
                    <a:pt x="636" y="432"/>
                  </a:cubicBezTo>
                  <a:cubicBezTo>
                    <a:pt x="686" y="489"/>
                    <a:pt x="770" y="513"/>
                    <a:pt x="843" y="491"/>
                  </a:cubicBezTo>
                  <a:cubicBezTo>
                    <a:pt x="856" y="487"/>
                    <a:pt x="870" y="481"/>
                    <a:pt x="882" y="474"/>
                  </a:cubicBezTo>
                  <a:cubicBezTo>
                    <a:pt x="853" y="419"/>
                    <a:pt x="850" y="352"/>
                    <a:pt x="878" y="299"/>
                  </a:cubicBezTo>
                  <a:cubicBezTo>
                    <a:pt x="892" y="275"/>
                    <a:pt x="917" y="255"/>
                    <a:pt x="941" y="250"/>
                  </a:cubicBezTo>
                  <a:cubicBezTo>
                    <a:pt x="956" y="247"/>
                    <a:pt x="971" y="250"/>
                    <a:pt x="983" y="260"/>
                  </a:cubicBezTo>
                  <a:cubicBezTo>
                    <a:pt x="1000" y="274"/>
                    <a:pt x="1007" y="298"/>
                    <a:pt x="1003" y="330"/>
                  </a:cubicBezTo>
                  <a:cubicBezTo>
                    <a:pt x="995" y="390"/>
                    <a:pt x="960" y="445"/>
                    <a:pt x="911" y="481"/>
                  </a:cubicBezTo>
                  <a:cubicBezTo>
                    <a:pt x="925" y="502"/>
                    <a:pt x="944" y="520"/>
                    <a:pt x="966" y="533"/>
                  </a:cubicBezTo>
                  <a:cubicBezTo>
                    <a:pt x="1039" y="576"/>
                    <a:pt x="1141" y="564"/>
                    <a:pt x="1209" y="504"/>
                  </a:cubicBezTo>
                  <a:cubicBezTo>
                    <a:pt x="1273" y="449"/>
                    <a:pt x="1306" y="357"/>
                    <a:pt x="1295" y="265"/>
                  </a:cubicBezTo>
                  <a:cubicBezTo>
                    <a:pt x="1294" y="259"/>
                    <a:pt x="1298" y="254"/>
                    <a:pt x="1304" y="253"/>
                  </a:cubicBezTo>
                  <a:cubicBezTo>
                    <a:pt x="1310" y="252"/>
                    <a:pt x="1316" y="257"/>
                    <a:pt x="1317" y="263"/>
                  </a:cubicBezTo>
                  <a:cubicBezTo>
                    <a:pt x="1328" y="362"/>
                    <a:pt x="1292" y="461"/>
                    <a:pt x="1223" y="521"/>
                  </a:cubicBezTo>
                  <a:cubicBezTo>
                    <a:pt x="1179" y="560"/>
                    <a:pt x="1120" y="580"/>
                    <a:pt x="1063" y="580"/>
                  </a:cubicBezTo>
                  <a:close/>
                  <a:moveTo>
                    <a:pt x="952" y="271"/>
                  </a:moveTo>
                  <a:cubicBezTo>
                    <a:pt x="949" y="271"/>
                    <a:pt x="947" y="271"/>
                    <a:pt x="945" y="272"/>
                  </a:cubicBezTo>
                  <a:cubicBezTo>
                    <a:pt x="927" y="275"/>
                    <a:pt x="908" y="291"/>
                    <a:pt x="898" y="310"/>
                  </a:cubicBezTo>
                  <a:cubicBezTo>
                    <a:pt x="873" y="356"/>
                    <a:pt x="876" y="414"/>
                    <a:pt x="900" y="462"/>
                  </a:cubicBezTo>
                  <a:cubicBezTo>
                    <a:pt x="944" y="430"/>
                    <a:pt x="974" y="381"/>
                    <a:pt x="981" y="327"/>
                  </a:cubicBezTo>
                  <a:cubicBezTo>
                    <a:pt x="983" y="314"/>
                    <a:pt x="984" y="289"/>
                    <a:pt x="969" y="277"/>
                  </a:cubicBezTo>
                  <a:cubicBezTo>
                    <a:pt x="964" y="273"/>
                    <a:pt x="958" y="271"/>
                    <a:pt x="952" y="271"/>
                  </a:cubicBezTo>
                  <a:close/>
                  <a:moveTo>
                    <a:pt x="658" y="175"/>
                  </a:moveTo>
                  <a:cubicBezTo>
                    <a:pt x="652" y="175"/>
                    <a:pt x="645" y="177"/>
                    <a:pt x="639" y="180"/>
                  </a:cubicBezTo>
                  <a:cubicBezTo>
                    <a:pt x="627" y="187"/>
                    <a:pt x="616" y="199"/>
                    <a:pt x="607" y="219"/>
                  </a:cubicBezTo>
                  <a:cubicBezTo>
                    <a:pt x="585" y="265"/>
                    <a:pt x="584" y="319"/>
                    <a:pt x="600" y="367"/>
                  </a:cubicBezTo>
                  <a:cubicBezTo>
                    <a:pt x="640" y="333"/>
                    <a:pt x="670" y="285"/>
                    <a:pt x="684" y="232"/>
                  </a:cubicBezTo>
                  <a:cubicBezTo>
                    <a:pt x="690" y="209"/>
                    <a:pt x="688" y="192"/>
                    <a:pt x="679" y="183"/>
                  </a:cubicBezTo>
                  <a:cubicBezTo>
                    <a:pt x="674" y="177"/>
                    <a:pt x="666" y="175"/>
                    <a:pt x="658" y="175"/>
                  </a:cubicBezTo>
                  <a:close/>
                  <a:moveTo>
                    <a:pt x="338" y="117"/>
                  </a:moveTo>
                  <a:cubicBezTo>
                    <a:pt x="337" y="117"/>
                    <a:pt x="336" y="117"/>
                    <a:pt x="334" y="117"/>
                  </a:cubicBezTo>
                  <a:cubicBezTo>
                    <a:pt x="320" y="118"/>
                    <a:pt x="303" y="130"/>
                    <a:pt x="292" y="144"/>
                  </a:cubicBezTo>
                  <a:cubicBezTo>
                    <a:pt x="262" y="186"/>
                    <a:pt x="256" y="244"/>
                    <a:pt x="272" y="295"/>
                  </a:cubicBezTo>
                  <a:cubicBezTo>
                    <a:pt x="300" y="265"/>
                    <a:pt x="322" y="229"/>
                    <a:pt x="345" y="188"/>
                  </a:cubicBezTo>
                  <a:cubicBezTo>
                    <a:pt x="355" y="170"/>
                    <a:pt x="369" y="138"/>
                    <a:pt x="352" y="122"/>
                  </a:cubicBezTo>
                  <a:cubicBezTo>
                    <a:pt x="348" y="118"/>
                    <a:pt x="343" y="117"/>
                    <a:pt x="338" y="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78" name="Google Shape;1778;p47"/>
            <p:cNvSpPr/>
            <p:nvPr/>
          </p:nvSpPr>
          <p:spPr>
            <a:xfrm>
              <a:off x="1089443" y="539495"/>
              <a:ext cx="224754" cy="242203"/>
            </a:xfrm>
            <a:custGeom>
              <a:avLst/>
              <a:gdLst/>
              <a:ahLst/>
              <a:cxnLst/>
              <a:rect l="l" t="t" r="r" b="b"/>
              <a:pathLst>
                <a:path w="452" h="489" extrusionOk="0">
                  <a:moveTo>
                    <a:pt x="450" y="293"/>
                  </a:moveTo>
                  <a:lnTo>
                    <a:pt x="450" y="293"/>
                  </a:lnTo>
                  <a:cubicBezTo>
                    <a:pt x="448" y="303"/>
                    <a:pt x="440" y="310"/>
                    <a:pt x="431" y="312"/>
                  </a:cubicBezTo>
                  <a:lnTo>
                    <a:pt x="308" y="345"/>
                  </a:lnTo>
                  <a:lnTo>
                    <a:pt x="288" y="467"/>
                  </a:lnTo>
                  <a:lnTo>
                    <a:pt x="288" y="467"/>
                  </a:lnTo>
                  <a:cubicBezTo>
                    <a:pt x="286" y="478"/>
                    <a:pt x="279" y="486"/>
                    <a:pt x="268" y="488"/>
                  </a:cubicBezTo>
                  <a:lnTo>
                    <a:pt x="268" y="488"/>
                  </a:lnTo>
                  <a:cubicBezTo>
                    <a:pt x="267" y="488"/>
                    <a:pt x="264" y="488"/>
                    <a:pt x="263" y="488"/>
                  </a:cubicBezTo>
                  <a:lnTo>
                    <a:pt x="263" y="488"/>
                  </a:lnTo>
                  <a:cubicBezTo>
                    <a:pt x="255" y="488"/>
                    <a:pt x="246" y="484"/>
                    <a:pt x="243" y="476"/>
                  </a:cubicBezTo>
                  <a:lnTo>
                    <a:pt x="243" y="476"/>
                  </a:lnTo>
                  <a:cubicBezTo>
                    <a:pt x="222" y="444"/>
                    <a:pt x="203" y="410"/>
                    <a:pt x="183" y="378"/>
                  </a:cubicBezTo>
                  <a:lnTo>
                    <a:pt x="34" y="418"/>
                  </a:lnTo>
                  <a:lnTo>
                    <a:pt x="34" y="418"/>
                  </a:lnTo>
                  <a:cubicBezTo>
                    <a:pt x="24" y="420"/>
                    <a:pt x="12" y="417"/>
                    <a:pt x="7" y="407"/>
                  </a:cubicBezTo>
                  <a:lnTo>
                    <a:pt x="7" y="407"/>
                  </a:lnTo>
                  <a:cubicBezTo>
                    <a:pt x="0" y="399"/>
                    <a:pt x="0" y="388"/>
                    <a:pt x="7" y="379"/>
                  </a:cubicBezTo>
                  <a:lnTo>
                    <a:pt x="7" y="379"/>
                  </a:lnTo>
                  <a:cubicBezTo>
                    <a:pt x="41" y="332"/>
                    <a:pt x="77" y="283"/>
                    <a:pt x="115" y="235"/>
                  </a:cubicBezTo>
                  <a:lnTo>
                    <a:pt x="115" y="235"/>
                  </a:lnTo>
                  <a:cubicBezTo>
                    <a:pt x="89" y="179"/>
                    <a:pt x="67" y="119"/>
                    <a:pt x="48" y="60"/>
                  </a:cubicBezTo>
                  <a:lnTo>
                    <a:pt x="48" y="60"/>
                  </a:lnTo>
                  <a:cubicBezTo>
                    <a:pt x="45" y="50"/>
                    <a:pt x="48" y="39"/>
                    <a:pt x="57" y="33"/>
                  </a:cubicBezTo>
                  <a:lnTo>
                    <a:pt x="57" y="33"/>
                  </a:lnTo>
                  <a:cubicBezTo>
                    <a:pt x="66" y="26"/>
                    <a:pt x="78" y="26"/>
                    <a:pt x="86" y="31"/>
                  </a:cubicBezTo>
                  <a:lnTo>
                    <a:pt x="214" y="117"/>
                  </a:lnTo>
                  <a:lnTo>
                    <a:pt x="214" y="117"/>
                  </a:lnTo>
                  <a:cubicBezTo>
                    <a:pt x="246" y="81"/>
                    <a:pt x="281" y="45"/>
                    <a:pt x="318" y="10"/>
                  </a:cubicBezTo>
                  <a:lnTo>
                    <a:pt x="318" y="10"/>
                  </a:lnTo>
                  <a:cubicBezTo>
                    <a:pt x="327" y="0"/>
                    <a:pt x="343" y="0"/>
                    <a:pt x="352" y="10"/>
                  </a:cubicBezTo>
                  <a:lnTo>
                    <a:pt x="352" y="10"/>
                  </a:lnTo>
                  <a:cubicBezTo>
                    <a:pt x="358" y="17"/>
                    <a:pt x="363" y="26"/>
                    <a:pt x="362" y="35"/>
                  </a:cubicBezTo>
                  <a:lnTo>
                    <a:pt x="333" y="196"/>
                  </a:lnTo>
                  <a:lnTo>
                    <a:pt x="439" y="268"/>
                  </a:lnTo>
                  <a:lnTo>
                    <a:pt x="439" y="268"/>
                  </a:lnTo>
                  <a:cubicBezTo>
                    <a:pt x="446" y="273"/>
                    <a:pt x="451" y="283"/>
                    <a:pt x="450" y="293"/>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1779" name="Google Shape;1779;p47"/>
          <p:cNvGrpSpPr/>
          <p:nvPr/>
        </p:nvGrpSpPr>
        <p:grpSpPr>
          <a:xfrm>
            <a:off x="6878530" y="3944675"/>
            <a:ext cx="1069408" cy="1376187"/>
            <a:chOff x="6878530" y="3944675"/>
            <a:chExt cx="1069408" cy="1376187"/>
          </a:xfrm>
        </p:grpSpPr>
        <p:sp>
          <p:nvSpPr>
            <p:cNvPr id="1780" name="Google Shape;1780;p47"/>
            <p:cNvSpPr/>
            <p:nvPr/>
          </p:nvSpPr>
          <p:spPr>
            <a:xfrm rot="2950162">
              <a:off x="6870736" y="4516938"/>
              <a:ext cx="1084995" cy="475800"/>
            </a:xfrm>
            <a:custGeom>
              <a:avLst/>
              <a:gdLst/>
              <a:ahLst/>
              <a:cxnLst/>
              <a:rect l="l" t="t" r="r" b="b"/>
              <a:pathLst>
                <a:path w="1329" h="581" extrusionOk="0">
                  <a:moveTo>
                    <a:pt x="1063" y="580"/>
                  </a:moveTo>
                  <a:cubicBezTo>
                    <a:pt x="1025" y="580"/>
                    <a:pt x="987" y="571"/>
                    <a:pt x="955" y="552"/>
                  </a:cubicBezTo>
                  <a:cubicBezTo>
                    <a:pt x="930" y="537"/>
                    <a:pt x="909" y="517"/>
                    <a:pt x="893" y="493"/>
                  </a:cubicBezTo>
                  <a:cubicBezTo>
                    <a:pt x="879" y="501"/>
                    <a:pt x="864" y="508"/>
                    <a:pt x="849" y="512"/>
                  </a:cubicBezTo>
                  <a:cubicBezTo>
                    <a:pt x="769" y="536"/>
                    <a:pt x="675" y="509"/>
                    <a:pt x="620" y="446"/>
                  </a:cubicBezTo>
                  <a:cubicBezTo>
                    <a:pt x="608" y="432"/>
                    <a:pt x="598" y="418"/>
                    <a:pt x="591" y="402"/>
                  </a:cubicBezTo>
                  <a:cubicBezTo>
                    <a:pt x="575" y="413"/>
                    <a:pt x="558" y="422"/>
                    <a:pt x="540" y="428"/>
                  </a:cubicBezTo>
                  <a:cubicBezTo>
                    <a:pt x="455" y="461"/>
                    <a:pt x="354" y="439"/>
                    <a:pt x="295" y="377"/>
                  </a:cubicBezTo>
                  <a:cubicBezTo>
                    <a:pt x="282" y="364"/>
                    <a:pt x="272" y="349"/>
                    <a:pt x="264" y="333"/>
                  </a:cubicBezTo>
                  <a:cubicBezTo>
                    <a:pt x="262" y="335"/>
                    <a:pt x="259" y="336"/>
                    <a:pt x="257" y="338"/>
                  </a:cubicBezTo>
                  <a:cubicBezTo>
                    <a:pt x="212" y="373"/>
                    <a:pt x="141" y="393"/>
                    <a:pt x="84" y="362"/>
                  </a:cubicBezTo>
                  <a:cubicBezTo>
                    <a:pt x="16" y="326"/>
                    <a:pt x="0" y="234"/>
                    <a:pt x="23" y="167"/>
                  </a:cubicBezTo>
                  <a:cubicBezTo>
                    <a:pt x="47" y="98"/>
                    <a:pt x="104" y="46"/>
                    <a:pt x="156" y="4"/>
                  </a:cubicBezTo>
                  <a:cubicBezTo>
                    <a:pt x="161" y="0"/>
                    <a:pt x="167" y="1"/>
                    <a:pt x="171" y="6"/>
                  </a:cubicBezTo>
                  <a:cubicBezTo>
                    <a:pt x="175" y="11"/>
                    <a:pt x="174" y="18"/>
                    <a:pt x="170" y="21"/>
                  </a:cubicBezTo>
                  <a:cubicBezTo>
                    <a:pt x="120" y="61"/>
                    <a:pt x="66" y="110"/>
                    <a:pt x="44" y="174"/>
                  </a:cubicBezTo>
                  <a:cubicBezTo>
                    <a:pt x="23" y="233"/>
                    <a:pt x="37" y="312"/>
                    <a:pt x="94" y="343"/>
                  </a:cubicBezTo>
                  <a:cubicBezTo>
                    <a:pt x="143" y="370"/>
                    <a:pt x="204" y="351"/>
                    <a:pt x="244" y="321"/>
                  </a:cubicBezTo>
                  <a:cubicBezTo>
                    <a:pt x="247" y="318"/>
                    <a:pt x="251" y="315"/>
                    <a:pt x="254" y="312"/>
                  </a:cubicBezTo>
                  <a:cubicBezTo>
                    <a:pt x="232" y="252"/>
                    <a:pt x="238" y="182"/>
                    <a:pt x="275" y="131"/>
                  </a:cubicBezTo>
                  <a:cubicBezTo>
                    <a:pt x="289" y="111"/>
                    <a:pt x="312" y="97"/>
                    <a:pt x="332" y="95"/>
                  </a:cubicBezTo>
                  <a:cubicBezTo>
                    <a:pt x="346" y="94"/>
                    <a:pt x="358" y="97"/>
                    <a:pt x="367" y="106"/>
                  </a:cubicBezTo>
                  <a:cubicBezTo>
                    <a:pt x="388" y="125"/>
                    <a:pt x="387" y="158"/>
                    <a:pt x="364" y="199"/>
                  </a:cubicBezTo>
                  <a:cubicBezTo>
                    <a:pt x="338" y="244"/>
                    <a:pt x="314" y="285"/>
                    <a:pt x="281" y="317"/>
                  </a:cubicBezTo>
                  <a:cubicBezTo>
                    <a:pt x="288" y="334"/>
                    <a:pt x="298" y="349"/>
                    <a:pt x="311" y="362"/>
                  </a:cubicBezTo>
                  <a:cubicBezTo>
                    <a:pt x="364" y="418"/>
                    <a:pt x="455" y="437"/>
                    <a:pt x="532" y="408"/>
                  </a:cubicBezTo>
                  <a:cubicBezTo>
                    <a:pt x="550" y="401"/>
                    <a:pt x="566" y="392"/>
                    <a:pt x="582" y="381"/>
                  </a:cubicBezTo>
                  <a:cubicBezTo>
                    <a:pt x="561" y="326"/>
                    <a:pt x="562" y="263"/>
                    <a:pt x="587" y="209"/>
                  </a:cubicBezTo>
                  <a:cubicBezTo>
                    <a:pt x="598" y="186"/>
                    <a:pt x="612" y="170"/>
                    <a:pt x="628" y="161"/>
                  </a:cubicBezTo>
                  <a:cubicBezTo>
                    <a:pt x="648" y="150"/>
                    <a:pt x="678" y="149"/>
                    <a:pt x="695" y="168"/>
                  </a:cubicBezTo>
                  <a:cubicBezTo>
                    <a:pt x="710" y="183"/>
                    <a:pt x="713" y="207"/>
                    <a:pt x="705" y="237"/>
                  </a:cubicBezTo>
                  <a:cubicBezTo>
                    <a:pt x="689" y="298"/>
                    <a:pt x="655" y="351"/>
                    <a:pt x="609" y="389"/>
                  </a:cubicBezTo>
                  <a:cubicBezTo>
                    <a:pt x="616" y="404"/>
                    <a:pt x="625" y="419"/>
                    <a:pt x="636" y="432"/>
                  </a:cubicBezTo>
                  <a:cubicBezTo>
                    <a:pt x="686" y="489"/>
                    <a:pt x="770" y="513"/>
                    <a:pt x="843" y="491"/>
                  </a:cubicBezTo>
                  <a:cubicBezTo>
                    <a:pt x="856" y="487"/>
                    <a:pt x="870" y="481"/>
                    <a:pt x="882" y="474"/>
                  </a:cubicBezTo>
                  <a:cubicBezTo>
                    <a:pt x="853" y="419"/>
                    <a:pt x="850" y="352"/>
                    <a:pt x="878" y="299"/>
                  </a:cubicBezTo>
                  <a:cubicBezTo>
                    <a:pt x="892" y="275"/>
                    <a:pt x="917" y="255"/>
                    <a:pt x="941" y="250"/>
                  </a:cubicBezTo>
                  <a:cubicBezTo>
                    <a:pt x="956" y="247"/>
                    <a:pt x="971" y="250"/>
                    <a:pt x="983" y="260"/>
                  </a:cubicBezTo>
                  <a:cubicBezTo>
                    <a:pt x="1000" y="274"/>
                    <a:pt x="1007" y="298"/>
                    <a:pt x="1003" y="330"/>
                  </a:cubicBezTo>
                  <a:cubicBezTo>
                    <a:pt x="995" y="390"/>
                    <a:pt x="960" y="445"/>
                    <a:pt x="911" y="481"/>
                  </a:cubicBezTo>
                  <a:cubicBezTo>
                    <a:pt x="925" y="502"/>
                    <a:pt x="944" y="520"/>
                    <a:pt x="966" y="533"/>
                  </a:cubicBezTo>
                  <a:cubicBezTo>
                    <a:pt x="1039" y="576"/>
                    <a:pt x="1141" y="564"/>
                    <a:pt x="1209" y="504"/>
                  </a:cubicBezTo>
                  <a:cubicBezTo>
                    <a:pt x="1273" y="449"/>
                    <a:pt x="1306" y="357"/>
                    <a:pt x="1295" y="265"/>
                  </a:cubicBezTo>
                  <a:cubicBezTo>
                    <a:pt x="1294" y="259"/>
                    <a:pt x="1298" y="254"/>
                    <a:pt x="1304" y="253"/>
                  </a:cubicBezTo>
                  <a:cubicBezTo>
                    <a:pt x="1310" y="252"/>
                    <a:pt x="1316" y="257"/>
                    <a:pt x="1317" y="263"/>
                  </a:cubicBezTo>
                  <a:cubicBezTo>
                    <a:pt x="1328" y="362"/>
                    <a:pt x="1292" y="461"/>
                    <a:pt x="1223" y="521"/>
                  </a:cubicBezTo>
                  <a:cubicBezTo>
                    <a:pt x="1179" y="560"/>
                    <a:pt x="1120" y="580"/>
                    <a:pt x="1063" y="580"/>
                  </a:cubicBezTo>
                  <a:close/>
                  <a:moveTo>
                    <a:pt x="952" y="271"/>
                  </a:moveTo>
                  <a:cubicBezTo>
                    <a:pt x="949" y="271"/>
                    <a:pt x="947" y="271"/>
                    <a:pt x="945" y="272"/>
                  </a:cubicBezTo>
                  <a:cubicBezTo>
                    <a:pt x="927" y="275"/>
                    <a:pt x="908" y="291"/>
                    <a:pt x="898" y="310"/>
                  </a:cubicBezTo>
                  <a:cubicBezTo>
                    <a:pt x="873" y="356"/>
                    <a:pt x="876" y="414"/>
                    <a:pt x="900" y="462"/>
                  </a:cubicBezTo>
                  <a:cubicBezTo>
                    <a:pt x="944" y="430"/>
                    <a:pt x="974" y="381"/>
                    <a:pt x="981" y="327"/>
                  </a:cubicBezTo>
                  <a:cubicBezTo>
                    <a:pt x="983" y="314"/>
                    <a:pt x="984" y="289"/>
                    <a:pt x="969" y="277"/>
                  </a:cubicBezTo>
                  <a:cubicBezTo>
                    <a:pt x="964" y="273"/>
                    <a:pt x="958" y="271"/>
                    <a:pt x="952" y="271"/>
                  </a:cubicBezTo>
                  <a:close/>
                  <a:moveTo>
                    <a:pt x="658" y="175"/>
                  </a:moveTo>
                  <a:cubicBezTo>
                    <a:pt x="652" y="175"/>
                    <a:pt x="645" y="177"/>
                    <a:pt x="639" y="180"/>
                  </a:cubicBezTo>
                  <a:cubicBezTo>
                    <a:pt x="627" y="187"/>
                    <a:pt x="616" y="199"/>
                    <a:pt x="607" y="219"/>
                  </a:cubicBezTo>
                  <a:cubicBezTo>
                    <a:pt x="585" y="265"/>
                    <a:pt x="584" y="319"/>
                    <a:pt x="600" y="367"/>
                  </a:cubicBezTo>
                  <a:cubicBezTo>
                    <a:pt x="640" y="333"/>
                    <a:pt x="670" y="285"/>
                    <a:pt x="684" y="232"/>
                  </a:cubicBezTo>
                  <a:cubicBezTo>
                    <a:pt x="690" y="209"/>
                    <a:pt x="688" y="192"/>
                    <a:pt x="679" y="183"/>
                  </a:cubicBezTo>
                  <a:cubicBezTo>
                    <a:pt x="674" y="177"/>
                    <a:pt x="666" y="175"/>
                    <a:pt x="658" y="175"/>
                  </a:cubicBezTo>
                  <a:close/>
                  <a:moveTo>
                    <a:pt x="338" y="117"/>
                  </a:moveTo>
                  <a:cubicBezTo>
                    <a:pt x="337" y="117"/>
                    <a:pt x="336" y="117"/>
                    <a:pt x="334" y="117"/>
                  </a:cubicBezTo>
                  <a:cubicBezTo>
                    <a:pt x="320" y="118"/>
                    <a:pt x="303" y="130"/>
                    <a:pt x="292" y="144"/>
                  </a:cubicBezTo>
                  <a:cubicBezTo>
                    <a:pt x="262" y="186"/>
                    <a:pt x="256" y="244"/>
                    <a:pt x="272" y="295"/>
                  </a:cubicBezTo>
                  <a:cubicBezTo>
                    <a:pt x="300" y="265"/>
                    <a:pt x="322" y="229"/>
                    <a:pt x="345" y="188"/>
                  </a:cubicBezTo>
                  <a:cubicBezTo>
                    <a:pt x="355" y="170"/>
                    <a:pt x="369" y="138"/>
                    <a:pt x="352" y="122"/>
                  </a:cubicBezTo>
                  <a:cubicBezTo>
                    <a:pt x="348" y="118"/>
                    <a:pt x="343" y="117"/>
                    <a:pt x="338" y="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81" name="Google Shape;1781;p47"/>
            <p:cNvSpPr/>
            <p:nvPr/>
          </p:nvSpPr>
          <p:spPr>
            <a:xfrm>
              <a:off x="7380184" y="3944675"/>
              <a:ext cx="355679" cy="403672"/>
            </a:xfrm>
            <a:custGeom>
              <a:avLst/>
              <a:gdLst/>
              <a:ahLst/>
              <a:cxnLst/>
              <a:rect l="l" t="t" r="r" b="b"/>
              <a:pathLst>
                <a:path w="719" h="815" extrusionOk="0">
                  <a:moveTo>
                    <a:pt x="292" y="486"/>
                  </a:moveTo>
                  <a:lnTo>
                    <a:pt x="292" y="486"/>
                  </a:lnTo>
                  <a:cubicBezTo>
                    <a:pt x="191" y="435"/>
                    <a:pt x="94" y="378"/>
                    <a:pt x="0" y="316"/>
                  </a:cubicBezTo>
                  <a:lnTo>
                    <a:pt x="0" y="316"/>
                  </a:lnTo>
                  <a:cubicBezTo>
                    <a:pt x="100" y="305"/>
                    <a:pt x="198" y="296"/>
                    <a:pt x="298" y="288"/>
                  </a:cubicBezTo>
                  <a:lnTo>
                    <a:pt x="298" y="288"/>
                  </a:lnTo>
                  <a:cubicBezTo>
                    <a:pt x="302" y="191"/>
                    <a:pt x="310" y="95"/>
                    <a:pt x="321" y="0"/>
                  </a:cubicBezTo>
                  <a:lnTo>
                    <a:pt x="325" y="0"/>
                  </a:lnTo>
                  <a:lnTo>
                    <a:pt x="325" y="0"/>
                  </a:lnTo>
                  <a:cubicBezTo>
                    <a:pt x="376" y="90"/>
                    <a:pt x="425" y="181"/>
                    <a:pt x="475" y="270"/>
                  </a:cubicBezTo>
                  <a:lnTo>
                    <a:pt x="475" y="270"/>
                  </a:lnTo>
                  <a:cubicBezTo>
                    <a:pt x="557" y="261"/>
                    <a:pt x="637" y="254"/>
                    <a:pt x="718" y="246"/>
                  </a:cubicBezTo>
                  <a:lnTo>
                    <a:pt x="718" y="246"/>
                  </a:lnTo>
                  <a:cubicBezTo>
                    <a:pt x="669" y="312"/>
                    <a:pt x="621" y="378"/>
                    <a:pt x="574" y="444"/>
                  </a:cubicBezTo>
                  <a:lnTo>
                    <a:pt x="574" y="444"/>
                  </a:lnTo>
                  <a:cubicBezTo>
                    <a:pt x="612" y="514"/>
                    <a:pt x="650" y="583"/>
                    <a:pt x="689" y="652"/>
                  </a:cubicBezTo>
                  <a:lnTo>
                    <a:pt x="689" y="652"/>
                  </a:lnTo>
                  <a:cubicBezTo>
                    <a:pt x="617" y="628"/>
                    <a:pt x="548" y="602"/>
                    <a:pt x="480" y="573"/>
                  </a:cubicBezTo>
                  <a:lnTo>
                    <a:pt x="480" y="573"/>
                  </a:lnTo>
                  <a:cubicBezTo>
                    <a:pt x="421" y="653"/>
                    <a:pt x="362" y="734"/>
                    <a:pt x="303" y="814"/>
                  </a:cubicBezTo>
                  <a:lnTo>
                    <a:pt x="303" y="814"/>
                  </a:lnTo>
                  <a:cubicBezTo>
                    <a:pt x="296" y="705"/>
                    <a:pt x="292" y="595"/>
                    <a:pt x="292" y="486"/>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1782" name="Google Shape;1782;p47"/>
          <p:cNvGrpSpPr/>
          <p:nvPr/>
        </p:nvGrpSpPr>
        <p:grpSpPr>
          <a:xfrm>
            <a:off x="535256" y="949762"/>
            <a:ext cx="3564374" cy="3641325"/>
            <a:chOff x="103497" y="1554775"/>
            <a:chExt cx="3564374" cy="3641325"/>
          </a:xfrm>
        </p:grpSpPr>
        <p:grpSp>
          <p:nvGrpSpPr>
            <p:cNvPr id="1783" name="Google Shape;1783;p47"/>
            <p:cNvGrpSpPr/>
            <p:nvPr/>
          </p:nvGrpSpPr>
          <p:grpSpPr>
            <a:xfrm>
              <a:off x="103497" y="2381722"/>
              <a:ext cx="2891764" cy="2814378"/>
              <a:chOff x="7350350" y="-24282"/>
              <a:chExt cx="1875576" cy="1825384"/>
            </a:xfrm>
          </p:grpSpPr>
          <p:sp>
            <p:nvSpPr>
              <p:cNvPr id="1784" name="Google Shape;1784;p47"/>
              <p:cNvSpPr/>
              <p:nvPr/>
            </p:nvSpPr>
            <p:spPr>
              <a:xfrm>
                <a:off x="8311914" y="1164463"/>
                <a:ext cx="914013" cy="636640"/>
              </a:xfrm>
              <a:custGeom>
                <a:avLst/>
                <a:gdLst/>
                <a:ahLst/>
                <a:cxnLst/>
                <a:rect l="l" t="t" r="r" b="b"/>
                <a:pathLst>
                  <a:path w="1527" h="1062" extrusionOk="0">
                    <a:moveTo>
                      <a:pt x="1464" y="0"/>
                    </a:moveTo>
                    <a:lnTo>
                      <a:pt x="1526" y="61"/>
                    </a:lnTo>
                    <a:lnTo>
                      <a:pt x="0" y="1061"/>
                    </a:lnTo>
                    <a:lnTo>
                      <a:pt x="0" y="1061"/>
                    </a:lnTo>
                    <a:lnTo>
                      <a:pt x="1464" y="0"/>
                    </a:ln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85" name="Google Shape;1785;p47"/>
              <p:cNvSpPr/>
              <p:nvPr/>
            </p:nvSpPr>
            <p:spPr>
              <a:xfrm>
                <a:off x="8311914" y="990114"/>
                <a:ext cx="882313" cy="810988"/>
              </a:xfrm>
              <a:custGeom>
                <a:avLst/>
                <a:gdLst/>
                <a:ahLst/>
                <a:cxnLst/>
                <a:rect l="l" t="t" r="r" b="b"/>
                <a:pathLst>
                  <a:path w="1472" h="1354" extrusionOk="0">
                    <a:moveTo>
                      <a:pt x="1411" y="190"/>
                    </a:moveTo>
                    <a:lnTo>
                      <a:pt x="1471" y="240"/>
                    </a:lnTo>
                    <a:lnTo>
                      <a:pt x="1464" y="292"/>
                    </a:lnTo>
                    <a:lnTo>
                      <a:pt x="0" y="1353"/>
                    </a:lnTo>
                    <a:lnTo>
                      <a:pt x="0" y="1353"/>
                    </a:lnTo>
                    <a:cubicBezTo>
                      <a:pt x="0" y="1348"/>
                      <a:pt x="8" y="1274"/>
                      <a:pt x="46" y="1241"/>
                    </a:cubicBezTo>
                    <a:lnTo>
                      <a:pt x="1326" y="0"/>
                    </a:lnTo>
                    <a:lnTo>
                      <a:pt x="1394" y="73"/>
                    </a:lnTo>
                    <a:lnTo>
                      <a:pt x="1364" y="101"/>
                    </a:lnTo>
                    <a:lnTo>
                      <a:pt x="1431" y="153"/>
                    </a:lnTo>
                    <a:lnTo>
                      <a:pt x="1411" y="190"/>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86" name="Google Shape;1786;p47"/>
              <p:cNvSpPr/>
              <p:nvPr/>
            </p:nvSpPr>
            <p:spPr>
              <a:xfrm>
                <a:off x="7405824" y="-24282"/>
                <a:ext cx="1717086" cy="1825379"/>
              </a:xfrm>
              <a:custGeom>
                <a:avLst/>
                <a:gdLst/>
                <a:ahLst/>
                <a:cxnLst/>
                <a:rect l="l" t="t" r="r" b="b"/>
                <a:pathLst>
                  <a:path w="2868" h="3048" extrusionOk="0">
                    <a:moveTo>
                      <a:pt x="1247" y="0"/>
                    </a:moveTo>
                    <a:lnTo>
                      <a:pt x="2867" y="1668"/>
                    </a:lnTo>
                    <a:lnTo>
                      <a:pt x="2841" y="1694"/>
                    </a:lnTo>
                    <a:lnTo>
                      <a:pt x="1561" y="2935"/>
                    </a:lnTo>
                    <a:lnTo>
                      <a:pt x="1561" y="2935"/>
                    </a:lnTo>
                    <a:cubicBezTo>
                      <a:pt x="1523" y="2968"/>
                      <a:pt x="1515" y="3042"/>
                      <a:pt x="1515" y="3047"/>
                    </a:cubicBezTo>
                    <a:lnTo>
                      <a:pt x="1515" y="3047"/>
                    </a:lnTo>
                    <a:lnTo>
                      <a:pt x="0" y="1124"/>
                    </a:lnTo>
                    <a:lnTo>
                      <a:pt x="0" y="1124"/>
                    </a:lnTo>
                    <a:cubicBezTo>
                      <a:pt x="1" y="1055"/>
                      <a:pt x="74" y="1000"/>
                      <a:pt x="74" y="1000"/>
                    </a:cubicBezTo>
                    <a:lnTo>
                      <a:pt x="165" y="925"/>
                    </a:lnTo>
                    <a:lnTo>
                      <a:pt x="357" y="760"/>
                    </a:lnTo>
                    <a:lnTo>
                      <a:pt x="533" y="609"/>
                    </a:lnTo>
                    <a:lnTo>
                      <a:pt x="704" y="464"/>
                    </a:lnTo>
                    <a:lnTo>
                      <a:pt x="890" y="306"/>
                    </a:lnTo>
                    <a:lnTo>
                      <a:pt x="1038" y="179"/>
                    </a:lnTo>
                    <a:lnTo>
                      <a:pt x="1247" y="0"/>
                    </a:lnTo>
                    <a:close/>
                    <a:moveTo>
                      <a:pt x="1502" y="563"/>
                    </a:moveTo>
                    <a:lnTo>
                      <a:pt x="1284" y="348"/>
                    </a:lnTo>
                    <a:lnTo>
                      <a:pt x="402" y="1088"/>
                    </a:lnTo>
                    <a:lnTo>
                      <a:pt x="602" y="1308"/>
                    </a:lnTo>
                    <a:lnTo>
                      <a:pt x="1502" y="563"/>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87" name="Google Shape;1787;p47"/>
              <p:cNvSpPr/>
              <p:nvPr/>
            </p:nvSpPr>
            <p:spPr>
              <a:xfrm>
                <a:off x="7646216" y="181767"/>
                <a:ext cx="660416" cy="575882"/>
              </a:xfrm>
              <a:custGeom>
                <a:avLst/>
                <a:gdLst/>
                <a:ahLst/>
                <a:cxnLst/>
                <a:rect l="l" t="t" r="r" b="b"/>
                <a:pathLst>
                  <a:path w="1101" h="961" extrusionOk="0">
                    <a:moveTo>
                      <a:pt x="882" y="0"/>
                    </a:moveTo>
                    <a:lnTo>
                      <a:pt x="1100" y="215"/>
                    </a:lnTo>
                    <a:lnTo>
                      <a:pt x="200" y="960"/>
                    </a:lnTo>
                    <a:lnTo>
                      <a:pt x="0" y="740"/>
                    </a:lnTo>
                    <a:lnTo>
                      <a:pt x="882" y="0"/>
                    </a:ln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88" name="Google Shape;1788;p47"/>
              <p:cNvSpPr/>
              <p:nvPr/>
            </p:nvSpPr>
            <p:spPr>
              <a:xfrm>
                <a:off x="7907739" y="44401"/>
                <a:ext cx="118874" cy="113590"/>
              </a:xfrm>
              <a:custGeom>
                <a:avLst/>
                <a:gdLst/>
                <a:ahLst/>
                <a:cxnLst/>
                <a:rect l="l" t="t" r="r" b="b"/>
                <a:pathLst>
                  <a:path w="197" h="191" extrusionOk="0">
                    <a:moveTo>
                      <a:pt x="131" y="0"/>
                    </a:moveTo>
                    <a:lnTo>
                      <a:pt x="196" y="63"/>
                    </a:lnTo>
                    <a:lnTo>
                      <a:pt x="48" y="190"/>
                    </a:lnTo>
                    <a:lnTo>
                      <a:pt x="0" y="120"/>
                    </a:lnTo>
                    <a:lnTo>
                      <a:pt x="131" y="0"/>
                    </a:ln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89" name="Google Shape;1789;p47"/>
              <p:cNvSpPr/>
              <p:nvPr/>
            </p:nvSpPr>
            <p:spPr>
              <a:xfrm>
                <a:off x="7651499" y="168560"/>
                <a:ext cx="176990" cy="171706"/>
              </a:xfrm>
              <a:custGeom>
                <a:avLst/>
                <a:gdLst/>
                <a:ahLst/>
                <a:cxnLst/>
                <a:rect l="l" t="t" r="r" b="b"/>
                <a:pathLst>
                  <a:path w="294" h="286" extrusionOk="0">
                    <a:moveTo>
                      <a:pt x="165" y="0"/>
                    </a:moveTo>
                    <a:lnTo>
                      <a:pt x="293" y="139"/>
                    </a:lnTo>
                    <a:lnTo>
                      <a:pt x="122" y="284"/>
                    </a:lnTo>
                    <a:lnTo>
                      <a:pt x="122" y="284"/>
                    </a:lnTo>
                    <a:cubicBezTo>
                      <a:pt x="121" y="285"/>
                      <a:pt x="0" y="147"/>
                      <a:pt x="0" y="147"/>
                    </a:cubicBezTo>
                    <a:lnTo>
                      <a:pt x="165" y="0"/>
                    </a:ln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90" name="Google Shape;1790;p47"/>
              <p:cNvSpPr/>
              <p:nvPr/>
            </p:nvSpPr>
            <p:spPr>
              <a:xfrm>
                <a:off x="7350350" y="303284"/>
                <a:ext cx="269449" cy="224540"/>
              </a:xfrm>
              <a:custGeom>
                <a:avLst/>
                <a:gdLst/>
                <a:ahLst/>
                <a:cxnLst/>
                <a:rect l="l" t="t" r="r" b="b"/>
                <a:pathLst>
                  <a:path w="450" h="376" extrusionOk="0">
                    <a:moveTo>
                      <a:pt x="449" y="210"/>
                    </a:moveTo>
                    <a:lnTo>
                      <a:pt x="257" y="375"/>
                    </a:lnTo>
                    <a:lnTo>
                      <a:pt x="257" y="375"/>
                    </a:lnTo>
                    <a:cubicBezTo>
                      <a:pt x="215" y="272"/>
                      <a:pt x="0" y="191"/>
                      <a:pt x="0" y="191"/>
                    </a:cubicBezTo>
                    <a:lnTo>
                      <a:pt x="183" y="142"/>
                    </a:lnTo>
                    <a:lnTo>
                      <a:pt x="168" y="0"/>
                    </a:lnTo>
                    <a:lnTo>
                      <a:pt x="168" y="0"/>
                    </a:lnTo>
                    <a:cubicBezTo>
                      <a:pt x="300" y="9"/>
                      <a:pt x="449" y="210"/>
                      <a:pt x="449" y="210"/>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91" name="Google Shape;1791;p47"/>
              <p:cNvSpPr/>
              <p:nvPr/>
            </p:nvSpPr>
            <p:spPr>
              <a:xfrm>
                <a:off x="7440166" y="564808"/>
                <a:ext cx="908732" cy="1178175"/>
              </a:xfrm>
              <a:custGeom>
                <a:avLst/>
                <a:gdLst/>
                <a:ahLst/>
                <a:cxnLst/>
                <a:rect l="l" t="t" r="r" b="b"/>
                <a:pathLst>
                  <a:path w="1517" h="1965" extrusionOk="0">
                    <a:moveTo>
                      <a:pt x="1502" y="1964"/>
                    </a:moveTo>
                    <a:lnTo>
                      <a:pt x="1502" y="1964"/>
                    </a:lnTo>
                    <a:cubicBezTo>
                      <a:pt x="1497" y="1964"/>
                      <a:pt x="1494" y="1962"/>
                      <a:pt x="1492" y="1959"/>
                    </a:cubicBezTo>
                    <a:lnTo>
                      <a:pt x="5" y="23"/>
                    </a:lnTo>
                    <a:lnTo>
                      <a:pt x="5" y="23"/>
                    </a:lnTo>
                    <a:cubicBezTo>
                      <a:pt x="0" y="18"/>
                      <a:pt x="1" y="9"/>
                      <a:pt x="7" y="5"/>
                    </a:cubicBezTo>
                    <a:lnTo>
                      <a:pt x="7" y="5"/>
                    </a:lnTo>
                    <a:cubicBezTo>
                      <a:pt x="13" y="0"/>
                      <a:pt x="22" y="1"/>
                      <a:pt x="25" y="7"/>
                    </a:cubicBezTo>
                    <a:lnTo>
                      <a:pt x="1513" y="1943"/>
                    </a:lnTo>
                    <a:lnTo>
                      <a:pt x="1513" y="1943"/>
                    </a:lnTo>
                    <a:cubicBezTo>
                      <a:pt x="1516" y="1948"/>
                      <a:pt x="1515" y="1956"/>
                      <a:pt x="1509" y="1961"/>
                    </a:cubicBezTo>
                    <a:lnTo>
                      <a:pt x="1509" y="1961"/>
                    </a:lnTo>
                    <a:cubicBezTo>
                      <a:pt x="1507" y="1963"/>
                      <a:pt x="1504" y="1964"/>
                      <a:pt x="1502" y="196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92" name="Google Shape;1792;p47"/>
              <p:cNvSpPr/>
              <p:nvPr/>
            </p:nvSpPr>
            <p:spPr>
              <a:xfrm>
                <a:off x="8311914" y="1040306"/>
                <a:ext cx="855898" cy="731736"/>
              </a:xfrm>
              <a:custGeom>
                <a:avLst/>
                <a:gdLst/>
                <a:ahLst/>
                <a:cxnLst/>
                <a:rect l="l" t="t" r="r" b="b"/>
                <a:pathLst>
                  <a:path w="1430" h="1223" extrusionOk="0">
                    <a:moveTo>
                      <a:pt x="15" y="1222"/>
                    </a:moveTo>
                    <a:lnTo>
                      <a:pt x="15" y="1222"/>
                    </a:lnTo>
                    <a:cubicBezTo>
                      <a:pt x="11" y="1222"/>
                      <a:pt x="8" y="1219"/>
                      <a:pt x="4" y="1217"/>
                    </a:cubicBezTo>
                    <a:lnTo>
                      <a:pt x="4" y="1217"/>
                    </a:lnTo>
                    <a:cubicBezTo>
                      <a:pt x="0" y="1211"/>
                      <a:pt x="0" y="1204"/>
                      <a:pt x="5" y="1199"/>
                    </a:cubicBezTo>
                    <a:lnTo>
                      <a:pt x="1358" y="5"/>
                    </a:lnTo>
                    <a:lnTo>
                      <a:pt x="1358" y="5"/>
                    </a:lnTo>
                    <a:cubicBezTo>
                      <a:pt x="1364" y="0"/>
                      <a:pt x="1372" y="0"/>
                      <a:pt x="1377" y="6"/>
                    </a:cubicBezTo>
                    <a:lnTo>
                      <a:pt x="1377" y="6"/>
                    </a:lnTo>
                    <a:cubicBezTo>
                      <a:pt x="1382" y="12"/>
                      <a:pt x="1382" y="21"/>
                      <a:pt x="1375" y="25"/>
                    </a:cubicBezTo>
                    <a:lnTo>
                      <a:pt x="383" y="901"/>
                    </a:lnTo>
                    <a:lnTo>
                      <a:pt x="1405" y="94"/>
                    </a:lnTo>
                    <a:lnTo>
                      <a:pt x="1405" y="94"/>
                    </a:lnTo>
                    <a:cubicBezTo>
                      <a:pt x="1411" y="89"/>
                      <a:pt x="1421" y="90"/>
                      <a:pt x="1424" y="95"/>
                    </a:cubicBezTo>
                    <a:lnTo>
                      <a:pt x="1424" y="95"/>
                    </a:lnTo>
                    <a:cubicBezTo>
                      <a:pt x="1429" y="103"/>
                      <a:pt x="1428" y="111"/>
                      <a:pt x="1422" y="114"/>
                    </a:cubicBezTo>
                    <a:lnTo>
                      <a:pt x="23" y="1218"/>
                    </a:lnTo>
                    <a:lnTo>
                      <a:pt x="23" y="1218"/>
                    </a:lnTo>
                    <a:cubicBezTo>
                      <a:pt x="21" y="1221"/>
                      <a:pt x="17" y="1222"/>
                      <a:pt x="15" y="1222"/>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93" name="Google Shape;1793;p47"/>
              <p:cNvSpPr/>
              <p:nvPr/>
            </p:nvSpPr>
            <p:spPr>
              <a:xfrm>
                <a:off x="8309271" y="1124839"/>
                <a:ext cx="892883" cy="649847"/>
              </a:xfrm>
              <a:custGeom>
                <a:avLst/>
                <a:gdLst/>
                <a:ahLst/>
                <a:cxnLst/>
                <a:rect l="l" t="t" r="r" b="b"/>
                <a:pathLst>
                  <a:path w="1489" h="1084" extrusionOk="0">
                    <a:moveTo>
                      <a:pt x="16" y="1083"/>
                    </a:moveTo>
                    <a:lnTo>
                      <a:pt x="16" y="1083"/>
                    </a:lnTo>
                    <a:cubicBezTo>
                      <a:pt x="12" y="1083"/>
                      <a:pt x="7" y="1080"/>
                      <a:pt x="5" y="1078"/>
                    </a:cubicBezTo>
                    <a:lnTo>
                      <a:pt x="5" y="1078"/>
                    </a:lnTo>
                    <a:cubicBezTo>
                      <a:pt x="0" y="1071"/>
                      <a:pt x="3" y="1063"/>
                      <a:pt x="7" y="1059"/>
                    </a:cubicBezTo>
                    <a:lnTo>
                      <a:pt x="1467" y="4"/>
                    </a:lnTo>
                    <a:lnTo>
                      <a:pt x="1467" y="4"/>
                    </a:lnTo>
                    <a:cubicBezTo>
                      <a:pt x="1471" y="0"/>
                      <a:pt x="1480" y="3"/>
                      <a:pt x="1485" y="7"/>
                    </a:cubicBezTo>
                    <a:lnTo>
                      <a:pt x="1485" y="7"/>
                    </a:lnTo>
                    <a:cubicBezTo>
                      <a:pt x="1488" y="13"/>
                      <a:pt x="1487" y="23"/>
                      <a:pt x="1481" y="27"/>
                    </a:cubicBezTo>
                    <a:lnTo>
                      <a:pt x="24" y="1080"/>
                    </a:lnTo>
                    <a:lnTo>
                      <a:pt x="24" y="1080"/>
                    </a:lnTo>
                    <a:cubicBezTo>
                      <a:pt x="22" y="1082"/>
                      <a:pt x="18" y="1083"/>
                      <a:pt x="16" y="10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1794" name="Google Shape;1794;p47"/>
            <p:cNvGrpSpPr/>
            <p:nvPr/>
          </p:nvGrpSpPr>
          <p:grpSpPr>
            <a:xfrm>
              <a:off x="1211198" y="2115316"/>
              <a:ext cx="1958345" cy="1958367"/>
              <a:chOff x="623148" y="2489416"/>
              <a:chExt cx="2286450" cy="2286477"/>
            </a:xfrm>
          </p:grpSpPr>
          <p:sp>
            <p:nvSpPr>
              <p:cNvPr id="1795" name="Google Shape;1795;p47"/>
              <p:cNvSpPr/>
              <p:nvPr/>
            </p:nvSpPr>
            <p:spPr>
              <a:xfrm>
                <a:off x="623148" y="2489416"/>
                <a:ext cx="2286450" cy="2286477"/>
              </a:xfrm>
              <a:custGeom>
                <a:avLst/>
                <a:gdLst/>
                <a:ahLst/>
                <a:cxnLst/>
                <a:rect l="l" t="t" r="r" b="b"/>
                <a:pathLst>
                  <a:path w="2637" h="2637" extrusionOk="0">
                    <a:moveTo>
                      <a:pt x="1687" y="204"/>
                    </a:moveTo>
                    <a:cubicBezTo>
                      <a:pt x="2302" y="408"/>
                      <a:pt x="2636" y="1072"/>
                      <a:pt x="2432" y="1687"/>
                    </a:cubicBezTo>
                    <a:cubicBezTo>
                      <a:pt x="2228" y="2303"/>
                      <a:pt x="1564" y="2636"/>
                      <a:pt x="948" y="2433"/>
                    </a:cubicBezTo>
                    <a:cubicBezTo>
                      <a:pt x="333" y="2229"/>
                      <a:pt x="0" y="1565"/>
                      <a:pt x="203" y="949"/>
                    </a:cubicBezTo>
                    <a:cubicBezTo>
                      <a:pt x="407" y="334"/>
                      <a:pt x="1071" y="0"/>
                      <a:pt x="1687" y="204"/>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96" name="Google Shape;1796;p47"/>
              <p:cNvSpPr/>
              <p:nvPr/>
            </p:nvSpPr>
            <p:spPr>
              <a:xfrm>
                <a:off x="1013144" y="2646182"/>
                <a:ext cx="990284" cy="1686180"/>
              </a:xfrm>
              <a:custGeom>
                <a:avLst/>
                <a:gdLst/>
                <a:ahLst/>
                <a:cxnLst/>
                <a:rect l="l" t="t" r="r" b="b"/>
                <a:pathLst>
                  <a:path w="1144" h="1946" extrusionOk="0">
                    <a:moveTo>
                      <a:pt x="11" y="1945"/>
                    </a:moveTo>
                    <a:lnTo>
                      <a:pt x="11" y="1945"/>
                    </a:lnTo>
                    <a:cubicBezTo>
                      <a:pt x="5" y="1945"/>
                      <a:pt x="0" y="1940"/>
                      <a:pt x="0" y="1934"/>
                    </a:cubicBezTo>
                    <a:cubicBezTo>
                      <a:pt x="10" y="1544"/>
                      <a:pt x="118" y="1160"/>
                      <a:pt x="314" y="824"/>
                    </a:cubicBezTo>
                    <a:cubicBezTo>
                      <a:pt x="510" y="487"/>
                      <a:pt x="791" y="203"/>
                      <a:pt x="1125" y="3"/>
                    </a:cubicBezTo>
                    <a:cubicBezTo>
                      <a:pt x="1130" y="0"/>
                      <a:pt x="1137" y="1"/>
                      <a:pt x="1140" y="6"/>
                    </a:cubicBezTo>
                    <a:cubicBezTo>
                      <a:pt x="1143" y="12"/>
                      <a:pt x="1141" y="18"/>
                      <a:pt x="1136" y="21"/>
                    </a:cubicBezTo>
                    <a:cubicBezTo>
                      <a:pt x="805" y="220"/>
                      <a:pt x="527" y="501"/>
                      <a:pt x="333" y="835"/>
                    </a:cubicBezTo>
                    <a:cubicBezTo>
                      <a:pt x="139" y="1168"/>
                      <a:pt x="31" y="1549"/>
                      <a:pt x="22" y="1934"/>
                    </a:cubicBezTo>
                    <a:cubicBezTo>
                      <a:pt x="22" y="1940"/>
                      <a:pt x="17" y="1945"/>
                      <a:pt x="11" y="1945"/>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97" name="Google Shape;1797;p47"/>
              <p:cNvSpPr/>
              <p:nvPr/>
            </p:nvSpPr>
            <p:spPr>
              <a:xfrm>
                <a:off x="1143142" y="2776182"/>
                <a:ext cx="1525568" cy="539116"/>
              </a:xfrm>
              <a:custGeom>
                <a:avLst/>
                <a:gdLst/>
                <a:ahLst/>
                <a:cxnLst/>
                <a:rect l="l" t="t" r="r" b="b"/>
                <a:pathLst>
                  <a:path w="1760" h="620" extrusionOk="0">
                    <a:moveTo>
                      <a:pt x="456" y="619"/>
                    </a:moveTo>
                    <a:cubicBezTo>
                      <a:pt x="352" y="619"/>
                      <a:pt x="267" y="600"/>
                      <a:pt x="198" y="560"/>
                    </a:cubicBezTo>
                    <a:cubicBezTo>
                      <a:pt x="105" y="506"/>
                      <a:pt x="38" y="411"/>
                      <a:pt x="19" y="306"/>
                    </a:cubicBezTo>
                    <a:cubicBezTo>
                      <a:pt x="0" y="200"/>
                      <a:pt x="30" y="88"/>
                      <a:pt x="98" y="6"/>
                    </a:cubicBezTo>
                    <a:cubicBezTo>
                      <a:pt x="102" y="1"/>
                      <a:pt x="109" y="0"/>
                      <a:pt x="114" y="4"/>
                    </a:cubicBezTo>
                    <a:cubicBezTo>
                      <a:pt x="118" y="8"/>
                      <a:pt x="119" y="15"/>
                      <a:pt x="115" y="20"/>
                    </a:cubicBezTo>
                    <a:cubicBezTo>
                      <a:pt x="51" y="97"/>
                      <a:pt x="23" y="203"/>
                      <a:pt x="41" y="302"/>
                    </a:cubicBezTo>
                    <a:cubicBezTo>
                      <a:pt x="59" y="401"/>
                      <a:pt x="122" y="491"/>
                      <a:pt x="209" y="541"/>
                    </a:cubicBezTo>
                    <a:cubicBezTo>
                      <a:pt x="288" y="587"/>
                      <a:pt x="390" y="604"/>
                      <a:pt x="522" y="595"/>
                    </a:cubicBezTo>
                    <a:cubicBezTo>
                      <a:pt x="675" y="584"/>
                      <a:pt x="826" y="543"/>
                      <a:pt x="972" y="504"/>
                    </a:cubicBezTo>
                    <a:cubicBezTo>
                      <a:pt x="1023" y="490"/>
                      <a:pt x="1076" y="476"/>
                      <a:pt x="1128" y="463"/>
                    </a:cubicBezTo>
                    <a:cubicBezTo>
                      <a:pt x="1305" y="420"/>
                      <a:pt x="1535" y="379"/>
                      <a:pt x="1750" y="442"/>
                    </a:cubicBezTo>
                    <a:cubicBezTo>
                      <a:pt x="1755" y="444"/>
                      <a:pt x="1759" y="450"/>
                      <a:pt x="1757" y="456"/>
                    </a:cubicBezTo>
                    <a:cubicBezTo>
                      <a:pt x="1755" y="461"/>
                      <a:pt x="1749" y="465"/>
                      <a:pt x="1743" y="463"/>
                    </a:cubicBezTo>
                    <a:cubicBezTo>
                      <a:pt x="1534" y="401"/>
                      <a:pt x="1307" y="442"/>
                      <a:pt x="1133" y="484"/>
                    </a:cubicBezTo>
                    <a:cubicBezTo>
                      <a:pt x="1081" y="497"/>
                      <a:pt x="1029" y="511"/>
                      <a:pt x="978" y="525"/>
                    </a:cubicBezTo>
                    <a:cubicBezTo>
                      <a:pt x="830" y="565"/>
                      <a:pt x="678" y="605"/>
                      <a:pt x="523" y="617"/>
                    </a:cubicBezTo>
                    <a:cubicBezTo>
                      <a:pt x="500" y="618"/>
                      <a:pt x="477" y="619"/>
                      <a:pt x="456" y="619"/>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98" name="Google Shape;1798;p47"/>
              <p:cNvSpPr/>
              <p:nvPr/>
            </p:nvSpPr>
            <p:spPr>
              <a:xfrm>
                <a:off x="787557" y="3816182"/>
                <a:ext cx="1322926" cy="791471"/>
              </a:xfrm>
              <a:custGeom>
                <a:avLst/>
                <a:gdLst/>
                <a:ahLst/>
                <a:cxnLst/>
                <a:rect l="l" t="t" r="r" b="b"/>
                <a:pathLst>
                  <a:path w="1525" h="914" extrusionOk="0">
                    <a:moveTo>
                      <a:pt x="1512" y="913"/>
                    </a:moveTo>
                    <a:cubicBezTo>
                      <a:pt x="1511" y="913"/>
                      <a:pt x="1510" y="913"/>
                      <a:pt x="1509" y="913"/>
                    </a:cubicBezTo>
                    <a:cubicBezTo>
                      <a:pt x="1162" y="828"/>
                      <a:pt x="847" y="627"/>
                      <a:pt x="623" y="347"/>
                    </a:cubicBezTo>
                    <a:cubicBezTo>
                      <a:pt x="607" y="327"/>
                      <a:pt x="592" y="307"/>
                      <a:pt x="577" y="287"/>
                    </a:cubicBezTo>
                    <a:cubicBezTo>
                      <a:pt x="539" y="237"/>
                      <a:pt x="499" y="186"/>
                      <a:pt x="454" y="142"/>
                    </a:cubicBezTo>
                    <a:cubicBezTo>
                      <a:pt x="404" y="93"/>
                      <a:pt x="323" y="33"/>
                      <a:pt x="226" y="27"/>
                    </a:cubicBezTo>
                    <a:cubicBezTo>
                      <a:pt x="136" y="22"/>
                      <a:pt x="49" y="74"/>
                      <a:pt x="23" y="148"/>
                    </a:cubicBezTo>
                    <a:cubicBezTo>
                      <a:pt x="21" y="154"/>
                      <a:pt x="15" y="157"/>
                      <a:pt x="9" y="155"/>
                    </a:cubicBezTo>
                    <a:cubicBezTo>
                      <a:pt x="4" y="153"/>
                      <a:pt x="0" y="147"/>
                      <a:pt x="2" y="141"/>
                    </a:cubicBezTo>
                    <a:cubicBezTo>
                      <a:pt x="32" y="57"/>
                      <a:pt x="126" y="0"/>
                      <a:pt x="228" y="6"/>
                    </a:cubicBezTo>
                    <a:cubicBezTo>
                      <a:pt x="331" y="12"/>
                      <a:pt x="416" y="74"/>
                      <a:pt x="469" y="126"/>
                    </a:cubicBezTo>
                    <a:cubicBezTo>
                      <a:pt x="516" y="171"/>
                      <a:pt x="556" y="223"/>
                      <a:pt x="594" y="274"/>
                    </a:cubicBezTo>
                    <a:cubicBezTo>
                      <a:pt x="609" y="294"/>
                      <a:pt x="625" y="314"/>
                      <a:pt x="640" y="334"/>
                    </a:cubicBezTo>
                    <a:cubicBezTo>
                      <a:pt x="861" y="610"/>
                      <a:pt x="1171" y="808"/>
                      <a:pt x="1515" y="892"/>
                    </a:cubicBezTo>
                    <a:cubicBezTo>
                      <a:pt x="1521" y="893"/>
                      <a:pt x="1524" y="899"/>
                      <a:pt x="1523" y="905"/>
                    </a:cubicBezTo>
                    <a:cubicBezTo>
                      <a:pt x="1521" y="910"/>
                      <a:pt x="1517" y="913"/>
                      <a:pt x="1512" y="913"/>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799" name="Google Shape;1799;p47"/>
              <p:cNvSpPr/>
              <p:nvPr/>
            </p:nvSpPr>
            <p:spPr>
              <a:xfrm>
                <a:off x="776087" y="3338240"/>
                <a:ext cx="1965278" cy="585000"/>
              </a:xfrm>
              <a:custGeom>
                <a:avLst/>
                <a:gdLst/>
                <a:ahLst/>
                <a:cxnLst/>
                <a:rect l="l" t="t" r="r" b="b"/>
                <a:pathLst>
                  <a:path w="2265" h="674" extrusionOk="0">
                    <a:moveTo>
                      <a:pt x="1984" y="642"/>
                    </a:moveTo>
                    <a:cubicBezTo>
                      <a:pt x="1285" y="642"/>
                      <a:pt x="577" y="422"/>
                      <a:pt x="6" y="22"/>
                    </a:cubicBezTo>
                    <a:cubicBezTo>
                      <a:pt x="1" y="18"/>
                      <a:pt x="0" y="12"/>
                      <a:pt x="3" y="7"/>
                    </a:cubicBezTo>
                    <a:cubicBezTo>
                      <a:pt x="7" y="2"/>
                      <a:pt x="13" y="0"/>
                      <a:pt x="18" y="4"/>
                    </a:cubicBezTo>
                    <a:cubicBezTo>
                      <a:pt x="658" y="453"/>
                      <a:pt x="1472" y="673"/>
                      <a:pt x="2251" y="609"/>
                    </a:cubicBezTo>
                    <a:cubicBezTo>
                      <a:pt x="2257" y="609"/>
                      <a:pt x="2263" y="613"/>
                      <a:pt x="2263" y="619"/>
                    </a:cubicBezTo>
                    <a:cubicBezTo>
                      <a:pt x="2264" y="625"/>
                      <a:pt x="2259" y="630"/>
                      <a:pt x="2253" y="631"/>
                    </a:cubicBezTo>
                    <a:cubicBezTo>
                      <a:pt x="2164" y="638"/>
                      <a:pt x="2074" y="642"/>
                      <a:pt x="1984" y="642"/>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00" name="Google Shape;1800;p47"/>
              <p:cNvSpPr/>
              <p:nvPr/>
            </p:nvSpPr>
            <p:spPr>
              <a:xfrm>
                <a:off x="837263" y="2982653"/>
                <a:ext cx="256172" cy="344119"/>
              </a:xfrm>
              <a:custGeom>
                <a:avLst/>
                <a:gdLst/>
                <a:ahLst/>
                <a:cxnLst/>
                <a:rect l="l" t="t" r="r" b="b"/>
                <a:pathLst>
                  <a:path w="294" h="395" extrusionOk="0">
                    <a:moveTo>
                      <a:pt x="12" y="394"/>
                    </a:moveTo>
                    <a:cubicBezTo>
                      <a:pt x="11" y="394"/>
                      <a:pt x="9" y="393"/>
                      <a:pt x="8" y="393"/>
                    </a:cubicBezTo>
                    <a:cubicBezTo>
                      <a:pt x="2" y="391"/>
                      <a:pt x="0" y="385"/>
                      <a:pt x="2" y="379"/>
                    </a:cubicBezTo>
                    <a:cubicBezTo>
                      <a:pt x="56" y="231"/>
                      <a:pt x="151" y="101"/>
                      <a:pt x="274" y="3"/>
                    </a:cubicBezTo>
                    <a:cubicBezTo>
                      <a:pt x="279" y="0"/>
                      <a:pt x="286" y="0"/>
                      <a:pt x="289" y="5"/>
                    </a:cubicBezTo>
                    <a:cubicBezTo>
                      <a:pt x="293" y="10"/>
                      <a:pt x="292" y="17"/>
                      <a:pt x="288" y="21"/>
                    </a:cubicBezTo>
                    <a:cubicBezTo>
                      <a:pt x="167" y="116"/>
                      <a:pt x="75" y="242"/>
                      <a:pt x="22" y="386"/>
                    </a:cubicBezTo>
                    <a:cubicBezTo>
                      <a:pt x="21" y="391"/>
                      <a:pt x="16" y="394"/>
                      <a:pt x="12" y="394"/>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
          <p:nvSpPr>
            <p:cNvPr id="1801" name="Google Shape;1801;p47"/>
            <p:cNvSpPr/>
            <p:nvPr/>
          </p:nvSpPr>
          <p:spPr>
            <a:xfrm>
              <a:off x="1742291" y="1554775"/>
              <a:ext cx="370480" cy="494651"/>
            </a:xfrm>
            <a:custGeom>
              <a:avLst/>
              <a:gdLst/>
              <a:ahLst/>
              <a:cxnLst/>
              <a:rect l="l" t="t" r="r" b="b"/>
              <a:pathLst>
                <a:path w="816" h="1088" extrusionOk="0">
                  <a:moveTo>
                    <a:pt x="635" y="654"/>
                  </a:moveTo>
                  <a:lnTo>
                    <a:pt x="0" y="1087"/>
                  </a:lnTo>
                  <a:lnTo>
                    <a:pt x="238" y="627"/>
                  </a:lnTo>
                  <a:lnTo>
                    <a:pt x="104" y="565"/>
                  </a:lnTo>
                  <a:lnTo>
                    <a:pt x="388" y="0"/>
                  </a:lnTo>
                  <a:lnTo>
                    <a:pt x="815" y="201"/>
                  </a:lnTo>
                  <a:lnTo>
                    <a:pt x="428" y="556"/>
                  </a:lnTo>
                  <a:lnTo>
                    <a:pt x="635" y="654"/>
                  </a:ln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02" name="Google Shape;1802;p47"/>
            <p:cNvSpPr/>
            <p:nvPr/>
          </p:nvSpPr>
          <p:spPr>
            <a:xfrm>
              <a:off x="1536022" y="1610849"/>
              <a:ext cx="186241" cy="400525"/>
            </a:xfrm>
            <a:custGeom>
              <a:avLst/>
              <a:gdLst/>
              <a:ahLst/>
              <a:cxnLst/>
              <a:rect l="l" t="t" r="r" b="b"/>
              <a:pathLst>
                <a:path w="410" h="881" extrusionOk="0">
                  <a:moveTo>
                    <a:pt x="409" y="355"/>
                  </a:moveTo>
                  <a:lnTo>
                    <a:pt x="178" y="880"/>
                  </a:lnTo>
                  <a:lnTo>
                    <a:pt x="148" y="496"/>
                  </a:lnTo>
                  <a:lnTo>
                    <a:pt x="41" y="509"/>
                  </a:lnTo>
                  <a:lnTo>
                    <a:pt x="0" y="42"/>
                  </a:lnTo>
                  <a:lnTo>
                    <a:pt x="345" y="0"/>
                  </a:lnTo>
                  <a:lnTo>
                    <a:pt x="241" y="376"/>
                  </a:lnTo>
                  <a:lnTo>
                    <a:pt x="409" y="355"/>
                  </a:ln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nvGrpSpPr>
            <p:cNvPr id="1803" name="Google Shape;1803;p47"/>
            <p:cNvGrpSpPr/>
            <p:nvPr/>
          </p:nvGrpSpPr>
          <p:grpSpPr>
            <a:xfrm rot="5400000">
              <a:off x="3222981" y="3499778"/>
              <a:ext cx="311529" cy="578250"/>
              <a:chOff x="1196975" y="5856287"/>
              <a:chExt cx="231775" cy="430213"/>
            </a:xfrm>
          </p:grpSpPr>
          <p:sp>
            <p:nvSpPr>
              <p:cNvPr id="1804" name="Google Shape;1804;p47"/>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05" name="Google Shape;1805;p47"/>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06" name="Google Shape;1806;p47"/>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07" name="Google Shape;1807;p47"/>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08" name="Google Shape;1808;p47"/>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09" name="Google Shape;1809;p47"/>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10" name="Google Shape;1810;p47"/>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1811" name="Google Shape;1811;p47"/>
            <p:cNvGrpSpPr/>
            <p:nvPr/>
          </p:nvGrpSpPr>
          <p:grpSpPr>
            <a:xfrm>
              <a:off x="835556" y="1726753"/>
              <a:ext cx="311529" cy="578250"/>
              <a:chOff x="1196975" y="5856287"/>
              <a:chExt cx="231775" cy="430213"/>
            </a:xfrm>
          </p:grpSpPr>
          <p:sp>
            <p:nvSpPr>
              <p:cNvPr id="1812" name="Google Shape;1812;p47"/>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13" name="Google Shape;1813;p47"/>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14" name="Google Shape;1814;p47"/>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15" name="Google Shape;1815;p47"/>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16" name="Google Shape;1816;p47"/>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17" name="Google Shape;1817;p47"/>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18" name="Google Shape;1818;p47"/>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
          <p:nvSpPr>
            <p:cNvPr id="1819" name="Google Shape;1819;p47"/>
            <p:cNvSpPr/>
            <p:nvPr/>
          </p:nvSpPr>
          <p:spPr>
            <a:xfrm>
              <a:off x="3262009" y="3232805"/>
              <a:ext cx="233481" cy="255295"/>
            </a:xfrm>
            <a:custGeom>
              <a:avLst/>
              <a:gdLst/>
              <a:ahLst/>
              <a:cxnLst/>
              <a:rect l="l" t="t" r="r" b="b"/>
              <a:pathLst>
                <a:path w="474" h="515" extrusionOk="0">
                  <a:moveTo>
                    <a:pt x="181" y="308"/>
                  </a:moveTo>
                  <a:lnTo>
                    <a:pt x="181" y="308"/>
                  </a:lnTo>
                  <a:cubicBezTo>
                    <a:pt x="118" y="281"/>
                    <a:pt x="58" y="250"/>
                    <a:pt x="0" y="217"/>
                  </a:cubicBezTo>
                  <a:lnTo>
                    <a:pt x="0" y="217"/>
                  </a:lnTo>
                  <a:cubicBezTo>
                    <a:pt x="65" y="205"/>
                    <a:pt x="131" y="193"/>
                    <a:pt x="197" y="182"/>
                  </a:cubicBezTo>
                  <a:lnTo>
                    <a:pt x="197" y="182"/>
                  </a:lnTo>
                  <a:cubicBezTo>
                    <a:pt x="205" y="122"/>
                    <a:pt x="216" y="60"/>
                    <a:pt x="228" y="0"/>
                  </a:cubicBezTo>
                  <a:lnTo>
                    <a:pt x="230" y="0"/>
                  </a:lnTo>
                  <a:lnTo>
                    <a:pt x="230" y="0"/>
                  </a:lnTo>
                  <a:cubicBezTo>
                    <a:pt x="259" y="54"/>
                    <a:pt x="286" y="108"/>
                    <a:pt x="313" y="161"/>
                  </a:cubicBezTo>
                  <a:lnTo>
                    <a:pt x="313" y="161"/>
                  </a:lnTo>
                  <a:cubicBezTo>
                    <a:pt x="367" y="152"/>
                    <a:pt x="419" y="142"/>
                    <a:pt x="473" y="132"/>
                  </a:cubicBezTo>
                  <a:lnTo>
                    <a:pt x="473" y="132"/>
                  </a:lnTo>
                  <a:cubicBezTo>
                    <a:pt x="438" y="177"/>
                    <a:pt x="403" y="221"/>
                    <a:pt x="368" y="266"/>
                  </a:cubicBezTo>
                  <a:lnTo>
                    <a:pt x="368" y="266"/>
                  </a:lnTo>
                  <a:cubicBezTo>
                    <a:pt x="389" y="307"/>
                    <a:pt x="410" y="348"/>
                    <a:pt x="431" y="390"/>
                  </a:cubicBezTo>
                  <a:lnTo>
                    <a:pt x="431" y="390"/>
                  </a:lnTo>
                  <a:cubicBezTo>
                    <a:pt x="387" y="378"/>
                    <a:pt x="343" y="367"/>
                    <a:pt x="298" y="353"/>
                  </a:cubicBezTo>
                  <a:lnTo>
                    <a:pt x="298" y="353"/>
                  </a:lnTo>
                  <a:cubicBezTo>
                    <a:pt x="255" y="406"/>
                    <a:pt x="213" y="460"/>
                    <a:pt x="170" y="514"/>
                  </a:cubicBezTo>
                  <a:lnTo>
                    <a:pt x="170" y="514"/>
                  </a:lnTo>
                  <a:cubicBezTo>
                    <a:pt x="171" y="446"/>
                    <a:pt x="175" y="377"/>
                    <a:pt x="181" y="308"/>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
        <p:nvSpPr>
          <p:cNvPr id="57" name="Google Shape;1171;p39">
            <a:extLst>
              <a:ext uri="{FF2B5EF4-FFF2-40B4-BE49-F238E27FC236}">
                <a16:creationId xmlns:a16="http://schemas.microsoft.com/office/drawing/2014/main" id="{66285AA5-3317-4B5F-A9A1-28ADD0394BCC}"/>
              </a:ext>
            </a:extLst>
          </p:cNvPr>
          <p:cNvSpPr/>
          <p:nvPr/>
        </p:nvSpPr>
        <p:spPr>
          <a:xfrm>
            <a:off x="5179268" y="600974"/>
            <a:ext cx="1371600" cy="1165325"/>
          </a:xfrm>
          <a:custGeom>
            <a:avLst/>
            <a:gdLst/>
            <a:ahLst/>
            <a:cxnLst/>
            <a:rect l="l" t="t" r="r" b="b"/>
            <a:pathLst>
              <a:path w="662" h="633" extrusionOk="0">
                <a:moveTo>
                  <a:pt x="485" y="121"/>
                </a:moveTo>
                <a:lnTo>
                  <a:pt x="485" y="121"/>
                </a:lnTo>
                <a:cubicBezTo>
                  <a:pt x="216" y="0"/>
                  <a:pt x="0" y="406"/>
                  <a:pt x="238" y="576"/>
                </a:cubicBezTo>
                <a:lnTo>
                  <a:pt x="238" y="576"/>
                </a:lnTo>
                <a:cubicBezTo>
                  <a:pt x="317" y="632"/>
                  <a:pt x="420" y="631"/>
                  <a:pt x="497" y="582"/>
                </a:cubicBezTo>
                <a:lnTo>
                  <a:pt x="497" y="582"/>
                </a:lnTo>
                <a:cubicBezTo>
                  <a:pt x="569" y="553"/>
                  <a:pt x="625" y="493"/>
                  <a:pt x="640" y="411"/>
                </a:cubicBezTo>
                <a:lnTo>
                  <a:pt x="640" y="411"/>
                </a:lnTo>
                <a:cubicBezTo>
                  <a:pt x="661" y="293"/>
                  <a:pt x="592" y="170"/>
                  <a:pt x="485" y="121"/>
                </a:cubicBezTo>
              </a:path>
            </a:pathLst>
          </a:custGeom>
          <a:solidFill>
            <a:schemeClr val="lt2"/>
          </a:solidFill>
          <a:ln>
            <a:noFill/>
          </a:ln>
        </p:spPr>
        <p:txBody>
          <a:bodyPr spcFirstLastPara="1" wrap="square" lIns="91425" tIns="45700" rIns="91425" bIns="45700" anchor="ctr" anchorCtr="0">
            <a:noAutofit/>
          </a:bodyPr>
          <a:lstStyle/>
          <a:p>
            <a:pPr marL="0" marR="0" lvl="0" indent="0" algn="r"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58" name="Google Shape;1173;p39">
            <a:extLst>
              <a:ext uri="{FF2B5EF4-FFF2-40B4-BE49-F238E27FC236}">
                <a16:creationId xmlns:a16="http://schemas.microsoft.com/office/drawing/2014/main" id="{78F4BB85-9F39-497C-967A-DF168475137A}"/>
              </a:ext>
            </a:extLst>
          </p:cNvPr>
          <p:cNvSpPr txBox="1">
            <a:spLocks/>
          </p:cNvSpPr>
          <p:nvPr/>
        </p:nvSpPr>
        <p:spPr>
          <a:xfrm>
            <a:off x="5420043" y="858181"/>
            <a:ext cx="1127400" cy="915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6500" b="1" dirty="0">
                <a:solidFill>
                  <a:schemeClr val="dk1"/>
                </a:solidFill>
                <a:latin typeface="Grandstander"/>
                <a:sym typeface="Grandstander"/>
              </a:rPr>
              <a:t>04</a:t>
            </a:r>
          </a:p>
        </p:txBody>
      </p:sp>
      <p:sp>
        <p:nvSpPr>
          <p:cNvPr id="59" name="Google Shape;1062;p38">
            <a:extLst>
              <a:ext uri="{FF2B5EF4-FFF2-40B4-BE49-F238E27FC236}">
                <a16:creationId xmlns:a16="http://schemas.microsoft.com/office/drawing/2014/main" id="{5986606E-19ED-4FF9-BAFA-3B3295EE31E5}"/>
              </a:ext>
            </a:extLst>
          </p:cNvPr>
          <p:cNvSpPr txBox="1">
            <a:spLocks/>
          </p:cNvSpPr>
          <p:nvPr/>
        </p:nvSpPr>
        <p:spPr>
          <a:xfrm>
            <a:off x="4220017" y="1926117"/>
            <a:ext cx="3712785" cy="53799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5000" b="1" dirty="0"/>
              <a:t>Let’s write.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50597"/>
            <a:ext cx="7010400" cy="572700"/>
          </a:xfrm>
        </p:spPr>
        <p:txBody>
          <a:bodyPr/>
          <a:lstStyle/>
          <a:p>
            <a:r>
              <a:rPr lang="en-US" sz="2400" dirty="0"/>
              <a:t>Read the questions and </a:t>
            </a:r>
            <a:r>
              <a:rPr lang="en-US" sz="2400" u="sng" dirty="0"/>
              <a:t>underline</a:t>
            </a:r>
            <a:r>
              <a:rPr lang="en-US" sz="2400" dirty="0"/>
              <a:t> keywords.</a:t>
            </a:r>
          </a:p>
        </p:txBody>
      </p:sp>
      <p:sp>
        <p:nvSpPr>
          <p:cNvPr id="11" name="TextBox 10">
            <a:extLst>
              <a:ext uri="{FF2B5EF4-FFF2-40B4-BE49-F238E27FC236}">
                <a16:creationId xmlns:a16="http://schemas.microsoft.com/office/drawing/2014/main" id="{ABC7CEA2-A3B5-CA16-5481-EC6799C74F72}"/>
              </a:ext>
            </a:extLst>
          </p:cNvPr>
          <p:cNvSpPr txBox="1"/>
          <p:nvPr/>
        </p:nvSpPr>
        <p:spPr>
          <a:xfrm>
            <a:off x="1001077" y="763663"/>
            <a:ext cx="7141845" cy="553998"/>
          </a:xfrm>
          <a:prstGeom prst="rect">
            <a:avLst/>
          </a:prstGeom>
          <a:noFill/>
        </p:spPr>
        <p:txBody>
          <a:bodyPr wrap="square">
            <a:spAutoFit/>
          </a:bodyPr>
          <a:lstStyle/>
          <a:p>
            <a:r>
              <a:rPr lang="en-GB" sz="3000" b="1" i="0" u="none" strike="noStrike" baseline="0" dirty="0">
                <a:solidFill>
                  <a:schemeClr val="tx2">
                    <a:lumMod val="75000"/>
                  </a:schemeClr>
                </a:solidFill>
                <a:latin typeface="Calibri" panose="020F0502020204030204" pitchFamily="34" charset="0"/>
                <a:cs typeface="Calibri" panose="020F0502020204030204" pitchFamily="34" charset="0"/>
              </a:rPr>
              <a:t>Write about your holiday. (about 40 words)</a:t>
            </a:r>
            <a:endParaRPr lang="vi-VN" sz="3000" b="1" dirty="0">
              <a:solidFill>
                <a:schemeClr val="tx2">
                  <a:lumMod val="75000"/>
                </a:schemeClr>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48D42B0C-9936-5F73-A579-01F177E86988}"/>
              </a:ext>
            </a:extLst>
          </p:cNvPr>
          <p:cNvSpPr txBox="1"/>
          <p:nvPr/>
        </p:nvSpPr>
        <p:spPr>
          <a:xfrm>
            <a:off x="190500" y="1508624"/>
            <a:ext cx="8953500" cy="2554545"/>
          </a:xfrm>
          <a:prstGeom prst="rect">
            <a:avLst/>
          </a:prstGeom>
          <a:solidFill>
            <a:srgbClr val="FFF8F8"/>
          </a:solidFill>
        </p:spPr>
        <p:txBody>
          <a:bodyPr wrap="square">
            <a:spAutoFit/>
          </a:bodyPr>
          <a:lstStyle/>
          <a:p>
            <a:pPr algn="l"/>
            <a:r>
              <a:rPr lang="en-GB" sz="3200" b="0" i="0" u="none" strike="noStrike" baseline="0" dirty="0">
                <a:latin typeface="Calibri" panose="020F0502020204030204" pitchFamily="34" charset="0"/>
                <a:cs typeface="Calibri" panose="020F0502020204030204" pitchFamily="34" charset="0"/>
              </a:rPr>
              <a:t>– Where are you going to visit on your holiday?</a:t>
            </a:r>
          </a:p>
          <a:p>
            <a:pPr algn="l"/>
            <a:r>
              <a:rPr lang="en-GB" sz="3200" b="0" i="0" u="none" strike="noStrike" baseline="0" dirty="0">
                <a:latin typeface="Calibri" panose="020F0502020204030204" pitchFamily="34" charset="0"/>
                <a:cs typeface="Calibri" panose="020F0502020204030204" pitchFamily="34" charset="0"/>
              </a:rPr>
              <a:t>– How far is it?</a:t>
            </a:r>
          </a:p>
          <a:p>
            <a:pPr algn="l"/>
            <a:r>
              <a:rPr lang="en-GB" sz="3200" b="0" i="0" u="none" strike="noStrike" baseline="0" dirty="0">
                <a:latin typeface="Calibri" panose="020F0502020204030204" pitchFamily="34" charset="0"/>
                <a:cs typeface="Calibri" panose="020F0502020204030204" pitchFamily="34" charset="0"/>
              </a:rPr>
              <a:t>– How can you get there?</a:t>
            </a:r>
          </a:p>
          <a:p>
            <a:pPr algn="l"/>
            <a:r>
              <a:rPr lang="en-GB" sz="3200" b="0" i="0" u="none" strike="noStrike" baseline="0" dirty="0">
                <a:latin typeface="Calibri" panose="020F0502020204030204" pitchFamily="34" charset="0"/>
                <a:cs typeface="Calibri" panose="020F0502020204030204" pitchFamily="34" charset="0"/>
              </a:rPr>
              <a:t>– What are you going to do there?</a:t>
            </a:r>
          </a:p>
          <a:p>
            <a:pPr algn="l"/>
            <a:r>
              <a:rPr lang="en-GB" sz="3200" b="0" i="0" u="none" strike="noStrike" baseline="0" dirty="0">
                <a:latin typeface="Calibri" panose="020F0502020204030204" pitchFamily="34" charset="0"/>
                <a:cs typeface="Calibri" panose="020F0502020204030204" pitchFamily="34" charset="0"/>
              </a:rPr>
              <a:t>– What do you think of the place?</a:t>
            </a:r>
            <a:endParaRPr lang="vi-VN" sz="3200" dirty="0">
              <a:latin typeface="Calibri" panose="020F0502020204030204" pitchFamily="34" charset="0"/>
              <a:cs typeface="Calibri" panose="020F0502020204030204" pitchFamily="34" charset="0"/>
            </a:endParaRPr>
          </a:p>
        </p:txBody>
      </p:sp>
      <p:cxnSp>
        <p:nvCxnSpPr>
          <p:cNvPr id="8" name="Straight Connector 7"/>
          <p:cNvCxnSpPr>
            <a:cxnSpLocks/>
          </p:cNvCxnSpPr>
          <p:nvPr/>
        </p:nvCxnSpPr>
        <p:spPr>
          <a:xfrm>
            <a:off x="591174" y="2038350"/>
            <a:ext cx="108522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a:xfrm>
            <a:off x="4614000" y="2038350"/>
            <a:ext cx="6057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cxnSpLocks/>
          </p:cNvCxnSpPr>
          <p:nvPr/>
        </p:nvCxnSpPr>
        <p:spPr>
          <a:xfrm>
            <a:off x="579839" y="2493985"/>
            <a:ext cx="1228413" cy="59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cxnSpLocks/>
          </p:cNvCxnSpPr>
          <p:nvPr/>
        </p:nvCxnSpPr>
        <p:spPr>
          <a:xfrm>
            <a:off x="524187" y="2990208"/>
            <a:ext cx="15332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a:off x="2709000" y="2990208"/>
            <a:ext cx="1634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cxnSpLocks/>
          </p:cNvCxnSpPr>
          <p:nvPr/>
        </p:nvCxnSpPr>
        <p:spPr>
          <a:xfrm>
            <a:off x="548160" y="3486150"/>
            <a:ext cx="9998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cxnSpLocks/>
          </p:cNvCxnSpPr>
          <p:nvPr/>
        </p:nvCxnSpPr>
        <p:spPr>
          <a:xfrm>
            <a:off x="4724400" y="3979952"/>
            <a:ext cx="990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cxnSpLocks/>
          </p:cNvCxnSpPr>
          <p:nvPr/>
        </p:nvCxnSpPr>
        <p:spPr>
          <a:xfrm>
            <a:off x="581653" y="3943350"/>
            <a:ext cx="93282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cxnSpLocks/>
          </p:cNvCxnSpPr>
          <p:nvPr/>
        </p:nvCxnSpPr>
        <p:spPr>
          <a:xfrm>
            <a:off x="2819400" y="3989752"/>
            <a:ext cx="9525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cxnSpLocks/>
          </p:cNvCxnSpPr>
          <p:nvPr/>
        </p:nvCxnSpPr>
        <p:spPr>
          <a:xfrm>
            <a:off x="4419600" y="3486150"/>
            <a:ext cx="1295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cxnSpLocks/>
          </p:cNvCxnSpPr>
          <p:nvPr/>
        </p:nvCxnSpPr>
        <p:spPr>
          <a:xfrm flipV="1">
            <a:off x="6705600" y="2038350"/>
            <a:ext cx="1143000" cy="126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448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Subtitle 3"/>
          <p:cNvSpPr>
            <a:spLocks noGrp="1"/>
          </p:cNvSpPr>
          <p:nvPr>
            <p:ph type="subTitle" idx="2"/>
          </p:nvPr>
        </p:nvSpPr>
        <p:spPr/>
        <p:txBody>
          <a:bodyPr/>
          <a:lstStyle/>
          <a:p>
            <a:endParaRPr lang="en-US"/>
          </a:p>
        </p:txBody>
      </p:sp>
      <p:sp>
        <p:nvSpPr>
          <p:cNvPr id="5" name="Subtitle 4"/>
          <p:cNvSpPr>
            <a:spLocks noGrp="1"/>
          </p:cNvSpPr>
          <p:nvPr>
            <p:ph type="subTitle" idx="3"/>
          </p:nvPr>
        </p:nvSpPr>
        <p:spPr/>
        <p:txBody>
          <a:bodyPr/>
          <a:lstStyle/>
          <a:p>
            <a:endParaRPr lang="en-US"/>
          </a:p>
        </p:txBody>
      </p:sp>
      <p:sp>
        <p:nvSpPr>
          <p:cNvPr id="6" name="Subtitle 5"/>
          <p:cNvSpPr>
            <a:spLocks noGrp="1"/>
          </p:cNvSpPr>
          <p:nvPr>
            <p:ph type="subTitle" idx="4"/>
          </p:nvPr>
        </p:nvSpPr>
        <p:spPr/>
        <p:txBody>
          <a:bodyPr/>
          <a:lstStyle/>
          <a:p>
            <a:endParaRPr lang="en-US"/>
          </a:p>
        </p:txBody>
      </p:sp>
      <p:pic>
        <p:nvPicPr>
          <p:cNvPr id="9" name="Picture 8"/>
          <p:cNvPicPr>
            <a:picLocks noChangeAspect="1"/>
          </p:cNvPicPr>
          <p:nvPr/>
        </p:nvPicPr>
        <p:blipFill>
          <a:blip r:embed="rId2"/>
          <a:stretch>
            <a:fillRect/>
          </a:stretch>
        </p:blipFill>
        <p:spPr>
          <a:xfrm>
            <a:off x="152400" y="264948"/>
            <a:ext cx="8839200" cy="4613604"/>
          </a:xfrm>
          <a:prstGeom prst="rect">
            <a:avLst/>
          </a:prstGeom>
        </p:spPr>
      </p:pic>
      <p:sp>
        <p:nvSpPr>
          <p:cNvPr id="10" name="Google Shape;1028;p37"/>
          <p:cNvSpPr txBox="1">
            <a:spLocks/>
          </p:cNvSpPr>
          <p:nvPr/>
        </p:nvSpPr>
        <p:spPr>
          <a:xfrm>
            <a:off x="841825" y="853378"/>
            <a:ext cx="7582176" cy="36233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8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2800"/>
              <a:buFont typeface="Albert Sans"/>
              <a:buNone/>
              <a:defRPr sz="28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2800"/>
              <a:buFont typeface="Albert Sans"/>
              <a:buNone/>
              <a:defRPr sz="28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2800"/>
              <a:buFont typeface="Albert Sans"/>
              <a:buNone/>
              <a:defRPr sz="28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2800"/>
              <a:buFont typeface="Albert Sans"/>
              <a:buNone/>
              <a:defRPr sz="28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2800"/>
              <a:buFont typeface="Albert Sans"/>
              <a:buNone/>
              <a:defRPr sz="28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2800"/>
              <a:buFont typeface="Albert Sans"/>
              <a:buNone/>
              <a:defRPr sz="28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2800"/>
              <a:buFont typeface="Albert Sans"/>
              <a:buNone/>
              <a:defRPr sz="28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2800"/>
              <a:buFont typeface="Albert Sans"/>
              <a:buNone/>
              <a:defRPr sz="2800" b="0" i="0" u="none" strike="noStrike" cap="none">
                <a:solidFill>
                  <a:schemeClr val="dk1"/>
                </a:solidFill>
                <a:latin typeface="Albert Sans"/>
                <a:ea typeface="Albert Sans"/>
                <a:cs typeface="Albert Sans"/>
                <a:sym typeface="Albert Sans"/>
              </a:defRPr>
            </a:lvl9pPr>
          </a:lstStyle>
          <a:p>
            <a:pPr marL="0" indent="0" algn="just"/>
            <a:r>
              <a:rPr lang="en-US" sz="2400" dirty="0">
                <a:latin typeface="Comic Sans MS" panose="030F0702030302020204" pitchFamily="66" charset="0"/>
              </a:rPr>
              <a:t>I am going to visit Ba Na Hills in Da Nang this summer. I am going to get there by train. It is about eight hundred </a:t>
            </a:r>
            <a:r>
              <a:rPr lang="en-US" sz="2400" dirty="0" err="1">
                <a:latin typeface="Comic Sans MS" panose="030F0702030302020204" pitchFamily="66" charset="0"/>
              </a:rPr>
              <a:t>kilometres</a:t>
            </a:r>
            <a:r>
              <a:rPr lang="en-US" sz="2400" dirty="0">
                <a:latin typeface="Comic Sans MS" panose="030F0702030302020204" pitchFamily="66" charset="0"/>
              </a:rPr>
              <a:t> from Ha </a:t>
            </a:r>
            <a:r>
              <a:rPr lang="en-US" sz="2400" dirty="0" err="1">
                <a:latin typeface="Comic Sans MS" panose="030F0702030302020204" pitchFamily="66" charset="0"/>
              </a:rPr>
              <a:t>Noi</a:t>
            </a:r>
            <a:r>
              <a:rPr lang="en-US" sz="2400" dirty="0">
                <a:latin typeface="Comic Sans MS" panose="030F0702030302020204" pitchFamily="66" charset="0"/>
              </a:rPr>
              <a:t>. I am going to take the cable car to the </a:t>
            </a:r>
            <a:r>
              <a:rPr lang="en-US" sz="2400" dirty="0" err="1">
                <a:latin typeface="Comic Sans MS" panose="030F0702030302020204" pitchFamily="66" charset="0"/>
              </a:rPr>
              <a:t>centre</a:t>
            </a:r>
            <a:r>
              <a:rPr lang="en-US" sz="2400" dirty="0">
                <a:latin typeface="Comic Sans MS" panose="030F0702030302020204" pitchFamily="66" charset="0"/>
              </a:rPr>
              <a:t> of Ba Na Hills. I am going to walk on Golden Bridge. I am going to visit the old buildings and take photos there. I think Ba Na Hills is a beautiful place for a summer holiday.</a:t>
            </a:r>
          </a:p>
        </p:txBody>
      </p:sp>
      <p:pic>
        <p:nvPicPr>
          <p:cNvPr id="11" name="Picture 10"/>
          <p:cNvPicPr>
            <a:picLocks noChangeAspect="1"/>
          </p:cNvPicPr>
          <p:nvPr/>
        </p:nvPicPr>
        <p:blipFill>
          <a:blip r:embed="rId2"/>
          <a:stretch>
            <a:fillRect/>
          </a:stretch>
        </p:blipFill>
        <p:spPr>
          <a:xfrm>
            <a:off x="152400" y="438150"/>
            <a:ext cx="8839200" cy="4613604"/>
          </a:xfrm>
          <a:prstGeom prst="rect">
            <a:avLst/>
          </a:prstGeom>
        </p:spPr>
      </p:pic>
      <p:sp>
        <p:nvSpPr>
          <p:cNvPr id="12" name="Google Shape;1028;p37"/>
          <p:cNvSpPr txBox="1">
            <a:spLocks/>
          </p:cNvSpPr>
          <p:nvPr/>
        </p:nvSpPr>
        <p:spPr>
          <a:xfrm>
            <a:off x="799824" y="929578"/>
            <a:ext cx="7582176" cy="36233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8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2800"/>
              <a:buFont typeface="Albert Sans"/>
              <a:buNone/>
              <a:defRPr sz="28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2800"/>
              <a:buFont typeface="Albert Sans"/>
              <a:buNone/>
              <a:defRPr sz="28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2800"/>
              <a:buFont typeface="Albert Sans"/>
              <a:buNone/>
              <a:defRPr sz="28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2800"/>
              <a:buFont typeface="Albert Sans"/>
              <a:buNone/>
              <a:defRPr sz="28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2800"/>
              <a:buFont typeface="Albert Sans"/>
              <a:buNone/>
              <a:defRPr sz="28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2800"/>
              <a:buFont typeface="Albert Sans"/>
              <a:buNone/>
              <a:defRPr sz="28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2800"/>
              <a:buFont typeface="Albert Sans"/>
              <a:buNone/>
              <a:defRPr sz="28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2800"/>
              <a:buFont typeface="Albert Sans"/>
              <a:buNone/>
              <a:defRPr sz="2800" b="0" i="0" u="none" strike="noStrike" cap="none">
                <a:solidFill>
                  <a:schemeClr val="dk1"/>
                </a:solidFill>
                <a:latin typeface="Albert Sans"/>
                <a:ea typeface="Albert Sans"/>
                <a:cs typeface="Albert Sans"/>
                <a:sym typeface="Albert Sans"/>
              </a:defRPr>
            </a:lvl9pPr>
          </a:lstStyle>
          <a:p>
            <a:pPr marL="0" indent="0" algn="just"/>
            <a:r>
              <a:rPr lang="en-US" sz="2400" dirty="0">
                <a:latin typeface="Comic Sans MS" panose="030F0702030302020204" pitchFamily="66" charset="0"/>
              </a:rPr>
              <a:t>I am going to visit Ba Na Hills in Da Nang this summer. I am going to get there by train. It is about eight hundred </a:t>
            </a:r>
            <a:r>
              <a:rPr lang="en-US" sz="2400" dirty="0" err="1">
                <a:latin typeface="Comic Sans MS" panose="030F0702030302020204" pitchFamily="66" charset="0"/>
              </a:rPr>
              <a:t>kilometres</a:t>
            </a:r>
            <a:r>
              <a:rPr lang="en-US" sz="2400" dirty="0">
                <a:latin typeface="Comic Sans MS" panose="030F0702030302020204" pitchFamily="66" charset="0"/>
              </a:rPr>
              <a:t> from Ha </a:t>
            </a:r>
            <a:r>
              <a:rPr lang="en-US" sz="2400" dirty="0" err="1">
                <a:latin typeface="Comic Sans MS" panose="030F0702030302020204" pitchFamily="66" charset="0"/>
              </a:rPr>
              <a:t>Noi</a:t>
            </a:r>
            <a:r>
              <a:rPr lang="en-US" sz="2400" dirty="0">
                <a:latin typeface="Comic Sans MS" panose="030F0702030302020204" pitchFamily="66" charset="0"/>
              </a:rPr>
              <a:t>. I am going to take the cable car to the </a:t>
            </a:r>
            <a:r>
              <a:rPr lang="en-US" sz="2400" dirty="0" err="1">
                <a:latin typeface="Comic Sans MS" panose="030F0702030302020204" pitchFamily="66" charset="0"/>
              </a:rPr>
              <a:t>centre</a:t>
            </a:r>
            <a:r>
              <a:rPr lang="en-US" sz="2400" dirty="0">
                <a:latin typeface="Comic Sans MS" panose="030F0702030302020204" pitchFamily="66" charset="0"/>
              </a:rPr>
              <a:t> of Ba Na Hills. I am going to walk on Golden Bridge. I am going to visit the buildings and take photos there. I think Ba Na Hills is a beautiful place for a summer holiday.</a:t>
            </a:r>
          </a:p>
        </p:txBody>
      </p:sp>
      <p:sp>
        <p:nvSpPr>
          <p:cNvPr id="13" name="Title 1"/>
          <p:cNvSpPr txBox="1">
            <a:spLocks/>
          </p:cNvSpPr>
          <p:nvPr/>
        </p:nvSpPr>
        <p:spPr>
          <a:xfrm>
            <a:off x="720000" y="24726"/>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Grandstander"/>
              <a:buNone/>
              <a:defRPr sz="3500" b="1" i="0" u="none" strike="noStrike" cap="none">
                <a:solidFill>
                  <a:schemeClr val="dk1"/>
                </a:solidFill>
                <a:latin typeface="Grandstander"/>
                <a:ea typeface="Grandstander"/>
                <a:cs typeface="Grandstander"/>
                <a:sym typeface="Grandstander"/>
              </a:defRPr>
            </a:lvl1pPr>
            <a:lvl2pPr marR="0" lvl="1" algn="l" rtl="0">
              <a:lnSpc>
                <a:spcPct val="100000"/>
              </a:lnSpc>
              <a:spcBef>
                <a:spcPts val="0"/>
              </a:spcBef>
              <a:spcAft>
                <a:spcPts val="0"/>
              </a:spcAft>
              <a:buClr>
                <a:schemeClr val="dk1"/>
              </a:buClr>
              <a:buSzPts val="3500"/>
              <a:buFont typeface="Grandstander"/>
              <a:buNone/>
              <a:defRPr sz="3500" b="1" i="0" u="none" strike="noStrike" cap="none">
                <a:solidFill>
                  <a:schemeClr val="dk1"/>
                </a:solidFill>
                <a:latin typeface="Grandstander"/>
                <a:ea typeface="Grandstander"/>
                <a:cs typeface="Grandstander"/>
                <a:sym typeface="Grandstander"/>
              </a:defRPr>
            </a:lvl2pPr>
            <a:lvl3pPr marR="0" lvl="2" algn="l" rtl="0">
              <a:lnSpc>
                <a:spcPct val="100000"/>
              </a:lnSpc>
              <a:spcBef>
                <a:spcPts val="0"/>
              </a:spcBef>
              <a:spcAft>
                <a:spcPts val="0"/>
              </a:spcAft>
              <a:buClr>
                <a:schemeClr val="dk1"/>
              </a:buClr>
              <a:buSzPts val="3500"/>
              <a:buFont typeface="Grandstander"/>
              <a:buNone/>
              <a:defRPr sz="3500" b="1" i="0" u="none" strike="noStrike" cap="none">
                <a:solidFill>
                  <a:schemeClr val="dk1"/>
                </a:solidFill>
                <a:latin typeface="Grandstander"/>
                <a:ea typeface="Grandstander"/>
                <a:cs typeface="Grandstander"/>
                <a:sym typeface="Grandstander"/>
              </a:defRPr>
            </a:lvl3pPr>
            <a:lvl4pPr marR="0" lvl="3" algn="l" rtl="0">
              <a:lnSpc>
                <a:spcPct val="100000"/>
              </a:lnSpc>
              <a:spcBef>
                <a:spcPts val="0"/>
              </a:spcBef>
              <a:spcAft>
                <a:spcPts val="0"/>
              </a:spcAft>
              <a:buClr>
                <a:schemeClr val="dk1"/>
              </a:buClr>
              <a:buSzPts val="3500"/>
              <a:buFont typeface="Grandstander"/>
              <a:buNone/>
              <a:defRPr sz="3500" b="1" i="0" u="none" strike="noStrike" cap="none">
                <a:solidFill>
                  <a:schemeClr val="dk1"/>
                </a:solidFill>
                <a:latin typeface="Grandstander"/>
                <a:ea typeface="Grandstander"/>
                <a:cs typeface="Grandstander"/>
                <a:sym typeface="Grandstander"/>
              </a:defRPr>
            </a:lvl4pPr>
            <a:lvl5pPr marR="0" lvl="4" algn="l" rtl="0">
              <a:lnSpc>
                <a:spcPct val="100000"/>
              </a:lnSpc>
              <a:spcBef>
                <a:spcPts val="0"/>
              </a:spcBef>
              <a:spcAft>
                <a:spcPts val="0"/>
              </a:spcAft>
              <a:buClr>
                <a:schemeClr val="dk1"/>
              </a:buClr>
              <a:buSzPts val="3500"/>
              <a:buFont typeface="Grandstander"/>
              <a:buNone/>
              <a:defRPr sz="3500" b="1" i="0" u="none" strike="noStrike" cap="none">
                <a:solidFill>
                  <a:schemeClr val="dk1"/>
                </a:solidFill>
                <a:latin typeface="Grandstander"/>
                <a:ea typeface="Grandstander"/>
                <a:cs typeface="Grandstander"/>
                <a:sym typeface="Grandstander"/>
              </a:defRPr>
            </a:lvl5pPr>
            <a:lvl6pPr marR="0" lvl="5" algn="l" rtl="0">
              <a:lnSpc>
                <a:spcPct val="100000"/>
              </a:lnSpc>
              <a:spcBef>
                <a:spcPts val="0"/>
              </a:spcBef>
              <a:spcAft>
                <a:spcPts val="0"/>
              </a:spcAft>
              <a:buClr>
                <a:schemeClr val="dk1"/>
              </a:buClr>
              <a:buSzPts val="3500"/>
              <a:buFont typeface="Grandstander"/>
              <a:buNone/>
              <a:defRPr sz="3500" b="1" i="0" u="none" strike="noStrike" cap="none">
                <a:solidFill>
                  <a:schemeClr val="dk1"/>
                </a:solidFill>
                <a:latin typeface="Grandstander"/>
                <a:ea typeface="Grandstander"/>
                <a:cs typeface="Grandstander"/>
                <a:sym typeface="Grandstander"/>
              </a:defRPr>
            </a:lvl6pPr>
            <a:lvl7pPr marR="0" lvl="6" algn="l" rtl="0">
              <a:lnSpc>
                <a:spcPct val="100000"/>
              </a:lnSpc>
              <a:spcBef>
                <a:spcPts val="0"/>
              </a:spcBef>
              <a:spcAft>
                <a:spcPts val="0"/>
              </a:spcAft>
              <a:buClr>
                <a:schemeClr val="dk1"/>
              </a:buClr>
              <a:buSzPts val="3500"/>
              <a:buFont typeface="Grandstander"/>
              <a:buNone/>
              <a:defRPr sz="3500" b="1" i="0" u="none" strike="noStrike" cap="none">
                <a:solidFill>
                  <a:schemeClr val="dk1"/>
                </a:solidFill>
                <a:latin typeface="Grandstander"/>
                <a:ea typeface="Grandstander"/>
                <a:cs typeface="Grandstander"/>
                <a:sym typeface="Grandstander"/>
              </a:defRPr>
            </a:lvl7pPr>
            <a:lvl8pPr marR="0" lvl="7" algn="l" rtl="0">
              <a:lnSpc>
                <a:spcPct val="100000"/>
              </a:lnSpc>
              <a:spcBef>
                <a:spcPts val="0"/>
              </a:spcBef>
              <a:spcAft>
                <a:spcPts val="0"/>
              </a:spcAft>
              <a:buClr>
                <a:schemeClr val="dk1"/>
              </a:buClr>
              <a:buSzPts val="3500"/>
              <a:buFont typeface="Grandstander"/>
              <a:buNone/>
              <a:defRPr sz="3500" b="1" i="0" u="none" strike="noStrike" cap="none">
                <a:solidFill>
                  <a:schemeClr val="dk1"/>
                </a:solidFill>
                <a:latin typeface="Grandstander"/>
                <a:ea typeface="Grandstander"/>
                <a:cs typeface="Grandstander"/>
                <a:sym typeface="Grandstander"/>
              </a:defRPr>
            </a:lvl8pPr>
            <a:lvl9pPr marR="0" lvl="8" algn="l" rtl="0">
              <a:lnSpc>
                <a:spcPct val="100000"/>
              </a:lnSpc>
              <a:spcBef>
                <a:spcPts val="0"/>
              </a:spcBef>
              <a:spcAft>
                <a:spcPts val="0"/>
              </a:spcAft>
              <a:buClr>
                <a:schemeClr val="dk1"/>
              </a:buClr>
              <a:buSzPts val="3500"/>
              <a:buFont typeface="Grandstander"/>
              <a:buNone/>
              <a:defRPr sz="3500" b="1" i="0" u="none" strike="noStrike" cap="none">
                <a:solidFill>
                  <a:schemeClr val="dk1"/>
                </a:solidFill>
                <a:latin typeface="Grandstander"/>
                <a:ea typeface="Grandstander"/>
                <a:cs typeface="Grandstander"/>
                <a:sym typeface="Grandstander"/>
              </a:defRPr>
            </a:lvl9pPr>
          </a:lstStyle>
          <a:p>
            <a:r>
              <a:rPr lang="en-US" dirty="0"/>
              <a:t>Suggested answer:</a:t>
            </a:r>
          </a:p>
        </p:txBody>
      </p:sp>
    </p:spTree>
    <p:extLst>
      <p:ext uri="{BB962C8B-B14F-4D97-AF65-F5344CB8AC3E}">
        <p14:creationId xmlns:p14="http://schemas.microsoft.com/office/powerpoint/2010/main" val="651258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38"/>
          <p:cNvSpPr txBox="1">
            <a:spLocks noGrp="1"/>
          </p:cNvSpPr>
          <p:nvPr>
            <p:ph type="title"/>
          </p:nvPr>
        </p:nvSpPr>
        <p:spPr>
          <a:xfrm>
            <a:off x="287924" y="1749292"/>
            <a:ext cx="4436587" cy="1161300"/>
          </a:xfrm>
          <a:prstGeom prst="rect">
            <a:avLst/>
          </a:prstGeom>
        </p:spPr>
        <p:txBody>
          <a:bodyPr spcFirstLastPara="1" wrap="square" lIns="91425" tIns="91425" rIns="91425" bIns="91425" anchor="b" anchorCtr="0">
            <a:noAutofit/>
          </a:bodyPr>
          <a:lstStyle/>
          <a:p>
            <a:pPr lvl="0" algn="ctr"/>
            <a:br>
              <a:rPr lang="en-US" sz="4400" dirty="0">
                <a:latin typeface="Grandstander" panose="020B0604020202020204" charset="0"/>
              </a:rPr>
            </a:br>
            <a:br>
              <a:rPr lang="en-US" sz="4400" dirty="0">
                <a:latin typeface="Grandstander" panose="020B0604020202020204" charset="0"/>
              </a:rPr>
            </a:br>
            <a:br>
              <a:rPr lang="en-US" sz="4400" dirty="0">
                <a:latin typeface="Grandstander" panose="020B0604020202020204" charset="0"/>
              </a:rPr>
            </a:br>
            <a:br>
              <a:rPr lang="en-US" sz="4400" dirty="0">
                <a:latin typeface="Grandstander" panose="020B0604020202020204" charset="0"/>
              </a:rPr>
            </a:br>
            <a:br>
              <a:rPr lang="en-US" sz="4400" dirty="0">
                <a:latin typeface="Grandstander" panose="020B0604020202020204" charset="0"/>
              </a:rPr>
            </a:br>
            <a:r>
              <a:rPr lang="en-US" sz="4400" dirty="0">
                <a:latin typeface="Grandstander" panose="020B0604020202020204" charset="0"/>
              </a:rPr>
              <a:t>Warm-up</a:t>
            </a:r>
            <a:br>
              <a:rPr lang="en-US" sz="4400" dirty="0">
                <a:latin typeface="Grandstander" panose="020B0604020202020204" charset="0"/>
              </a:rPr>
            </a:br>
            <a:r>
              <a:rPr lang="en-US" sz="4400" dirty="0">
                <a:latin typeface="Grandstander" panose="020B0604020202020204" charset="0"/>
              </a:rPr>
              <a:t>and Review</a:t>
            </a:r>
          </a:p>
        </p:txBody>
      </p:sp>
      <p:sp>
        <p:nvSpPr>
          <p:cNvPr id="1062" name="Google Shape;1062;p38"/>
          <p:cNvSpPr txBox="1">
            <a:spLocks noGrp="1"/>
          </p:cNvSpPr>
          <p:nvPr>
            <p:ph type="subTitle" idx="1"/>
          </p:nvPr>
        </p:nvSpPr>
        <p:spPr>
          <a:xfrm>
            <a:off x="1360308" y="2903747"/>
            <a:ext cx="3513300" cy="1023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000" b="1" dirty="0">
                <a:solidFill>
                  <a:schemeClr val="bg1">
                    <a:lumMod val="50000"/>
                  </a:schemeClr>
                </a:solidFill>
                <a:latin typeface=".VnTimeH" panose="020B7200000000000000" pitchFamily="34" charset="0"/>
              </a:rPr>
              <a:t>Racing game</a:t>
            </a:r>
            <a:endParaRPr sz="2000" b="1" dirty="0">
              <a:solidFill>
                <a:schemeClr val="bg1">
                  <a:lumMod val="50000"/>
                </a:schemeClr>
              </a:solidFill>
              <a:latin typeface=".VnTimeH" panose="020B7200000000000000" pitchFamily="34" charset="0"/>
            </a:endParaRPr>
          </a:p>
        </p:txBody>
      </p:sp>
      <p:grpSp>
        <p:nvGrpSpPr>
          <p:cNvPr id="1063" name="Google Shape;1063;p38"/>
          <p:cNvGrpSpPr/>
          <p:nvPr/>
        </p:nvGrpSpPr>
        <p:grpSpPr>
          <a:xfrm>
            <a:off x="633182" y="3385279"/>
            <a:ext cx="793665" cy="858011"/>
            <a:chOff x="633182" y="3385279"/>
            <a:chExt cx="793665" cy="858011"/>
          </a:xfrm>
        </p:grpSpPr>
        <p:sp>
          <p:nvSpPr>
            <p:cNvPr id="1064" name="Google Shape;1064;p38"/>
            <p:cNvSpPr/>
            <p:nvPr/>
          </p:nvSpPr>
          <p:spPr>
            <a:xfrm>
              <a:off x="633182" y="3942057"/>
              <a:ext cx="280228" cy="301233"/>
            </a:xfrm>
            <a:custGeom>
              <a:avLst/>
              <a:gdLst/>
              <a:ahLst/>
              <a:cxnLst/>
              <a:rect l="l" t="t" r="r" b="b"/>
              <a:pathLst>
                <a:path w="527" h="568" extrusionOk="0">
                  <a:moveTo>
                    <a:pt x="202" y="339"/>
                  </a:moveTo>
                  <a:cubicBezTo>
                    <a:pt x="132" y="310"/>
                    <a:pt x="65" y="277"/>
                    <a:pt x="0" y="239"/>
                  </a:cubicBezTo>
                  <a:cubicBezTo>
                    <a:pt x="73" y="226"/>
                    <a:pt x="146" y="213"/>
                    <a:pt x="219" y="200"/>
                  </a:cubicBezTo>
                  <a:cubicBezTo>
                    <a:pt x="228" y="133"/>
                    <a:pt x="240" y="67"/>
                    <a:pt x="254" y="0"/>
                  </a:cubicBezTo>
                  <a:lnTo>
                    <a:pt x="257" y="0"/>
                  </a:lnTo>
                  <a:cubicBezTo>
                    <a:pt x="287" y="59"/>
                    <a:pt x="318" y="118"/>
                    <a:pt x="349" y="177"/>
                  </a:cubicBezTo>
                  <a:cubicBezTo>
                    <a:pt x="408" y="167"/>
                    <a:pt x="467" y="156"/>
                    <a:pt x="526" y="146"/>
                  </a:cubicBezTo>
                  <a:cubicBezTo>
                    <a:pt x="487" y="195"/>
                    <a:pt x="448" y="244"/>
                    <a:pt x="409" y="292"/>
                  </a:cubicBezTo>
                  <a:cubicBezTo>
                    <a:pt x="432" y="338"/>
                    <a:pt x="456" y="384"/>
                    <a:pt x="480" y="429"/>
                  </a:cubicBezTo>
                  <a:cubicBezTo>
                    <a:pt x="430" y="417"/>
                    <a:pt x="381" y="403"/>
                    <a:pt x="333" y="387"/>
                  </a:cubicBezTo>
                  <a:cubicBezTo>
                    <a:pt x="285" y="447"/>
                    <a:pt x="237" y="507"/>
                    <a:pt x="189" y="567"/>
                  </a:cubicBezTo>
                  <a:cubicBezTo>
                    <a:pt x="191" y="491"/>
                    <a:pt x="195" y="415"/>
                    <a:pt x="202" y="339"/>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nvGrpSpPr>
            <p:cNvPr id="1065" name="Google Shape;1065;p38"/>
            <p:cNvGrpSpPr/>
            <p:nvPr/>
          </p:nvGrpSpPr>
          <p:grpSpPr>
            <a:xfrm rot="5400000">
              <a:off x="981957" y="3251918"/>
              <a:ext cx="311529" cy="578250"/>
              <a:chOff x="1196975" y="5856287"/>
              <a:chExt cx="231775" cy="430213"/>
            </a:xfrm>
          </p:grpSpPr>
          <p:sp>
            <p:nvSpPr>
              <p:cNvPr id="1066" name="Google Shape;1066;p38"/>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067" name="Google Shape;1067;p38"/>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068" name="Google Shape;1068;p38"/>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069" name="Google Shape;1069;p38"/>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070" name="Google Shape;1070;p38"/>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071" name="Google Shape;1071;p38"/>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072" name="Google Shape;1072;p38"/>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grpSp>
        <p:nvGrpSpPr>
          <p:cNvPr id="1073" name="Google Shape;1073;p38"/>
          <p:cNvGrpSpPr/>
          <p:nvPr/>
        </p:nvGrpSpPr>
        <p:grpSpPr>
          <a:xfrm>
            <a:off x="4607567" y="1529608"/>
            <a:ext cx="3904237" cy="3074379"/>
            <a:chOff x="3608909" y="794688"/>
            <a:chExt cx="4902896" cy="3809300"/>
          </a:xfrm>
        </p:grpSpPr>
        <p:grpSp>
          <p:nvGrpSpPr>
            <p:cNvPr id="1074" name="Google Shape;1074;p38"/>
            <p:cNvGrpSpPr/>
            <p:nvPr/>
          </p:nvGrpSpPr>
          <p:grpSpPr>
            <a:xfrm>
              <a:off x="4226535" y="1747760"/>
              <a:ext cx="4285271" cy="2856228"/>
              <a:chOff x="4478125" y="2215350"/>
              <a:chExt cx="3912775" cy="2607951"/>
            </a:xfrm>
          </p:grpSpPr>
          <p:sp>
            <p:nvSpPr>
              <p:cNvPr id="1075" name="Google Shape;1075;p38"/>
              <p:cNvSpPr/>
              <p:nvPr/>
            </p:nvSpPr>
            <p:spPr>
              <a:xfrm>
                <a:off x="4478125" y="4477082"/>
                <a:ext cx="3912775" cy="346219"/>
              </a:xfrm>
              <a:custGeom>
                <a:avLst/>
                <a:gdLst/>
                <a:ahLst/>
                <a:cxnLst/>
                <a:rect l="l" t="t" r="r" b="b"/>
                <a:pathLst>
                  <a:path w="9918" h="876" extrusionOk="0">
                    <a:moveTo>
                      <a:pt x="9917" y="438"/>
                    </a:moveTo>
                    <a:cubicBezTo>
                      <a:pt x="9917" y="518"/>
                      <a:pt x="9709" y="586"/>
                      <a:pt x="9253" y="656"/>
                    </a:cubicBezTo>
                    <a:cubicBezTo>
                      <a:pt x="8797" y="726"/>
                      <a:pt x="8228" y="776"/>
                      <a:pt x="7438" y="816"/>
                    </a:cubicBezTo>
                    <a:cubicBezTo>
                      <a:pt x="6647" y="856"/>
                      <a:pt x="5872" y="875"/>
                      <a:pt x="4959" y="875"/>
                    </a:cubicBezTo>
                    <a:cubicBezTo>
                      <a:pt x="4046" y="875"/>
                      <a:pt x="3270" y="856"/>
                      <a:pt x="2480" y="816"/>
                    </a:cubicBezTo>
                    <a:cubicBezTo>
                      <a:pt x="1689" y="776"/>
                      <a:pt x="1121" y="726"/>
                      <a:pt x="665" y="656"/>
                    </a:cubicBezTo>
                    <a:cubicBezTo>
                      <a:pt x="208" y="586"/>
                      <a:pt x="0" y="519"/>
                      <a:pt x="0" y="438"/>
                    </a:cubicBezTo>
                    <a:cubicBezTo>
                      <a:pt x="0" y="358"/>
                      <a:pt x="208" y="289"/>
                      <a:pt x="665" y="219"/>
                    </a:cubicBezTo>
                    <a:cubicBezTo>
                      <a:pt x="1121" y="149"/>
                      <a:pt x="1689" y="99"/>
                      <a:pt x="2480" y="59"/>
                    </a:cubicBezTo>
                    <a:cubicBezTo>
                      <a:pt x="3270" y="19"/>
                      <a:pt x="4046" y="0"/>
                      <a:pt x="4959" y="0"/>
                    </a:cubicBezTo>
                    <a:cubicBezTo>
                      <a:pt x="5872" y="0"/>
                      <a:pt x="6647" y="19"/>
                      <a:pt x="7438" y="59"/>
                    </a:cubicBezTo>
                    <a:cubicBezTo>
                      <a:pt x="8228" y="99"/>
                      <a:pt x="8797" y="149"/>
                      <a:pt x="9253" y="219"/>
                    </a:cubicBezTo>
                    <a:cubicBezTo>
                      <a:pt x="9709" y="289"/>
                      <a:pt x="9917" y="357"/>
                      <a:pt x="9917" y="438"/>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076" name="Google Shape;1076;p38"/>
              <p:cNvSpPr/>
              <p:nvPr/>
            </p:nvSpPr>
            <p:spPr>
              <a:xfrm>
                <a:off x="5017459" y="4341378"/>
                <a:ext cx="339257" cy="224432"/>
              </a:xfrm>
              <a:custGeom>
                <a:avLst/>
                <a:gdLst/>
                <a:ahLst/>
                <a:cxnLst/>
                <a:rect l="l" t="t" r="r" b="b"/>
                <a:pathLst>
                  <a:path w="860" h="571" extrusionOk="0">
                    <a:moveTo>
                      <a:pt x="859" y="82"/>
                    </a:moveTo>
                    <a:lnTo>
                      <a:pt x="831" y="444"/>
                    </a:lnTo>
                    <a:cubicBezTo>
                      <a:pt x="461" y="570"/>
                      <a:pt x="0" y="363"/>
                      <a:pt x="0" y="363"/>
                    </a:cubicBezTo>
                    <a:lnTo>
                      <a:pt x="40" y="0"/>
                    </a:lnTo>
                    <a:cubicBezTo>
                      <a:pt x="81" y="16"/>
                      <a:pt x="456" y="154"/>
                      <a:pt x="859" y="82"/>
                    </a:cubicBezTo>
                  </a:path>
                </a:pathLst>
              </a:custGeom>
              <a:solidFill>
                <a:srgbClr val="EC7070"/>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077" name="Google Shape;1077;p38"/>
              <p:cNvSpPr/>
              <p:nvPr/>
            </p:nvSpPr>
            <p:spPr>
              <a:xfrm>
                <a:off x="5033117" y="4236990"/>
                <a:ext cx="332298" cy="165280"/>
              </a:xfrm>
              <a:custGeom>
                <a:avLst/>
                <a:gdLst/>
                <a:ahLst/>
                <a:cxnLst/>
                <a:rect l="l" t="t" r="r" b="b"/>
                <a:pathLst>
                  <a:path w="841" h="417" extrusionOk="0">
                    <a:moveTo>
                      <a:pt x="840" y="81"/>
                    </a:moveTo>
                    <a:lnTo>
                      <a:pt x="819" y="344"/>
                    </a:lnTo>
                    <a:cubicBezTo>
                      <a:pt x="416" y="416"/>
                      <a:pt x="41" y="278"/>
                      <a:pt x="0" y="262"/>
                    </a:cubicBezTo>
                    <a:lnTo>
                      <a:pt x="29" y="0"/>
                    </a:lnTo>
                    <a:cubicBezTo>
                      <a:pt x="81" y="20"/>
                      <a:pt x="446" y="150"/>
                      <a:pt x="840" y="81"/>
                    </a:cubicBezTo>
                  </a:path>
                </a:pathLst>
              </a:custGeom>
              <a:solidFill>
                <a:srgbClr val="56222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078" name="Google Shape;1078;p38"/>
              <p:cNvSpPr/>
              <p:nvPr/>
            </p:nvSpPr>
            <p:spPr>
              <a:xfrm>
                <a:off x="5045296" y="2999998"/>
                <a:ext cx="415810" cy="1297889"/>
              </a:xfrm>
              <a:custGeom>
                <a:avLst/>
                <a:gdLst/>
                <a:ahLst/>
                <a:cxnLst/>
                <a:rect l="l" t="t" r="r" b="b"/>
                <a:pathLst>
                  <a:path w="1055" h="3289" extrusionOk="0">
                    <a:moveTo>
                      <a:pt x="1054" y="93"/>
                    </a:moveTo>
                    <a:lnTo>
                      <a:pt x="811" y="3219"/>
                    </a:lnTo>
                    <a:cubicBezTo>
                      <a:pt x="417" y="3288"/>
                      <a:pt x="52" y="3158"/>
                      <a:pt x="0" y="3138"/>
                    </a:cubicBezTo>
                    <a:lnTo>
                      <a:pt x="341" y="0"/>
                    </a:lnTo>
                    <a:cubicBezTo>
                      <a:pt x="341" y="0"/>
                      <a:pt x="409" y="107"/>
                      <a:pt x="448" y="124"/>
                    </a:cubicBezTo>
                    <a:cubicBezTo>
                      <a:pt x="487" y="140"/>
                      <a:pt x="556" y="21"/>
                      <a:pt x="556" y="21"/>
                    </a:cubicBezTo>
                    <a:cubicBezTo>
                      <a:pt x="556" y="21"/>
                      <a:pt x="644" y="135"/>
                      <a:pt x="697" y="142"/>
                    </a:cubicBezTo>
                    <a:cubicBezTo>
                      <a:pt x="750" y="149"/>
                      <a:pt x="813" y="36"/>
                      <a:pt x="813" y="36"/>
                    </a:cubicBezTo>
                    <a:cubicBezTo>
                      <a:pt x="813" y="36"/>
                      <a:pt x="878" y="159"/>
                      <a:pt x="936" y="167"/>
                    </a:cubicBezTo>
                    <a:cubicBezTo>
                      <a:pt x="994" y="174"/>
                      <a:pt x="1054" y="93"/>
                      <a:pt x="1054" y="93"/>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079" name="Google Shape;1079;p38"/>
              <p:cNvSpPr/>
              <p:nvPr/>
            </p:nvSpPr>
            <p:spPr>
              <a:xfrm>
                <a:off x="5179259" y="2855594"/>
                <a:ext cx="281846" cy="213994"/>
              </a:xfrm>
              <a:custGeom>
                <a:avLst/>
                <a:gdLst/>
                <a:ahLst/>
                <a:cxnLst/>
                <a:rect l="l" t="t" r="r" b="b"/>
                <a:pathLst>
                  <a:path w="714" h="542" extrusionOk="0">
                    <a:moveTo>
                      <a:pt x="564" y="0"/>
                    </a:moveTo>
                    <a:lnTo>
                      <a:pt x="713" y="460"/>
                    </a:lnTo>
                    <a:cubicBezTo>
                      <a:pt x="713" y="460"/>
                      <a:pt x="653" y="541"/>
                      <a:pt x="595" y="534"/>
                    </a:cubicBezTo>
                    <a:cubicBezTo>
                      <a:pt x="537" y="526"/>
                      <a:pt x="472" y="403"/>
                      <a:pt x="472" y="403"/>
                    </a:cubicBezTo>
                    <a:cubicBezTo>
                      <a:pt x="472" y="403"/>
                      <a:pt x="409" y="516"/>
                      <a:pt x="356" y="509"/>
                    </a:cubicBezTo>
                    <a:cubicBezTo>
                      <a:pt x="303" y="502"/>
                      <a:pt x="215" y="388"/>
                      <a:pt x="215" y="388"/>
                    </a:cubicBezTo>
                    <a:cubicBezTo>
                      <a:pt x="215" y="388"/>
                      <a:pt x="146" y="507"/>
                      <a:pt x="107" y="491"/>
                    </a:cubicBezTo>
                    <a:cubicBezTo>
                      <a:pt x="68" y="474"/>
                      <a:pt x="0" y="367"/>
                      <a:pt x="0" y="367"/>
                    </a:cubicBezTo>
                    <a:lnTo>
                      <a:pt x="0" y="367"/>
                    </a:lnTo>
                    <a:lnTo>
                      <a:pt x="168" y="64"/>
                    </a:lnTo>
                    <a:cubicBezTo>
                      <a:pt x="168" y="64"/>
                      <a:pt x="414" y="75"/>
                      <a:pt x="564" y="0"/>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080" name="Google Shape;1080;p38"/>
              <p:cNvSpPr/>
              <p:nvPr/>
            </p:nvSpPr>
            <p:spPr>
              <a:xfrm>
                <a:off x="5245371" y="2765125"/>
                <a:ext cx="156581" cy="120045"/>
              </a:xfrm>
              <a:custGeom>
                <a:avLst/>
                <a:gdLst/>
                <a:ahLst/>
                <a:cxnLst/>
                <a:rect l="l" t="t" r="r" b="b"/>
                <a:pathLst>
                  <a:path w="397" h="305" extrusionOk="0">
                    <a:moveTo>
                      <a:pt x="322" y="0"/>
                    </a:moveTo>
                    <a:lnTo>
                      <a:pt x="396" y="229"/>
                    </a:lnTo>
                    <a:cubicBezTo>
                      <a:pt x="246" y="304"/>
                      <a:pt x="0" y="293"/>
                      <a:pt x="0" y="293"/>
                    </a:cubicBezTo>
                    <a:lnTo>
                      <a:pt x="130" y="57"/>
                    </a:lnTo>
                    <a:lnTo>
                      <a:pt x="322" y="0"/>
                    </a:ln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081" name="Google Shape;1081;p38"/>
              <p:cNvSpPr/>
              <p:nvPr/>
            </p:nvSpPr>
            <p:spPr>
              <a:xfrm>
                <a:off x="5099228" y="2996518"/>
                <a:ext cx="177457" cy="1271787"/>
              </a:xfrm>
              <a:custGeom>
                <a:avLst/>
                <a:gdLst/>
                <a:ahLst/>
                <a:cxnLst/>
                <a:rect l="l" t="t" r="r" b="b"/>
                <a:pathLst>
                  <a:path w="450" h="3225" extrusionOk="0">
                    <a:moveTo>
                      <a:pt x="29" y="3224"/>
                    </a:moveTo>
                    <a:cubicBezTo>
                      <a:pt x="28" y="3224"/>
                      <a:pt x="27" y="3224"/>
                      <a:pt x="26" y="3224"/>
                    </a:cubicBezTo>
                    <a:cubicBezTo>
                      <a:pt x="11" y="3222"/>
                      <a:pt x="0" y="3208"/>
                      <a:pt x="2" y="3193"/>
                    </a:cubicBezTo>
                    <a:lnTo>
                      <a:pt x="392" y="26"/>
                    </a:lnTo>
                    <a:cubicBezTo>
                      <a:pt x="394" y="11"/>
                      <a:pt x="407" y="0"/>
                      <a:pt x="423" y="2"/>
                    </a:cubicBezTo>
                    <a:cubicBezTo>
                      <a:pt x="438" y="4"/>
                      <a:pt x="449" y="18"/>
                      <a:pt x="447" y="33"/>
                    </a:cubicBezTo>
                    <a:lnTo>
                      <a:pt x="57" y="3200"/>
                    </a:lnTo>
                    <a:cubicBezTo>
                      <a:pt x="55" y="3214"/>
                      <a:pt x="43" y="3224"/>
                      <a:pt x="29" y="322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082" name="Google Shape;1082;p38"/>
              <p:cNvSpPr/>
              <p:nvPr/>
            </p:nvSpPr>
            <p:spPr>
              <a:xfrm>
                <a:off x="5294085" y="3001737"/>
                <a:ext cx="83510" cy="1285713"/>
              </a:xfrm>
              <a:custGeom>
                <a:avLst/>
                <a:gdLst/>
                <a:ahLst/>
                <a:cxnLst/>
                <a:rect l="l" t="t" r="r" b="b"/>
                <a:pathLst>
                  <a:path w="211" h="3258" extrusionOk="0">
                    <a:moveTo>
                      <a:pt x="28" y="3257"/>
                    </a:moveTo>
                    <a:lnTo>
                      <a:pt x="27" y="3257"/>
                    </a:lnTo>
                    <a:cubicBezTo>
                      <a:pt x="12" y="3256"/>
                      <a:pt x="0" y="3244"/>
                      <a:pt x="1" y="3228"/>
                    </a:cubicBezTo>
                    <a:lnTo>
                      <a:pt x="154" y="28"/>
                    </a:lnTo>
                    <a:cubicBezTo>
                      <a:pt x="155" y="12"/>
                      <a:pt x="168" y="0"/>
                      <a:pt x="183" y="1"/>
                    </a:cubicBezTo>
                    <a:cubicBezTo>
                      <a:pt x="198" y="2"/>
                      <a:pt x="210" y="15"/>
                      <a:pt x="209" y="30"/>
                    </a:cubicBezTo>
                    <a:lnTo>
                      <a:pt x="56" y="3231"/>
                    </a:lnTo>
                    <a:cubicBezTo>
                      <a:pt x="55" y="3246"/>
                      <a:pt x="43" y="3257"/>
                      <a:pt x="28" y="325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083" name="Google Shape;1083;p38"/>
              <p:cNvSpPr/>
              <p:nvPr/>
            </p:nvSpPr>
            <p:spPr>
              <a:xfrm>
                <a:off x="7228728" y="3154839"/>
                <a:ext cx="976025" cy="1278745"/>
              </a:xfrm>
              <a:custGeom>
                <a:avLst/>
                <a:gdLst/>
                <a:ahLst/>
                <a:cxnLst/>
                <a:rect l="l" t="t" r="r" b="b"/>
                <a:pathLst>
                  <a:path w="2473" h="3241" extrusionOk="0">
                    <a:moveTo>
                      <a:pt x="2472" y="430"/>
                    </a:moveTo>
                    <a:lnTo>
                      <a:pt x="767" y="3240"/>
                    </a:lnTo>
                    <a:lnTo>
                      <a:pt x="0" y="2775"/>
                    </a:lnTo>
                    <a:lnTo>
                      <a:pt x="1705" y="0"/>
                    </a:lnTo>
                    <a:cubicBezTo>
                      <a:pt x="1705" y="0"/>
                      <a:pt x="1632" y="212"/>
                      <a:pt x="1702" y="255"/>
                    </a:cubicBezTo>
                    <a:cubicBezTo>
                      <a:pt x="1773" y="298"/>
                      <a:pt x="1867" y="146"/>
                      <a:pt x="1867" y="146"/>
                    </a:cubicBezTo>
                    <a:cubicBezTo>
                      <a:pt x="1867" y="146"/>
                      <a:pt x="1817" y="320"/>
                      <a:pt x="1880" y="363"/>
                    </a:cubicBezTo>
                    <a:cubicBezTo>
                      <a:pt x="1943" y="406"/>
                      <a:pt x="2105" y="260"/>
                      <a:pt x="2105" y="260"/>
                    </a:cubicBezTo>
                    <a:cubicBezTo>
                      <a:pt x="2105" y="260"/>
                      <a:pt x="2020" y="429"/>
                      <a:pt x="2083" y="477"/>
                    </a:cubicBezTo>
                    <a:cubicBezTo>
                      <a:pt x="2146" y="525"/>
                      <a:pt x="2297" y="359"/>
                      <a:pt x="2297" y="359"/>
                    </a:cubicBezTo>
                    <a:cubicBezTo>
                      <a:pt x="2297" y="359"/>
                      <a:pt x="2192" y="503"/>
                      <a:pt x="2246" y="552"/>
                    </a:cubicBezTo>
                    <a:cubicBezTo>
                      <a:pt x="2299" y="602"/>
                      <a:pt x="2472" y="430"/>
                      <a:pt x="2472" y="430"/>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084" name="Google Shape;1084;p38"/>
              <p:cNvSpPr/>
              <p:nvPr/>
            </p:nvSpPr>
            <p:spPr>
              <a:xfrm>
                <a:off x="7874190" y="2994778"/>
                <a:ext cx="365354" cy="398414"/>
              </a:xfrm>
              <a:custGeom>
                <a:avLst/>
                <a:gdLst/>
                <a:ahLst/>
                <a:cxnLst/>
                <a:rect l="l" t="t" r="r" b="b"/>
                <a:pathLst>
                  <a:path w="925" h="1009" extrusionOk="0">
                    <a:moveTo>
                      <a:pt x="924" y="294"/>
                    </a:moveTo>
                    <a:lnTo>
                      <a:pt x="840" y="836"/>
                    </a:lnTo>
                    <a:cubicBezTo>
                      <a:pt x="840" y="836"/>
                      <a:pt x="667" y="1008"/>
                      <a:pt x="614" y="958"/>
                    </a:cubicBezTo>
                    <a:cubicBezTo>
                      <a:pt x="560" y="909"/>
                      <a:pt x="665" y="765"/>
                      <a:pt x="665" y="765"/>
                    </a:cubicBezTo>
                    <a:cubicBezTo>
                      <a:pt x="665" y="765"/>
                      <a:pt x="514" y="931"/>
                      <a:pt x="451" y="883"/>
                    </a:cubicBezTo>
                    <a:cubicBezTo>
                      <a:pt x="388" y="835"/>
                      <a:pt x="473" y="666"/>
                      <a:pt x="473" y="666"/>
                    </a:cubicBezTo>
                    <a:cubicBezTo>
                      <a:pt x="473" y="666"/>
                      <a:pt x="311" y="812"/>
                      <a:pt x="248" y="769"/>
                    </a:cubicBezTo>
                    <a:cubicBezTo>
                      <a:pt x="185" y="726"/>
                      <a:pt x="235" y="552"/>
                      <a:pt x="235" y="552"/>
                    </a:cubicBezTo>
                    <a:cubicBezTo>
                      <a:pt x="235" y="552"/>
                      <a:pt x="141" y="704"/>
                      <a:pt x="70" y="661"/>
                    </a:cubicBezTo>
                    <a:cubicBezTo>
                      <a:pt x="0" y="618"/>
                      <a:pt x="73" y="406"/>
                      <a:pt x="73" y="406"/>
                    </a:cubicBezTo>
                    <a:lnTo>
                      <a:pt x="650" y="0"/>
                    </a:lnTo>
                    <a:lnTo>
                      <a:pt x="924" y="294"/>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085" name="Google Shape;1085;p38"/>
              <p:cNvSpPr/>
              <p:nvPr/>
            </p:nvSpPr>
            <p:spPr>
              <a:xfrm>
                <a:off x="8129938" y="2944324"/>
                <a:ext cx="133963" cy="167019"/>
              </a:xfrm>
              <a:custGeom>
                <a:avLst/>
                <a:gdLst/>
                <a:ahLst/>
                <a:cxnLst/>
                <a:rect l="l" t="t" r="r" b="b"/>
                <a:pathLst>
                  <a:path w="339" h="423" extrusionOk="0">
                    <a:moveTo>
                      <a:pt x="338" y="10"/>
                    </a:moveTo>
                    <a:lnTo>
                      <a:pt x="274" y="422"/>
                    </a:lnTo>
                    <a:lnTo>
                      <a:pt x="0" y="128"/>
                    </a:lnTo>
                    <a:lnTo>
                      <a:pt x="182" y="0"/>
                    </a:lnTo>
                    <a:lnTo>
                      <a:pt x="338" y="10"/>
                    </a:ln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086" name="Google Shape;1086;p38"/>
              <p:cNvSpPr/>
              <p:nvPr/>
            </p:nvSpPr>
            <p:spPr>
              <a:xfrm>
                <a:off x="7284401" y="3200073"/>
                <a:ext cx="695915" cy="1101287"/>
              </a:xfrm>
              <a:custGeom>
                <a:avLst/>
                <a:gdLst/>
                <a:ahLst/>
                <a:cxnLst/>
                <a:rect l="l" t="t" r="r" b="b"/>
                <a:pathLst>
                  <a:path w="1762" h="2791" extrusionOk="0">
                    <a:moveTo>
                      <a:pt x="31" y="2790"/>
                    </a:moveTo>
                    <a:cubicBezTo>
                      <a:pt x="26" y="2790"/>
                      <a:pt x="21" y="2789"/>
                      <a:pt x="17" y="2786"/>
                    </a:cubicBezTo>
                    <a:cubicBezTo>
                      <a:pt x="4" y="2778"/>
                      <a:pt x="0" y="2761"/>
                      <a:pt x="8" y="2748"/>
                    </a:cubicBezTo>
                    <a:lnTo>
                      <a:pt x="1706" y="16"/>
                    </a:lnTo>
                    <a:cubicBezTo>
                      <a:pt x="1714" y="3"/>
                      <a:pt x="1731" y="0"/>
                      <a:pt x="1744" y="8"/>
                    </a:cubicBezTo>
                    <a:cubicBezTo>
                      <a:pt x="1757" y="16"/>
                      <a:pt x="1761" y="33"/>
                      <a:pt x="1753" y="45"/>
                    </a:cubicBezTo>
                    <a:lnTo>
                      <a:pt x="55" y="2777"/>
                    </a:lnTo>
                    <a:cubicBezTo>
                      <a:pt x="50" y="2786"/>
                      <a:pt x="41" y="2790"/>
                      <a:pt x="31" y="279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087" name="Google Shape;1087;p38"/>
              <p:cNvSpPr/>
              <p:nvPr/>
            </p:nvSpPr>
            <p:spPr>
              <a:xfrm>
                <a:off x="7474039" y="3285324"/>
                <a:ext cx="675040" cy="1132602"/>
              </a:xfrm>
              <a:custGeom>
                <a:avLst/>
                <a:gdLst/>
                <a:ahLst/>
                <a:cxnLst/>
                <a:rect l="l" t="t" r="r" b="b"/>
                <a:pathLst>
                  <a:path w="1710" h="2871" extrusionOk="0">
                    <a:moveTo>
                      <a:pt x="32" y="2870"/>
                    </a:moveTo>
                    <a:cubicBezTo>
                      <a:pt x="27" y="2870"/>
                      <a:pt x="22" y="2869"/>
                      <a:pt x="18" y="2866"/>
                    </a:cubicBezTo>
                    <a:cubicBezTo>
                      <a:pt x="5" y="2858"/>
                      <a:pt x="0" y="2842"/>
                      <a:pt x="8" y="2828"/>
                    </a:cubicBezTo>
                    <a:lnTo>
                      <a:pt x="1653" y="17"/>
                    </a:lnTo>
                    <a:cubicBezTo>
                      <a:pt x="1661" y="4"/>
                      <a:pt x="1678" y="0"/>
                      <a:pt x="1691" y="7"/>
                    </a:cubicBezTo>
                    <a:cubicBezTo>
                      <a:pt x="1704" y="15"/>
                      <a:pt x="1709" y="32"/>
                      <a:pt x="1701" y="45"/>
                    </a:cubicBezTo>
                    <a:lnTo>
                      <a:pt x="55" y="2856"/>
                    </a:lnTo>
                    <a:cubicBezTo>
                      <a:pt x="50" y="2865"/>
                      <a:pt x="41" y="2870"/>
                      <a:pt x="32" y="287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088" name="Google Shape;1088;p38"/>
              <p:cNvSpPr/>
              <p:nvPr/>
            </p:nvSpPr>
            <p:spPr>
              <a:xfrm>
                <a:off x="7383570" y="3245308"/>
                <a:ext cx="688957" cy="1116948"/>
              </a:xfrm>
              <a:custGeom>
                <a:avLst/>
                <a:gdLst/>
                <a:ahLst/>
                <a:cxnLst/>
                <a:rect l="l" t="t" r="r" b="b"/>
                <a:pathLst>
                  <a:path w="1745" h="2832" extrusionOk="0">
                    <a:moveTo>
                      <a:pt x="31" y="2831"/>
                    </a:moveTo>
                    <a:cubicBezTo>
                      <a:pt x="26" y="2831"/>
                      <a:pt x="22" y="2830"/>
                      <a:pt x="17" y="2827"/>
                    </a:cubicBezTo>
                    <a:cubicBezTo>
                      <a:pt x="4" y="2820"/>
                      <a:pt x="0" y="2803"/>
                      <a:pt x="8" y="2790"/>
                    </a:cubicBezTo>
                    <a:lnTo>
                      <a:pt x="1689" y="17"/>
                    </a:lnTo>
                    <a:cubicBezTo>
                      <a:pt x="1697" y="4"/>
                      <a:pt x="1714" y="0"/>
                      <a:pt x="1727" y="8"/>
                    </a:cubicBezTo>
                    <a:cubicBezTo>
                      <a:pt x="1740" y="16"/>
                      <a:pt x="1744" y="33"/>
                      <a:pt x="1736" y="46"/>
                    </a:cubicBezTo>
                    <a:lnTo>
                      <a:pt x="55" y="2818"/>
                    </a:lnTo>
                    <a:cubicBezTo>
                      <a:pt x="50" y="2827"/>
                      <a:pt x="41" y="2831"/>
                      <a:pt x="31" y="283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089" name="Google Shape;1089;p38"/>
              <p:cNvSpPr/>
              <p:nvPr/>
            </p:nvSpPr>
            <p:spPr>
              <a:xfrm>
                <a:off x="8176913" y="2944324"/>
                <a:ext cx="88728" cy="40015"/>
              </a:xfrm>
              <a:custGeom>
                <a:avLst/>
                <a:gdLst/>
                <a:ahLst/>
                <a:cxnLst/>
                <a:rect l="l" t="t" r="r" b="b"/>
                <a:pathLst>
                  <a:path w="225" h="102" extrusionOk="0">
                    <a:moveTo>
                      <a:pt x="139" y="101"/>
                    </a:moveTo>
                    <a:cubicBezTo>
                      <a:pt x="92" y="101"/>
                      <a:pt x="45" y="83"/>
                      <a:pt x="11" y="50"/>
                    </a:cubicBezTo>
                    <a:cubicBezTo>
                      <a:pt x="0" y="40"/>
                      <a:pt x="0" y="22"/>
                      <a:pt x="11" y="11"/>
                    </a:cubicBezTo>
                    <a:cubicBezTo>
                      <a:pt x="21" y="0"/>
                      <a:pt x="39" y="0"/>
                      <a:pt x="50" y="11"/>
                    </a:cubicBezTo>
                    <a:cubicBezTo>
                      <a:pt x="84" y="44"/>
                      <a:pt x="139" y="55"/>
                      <a:pt x="183" y="38"/>
                    </a:cubicBezTo>
                    <a:cubicBezTo>
                      <a:pt x="198" y="33"/>
                      <a:pt x="214" y="40"/>
                      <a:pt x="219" y="54"/>
                    </a:cubicBezTo>
                    <a:cubicBezTo>
                      <a:pt x="224" y="69"/>
                      <a:pt x="217" y="84"/>
                      <a:pt x="203" y="90"/>
                    </a:cubicBezTo>
                    <a:cubicBezTo>
                      <a:pt x="183" y="98"/>
                      <a:pt x="161" y="101"/>
                      <a:pt x="139" y="10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090" name="Google Shape;1090;p38"/>
              <p:cNvSpPr/>
              <p:nvPr/>
            </p:nvSpPr>
            <p:spPr>
              <a:xfrm>
                <a:off x="4685159" y="3238349"/>
                <a:ext cx="772464" cy="1367484"/>
              </a:xfrm>
              <a:custGeom>
                <a:avLst/>
                <a:gdLst/>
                <a:ahLst/>
                <a:cxnLst/>
                <a:rect l="l" t="t" r="r" b="b"/>
                <a:pathLst>
                  <a:path w="1956" h="3468" extrusionOk="0">
                    <a:moveTo>
                      <a:pt x="740" y="0"/>
                    </a:moveTo>
                    <a:lnTo>
                      <a:pt x="1955" y="3154"/>
                    </a:lnTo>
                    <a:lnTo>
                      <a:pt x="1055" y="3467"/>
                    </a:lnTo>
                    <a:lnTo>
                      <a:pt x="0" y="335"/>
                    </a:lnTo>
                    <a:cubicBezTo>
                      <a:pt x="0" y="335"/>
                      <a:pt x="86" y="508"/>
                      <a:pt x="171" y="477"/>
                    </a:cubicBezTo>
                    <a:cubicBezTo>
                      <a:pt x="256" y="446"/>
                      <a:pt x="248" y="268"/>
                      <a:pt x="248" y="268"/>
                    </a:cubicBezTo>
                    <a:cubicBezTo>
                      <a:pt x="248" y="268"/>
                      <a:pt x="327" y="432"/>
                      <a:pt x="454" y="401"/>
                    </a:cubicBezTo>
                    <a:cubicBezTo>
                      <a:pt x="580" y="370"/>
                      <a:pt x="543" y="172"/>
                      <a:pt x="543" y="172"/>
                    </a:cubicBezTo>
                    <a:cubicBezTo>
                      <a:pt x="543" y="172"/>
                      <a:pt x="644" y="268"/>
                      <a:pt x="741" y="253"/>
                    </a:cubicBezTo>
                    <a:cubicBezTo>
                      <a:pt x="823" y="241"/>
                      <a:pt x="760" y="56"/>
                      <a:pt x="740" y="0"/>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091" name="Google Shape;1091;p38"/>
              <p:cNvSpPr/>
              <p:nvPr/>
            </p:nvSpPr>
            <p:spPr>
              <a:xfrm>
                <a:off x="4685159" y="3158318"/>
                <a:ext cx="325340" cy="280106"/>
              </a:xfrm>
              <a:custGeom>
                <a:avLst/>
                <a:gdLst/>
                <a:ahLst/>
                <a:cxnLst/>
                <a:rect l="l" t="t" r="r" b="b"/>
                <a:pathLst>
                  <a:path w="824" h="712" extrusionOk="0">
                    <a:moveTo>
                      <a:pt x="740" y="203"/>
                    </a:moveTo>
                    <a:cubicBezTo>
                      <a:pt x="760" y="259"/>
                      <a:pt x="823" y="444"/>
                      <a:pt x="741" y="456"/>
                    </a:cubicBezTo>
                    <a:cubicBezTo>
                      <a:pt x="644" y="471"/>
                      <a:pt x="543" y="375"/>
                      <a:pt x="543" y="375"/>
                    </a:cubicBezTo>
                    <a:cubicBezTo>
                      <a:pt x="543" y="375"/>
                      <a:pt x="580" y="573"/>
                      <a:pt x="454" y="604"/>
                    </a:cubicBezTo>
                    <a:cubicBezTo>
                      <a:pt x="327" y="635"/>
                      <a:pt x="248" y="471"/>
                      <a:pt x="248" y="471"/>
                    </a:cubicBezTo>
                    <a:cubicBezTo>
                      <a:pt x="248" y="471"/>
                      <a:pt x="256" y="649"/>
                      <a:pt x="171" y="680"/>
                    </a:cubicBezTo>
                    <a:cubicBezTo>
                      <a:pt x="86" y="711"/>
                      <a:pt x="0" y="538"/>
                      <a:pt x="0" y="538"/>
                    </a:cubicBezTo>
                    <a:lnTo>
                      <a:pt x="16" y="77"/>
                    </a:lnTo>
                    <a:cubicBezTo>
                      <a:pt x="16" y="77"/>
                      <a:pt x="276" y="183"/>
                      <a:pt x="572" y="0"/>
                    </a:cubicBezTo>
                    <a:lnTo>
                      <a:pt x="734" y="188"/>
                    </a:lnTo>
                    <a:cubicBezTo>
                      <a:pt x="734" y="188"/>
                      <a:pt x="736" y="193"/>
                      <a:pt x="740" y="203"/>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092" name="Google Shape;1092;p38"/>
              <p:cNvSpPr/>
              <p:nvPr/>
            </p:nvSpPr>
            <p:spPr>
              <a:xfrm>
                <a:off x="4690379" y="3010436"/>
                <a:ext cx="219214" cy="220954"/>
              </a:xfrm>
              <a:custGeom>
                <a:avLst/>
                <a:gdLst/>
                <a:ahLst/>
                <a:cxnLst/>
                <a:rect l="l" t="t" r="r" b="b"/>
                <a:pathLst>
                  <a:path w="557" h="558" extrusionOk="0">
                    <a:moveTo>
                      <a:pt x="234" y="0"/>
                    </a:moveTo>
                    <a:lnTo>
                      <a:pt x="556" y="374"/>
                    </a:lnTo>
                    <a:cubicBezTo>
                      <a:pt x="260" y="557"/>
                      <a:pt x="0" y="451"/>
                      <a:pt x="0" y="451"/>
                    </a:cubicBezTo>
                    <a:lnTo>
                      <a:pt x="15" y="8"/>
                    </a:lnTo>
                    <a:lnTo>
                      <a:pt x="234" y="0"/>
                    </a:ln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093" name="Google Shape;1093;p38"/>
              <p:cNvSpPr/>
              <p:nvPr/>
            </p:nvSpPr>
            <p:spPr>
              <a:xfrm>
                <a:off x="4770409" y="3332298"/>
                <a:ext cx="417549" cy="1259615"/>
              </a:xfrm>
              <a:custGeom>
                <a:avLst/>
                <a:gdLst/>
                <a:ahLst/>
                <a:cxnLst/>
                <a:rect l="l" t="t" r="r" b="b"/>
                <a:pathLst>
                  <a:path w="1057" h="3193" extrusionOk="0">
                    <a:moveTo>
                      <a:pt x="1025" y="3192"/>
                    </a:moveTo>
                    <a:cubicBezTo>
                      <a:pt x="1013" y="3192"/>
                      <a:pt x="1002" y="3185"/>
                      <a:pt x="999" y="3173"/>
                    </a:cubicBezTo>
                    <a:lnTo>
                      <a:pt x="5" y="40"/>
                    </a:lnTo>
                    <a:cubicBezTo>
                      <a:pt x="0" y="25"/>
                      <a:pt x="8" y="10"/>
                      <a:pt x="23" y="5"/>
                    </a:cubicBezTo>
                    <a:cubicBezTo>
                      <a:pt x="38" y="0"/>
                      <a:pt x="53" y="8"/>
                      <a:pt x="57" y="23"/>
                    </a:cubicBezTo>
                    <a:lnTo>
                      <a:pt x="1051" y="3157"/>
                    </a:lnTo>
                    <a:cubicBezTo>
                      <a:pt x="1056" y="3171"/>
                      <a:pt x="1048" y="3187"/>
                      <a:pt x="1033" y="3191"/>
                    </a:cubicBezTo>
                    <a:cubicBezTo>
                      <a:pt x="1030" y="3192"/>
                      <a:pt x="1028" y="3192"/>
                      <a:pt x="1025" y="3192"/>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094" name="Google Shape;1094;p38"/>
              <p:cNvSpPr/>
              <p:nvPr/>
            </p:nvSpPr>
            <p:spPr>
              <a:xfrm>
                <a:off x="4886974" y="3294022"/>
                <a:ext cx="487143" cy="1233516"/>
              </a:xfrm>
              <a:custGeom>
                <a:avLst/>
                <a:gdLst/>
                <a:ahLst/>
                <a:cxnLst/>
                <a:rect l="l" t="t" r="r" b="b"/>
                <a:pathLst>
                  <a:path w="1235" h="3125" extrusionOk="0">
                    <a:moveTo>
                      <a:pt x="1203" y="3124"/>
                    </a:moveTo>
                    <a:cubicBezTo>
                      <a:pt x="1192" y="3124"/>
                      <a:pt x="1182" y="3117"/>
                      <a:pt x="1177" y="3106"/>
                    </a:cubicBezTo>
                    <a:lnTo>
                      <a:pt x="6" y="41"/>
                    </a:lnTo>
                    <a:cubicBezTo>
                      <a:pt x="0" y="27"/>
                      <a:pt x="7" y="11"/>
                      <a:pt x="22" y="5"/>
                    </a:cubicBezTo>
                    <a:cubicBezTo>
                      <a:pt x="36" y="0"/>
                      <a:pt x="52" y="7"/>
                      <a:pt x="57" y="21"/>
                    </a:cubicBezTo>
                    <a:lnTo>
                      <a:pt x="1229" y="3087"/>
                    </a:lnTo>
                    <a:cubicBezTo>
                      <a:pt x="1234" y="3101"/>
                      <a:pt x="1227" y="3117"/>
                      <a:pt x="1213" y="3122"/>
                    </a:cubicBezTo>
                    <a:cubicBezTo>
                      <a:pt x="1210" y="3123"/>
                      <a:pt x="1206" y="3124"/>
                      <a:pt x="1203" y="312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095" name="Google Shape;1095;p38"/>
              <p:cNvSpPr/>
              <p:nvPr/>
            </p:nvSpPr>
            <p:spPr>
              <a:xfrm>
                <a:off x="4699077" y="3031314"/>
                <a:ext cx="132224" cy="41755"/>
              </a:xfrm>
              <a:custGeom>
                <a:avLst/>
                <a:gdLst/>
                <a:ahLst/>
                <a:cxnLst/>
                <a:rect l="l" t="t" r="r" b="b"/>
                <a:pathLst>
                  <a:path w="337" h="108" extrusionOk="0">
                    <a:moveTo>
                      <a:pt x="201" y="107"/>
                    </a:moveTo>
                    <a:cubicBezTo>
                      <a:pt x="137" y="107"/>
                      <a:pt x="72" y="90"/>
                      <a:pt x="17" y="55"/>
                    </a:cubicBezTo>
                    <a:cubicBezTo>
                      <a:pt x="4" y="47"/>
                      <a:pt x="0" y="30"/>
                      <a:pt x="8" y="17"/>
                    </a:cubicBezTo>
                    <a:cubicBezTo>
                      <a:pt x="16" y="4"/>
                      <a:pt x="33" y="0"/>
                      <a:pt x="46" y="8"/>
                    </a:cubicBezTo>
                    <a:cubicBezTo>
                      <a:pt x="119" y="54"/>
                      <a:pt x="214" y="64"/>
                      <a:pt x="296" y="36"/>
                    </a:cubicBezTo>
                    <a:cubicBezTo>
                      <a:pt x="310" y="31"/>
                      <a:pt x="326" y="39"/>
                      <a:pt x="331" y="54"/>
                    </a:cubicBezTo>
                    <a:cubicBezTo>
                      <a:pt x="336" y="68"/>
                      <a:pt x="328" y="84"/>
                      <a:pt x="314" y="89"/>
                    </a:cubicBezTo>
                    <a:cubicBezTo>
                      <a:pt x="277" y="101"/>
                      <a:pt x="239" y="107"/>
                      <a:pt x="201" y="10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096" name="Google Shape;1096;p38"/>
              <p:cNvSpPr/>
              <p:nvPr/>
            </p:nvSpPr>
            <p:spPr>
              <a:xfrm>
                <a:off x="7399227" y="2803400"/>
                <a:ext cx="290543" cy="233131"/>
              </a:xfrm>
              <a:custGeom>
                <a:avLst/>
                <a:gdLst/>
                <a:ahLst/>
                <a:cxnLst/>
                <a:rect l="l" t="t" r="r" b="b"/>
                <a:pathLst>
                  <a:path w="738" h="590" extrusionOk="0">
                    <a:moveTo>
                      <a:pt x="737" y="589"/>
                    </a:moveTo>
                    <a:lnTo>
                      <a:pt x="0" y="589"/>
                    </a:lnTo>
                    <a:cubicBezTo>
                      <a:pt x="0" y="589"/>
                      <a:pt x="200" y="430"/>
                      <a:pt x="230" y="0"/>
                    </a:cubicBezTo>
                    <a:lnTo>
                      <a:pt x="266" y="0"/>
                    </a:lnTo>
                    <a:lnTo>
                      <a:pt x="310" y="0"/>
                    </a:lnTo>
                    <a:lnTo>
                      <a:pt x="427" y="0"/>
                    </a:lnTo>
                    <a:lnTo>
                      <a:pt x="486" y="0"/>
                    </a:lnTo>
                    <a:lnTo>
                      <a:pt x="506" y="0"/>
                    </a:lnTo>
                    <a:cubicBezTo>
                      <a:pt x="537" y="430"/>
                      <a:pt x="737" y="589"/>
                      <a:pt x="737" y="589"/>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097" name="Google Shape;1097;p38"/>
              <p:cNvSpPr/>
              <p:nvPr/>
            </p:nvSpPr>
            <p:spPr>
              <a:xfrm>
                <a:off x="7360952" y="3140920"/>
                <a:ext cx="367096" cy="1083894"/>
              </a:xfrm>
              <a:custGeom>
                <a:avLst/>
                <a:gdLst/>
                <a:ahLst/>
                <a:cxnLst/>
                <a:rect l="l" t="t" r="r" b="b"/>
                <a:pathLst>
                  <a:path w="932" h="2746" extrusionOk="0">
                    <a:moveTo>
                      <a:pt x="931" y="0"/>
                    </a:moveTo>
                    <a:lnTo>
                      <a:pt x="931" y="2510"/>
                    </a:lnTo>
                    <a:cubicBezTo>
                      <a:pt x="931" y="2640"/>
                      <a:pt x="825" y="2745"/>
                      <a:pt x="696" y="2745"/>
                    </a:cubicBezTo>
                    <a:lnTo>
                      <a:pt x="235" y="2745"/>
                    </a:lnTo>
                    <a:cubicBezTo>
                      <a:pt x="170" y="2745"/>
                      <a:pt x="111" y="2719"/>
                      <a:pt x="69" y="2677"/>
                    </a:cubicBezTo>
                    <a:cubicBezTo>
                      <a:pt x="26" y="2634"/>
                      <a:pt x="0" y="2575"/>
                      <a:pt x="0" y="2510"/>
                    </a:cubicBezTo>
                    <a:lnTo>
                      <a:pt x="0" y="0"/>
                    </a:lnTo>
                    <a:lnTo>
                      <a:pt x="931" y="0"/>
                    </a:ln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098" name="Google Shape;1098;p38"/>
              <p:cNvSpPr/>
              <p:nvPr/>
            </p:nvSpPr>
            <p:spPr>
              <a:xfrm>
                <a:off x="7360952" y="3036533"/>
                <a:ext cx="367096" cy="106127"/>
              </a:xfrm>
              <a:custGeom>
                <a:avLst/>
                <a:gdLst/>
                <a:ahLst/>
                <a:cxnLst/>
                <a:rect l="l" t="t" r="r" b="b"/>
                <a:pathLst>
                  <a:path w="932" h="268" extrusionOk="0">
                    <a:moveTo>
                      <a:pt x="931" y="140"/>
                    </a:moveTo>
                    <a:lnTo>
                      <a:pt x="931" y="267"/>
                    </a:lnTo>
                    <a:lnTo>
                      <a:pt x="0" y="267"/>
                    </a:lnTo>
                    <a:lnTo>
                      <a:pt x="0" y="140"/>
                    </a:lnTo>
                    <a:lnTo>
                      <a:pt x="97" y="140"/>
                    </a:lnTo>
                    <a:lnTo>
                      <a:pt x="97" y="0"/>
                    </a:lnTo>
                    <a:lnTo>
                      <a:pt x="834" y="0"/>
                    </a:lnTo>
                    <a:lnTo>
                      <a:pt x="834" y="140"/>
                    </a:lnTo>
                    <a:lnTo>
                      <a:pt x="931" y="140"/>
                    </a:ln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099" name="Google Shape;1099;p38"/>
              <p:cNvSpPr/>
              <p:nvPr/>
            </p:nvSpPr>
            <p:spPr>
              <a:xfrm>
                <a:off x="7505355" y="2702492"/>
                <a:ext cx="86989" cy="100908"/>
              </a:xfrm>
              <a:custGeom>
                <a:avLst/>
                <a:gdLst/>
                <a:ahLst/>
                <a:cxnLst/>
                <a:rect l="l" t="t" r="r" b="b"/>
                <a:pathLst>
                  <a:path w="221" h="256" extrusionOk="0">
                    <a:moveTo>
                      <a:pt x="220" y="75"/>
                    </a:moveTo>
                    <a:lnTo>
                      <a:pt x="220" y="255"/>
                    </a:lnTo>
                    <a:lnTo>
                      <a:pt x="161" y="255"/>
                    </a:lnTo>
                    <a:lnTo>
                      <a:pt x="44" y="255"/>
                    </a:lnTo>
                    <a:lnTo>
                      <a:pt x="0" y="255"/>
                    </a:lnTo>
                    <a:lnTo>
                      <a:pt x="0" y="0"/>
                    </a:lnTo>
                    <a:lnTo>
                      <a:pt x="220" y="75"/>
                    </a:ln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00" name="Google Shape;1100;p38"/>
              <p:cNvSpPr/>
              <p:nvPr/>
            </p:nvSpPr>
            <p:spPr>
              <a:xfrm>
                <a:off x="7498396" y="2704233"/>
                <a:ext cx="93949" cy="48714"/>
              </a:xfrm>
              <a:custGeom>
                <a:avLst/>
                <a:gdLst/>
                <a:ahLst/>
                <a:cxnLst/>
                <a:rect l="l" t="t" r="r" b="b"/>
                <a:pathLst>
                  <a:path w="239" h="125" extrusionOk="0">
                    <a:moveTo>
                      <a:pt x="198" y="124"/>
                    </a:moveTo>
                    <a:cubicBezTo>
                      <a:pt x="100" y="124"/>
                      <a:pt x="17" y="55"/>
                      <a:pt x="13" y="52"/>
                    </a:cubicBezTo>
                    <a:cubicBezTo>
                      <a:pt x="1" y="42"/>
                      <a:pt x="0" y="25"/>
                      <a:pt x="9" y="13"/>
                    </a:cubicBezTo>
                    <a:cubicBezTo>
                      <a:pt x="19" y="2"/>
                      <a:pt x="36" y="0"/>
                      <a:pt x="48" y="10"/>
                    </a:cubicBezTo>
                    <a:cubicBezTo>
                      <a:pt x="49" y="10"/>
                      <a:pt x="126" y="73"/>
                      <a:pt x="208" y="68"/>
                    </a:cubicBezTo>
                    <a:cubicBezTo>
                      <a:pt x="225" y="67"/>
                      <a:pt x="236" y="79"/>
                      <a:pt x="237" y="94"/>
                    </a:cubicBezTo>
                    <a:cubicBezTo>
                      <a:pt x="238" y="109"/>
                      <a:pt x="227" y="122"/>
                      <a:pt x="211" y="123"/>
                    </a:cubicBezTo>
                    <a:cubicBezTo>
                      <a:pt x="207" y="123"/>
                      <a:pt x="203" y="124"/>
                      <a:pt x="198" y="12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01" name="Google Shape;1101;p38"/>
              <p:cNvSpPr/>
              <p:nvPr/>
            </p:nvSpPr>
            <p:spPr>
              <a:xfrm>
                <a:off x="7430543" y="3167018"/>
                <a:ext cx="200075" cy="956887"/>
              </a:xfrm>
              <a:custGeom>
                <a:avLst/>
                <a:gdLst/>
                <a:ahLst/>
                <a:cxnLst/>
                <a:rect l="l" t="t" r="r" b="b"/>
                <a:pathLst>
                  <a:path w="506" h="2425" extrusionOk="0">
                    <a:moveTo>
                      <a:pt x="266" y="2424"/>
                    </a:moveTo>
                    <a:lnTo>
                      <a:pt x="239" y="2424"/>
                    </a:lnTo>
                    <a:cubicBezTo>
                      <a:pt x="107" y="2424"/>
                      <a:pt x="0" y="2316"/>
                      <a:pt x="0" y="2184"/>
                    </a:cubicBezTo>
                    <a:lnTo>
                      <a:pt x="0" y="240"/>
                    </a:lnTo>
                    <a:cubicBezTo>
                      <a:pt x="0" y="108"/>
                      <a:pt x="107" y="0"/>
                      <a:pt x="239" y="0"/>
                    </a:cubicBezTo>
                    <a:lnTo>
                      <a:pt x="266" y="0"/>
                    </a:lnTo>
                    <a:cubicBezTo>
                      <a:pt x="398" y="0"/>
                      <a:pt x="505" y="108"/>
                      <a:pt x="505" y="240"/>
                    </a:cubicBezTo>
                    <a:lnTo>
                      <a:pt x="505" y="2184"/>
                    </a:lnTo>
                    <a:cubicBezTo>
                      <a:pt x="505" y="2316"/>
                      <a:pt x="398" y="2424"/>
                      <a:pt x="266" y="2424"/>
                    </a:cubicBezTo>
                    <a:close/>
                    <a:moveTo>
                      <a:pt x="239" y="56"/>
                    </a:moveTo>
                    <a:cubicBezTo>
                      <a:pt x="138" y="56"/>
                      <a:pt x="55" y="138"/>
                      <a:pt x="55" y="240"/>
                    </a:cubicBezTo>
                    <a:lnTo>
                      <a:pt x="55" y="2184"/>
                    </a:lnTo>
                    <a:cubicBezTo>
                      <a:pt x="55" y="2286"/>
                      <a:pt x="138" y="2368"/>
                      <a:pt x="239" y="2368"/>
                    </a:cubicBezTo>
                    <a:lnTo>
                      <a:pt x="266" y="2368"/>
                    </a:lnTo>
                    <a:cubicBezTo>
                      <a:pt x="367" y="2368"/>
                      <a:pt x="450" y="2286"/>
                      <a:pt x="450" y="2184"/>
                    </a:cubicBezTo>
                    <a:lnTo>
                      <a:pt x="450" y="240"/>
                    </a:lnTo>
                    <a:cubicBezTo>
                      <a:pt x="450" y="138"/>
                      <a:pt x="367" y="56"/>
                      <a:pt x="266" y="56"/>
                    </a:cubicBezTo>
                    <a:lnTo>
                      <a:pt x="239" y="5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02" name="Google Shape;1102;p38"/>
              <p:cNvSpPr/>
              <p:nvPr/>
            </p:nvSpPr>
            <p:spPr>
              <a:xfrm>
                <a:off x="6431905" y="4069970"/>
                <a:ext cx="1779804" cy="499321"/>
              </a:xfrm>
              <a:custGeom>
                <a:avLst/>
                <a:gdLst/>
                <a:ahLst/>
                <a:cxnLst/>
                <a:rect l="l" t="t" r="r" b="b"/>
                <a:pathLst>
                  <a:path w="4512" h="1264" extrusionOk="0">
                    <a:moveTo>
                      <a:pt x="4511" y="1263"/>
                    </a:moveTo>
                    <a:lnTo>
                      <a:pt x="268" y="1263"/>
                    </a:lnTo>
                    <a:cubicBezTo>
                      <a:pt x="268" y="1263"/>
                      <a:pt x="348" y="985"/>
                      <a:pt x="0" y="821"/>
                    </a:cubicBezTo>
                    <a:cubicBezTo>
                      <a:pt x="0" y="821"/>
                      <a:pt x="1" y="821"/>
                      <a:pt x="1" y="820"/>
                    </a:cubicBezTo>
                    <a:cubicBezTo>
                      <a:pt x="60" y="802"/>
                      <a:pt x="2726" y="0"/>
                      <a:pt x="4326" y="689"/>
                    </a:cubicBezTo>
                    <a:cubicBezTo>
                      <a:pt x="4326" y="689"/>
                      <a:pt x="4411" y="817"/>
                      <a:pt x="4467" y="1012"/>
                    </a:cubicBezTo>
                    <a:cubicBezTo>
                      <a:pt x="4488" y="1087"/>
                      <a:pt x="4505" y="1171"/>
                      <a:pt x="4511" y="1263"/>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03" name="Google Shape;1103;p38"/>
              <p:cNvSpPr/>
              <p:nvPr/>
            </p:nvSpPr>
            <p:spPr>
              <a:xfrm>
                <a:off x="6431905" y="4022996"/>
                <a:ext cx="1706737" cy="372316"/>
              </a:xfrm>
              <a:custGeom>
                <a:avLst/>
                <a:gdLst/>
                <a:ahLst/>
                <a:cxnLst/>
                <a:rect l="l" t="t" r="r" b="b"/>
                <a:pathLst>
                  <a:path w="4326" h="942" extrusionOk="0">
                    <a:moveTo>
                      <a:pt x="4010" y="342"/>
                    </a:moveTo>
                    <a:lnTo>
                      <a:pt x="4325" y="810"/>
                    </a:lnTo>
                    <a:cubicBezTo>
                      <a:pt x="2725" y="121"/>
                      <a:pt x="59" y="923"/>
                      <a:pt x="0" y="941"/>
                    </a:cubicBezTo>
                    <a:cubicBezTo>
                      <a:pt x="2103" y="0"/>
                      <a:pt x="3388" y="143"/>
                      <a:pt x="4010" y="342"/>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04" name="Google Shape;1104;p38"/>
              <p:cNvSpPr/>
              <p:nvPr/>
            </p:nvSpPr>
            <p:spPr>
              <a:xfrm>
                <a:off x="6351875" y="4452725"/>
                <a:ext cx="160060" cy="177459"/>
              </a:xfrm>
              <a:custGeom>
                <a:avLst/>
                <a:gdLst/>
                <a:ahLst/>
                <a:cxnLst/>
                <a:rect l="l" t="t" r="r" b="b"/>
                <a:pathLst>
                  <a:path w="405" h="450" extrusionOk="0">
                    <a:moveTo>
                      <a:pt x="182" y="438"/>
                    </a:moveTo>
                    <a:cubicBezTo>
                      <a:pt x="141" y="434"/>
                      <a:pt x="48" y="410"/>
                      <a:pt x="27" y="274"/>
                    </a:cubicBezTo>
                    <a:cubicBezTo>
                      <a:pt x="0" y="97"/>
                      <a:pt x="202" y="1"/>
                      <a:pt x="202" y="1"/>
                    </a:cubicBezTo>
                    <a:lnTo>
                      <a:pt x="203" y="0"/>
                    </a:lnTo>
                    <a:cubicBezTo>
                      <a:pt x="214" y="5"/>
                      <a:pt x="404" y="101"/>
                      <a:pt x="377" y="272"/>
                    </a:cubicBezTo>
                    <a:cubicBezTo>
                      <a:pt x="351" y="449"/>
                      <a:pt x="202" y="437"/>
                      <a:pt x="202" y="437"/>
                    </a:cubicBezTo>
                    <a:lnTo>
                      <a:pt x="182" y="438"/>
                    </a:ln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05" name="Google Shape;1105;p38"/>
              <p:cNvSpPr/>
              <p:nvPr/>
            </p:nvSpPr>
            <p:spPr>
              <a:xfrm>
                <a:off x="6431905" y="3556732"/>
                <a:ext cx="1762403" cy="836839"/>
              </a:xfrm>
              <a:custGeom>
                <a:avLst/>
                <a:gdLst/>
                <a:ahLst/>
                <a:cxnLst/>
                <a:rect l="l" t="t" r="r" b="b"/>
                <a:pathLst>
                  <a:path w="4468" h="2123" extrusionOk="0">
                    <a:moveTo>
                      <a:pt x="1" y="2121"/>
                    </a:moveTo>
                    <a:cubicBezTo>
                      <a:pt x="1" y="2122"/>
                      <a:pt x="0" y="2122"/>
                      <a:pt x="0" y="2122"/>
                    </a:cubicBezTo>
                    <a:lnTo>
                      <a:pt x="0" y="1765"/>
                    </a:lnTo>
                    <a:lnTo>
                      <a:pt x="0" y="1764"/>
                    </a:lnTo>
                    <a:cubicBezTo>
                      <a:pt x="0" y="1764"/>
                      <a:pt x="2264" y="0"/>
                      <a:pt x="3771" y="955"/>
                    </a:cubicBezTo>
                    <a:lnTo>
                      <a:pt x="4467" y="1736"/>
                    </a:lnTo>
                    <a:cubicBezTo>
                      <a:pt x="4467" y="1736"/>
                      <a:pt x="4321" y="1623"/>
                      <a:pt x="4011" y="1522"/>
                    </a:cubicBezTo>
                    <a:cubicBezTo>
                      <a:pt x="3389" y="1323"/>
                      <a:pt x="2104" y="1180"/>
                      <a:pt x="1" y="2121"/>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06" name="Google Shape;1106;p38"/>
              <p:cNvSpPr/>
              <p:nvPr/>
            </p:nvSpPr>
            <p:spPr>
              <a:xfrm>
                <a:off x="4669502" y="3556732"/>
                <a:ext cx="1762410" cy="836839"/>
              </a:xfrm>
              <a:custGeom>
                <a:avLst/>
                <a:gdLst/>
                <a:ahLst/>
                <a:cxnLst/>
                <a:rect l="l" t="t" r="r" b="b"/>
                <a:pathLst>
                  <a:path w="4467" h="2123" extrusionOk="0">
                    <a:moveTo>
                      <a:pt x="4466" y="2122"/>
                    </a:moveTo>
                    <a:cubicBezTo>
                      <a:pt x="4466" y="2122"/>
                      <a:pt x="4466" y="2122"/>
                      <a:pt x="4465" y="2122"/>
                    </a:cubicBezTo>
                    <a:cubicBezTo>
                      <a:pt x="2362" y="1180"/>
                      <a:pt x="1077" y="1323"/>
                      <a:pt x="455" y="1523"/>
                    </a:cubicBezTo>
                    <a:cubicBezTo>
                      <a:pt x="145" y="1623"/>
                      <a:pt x="0" y="1736"/>
                      <a:pt x="0" y="1736"/>
                    </a:cubicBezTo>
                    <a:lnTo>
                      <a:pt x="695" y="955"/>
                    </a:lnTo>
                    <a:cubicBezTo>
                      <a:pt x="2202" y="0"/>
                      <a:pt x="4466" y="1764"/>
                      <a:pt x="4466" y="1764"/>
                    </a:cubicBezTo>
                    <a:lnTo>
                      <a:pt x="4466" y="2121"/>
                    </a:lnTo>
                    <a:lnTo>
                      <a:pt x="4466" y="2122"/>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07" name="Google Shape;1107;p38"/>
              <p:cNvSpPr/>
              <p:nvPr/>
            </p:nvSpPr>
            <p:spPr>
              <a:xfrm>
                <a:off x="4652104" y="4071710"/>
                <a:ext cx="1779804" cy="497581"/>
              </a:xfrm>
              <a:custGeom>
                <a:avLst/>
                <a:gdLst/>
                <a:ahLst/>
                <a:cxnLst/>
                <a:rect l="l" t="t" r="r" b="b"/>
                <a:pathLst>
                  <a:path w="4512" h="1263" extrusionOk="0">
                    <a:moveTo>
                      <a:pt x="4510" y="820"/>
                    </a:moveTo>
                    <a:cubicBezTo>
                      <a:pt x="4511" y="820"/>
                      <a:pt x="4511" y="820"/>
                      <a:pt x="4511" y="820"/>
                    </a:cubicBezTo>
                    <a:cubicBezTo>
                      <a:pt x="4163" y="985"/>
                      <a:pt x="4243" y="1262"/>
                      <a:pt x="4243" y="1262"/>
                    </a:cubicBezTo>
                    <a:lnTo>
                      <a:pt x="0" y="1262"/>
                    </a:lnTo>
                    <a:cubicBezTo>
                      <a:pt x="6" y="1171"/>
                      <a:pt x="23" y="1087"/>
                      <a:pt x="44" y="1012"/>
                    </a:cubicBezTo>
                    <a:lnTo>
                      <a:pt x="45" y="1012"/>
                    </a:lnTo>
                    <a:cubicBezTo>
                      <a:pt x="100" y="816"/>
                      <a:pt x="185" y="688"/>
                      <a:pt x="185" y="688"/>
                    </a:cubicBezTo>
                    <a:cubicBezTo>
                      <a:pt x="1785" y="0"/>
                      <a:pt x="4452" y="802"/>
                      <a:pt x="4510" y="820"/>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08" name="Google Shape;1108;p38"/>
              <p:cNvSpPr/>
              <p:nvPr/>
            </p:nvSpPr>
            <p:spPr>
              <a:xfrm>
                <a:off x="4725175" y="4022996"/>
                <a:ext cx="1706737" cy="372315"/>
              </a:xfrm>
              <a:custGeom>
                <a:avLst/>
                <a:gdLst/>
                <a:ahLst/>
                <a:cxnLst/>
                <a:rect l="l" t="t" r="r" b="b"/>
                <a:pathLst>
                  <a:path w="4326" h="943" extrusionOk="0">
                    <a:moveTo>
                      <a:pt x="315" y="343"/>
                    </a:moveTo>
                    <a:cubicBezTo>
                      <a:pt x="937" y="143"/>
                      <a:pt x="2222" y="0"/>
                      <a:pt x="4325" y="942"/>
                    </a:cubicBezTo>
                    <a:cubicBezTo>
                      <a:pt x="4267" y="924"/>
                      <a:pt x="1600" y="122"/>
                      <a:pt x="0" y="810"/>
                    </a:cubicBezTo>
                    <a:lnTo>
                      <a:pt x="315" y="343"/>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09" name="Google Shape;1109;p38"/>
              <p:cNvSpPr/>
              <p:nvPr/>
            </p:nvSpPr>
            <p:spPr>
              <a:xfrm>
                <a:off x="4516400" y="4393572"/>
                <a:ext cx="3830996" cy="294025"/>
              </a:xfrm>
              <a:custGeom>
                <a:avLst/>
                <a:gdLst/>
                <a:ahLst/>
                <a:cxnLst/>
                <a:rect l="l" t="t" r="r" b="b"/>
                <a:pathLst>
                  <a:path w="9712" h="745" extrusionOk="0">
                    <a:moveTo>
                      <a:pt x="4855" y="147"/>
                    </a:moveTo>
                    <a:cubicBezTo>
                      <a:pt x="4855" y="147"/>
                      <a:pt x="4653" y="243"/>
                      <a:pt x="4680" y="420"/>
                    </a:cubicBezTo>
                    <a:cubicBezTo>
                      <a:pt x="4701" y="556"/>
                      <a:pt x="4794" y="580"/>
                      <a:pt x="4835" y="584"/>
                    </a:cubicBezTo>
                    <a:lnTo>
                      <a:pt x="4855" y="583"/>
                    </a:lnTo>
                    <a:cubicBezTo>
                      <a:pt x="4855" y="583"/>
                      <a:pt x="5004" y="595"/>
                      <a:pt x="5030" y="418"/>
                    </a:cubicBezTo>
                    <a:cubicBezTo>
                      <a:pt x="5057" y="247"/>
                      <a:pt x="4867" y="151"/>
                      <a:pt x="4856" y="146"/>
                    </a:cubicBezTo>
                    <a:lnTo>
                      <a:pt x="4855" y="147"/>
                    </a:lnTo>
                    <a:close/>
                    <a:moveTo>
                      <a:pt x="4855" y="1"/>
                    </a:moveTo>
                    <a:lnTo>
                      <a:pt x="4855" y="0"/>
                    </a:lnTo>
                    <a:cubicBezTo>
                      <a:pt x="5203" y="164"/>
                      <a:pt x="5123" y="442"/>
                      <a:pt x="5123" y="442"/>
                    </a:cubicBezTo>
                    <a:lnTo>
                      <a:pt x="9366" y="442"/>
                    </a:lnTo>
                    <a:cubicBezTo>
                      <a:pt x="9360" y="350"/>
                      <a:pt x="9343" y="266"/>
                      <a:pt x="9322" y="191"/>
                    </a:cubicBezTo>
                    <a:lnTo>
                      <a:pt x="9711" y="639"/>
                    </a:lnTo>
                    <a:lnTo>
                      <a:pt x="5097" y="639"/>
                    </a:lnTo>
                    <a:cubicBezTo>
                      <a:pt x="5097" y="639"/>
                      <a:pt x="4986" y="743"/>
                      <a:pt x="4855" y="743"/>
                    </a:cubicBezTo>
                    <a:lnTo>
                      <a:pt x="4855" y="744"/>
                    </a:lnTo>
                    <a:cubicBezTo>
                      <a:pt x="4724" y="744"/>
                      <a:pt x="4613" y="641"/>
                      <a:pt x="4613" y="641"/>
                    </a:cubicBezTo>
                    <a:lnTo>
                      <a:pt x="0" y="641"/>
                    </a:lnTo>
                    <a:lnTo>
                      <a:pt x="388" y="193"/>
                    </a:lnTo>
                    <a:cubicBezTo>
                      <a:pt x="367" y="268"/>
                      <a:pt x="350" y="352"/>
                      <a:pt x="344" y="443"/>
                    </a:cubicBezTo>
                    <a:lnTo>
                      <a:pt x="4587" y="443"/>
                    </a:lnTo>
                    <a:cubicBezTo>
                      <a:pt x="4587" y="443"/>
                      <a:pt x="4507" y="166"/>
                      <a:pt x="4855" y="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10" name="Google Shape;1110;p38"/>
              <p:cNvSpPr/>
              <p:nvPr/>
            </p:nvSpPr>
            <p:spPr>
              <a:xfrm>
                <a:off x="4836521" y="3915129"/>
                <a:ext cx="1607557" cy="490621"/>
              </a:xfrm>
              <a:custGeom>
                <a:avLst/>
                <a:gdLst/>
                <a:ahLst/>
                <a:cxnLst/>
                <a:rect l="l" t="t" r="r" b="b"/>
                <a:pathLst>
                  <a:path w="4075" h="1243" extrusionOk="0">
                    <a:moveTo>
                      <a:pt x="4042" y="1242"/>
                    </a:moveTo>
                    <a:cubicBezTo>
                      <a:pt x="4038" y="1242"/>
                      <a:pt x="4034" y="1241"/>
                      <a:pt x="4030" y="1239"/>
                    </a:cubicBezTo>
                    <a:cubicBezTo>
                      <a:pt x="1721" y="59"/>
                      <a:pt x="57" y="637"/>
                      <a:pt x="41" y="643"/>
                    </a:cubicBezTo>
                    <a:cubicBezTo>
                      <a:pt x="27" y="648"/>
                      <a:pt x="11" y="641"/>
                      <a:pt x="5" y="626"/>
                    </a:cubicBezTo>
                    <a:cubicBezTo>
                      <a:pt x="0" y="612"/>
                      <a:pt x="8" y="596"/>
                      <a:pt x="22" y="591"/>
                    </a:cubicBezTo>
                    <a:cubicBezTo>
                      <a:pt x="39" y="585"/>
                      <a:pt x="1725" y="0"/>
                      <a:pt x="4055" y="1190"/>
                    </a:cubicBezTo>
                    <a:cubicBezTo>
                      <a:pt x="4068" y="1197"/>
                      <a:pt x="4074" y="1214"/>
                      <a:pt x="4067" y="1227"/>
                    </a:cubicBezTo>
                    <a:cubicBezTo>
                      <a:pt x="4062" y="1237"/>
                      <a:pt x="4052" y="1242"/>
                      <a:pt x="4042" y="1242"/>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11" name="Google Shape;1111;p38"/>
              <p:cNvSpPr/>
              <p:nvPr/>
            </p:nvSpPr>
            <p:spPr>
              <a:xfrm>
                <a:off x="4712996" y="4071710"/>
                <a:ext cx="1731087" cy="334041"/>
              </a:xfrm>
              <a:custGeom>
                <a:avLst/>
                <a:gdLst/>
                <a:ahLst/>
                <a:cxnLst/>
                <a:rect l="l" t="t" r="r" b="b"/>
                <a:pathLst>
                  <a:path w="4389" h="845" extrusionOk="0">
                    <a:moveTo>
                      <a:pt x="4357" y="844"/>
                    </a:moveTo>
                    <a:cubicBezTo>
                      <a:pt x="4355" y="844"/>
                      <a:pt x="4352" y="844"/>
                      <a:pt x="4350" y="843"/>
                    </a:cubicBezTo>
                    <a:cubicBezTo>
                      <a:pt x="1657" y="59"/>
                      <a:pt x="58" y="705"/>
                      <a:pt x="42" y="712"/>
                    </a:cubicBezTo>
                    <a:cubicBezTo>
                      <a:pt x="28" y="717"/>
                      <a:pt x="12" y="711"/>
                      <a:pt x="6" y="697"/>
                    </a:cubicBezTo>
                    <a:cubicBezTo>
                      <a:pt x="0" y="683"/>
                      <a:pt x="6" y="667"/>
                      <a:pt x="21" y="661"/>
                    </a:cubicBezTo>
                    <a:cubicBezTo>
                      <a:pt x="36" y="654"/>
                      <a:pt x="1654" y="0"/>
                      <a:pt x="4365" y="790"/>
                    </a:cubicBezTo>
                    <a:cubicBezTo>
                      <a:pt x="4380" y="794"/>
                      <a:pt x="4388" y="810"/>
                      <a:pt x="4384" y="824"/>
                    </a:cubicBezTo>
                    <a:cubicBezTo>
                      <a:pt x="4380" y="836"/>
                      <a:pt x="4369" y="844"/>
                      <a:pt x="4357" y="84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12" name="Google Shape;1112;p38"/>
              <p:cNvSpPr/>
              <p:nvPr/>
            </p:nvSpPr>
            <p:spPr>
              <a:xfrm>
                <a:off x="4672981" y="4317021"/>
                <a:ext cx="1685846" cy="158321"/>
              </a:xfrm>
              <a:custGeom>
                <a:avLst/>
                <a:gdLst/>
                <a:ahLst/>
                <a:cxnLst/>
                <a:rect l="l" t="t" r="r" b="b"/>
                <a:pathLst>
                  <a:path w="4275" h="401" extrusionOk="0">
                    <a:moveTo>
                      <a:pt x="4243" y="400"/>
                    </a:moveTo>
                    <a:cubicBezTo>
                      <a:pt x="4240" y="400"/>
                      <a:pt x="4237" y="400"/>
                      <a:pt x="4234" y="399"/>
                    </a:cubicBezTo>
                    <a:cubicBezTo>
                      <a:pt x="4225" y="396"/>
                      <a:pt x="3302" y="97"/>
                      <a:pt x="2333" y="77"/>
                    </a:cubicBezTo>
                    <a:cubicBezTo>
                      <a:pt x="1364" y="56"/>
                      <a:pt x="48" y="301"/>
                      <a:pt x="35" y="304"/>
                    </a:cubicBezTo>
                    <a:cubicBezTo>
                      <a:pt x="20" y="306"/>
                      <a:pt x="6" y="297"/>
                      <a:pt x="3" y="282"/>
                    </a:cubicBezTo>
                    <a:cubicBezTo>
                      <a:pt x="0" y="267"/>
                      <a:pt x="10" y="252"/>
                      <a:pt x="25" y="249"/>
                    </a:cubicBezTo>
                    <a:cubicBezTo>
                      <a:pt x="38" y="247"/>
                      <a:pt x="1358" y="0"/>
                      <a:pt x="2334" y="21"/>
                    </a:cubicBezTo>
                    <a:cubicBezTo>
                      <a:pt x="3311" y="42"/>
                      <a:pt x="4242" y="343"/>
                      <a:pt x="4252" y="346"/>
                    </a:cubicBezTo>
                    <a:cubicBezTo>
                      <a:pt x="4266" y="351"/>
                      <a:pt x="4274" y="367"/>
                      <a:pt x="4269" y="381"/>
                    </a:cubicBezTo>
                    <a:cubicBezTo>
                      <a:pt x="4265" y="393"/>
                      <a:pt x="4255" y="400"/>
                      <a:pt x="4243" y="40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13" name="Google Shape;1113;p38"/>
              <p:cNvSpPr/>
              <p:nvPr/>
            </p:nvSpPr>
            <p:spPr>
              <a:xfrm>
                <a:off x="4639925" y="4431847"/>
                <a:ext cx="1694549" cy="120045"/>
              </a:xfrm>
              <a:custGeom>
                <a:avLst/>
                <a:gdLst/>
                <a:ahLst/>
                <a:cxnLst/>
                <a:rect l="l" t="t" r="r" b="b"/>
                <a:pathLst>
                  <a:path w="4295" h="306" extrusionOk="0">
                    <a:moveTo>
                      <a:pt x="4264" y="305"/>
                    </a:moveTo>
                    <a:cubicBezTo>
                      <a:pt x="4262" y="305"/>
                      <a:pt x="4261" y="304"/>
                      <a:pt x="4259" y="304"/>
                    </a:cubicBezTo>
                    <a:cubicBezTo>
                      <a:pt x="4247" y="302"/>
                      <a:pt x="3043" y="56"/>
                      <a:pt x="2309" y="109"/>
                    </a:cubicBezTo>
                    <a:cubicBezTo>
                      <a:pt x="1571" y="162"/>
                      <a:pt x="47" y="296"/>
                      <a:pt x="32" y="297"/>
                    </a:cubicBezTo>
                    <a:cubicBezTo>
                      <a:pt x="16" y="299"/>
                      <a:pt x="3" y="288"/>
                      <a:pt x="2" y="272"/>
                    </a:cubicBezTo>
                    <a:cubicBezTo>
                      <a:pt x="0" y="257"/>
                      <a:pt x="12" y="244"/>
                      <a:pt x="27" y="242"/>
                    </a:cubicBezTo>
                    <a:cubicBezTo>
                      <a:pt x="42" y="241"/>
                      <a:pt x="1567" y="107"/>
                      <a:pt x="2305" y="54"/>
                    </a:cubicBezTo>
                    <a:cubicBezTo>
                      <a:pt x="3047" y="0"/>
                      <a:pt x="4258" y="248"/>
                      <a:pt x="4270" y="250"/>
                    </a:cubicBezTo>
                    <a:cubicBezTo>
                      <a:pt x="4285" y="253"/>
                      <a:pt x="4294" y="268"/>
                      <a:pt x="4291" y="283"/>
                    </a:cubicBezTo>
                    <a:cubicBezTo>
                      <a:pt x="4289" y="296"/>
                      <a:pt x="4277" y="305"/>
                      <a:pt x="4264" y="30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14" name="Google Shape;1114;p38"/>
              <p:cNvSpPr/>
              <p:nvPr/>
            </p:nvSpPr>
            <p:spPr>
              <a:xfrm>
                <a:off x="4561635" y="4558853"/>
                <a:ext cx="1776320" cy="78290"/>
              </a:xfrm>
              <a:custGeom>
                <a:avLst/>
                <a:gdLst/>
                <a:ahLst/>
                <a:cxnLst/>
                <a:rect l="l" t="t" r="r" b="b"/>
                <a:pathLst>
                  <a:path w="4501" h="197" extrusionOk="0">
                    <a:moveTo>
                      <a:pt x="4463" y="196"/>
                    </a:moveTo>
                    <a:lnTo>
                      <a:pt x="28" y="196"/>
                    </a:lnTo>
                    <a:cubicBezTo>
                      <a:pt x="13" y="196"/>
                      <a:pt x="0" y="183"/>
                      <a:pt x="0" y="168"/>
                    </a:cubicBezTo>
                    <a:cubicBezTo>
                      <a:pt x="0" y="153"/>
                      <a:pt x="13" y="140"/>
                      <a:pt x="28" y="140"/>
                    </a:cubicBezTo>
                    <a:lnTo>
                      <a:pt x="4437" y="140"/>
                    </a:lnTo>
                    <a:lnTo>
                      <a:pt x="4444" y="26"/>
                    </a:lnTo>
                    <a:cubicBezTo>
                      <a:pt x="4445" y="11"/>
                      <a:pt x="4456" y="0"/>
                      <a:pt x="4473" y="0"/>
                    </a:cubicBezTo>
                    <a:cubicBezTo>
                      <a:pt x="4488" y="1"/>
                      <a:pt x="4500" y="14"/>
                      <a:pt x="4499" y="29"/>
                    </a:cubicBezTo>
                    <a:lnTo>
                      <a:pt x="4491" y="170"/>
                    </a:lnTo>
                    <a:cubicBezTo>
                      <a:pt x="4490" y="184"/>
                      <a:pt x="4478" y="196"/>
                      <a:pt x="4463" y="196"/>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15" name="Google Shape;1115;p38"/>
              <p:cNvSpPr/>
              <p:nvPr/>
            </p:nvSpPr>
            <p:spPr>
              <a:xfrm>
                <a:off x="6419728" y="3916868"/>
                <a:ext cx="1607570" cy="490621"/>
              </a:xfrm>
              <a:custGeom>
                <a:avLst/>
                <a:gdLst/>
                <a:ahLst/>
                <a:cxnLst/>
                <a:rect l="l" t="t" r="r" b="b"/>
                <a:pathLst>
                  <a:path w="4074" h="1243" extrusionOk="0">
                    <a:moveTo>
                      <a:pt x="31" y="1242"/>
                    </a:moveTo>
                    <a:cubicBezTo>
                      <a:pt x="21" y="1242"/>
                      <a:pt x="12" y="1237"/>
                      <a:pt x="7" y="1227"/>
                    </a:cubicBezTo>
                    <a:cubicBezTo>
                      <a:pt x="0" y="1214"/>
                      <a:pt x="5" y="1197"/>
                      <a:pt x="19" y="1190"/>
                    </a:cubicBezTo>
                    <a:cubicBezTo>
                      <a:pt x="2349" y="0"/>
                      <a:pt x="4035" y="585"/>
                      <a:pt x="4051" y="591"/>
                    </a:cubicBezTo>
                    <a:cubicBezTo>
                      <a:pt x="4066" y="596"/>
                      <a:pt x="4073" y="612"/>
                      <a:pt x="4068" y="626"/>
                    </a:cubicBezTo>
                    <a:cubicBezTo>
                      <a:pt x="4063" y="641"/>
                      <a:pt x="4047" y="648"/>
                      <a:pt x="4033" y="643"/>
                    </a:cubicBezTo>
                    <a:cubicBezTo>
                      <a:pt x="4016" y="637"/>
                      <a:pt x="2351" y="60"/>
                      <a:pt x="44" y="1239"/>
                    </a:cubicBezTo>
                    <a:cubicBezTo>
                      <a:pt x="40" y="1241"/>
                      <a:pt x="36" y="1242"/>
                      <a:pt x="31" y="1242"/>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16" name="Google Shape;1116;p38"/>
              <p:cNvSpPr/>
              <p:nvPr/>
            </p:nvSpPr>
            <p:spPr>
              <a:xfrm>
                <a:off x="6419728" y="4073450"/>
                <a:ext cx="1731087" cy="332300"/>
              </a:xfrm>
              <a:custGeom>
                <a:avLst/>
                <a:gdLst/>
                <a:ahLst/>
                <a:cxnLst/>
                <a:rect l="l" t="t" r="r" b="b"/>
                <a:pathLst>
                  <a:path w="4389" h="844" extrusionOk="0">
                    <a:moveTo>
                      <a:pt x="30" y="843"/>
                    </a:moveTo>
                    <a:cubicBezTo>
                      <a:pt x="18" y="843"/>
                      <a:pt x="7" y="835"/>
                      <a:pt x="4" y="823"/>
                    </a:cubicBezTo>
                    <a:cubicBezTo>
                      <a:pt x="0" y="809"/>
                      <a:pt x="8" y="793"/>
                      <a:pt x="23" y="789"/>
                    </a:cubicBezTo>
                    <a:cubicBezTo>
                      <a:pt x="2733" y="0"/>
                      <a:pt x="4351" y="653"/>
                      <a:pt x="4367" y="660"/>
                    </a:cubicBezTo>
                    <a:cubicBezTo>
                      <a:pt x="4381" y="666"/>
                      <a:pt x="4388" y="682"/>
                      <a:pt x="4382" y="696"/>
                    </a:cubicBezTo>
                    <a:cubicBezTo>
                      <a:pt x="4376" y="710"/>
                      <a:pt x="4360" y="716"/>
                      <a:pt x="4346" y="711"/>
                    </a:cubicBezTo>
                    <a:cubicBezTo>
                      <a:pt x="4330" y="704"/>
                      <a:pt x="2728" y="58"/>
                      <a:pt x="38" y="842"/>
                    </a:cubicBezTo>
                    <a:cubicBezTo>
                      <a:pt x="35" y="843"/>
                      <a:pt x="33" y="843"/>
                      <a:pt x="30" y="84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17" name="Google Shape;1117;p38"/>
              <p:cNvSpPr/>
              <p:nvPr/>
            </p:nvSpPr>
            <p:spPr>
              <a:xfrm>
                <a:off x="6504977" y="4318761"/>
                <a:ext cx="1685858" cy="158321"/>
              </a:xfrm>
              <a:custGeom>
                <a:avLst/>
                <a:gdLst/>
                <a:ahLst/>
                <a:cxnLst/>
                <a:rect l="l" t="t" r="r" b="b"/>
                <a:pathLst>
                  <a:path w="4274" h="401" extrusionOk="0">
                    <a:moveTo>
                      <a:pt x="31" y="400"/>
                    </a:moveTo>
                    <a:cubicBezTo>
                      <a:pt x="19" y="400"/>
                      <a:pt x="8" y="393"/>
                      <a:pt x="4" y="381"/>
                    </a:cubicBezTo>
                    <a:cubicBezTo>
                      <a:pt x="0" y="367"/>
                      <a:pt x="8" y="351"/>
                      <a:pt x="22" y="346"/>
                    </a:cubicBezTo>
                    <a:cubicBezTo>
                      <a:pt x="31" y="343"/>
                      <a:pt x="962" y="42"/>
                      <a:pt x="1940" y="21"/>
                    </a:cubicBezTo>
                    <a:cubicBezTo>
                      <a:pt x="2916" y="0"/>
                      <a:pt x="4235" y="247"/>
                      <a:pt x="4248" y="249"/>
                    </a:cubicBezTo>
                    <a:cubicBezTo>
                      <a:pt x="4263" y="252"/>
                      <a:pt x="4273" y="267"/>
                      <a:pt x="4270" y="282"/>
                    </a:cubicBezTo>
                    <a:cubicBezTo>
                      <a:pt x="4268" y="297"/>
                      <a:pt x="4253" y="306"/>
                      <a:pt x="4238" y="304"/>
                    </a:cubicBezTo>
                    <a:cubicBezTo>
                      <a:pt x="4225" y="301"/>
                      <a:pt x="2910" y="56"/>
                      <a:pt x="1941" y="77"/>
                    </a:cubicBezTo>
                    <a:cubicBezTo>
                      <a:pt x="972" y="97"/>
                      <a:pt x="48" y="396"/>
                      <a:pt x="39" y="399"/>
                    </a:cubicBezTo>
                    <a:cubicBezTo>
                      <a:pt x="36" y="400"/>
                      <a:pt x="33" y="400"/>
                      <a:pt x="31" y="40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18" name="Google Shape;1118;p38"/>
              <p:cNvSpPr/>
              <p:nvPr/>
            </p:nvSpPr>
            <p:spPr>
              <a:xfrm>
                <a:off x="6529334" y="4433588"/>
                <a:ext cx="1694549" cy="120045"/>
              </a:xfrm>
              <a:custGeom>
                <a:avLst/>
                <a:gdLst/>
                <a:ahLst/>
                <a:cxnLst/>
                <a:rect l="l" t="t" r="r" b="b"/>
                <a:pathLst>
                  <a:path w="4295" h="306" extrusionOk="0">
                    <a:moveTo>
                      <a:pt x="30" y="305"/>
                    </a:moveTo>
                    <a:cubicBezTo>
                      <a:pt x="17" y="305"/>
                      <a:pt x="6" y="296"/>
                      <a:pt x="3" y="283"/>
                    </a:cubicBezTo>
                    <a:cubicBezTo>
                      <a:pt x="0" y="268"/>
                      <a:pt x="10" y="253"/>
                      <a:pt x="25" y="250"/>
                    </a:cubicBezTo>
                    <a:cubicBezTo>
                      <a:pt x="37" y="248"/>
                      <a:pt x="1247" y="0"/>
                      <a:pt x="1989" y="54"/>
                    </a:cubicBezTo>
                    <a:cubicBezTo>
                      <a:pt x="2728" y="107"/>
                      <a:pt x="4252" y="241"/>
                      <a:pt x="4268" y="242"/>
                    </a:cubicBezTo>
                    <a:cubicBezTo>
                      <a:pt x="4283" y="244"/>
                      <a:pt x="4294" y="257"/>
                      <a:pt x="4293" y="272"/>
                    </a:cubicBezTo>
                    <a:cubicBezTo>
                      <a:pt x="4291" y="288"/>
                      <a:pt x="4278" y="299"/>
                      <a:pt x="4263" y="297"/>
                    </a:cubicBezTo>
                    <a:cubicBezTo>
                      <a:pt x="4248" y="296"/>
                      <a:pt x="2723" y="162"/>
                      <a:pt x="1985" y="109"/>
                    </a:cubicBezTo>
                    <a:cubicBezTo>
                      <a:pt x="1251" y="56"/>
                      <a:pt x="48" y="302"/>
                      <a:pt x="36" y="304"/>
                    </a:cubicBezTo>
                    <a:cubicBezTo>
                      <a:pt x="34" y="304"/>
                      <a:pt x="32" y="305"/>
                      <a:pt x="30" y="30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19" name="Google Shape;1119;p38"/>
              <p:cNvSpPr/>
              <p:nvPr/>
            </p:nvSpPr>
            <p:spPr>
              <a:xfrm>
                <a:off x="6527594" y="4558853"/>
                <a:ext cx="1774575" cy="78290"/>
              </a:xfrm>
              <a:custGeom>
                <a:avLst/>
                <a:gdLst/>
                <a:ahLst/>
                <a:cxnLst/>
                <a:rect l="l" t="t" r="r" b="b"/>
                <a:pathLst>
                  <a:path w="4500" h="198" extrusionOk="0">
                    <a:moveTo>
                      <a:pt x="4472" y="197"/>
                    </a:moveTo>
                    <a:lnTo>
                      <a:pt x="36" y="197"/>
                    </a:lnTo>
                    <a:cubicBezTo>
                      <a:pt x="22" y="197"/>
                      <a:pt x="9" y="185"/>
                      <a:pt x="9" y="171"/>
                    </a:cubicBezTo>
                    <a:lnTo>
                      <a:pt x="1" y="30"/>
                    </a:lnTo>
                    <a:cubicBezTo>
                      <a:pt x="0" y="15"/>
                      <a:pt x="12" y="2"/>
                      <a:pt x="27" y="1"/>
                    </a:cubicBezTo>
                    <a:cubicBezTo>
                      <a:pt x="43" y="0"/>
                      <a:pt x="55" y="12"/>
                      <a:pt x="56" y="27"/>
                    </a:cubicBezTo>
                    <a:lnTo>
                      <a:pt x="62" y="141"/>
                    </a:lnTo>
                    <a:lnTo>
                      <a:pt x="4472" y="141"/>
                    </a:lnTo>
                    <a:cubicBezTo>
                      <a:pt x="4487" y="141"/>
                      <a:pt x="4499" y="154"/>
                      <a:pt x="4499" y="169"/>
                    </a:cubicBezTo>
                    <a:cubicBezTo>
                      <a:pt x="4499" y="184"/>
                      <a:pt x="4487" y="197"/>
                      <a:pt x="4472" y="19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20" name="Google Shape;1120;p38"/>
              <p:cNvSpPr/>
              <p:nvPr/>
            </p:nvSpPr>
            <p:spPr>
              <a:xfrm>
                <a:off x="6421467" y="4242210"/>
                <a:ext cx="22617" cy="163541"/>
              </a:xfrm>
              <a:custGeom>
                <a:avLst/>
                <a:gdLst/>
                <a:ahLst/>
                <a:cxnLst/>
                <a:rect l="l" t="t" r="r" b="b"/>
                <a:pathLst>
                  <a:path w="56" h="413" extrusionOk="0">
                    <a:moveTo>
                      <a:pt x="27" y="412"/>
                    </a:moveTo>
                    <a:cubicBezTo>
                      <a:pt x="12" y="412"/>
                      <a:pt x="0" y="400"/>
                      <a:pt x="0" y="385"/>
                    </a:cubicBezTo>
                    <a:lnTo>
                      <a:pt x="0" y="27"/>
                    </a:lnTo>
                    <a:cubicBezTo>
                      <a:pt x="0" y="12"/>
                      <a:pt x="12" y="0"/>
                      <a:pt x="27" y="0"/>
                    </a:cubicBezTo>
                    <a:cubicBezTo>
                      <a:pt x="42" y="0"/>
                      <a:pt x="55" y="12"/>
                      <a:pt x="55" y="27"/>
                    </a:cubicBezTo>
                    <a:lnTo>
                      <a:pt x="55" y="385"/>
                    </a:lnTo>
                    <a:cubicBezTo>
                      <a:pt x="55" y="400"/>
                      <a:pt x="42" y="412"/>
                      <a:pt x="27" y="412"/>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21" name="Google Shape;1121;p38"/>
              <p:cNvSpPr/>
              <p:nvPr/>
            </p:nvSpPr>
            <p:spPr>
              <a:xfrm>
                <a:off x="6023056" y="3010436"/>
                <a:ext cx="534114" cy="798569"/>
              </a:xfrm>
              <a:custGeom>
                <a:avLst/>
                <a:gdLst/>
                <a:ahLst/>
                <a:cxnLst/>
                <a:rect l="l" t="t" r="r" b="b"/>
                <a:pathLst>
                  <a:path w="1353" h="2023" extrusionOk="0">
                    <a:moveTo>
                      <a:pt x="1340" y="2022"/>
                    </a:moveTo>
                    <a:lnTo>
                      <a:pt x="36" y="2022"/>
                    </a:lnTo>
                    <a:lnTo>
                      <a:pt x="36" y="1600"/>
                    </a:lnTo>
                    <a:cubicBezTo>
                      <a:pt x="271" y="1389"/>
                      <a:pt x="449" y="1209"/>
                      <a:pt x="568" y="1062"/>
                    </a:cubicBezTo>
                    <a:cubicBezTo>
                      <a:pt x="688" y="914"/>
                      <a:pt x="748" y="792"/>
                      <a:pt x="748" y="694"/>
                    </a:cubicBezTo>
                    <a:cubicBezTo>
                      <a:pt x="748" y="630"/>
                      <a:pt x="728" y="581"/>
                      <a:pt x="690" y="547"/>
                    </a:cubicBezTo>
                    <a:cubicBezTo>
                      <a:pt x="651" y="513"/>
                      <a:pt x="598" y="496"/>
                      <a:pt x="533" y="496"/>
                    </a:cubicBezTo>
                    <a:cubicBezTo>
                      <a:pt x="409" y="496"/>
                      <a:pt x="280" y="535"/>
                      <a:pt x="147" y="613"/>
                    </a:cubicBezTo>
                    <a:lnTo>
                      <a:pt x="0" y="167"/>
                    </a:lnTo>
                    <a:cubicBezTo>
                      <a:pt x="110" y="111"/>
                      <a:pt x="218" y="70"/>
                      <a:pt x="325" y="42"/>
                    </a:cubicBezTo>
                    <a:cubicBezTo>
                      <a:pt x="431" y="14"/>
                      <a:pt x="543" y="0"/>
                      <a:pt x="661" y="0"/>
                    </a:cubicBezTo>
                    <a:cubicBezTo>
                      <a:pt x="801" y="0"/>
                      <a:pt x="923" y="27"/>
                      <a:pt x="1028" y="82"/>
                    </a:cubicBezTo>
                    <a:cubicBezTo>
                      <a:pt x="1132" y="137"/>
                      <a:pt x="1212" y="212"/>
                      <a:pt x="1269" y="307"/>
                    </a:cubicBezTo>
                    <a:cubicBezTo>
                      <a:pt x="1324" y="401"/>
                      <a:pt x="1352" y="509"/>
                      <a:pt x="1352" y="631"/>
                    </a:cubicBezTo>
                    <a:cubicBezTo>
                      <a:pt x="1352" y="812"/>
                      <a:pt x="1292" y="982"/>
                      <a:pt x="1170" y="1138"/>
                    </a:cubicBezTo>
                    <a:cubicBezTo>
                      <a:pt x="1048" y="1294"/>
                      <a:pt x="864" y="1444"/>
                      <a:pt x="619" y="1585"/>
                    </a:cubicBezTo>
                    <a:lnTo>
                      <a:pt x="1340" y="1585"/>
                    </a:lnTo>
                    <a:lnTo>
                      <a:pt x="1340" y="2022"/>
                    </a:ln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22" name="Google Shape;1122;p38"/>
              <p:cNvSpPr/>
              <p:nvPr/>
            </p:nvSpPr>
            <p:spPr>
              <a:xfrm>
                <a:off x="6444085" y="3109604"/>
                <a:ext cx="85249" cy="318382"/>
              </a:xfrm>
              <a:custGeom>
                <a:avLst/>
                <a:gdLst/>
                <a:ahLst/>
                <a:cxnLst/>
                <a:rect l="l" t="t" r="r" b="b"/>
                <a:pathLst>
                  <a:path w="215" h="807" extrusionOk="0">
                    <a:moveTo>
                      <a:pt x="31" y="806"/>
                    </a:moveTo>
                    <a:cubicBezTo>
                      <a:pt x="25" y="806"/>
                      <a:pt x="18" y="804"/>
                      <a:pt x="13" y="799"/>
                    </a:cubicBezTo>
                    <a:cubicBezTo>
                      <a:pt x="1" y="790"/>
                      <a:pt x="0" y="772"/>
                      <a:pt x="10" y="761"/>
                    </a:cubicBezTo>
                    <a:cubicBezTo>
                      <a:pt x="94" y="663"/>
                      <a:pt x="145" y="539"/>
                      <a:pt x="151" y="410"/>
                    </a:cubicBezTo>
                    <a:cubicBezTo>
                      <a:pt x="158" y="282"/>
                      <a:pt x="122" y="153"/>
                      <a:pt x="48" y="47"/>
                    </a:cubicBezTo>
                    <a:cubicBezTo>
                      <a:pt x="40" y="34"/>
                      <a:pt x="43" y="17"/>
                      <a:pt x="55" y="9"/>
                    </a:cubicBezTo>
                    <a:cubicBezTo>
                      <a:pt x="68" y="0"/>
                      <a:pt x="85" y="3"/>
                      <a:pt x="94" y="16"/>
                    </a:cubicBezTo>
                    <a:cubicBezTo>
                      <a:pt x="174" y="131"/>
                      <a:pt x="214" y="273"/>
                      <a:pt x="206" y="413"/>
                    </a:cubicBezTo>
                    <a:cubicBezTo>
                      <a:pt x="199" y="554"/>
                      <a:pt x="144" y="690"/>
                      <a:pt x="52" y="797"/>
                    </a:cubicBezTo>
                    <a:cubicBezTo>
                      <a:pt x="46" y="803"/>
                      <a:pt x="39" y="806"/>
                      <a:pt x="31" y="806"/>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23" name="Google Shape;1123;p38"/>
              <p:cNvSpPr/>
              <p:nvPr/>
            </p:nvSpPr>
            <p:spPr>
              <a:xfrm>
                <a:off x="6591966" y="3234869"/>
                <a:ext cx="628060" cy="822920"/>
              </a:xfrm>
              <a:custGeom>
                <a:avLst/>
                <a:gdLst/>
                <a:ahLst/>
                <a:cxnLst/>
                <a:rect l="l" t="t" r="r" b="b"/>
                <a:pathLst>
                  <a:path w="1593" h="2087" extrusionOk="0">
                    <a:moveTo>
                      <a:pt x="1444" y="1627"/>
                    </a:moveTo>
                    <a:cubicBezTo>
                      <a:pt x="1418" y="1746"/>
                      <a:pt x="1365" y="1843"/>
                      <a:pt x="1283" y="1917"/>
                    </a:cubicBezTo>
                    <a:cubicBezTo>
                      <a:pt x="1200" y="1991"/>
                      <a:pt x="1097" y="2040"/>
                      <a:pt x="973" y="2063"/>
                    </a:cubicBezTo>
                    <a:cubicBezTo>
                      <a:pt x="848" y="2086"/>
                      <a:pt x="712" y="2082"/>
                      <a:pt x="564" y="2050"/>
                    </a:cubicBezTo>
                    <a:cubicBezTo>
                      <a:pt x="351" y="2004"/>
                      <a:pt x="163" y="1924"/>
                      <a:pt x="0" y="1810"/>
                    </a:cubicBezTo>
                    <a:lnTo>
                      <a:pt x="189" y="1400"/>
                    </a:lnTo>
                    <a:cubicBezTo>
                      <a:pt x="330" y="1496"/>
                      <a:pt x="466" y="1558"/>
                      <a:pt x="599" y="1586"/>
                    </a:cubicBezTo>
                    <a:cubicBezTo>
                      <a:pt x="759" y="1621"/>
                      <a:pt x="852" y="1578"/>
                      <a:pt x="878" y="1459"/>
                    </a:cubicBezTo>
                    <a:cubicBezTo>
                      <a:pt x="896" y="1376"/>
                      <a:pt x="867" y="1307"/>
                      <a:pt x="793" y="1255"/>
                    </a:cubicBezTo>
                    <a:cubicBezTo>
                      <a:pt x="718" y="1202"/>
                      <a:pt x="586" y="1155"/>
                      <a:pt x="395" y="1114"/>
                    </a:cubicBezTo>
                    <a:lnTo>
                      <a:pt x="472" y="751"/>
                    </a:lnTo>
                    <a:cubicBezTo>
                      <a:pt x="646" y="789"/>
                      <a:pt x="780" y="799"/>
                      <a:pt x="874" y="783"/>
                    </a:cubicBezTo>
                    <a:cubicBezTo>
                      <a:pt x="968" y="766"/>
                      <a:pt x="1023" y="726"/>
                      <a:pt x="1037" y="662"/>
                    </a:cubicBezTo>
                    <a:cubicBezTo>
                      <a:pt x="1056" y="573"/>
                      <a:pt x="990" y="514"/>
                      <a:pt x="840" y="482"/>
                    </a:cubicBezTo>
                    <a:cubicBezTo>
                      <a:pt x="698" y="451"/>
                      <a:pt x="543" y="453"/>
                      <a:pt x="377" y="486"/>
                    </a:cubicBezTo>
                    <a:lnTo>
                      <a:pt x="348" y="64"/>
                    </a:lnTo>
                    <a:cubicBezTo>
                      <a:pt x="585" y="4"/>
                      <a:pt x="822" y="0"/>
                      <a:pt x="1058" y="51"/>
                    </a:cubicBezTo>
                    <a:cubicBezTo>
                      <a:pt x="1237" y="89"/>
                      <a:pt x="1374" y="164"/>
                      <a:pt x="1468" y="274"/>
                    </a:cubicBezTo>
                    <a:cubicBezTo>
                      <a:pt x="1561" y="384"/>
                      <a:pt x="1592" y="513"/>
                      <a:pt x="1560" y="661"/>
                    </a:cubicBezTo>
                    <a:cubicBezTo>
                      <a:pt x="1539" y="756"/>
                      <a:pt x="1496" y="838"/>
                      <a:pt x="1430" y="905"/>
                    </a:cubicBezTo>
                    <a:cubicBezTo>
                      <a:pt x="1363" y="972"/>
                      <a:pt x="1283" y="1020"/>
                      <a:pt x="1189" y="1049"/>
                    </a:cubicBezTo>
                    <a:cubicBezTo>
                      <a:pt x="1289" y="1123"/>
                      <a:pt x="1362" y="1212"/>
                      <a:pt x="1409" y="1313"/>
                    </a:cubicBezTo>
                    <a:cubicBezTo>
                      <a:pt x="1455" y="1415"/>
                      <a:pt x="1467" y="1520"/>
                      <a:pt x="1444" y="1627"/>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24" name="Google Shape;1124;p38"/>
              <p:cNvSpPr/>
              <p:nvPr/>
            </p:nvSpPr>
            <p:spPr>
              <a:xfrm>
                <a:off x="6790302" y="3238349"/>
                <a:ext cx="309682" cy="99168"/>
              </a:xfrm>
              <a:custGeom>
                <a:avLst/>
                <a:gdLst/>
                <a:ahLst/>
                <a:cxnLst/>
                <a:rect l="l" t="t" r="r" b="b"/>
                <a:pathLst>
                  <a:path w="786" h="250" extrusionOk="0">
                    <a:moveTo>
                      <a:pt x="754" y="249"/>
                    </a:moveTo>
                    <a:cubicBezTo>
                      <a:pt x="748" y="249"/>
                      <a:pt x="743" y="248"/>
                      <a:pt x="738" y="244"/>
                    </a:cubicBezTo>
                    <a:cubicBezTo>
                      <a:pt x="540" y="102"/>
                      <a:pt x="272" y="57"/>
                      <a:pt x="38" y="127"/>
                    </a:cubicBezTo>
                    <a:cubicBezTo>
                      <a:pt x="24" y="131"/>
                      <a:pt x="8" y="123"/>
                      <a:pt x="4" y="109"/>
                    </a:cubicBezTo>
                    <a:cubicBezTo>
                      <a:pt x="0" y="94"/>
                      <a:pt x="8" y="79"/>
                      <a:pt x="23" y="74"/>
                    </a:cubicBezTo>
                    <a:cubicBezTo>
                      <a:pt x="272" y="0"/>
                      <a:pt x="558" y="48"/>
                      <a:pt x="770" y="199"/>
                    </a:cubicBezTo>
                    <a:cubicBezTo>
                      <a:pt x="782" y="208"/>
                      <a:pt x="785" y="225"/>
                      <a:pt x="776" y="238"/>
                    </a:cubicBezTo>
                    <a:cubicBezTo>
                      <a:pt x="771" y="245"/>
                      <a:pt x="763" y="249"/>
                      <a:pt x="754" y="249"/>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25" name="Google Shape;1125;p38"/>
              <p:cNvSpPr/>
              <p:nvPr/>
            </p:nvSpPr>
            <p:spPr>
              <a:xfrm>
                <a:off x="5511559" y="3306201"/>
                <a:ext cx="532376" cy="767249"/>
              </a:xfrm>
              <a:custGeom>
                <a:avLst/>
                <a:gdLst/>
                <a:ahLst/>
                <a:cxnLst/>
                <a:rect l="l" t="t" r="r" b="b"/>
                <a:pathLst>
                  <a:path w="1348" h="1945" extrusionOk="0">
                    <a:moveTo>
                      <a:pt x="1268" y="1345"/>
                    </a:moveTo>
                    <a:lnTo>
                      <a:pt x="1347" y="1736"/>
                    </a:lnTo>
                    <a:lnTo>
                      <a:pt x="327" y="1944"/>
                    </a:lnTo>
                    <a:lnTo>
                      <a:pt x="248" y="1552"/>
                    </a:lnTo>
                    <a:lnTo>
                      <a:pt x="471" y="1507"/>
                    </a:lnTo>
                    <a:lnTo>
                      <a:pt x="291" y="620"/>
                    </a:lnTo>
                    <a:lnTo>
                      <a:pt x="71" y="682"/>
                    </a:lnTo>
                    <a:lnTo>
                      <a:pt x="0" y="336"/>
                    </a:lnTo>
                    <a:cubicBezTo>
                      <a:pt x="78" y="320"/>
                      <a:pt x="159" y="288"/>
                      <a:pt x="244" y="240"/>
                    </a:cubicBezTo>
                    <a:cubicBezTo>
                      <a:pt x="329" y="192"/>
                      <a:pt x="408" y="132"/>
                      <a:pt x="481" y="57"/>
                    </a:cubicBezTo>
                    <a:lnTo>
                      <a:pt x="761" y="0"/>
                    </a:lnTo>
                    <a:lnTo>
                      <a:pt x="1044" y="1391"/>
                    </a:lnTo>
                    <a:lnTo>
                      <a:pt x="1268" y="1345"/>
                    </a:ln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26" name="Google Shape;1126;p38"/>
              <p:cNvSpPr/>
              <p:nvPr/>
            </p:nvSpPr>
            <p:spPr>
              <a:xfrm>
                <a:off x="5530696" y="3342736"/>
                <a:ext cx="200075" cy="132224"/>
              </a:xfrm>
              <a:custGeom>
                <a:avLst/>
                <a:gdLst/>
                <a:ahLst/>
                <a:cxnLst/>
                <a:rect l="l" t="t" r="r" b="b"/>
                <a:pathLst>
                  <a:path w="509" h="334" extrusionOk="0">
                    <a:moveTo>
                      <a:pt x="30" y="333"/>
                    </a:moveTo>
                    <a:cubicBezTo>
                      <a:pt x="18" y="333"/>
                      <a:pt x="6" y="324"/>
                      <a:pt x="3" y="311"/>
                    </a:cubicBezTo>
                    <a:cubicBezTo>
                      <a:pt x="0" y="297"/>
                      <a:pt x="9" y="282"/>
                      <a:pt x="24" y="278"/>
                    </a:cubicBezTo>
                    <a:cubicBezTo>
                      <a:pt x="192" y="239"/>
                      <a:pt x="345" y="145"/>
                      <a:pt x="456" y="13"/>
                    </a:cubicBezTo>
                    <a:cubicBezTo>
                      <a:pt x="465" y="1"/>
                      <a:pt x="483" y="0"/>
                      <a:pt x="494" y="9"/>
                    </a:cubicBezTo>
                    <a:cubicBezTo>
                      <a:pt x="506" y="19"/>
                      <a:pt x="508" y="37"/>
                      <a:pt x="498" y="48"/>
                    </a:cubicBezTo>
                    <a:cubicBezTo>
                      <a:pt x="380" y="189"/>
                      <a:pt x="216" y="290"/>
                      <a:pt x="36" y="332"/>
                    </a:cubicBezTo>
                    <a:cubicBezTo>
                      <a:pt x="34" y="332"/>
                      <a:pt x="32" y="333"/>
                      <a:pt x="30" y="33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27" name="Google Shape;1127;p38"/>
              <p:cNvSpPr/>
              <p:nvPr/>
            </p:nvSpPr>
            <p:spPr>
              <a:xfrm>
                <a:off x="5662920" y="3572389"/>
                <a:ext cx="78290" cy="318382"/>
              </a:xfrm>
              <a:custGeom>
                <a:avLst/>
                <a:gdLst/>
                <a:ahLst/>
                <a:cxnLst/>
                <a:rect l="l" t="t" r="r" b="b"/>
                <a:pathLst>
                  <a:path w="197" h="809" extrusionOk="0">
                    <a:moveTo>
                      <a:pt x="166" y="808"/>
                    </a:moveTo>
                    <a:cubicBezTo>
                      <a:pt x="153" y="808"/>
                      <a:pt x="141" y="799"/>
                      <a:pt x="139" y="785"/>
                    </a:cubicBezTo>
                    <a:lnTo>
                      <a:pt x="2" y="35"/>
                    </a:lnTo>
                    <a:cubicBezTo>
                      <a:pt x="0" y="20"/>
                      <a:pt x="10" y="5"/>
                      <a:pt x="25" y="2"/>
                    </a:cubicBezTo>
                    <a:cubicBezTo>
                      <a:pt x="39" y="0"/>
                      <a:pt x="54" y="10"/>
                      <a:pt x="57" y="25"/>
                    </a:cubicBezTo>
                    <a:lnTo>
                      <a:pt x="193" y="776"/>
                    </a:lnTo>
                    <a:cubicBezTo>
                      <a:pt x="196" y="791"/>
                      <a:pt x="186" y="805"/>
                      <a:pt x="171" y="808"/>
                    </a:cubicBezTo>
                    <a:cubicBezTo>
                      <a:pt x="169" y="808"/>
                      <a:pt x="167" y="808"/>
                      <a:pt x="166" y="808"/>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28" name="Google Shape;1128;p38"/>
              <p:cNvSpPr/>
              <p:nvPr/>
            </p:nvSpPr>
            <p:spPr>
              <a:xfrm>
                <a:off x="4493783" y="2650299"/>
                <a:ext cx="198336" cy="212256"/>
              </a:xfrm>
              <a:custGeom>
                <a:avLst/>
                <a:gdLst/>
                <a:ahLst/>
                <a:cxnLst/>
                <a:rect l="l" t="t" r="r" b="b"/>
                <a:pathLst>
                  <a:path w="501" h="536" extrusionOk="0">
                    <a:moveTo>
                      <a:pt x="493" y="121"/>
                    </a:moveTo>
                    <a:cubicBezTo>
                      <a:pt x="456" y="175"/>
                      <a:pt x="416" y="228"/>
                      <a:pt x="374" y="279"/>
                    </a:cubicBezTo>
                    <a:cubicBezTo>
                      <a:pt x="402" y="342"/>
                      <a:pt x="426" y="407"/>
                      <a:pt x="447" y="472"/>
                    </a:cubicBezTo>
                    <a:cubicBezTo>
                      <a:pt x="451" y="483"/>
                      <a:pt x="447" y="496"/>
                      <a:pt x="437" y="503"/>
                    </a:cubicBezTo>
                    <a:cubicBezTo>
                      <a:pt x="428" y="510"/>
                      <a:pt x="415" y="510"/>
                      <a:pt x="406" y="504"/>
                    </a:cubicBezTo>
                    <a:lnTo>
                      <a:pt x="263" y="409"/>
                    </a:lnTo>
                    <a:cubicBezTo>
                      <a:pt x="226" y="449"/>
                      <a:pt x="188" y="489"/>
                      <a:pt x="149" y="527"/>
                    </a:cubicBezTo>
                    <a:cubicBezTo>
                      <a:pt x="144" y="532"/>
                      <a:pt x="137" y="535"/>
                      <a:pt x="130" y="535"/>
                    </a:cubicBezTo>
                    <a:cubicBezTo>
                      <a:pt x="123" y="535"/>
                      <a:pt x="116" y="532"/>
                      <a:pt x="110" y="527"/>
                    </a:cubicBezTo>
                    <a:cubicBezTo>
                      <a:pt x="104" y="521"/>
                      <a:pt x="99" y="510"/>
                      <a:pt x="101" y="501"/>
                    </a:cubicBezTo>
                    <a:lnTo>
                      <a:pt x="131" y="322"/>
                    </a:lnTo>
                    <a:lnTo>
                      <a:pt x="14" y="244"/>
                    </a:lnTo>
                    <a:cubicBezTo>
                      <a:pt x="5" y="238"/>
                      <a:pt x="0" y="227"/>
                      <a:pt x="2" y="217"/>
                    </a:cubicBezTo>
                    <a:cubicBezTo>
                      <a:pt x="4" y="206"/>
                      <a:pt x="12" y="197"/>
                      <a:pt x="23" y="195"/>
                    </a:cubicBezTo>
                    <a:lnTo>
                      <a:pt x="159" y="159"/>
                    </a:lnTo>
                    <a:lnTo>
                      <a:pt x="182" y="24"/>
                    </a:lnTo>
                    <a:cubicBezTo>
                      <a:pt x="184" y="13"/>
                      <a:pt x="192" y="4"/>
                      <a:pt x="204" y="2"/>
                    </a:cubicBezTo>
                    <a:cubicBezTo>
                      <a:pt x="214" y="0"/>
                      <a:pt x="226" y="5"/>
                      <a:pt x="232" y="14"/>
                    </a:cubicBezTo>
                    <a:cubicBezTo>
                      <a:pt x="255" y="49"/>
                      <a:pt x="277" y="86"/>
                      <a:pt x="297" y="122"/>
                    </a:cubicBezTo>
                    <a:lnTo>
                      <a:pt x="464" y="79"/>
                    </a:lnTo>
                    <a:cubicBezTo>
                      <a:pt x="475" y="76"/>
                      <a:pt x="487" y="80"/>
                      <a:pt x="493" y="90"/>
                    </a:cubicBezTo>
                    <a:cubicBezTo>
                      <a:pt x="500" y="99"/>
                      <a:pt x="500" y="112"/>
                      <a:pt x="493" y="121"/>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29" name="Google Shape;1129;p38"/>
              <p:cNvSpPr/>
              <p:nvPr/>
            </p:nvSpPr>
            <p:spPr>
              <a:xfrm>
                <a:off x="4657323" y="2215350"/>
                <a:ext cx="314901" cy="354919"/>
              </a:xfrm>
              <a:custGeom>
                <a:avLst/>
                <a:gdLst/>
                <a:ahLst/>
                <a:cxnLst/>
                <a:rect l="l" t="t" r="r" b="b"/>
                <a:pathLst>
                  <a:path w="797" h="898" extrusionOk="0">
                    <a:moveTo>
                      <a:pt x="471" y="362"/>
                    </a:moveTo>
                    <a:cubicBezTo>
                      <a:pt x="583" y="418"/>
                      <a:pt x="691" y="481"/>
                      <a:pt x="796" y="550"/>
                    </a:cubicBezTo>
                    <a:cubicBezTo>
                      <a:pt x="686" y="560"/>
                      <a:pt x="576" y="571"/>
                      <a:pt x="465" y="581"/>
                    </a:cubicBezTo>
                    <a:cubicBezTo>
                      <a:pt x="460" y="687"/>
                      <a:pt x="452" y="792"/>
                      <a:pt x="440" y="897"/>
                    </a:cubicBezTo>
                    <a:lnTo>
                      <a:pt x="435" y="896"/>
                    </a:lnTo>
                    <a:cubicBezTo>
                      <a:pt x="379" y="798"/>
                      <a:pt x="324" y="699"/>
                      <a:pt x="268" y="600"/>
                    </a:cubicBezTo>
                    <a:cubicBezTo>
                      <a:pt x="179" y="609"/>
                      <a:pt x="90" y="617"/>
                      <a:pt x="0" y="626"/>
                    </a:cubicBezTo>
                    <a:cubicBezTo>
                      <a:pt x="54" y="553"/>
                      <a:pt x="107" y="480"/>
                      <a:pt x="160" y="408"/>
                    </a:cubicBezTo>
                    <a:cubicBezTo>
                      <a:pt x="118" y="332"/>
                      <a:pt x="75" y="255"/>
                      <a:pt x="32" y="179"/>
                    </a:cubicBezTo>
                    <a:cubicBezTo>
                      <a:pt x="110" y="205"/>
                      <a:pt x="188" y="234"/>
                      <a:pt x="264" y="266"/>
                    </a:cubicBezTo>
                    <a:cubicBezTo>
                      <a:pt x="329" y="177"/>
                      <a:pt x="395" y="89"/>
                      <a:pt x="460" y="0"/>
                    </a:cubicBezTo>
                    <a:cubicBezTo>
                      <a:pt x="468" y="120"/>
                      <a:pt x="472" y="241"/>
                      <a:pt x="471" y="362"/>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30" name="Google Shape;1130;p38"/>
              <p:cNvSpPr/>
              <p:nvPr/>
            </p:nvSpPr>
            <p:spPr>
              <a:xfrm>
                <a:off x="8110801" y="2269284"/>
                <a:ext cx="198336" cy="212255"/>
              </a:xfrm>
              <a:custGeom>
                <a:avLst/>
                <a:gdLst/>
                <a:ahLst/>
                <a:cxnLst/>
                <a:rect l="l" t="t" r="r" b="b"/>
                <a:pathLst>
                  <a:path w="501" h="537" extrusionOk="0">
                    <a:moveTo>
                      <a:pt x="498" y="321"/>
                    </a:moveTo>
                    <a:cubicBezTo>
                      <a:pt x="496" y="332"/>
                      <a:pt x="488" y="341"/>
                      <a:pt x="478" y="343"/>
                    </a:cubicBezTo>
                    <a:lnTo>
                      <a:pt x="341" y="379"/>
                    </a:lnTo>
                    <a:lnTo>
                      <a:pt x="318" y="514"/>
                    </a:lnTo>
                    <a:cubicBezTo>
                      <a:pt x="317" y="525"/>
                      <a:pt x="308" y="534"/>
                      <a:pt x="297" y="536"/>
                    </a:cubicBezTo>
                    <a:cubicBezTo>
                      <a:pt x="295" y="536"/>
                      <a:pt x="293" y="536"/>
                      <a:pt x="291" y="536"/>
                    </a:cubicBezTo>
                    <a:cubicBezTo>
                      <a:pt x="282" y="536"/>
                      <a:pt x="273" y="532"/>
                      <a:pt x="268" y="524"/>
                    </a:cubicBezTo>
                    <a:cubicBezTo>
                      <a:pt x="245" y="488"/>
                      <a:pt x="224" y="452"/>
                      <a:pt x="204" y="415"/>
                    </a:cubicBezTo>
                    <a:lnTo>
                      <a:pt x="37" y="459"/>
                    </a:lnTo>
                    <a:cubicBezTo>
                      <a:pt x="26" y="462"/>
                      <a:pt x="13" y="458"/>
                      <a:pt x="7" y="448"/>
                    </a:cubicBezTo>
                    <a:cubicBezTo>
                      <a:pt x="0" y="439"/>
                      <a:pt x="0" y="426"/>
                      <a:pt x="7" y="417"/>
                    </a:cubicBezTo>
                    <a:cubicBezTo>
                      <a:pt x="44" y="363"/>
                      <a:pt x="84" y="310"/>
                      <a:pt x="126" y="259"/>
                    </a:cubicBezTo>
                    <a:cubicBezTo>
                      <a:pt x="99" y="196"/>
                      <a:pt x="74" y="131"/>
                      <a:pt x="53" y="66"/>
                    </a:cubicBezTo>
                    <a:cubicBezTo>
                      <a:pt x="50" y="54"/>
                      <a:pt x="53" y="42"/>
                      <a:pt x="63" y="35"/>
                    </a:cubicBezTo>
                    <a:cubicBezTo>
                      <a:pt x="72" y="28"/>
                      <a:pt x="85" y="28"/>
                      <a:pt x="95" y="34"/>
                    </a:cubicBezTo>
                    <a:lnTo>
                      <a:pt x="237" y="129"/>
                    </a:lnTo>
                    <a:cubicBezTo>
                      <a:pt x="274" y="89"/>
                      <a:pt x="312" y="49"/>
                      <a:pt x="351" y="11"/>
                    </a:cubicBezTo>
                    <a:cubicBezTo>
                      <a:pt x="362" y="0"/>
                      <a:pt x="379" y="0"/>
                      <a:pt x="390" y="11"/>
                    </a:cubicBezTo>
                    <a:cubicBezTo>
                      <a:pt x="396" y="17"/>
                      <a:pt x="401" y="28"/>
                      <a:pt x="400" y="37"/>
                    </a:cubicBezTo>
                    <a:lnTo>
                      <a:pt x="369" y="216"/>
                    </a:lnTo>
                    <a:lnTo>
                      <a:pt x="486" y="294"/>
                    </a:lnTo>
                    <a:cubicBezTo>
                      <a:pt x="495" y="300"/>
                      <a:pt x="500" y="311"/>
                      <a:pt x="498" y="321"/>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31" name="Google Shape;1131;p38"/>
              <p:cNvSpPr/>
              <p:nvPr/>
            </p:nvSpPr>
            <p:spPr>
              <a:xfrm>
                <a:off x="7830694" y="2563309"/>
                <a:ext cx="314900" cy="354919"/>
              </a:xfrm>
              <a:custGeom>
                <a:avLst/>
                <a:gdLst/>
                <a:ahLst/>
                <a:cxnLst/>
                <a:rect l="l" t="t" r="r" b="b"/>
                <a:pathLst>
                  <a:path w="796" h="898" extrusionOk="0">
                    <a:moveTo>
                      <a:pt x="324" y="535"/>
                    </a:moveTo>
                    <a:cubicBezTo>
                      <a:pt x="212" y="479"/>
                      <a:pt x="104" y="416"/>
                      <a:pt x="0" y="347"/>
                    </a:cubicBezTo>
                    <a:cubicBezTo>
                      <a:pt x="110" y="337"/>
                      <a:pt x="220" y="326"/>
                      <a:pt x="330" y="316"/>
                    </a:cubicBezTo>
                    <a:cubicBezTo>
                      <a:pt x="335" y="210"/>
                      <a:pt x="344" y="105"/>
                      <a:pt x="356" y="0"/>
                    </a:cubicBezTo>
                    <a:lnTo>
                      <a:pt x="361" y="1"/>
                    </a:lnTo>
                    <a:cubicBezTo>
                      <a:pt x="416" y="99"/>
                      <a:pt x="472" y="198"/>
                      <a:pt x="527" y="297"/>
                    </a:cubicBezTo>
                    <a:cubicBezTo>
                      <a:pt x="616" y="288"/>
                      <a:pt x="706" y="280"/>
                      <a:pt x="795" y="271"/>
                    </a:cubicBezTo>
                    <a:cubicBezTo>
                      <a:pt x="742" y="344"/>
                      <a:pt x="688" y="417"/>
                      <a:pt x="635" y="489"/>
                    </a:cubicBezTo>
                    <a:cubicBezTo>
                      <a:pt x="678" y="565"/>
                      <a:pt x="721" y="642"/>
                      <a:pt x="763" y="718"/>
                    </a:cubicBezTo>
                    <a:cubicBezTo>
                      <a:pt x="685" y="692"/>
                      <a:pt x="608" y="663"/>
                      <a:pt x="531" y="631"/>
                    </a:cubicBezTo>
                    <a:cubicBezTo>
                      <a:pt x="466" y="720"/>
                      <a:pt x="401" y="808"/>
                      <a:pt x="336" y="897"/>
                    </a:cubicBezTo>
                    <a:cubicBezTo>
                      <a:pt x="327" y="777"/>
                      <a:pt x="324" y="656"/>
                      <a:pt x="324" y="535"/>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32" name="Google Shape;1132;p38"/>
              <p:cNvSpPr/>
              <p:nvPr/>
            </p:nvSpPr>
            <p:spPr>
              <a:xfrm>
                <a:off x="7799378" y="2215350"/>
                <a:ext cx="208775" cy="224432"/>
              </a:xfrm>
              <a:custGeom>
                <a:avLst/>
                <a:gdLst/>
                <a:ahLst/>
                <a:cxnLst/>
                <a:rect l="l" t="t" r="r" b="b"/>
                <a:pathLst>
                  <a:path w="527" h="568" extrusionOk="0">
                    <a:moveTo>
                      <a:pt x="202" y="339"/>
                    </a:moveTo>
                    <a:cubicBezTo>
                      <a:pt x="132" y="310"/>
                      <a:pt x="65" y="277"/>
                      <a:pt x="0" y="239"/>
                    </a:cubicBezTo>
                    <a:cubicBezTo>
                      <a:pt x="73" y="226"/>
                      <a:pt x="146" y="213"/>
                      <a:pt x="219" y="200"/>
                    </a:cubicBezTo>
                    <a:cubicBezTo>
                      <a:pt x="228" y="133"/>
                      <a:pt x="240" y="67"/>
                      <a:pt x="254" y="0"/>
                    </a:cubicBezTo>
                    <a:lnTo>
                      <a:pt x="257" y="0"/>
                    </a:lnTo>
                    <a:cubicBezTo>
                      <a:pt x="287" y="59"/>
                      <a:pt x="318" y="118"/>
                      <a:pt x="349" y="177"/>
                    </a:cubicBezTo>
                    <a:cubicBezTo>
                      <a:pt x="408" y="167"/>
                      <a:pt x="467" y="156"/>
                      <a:pt x="526" y="146"/>
                    </a:cubicBezTo>
                    <a:cubicBezTo>
                      <a:pt x="487" y="195"/>
                      <a:pt x="448" y="244"/>
                      <a:pt x="409" y="292"/>
                    </a:cubicBezTo>
                    <a:cubicBezTo>
                      <a:pt x="432" y="338"/>
                      <a:pt x="456" y="384"/>
                      <a:pt x="480" y="429"/>
                    </a:cubicBezTo>
                    <a:cubicBezTo>
                      <a:pt x="430" y="417"/>
                      <a:pt x="381" y="403"/>
                      <a:pt x="333" y="387"/>
                    </a:cubicBezTo>
                    <a:cubicBezTo>
                      <a:pt x="285" y="447"/>
                      <a:pt x="237" y="507"/>
                      <a:pt x="189" y="567"/>
                    </a:cubicBezTo>
                    <a:cubicBezTo>
                      <a:pt x="191" y="491"/>
                      <a:pt x="195" y="415"/>
                      <a:pt x="202" y="339"/>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33" name="Google Shape;1133;p38"/>
              <p:cNvSpPr/>
              <p:nvPr/>
            </p:nvSpPr>
            <p:spPr>
              <a:xfrm>
                <a:off x="4836528" y="2600325"/>
                <a:ext cx="208775" cy="224432"/>
              </a:xfrm>
              <a:custGeom>
                <a:avLst/>
                <a:gdLst/>
                <a:ahLst/>
                <a:cxnLst/>
                <a:rect l="l" t="t" r="r" b="b"/>
                <a:pathLst>
                  <a:path w="527" h="568" extrusionOk="0">
                    <a:moveTo>
                      <a:pt x="202" y="339"/>
                    </a:moveTo>
                    <a:cubicBezTo>
                      <a:pt x="132" y="310"/>
                      <a:pt x="65" y="277"/>
                      <a:pt x="0" y="239"/>
                    </a:cubicBezTo>
                    <a:cubicBezTo>
                      <a:pt x="73" y="226"/>
                      <a:pt x="146" y="213"/>
                      <a:pt x="219" y="200"/>
                    </a:cubicBezTo>
                    <a:cubicBezTo>
                      <a:pt x="228" y="133"/>
                      <a:pt x="240" y="67"/>
                      <a:pt x="254" y="0"/>
                    </a:cubicBezTo>
                    <a:lnTo>
                      <a:pt x="257" y="0"/>
                    </a:lnTo>
                    <a:cubicBezTo>
                      <a:pt x="287" y="59"/>
                      <a:pt x="318" y="118"/>
                      <a:pt x="349" y="177"/>
                    </a:cubicBezTo>
                    <a:cubicBezTo>
                      <a:pt x="408" y="167"/>
                      <a:pt x="467" y="156"/>
                      <a:pt x="526" y="146"/>
                    </a:cubicBezTo>
                    <a:cubicBezTo>
                      <a:pt x="487" y="195"/>
                      <a:pt x="448" y="244"/>
                      <a:pt x="409" y="292"/>
                    </a:cubicBezTo>
                    <a:cubicBezTo>
                      <a:pt x="432" y="338"/>
                      <a:pt x="456" y="384"/>
                      <a:pt x="480" y="429"/>
                    </a:cubicBezTo>
                    <a:cubicBezTo>
                      <a:pt x="430" y="417"/>
                      <a:pt x="381" y="403"/>
                      <a:pt x="333" y="387"/>
                    </a:cubicBezTo>
                    <a:cubicBezTo>
                      <a:pt x="285" y="447"/>
                      <a:pt x="237" y="507"/>
                      <a:pt x="189" y="567"/>
                    </a:cubicBezTo>
                    <a:cubicBezTo>
                      <a:pt x="191" y="491"/>
                      <a:pt x="195" y="415"/>
                      <a:pt x="202" y="339"/>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1134" name="Google Shape;1134;p38"/>
            <p:cNvGrpSpPr/>
            <p:nvPr/>
          </p:nvGrpSpPr>
          <p:grpSpPr>
            <a:xfrm rot="5400000">
              <a:off x="6772570" y="2041468"/>
              <a:ext cx="311529" cy="578250"/>
              <a:chOff x="1196975" y="5856287"/>
              <a:chExt cx="231775" cy="430213"/>
            </a:xfrm>
          </p:grpSpPr>
          <p:sp>
            <p:nvSpPr>
              <p:cNvPr id="1135" name="Google Shape;1135;p38"/>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36" name="Google Shape;1136;p38"/>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37" name="Google Shape;1137;p38"/>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38" name="Google Shape;1138;p38"/>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39" name="Google Shape;1139;p38"/>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40" name="Google Shape;1140;p38"/>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41" name="Google Shape;1141;p38"/>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1142" name="Google Shape;1142;p38"/>
            <p:cNvGrpSpPr/>
            <p:nvPr/>
          </p:nvGrpSpPr>
          <p:grpSpPr>
            <a:xfrm rot="-5400000">
              <a:off x="3742270" y="3749318"/>
              <a:ext cx="311529" cy="578250"/>
              <a:chOff x="1196975" y="5856287"/>
              <a:chExt cx="231775" cy="430213"/>
            </a:xfrm>
          </p:grpSpPr>
          <p:sp>
            <p:nvSpPr>
              <p:cNvPr id="1143" name="Google Shape;1143;p38"/>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44" name="Google Shape;1144;p38"/>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45" name="Google Shape;1145;p38"/>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46" name="Google Shape;1146;p38"/>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47" name="Google Shape;1147;p38"/>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48" name="Google Shape;1148;p38"/>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49" name="Google Shape;1149;p38"/>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1150" name="Google Shape;1150;p38"/>
            <p:cNvGrpSpPr/>
            <p:nvPr/>
          </p:nvGrpSpPr>
          <p:grpSpPr>
            <a:xfrm rot="5400000">
              <a:off x="7845006" y="661328"/>
              <a:ext cx="311529" cy="578250"/>
              <a:chOff x="1196975" y="5856287"/>
              <a:chExt cx="231775" cy="430213"/>
            </a:xfrm>
          </p:grpSpPr>
          <p:sp>
            <p:nvSpPr>
              <p:cNvPr id="1151" name="Google Shape;1151;p38"/>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52" name="Google Shape;1152;p38"/>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53" name="Google Shape;1153;p38"/>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54" name="Google Shape;1154;p38"/>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55" name="Google Shape;1155;p38"/>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56" name="Google Shape;1156;p38"/>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57" name="Google Shape;1157;p38"/>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grpSp>
        <p:nvGrpSpPr>
          <p:cNvPr id="1158" name="Google Shape;1158;p38"/>
          <p:cNvGrpSpPr/>
          <p:nvPr/>
        </p:nvGrpSpPr>
        <p:grpSpPr>
          <a:xfrm>
            <a:off x="4226526" y="4"/>
            <a:ext cx="2601571" cy="859883"/>
            <a:chOff x="4185150" y="362894"/>
            <a:chExt cx="2361415" cy="780506"/>
          </a:xfrm>
        </p:grpSpPr>
        <p:sp>
          <p:nvSpPr>
            <p:cNvPr id="1159" name="Google Shape;1159;p38"/>
            <p:cNvSpPr/>
            <p:nvPr/>
          </p:nvSpPr>
          <p:spPr>
            <a:xfrm flipH="1">
              <a:off x="4995518" y="707352"/>
              <a:ext cx="45794" cy="51768"/>
            </a:xfrm>
            <a:custGeom>
              <a:avLst/>
              <a:gdLst/>
              <a:ahLst/>
              <a:cxnLst/>
              <a:rect l="l" t="t" r="r" b="b"/>
              <a:pathLst>
                <a:path w="102" h="113" extrusionOk="0">
                  <a:moveTo>
                    <a:pt x="82" y="112"/>
                  </a:moveTo>
                  <a:lnTo>
                    <a:pt x="82" y="112"/>
                  </a:lnTo>
                  <a:cubicBezTo>
                    <a:pt x="77" y="112"/>
                    <a:pt x="70" y="109"/>
                    <a:pt x="68" y="104"/>
                  </a:cubicBezTo>
                  <a:lnTo>
                    <a:pt x="68" y="104"/>
                  </a:lnTo>
                  <a:cubicBezTo>
                    <a:pt x="50" y="77"/>
                    <a:pt x="31" y="53"/>
                    <a:pt x="6" y="30"/>
                  </a:cubicBezTo>
                  <a:lnTo>
                    <a:pt x="6" y="30"/>
                  </a:lnTo>
                  <a:cubicBezTo>
                    <a:pt x="1" y="25"/>
                    <a:pt x="0" y="14"/>
                    <a:pt x="5" y="7"/>
                  </a:cubicBezTo>
                  <a:lnTo>
                    <a:pt x="5" y="7"/>
                  </a:lnTo>
                  <a:cubicBezTo>
                    <a:pt x="12" y="0"/>
                    <a:pt x="22" y="0"/>
                    <a:pt x="30" y="7"/>
                  </a:cubicBezTo>
                  <a:lnTo>
                    <a:pt x="30" y="7"/>
                  </a:lnTo>
                  <a:cubicBezTo>
                    <a:pt x="55" y="29"/>
                    <a:pt x="78" y="56"/>
                    <a:pt x="96" y="86"/>
                  </a:cubicBezTo>
                  <a:lnTo>
                    <a:pt x="96" y="86"/>
                  </a:lnTo>
                  <a:cubicBezTo>
                    <a:pt x="101" y="94"/>
                    <a:pt x="98" y="105"/>
                    <a:pt x="90" y="109"/>
                  </a:cubicBezTo>
                  <a:lnTo>
                    <a:pt x="90" y="109"/>
                  </a:lnTo>
                  <a:cubicBezTo>
                    <a:pt x="87" y="111"/>
                    <a:pt x="85" y="112"/>
                    <a:pt x="82" y="112"/>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60" name="Google Shape;1160;p38"/>
            <p:cNvSpPr/>
            <p:nvPr/>
          </p:nvSpPr>
          <p:spPr>
            <a:xfrm flipH="1">
              <a:off x="5105026" y="362894"/>
              <a:ext cx="1441539" cy="469898"/>
            </a:xfrm>
            <a:custGeom>
              <a:avLst/>
              <a:gdLst/>
              <a:ahLst/>
              <a:cxnLst/>
              <a:rect l="l" t="t" r="r" b="b"/>
              <a:pathLst>
                <a:path w="3192" h="1040" extrusionOk="0">
                  <a:moveTo>
                    <a:pt x="1900" y="1039"/>
                  </a:moveTo>
                  <a:lnTo>
                    <a:pt x="1900" y="1039"/>
                  </a:lnTo>
                  <a:cubicBezTo>
                    <a:pt x="1880" y="1038"/>
                    <a:pt x="1857" y="1039"/>
                    <a:pt x="1835" y="1037"/>
                  </a:cubicBezTo>
                  <a:lnTo>
                    <a:pt x="1835" y="1037"/>
                  </a:lnTo>
                  <a:cubicBezTo>
                    <a:pt x="1826" y="1036"/>
                    <a:pt x="1819" y="1028"/>
                    <a:pt x="1820" y="1019"/>
                  </a:cubicBezTo>
                  <a:lnTo>
                    <a:pt x="1820" y="1019"/>
                  </a:lnTo>
                  <a:cubicBezTo>
                    <a:pt x="1820" y="1009"/>
                    <a:pt x="1829" y="1003"/>
                    <a:pt x="1838" y="1004"/>
                  </a:cubicBezTo>
                  <a:lnTo>
                    <a:pt x="1838" y="1004"/>
                  </a:lnTo>
                  <a:cubicBezTo>
                    <a:pt x="1858" y="1005"/>
                    <a:pt x="1880" y="1006"/>
                    <a:pt x="1900" y="1006"/>
                  </a:cubicBezTo>
                  <a:lnTo>
                    <a:pt x="1900" y="1006"/>
                  </a:lnTo>
                  <a:lnTo>
                    <a:pt x="1900" y="1006"/>
                  </a:lnTo>
                  <a:cubicBezTo>
                    <a:pt x="1945" y="1006"/>
                    <a:pt x="1991" y="1002"/>
                    <a:pt x="2034" y="995"/>
                  </a:cubicBezTo>
                  <a:lnTo>
                    <a:pt x="2034" y="995"/>
                  </a:lnTo>
                  <a:cubicBezTo>
                    <a:pt x="2044" y="994"/>
                    <a:pt x="2052" y="1000"/>
                    <a:pt x="2053" y="1009"/>
                  </a:cubicBezTo>
                  <a:lnTo>
                    <a:pt x="2053" y="1009"/>
                  </a:lnTo>
                  <a:cubicBezTo>
                    <a:pt x="2055" y="1018"/>
                    <a:pt x="2049" y="1026"/>
                    <a:pt x="2039" y="1028"/>
                  </a:cubicBezTo>
                  <a:lnTo>
                    <a:pt x="2039" y="1028"/>
                  </a:lnTo>
                  <a:cubicBezTo>
                    <a:pt x="1994" y="1036"/>
                    <a:pt x="1947" y="1039"/>
                    <a:pt x="1900" y="1039"/>
                  </a:cubicBezTo>
                  <a:close/>
                  <a:moveTo>
                    <a:pt x="1640" y="998"/>
                  </a:moveTo>
                  <a:lnTo>
                    <a:pt x="1640" y="998"/>
                  </a:lnTo>
                  <a:cubicBezTo>
                    <a:pt x="1638" y="998"/>
                    <a:pt x="1636" y="998"/>
                    <a:pt x="1634" y="998"/>
                  </a:cubicBezTo>
                  <a:lnTo>
                    <a:pt x="1634" y="998"/>
                  </a:lnTo>
                  <a:cubicBezTo>
                    <a:pt x="1628" y="995"/>
                    <a:pt x="1622" y="994"/>
                    <a:pt x="1614" y="990"/>
                  </a:cubicBezTo>
                  <a:lnTo>
                    <a:pt x="1614" y="990"/>
                  </a:lnTo>
                  <a:cubicBezTo>
                    <a:pt x="1554" y="969"/>
                    <a:pt x="1499" y="942"/>
                    <a:pt x="1451" y="907"/>
                  </a:cubicBezTo>
                  <a:lnTo>
                    <a:pt x="1451" y="907"/>
                  </a:lnTo>
                  <a:cubicBezTo>
                    <a:pt x="1443" y="902"/>
                    <a:pt x="1441" y="892"/>
                    <a:pt x="1446" y="885"/>
                  </a:cubicBezTo>
                  <a:lnTo>
                    <a:pt x="1446" y="885"/>
                  </a:lnTo>
                  <a:cubicBezTo>
                    <a:pt x="1452" y="877"/>
                    <a:pt x="1461" y="875"/>
                    <a:pt x="1469" y="880"/>
                  </a:cubicBezTo>
                  <a:lnTo>
                    <a:pt x="1469" y="880"/>
                  </a:lnTo>
                  <a:cubicBezTo>
                    <a:pt x="1516" y="912"/>
                    <a:pt x="1568" y="938"/>
                    <a:pt x="1626" y="960"/>
                  </a:cubicBezTo>
                  <a:lnTo>
                    <a:pt x="1626" y="960"/>
                  </a:lnTo>
                  <a:cubicBezTo>
                    <a:pt x="1632" y="962"/>
                    <a:pt x="1638" y="964"/>
                    <a:pt x="1645" y="965"/>
                  </a:cubicBezTo>
                  <a:lnTo>
                    <a:pt x="1645" y="965"/>
                  </a:lnTo>
                  <a:cubicBezTo>
                    <a:pt x="1653" y="968"/>
                    <a:pt x="1658" y="978"/>
                    <a:pt x="1655" y="987"/>
                  </a:cubicBezTo>
                  <a:lnTo>
                    <a:pt x="1655" y="987"/>
                  </a:lnTo>
                  <a:cubicBezTo>
                    <a:pt x="1653" y="994"/>
                    <a:pt x="1647" y="998"/>
                    <a:pt x="1640" y="998"/>
                  </a:cubicBezTo>
                  <a:close/>
                  <a:moveTo>
                    <a:pt x="1141" y="989"/>
                  </a:moveTo>
                  <a:lnTo>
                    <a:pt x="1141" y="989"/>
                  </a:lnTo>
                  <a:cubicBezTo>
                    <a:pt x="1132" y="989"/>
                    <a:pt x="1125" y="983"/>
                    <a:pt x="1124" y="974"/>
                  </a:cubicBezTo>
                  <a:lnTo>
                    <a:pt x="1124" y="974"/>
                  </a:lnTo>
                  <a:cubicBezTo>
                    <a:pt x="1123" y="965"/>
                    <a:pt x="1130" y="956"/>
                    <a:pt x="1139" y="956"/>
                  </a:cubicBezTo>
                  <a:lnTo>
                    <a:pt x="1139" y="956"/>
                  </a:lnTo>
                  <a:cubicBezTo>
                    <a:pt x="1205" y="948"/>
                    <a:pt x="1269" y="934"/>
                    <a:pt x="1331" y="911"/>
                  </a:cubicBezTo>
                  <a:lnTo>
                    <a:pt x="1331" y="911"/>
                  </a:lnTo>
                  <a:cubicBezTo>
                    <a:pt x="1339" y="907"/>
                    <a:pt x="1349" y="912"/>
                    <a:pt x="1351" y="920"/>
                  </a:cubicBezTo>
                  <a:lnTo>
                    <a:pt x="1351" y="920"/>
                  </a:lnTo>
                  <a:cubicBezTo>
                    <a:pt x="1355" y="930"/>
                    <a:pt x="1351" y="939"/>
                    <a:pt x="1341" y="943"/>
                  </a:cubicBezTo>
                  <a:lnTo>
                    <a:pt x="1341" y="943"/>
                  </a:lnTo>
                  <a:cubicBezTo>
                    <a:pt x="1278" y="965"/>
                    <a:pt x="1211" y="981"/>
                    <a:pt x="1142" y="988"/>
                  </a:cubicBezTo>
                  <a:lnTo>
                    <a:pt x="1142" y="988"/>
                  </a:lnTo>
                  <a:cubicBezTo>
                    <a:pt x="1141" y="988"/>
                    <a:pt x="1141" y="989"/>
                    <a:pt x="1141" y="989"/>
                  </a:cubicBezTo>
                  <a:close/>
                  <a:moveTo>
                    <a:pt x="940" y="987"/>
                  </a:moveTo>
                  <a:lnTo>
                    <a:pt x="940" y="987"/>
                  </a:lnTo>
                  <a:cubicBezTo>
                    <a:pt x="939" y="987"/>
                    <a:pt x="938" y="987"/>
                    <a:pt x="938" y="987"/>
                  </a:cubicBezTo>
                  <a:lnTo>
                    <a:pt x="938" y="987"/>
                  </a:lnTo>
                  <a:cubicBezTo>
                    <a:pt x="910" y="984"/>
                    <a:pt x="881" y="979"/>
                    <a:pt x="853" y="973"/>
                  </a:cubicBezTo>
                  <a:lnTo>
                    <a:pt x="853" y="973"/>
                  </a:lnTo>
                  <a:cubicBezTo>
                    <a:pt x="815" y="964"/>
                    <a:pt x="777" y="953"/>
                    <a:pt x="739" y="938"/>
                  </a:cubicBezTo>
                  <a:lnTo>
                    <a:pt x="739" y="938"/>
                  </a:lnTo>
                  <a:cubicBezTo>
                    <a:pt x="730" y="936"/>
                    <a:pt x="727" y="926"/>
                    <a:pt x="730" y="917"/>
                  </a:cubicBezTo>
                  <a:lnTo>
                    <a:pt x="730" y="917"/>
                  </a:lnTo>
                  <a:cubicBezTo>
                    <a:pt x="733" y="909"/>
                    <a:pt x="743" y="905"/>
                    <a:pt x="751" y="907"/>
                  </a:cubicBezTo>
                  <a:lnTo>
                    <a:pt x="751" y="907"/>
                  </a:lnTo>
                  <a:cubicBezTo>
                    <a:pt x="787" y="920"/>
                    <a:pt x="823" y="931"/>
                    <a:pt x="860" y="939"/>
                  </a:cubicBezTo>
                  <a:lnTo>
                    <a:pt x="860" y="939"/>
                  </a:lnTo>
                  <a:cubicBezTo>
                    <a:pt x="886" y="946"/>
                    <a:pt x="915" y="951"/>
                    <a:pt x="942" y="955"/>
                  </a:cubicBezTo>
                  <a:lnTo>
                    <a:pt x="942" y="955"/>
                  </a:lnTo>
                  <a:cubicBezTo>
                    <a:pt x="951" y="956"/>
                    <a:pt x="957" y="964"/>
                    <a:pt x="956" y="973"/>
                  </a:cubicBezTo>
                  <a:lnTo>
                    <a:pt x="956" y="973"/>
                  </a:lnTo>
                  <a:cubicBezTo>
                    <a:pt x="955" y="981"/>
                    <a:pt x="949" y="987"/>
                    <a:pt x="940" y="987"/>
                  </a:cubicBezTo>
                  <a:close/>
                  <a:moveTo>
                    <a:pt x="2229" y="974"/>
                  </a:moveTo>
                  <a:lnTo>
                    <a:pt x="2229" y="974"/>
                  </a:lnTo>
                  <a:cubicBezTo>
                    <a:pt x="2223" y="974"/>
                    <a:pt x="2217" y="970"/>
                    <a:pt x="2215" y="963"/>
                  </a:cubicBezTo>
                  <a:lnTo>
                    <a:pt x="2215" y="963"/>
                  </a:lnTo>
                  <a:cubicBezTo>
                    <a:pt x="2211" y="955"/>
                    <a:pt x="2216" y="945"/>
                    <a:pt x="2224" y="942"/>
                  </a:cubicBezTo>
                  <a:lnTo>
                    <a:pt x="2224" y="942"/>
                  </a:lnTo>
                  <a:cubicBezTo>
                    <a:pt x="2289" y="917"/>
                    <a:pt x="2352" y="886"/>
                    <a:pt x="2405" y="859"/>
                  </a:cubicBezTo>
                  <a:lnTo>
                    <a:pt x="2405" y="859"/>
                  </a:lnTo>
                  <a:cubicBezTo>
                    <a:pt x="2413" y="855"/>
                    <a:pt x="2424" y="858"/>
                    <a:pt x="2427" y="867"/>
                  </a:cubicBezTo>
                  <a:lnTo>
                    <a:pt x="2427" y="867"/>
                  </a:lnTo>
                  <a:cubicBezTo>
                    <a:pt x="2431" y="875"/>
                    <a:pt x="2429" y="885"/>
                    <a:pt x="2420" y="889"/>
                  </a:cubicBezTo>
                  <a:lnTo>
                    <a:pt x="2420" y="889"/>
                  </a:lnTo>
                  <a:cubicBezTo>
                    <a:pt x="2366" y="916"/>
                    <a:pt x="2303" y="946"/>
                    <a:pt x="2236" y="973"/>
                  </a:cubicBezTo>
                  <a:lnTo>
                    <a:pt x="2236" y="973"/>
                  </a:lnTo>
                  <a:cubicBezTo>
                    <a:pt x="2234" y="974"/>
                    <a:pt x="2232" y="974"/>
                    <a:pt x="2229" y="974"/>
                  </a:cubicBezTo>
                  <a:close/>
                  <a:moveTo>
                    <a:pt x="565" y="852"/>
                  </a:moveTo>
                  <a:lnTo>
                    <a:pt x="565" y="852"/>
                  </a:lnTo>
                  <a:cubicBezTo>
                    <a:pt x="562" y="852"/>
                    <a:pt x="558" y="851"/>
                    <a:pt x="556" y="848"/>
                  </a:cubicBezTo>
                  <a:lnTo>
                    <a:pt x="556" y="848"/>
                  </a:lnTo>
                  <a:cubicBezTo>
                    <a:pt x="500" y="813"/>
                    <a:pt x="445" y="772"/>
                    <a:pt x="393" y="726"/>
                  </a:cubicBezTo>
                  <a:lnTo>
                    <a:pt x="393" y="726"/>
                  </a:lnTo>
                  <a:cubicBezTo>
                    <a:pt x="387" y="720"/>
                    <a:pt x="386" y="709"/>
                    <a:pt x="392" y="701"/>
                  </a:cubicBezTo>
                  <a:lnTo>
                    <a:pt x="392" y="701"/>
                  </a:lnTo>
                  <a:cubicBezTo>
                    <a:pt x="399" y="695"/>
                    <a:pt x="410" y="694"/>
                    <a:pt x="415" y="701"/>
                  </a:cubicBezTo>
                  <a:lnTo>
                    <a:pt x="415" y="701"/>
                  </a:lnTo>
                  <a:cubicBezTo>
                    <a:pt x="465" y="746"/>
                    <a:pt x="519" y="786"/>
                    <a:pt x="574" y="819"/>
                  </a:cubicBezTo>
                  <a:lnTo>
                    <a:pt x="574" y="819"/>
                  </a:lnTo>
                  <a:cubicBezTo>
                    <a:pt x="582" y="826"/>
                    <a:pt x="584" y="836"/>
                    <a:pt x="578" y="843"/>
                  </a:cubicBezTo>
                  <a:lnTo>
                    <a:pt x="578" y="843"/>
                  </a:lnTo>
                  <a:cubicBezTo>
                    <a:pt x="575" y="848"/>
                    <a:pt x="570" y="852"/>
                    <a:pt x="565" y="852"/>
                  </a:cubicBezTo>
                  <a:close/>
                  <a:moveTo>
                    <a:pt x="1514" y="851"/>
                  </a:moveTo>
                  <a:lnTo>
                    <a:pt x="1514" y="851"/>
                  </a:lnTo>
                  <a:cubicBezTo>
                    <a:pt x="1508" y="851"/>
                    <a:pt x="1504" y="848"/>
                    <a:pt x="1501" y="844"/>
                  </a:cubicBezTo>
                  <a:lnTo>
                    <a:pt x="1501" y="844"/>
                  </a:lnTo>
                  <a:cubicBezTo>
                    <a:pt x="1496" y="837"/>
                    <a:pt x="1497" y="827"/>
                    <a:pt x="1504" y="821"/>
                  </a:cubicBezTo>
                  <a:lnTo>
                    <a:pt x="1504" y="821"/>
                  </a:lnTo>
                  <a:cubicBezTo>
                    <a:pt x="1538" y="798"/>
                    <a:pt x="1569" y="771"/>
                    <a:pt x="1598" y="743"/>
                  </a:cubicBezTo>
                  <a:lnTo>
                    <a:pt x="1598" y="743"/>
                  </a:lnTo>
                  <a:cubicBezTo>
                    <a:pt x="1616" y="724"/>
                    <a:pt x="1632" y="704"/>
                    <a:pt x="1647" y="686"/>
                  </a:cubicBezTo>
                  <a:lnTo>
                    <a:pt x="1647" y="686"/>
                  </a:lnTo>
                  <a:cubicBezTo>
                    <a:pt x="1653" y="680"/>
                    <a:pt x="1662" y="679"/>
                    <a:pt x="1671" y="683"/>
                  </a:cubicBezTo>
                  <a:lnTo>
                    <a:pt x="1671" y="683"/>
                  </a:lnTo>
                  <a:cubicBezTo>
                    <a:pt x="1677" y="689"/>
                    <a:pt x="1679" y="700"/>
                    <a:pt x="1673" y="707"/>
                  </a:cubicBezTo>
                  <a:lnTo>
                    <a:pt x="1673" y="707"/>
                  </a:lnTo>
                  <a:cubicBezTo>
                    <a:pt x="1657" y="727"/>
                    <a:pt x="1641" y="747"/>
                    <a:pt x="1621" y="766"/>
                  </a:cubicBezTo>
                  <a:lnTo>
                    <a:pt x="1621" y="766"/>
                  </a:lnTo>
                  <a:cubicBezTo>
                    <a:pt x="1591" y="796"/>
                    <a:pt x="1559" y="823"/>
                    <a:pt x="1523" y="848"/>
                  </a:cubicBezTo>
                  <a:lnTo>
                    <a:pt x="1523" y="848"/>
                  </a:lnTo>
                  <a:cubicBezTo>
                    <a:pt x="1521" y="851"/>
                    <a:pt x="1517" y="851"/>
                    <a:pt x="1514" y="851"/>
                  </a:cubicBezTo>
                  <a:close/>
                  <a:moveTo>
                    <a:pt x="2593" y="799"/>
                  </a:moveTo>
                  <a:lnTo>
                    <a:pt x="2593" y="799"/>
                  </a:lnTo>
                  <a:cubicBezTo>
                    <a:pt x="2586" y="799"/>
                    <a:pt x="2581" y="797"/>
                    <a:pt x="2577" y="790"/>
                  </a:cubicBezTo>
                  <a:lnTo>
                    <a:pt x="2577" y="790"/>
                  </a:lnTo>
                  <a:cubicBezTo>
                    <a:pt x="2574" y="782"/>
                    <a:pt x="2577" y="772"/>
                    <a:pt x="2586" y="768"/>
                  </a:cubicBezTo>
                  <a:lnTo>
                    <a:pt x="2586" y="768"/>
                  </a:lnTo>
                  <a:cubicBezTo>
                    <a:pt x="2657" y="734"/>
                    <a:pt x="2716" y="709"/>
                    <a:pt x="2773" y="691"/>
                  </a:cubicBezTo>
                  <a:lnTo>
                    <a:pt x="2773" y="691"/>
                  </a:lnTo>
                  <a:cubicBezTo>
                    <a:pt x="2782" y="688"/>
                    <a:pt x="2791" y="692"/>
                    <a:pt x="2794" y="701"/>
                  </a:cubicBezTo>
                  <a:lnTo>
                    <a:pt x="2794" y="701"/>
                  </a:lnTo>
                  <a:cubicBezTo>
                    <a:pt x="2797" y="710"/>
                    <a:pt x="2792" y="720"/>
                    <a:pt x="2784" y="722"/>
                  </a:cubicBezTo>
                  <a:lnTo>
                    <a:pt x="2784" y="722"/>
                  </a:lnTo>
                  <a:cubicBezTo>
                    <a:pt x="2728" y="741"/>
                    <a:pt x="2670" y="765"/>
                    <a:pt x="2600" y="799"/>
                  </a:cubicBezTo>
                  <a:lnTo>
                    <a:pt x="2600" y="799"/>
                  </a:lnTo>
                  <a:cubicBezTo>
                    <a:pt x="2597" y="799"/>
                    <a:pt x="2595" y="799"/>
                    <a:pt x="2593" y="799"/>
                  </a:cubicBezTo>
                  <a:close/>
                  <a:moveTo>
                    <a:pt x="1320" y="767"/>
                  </a:moveTo>
                  <a:lnTo>
                    <a:pt x="1320" y="767"/>
                  </a:lnTo>
                  <a:cubicBezTo>
                    <a:pt x="1315" y="767"/>
                    <a:pt x="1310" y="765"/>
                    <a:pt x="1306" y="760"/>
                  </a:cubicBezTo>
                  <a:lnTo>
                    <a:pt x="1306" y="760"/>
                  </a:lnTo>
                  <a:cubicBezTo>
                    <a:pt x="1301" y="751"/>
                    <a:pt x="1296" y="744"/>
                    <a:pt x="1292" y="735"/>
                  </a:cubicBezTo>
                  <a:lnTo>
                    <a:pt x="1292" y="735"/>
                  </a:lnTo>
                  <a:cubicBezTo>
                    <a:pt x="1263" y="682"/>
                    <a:pt x="1248" y="621"/>
                    <a:pt x="1247" y="559"/>
                  </a:cubicBezTo>
                  <a:lnTo>
                    <a:pt x="1247" y="559"/>
                  </a:lnTo>
                  <a:cubicBezTo>
                    <a:pt x="1247" y="550"/>
                    <a:pt x="1253" y="543"/>
                    <a:pt x="1263" y="543"/>
                  </a:cubicBezTo>
                  <a:lnTo>
                    <a:pt x="1263" y="543"/>
                  </a:lnTo>
                  <a:cubicBezTo>
                    <a:pt x="1274" y="542"/>
                    <a:pt x="1279" y="550"/>
                    <a:pt x="1279" y="558"/>
                  </a:cubicBezTo>
                  <a:lnTo>
                    <a:pt x="1279" y="558"/>
                  </a:lnTo>
                  <a:cubicBezTo>
                    <a:pt x="1281" y="616"/>
                    <a:pt x="1295" y="671"/>
                    <a:pt x="1321" y="720"/>
                  </a:cubicBezTo>
                  <a:lnTo>
                    <a:pt x="1321" y="720"/>
                  </a:lnTo>
                  <a:cubicBezTo>
                    <a:pt x="1325" y="727"/>
                    <a:pt x="1330" y="734"/>
                    <a:pt x="1333" y="742"/>
                  </a:cubicBezTo>
                  <a:lnTo>
                    <a:pt x="1333" y="742"/>
                  </a:lnTo>
                  <a:cubicBezTo>
                    <a:pt x="1339" y="750"/>
                    <a:pt x="1337" y="760"/>
                    <a:pt x="1328" y="765"/>
                  </a:cubicBezTo>
                  <a:lnTo>
                    <a:pt x="1328" y="765"/>
                  </a:lnTo>
                  <a:cubicBezTo>
                    <a:pt x="1326" y="767"/>
                    <a:pt x="1323" y="767"/>
                    <a:pt x="1320" y="767"/>
                  </a:cubicBezTo>
                  <a:close/>
                  <a:moveTo>
                    <a:pt x="3172" y="702"/>
                  </a:moveTo>
                  <a:lnTo>
                    <a:pt x="3172" y="702"/>
                  </a:lnTo>
                  <a:cubicBezTo>
                    <a:pt x="3171" y="702"/>
                    <a:pt x="3170" y="701"/>
                    <a:pt x="3169" y="701"/>
                  </a:cubicBezTo>
                  <a:lnTo>
                    <a:pt x="3169" y="701"/>
                  </a:lnTo>
                  <a:cubicBezTo>
                    <a:pt x="3112" y="684"/>
                    <a:pt x="3051" y="677"/>
                    <a:pt x="2991" y="682"/>
                  </a:cubicBezTo>
                  <a:lnTo>
                    <a:pt x="2991" y="682"/>
                  </a:lnTo>
                  <a:cubicBezTo>
                    <a:pt x="2986" y="682"/>
                    <a:pt x="2980" y="682"/>
                    <a:pt x="2976" y="682"/>
                  </a:cubicBezTo>
                  <a:lnTo>
                    <a:pt x="2976" y="682"/>
                  </a:lnTo>
                  <a:cubicBezTo>
                    <a:pt x="2968" y="682"/>
                    <a:pt x="2958" y="676"/>
                    <a:pt x="2958" y="666"/>
                  </a:cubicBezTo>
                  <a:lnTo>
                    <a:pt x="2958" y="666"/>
                  </a:lnTo>
                  <a:cubicBezTo>
                    <a:pt x="2957" y="657"/>
                    <a:pt x="2965" y="650"/>
                    <a:pt x="2973" y="648"/>
                  </a:cubicBezTo>
                  <a:lnTo>
                    <a:pt x="2973" y="648"/>
                  </a:lnTo>
                  <a:cubicBezTo>
                    <a:pt x="2978" y="648"/>
                    <a:pt x="2983" y="647"/>
                    <a:pt x="2989" y="647"/>
                  </a:cubicBezTo>
                  <a:lnTo>
                    <a:pt x="2989" y="647"/>
                  </a:lnTo>
                  <a:cubicBezTo>
                    <a:pt x="3053" y="644"/>
                    <a:pt x="3117" y="652"/>
                    <a:pt x="3179" y="670"/>
                  </a:cubicBezTo>
                  <a:lnTo>
                    <a:pt x="3179" y="670"/>
                  </a:lnTo>
                  <a:cubicBezTo>
                    <a:pt x="3187" y="672"/>
                    <a:pt x="3191" y="682"/>
                    <a:pt x="3189" y="690"/>
                  </a:cubicBezTo>
                  <a:lnTo>
                    <a:pt x="3189" y="690"/>
                  </a:lnTo>
                  <a:cubicBezTo>
                    <a:pt x="3188" y="697"/>
                    <a:pt x="3180" y="702"/>
                    <a:pt x="3172" y="702"/>
                  </a:cubicBezTo>
                  <a:close/>
                  <a:moveTo>
                    <a:pt x="268" y="582"/>
                  </a:moveTo>
                  <a:lnTo>
                    <a:pt x="268" y="582"/>
                  </a:lnTo>
                  <a:cubicBezTo>
                    <a:pt x="264" y="582"/>
                    <a:pt x="259" y="580"/>
                    <a:pt x="255" y="575"/>
                  </a:cubicBezTo>
                  <a:lnTo>
                    <a:pt x="255" y="575"/>
                  </a:lnTo>
                  <a:cubicBezTo>
                    <a:pt x="236" y="550"/>
                    <a:pt x="218" y="524"/>
                    <a:pt x="200" y="498"/>
                  </a:cubicBezTo>
                  <a:lnTo>
                    <a:pt x="200" y="498"/>
                  </a:lnTo>
                  <a:cubicBezTo>
                    <a:pt x="180" y="467"/>
                    <a:pt x="162" y="436"/>
                    <a:pt x="144" y="404"/>
                  </a:cubicBezTo>
                  <a:lnTo>
                    <a:pt x="144" y="404"/>
                  </a:lnTo>
                  <a:cubicBezTo>
                    <a:pt x="140" y="396"/>
                    <a:pt x="143" y="385"/>
                    <a:pt x="151" y="381"/>
                  </a:cubicBezTo>
                  <a:lnTo>
                    <a:pt x="151" y="381"/>
                  </a:lnTo>
                  <a:cubicBezTo>
                    <a:pt x="159" y="377"/>
                    <a:pt x="168" y="379"/>
                    <a:pt x="174" y="388"/>
                  </a:cubicBezTo>
                  <a:lnTo>
                    <a:pt x="174" y="388"/>
                  </a:lnTo>
                  <a:cubicBezTo>
                    <a:pt x="191" y="418"/>
                    <a:pt x="209" y="449"/>
                    <a:pt x="228" y="479"/>
                  </a:cubicBezTo>
                  <a:lnTo>
                    <a:pt x="228" y="479"/>
                  </a:lnTo>
                  <a:cubicBezTo>
                    <a:pt x="244" y="505"/>
                    <a:pt x="264" y="530"/>
                    <a:pt x="281" y="555"/>
                  </a:cubicBezTo>
                  <a:lnTo>
                    <a:pt x="281" y="555"/>
                  </a:lnTo>
                  <a:cubicBezTo>
                    <a:pt x="287" y="562"/>
                    <a:pt x="286" y="573"/>
                    <a:pt x="279" y="577"/>
                  </a:cubicBezTo>
                  <a:lnTo>
                    <a:pt x="279" y="577"/>
                  </a:lnTo>
                  <a:cubicBezTo>
                    <a:pt x="276" y="581"/>
                    <a:pt x="272" y="582"/>
                    <a:pt x="268" y="582"/>
                  </a:cubicBezTo>
                  <a:close/>
                  <a:moveTo>
                    <a:pt x="1737" y="530"/>
                  </a:moveTo>
                  <a:lnTo>
                    <a:pt x="1737" y="530"/>
                  </a:lnTo>
                  <a:cubicBezTo>
                    <a:pt x="1736" y="530"/>
                    <a:pt x="1736" y="530"/>
                    <a:pt x="1735" y="529"/>
                  </a:cubicBezTo>
                  <a:lnTo>
                    <a:pt x="1735" y="529"/>
                  </a:lnTo>
                  <a:cubicBezTo>
                    <a:pt x="1727" y="529"/>
                    <a:pt x="1719" y="520"/>
                    <a:pt x="1720" y="511"/>
                  </a:cubicBezTo>
                  <a:lnTo>
                    <a:pt x="1720" y="511"/>
                  </a:lnTo>
                  <a:cubicBezTo>
                    <a:pt x="1721" y="504"/>
                    <a:pt x="1721" y="496"/>
                    <a:pt x="1721" y="489"/>
                  </a:cubicBezTo>
                  <a:lnTo>
                    <a:pt x="1721" y="489"/>
                  </a:lnTo>
                  <a:cubicBezTo>
                    <a:pt x="1721" y="440"/>
                    <a:pt x="1708" y="396"/>
                    <a:pt x="1682" y="362"/>
                  </a:cubicBezTo>
                  <a:lnTo>
                    <a:pt x="1682" y="362"/>
                  </a:lnTo>
                  <a:cubicBezTo>
                    <a:pt x="1677" y="353"/>
                    <a:pt x="1671" y="346"/>
                    <a:pt x="1664" y="340"/>
                  </a:cubicBezTo>
                  <a:lnTo>
                    <a:pt x="1664" y="340"/>
                  </a:lnTo>
                  <a:cubicBezTo>
                    <a:pt x="1657" y="333"/>
                    <a:pt x="1657" y="322"/>
                    <a:pt x="1664" y="315"/>
                  </a:cubicBezTo>
                  <a:lnTo>
                    <a:pt x="1664" y="315"/>
                  </a:lnTo>
                  <a:cubicBezTo>
                    <a:pt x="1671" y="309"/>
                    <a:pt x="1680" y="309"/>
                    <a:pt x="1687" y="315"/>
                  </a:cubicBezTo>
                  <a:lnTo>
                    <a:pt x="1687" y="315"/>
                  </a:lnTo>
                  <a:cubicBezTo>
                    <a:pt x="1695" y="323"/>
                    <a:pt x="1703" y="332"/>
                    <a:pt x="1710" y="341"/>
                  </a:cubicBezTo>
                  <a:lnTo>
                    <a:pt x="1710" y="341"/>
                  </a:lnTo>
                  <a:cubicBezTo>
                    <a:pt x="1739" y="382"/>
                    <a:pt x="1754" y="432"/>
                    <a:pt x="1754" y="489"/>
                  </a:cubicBezTo>
                  <a:lnTo>
                    <a:pt x="1754" y="489"/>
                  </a:lnTo>
                  <a:cubicBezTo>
                    <a:pt x="1754" y="497"/>
                    <a:pt x="1754" y="506"/>
                    <a:pt x="1753" y="514"/>
                  </a:cubicBezTo>
                  <a:lnTo>
                    <a:pt x="1753" y="514"/>
                  </a:lnTo>
                  <a:cubicBezTo>
                    <a:pt x="1753" y="523"/>
                    <a:pt x="1745" y="530"/>
                    <a:pt x="1737" y="530"/>
                  </a:cubicBezTo>
                  <a:close/>
                  <a:moveTo>
                    <a:pt x="1320" y="386"/>
                  </a:moveTo>
                  <a:lnTo>
                    <a:pt x="1320" y="386"/>
                  </a:lnTo>
                  <a:cubicBezTo>
                    <a:pt x="1315" y="386"/>
                    <a:pt x="1313" y="385"/>
                    <a:pt x="1310" y="383"/>
                  </a:cubicBezTo>
                  <a:lnTo>
                    <a:pt x="1310" y="383"/>
                  </a:lnTo>
                  <a:cubicBezTo>
                    <a:pt x="1302" y="377"/>
                    <a:pt x="1301" y="366"/>
                    <a:pt x="1306" y="359"/>
                  </a:cubicBezTo>
                  <a:lnTo>
                    <a:pt x="1306" y="359"/>
                  </a:lnTo>
                  <a:cubicBezTo>
                    <a:pt x="1313" y="349"/>
                    <a:pt x="1320" y="341"/>
                    <a:pt x="1327" y="333"/>
                  </a:cubicBezTo>
                  <a:lnTo>
                    <a:pt x="1327" y="333"/>
                  </a:lnTo>
                  <a:cubicBezTo>
                    <a:pt x="1367" y="291"/>
                    <a:pt x="1424" y="262"/>
                    <a:pt x="1487" y="255"/>
                  </a:cubicBezTo>
                  <a:lnTo>
                    <a:pt x="1487" y="255"/>
                  </a:lnTo>
                  <a:cubicBezTo>
                    <a:pt x="1496" y="254"/>
                    <a:pt x="1505" y="260"/>
                    <a:pt x="1506" y="270"/>
                  </a:cubicBezTo>
                  <a:lnTo>
                    <a:pt x="1506" y="270"/>
                  </a:lnTo>
                  <a:cubicBezTo>
                    <a:pt x="1507" y="278"/>
                    <a:pt x="1501" y="286"/>
                    <a:pt x="1491" y="288"/>
                  </a:cubicBezTo>
                  <a:lnTo>
                    <a:pt x="1491" y="288"/>
                  </a:lnTo>
                  <a:cubicBezTo>
                    <a:pt x="1436" y="295"/>
                    <a:pt x="1386" y="320"/>
                    <a:pt x="1351" y="357"/>
                  </a:cubicBezTo>
                  <a:lnTo>
                    <a:pt x="1351" y="357"/>
                  </a:lnTo>
                  <a:cubicBezTo>
                    <a:pt x="1345" y="364"/>
                    <a:pt x="1339" y="371"/>
                    <a:pt x="1333" y="379"/>
                  </a:cubicBezTo>
                  <a:lnTo>
                    <a:pt x="1333" y="379"/>
                  </a:lnTo>
                  <a:cubicBezTo>
                    <a:pt x="1330" y="383"/>
                    <a:pt x="1325" y="386"/>
                    <a:pt x="1320" y="386"/>
                  </a:cubicBezTo>
                  <a:close/>
                  <a:moveTo>
                    <a:pt x="76" y="228"/>
                  </a:moveTo>
                  <a:lnTo>
                    <a:pt x="76" y="228"/>
                  </a:lnTo>
                  <a:cubicBezTo>
                    <a:pt x="69" y="228"/>
                    <a:pt x="63" y="224"/>
                    <a:pt x="60" y="218"/>
                  </a:cubicBezTo>
                  <a:lnTo>
                    <a:pt x="60" y="218"/>
                  </a:lnTo>
                  <a:cubicBezTo>
                    <a:pt x="36" y="155"/>
                    <a:pt x="17" y="90"/>
                    <a:pt x="2" y="22"/>
                  </a:cubicBezTo>
                  <a:lnTo>
                    <a:pt x="2" y="22"/>
                  </a:lnTo>
                  <a:cubicBezTo>
                    <a:pt x="0" y="12"/>
                    <a:pt x="6" y="4"/>
                    <a:pt x="14" y="2"/>
                  </a:cubicBezTo>
                  <a:lnTo>
                    <a:pt x="14" y="2"/>
                  </a:lnTo>
                  <a:cubicBezTo>
                    <a:pt x="24" y="0"/>
                    <a:pt x="32" y="5"/>
                    <a:pt x="34" y="15"/>
                  </a:cubicBezTo>
                  <a:lnTo>
                    <a:pt x="34" y="15"/>
                  </a:lnTo>
                  <a:cubicBezTo>
                    <a:pt x="50" y="80"/>
                    <a:pt x="69" y="144"/>
                    <a:pt x="91" y="206"/>
                  </a:cubicBezTo>
                  <a:lnTo>
                    <a:pt x="91" y="206"/>
                  </a:lnTo>
                  <a:cubicBezTo>
                    <a:pt x="95" y="214"/>
                    <a:pt x="90" y="224"/>
                    <a:pt x="81" y="227"/>
                  </a:cubicBezTo>
                  <a:lnTo>
                    <a:pt x="81" y="227"/>
                  </a:lnTo>
                  <a:cubicBezTo>
                    <a:pt x="79" y="228"/>
                    <a:pt x="78" y="228"/>
                    <a:pt x="76" y="2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61" name="Google Shape;1161;p38"/>
            <p:cNvSpPr/>
            <p:nvPr/>
          </p:nvSpPr>
          <p:spPr>
            <a:xfrm flipH="1">
              <a:off x="4193113" y="852702"/>
              <a:ext cx="1097082" cy="282735"/>
            </a:xfrm>
            <a:custGeom>
              <a:avLst/>
              <a:gdLst/>
              <a:ahLst/>
              <a:cxnLst/>
              <a:rect l="l" t="t" r="r" b="b"/>
              <a:pathLst>
                <a:path w="2429" h="628" extrusionOk="0">
                  <a:moveTo>
                    <a:pt x="0" y="627"/>
                  </a:moveTo>
                  <a:lnTo>
                    <a:pt x="945" y="538"/>
                  </a:lnTo>
                  <a:lnTo>
                    <a:pt x="2428" y="399"/>
                  </a:lnTo>
                  <a:lnTo>
                    <a:pt x="868" y="66"/>
                  </a:lnTo>
                  <a:lnTo>
                    <a:pt x="558" y="0"/>
                  </a:lnTo>
                  <a:lnTo>
                    <a:pt x="0" y="627"/>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62" name="Google Shape;1162;p38"/>
            <p:cNvSpPr/>
            <p:nvPr/>
          </p:nvSpPr>
          <p:spPr>
            <a:xfrm flipH="1">
              <a:off x="4193115" y="1033891"/>
              <a:ext cx="670991" cy="109509"/>
            </a:xfrm>
            <a:custGeom>
              <a:avLst/>
              <a:gdLst/>
              <a:ahLst/>
              <a:cxnLst/>
              <a:rect l="l" t="t" r="r" b="b"/>
              <a:pathLst>
                <a:path w="1484" h="242" extrusionOk="0">
                  <a:moveTo>
                    <a:pt x="1" y="147"/>
                  </a:moveTo>
                  <a:lnTo>
                    <a:pt x="26" y="241"/>
                  </a:lnTo>
                  <a:lnTo>
                    <a:pt x="1483" y="0"/>
                  </a:lnTo>
                  <a:lnTo>
                    <a:pt x="0" y="139"/>
                  </a:lnTo>
                  <a:lnTo>
                    <a:pt x="1" y="147"/>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63" name="Google Shape;1163;p38"/>
            <p:cNvSpPr/>
            <p:nvPr/>
          </p:nvSpPr>
          <p:spPr>
            <a:xfrm flipH="1">
              <a:off x="4195106" y="729255"/>
              <a:ext cx="724749" cy="304636"/>
            </a:xfrm>
            <a:custGeom>
              <a:avLst/>
              <a:gdLst/>
              <a:ahLst/>
              <a:cxnLst/>
              <a:rect l="l" t="t" r="r" b="b"/>
              <a:pathLst>
                <a:path w="1607" h="675" extrusionOk="0">
                  <a:moveTo>
                    <a:pt x="0" y="0"/>
                  </a:moveTo>
                  <a:lnTo>
                    <a:pt x="46" y="341"/>
                  </a:lnTo>
                  <a:lnTo>
                    <a:pt x="1606" y="674"/>
                  </a:lnTo>
                  <a:lnTo>
                    <a:pt x="0" y="0"/>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64" name="Google Shape;1164;p38"/>
            <p:cNvSpPr/>
            <p:nvPr/>
          </p:nvSpPr>
          <p:spPr>
            <a:xfrm flipH="1">
              <a:off x="4195106" y="476386"/>
              <a:ext cx="724749" cy="557504"/>
            </a:xfrm>
            <a:custGeom>
              <a:avLst/>
              <a:gdLst/>
              <a:ahLst/>
              <a:cxnLst/>
              <a:rect l="l" t="t" r="r" b="b"/>
              <a:pathLst>
                <a:path w="1607" h="1233" extrusionOk="0">
                  <a:moveTo>
                    <a:pt x="0" y="558"/>
                  </a:moveTo>
                  <a:lnTo>
                    <a:pt x="1606" y="1232"/>
                  </a:lnTo>
                  <a:lnTo>
                    <a:pt x="375" y="0"/>
                  </a:lnTo>
                  <a:lnTo>
                    <a:pt x="0" y="558"/>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65" name="Google Shape;1165;p38"/>
            <p:cNvSpPr/>
            <p:nvPr/>
          </p:nvSpPr>
          <p:spPr>
            <a:xfrm flipH="1">
              <a:off x="4185153" y="719299"/>
              <a:ext cx="864123" cy="324547"/>
            </a:xfrm>
            <a:custGeom>
              <a:avLst/>
              <a:gdLst/>
              <a:ahLst/>
              <a:cxnLst/>
              <a:rect l="l" t="t" r="r" b="b"/>
              <a:pathLst>
                <a:path w="1914" h="718" extrusionOk="0">
                  <a:moveTo>
                    <a:pt x="1891" y="717"/>
                  </a:moveTo>
                  <a:lnTo>
                    <a:pt x="1891" y="717"/>
                  </a:lnTo>
                  <a:cubicBezTo>
                    <a:pt x="1890" y="717"/>
                    <a:pt x="1888" y="717"/>
                    <a:pt x="1886" y="715"/>
                  </a:cubicBezTo>
                  <a:lnTo>
                    <a:pt x="18" y="318"/>
                  </a:lnTo>
                  <a:lnTo>
                    <a:pt x="18" y="318"/>
                  </a:lnTo>
                  <a:cubicBezTo>
                    <a:pt x="6" y="315"/>
                    <a:pt x="0" y="305"/>
                    <a:pt x="1" y="294"/>
                  </a:cubicBezTo>
                  <a:lnTo>
                    <a:pt x="1" y="294"/>
                  </a:lnTo>
                  <a:cubicBezTo>
                    <a:pt x="4" y="282"/>
                    <a:pt x="16" y="275"/>
                    <a:pt x="26" y="277"/>
                  </a:cubicBezTo>
                  <a:lnTo>
                    <a:pt x="1677" y="629"/>
                  </a:lnTo>
                  <a:lnTo>
                    <a:pt x="277" y="41"/>
                  </a:lnTo>
                  <a:lnTo>
                    <a:pt x="277" y="41"/>
                  </a:lnTo>
                  <a:cubicBezTo>
                    <a:pt x="267" y="38"/>
                    <a:pt x="262" y="25"/>
                    <a:pt x="266" y="15"/>
                  </a:cubicBezTo>
                  <a:lnTo>
                    <a:pt x="266" y="15"/>
                  </a:lnTo>
                  <a:cubicBezTo>
                    <a:pt x="270" y="4"/>
                    <a:pt x="283" y="0"/>
                    <a:pt x="293" y="3"/>
                  </a:cubicBezTo>
                  <a:lnTo>
                    <a:pt x="1899" y="676"/>
                  </a:lnTo>
                  <a:lnTo>
                    <a:pt x="1899" y="676"/>
                  </a:lnTo>
                  <a:cubicBezTo>
                    <a:pt x="1909" y="681"/>
                    <a:pt x="1913" y="691"/>
                    <a:pt x="1910" y="702"/>
                  </a:cubicBezTo>
                  <a:lnTo>
                    <a:pt x="1910" y="702"/>
                  </a:lnTo>
                  <a:cubicBezTo>
                    <a:pt x="1909" y="710"/>
                    <a:pt x="1900" y="717"/>
                    <a:pt x="1891" y="71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66" name="Google Shape;1166;p38"/>
            <p:cNvSpPr/>
            <p:nvPr/>
          </p:nvSpPr>
          <p:spPr>
            <a:xfrm flipH="1">
              <a:off x="4185150" y="1023936"/>
              <a:ext cx="810366" cy="93581"/>
            </a:xfrm>
            <a:custGeom>
              <a:avLst/>
              <a:gdLst/>
              <a:ahLst/>
              <a:cxnLst/>
              <a:rect l="l" t="t" r="r" b="b"/>
              <a:pathLst>
                <a:path w="1795" h="209" extrusionOk="0">
                  <a:moveTo>
                    <a:pt x="22" y="208"/>
                  </a:moveTo>
                  <a:lnTo>
                    <a:pt x="22" y="208"/>
                  </a:lnTo>
                  <a:cubicBezTo>
                    <a:pt x="11" y="208"/>
                    <a:pt x="1" y="199"/>
                    <a:pt x="0" y="188"/>
                  </a:cubicBezTo>
                  <a:lnTo>
                    <a:pt x="0" y="188"/>
                  </a:lnTo>
                  <a:cubicBezTo>
                    <a:pt x="0" y="178"/>
                    <a:pt x="8" y="167"/>
                    <a:pt x="19" y="166"/>
                  </a:cubicBezTo>
                  <a:lnTo>
                    <a:pt x="1770" y="1"/>
                  </a:lnTo>
                  <a:lnTo>
                    <a:pt x="1770" y="1"/>
                  </a:lnTo>
                  <a:cubicBezTo>
                    <a:pt x="1782" y="0"/>
                    <a:pt x="1792" y="8"/>
                    <a:pt x="1793" y="20"/>
                  </a:cubicBezTo>
                  <a:lnTo>
                    <a:pt x="1793" y="20"/>
                  </a:lnTo>
                  <a:cubicBezTo>
                    <a:pt x="1794" y="31"/>
                    <a:pt x="1786" y="41"/>
                    <a:pt x="1774" y="43"/>
                  </a:cubicBezTo>
                  <a:lnTo>
                    <a:pt x="24" y="208"/>
                  </a:lnTo>
                  <a:lnTo>
                    <a:pt x="24" y="208"/>
                  </a:lnTo>
                  <a:cubicBezTo>
                    <a:pt x="23" y="208"/>
                    <a:pt x="23" y="208"/>
                    <a:pt x="22" y="208"/>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
        <p:nvSpPr>
          <p:cNvPr id="110" name="Google Shape;1171;p39">
            <a:extLst>
              <a:ext uri="{FF2B5EF4-FFF2-40B4-BE49-F238E27FC236}">
                <a16:creationId xmlns:a16="http://schemas.microsoft.com/office/drawing/2014/main" id="{CDE5B0AA-DCC2-4BB4-AC29-08707A9A8252}"/>
              </a:ext>
            </a:extLst>
          </p:cNvPr>
          <p:cNvSpPr/>
          <p:nvPr/>
        </p:nvSpPr>
        <p:spPr>
          <a:xfrm>
            <a:off x="1981200" y="120133"/>
            <a:ext cx="1213924" cy="1165325"/>
          </a:xfrm>
          <a:custGeom>
            <a:avLst/>
            <a:gdLst/>
            <a:ahLst/>
            <a:cxnLst/>
            <a:rect l="l" t="t" r="r" b="b"/>
            <a:pathLst>
              <a:path w="662" h="633" extrusionOk="0">
                <a:moveTo>
                  <a:pt x="485" y="121"/>
                </a:moveTo>
                <a:lnTo>
                  <a:pt x="485" y="121"/>
                </a:lnTo>
                <a:cubicBezTo>
                  <a:pt x="216" y="0"/>
                  <a:pt x="0" y="406"/>
                  <a:pt x="238" y="576"/>
                </a:cubicBezTo>
                <a:lnTo>
                  <a:pt x="238" y="576"/>
                </a:lnTo>
                <a:cubicBezTo>
                  <a:pt x="317" y="632"/>
                  <a:pt x="420" y="631"/>
                  <a:pt x="497" y="582"/>
                </a:cubicBezTo>
                <a:lnTo>
                  <a:pt x="497" y="582"/>
                </a:lnTo>
                <a:cubicBezTo>
                  <a:pt x="569" y="553"/>
                  <a:pt x="625" y="493"/>
                  <a:pt x="640" y="411"/>
                </a:cubicBezTo>
                <a:lnTo>
                  <a:pt x="640" y="411"/>
                </a:lnTo>
                <a:cubicBezTo>
                  <a:pt x="661" y="293"/>
                  <a:pt x="592" y="170"/>
                  <a:pt x="485" y="121"/>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11" name="Google Shape;1173;p39">
            <a:extLst>
              <a:ext uri="{FF2B5EF4-FFF2-40B4-BE49-F238E27FC236}">
                <a16:creationId xmlns:a16="http://schemas.microsoft.com/office/drawing/2014/main" id="{689F083E-7551-41FB-A84D-3506B5D7ED85}"/>
              </a:ext>
            </a:extLst>
          </p:cNvPr>
          <p:cNvSpPr txBox="1">
            <a:spLocks/>
          </p:cNvSpPr>
          <p:nvPr/>
        </p:nvSpPr>
        <p:spPr>
          <a:xfrm>
            <a:off x="2200435" y="378459"/>
            <a:ext cx="1127400" cy="915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6500" b="1" dirty="0">
                <a:solidFill>
                  <a:schemeClr val="dk1"/>
                </a:solidFill>
                <a:latin typeface="Grandstander"/>
                <a:sym typeface="Grandstander"/>
              </a:rPr>
              <a:t>01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89"/>
        <p:cNvGrpSpPr/>
        <p:nvPr/>
      </p:nvGrpSpPr>
      <p:grpSpPr>
        <a:xfrm>
          <a:off x="0" y="0"/>
          <a:ext cx="0" cy="0"/>
          <a:chOff x="0" y="0"/>
          <a:chExt cx="0" cy="0"/>
        </a:xfrm>
      </p:grpSpPr>
      <p:grpSp>
        <p:nvGrpSpPr>
          <p:cNvPr id="1892" name="Google Shape;1892;p50"/>
          <p:cNvGrpSpPr/>
          <p:nvPr/>
        </p:nvGrpSpPr>
        <p:grpSpPr>
          <a:xfrm>
            <a:off x="235910" y="3790950"/>
            <a:ext cx="1646130" cy="1962603"/>
            <a:chOff x="208077" y="3110160"/>
            <a:chExt cx="2351710" cy="2649179"/>
          </a:xfrm>
        </p:grpSpPr>
        <p:sp>
          <p:nvSpPr>
            <p:cNvPr id="1893" name="Google Shape;1893;p50"/>
            <p:cNvSpPr/>
            <p:nvPr/>
          </p:nvSpPr>
          <p:spPr>
            <a:xfrm rot="2950162">
              <a:off x="1482586" y="4540238"/>
              <a:ext cx="1084995" cy="475800"/>
            </a:xfrm>
            <a:custGeom>
              <a:avLst/>
              <a:gdLst/>
              <a:ahLst/>
              <a:cxnLst/>
              <a:rect l="l" t="t" r="r" b="b"/>
              <a:pathLst>
                <a:path w="1329" h="581" extrusionOk="0">
                  <a:moveTo>
                    <a:pt x="1063" y="580"/>
                  </a:moveTo>
                  <a:cubicBezTo>
                    <a:pt x="1025" y="580"/>
                    <a:pt x="987" y="571"/>
                    <a:pt x="955" y="552"/>
                  </a:cubicBezTo>
                  <a:cubicBezTo>
                    <a:pt x="930" y="537"/>
                    <a:pt x="909" y="517"/>
                    <a:pt x="893" y="493"/>
                  </a:cubicBezTo>
                  <a:cubicBezTo>
                    <a:pt x="879" y="501"/>
                    <a:pt x="864" y="508"/>
                    <a:pt x="849" y="512"/>
                  </a:cubicBezTo>
                  <a:cubicBezTo>
                    <a:pt x="769" y="536"/>
                    <a:pt x="675" y="509"/>
                    <a:pt x="620" y="446"/>
                  </a:cubicBezTo>
                  <a:cubicBezTo>
                    <a:pt x="608" y="432"/>
                    <a:pt x="598" y="418"/>
                    <a:pt x="591" y="402"/>
                  </a:cubicBezTo>
                  <a:cubicBezTo>
                    <a:pt x="575" y="413"/>
                    <a:pt x="558" y="422"/>
                    <a:pt x="540" y="428"/>
                  </a:cubicBezTo>
                  <a:cubicBezTo>
                    <a:pt x="455" y="461"/>
                    <a:pt x="354" y="439"/>
                    <a:pt x="295" y="377"/>
                  </a:cubicBezTo>
                  <a:cubicBezTo>
                    <a:pt x="282" y="364"/>
                    <a:pt x="272" y="349"/>
                    <a:pt x="264" y="333"/>
                  </a:cubicBezTo>
                  <a:cubicBezTo>
                    <a:pt x="262" y="335"/>
                    <a:pt x="259" y="336"/>
                    <a:pt x="257" y="338"/>
                  </a:cubicBezTo>
                  <a:cubicBezTo>
                    <a:pt x="212" y="373"/>
                    <a:pt x="141" y="393"/>
                    <a:pt x="84" y="362"/>
                  </a:cubicBezTo>
                  <a:cubicBezTo>
                    <a:pt x="16" y="326"/>
                    <a:pt x="0" y="234"/>
                    <a:pt x="23" y="167"/>
                  </a:cubicBezTo>
                  <a:cubicBezTo>
                    <a:pt x="47" y="98"/>
                    <a:pt x="104" y="46"/>
                    <a:pt x="156" y="4"/>
                  </a:cubicBezTo>
                  <a:cubicBezTo>
                    <a:pt x="161" y="0"/>
                    <a:pt x="167" y="1"/>
                    <a:pt x="171" y="6"/>
                  </a:cubicBezTo>
                  <a:cubicBezTo>
                    <a:pt x="175" y="11"/>
                    <a:pt x="174" y="18"/>
                    <a:pt x="170" y="21"/>
                  </a:cubicBezTo>
                  <a:cubicBezTo>
                    <a:pt x="120" y="61"/>
                    <a:pt x="66" y="110"/>
                    <a:pt x="44" y="174"/>
                  </a:cubicBezTo>
                  <a:cubicBezTo>
                    <a:pt x="23" y="233"/>
                    <a:pt x="37" y="312"/>
                    <a:pt x="94" y="343"/>
                  </a:cubicBezTo>
                  <a:cubicBezTo>
                    <a:pt x="143" y="370"/>
                    <a:pt x="204" y="351"/>
                    <a:pt x="244" y="321"/>
                  </a:cubicBezTo>
                  <a:cubicBezTo>
                    <a:pt x="247" y="318"/>
                    <a:pt x="251" y="315"/>
                    <a:pt x="254" y="312"/>
                  </a:cubicBezTo>
                  <a:cubicBezTo>
                    <a:pt x="232" y="252"/>
                    <a:pt x="238" y="182"/>
                    <a:pt x="275" y="131"/>
                  </a:cubicBezTo>
                  <a:cubicBezTo>
                    <a:pt x="289" y="111"/>
                    <a:pt x="312" y="97"/>
                    <a:pt x="332" y="95"/>
                  </a:cubicBezTo>
                  <a:cubicBezTo>
                    <a:pt x="346" y="94"/>
                    <a:pt x="358" y="97"/>
                    <a:pt x="367" y="106"/>
                  </a:cubicBezTo>
                  <a:cubicBezTo>
                    <a:pt x="388" y="125"/>
                    <a:pt x="387" y="158"/>
                    <a:pt x="364" y="199"/>
                  </a:cubicBezTo>
                  <a:cubicBezTo>
                    <a:pt x="338" y="244"/>
                    <a:pt x="314" y="285"/>
                    <a:pt x="281" y="317"/>
                  </a:cubicBezTo>
                  <a:cubicBezTo>
                    <a:pt x="288" y="334"/>
                    <a:pt x="298" y="349"/>
                    <a:pt x="311" y="362"/>
                  </a:cubicBezTo>
                  <a:cubicBezTo>
                    <a:pt x="364" y="418"/>
                    <a:pt x="455" y="437"/>
                    <a:pt x="532" y="408"/>
                  </a:cubicBezTo>
                  <a:cubicBezTo>
                    <a:pt x="550" y="401"/>
                    <a:pt x="566" y="392"/>
                    <a:pt x="582" y="381"/>
                  </a:cubicBezTo>
                  <a:cubicBezTo>
                    <a:pt x="561" y="326"/>
                    <a:pt x="562" y="263"/>
                    <a:pt x="587" y="209"/>
                  </a:cubicBezTo>
                  <a:cubicBezTo>
                    <a:pt x="598" y="186"/>
                    <a:pt x="612" y="170"/>
                    <a:pt x="628" y="161"/>
                  </a:cubicBezTo>
                  <a:cubicBezTo>
                    <a:pt x="648" y="150"/>
                    <a:pt x="678" y="149"/>
                    <a:pt x="695" y="168"/>
                  </a:cubicBezTo>
                  <a:cubicBezTo>
                    <a:pt x="710" y="183"/>
                    <a:pt x="713" y="207"/>
                    <a:pt x="705" y="237"/>
                  </a:cubicBezTo>
                  <a:cubicBezTo>
                    <a:pt x="689" y="298"/>
                    <a:pt x="655" y="351"/>
                    <a:pt x="609" y="389"/>
                  </a:cubicBezTo>
                  <a:cubicBezTo>
                    <a:pt x="616" y="404"/>
                    <a:pt x="625" y="419"/>
                    <a:pt x="636" y="432"/>
                  </a:cubicBezTo>
                  <a:cubicBezTo>
                    <a:pt x="686" y="489"/>
                    <a:pt x="770" y="513"/>
                    <a:pt x="843" y="491"/>
                  </a:cubicBezTo>
                  <a:cubicBezTo>
                    <a:pt x="856" y="487"/>
                    <a:pt x="870" y="481"/>
                    <a:pt x="882" y="474"/>
                  </a:cubicBezTo>
                  <a:cubicBezTo>
                    <a:pt x="853" y="419"/>
                    <a:pt x="850" y="352"/>
                    <a:pt x="878" y="299"/>
                  </a:cubicBezTo>
                  <a:cubicBezTo>
                    <a:pt x="892" y="275"/>
                    <a:pt x="917" y="255"/>
                    <a:pt x="941" y="250"/>
                  </a:cubicBezTo>
                  <a:cubicBezTo>
                    <a:pt x="956" y="247"/>
                    <a:pt x="971" y="250"/>
                    <a:pt x="983" y="260"/>
                  </a:cubicBezTo>
                  <a:cubicBezTo>
                    <a:pt x="1000" y="274"/>
                    <a:pt x="1007" y="298"/>
                    <a:pt x="1003" y="330"/>
                  </a:cubicBezTo>
                  <a:cubicBezTo>
                    <a:pt x="995" y="390"/>
                    <a:pt x="960" y="445"/>
                    <a:pt x="911" y="481"/>
                  </a:cubicBezTo>
                  <a:cubicBezTo>
                    <a:pt x="925" y="502"/>
                    <a:pt x="944" y="520"/>
                    <a:pt x="966" y="533"/>
                  </a:cubicBezTo>
                  <a:cubicBezTo>
                    <a:pt x="1039" y="576"/>
                    <a:pt x="1141" y="564"/>
                    <a:pt x="1209" y="504"/>
                  </a:cubicBezTo>
                  <a:cubicBezTo>
                    <a:pt x="1273" y="449"/>
                    <a:pt x="1306" y="357"/>
                    <a:pt x="1295" y="265"/>
                  </a:cubicBezTo>
                  <a:cubicBezTo>
                    <a:pt x="1294" y="259"/>
                    <a:pt x="1298" y="254"/>
                    <a:pt x="1304" y="253"/>
                  </a:cubicBezTo>
                  <a:cubicBezTo>
                    <a:pt x="1310" y="252"/>
                    <a:pt x="1316" y="257"/>
                    <a:pt x="1317" y="263"/>
                  </a:cubicBezTo>
                  <a:cubicBezTo>
                    <a:pt x="1328" y="362"/>
                    <a:pt x="1292" y="461"/>
                    <a:pt x="1223" y="521"/>
                  </a:cubicBezTo>
                  <a:cubicBezTo>
                    <a:pt x="1179" y="560"/>
                    <a:pt x="1120" y="580"/>
                    <a:pt x="1063" y="580"/>
                  </a:cubicBezTo>
                  <a:close/>
                  <a:moveTo>
                    <a:pt x="952" y="271"/>
                  </a:moveTo>
                  <a:cubicBezTo>
                    <a:pt x="949" y="271"/>
                    <a:pt x="947" y="271"/>
                    <a:pt x="945" y="272"/>
                  </a:cubicBezTo>
                  <a:cubicBezTo>
                    <a:pt x="927" y="275"/>
                    <a:pt x="908" y="291"/>
                    <a:pt x="898" y="310"/>
                  </a:cubicBezTo>
                  <a:cubicBezTo>
                    <a:pt x="873" y="356"/>
                    <a:pt x="876" y="414"/>
                    <a:pt x="900" y="462"/>
                  </a:cubicBezTo>
                  <a:cubicBezTo>
                    <a:pt x="944" y="430"/>
                    <a:pt x="974" y="381"/>
                    <a:pt x="981" y="327"/>
                  </a:cubicBezTo>
                  <a:cubicBezTo>
                    <a:pt x="983" y="314"/>
                    <a:pt x="984" y="289"/>
                    <a:pt x="969" y="277"/>
                  </a:cubicBezTo>
                  <a:cubicBezTo>
                    <a:pt x="964" y="273"/>
                    <a:pt x="958" y="271"/>
                    <a:pt x="952" y="271"/>
                  </a:cubicBezTo>
                  <a:close/>
                  <a:moveTo>
                    <a:pt x="658" y="175"/>
                  </a:moveTo>
                  <a:cubicBezTo>
                    <a:pt x="652" y="175"/>
                    <a:pt x="645" y="177"/>
                    <a:pt x="639" y="180"/>
                  </a:cubicBezTo>
                  <a:cubicBezTo>
                    <a:pt x="627" y="187"/>
                    <a:pt x="616" y="199"/>
                    <a:pt x="607" y="219"/>
                  </a:cubicBezTo>
                  <a:cubicBezTo>
                    <a:pt x="585" y="265"/>
                    <a:pt x="584" y="319"/>
                    <a:pt x="600" y="367"/>
                  </a:cubicBezTo>
                  <a:cubicBezTo>
                    <a:pt x="640" y="333"/>
                    <a:pt x="670" y="285"/>
                    <a:pt x="684" y="232"/>
                  </a:cubicBezTo>
                  <a:cubicBezTo>
                    <a:pt x="690" y="209"/>
                    <a:pt x="688" y="192"/>
                    <a:pt x="679" y="183"/>
                  </a:cubicBezTo>
                  <a:cubicBezTo>
                    <a:pt x="674" y="177"/>
                    <a:pt x="666" y="175"/>
                    <a:pt x="658" y="175"/>
                  </a:cubicBezTo>
                  <a:close/>
                  <a:moveTo>
                    <a:pt x="338" y="117"/>
                  </a:moveTo>
                  <a:cubicBezTo>
                    <a:pt x="337" y="117"/>
                    <a:pt x="336" y="117"/>
                    <a:pt x="334" y="117"/>
                  </a:cubicBezTo>
                  <a:cubicBezTo>
                    <a:pt x="320" y="118"/>
                    <a:pt x="303" y="130"/>
                    <a:pt x="292" y="144"/>
                  </a:cubicBezTo>
                  <a:cubicBezTo>
                    <a:pt x="262" y="186"/>
                    <a:pt x="256" y="244"/>
                    <a:pt x="272" y="295"/>
                  </a:cubicBezTo>
                  <a:cubicBezTo>
                    <a:pt x="300" y="265"/>
                    <a:pt x="322" y="229"/>
                    <a:pt x="345" y="188"/>
                  </a:cubicBezTo>
                  <a:cubicBezTo>
                    <a:pt x="355" y="170"/>
                    <a:pt x="369" y="138"/>
                    <a:pt x="352" y="122"/>
                  </a:cubicBezTo>
                  <a:cubicBezTo>
                    <a:pt x="348" y="118"/>
                    <a:pt x="343" y="117"/>
                    <a:pt x="338" y="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nvGrpSpPr>
            <p:cNvPr id="1894" name="Google Shape;1894;p50"/>
            <p:cNvGrpSpPr/>
            <p:nvPr/>
          </p:nvGrpSpPr>
          <p:grpSpPr>
            <a:xfrm flipH="1">
              <a:off x="208077" y="3110160"/>
              <a:ext cx="1510953" cy="2649179"/>
              <a:chOff x="7010400" y="4718050"/>
              <a:chExt cx="958848" cy="1681164"/>
            </a:xfrm>
          </p:grpSpPr>
          <p:sp>
            <p:nvSpPr>
              <p:cNvPr id="1895" name="Google Shape;1895;p50"/>
              <p:cNvSpPr/>
              <p:nvPr/>
            </p:nvSpPr>
            <p:spPr>
              <a:xfrm>
                <a:off x="7377112" y="5343525"/>
                <a:ext cx="592136" cy="1055689"/>
              </a:xfrm>
              <a:custGeom>
                <a:avLst/>
                <a:gdLst/>
                <a:ahLst/>
                <a:cxnLst/>
                <a:rect l="l" t="t" r="r" b="b"/>
                <a:pathLst>
                  <a:path w="1644" h="2933" extrusionOk="0">
                    <a:moveTo>
                      <a:pt x="495" y="0"/>
                    </a:moveTo>
                    <a:cubicBezTo>
                      <a:pt x="722" y="391"/>
                      <a:pt x="989" y="876"/>
                      <a:pt x="1149" y="1256"/>
                    </a:cubicBezTo>
                    <a:cubicBezTo>
                      <a:pt x="1471" y="2021"/>
                      <a:pt x="1643" y="2768"/>
                      <a:pt x="1455" y="2850"/>
                    </a:cubicBezTo>
                    <a:cubicBezTo>
                      <a:pt x="1267" y="2932"/>
                      <a:pt x="836" y="2298"/>
                      <a:pt x="494" y="1542"/>
                    </a:cubicBezTo>
                    <a:cubicBezTo>
                      <a:pt x="316" y="1148"/>
                      <a:pt x="134" y="591"/>
                      <a:pt x="0" y="148"/>
                    </a:cubicBezTo>
                    <a:cubicBezTo>
                      <a:pt x="0" y="148"/>
                      <a:pt x="121" y="232"/>
                      <a:pt x="282" y="162"/>
                    </a:cubicBezTo>
                    <a:cubicBezTo>
                      <a:pt x="443" y="92"/>
                      <a:pt x="495" y="0"/>
                      <a:pt x="495" y="0"/>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96" name="Google Shape;1896;p50"/>
              <p:cNvSpPr/>
              <p:nvPr/>
            </p:nvSpPr>
            <p:spPr>
              <a:xfrm>
                <a:off x="7123112" y="4775200"/>
                <a:ext cx="311149" cy="379412"/>
              </a:xfrm>
              <a:custGeom>
                <a:avLst/>
                <a:gdLst/>
                <a:ahLst/>
                <a:cxnLst/>
                <a:rect l="l" t="t" r="r" b="b"/>
                <a:pathLst>
                  <a:path w="865" h="1052" extrusionOk="0">
                    <a:moveTo>
                      <a:pt x="798" y="916"/>
                    </a:moveTo>
                    <a:cubicBezTo>
                      <a:pt x="780" y="951"/>
                      <a:pt x="747" y="992"/>
                      <a:pt x="688" y="1018"/>
                    </a:cubicBezTo>
                    <a:cubicBezTo>
                      <a:pt x="613" y="1051"/>
                      <a:pt x="545" y="1037"/>
                      <a:pt x="505" y="1023"/>
                    </a:cubicBezTo>
                    <a:cubicBezTo>
                      <a:pt x="482" y="1014"/>
                      <a:pt x="468" y="1006"/>
                      <a:pt x="468" y="1006"/>
                    </a:cubicBezTo>
                    <a:cubicBezTo>
                      <a:pt x="286" y="1021"/>
                      <a:pt x="107" y="926"/>
                      <a:pt x="17" y="767"/>
                    </a:cubicBezTo>
                    <a:cubicBezTo>
                      <a:pt x="11" y="757"/>
                      <a:pt x="6" y="746"/>
                      <a:pt x="0" y="735"/>
                    </a:cubicBezTo>
                    <a:cubicBezTo>
                      <a:pt x="48" y="718"/>
                      <a:pt x="85" y="672"/>
                      <a:pt x="97" y="625"/>
                    </a:cubicBezTo>
                    <a:cubicBezTo>
                      <a:pt x="112" y="568"/>
                      <a:pt x="97" y="510"/>
                      <a:pt x="78" y="457"/>
                    </a:cubicBezTo>
                    <a:cubicBezTo>
                      <a:pt x="58" y="404"/>
                      <a:pt x="35" y="352"/>
                      <a:pt x="32" y="295"/>
                    </a:cubicBezTo>
                    <a:cubicBezTo>
                      <a:pt x="29" y="258"/>
                      <a:pt x="36" y="218"/>
                      <a:pt x="59" y="186"/>
                    </a:cubicBezTo>
                    <a:cubicBezTo>
                      <a:pt x="81" y="153"/>
                      <a:pt x="121" y="129"/>
                      <a:pt x="161" y="131"/>
                    </a:cubicBezTo>
                    <a:cubicBezTo>
                      <a:pt x="204" y="132"/>
                      <a:pt x="240" y="161"/>
                      <a:pt x="282" y="156"/>
                    </a:cubicBezTo>
                    <a:cubicBezTo>
                      <a:pt x="332" y="150"/>
                      <a:pt x="368" y="97"/>
                      <a:pt x="364" y="51"/>
                    </a:cubicBezTo>
                    <a:cubicBezTo>
                      <a:pt x="363" y="33"/>
                      <a:pt x="357" y="16"/>
                      <a:pt x="348" y="0"/>
                    </a:cubicBezTo>
                    <a:cubicBezTo>
                      <a:pt x="482" y="72"/>
                      <a:pt x="595" y="184"/>
                      <a:pt x="668" y="318"/>
                    </a:cubicBezTo>
                    <a:cubicBezTo>
                      <a:pt x="679" y="287"/>
                      <a:pt x="690" y="256"/>
                      <a:pt x="701" y="225"/>
                    </a:cubicBezTo>
                    <a:cubicBezTo>
                      <a:pt x="825" y="408"/>
                      <a:pt x="864" y="635"/>
                      <a:pt x="820" y="852"/>
                    </a:cubicBezTo>
                    <a:cubicBezTo>
                      <a:pt x="820" y="852"/>
                      <a:pt x="816" y="881"/>
                      <a:pt x="798" y="916"/>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97" name="Google Shape;1897;p50"/>
              <p:cNvSpPr/>
              <p:nvPr/>
            </p:nvSpPr>
            <p:spPr>
              <a:xfrm>
                <a:off x="7304087" y="5105400"/>
                <a:ext cx="250824" cy="323850"/>
              </a:xfrm>
              <a:custGeom>
                <a:avLst/>
                <a:gdLst/>
                <a:ahLst/>
                <a:cxnLst/>
                <a:rect l="l" t="t" r="r" b="b"/>
                <a:pathLst>
                  <a:path w="697" h="898" extrusionOk="0">
                    <a:moveTo>
                      <a:pt x="293" y="0"/>
                    </a:moveTo>
                    <a:cubicBezTo>
                      <a:pt x="346" y="84"/>
                      <a:pt x="508" y="343"/>
                      <a:pt x="696" y="665"/>
                    </a:cubicBezTo>
                    <a:cubicBezTo>
                      <a:pt x="696" y="665"/>
                      <a:pt x="644" y="757"/>
                      <a:pt x="483" y="827"/>
                    </a:cubicBezTo>
                    <a:cubicBezTo>
                      <a:pt x="322" y="897"/>
                      <a:pt x="201" y="813"/>
                      <a:pt x="201" y="813"/>
                    </a:cubicBezTo>
                    <a:cubicBezTo>
                      <a:pt x="93" y="455"/>
                      <a:pt x="17" y="172"/>
                      <a:pt x="0" y="107"/>
                    </a:cubicBezTo>
                    <a:cubicBezTo>
                      <a:pt x="40" y="121"/>
                      <a:pt x="108" y="135"/>
                      <a:pt x="183" y="102"/>
                    </a:cubicBezTo>
                    <a:cubicBezTo>
                      <a:pt x="242" y="76"/>
                      <a:pt x="275" y="35"/>
                      <a:pt x="293" y="0"/>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98" name="Google Shape;1898;p50"/>
              <p:cNvSpPr/>
              <p:nvPr/>
            </p:nvSpPr>
            <p:spPr>
              <a:xfrm>
                <a:off x="7010400" y="4718050"/>
                <a:ext cx="244476" cy="325438"/>
              </a:xfrm>
              <a:custGeom>
                <a:avLst/>
                <a:gdLst/>
                <a:ahLst/>
                <a:cxnLst/>
                <a:rect l="l" t="t" r="r" b="b"/>
                <a:pathLst>
                  <a:path w="681" h="904" extrusionOk="0">
                    <a:moveTo>
                      <a:pt x="660" y="157"/>
                    </a:moveTo>
                    <a:cubicBezTo>
                      <a:pt x="669" y="173"/>
                      <a:pt x="675" y="190"/>
                      <a:pt x="676" y="208"/>
                    </a:cubicBezTo>
                    <a:cubicBezTo>
                      <a:pt x="680" y="254"/>
                      <a:pt x="644" y="307"/>
                      <a:pt x="594" y="313"/>
                    </a:cubicBezTo>
                    <a:cubicBezTo>
                      <a:pt x="552" y="318"/>
                      <a:pt x="516" y="289"/>
                      <a:pt x="473" y="288"/>
                    </a:cubicBezTo>
                    <a:cubicBezTo>
                      <a:pt x="433" y="286"/>
                      <a:pt x="393" y="310"/>
                      <a:pt x="371" y="343"/>
                    </a:cubicBezTo>
                    <a:cubicBezTo>
                      <a:pt x="348" y="375"/>
                      <a:pt x="341" y="415"/>
                      <a:pt x="344" y="452"/>
                    </a:cubicBezTo>
                    <a:cubicBezTo>
                      <a:pt x="347" y="509"/>
                      <a:pt x="370" y="561"/>
                      <a:pt x="390" y="614"/>
                    </a:cubicBezTo>
                    <a:cubicBezTo>
                      <a:pt x="409" y="667"/>
                      <a:pt x="424" y="725"/>
                      <a:pt x="409" y="782"/>
                    </a:cubicBezTo>
                    <a:cubicBezTo>
                      <a:pt x="397" y="829"/>
                      <a:pt x="360" y="875"/>
                      <a:pt x="312" y="892"/>
                    </a:cubicBezTo>
                    <a:cubicBezTo>
                      <a:pt x="302" y="895"/>
                      <a:pt x="292" y="898"/>
                      <a:pt x="281" y="898"/>
                    </a:cubicBezTo>
                    <a:cubicBezTo>
                      <a:pt x="217" y="903"/>
                      <a:pt x="167" y="854"/>
                      <a:pt x="143" y="802"/>
                    </a:cubicBezTo>
                    <a:cubicBezTo>
                      <a:pt x="110" y="729"/>
                      <a:pt x="109" y="645"/>
                      <a:pt x="114" y="563"/>
                    </a:cubicBezTo>
                    <a:cubicBezTo>
                      <a:pt x="120" y="482"/>
                      <a:pt x="131" y="399"/>
                      <a:pt x="120" y="319"/>
                    </a:cubicBezTo>
                    <a:cubicBezTo>
                      <a:pt x="108" y="240"/>
                      <a:pt x="71" y="162"/>
                      <a:pt x="0" y="121"/>
                    </a:cubicBezTo>
                    <a:cubicBezTo>
                      <a:pt x="5" y="117"/>
                      <a:pt x="10" y="113"/>
                      <a:pt x="15" y="110"/>
                    </a:cubicBezTo>
                    <a:cubicBezTo>
                      <a:pt x="97" y="49"/>
                      <a:pt x="197" y="12"/>
                      <a:pt x="298" y="6"/>
                    </a:cubicBezTo>
                    <a:cubicBezTo>
                      <a:pt x="410" y="0"/>
                      <a:pt x="521" y="32"/>
                      <a:pt x="603" y="96"/>
                    </a:cubicBezTo>
                    <a:cubicBezTo>
                      <a:pt x="625" y="113"/>
                      <a:pt x="646" y="134"/>
                      <a:pt x="660" y="157"/>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899" name="Google Shape;1899;p50"/>
              <p:cNvSpPr/>
              <p:nvPr/>
            </p:nvSpPr>
            <p:spPr>
              <a:xfrm>
                <a:off x="7315200" y="5143500"/>
                <a:ext cx="30162" cy="60325"/>
              </a:xfrm>
              <a:custGeom>
                <a:avLst/>
                <a:gdLst/>
                <a:ahLst/>
                <a:cxnLst/>
                <a:rect l="l" t="t" r="r" b="b"/>
                <a:pathLst>
                  <a:path w="84" h="169" extrusionOk="0">
                    <a:moveTo>
                      <a:pt x="16" y="168"/>
                    </a:moveTo>
                    <a:cubicBezTo>
                      <a:pt x="14" y="168"/>
                      <a:pt x="12" y="168"/>
                      <a:pt x="11" y="168"/>
                    </a:cubicBezTo>
                    <a:cubicBezTo>
                      <a:pt x="4" y="165"/>
                      <a:pt x="0" y="157"/>
                      <a:pt x="3" y="150"/>
                    </a:cubicBezTo>
                    <a:lnTo>
                      <a:pt x="55" y="10"/>
                    </a:lnTo>
                    <a:cubicBezTo>
                      <a:pt x="57" y="3"/>
                      <a:pt x="65" y="0"/>
                      <a:pt x="72" y="2"/>
                    </a:cubicBezTo>
                    <a:cubicBezTo>
                      <a:pt x="80" y="5"/>
                      <a:pt x="83" y="13"/>
                      <a:pt x="81" y="20"/>
                    </a:cubicBezTo>
                    <a:lnTo>
                      <a:pt x="29" y="160"/>
                    </a:lnTo>
                    <a:cubicBezTo>
                      <a:pt x="26" y="165"/>
                      <a:pt x="21" y="168"/>
                      <a:pt x="16" y="168"/>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00" name="Google Shape;1900;p50"/>
              <p:cNvSpPr/>
              <p:nvPr/>
            </p:nvSpPr>
            <p:spPr>
              <a:xfrm>
                <a:off x="7327900" y="5137150"/>
                <a:ext cx="53975" cy="111125"/>
              </a:xfrm>
              <a:custGeom>
                <a:avLst/>
                <a:gdLst/>
                <a:ahLst/>
                <a:cxnLst/>
                <a:rect l="l" t="t" r="r" b="b"/>
                <a:pathLst>
                  <a:path w="148" h="307" extrusionOk="0">
                    <a:moveTo>
                      <a:pt x="16" y="306"/>
                    </a:moveTo>
                    <a:cubicBezTo>
                      <a:pt x="14" y="306"/>
                      <a:pt x="12" y="306"/>
                      <a:pt x="10" y="305"/>
                    </a:cubicBezTo>
                    <a:cubicBezTo>
                      <a:pt x="3" y="302"/>
                      <a:pt x="0" y="294"/>
                      <a:pt x="3" y="287"/>
                    </a:cubicBezTo>
                    <a:lnTo>
                      <a:pt x="118" y="11"/>
                    </a:lnTo>
                    <a:cubicBezTo>
                      <a:pt x="121" y="4"/>
                      <a:pt x="129" y="0"/>
                      <a:pt x="136" y="3"/>
                    </a:cubicBezTo>
                    <a:cubicBezTo>
                      <a:pt x="143" y="6"/>
                      <a:pt x="147" y="14"/>
                      <a:pt x="144" y="21"/>
                    </a:cubicBezTo>
                    <a:lnTo>
                      <a:pt x="28" y="297"/>
                    </a:lnTo>
                    <a:cubicBezTo>
                      <a:pt x="26" y="303"/>
                      <a:pt x="21" y="306"/>
                      <a:pt x="16" y="306"/>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01" name="Google Shape;1901;p50"/>
              <p:cNvSpPr/>
              <p:nvPr/>
            </p:nvSpPr>
            <p:spPr>
              <a:xfrm>
                <a:off x="7346950" y="5105400"/>
                <a:ext cx="74612" cy="212725"/>
              </a:xfrm>
              <a:custGeom>
                <a:avLst/>
                <a:gdLst/>
                <a:ahLst/>
                <a:cxnLst/>
                <a:rect l="l" t="t" r="r" b="b"/>
                <a:pathLst>
                  <a:path w="207" h="593" extrusionOk="0">
                    <a:moveTo>
                      <a:pt x="15" y="592"/>
                    </a:moveTo>
                    <a:cubicBezTo>
                      <a:pt x="14" y="592"/>
                      <a:pt x="12" y="592"/>
                      <a:pt x="11" y="591"/>
                    </a:cubicBezTo>
                    <a:cubicBezTo>
                      <a:pt x="4" y="589"/>
                      <a:pt x="0" y="581"/>
                      <a:pt x="2" y="574"/>
                    </a:cubicBezTo>
                    <a:lnTo>
                      <a:pt x="177" y="11"/>
                    </a:lnTo>
                    <a:cubicBezTo>
                      <a:pt x="179" y="4"/>
                      <a:pt x="187" y="0"/>
                      <a:pt x="194" y="2"/>
                    </a:cubicBezTo>
                    <a:cubicBezTo>
                      <a:pt x="201" y="5"/>
                      <a:pt x="206" y="12"/>
                      <a:pt x="203" y="20"/>
                    </a:cubicBezTo>
                    <a:lnTo>
                      <a:pt x="28" y="582"/>
                    </a:lnTo>
                    <a:cubicBezTo>
                      <a:pt x="26" y="588"/>
                      <a:pt x="21" y="592"/>
                      <a:pt x="15" y="592"/>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02" name="Google Shape;1902;p50"/>
              <p:cNvSpPr/>
              <p:nvPr/>
            </p:nvSpPr>
            <p:spPr>
              <a:xfrm>
                <a:off x="7186612" y="4984750"/>
                <a:ext cx="112712" cy="158750"/>
              </a:xfrm>
              <a:custGeom>
                <a:avLst/>
                <a:gdLst/>
                <a:ahLst/>
                <a:cxnLst/>
                <a:rect l="l" t="t" r="r" b="b"/>
                <a:pathLst>
                  <a:path w="312" h="439" extrusionOk="0">
                    <a:moveTo>
                      <a:pt x="295" y="438"/>
                    </a:moveTo>
                    <a:cubicBezTo>
                      <a:pt x="292" y="438"/>
                      <a:pt x="290" y="438"/>
                      <a:pt x="287" y="436"/>
                    </a:cubicBezTo>
                    <a:cubicBezTo>
                      <a:pt x="144" y="339"/>
                      <a:pt x="39" y="187"/>
                      <a:pt x="1" y="18"/>
                    </a:cubicBezTo>
                    <a:cubicBezTo>
                      <a:pt x="0" y="11"/>
                      <a:pt x="4" y="3"/>
                      <a:pt x="12" y="2"/>
                    </a:cubicBezTo>
                    <a:cubicBezTo>
                      <a:pt x="19" y="0"/>
                      <a:pt x="26" y="5"/>
                      <a:pt x="28" y="12"/>
                    </a:cubicBezTo>
                    <a:cubicBezTo>
                      <a:pt x="65" y="174"/>
                      <a:pt x="165" y="321"/>
                      <a:pt x="303" y="413"/>
                    </a:cubicBezTo>
                    <a:cubicBezTo>
                      <a:pt x="309" y="417"/>
                      <a:pt x="311" y="426"/>
                      <a:pt x="306" y="432"/>
                    </a:cubicBezTo>
                    <a:cubicBezTo>
                      <a:pt x="304" y="436"/>
                      <a:pt x="299" y="438"/>
                      <a:pt x="295" y="438"/>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03" name="Google Shape;1903;p50"/>
              <p:cNvSpPr/>
              <p:nvPr/>
            </p:nvSpPr>
            <p:spPr>
              <a:xfrm>
                <a:off x="7245350" y="5035550"/>
                <a:ext cx="61912" cy="93662"/>
              </a:xfrm>
              <a:custGeom>
                <a:avLst/>
                <a:gdLst/>
                <a:ahLst/>
                <a:cxnLst/>
                <a:rect l="l" t="t" r="r" b="b"/>
                <a:pathLst>
                  <a:path w="174" h="260" extrusionOk="0">
                    <a:moveTo>
                      <a:pt x="157" y="259"/>
                    </a:moveTo>
                    <a:cubicBezTo>
                      <a:pt x="154" y="259"/>
                      <a:pt x="151" y="257"/>
                      <a:pt x="148" y="255"/>
                    </a:cubicBezTo>
                    <a:cubicBezTo>
                      <a:pt x="81" y="190"/>
                      <a:pt x="31" y="108"/>
                      <a:pt x="3" y="19"/>
                    </a:cubicBezTo>
                    <a:cubicBezTo>
                      <a:pt x="0" y="12"/>
                      <a:pt x="4" y="4"/>
                      <a:pt x="11" y="2"/>
                    </a:cubicBezTo>
                    <a:cubicBezTo>
                      <a:pt x="19" y="0"/>
                      <a:pt x="26" y="4"/>
                      <a:pt x="29" y="11"/>
                    </a:cubicBezTo>
                    <a:cubicBezTo>
                      <a:pt x="56" y="96"/>
                      <a:pt x="104" y="173"/>
                      <a:pt x="167" y="235"/>
                    </a:cubicBezTo>
                    <a:cubicBezTo>
                      <a:pt x="173" y="240"/>
                      <a:pt x="173" y="249"/>
                      <a:pt x="167" y="255"/>
                    </a:cubicBezTo>
                    <a:cubicBezTo>
                      <a:pt x="165" y="257"/>
                      <a:pt x="161" y="259"/>
                      <a:pt x="157" y="259"/>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04" name="Google Shape;1904;p50"/>
              <p:cNvSpPr/>
              <p:nvPr/>
            </p:nvSpPr>
            <p:spPr>
              <a:xfrm>
                <a:off x="7097712" y="4794250"/>
                <a:ext cx="69850" cy="219076"/>
              </a:xfrm>
              <a:custGeom>
                <a:avLst/>
                <a:gdLst/>
                <a:ahLst/>
                <a:cxnLst/>
                <a:rect l="l" t="t" r="r" b="b"/>
                <a:pathLst>
                  <a:path w="193" h="609" extrusionOk="0">
                    <a:moveTo>
                      <a:pt x="114" y="608"/>
                    </a:moveTo>
                    <a:cubicBezTo>
                      <a:pt x="112" y="608"/>
                      <a:pt x="109" y="608"/>
                      <a:pt x="107" y="606"/>
                    </a:cubicBezTo>
                    <a:cubicBezTo>
                      <a:pt x="101" y="603"/>
                      <a:pt x="98" y="594"/>
                      <a:pt x="102" y="588"/>
                    </a:cubicBezTo>
                    <a:cubicBezTo>
                      <a:pt x="121" y="554"/>
                      <a:pt x="124" y="509"/>
                      <a:pt x="112" y="462"/>
                    </a:cubicBezTo>
                    <a:cubicBezTo>
                      <a:pt x="102" y="422"/>
                      <a:pt x="83" y="383"/>
                      <a:pt x="64" y="346"/>
                    </a:cubicBezTo>
                    <a:lnTo>
                      <a:pt x="59" y="337"/>
                    </a:lnTo>
                    <a:cubicBezTo>
                      <a:pt x="37" y="293"/>
                      <a:pt x="17" y="250"/>
                      <a:pt x="9" y="203"/>
                    </a:cubicBezTo>
                    <a:cubicBezTo>
                      <a:pt x="0" y="148"/>
                      <a:pt x="12" y="95"/>
                      <a:pt x="41" y="59"/>
                    </a:cubicBezTo>
                    <a:cubicBezTo>
                      <a:pt x="76" y="16"/>
                      <a:pt x="138" y="0"/>
                      <a:pt x="182" y="24"/>
                    </a:cubicBezTo>
                    <a:cubicBezTo>
                      <a:pt x="189" y="27"/>
                      <a:pt x="192" y="35"/>
                      <a:pt x="188" y="42"/>
                    </a:cubicBezTo>
                    <a:cubicBezTo>
                      <a:pt x="185" y="49"/>
                      <a:pt x="177" y="51"/>
                      <a:pt x="170" y="48"/>
                    </a:cubicBezTo>
                    <a:cubicBezTo>
                      <a:pt x="136" y="31"/>
                      <a:pt x="89" y="43"/>
                      <a:pt x="62" y="77"/>
                    </a:cubicBezTo>
                    <a:cubicBezTo>
                      <a:pt x="38" y="107"/>
                      <a:pt x="28" y="151"/>
                      <a:pt x="36" y="198"/>
                    </a:cubicBezTo>
                    <a:cubicBezTo>
                      <a:pt x="43" y="242"/>
                      <a:pt x="63" y="283"/>
                      <a:pt x="84" y="324"/>
                    </a:cubicBezTo>
                    <a:lnTo>
                      <a:pt x="88" y="334"/>
                    </a:lnTo>
                    <a:cubicBezTo>
                      <a:pt x="108" y="372"/>
                      <a:pt x="128" y="412"/>
                      <a:pt x="139" y="455"/>
                    </a:cubicBezTo>
                    <a:cubicBezTo>
                      <a:pt x="153" y="510"/>
                      <a:pt x="148" y="561"/>
                      <a:pt x="126" y="601"/>
                    </a:cubicBezTo>
                    <a:cubicBezTo>
                      <a:pt x="123" y="606"/>
                      <a:pt x="119" y="608"/>
                      <a:pt x="114" y="608"/>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
          <p:nvSpPr>
            <p:cNvPr id="1905" name="Google Shape;1905;p50"/>
            <p:cNvSpPr/>
            <p:nvPr/>
          </p:nvSpPr>
          <p:spPr>
            <a:xfrm>
              <a:off x="1798119" y="3778232"/>
              <a:ext cx="280228" cy="301233"/>
            </a:xfrm>
            <a:custGeom>
              <a:avLst/>
              <a:gdLst/>
              <a:ahLst/>
              <a:cxnLst/>
              <a:rect l="l" t="t" r="r" b="b"/>
              <a:pathLst>
                <a:path w="527" h="568" extrusionOk="0">
                  <a:moveTo>
                    <a:pt x="202" y="339"/>
                  </a:moveTo>
                  <a:cubicBezTo>
                    <a:pt x="132" y="310"/>
                    <a:pt x="65" y="277"/>
                    <a:pt x="0" y="239"/>
                  </a:cubicBezTo>
                  <a:cubicBezTo>
                    <a:pt x="73" y="226"/>
                    <a:pt x="146" y="213"/>
                    <a:pt x="219" y="200"/>
                  </a:cubicBezTo>
                  <a:cubicBezTo>
                    <a:pt x="228" y="133"/>
                    <a:pt x="240" y="67"/>
                    <a:pt x="254" y="0"/>
                  </a:cubicBezTo>
                  <a:lnTo>
                    <a:pt x="257" y="0"/>
                  </a:lnTo>
                  <a:cubicBezTo>
                    <a:pt x="287" y="59"/>
                    <a:pt x="318" y="118"/>
                    <a:pt x="349" y="177"/>
                  </a:cubicBezTo>
                  <a:cubicBezTo>
                    <a:pt x="408" y="167"/>
                    <a:pt x="467" y="156"/>
                    <a:pt x="526" y="146"/>
                  </a:cubicBezTo>
                  <a:cubicBezTo>
                    <a:pt x="487" y="195"/>
                    <a:pt x="448" y="244"/>
                    <a:pt x="409" y="292"/>
                  </a:cubicBezTo>
                  <a:cubicBezTo>
                    <a:pt x="432" y="338"/>
                    <a:pt x="456" y="384"/>
                    <a:pt x="480" y="429"/>
                  </a:cubicBezTo>
                  <a:cubicBezTo>
                    <a:pt x="430" y="417"/>
                    <a:pt x="381" y="403"/>
                    <a:pt x="333" y="387"/>
                  </a:cubicBezTo>
                  <a:cubicBezTo>
                    <a:pt x="285" y="447"/>
                    <a:pt x="237" y="507"/>
                    <a:pt x="189" y="567"/>
                  </a:cubicBezTo>
                  <a:cubicBezTo>
                    <a:pt x="191" y="491"/>
                    <a:pt x="195" y="415"/>
                    <a:pt x="202" y="339"/>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06" name="Google Shape;1906;p50"/>
            <p:cNvSpPr/>
            <p:nvPr/>
          </p:nvSpPr>
          <p:spPr>
            <a:xfrm>
              <a:off x="2011821" y="3310485"/>
              <a:ext cx="228651" cy="245798"/>
            </a:xfrm>
            <a:custGeom>
              <a:avLst/>
              <a:gdLst/>
              <a:ahLst/>
              <a:cxnLst/>
              <a:rect l="l" t="t" r="r" b="b"/>
              <a:pathLst>
                <a:path w="527" h="568" extrusionOk="0">
                  <a:moveTo>
                    <a:pt x="202" y="339"/>
                  </a:moveTo>
                  <a:cubicBezTo>
                    <a:pt x="132" y="310"/>
                    <a:pt x="65" y="277"/>
                    <a:pt x="0" y="239"/>
                  </a:cubicBezTo>
                  <a:cubicBezTo>
                    <a:pt x="73" y="226"/>
                    <a:pt x="146" y="213"/>
                    <a:pt x="219" y="200"/>
                  </a:cubicBezTo>
                  <a:cubicBezTo>
                    <a:pt x="228" y="133"/>
                    <a:pt x="240" y="67"/>
                    <a:pt x="254" y="0"/>
                  </a:cubicBezTo>
                  <a:lnTo>
                    <a:pt x="257" y="0"/>
                  </a:lnTo>
                  <a:cubicBezTo>
                    <a:pt x="287" y="59"/>
                    <a:pt x="318" y="118"/>
                    <a:pt x="349" y="177"/>
                  </a:cubicBezTo>
                  <a:cubicBezTo>
                    <a:pt x="408" y="167"/>
                    <a:pt x="467" y="156"/>
                    <a:pt x="526" y="146"/>
                  </a:cubicBezTo>
                  <a:cubicBezTo>
                    <a:pt x="487" y="195"/>
                    <a:pt x="448" y="244"/>
                    <a:pt x="409" y="292"/>
                  </a:cubicBezTo>
                  <a:cubicBezTo>
                    <a:pt x="432" y="338"/>
                    <a:pt x="456" y="384"/>
                    <a:pt x="480" y="429"/>
                  </a:cubicBezTo>
                  <a:cubicBezTo>
                    <a:pt x="430" y="417"/>
                    <a:pt x="381" y="403"/>
                    <a:pt x="333" y="387"/>
                  </a:cubicBezTo>
                  <a:cubicBezTo>
                    <a:pt x="285" y="447"/>
                    <a:pt x="237" y="507"/>
                    <a:pt x="189" y="567"/>
                  </a:cubicBezTo>
                  <a:cubicBezTo>
                    <a:pt x="191" y="491"/>
                    <a:pt x="195" y="415"/>
                    <a:pt x="202" y="339"/>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1907" name="Google Shape;1907;p50"/>
          <p:cNvGrpSpPr/>
          <p:nvPr/>
        </p:nvGrpSpPr>
        <p:grpSpPr>
          <a:xfrm>
            <a:off x="6705599" y="1047749"/>
            <a:ext cx="2222915" cy="2508533"/>
            <a:chOff x="5041471" y="354353"/>
            <a:chExt cx="3887044" cy="4286272"/>
          </a:xfrm>
        </p:grpSpPr>
        <p:grpSp>
          <p:nvGrpSpPr>
            <p:cNvPr id="1908" name="Google Shape;1908;p50"/>
            <p:cNvGrpSpPr/>
            <p:nvPr/>
          </p:nvGrpSpPr>
          <p:grpSpPr>
            <a:xfrm>
              <a:off x="5995451" y="1097252"/>
              <a:ext cx="2933064" cy="2948990"/>
              <a:chOff x="7660495" y="1111250"/>
              <a:chExt cx="2269295" cy="2281617"/>
            </a:xfrm>
          </p:grpSpPr>
          <p:sp>
            <p:nvSpPr>
              <p:cNvPr id="1909" name="Google Shape;1909;p50"/>
              <p:cNvSpPr/>
              <p:nvPr/>
            </p:nvSpPr>
            <p:spPr>
              <a:xfrm>
                <a:off x="7660495" y="1111250"/>
                <a:ext cx="2269295" cy="2281617"/>
              </a:xfrm>
              <a:custGeom>
                <a:avLst/>
                <a:gdLst/>
                <a:ahLst/>
                <a:cxnLst/>
                <a:rect l="l" t="t" r="r" b="b"/>
                <a:pathLst>
                  <a:path w="4072" h="4092" extrusionOk="0">
                    <a:moveTo>
                      <a:pt x="3883" y="1134"/>
                    </a:moveTo>
                    <a:cubicBezTo>
                      <a:pt x="4071" y="2448"/>
                      <a:pt x="2433" y="4091"/>
                      <a:pt x="1164" y="3143"/>
                    </a:cubicBezTo>
                    <a:cubicBezTo>
                      <a:pt x="0" y="2262"/>
                      <a:pt x="862" y="470"/>
                      <a:pt x="2033" y="49"/>
                    </a:cubicBezTo>
                    <a:cubicBezTo>
                      <a:pt x="2155" y="11"/>
                      <a:pt x="2326" y="0"/>
                      <a:pt x="2374" y="64"/>
                    </a:cubicBezTo>
                    <a:cubicBezTo>
                      <a:pt x="2422" y="129"/>
                      <a:pt x="2422" y="217"/>
                      <a:pt x="2401" y="295"/>
                    </a:cubicBezTo>
                    <a:cubicBezTo>
                      <a:pt x="2381" y="372"/>
                      <a:pt x="2343" y="444"/>
                      <a:pt x="2322" y="521"/>
                    </a:cubicBezTo>
                    <a:cubicBezTo>
                      <a:pt x="2294" y="622"/>
                      <a:pt x="2299" y="745"/>
                      <a:pt x="2376" y="816"/>
                    </a:cubicBezTo>
                    <a:cubicBezTo>
                      <a:pt x="2439" y="875"/>
                      <a:pt x="2537" y="885"/>
                      <a:pt x="2619" y="860"/>
                    </a:cubicBezTo>
                    <a:cubicBezTo>
                      <a:pt x="2702" y="836"/>
                      <a:pt x="2773" y="783"/>
                      <a:pt x="2838" y="727"/>
                    </a:cubicBezTo>
                    <a:cubicBezTo>
                      <a:pt x="2904" y="670"/>
                      <a:pt x="2966" y="609"/>
                      <a:pt x="3041" y="566"/>
                    </a:cubicBezTo>
                    <a:cubicBezTo>
                      <a:pt x="3207" y="471"/>
                      <a:pt x="3427" y="476"/>
                      <a:pt x="3588" y="580"/>
                    </a:cubicBezTo>
                    <a:cubicBezTo>
                      <a:pt x="3749" y="684"/>
                      <a:pt x="3842" y="906"/>
                      <a:pt x="3883" y="1134"/>
                    </a:cubicBezTo>
                    <a:close/>
                    <a:moveTo>
                      <a:pt x="3202" y="2449"/>
                    </a:moveTo>
                    <a:cubicBezTo>
                      <a:pt x="3320" y="2427"/>
                      <a:pt x="3404" y="2303"/>
                      <a:pt x="3396" y="2183"/>
                    </a:cubicBezTo>
                    <a:cubicBezTo>
                      <a:pt x="3389" y="2063"/>
                      <a:pt x="3303" y="1956"/>
                      <a:pt x="3193" y="1907"/>
                    </a:cubicBezTo>
                    <a:cubicBezTo>
                      <a:pt x="3109" y="1869"/>
                      <a:pt x="3006" y="1864"/>
                      <a:pt x="2926" y="1912"/>
                    </a:cubicBezTo>
                    <a:cubicBezTo>
                      <a:pt x="2896" y="1930"/>
                      <a:pt x="2871" y="1957"/>
                      <a:pt x="2854" y="1988"/>
                    </a:cubicBezTo>
                    <a:cubicBezTo>
                      <a:pt x="2837" y="2008"/>
                      <a:pt x="2826" y="2033"/>
                      <a:pt x="2823" y="2059"/>
                    </a:cubicBezTo>
                    <a:cubicBezTo>
                      <a:pt x="2821" y="2086"/>
                      <a:pt x="2826" y="2113"/>
                      <a:pt x="2839" y="2137"/>
                    </a:cubicBezTo>
                    <a:cubicBezTo>
                      <a:pt x="2850" y="2158"/>
                      <a:pt x="2866" y="2177"/>
                      <a:pt x="2887" y="2190"/>
                    </a:cubicBezTo>
                    <a:cubicBezTo>
                      <a:pt x="2932" y="2217"/>
                      <a:pt x="2995" y="2221"/>
                      <a:pt x="3021" y="2266"/>
                    </a:cubicBezTo>
                    <a:cubicBezTo>
                      <a:pt x="3040" y="2299"/>
                      <a:pt x="3031" y="2342"/>
                      <a:pt x="3044" y="2378"/>
                    </a:cubicBezTo>
                    <a:cubicBezTo>
                      <a:pt x="3065" y="2437"/>
                      <a:pt x="3140" y="2461"/>
                      <a:pt x="3202" y="2449"/>
                    </a:cubicBezTo>
                    <a:close/>
                    <a:moveTo>
                      <a:pt x="3357" y="1487"/>
                    </a:moveTo>
                    <a:cubicBezTo>
                      <a:pt x="3492" y="1308"/>
                      <a:pt x="3491" y="1081"/>
                      <a:pt x="3355" y="979"/>
                    </a:cubicBezTo>
                    <a:cubicBezTo>
                      <a:pt x="3220" y="877"/>
                      <a:pt x="3001" y="939"/>
                      <a:pt x="2867" y="1118"/>
                    </a:cubicBezTo>
                    <a:cubicBezTo>
                      <a:pt x="2733" y="1297"/>
                      <a:pt x="2733" y="1525"/>
                      <a:pt x="2868" y="1626"/>
                    </a:cubicBezTo>
                    <a:cubicBezTo>
                      <a:pt x="3004" y="1728"/>
                      <a:pt x="3223" y="1666"/>
                      <a:pt x="3357" y="1487"/>
                    </a:cubicBezTo>
                    <a:close/>
                    <a:moveTo>
                      <a:pt x="2729" y="2813"/>
                    </a:moveTo>
                    <a:cubicBezTo>
                      <a:pt x="2807" y="2770"/>
                      <a:pt x="2845" y="2666"/>
                      <a:pt x="2814" y="2583"/>
                    </a:cubicBezTo>
                    <a:cubicBezTo>
                      <a:pt x="2783" y="2499"/>
                      <a:pt x="2687" y="2446"/>
                      <a:pt x="2600" y="2464"/>
                    </a:cubicBezTo>
                    <a:cubicBezTo>
                      <a:pt x="2508" y="2483"/>
                      <a:pt x="2433" y="2570"/>
                      <a:pt x="2339" y="2565"/>
                    </a:cubicBezTo>
                    <a:cubicBezTo>
                      <a:pt x="2294" y="2563"/>
                      <a:pt x="2253" y="2539"/>
                      <a:pt x="2209" y="2530"/>
                    </a:cubicBezTo>
                    <a:cubicBezTo>
                      <a:pt x="2140" y="2514"/>
                      <a:pt x="2062" y="2538"/>
                      <a:pt x="2019" y="2594"/>
                    </a:cubicBezTo>
                    <a:cubicBezTo>
                      <a:pt x="1976" y="2650"/>
                      <a:pt x="1975" y="2737"/>
                      <a:pt x="2024" y="2789"/>
                    </a:cubicBezTo>
                    <a:cubicBezTo>
                      <a:pt x="2041" y="2807"/>
                      <a:pt x="2088" y="2834"/>
                      <a:pt x="2091" y="2836"/>
                    </a:cubicBezTo>
                    <a:cubicBezTo>
                      <a:pt x="2124" y="2863"/>
                      <a:pt x="2169" y="2868"/>
                      <a:pt x="2204" y="2892"/>
                    </a:cubicBezTo>
                    <a:cubicBezTo>
                      <a:pt x="2243" y="2920"/>
                      <a:pt x="2262" y="2966"/>
                      <a:pt x="2285" y="3007"/>
                    </a:cubicBezTo>
                    <a:cubicBezTo>
                      <a:pt x="2307" y="3049"/>
                      <a:pt x="2339" y="3092"/>
                      <a:pt x="2386" y="3101"/>
                    </a:cubicBezTo>
                    <a:cubicBezTo>
                      <a:pt x="2447" y="3112"/>
                      <a:pt x="2501" y="3059"/>
                      <a:pt x="2532" y="3006"/>
                    </a:cubicBezTo>
                    <a:cubicBezTo>
                      <a:pt x="2564" y="2952"/>
                      <a:pt x="2587" y="2890"/>
                      <a:pt x="2639" y="2855"/>
                    </a:cubicBezTo>
                    <a:cubicBezTo>
                      <a:pt x="2667" y="2837"/>
                      <a:pt x="2699" y="2829"/>
                      <a:pt x="2729" y="2813"/>
                    </a:cubicBezTo>
                    <a:close/>
                    <a:moveTo>
                      <a:pt x="2333" y="2418"/>
                    </a:moveTo>
                    <a:cubicBezTo>
                      <a:pt x="2388" y="2407"/>
                      <a:pt x="2429" y="2349"/>
                      <a:pt x="2422" y="2294"/>
                    </a:cubicBezTo>
                    <a:cubicBezTo>
                      <a:pt x="2415" y="2238"/>
                      <a:pt x="2361" y="2193"/>
                      <a:pt x="2305" y="2195"/>
                    </a:cubicBezTo>
                    <a:cubicBezTo>
                      <a:pt x="2260" y="2196"/>
                      <a:pt x="2218" y="2229"/>
                      <a:pt x="2203" y="2271"/>
                    </a:cubicBezTo>
                    <a:lnTo>
                      <a:pt x="2203" y="2271"/>
                    </a:lnTo>
                    <a:cubicBezTo>
                      <a:pt x="2200" y="2277"/>
                      <a:pt x="2197" y="2282"/>
                      <a:pt x="2196" y="2288"/>
                    </a:cubicBezTo>
                    <a:cubicBezTo>
                      <a:pt x="2189" y="2319"/>
                      <a:pt x="2198" y="2353"/>
                      <a:pt x="2219" y="2378"/>
                    </a:cubicBezTo>
                    <a:cubicBezTo>
                      <a:pt x="2246" y="2411"/>
                      <a:pt x="2292" y="2428"/>
                      <a:pt x="2333" y="2418"/>
                    </a:cubicBezTo>
                    <a:close/>
                    <a:moveTo>
                      <a:pt x="2055" y="1741"/>
                    </a:moveTo>
                    <a:cubicBezTo>
                      <a:pt x="2111" y="1695"/>
                      <a:pt x="2130" y="1610"/>
                      <a:pt x="2098" y="1544"/>
                    </a:cubicBezTo>
                    <a:cubicBezTo>
                      <a:pt x="2076" y="1498"/>
                      <a:pt x="2032" y="1465"/>
                      <a:pt x="1995" y="1428"/>
                    </a:cubicBezTo>
                    <a:cubicBezTo>
                      <a:pt x="1958" y="1391"/>
                      <a:pt x="1925" y="1343"/>
                      <a:pt x="1932" y="1292"/>
                    </a:cubicBezTo>
                    <a:cubicBezTo>
                      <a:pt x="1942" y="1215"/>
                      <a:pt x="2030" y="1177"/>
                      <a:pt x="2071" y="1112"/>
                    </a:cubicBezTo>
                    <a:cubicBezTo>
                      <a:pt x="2116" y="1043"/>
                      <a:pt x="2097" y="941"/>
                      <a:pt x="2031" y="892"/>
                    </a:cubicBezTo>
                    <a:cubicBezTo>
                      <a:pt x="1965" y="843"/>
                      <a:pt x="1861" y="855"/>
                      <a:pt x="1808" y="918"/>
                    </a:cubicBezTo>
                    <a:cubicBezTo>
                      <a:pt x="1788" y="942"/>
                      <a:pt x="1773" y="974"/>
                      <a:pt x="1743" y="984"/>
                    </a:cubicBezTo>
                    <a:cubicBezTo>
                      <a:pt x="1732" y="987"/>
                      <a:pt x="1668" y="847"/>
                      <a:pt x="1617" y="800"/>
                    </a:cubicBezTo>
                    <a:cubicBezTo>
                      <a:pt x="1560" y="749"/>
                      <a:pt x="1473" y="727"/>
                      <a:pt x="1406" y="763"/>
                    </a:cubicBezTo>
                    <a:cubicBezTo>
                      <a:pt x="1338" y="798"/>
                      <a:pt x="1308" y="896"/>
                      <a:pt x="1355" y="956"/>
                    </a:cubicBezTo>
                    <a:cubicBezTo>
                      <a:pt x="1386" y="995"/>
                      <a:pt x="1444" y="1016"/>
                      <a:pt x="1452" y="1065"/>
                    </a:cubicBezTo>
                    <a:cubicBezTo>
                      <a:pt x="1461" y="1120"/>
                      <a:pt x="1400" y="1159"/>
                      <a:pt x="1347" y="1178"/>
                    </a:cubicBezTo>
                    <a:cubicBezTo>
                      <a:pt x="1282" y="1201"/>
                      <a:pt x="1211" y="1219"/>
                      <a:pt x="1160" y="1266"/>
                    </a:cubicBezTo>
                    <a:cubicBezTo>
                      <a:pt x="1109" y="1314"/>
                      <a:pt x="1087" y="1402"/>
                      <a:pt x="1136" y="1452"/>
                    </a:cubicBezTo>
                    <a:cubicBezTo>
                      <a:pt x="1215" y="1532"/>
                      <a:pt x="1378" y="1437"/>
                      <a:pt x="1453" y="1522"/>
                    </a:cubicBezTo>
                    <a:cubicBezTo>
                      <a:pt x="1491" y="1565"/>
                      <a:pt x="1480" y="1631"/>
                      <a:pt x="1479" y="1690"/>
                    </a:cubicBezTo>
                    <a:cubicBezTo>
                      <a:pt x="1477" y="1748"/>
                      <a:pt x="1501" y="1821"/>
                      <a:pt x="1559" y="1825"/>
                    </a:cubicBezTo>
                    <a:cubicBezTo>
                      <a:pt x="1647" y="1831"/>
                      <a:pt x="1682" y="1673"/>
                      <a:pt x="1769" y="1687"/>
                    </a:cubicBezTo>
                    <a:cubicBezTo>
                      <a:pt x="1804" y="1692"/>
                      <a:pt x="1826" y="1723"/>
                      <a:pt x="1854" y="1744"/>
                    </a:cubicBezTo>
                    <a:cubicBezTo>
                      <a:pt x="1911" y="1788"/>
                      <a:pt x="1999" y="1786"/>
                      <a:pt x="2055" y="1741"/>
                    </a:cubicBezTo>
                    <a:close/>
                    <a:moveTo>
                      <a:pt x="1770" y="2301"/>
                    </a:moveTo>
                    <a:cubicBezTo>
                      <a:pt x="1783" y="2251"/>
                      <a:pt x="1771" y="2190"/>
                      <a:pt x="1727" y="2163"/>
                    </a:cubicBezTo>
                    <a:cubicBezTo>
                      <a:pt x="1671" y="2130"/>
                      <a:pt x="1601" y="2167"/>
                      <a:pt x="1544" y="2200"/>
                    </a:cubicBezTo>
                    <a:cubicBezTo>
                      <a:pt x="1487" y="2232"/>
                      <a:pt x="1406" y="2256"/>
                      <a:pt x="1363" y="2207"/>
                    </a:cubicBezTo>
                    <a:cubicBezTo>
                      <a:pt x="1323" y="2161"/>
                      <a:pt x="1350" y="2089"/>
                      <a:pt x="1343" y="2028"/>
                    </a:cubicBezTo>
                    <a:cubicBezTo>
                      <a:pt x="1331" y="1933"/>
                      <a:pt x="1228" y="1870"/>
                      <a:pt x="1133" y="1876"/>
                    </a:cubicBezTo>
                    <a:cubicBezTo>
                      <a:pt x="1038" y="1882"/>
                      <a:pt x="954" y="1941"/>
                      <a:pt x="889" y="2010"/>
                    </a:cubicBezTo>
                    <a:cubicBezTo>
                      <a:pt x="860" y="2042"/>
                      <a:pt x="832" y="2076"/>
                      <a:pt x="819" y="2117"/>
                    </a:cubicBezTo>
                    <a:cubicBezTo>
                      <a:pt x="806" y="2158"/>
                      <a:pt x="810" y="2206"/>
                      <a:pt x="837" y="2239"/>
                    </a:cubicBezTo>
                    <a:cubicBezTo>
                      <a:pt x="854" y="2259"/>
                      <a:pt x="878" y="2271"/>
                      <a:pt x="903" y="2279"/>
                    </a:cubicBezTo>
                    <a:cubicBezTo>
                      <a:pt x="948" y="2312"/>
                      <a:pt x="1022" y="2305"/>
                      <a:pt x="1059" y="2349"/>
                    </a:cubicBezTo>
                    <a:cubicBezTo>
                      <a:pt x="1100" y="2398"/>
                      <a:pt x="1068" y="2471"/>
                      <a:pt x="1033" y="2524"/>
                    </a:cubicBezTo>
                    <a:cubicBezTo>
                      <a:pt x="998" y="2577"/>
                      <a:pt x="959" y="2642"/>
                      <a:pt x="988" y="2698"/>
                    </a:cubicBezTo>
                    <a:cubicBezTo>
                      <a:pt x="1018" y="2754"/>
                      <a:pt x="1096" y="2759"/>
                      <a:pt x="1158" y="2752"/>
                    </a:cubicBezTo>
                    <a:cubicBezTo>
                      <a:pt x="1221" y="2744"/>
                      <a:pt x="1292" y="2735"/>
                      <a:pt x="1339" y="2778"/>
                    </a:cubicBezTo>
                    <a:cubicBezTo>
                      <a:pt x="1386" y="2822"/>
                      <a:pt x="1381" y="2899"/>
                      <a:pt x="1417" y="2953"/>
                    </a:cubicBezTo>
                    <a:cubicBezTo>
                      <a:pt x="1468" y="3027"/>
                      <a:pt x="1591" y="3024"/>
                      <a:pt x="1653" y="2960"/>
                    </a:cubicBezTo>
                    <a:cubicBezTo>
                      <a:pt x="1716" y="2895"/>
                      <a:pt x="1723" y="2791"/>
                      <a:pt x="1690" y="2707"/>
                    </a:cubicBezTo>
                    <a:cubicBezTo>
                      <a:pt x="1674" y="2665"/>
                      <a:pt x="1648" y="2625"/>
                      <a:pt x="1645" y="2580"/>
                    </a:cubicBezTo>
                    <a:cubicBezTo>
                      <a:pt x="1641" y="2528"/>
                      <a:pt x="1666" y="2479"/>
                      <a:pt x="1695" y="2436"/>
                    </a:cubicBezTo>
                    <a:cubicBezTo>
                      <a:pt x="1723" y="2393"/>
                      <a:pt x="1756" y="2351"/>
                      <a:pt x="1770" y="230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10" name="Google Shape;1910;p50"/>
              <p:cNvSpPr/>
              <p:nvPr/>
            </p:nvSpPr>
            <p:spPr>
              <a:xfrm>
                <a:off x="9234012" y="2151250"/>
                <a:ext cx="324538" cy="334375"/>
              </a:xfrm>
              <a:custGeom>
                <a:avLst/>
                <a:gdLst/>
                <a:ahLst/>
                <a:cxnLst/>
                <a:rect l="l" t="t" r="r" b="b"/>
                <a:pathLst>
                  <a:path w="584" h="598" extrusionOk="0">
                    <a:moveTo>
                      <a:pt x="575" y="319"/>
                    </a:moveTo>
                    <a:cubicBezTo>
                      <a:pt x="583" y="439"/>
                      <a:pt x="499" y="563"/>
                      <a:pt x="381" y="585"/>
                    </a:cubicBezTo>
                    <a:cubicBezTo>
                      <a:pt x="319" y="597"/>
                      <a:pt x="244" y="573"/>
                      <a:pt x="223" y="514"/>
                    </a:cubicBezTo>
                    <a:cubicBezTo>
                      <a:pt x="210" y="478"/>
                      <a:pt x="219" y="435"/>
                      <a:pt x="200" y="402"/>
                    </a:cubicBezTo>
                    <a:cubicBezTo>
                      <a:pt x="174" y="357"/>
                      <a:pt x="111" y="353"/>
                      <a:pt x="66" y="326"/>
                    </a:cubicBezTo>
                    <a:cubicBezTo>
                      <a:pt x="45" y="313"/>
                      <a:pt x="29" y="294"/>
                      <a:pt x="18" y="273"/>
                    </a:cubicBezTo>
                    <a:cubicBezTo>
                      <a:pt x="5" y="249"/>
                      <a:pt x="0" y="222"/>
                      <a:pt x="2" y="195"/>
                    </a:cubicBezTo>
                    <a:cubicBezTo>
                      <a:pt x="5" y="169"/>
                      <a:pt x="16" y="144"/>
                      <a:pt x="33" y="124"/>
                    </a:cubicBezTo>
                    <a:cubicBezTo>
                      <a:pt x="50" y="93"/>
                      <a:pt x="75" y="66"/>
                      <a:pt x="105" y="48"/>
                    </a:cubicBezTo>
                    <a:cubicBezTo>
                      <a:pt x="185" y="0"/>
                      <a:pt x="288" y="5"/>
                      <a:pt x="372" y="43"/>
                    </a:cubicBezTo>
                    <a:cubicBezTo>
                      <a:pt x="482" y="92"/>
                      <a:pt x="568" y="199"/>
                      <a:pt x="575" y="319"/>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11" name="Google Shape;1911;p50"/>
              <p:cNvSpPr/>
              <p:nvPr/>
            </p:nvSpPr>
            <p:spPr>
              <a:xfrm>
                <a:off x="8761957" y="2475789"/>
                <a:ext cx="486806" cy="371252"/>
              </a:xfrm>
              <a:custGeom>
                <a:avLst/>
                <a:gdLst/>
                <a:ahLst/>
                <a:cxnLst/>
                <a:rect l="l" t="t" r="r" b="b"/>
                <a:pathLst>
                  <a:path w="871" h="667" extrusionOk="0">
                    <a:moveTo>
                      <a:pt x="839" y="137"/>
                    </a:moveTo>
                    <a:cubicBezTo>
                      <a:pt x="870" y="220"/>
                      <a:pt x="832" y="324"/>
                      <a:pt x="754" y="367"/>
                    </a:cubicBezTo>
                    <a:cubicBezTo>
                      <a:pt x="724" y="383"/>
                      <a:pt x="692" y="391"/>
                      <a:pt x="664" y="409"/>
                    </a:cubicBezTo>
                    <a:cubicBezTo>
                      <a:pt x="612" y="444"/>
                      <a:pt x="589" y="506"/>
                      <a:pt x="557" y="560"/>
                    </a:cubicBezTo>
                    <a:cubicBezTo>
                      <a:pt x="526" y="613"/>
                      <a:pt x="472" y="666"/>
                      <a:pt x="411" y="655"/>
                    </a:cubicBezTo>
                    <a:cubicBezTo>
                      <a:pt x="364" y="646"/>
                      <a:pt x="332" y="603"/>
                      <a:pt x="310" y="561"/>
                    </a:cubicBezTo>
                    <a:cubicBezTo>
                      <a:pt x="287" y="520"/>
                      <a:pt x="268" y="474"/>
                      <a:pt x="229" y="446"/>
                    </a:cubicBezTo>
                    <a:cubicBezTo>
                      <a:pt x="194" y="422"/>
                      <a:pt x="149" y="417"/>
                      <a:pt x="116" y="390"/>
                    </a:cubicBezTo>
                    <a:cubicBezTo>
                      <a:pt x="113" y="388"/>
                      <a:pt x="66" y="361"/>
                      <a:pt x="49" y="343"/>
                    </a:cubicBezTo>
                    <a:cubicBezTo>
                      <a:pt x="0" y="291"/>
                      <a:pt x="1" y="204"/>
                      <a:pt x="44" y="148"/>
                    </a:cubicBezTo>
                    <a:cubicBezTo>
                      <a:pt x="87" y="92"/>
                      <a:pt x="165" y="68"/>
                      <a:pt x="234" y="84"/>
                    </a:cubicBezTo>
                    <a:cubicBezTo>
                      <a:pt x="278" y="93"/>
                      <a:pt x="319" y="117"/>
                      <a:pt x="364" y="119"/>
                    </a:cubicBezTo>
                    <a:cubicBezTo>
                      <a:pt x="458" y="124"/>
                      <a:pt x="533" y="37"/>
                      <a:pt x="625" y="18"/>
                    </a:cubicBezTo>
                    <a:cubicBezTo>
                      <a:pt x="712" y="0"/>
                      <a:pt x="808" y="53"/>
                      <a:pt x="839" y="137"/>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12" name="Google Shape;1912;p50"/>
              <p:cNvSpPr/>
              <p:nvPr/>
            </p:nvSpPr>
            <p:spPr>
              <a:xfrm>
                <a:off x="8882429" y="2335648"/>
                <a:ext cx="135223" cy="132767"/>
              </a:xfrm>
              <a:custGeom>
                <a:avLst/>
                <a:gdLst/>
                <a:ahLst/>
                <a:cxnLst/>
                <a:rect l="l" t="t" r="r" b="b"/>
                <a:pathLst>
                  <a:path w="241" h="236" extrusionOk="0">
                    <a:moveTo>
                      <a:pt x="233" y="101"/>
                    </a:moveTo>
                    <a:cubicBezTo>
                      <a:pt x="240" y="156"/>
                      <a:pt x="199" y="214"/>
                      <a:pt x="144" y="225"/>
                    </a:cubicBezTo>
                    <a:cubicBezTo>
                      <a:pt x="103" y="235"/>
                      <a:pt x="57" y="218"/>
                      <a:pt x="30" y="185"/>
                    </a:cubicBezTo>
                    <a:cubicBezTo>
                      <a:pt x="9" y="160"/>
                      <a:pt x="0" y="126"/>
                      <a:pt x="7" y="95"/>
                    </a:cubicBezTo>
                    <a:cubicBezTo>
                      <a:pt x="8" y="89"/>
                      <a:pt x="11" y="84"/>
                      <a:pt x="14" y="78"/>
                    </a:cubicBezTo>
                    <a:lnTo>
                      <a:pt x="14" y="78"/>
                    </a:lnTo>
                    <a:cubicBezTo>
                      <a:pt x="29" y="36"/>
                      <a:pt x="71" y="3"/>
                      <a:pt x="116" y="2"/>
                    </a:cubicBezTo>
                    <a:cubicBezTo>
                      <a:pt x="172" y="0"/>
                      <a:pt x="226" y="45"/>
                      <a:pt x="233" y="101"/>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13" name="Google Shape;1913;p50"/>
              <p:cNvSpPr/>
              <p:nvPr/>
            </p:nvSpPr>
            <p:spPr>
              <a:xfrm>
                <a:off x="8267774" y="1516923"/>
                <a:ext cx="582693" cy="617118"/>
              </a:xfrm>
              <a:custGeom>
                <a:avLst/>
                <a:gdLst/>
                <a:ahLst/>
                <a:cxnLst/>
                <a:rect l="l" t="t" r="r" b="b"/>
                <a:pathLst>
                  <a:path w="1044" h="1105" extrusionOk="0">
                    <a:moveTo>
                      <a:pt x="1011" y="817"/>
                    </a:moveTo>
                    <a:cubicBezTo>
                      <a:pt x="1043" y="883"/>
                      <a:pt x="1024" y="968"/>
                      <a:pt x="968" y="1014"/>
                    </a:cubicBezTo>
                    <a:cubicBezTo>
                      <a:pt x="912" y="1059"/>
                      <a:pt x="824" y="1061"/>
                      <a:pt x="767" y="1017"/>
                    </a:cubicBezTo>
                    <a:cubicBezTo>
                      <a:pt x="739" y="996"/>
                      <a:pt x="717" y="965"/>
                      <a:pt x="682" y="960"/>
                    </a:cubicBezTo>
                    <a:cubicBezTo>
                      <a:pt x="595" y="946"/>
                      <a:pt x="560" y="1104"/>
                      <a:pt x="472" y="1098"/>
                    </a:cubicBezTo>
                    <a:cubicBezTo>
                      <a:pt x="414" y="1094"/>
                      <a:pt x="390" y="1021"/>
                      <a:pt x="392" y="963"/>
                    </a:cubicBezTo>
                    <a:cubicBezTo>
                      <a:pt x="393" y="904"/>
                      <a:pt x="404" y="838"/>
                      <a:pt x="366" y="795"/>
                    </a:cubicBezTo>
                    <a:cubicBezTo>
                      <a:pt x="291" y="710"/>
                      <a:pt x="128" y="805"/>
                      <a:pt x="49" y="725"/>
                    </a:cubicBezTo>
                    <a:cubicBezTo>
                      <a:pt x="0" y="675"/>
                      <a:pt x="22" y="587"/>
                      <a:pt x="73" y="539"/>
                    </a:cubicBezTo>
                    <a:cubicBezTo>
                      <a:pt x="124" y="492"/>
                      <a:pt x="195" y="474"/>
                      <a:pt x="260" y="451"/>
                    </a:cubicBezTo>
                    <a:cubicBezTo>
                      <a:pt x="313" y="432"/>
                      <a:pt x="374" y="393"/>
                      <a:pt x="365" y="338"/>
                    </a:cubicBezTo>
                    <a:cubicBezTo>
                      <a:pt x="357" y="289"/>
                      <a:pt x="299" y="268"/>
                      <a:pt x="268" y="229"/>
                    </a:cubicBezTo>
                    <a:cubicBezTo>
                      <a:pt x="221" y="169"/>
                      <a:pt x="251" y="71"/>
                      <a:pt x="319" y="36"/>
                    </a:cubicBezTo>
                    <a:cubicBezTo>
                      <a:pt x="386" y="0"/>
                      <a:pt x="473" y="22"/>
                      <a:pt x="530" y="73"/>
                    </a:cubicBezTo>
                    <a:cubicBezTo>
                      <a:pt x="581" y="120"/>
                      <a:pt x="645" y="260"/>
                      <a:pt x="656" y="257"/>
                    </a:cubicBezTo>
                    <a:cubicBezTo>
                      <a:pt x="686" y="247"/>
                      <a:pt x="701" y="215"/>
                      <a:pt x="721" y="191"/>
                    </a:cubicBezTo>
                    <a:cubicBezTo>
                      <a:pt x="774" y="128"/>
                      <a:pt x="878" y="116"/>
                      <a:pt x="944" y="165"/>
                    </a:cubicBezTo>
                    <a:cubicBezTo>
                      <a:pt x="1010" y="214"/>
                      <a:pt x="1029" y="316"/>
                      <a:pt x="984" y="385"/>
                    </a:cubicBezTo>
                    <a:cubicBezTo>
                      <a:pt x="943" y="450"/>
                      <a:pt x="855" y="488"/>
                      <a:pt x="845" y="565"/>
                    </a:cubicBezTo>
                    <a:cubicBezTo>
                      <a:pt x="838" y="616"/>
                      <a:pt x="871" y="664"/>
                      <a:pt x="908" y="701"/>
                    </a:cubicBezTo>
                    <a:cubicBezTo>
                      <a:pt x="945" y="738"/>
                      <a:pt x="989" y="771"/>
                      <a:pt x="1011" y="817"/>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14" name="Google Shape;1914;p50"/>
              <p:cNvSpPr/>
              <p:nvPr/>
            </p:nvSpPr>
            <p:spPr>
              <a:xfrm>
                <a:off x="8110422" y="2153710"/>
                <a:ext cx="545814" cy="646619"/>
              </a:xfrm>
              <a:custGeom>
                <a:avLst/>
                <a:gdLst/>
                <a:ahLst/>
                <a:cxnLst/>
                <a:rect l="l" t="t" r="r" b="b"/>
                <a:pathLst>
                  <a:path w="978" h="1158" extrusionOk="0">
                    <a:moveTo>
                      <a:pt x="921" y="293"/>
                    </a:moveTo>
                    <a:cubicBezTo>
                      <a:pt x="965" y="320"/>
                      <a:pt x="977" y="381"/>
                      <a:pt x="964" y="431"/>
                    </a:cubicBezTo>
                    <a:cubicBezTo>
                      <a:pt x="950" y="481"/>
                      <a:pt x="917" y="523"/>
                      <a:pt x="889" y="566"/>
                    </a:cubicBezTo>
                    <a:cubicBezTo>
                      <a:pt x="860" y="609"/>
                      <a:pt x="835" y="658"/>
                      <a:pt x="839" y="710"/>
                    </a:cubicBezTo>
                    <a:cubicBezTo>
                      <a:pt x="842" y="755"/>
                      <a:pt x="868" y="795"/>
                      <a:pt x="884" y="837"/>
                    </a:cubicBezTo>
                    <a:cubicBezTo>
                      <a:pt x="917" y="921"/>
                      <a:pt x="910" y="1025"/>
                      <a:pt x="847" y="1090"/>
                    </a:cubicBezTo>
                    <a:cubicBezTo>
                      <a:pt x="785" y="1154"/>
                      <a:pt x="662" y="1157"/>
                      <a:pt x="611" y="1083"/>
                    </a:cubicBezTo>
                    <a:cubicBezTo>
                      <a:pt x="575" y="1029"/>
                      <a:pt x="580" y="952"/>
                      <a:pt x="533" y="908"/>
                    </a:cubicBezTo>
                    <a:cubicBezTo>
                      <a:pt x="486" y="865"/>
                      <a:pt x="415" y="874"/>
                      <a:pt x="352" y="882"/>
                    </a:cubicBezTo>
                    <a:cubicBezTo>
                      <a:pt x="290" y="889"/>
                      <a:pt x="212" y="884"/>
                      <a:pt x="182" y="828"/>
                    </a:cubicBezTo>
                    <a:cubicBezTo>
                      <a:pt x="153" y="772"/>
                      <a:pt x="192" y="707"/>
                      <a:pt x="227" y="654"/>
                    </a:cubicBezTo>
                    <a:cubicBezTo>
                      <a:pt x="262" y="601"/>
                      <a:pt x="294" y="528"/>
                      <a:pt x="253" y="479"/>
                    </a:cubicBezTo>
                    <a:cubicBezTo>
                      <a:pt x="216" y="435"/>
                      <a:pt x="142" y="442"/>
                      <a:pt x="97" y="409"/>
                    </a:cubicBezTo>
                    <a:cubicBezTo>
                      <a:pt x="72" y="401"/>
                      <a:pt x="48" y="389"/>
                      <a:pt x="31" y="369"/>
                    </a:cubicBezTo>
                    <a:cubicBezTo>
                      <a:pt x="4" y="336"/>
                      <a:pt x="0" y="288"/>
                      <a:pt x="13" y="247"/>
                    </a:cubicBezTo>
                    <a:cubicBezTo>
                      <a:pt x="26" y="206"/>
                      <a:pt x="54" y="172"/>
                      <a:pt x="83" y="140"/>
                    </a:cubicBezTo>
                    <a:cubicBezTo>
                      <a:pt x="148" y="71"/>
                      <a:pt x="232" y="12"/>
                      <a:pt x="327" y="6"/>
                    </a:cubicBezTo>
                    <a:cubicBezTo>
                      <a:pt x="422" y="0"/>
                      <a:pt x="525" y="63"/>
                      <a:pt x="537" y="158"/>
                    </a:cubicBezTo>
                    <a:cubicBezTo>
                      <a:pt x="544" y="219"/>
                      <a:pt x="517" y="291"/>
                      <a:pt x="557" y="337"/>
                    </a:cubicBezTo>
                    <a:cubicBezTo>
                      <a:pt x="600" y="386"/>
                      <a:pt x="681" y="362"/>
                      <a:pt x="738" y="330"/>
                    </a:cubicBezTo>
                    <a:cubicBezTo>
                      <a:pt x="795" y="297"/>
                      <a:pt x="865" y="260"/>
                      <a:pt x="921" y="293"/>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15" name="Google Shape;1915;p50"/>
              <p:cNvSpPr/>
              <p:nvPr/>
            </p:nvSpPr>
            <p:spPr>
              <a:xfrm>
                <a:off x="8434960" y="1543969"/>
                <a:ext cx="41796" cy="88511"/>
              </a:xfrm>
              <a:custGeom>
                <a:avLst/>
                <a:gdLst/>
                <a:ahLst/>
                <a:cxnLst/>
                <a:rect l="l" t="t" r="r" b="b"/>
                <a:pathLst>
                  <a:path w="76" h="159" extrusionOk="0">
                    <a:moveTo>
                      <a:pt x="33" y="158"/>
                    </a:moveTo>
                    <a:cubicBezTo>
                      <a:pt x="30" y="158"/>
                      <a:pt x="26" y="157"/>
                      <a:pt x="24" y="154"/>
                    </a:cubicBezTo>
                    <a:cubicBezTo>
                      <a:pt x="6" y="132"/>
                      <a:pt x="0" y="101"/>
                      <a:pt x="7" y="71"/>
                    </a:cubicBezTo>
                    <a:cubicBezTo>
                      <a:pt x="14" y="40"/>
                      <a:pt x="32" y="15"/>
                      <a:pt x="58" y="2"/>
                    </a:cubicBezTo>
                    <a:cubicBezTo>
                      <a:pt x="63" y="0"/>
                      <a:pt x="70" y="2"/>
                      <a:pt x="72" y="7"/>
                    </a:cubicBezTo>
                    <a:cubicBezTo>
                      <a:pt x="75" y="13"/>
                      <a:pt x="73" y="19"/>
                      <a:pt x="67" y="22"/>
                    </a:cubicBezTo>
                    <a:cubicBezTo>
                      <a:pt x="48" y="31"/>
                      <a:pt x="34" y="51"/>
                      <a:pt x="28" y="75"/>
                    </a:cubicBezTo>
                    <a:cubicBezTo>
                      <a:pt x="23" y="99"/>
                      <a:pt x="28" y="123"/>
                      <a:pt x="41" y="140"/>
                    </a:cubicBezTo>
                    <a:cubicBezTo>
                      <a:pt x="45" y="145"/>
                      <a:pt x="44" y="152"/>
                      <a:pt x="40" y="156"/>
                    </a:cubicBezTo>
                    <a:cubicBezTo>
                      <a:pt x="38" y="157"/>
                      <a:pt x="35" y="158"/>
                      <a:pt x="33" y="158"/>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16" name="Google Shape;1916;p50"/>
              <p:cNvSpPr/>
              <p:nvPr/>
            </p:nvSpPr>
            <p:spPr>
              <a:xfrm>
                <a:off x="8336615" y="1819336"/>
                <a:ext cx="29503" cy="76216"/>
              </a:xfrm>
              <a:custGeom>
                <a:avLst/>
                <a:gdLst/>
                <a:ahLst/>
                <a:cxnLst/>
                <a:rect l="l" t="t" r="r" b="b"/>
                <a:pathLst>
                  <a:path w="52" h="138" extrusionOk="0">
                    <a:moveTo>
                      <a:pt x="39" y="137"/>
                    </a:moveTo>
                    <a:cubicBezTo>
                      <a:pt x="37" y="137"/>
                      <a:pt x="34" y="136"/>
                      <a:pt x="32" y="134"/>
                    </a:cubicBezTo>
                    <a:cubicBezTo>
                      <a:pt x="13" y="120"/>
                      <a:pt x="1" y="96"/>
                      <a:pt x="1" y="70"/>
                    </a:cubicBezTo>
                    <a:cubicBezTo>
                      <a:pt x="0" y="43"/>
                      <a:pt x="11" y="19"/>
                      <a:pt x="30" y="4"/>
                    </a:cubicBezTo>
                    <a:cubicBezTo>
                      <a:pt x="35" y="0"/>
                      <a:pt x="42" y="1"/>
                      <a:pt x="45" y="6"/>
                    </a:cubicBezTo>
                    <a:cubicBezTo>
                      <a:pt x="49" y="10"/>
                      <a:pt x="48" y="17"/>
                      <a:pt x="44" y="21"/>
                    </a:cubicBezTo>
                    <a:cubicBezTo>
                      <a:pt x="30" y="32"/>
                      <a:pt x="22" y="50"/>
                      <a:pt x="23" y="69"/>
                    </a:cubicBezTo>
                    <a:cubicBezTo>
                      <a:pt x="23" y="89"/>
                      <a:pt x="32" y="107"/>
                      <a:pt x="45" y="117"/>
                    </a:cubicBezTo>
                    <a:cubicBezTo>
                      <a:pt x="50" y="120"/>
                      <a:pt x="51" y="127"/>
                      <a:pt x="48" y="132"/>
                    </a:cubicBezTo>
                    <a:cubicBezTo>
                      <a:pt x="45" y="135"/>
                      <a:pt x="42" y="137"/>
                      <a:pt x="39" y="137"/>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17" name="Google Shape;1917;p50"/>
              <p:cNvSpPr/>
              <p:nvPr/>
            </p:nvSpPr>
            <p:spPr>
              <a:xfrm>
                <a:off x="8080919" y="1364488"/>
                <a:ext cx="449927" cy="715462"/>
              </a:xfrm>
              <a:custGeom>
                <a:avLst/>
                <a:gdLst/>
                <a:ahLst/>
                <a:cxnLst/>
                <a:rect l="l" t="t" r="r" b="b"/>
                <a:pathLst>
                  <a:path w="808" h="1282" extrusionOk="0">
                    <a:moveTo>
                      <a:pt x="12" y="1281"/>
                    </a:moveTo>
                    <a:cubicBezTo>
                      <a:pt x="11" y="1281"/>
                      <a:pt x="10" y="1280"/>
                      <a:pt x="10" y="1280"/>
                    </a:cubicBezTo>
                    <a:cubicBezTo>
                      <a:pt x="4" y="1279"/>
                      <a:pt x="0" y="1274"/>
                      <a:pt x="1" y="1268"/>
                    </a:cubicBezTo>
                    <a:cubicBezTo>
                      <a:pt x="93" y="768"/>
                      <a:pt x="380" y="307"/>
                      <a:pt x="788" y="3"/>
                    </a:cubicBezTo>
                    <a:cubicBezTo>
                      <a:pt x="793" y="0"/>
                      <a:pt x="800" y="1"/>
                      <a:pt x="804" y="6"/>
                    </a:cubicBezTo>
                    <a:cubicBezTo>
                      <a:pt x="807" y="10"/>
                      <a:pt x="806" y="17"/>
                      <a:pt x="801" y="21"/>
                    </a:cubicBezTo>
                    <a:cubicBezTo>
                      <a:pt x="398" y="321"/>
                      <a:pt x="114" y="777"/>
                      <a:pt x="22" y="1272"/>
                    </a:cubicBezTo>
                    <a:cubicBezTo>
                      <a:pt x="21" y="1277"/>
                      <a:pt x="17" y="1281"/>
                      <a:pt x="12" y="1281"/>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18" name="Google Shape;1918;p50"/>
              <p:cNvSpPr/>
              <p:nvPr/>
            </p:nvSpPr>
            <p:spPr>
              <a:xfrm>
                <a:off x="8813588" y="2547091"/>
                <a:ext cx="201607" cy="255697"/>
              </a:xfrm>
              <a:custGeom>
                <a:avLst/>
                <a:gdLst/>
                <a:ahLst/>
                <a:cxnLst/>
                <a:rect l="l" t="t" r="r" b="b"/>
                <a:pathLst>
                  <a:path w="361" h="459" extrusionOk="0">
                    <a:moveTo>
                      <a:pt x="347" y="458"/>
                    </a:moveTo>
                    <a:cubicBezTo>
                      <a:pt x="310" y="458"/>
                      <a:pt x="284" y="426"/>
                      <a:pt x="273" y="397"/>
                    </a:cubicBezTo>
                    <a:cubicBezTo>
                      <a:pt x="268" y="385"/>
                      <a:pt x="265" y="372"/>
                      <a:pt x="261" y="359"/>
                    </a:cubicBezTo>
                    <a:cubicBezTo>
                      <a:pt x="257" y="342"/>
                      <a:pt x="253" y="326"/>
                      <a:pt x="245" y="312"/>
                    </a:cubicBezTo>
                    <a:cubicBezTo>
                      <a:pt x="225" y="273"/>
                      <a:pt x="182" y="250"/>
                      <a:pt x="141" y="229"/>
                    </a:cubicBezTo>
                    <a:lnTo>
                      <a:pt x="138" y="228"/>
                    </a:lnTo>
                    <a:cubicBezTo>
                      <a:pt x="95" y="206"/>
                      <a:pt x="50" y="184"/>
                      <a:pt x="23" y="143"/>
                    </a:cubicBezTo>
                    <a:cubicBezTo>
                      <a:pt x="6" y="117"/>
                      <a:pt x="0" y="83"/>
                      <a:pt x="8" y="53"/>
                    </a:cubicBezTo>
                    <a:cubicBezTo>
                      <a:pt x="14" y="30"/>
                      <a:pt x="28" y="13"/>
                      <a:pt x="47" y="3"/>
                    </a:cubicBezTo>
                    <a:cubicBezTo>
                      <a:pt x="52" y="0"/>
                      <a:pt x="59" y="2"/>
                      <a:pt x="62" y="8"/>
                    </a:cubicBezTo>
                    <a:cubicBezTo>
                      <a:pt x="64" y="13"/>
                      <a:pt x="62" y="20"/>
                      <a:pt x="57" y="22"/>
                    </a:cubicBezTo>
                    <a:cubicBezTo>
                      <a:pt x="40" y="31"/>
                      <a:pt x="32" y="47"/>
                      <a:pt x="29" y="59"/>
                    </a:cubicBezTo>
                    <a:cubicBezTo>
                      <a:pt x="23" y="82"/>
                      <a:pt x="28" y="111"/>
                      <a:pt x="41" y="131"/>
                    </a:cubicBezTo>
                    <a:cubicBezTo>
                      <a:pt x="65" y="167"/>
                      <a:pt x="107" y="188"/>
                      <a:pt x="148" y="208"/>
                    </a:cubicBezTo>
                    <a:lnTo>
                      <a:pt x="151" y="210"/>
                    </a:lnTo>
                    <a:cubicBezTo>
                      <a:pt x="195" y="232"/>
                      <a:pt x="241" y="257"/>
                      <a:pt x="264" y="302"/>
                    </a:cubicBezTo>
                    <a:cubicBezTo>
                      <a:pt x="273" y="318"/>
                      <a:pt x="278" y="336"/>
                      <a:pt x="282" y="353"/>
                    </a:cubicBezTo>
                    <a:cubicBezTo>
                      <a:pt x="286" y="366"/>
                      <a:pt x="289" y="378"/>
                      <a:pt x="293" y="389"/>
                    </a:cubicBezTo>
                    <a:cubicBezTo>
                      <a:pt x="303" y="413"/>
                      <a:pt x="325" y="437"/>
                      <a:pt x="348" y="436"/>
                    </a:cubicBezTo>
                    <a:cubicBezTo>
                      <a:pt x="354" y="436"/>
                      <a:pt x="360" y="441"/>
                      <a:pt x="360" y="447"/>
                    </a:cubicBezTo>
                    <a:cubicBezTo>
                      <a:pt x="360" y="453"/>
                      <a:pt x="356" y="458"/>
                      <a:pt x="349" y="458"/>
                    </a:cubicBezTo>
                    <a:cubicBezTo>
                      <a:pt x="349" y="458"/>
                      <a:pt x="348" y="458"/>
                      <a:pt x="347" y="458"/>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19" name="Google Shape;1919;p50"/>
              <p:cNvSpPr/>
              <p:nvPr/>
            </p:nvSpPr>
            <p:spPr>
              <a:xfrm>
                <a:off x="8179264" y="2254513"/>
                <a:ext cx="169644" cy="354043"/>
              </a:xfrm>
              <a:custGeom>
                <a:avLst/>
                <a:gdLst/>
                <a:ahLst/>
                <a:cxnLst/>
                <a:rect l="l" t="t" r="r" b="b"/>
                <a:pathLst>
                  <a:path w="303" h="634" extrusionOk="0">
                    <a:moveTo>
                      <a:pt x="275" y="633"/>
                    </a:moveTo>
                    <a:cubicBezTo>
                      <a:pt x="244" y="633"/>
                      <a:pt x="214" y="607"/>
                      <a:pt x="204" y="577"/>
                    </a:cubicBezTo>
                    <a:cubicBezTo>
                      <a:pt x="195" y="549"/>
                      <a:pt x="198" y="515"/>
                      <a:pt x="214" y="475"/>
                    </a:cubicBezTo>
                    <a:cubicBezTo>
                      <a:pt x="218" y="465"/>
                      <a:pt x="222" y="456"/>
                      <a:pt x="226" y="447"/>
                    </a:cubicBezTo>
                    <a:cubicBezTo>
                      <a:pt x="235" y="426"/>
                      <a:pt x="244" y="406"/>
                      <a:pt x="248" y="385"/>
                    </a:cubicBezTo>
                    <a:cubicBezTo>
                      <a:pt x="262" y="318"/>
                      <a:pt x="222" y="241"/>
                      <a:pt x="158" y="215"/>
                    </a:cubicBezTo>
                    <a:cubicBezTo>
                      <a:pt x="144" y="209"/>
                      <a:pt x="129" y="206"/>
                      <a:pt x="114" y="202"/>
                    </a:cubicBezTo>
                    <a:cubicBezTo>
                      <a:pt x="88" y="195"/>
                      <a:pt x="61" y="188"/>
                      <a:pt x="38" y="170"/>
                    </a:cubicBezTo>
                    <a:cubicBezTo>
                      <a:pt x="14" y="152"/>
                      <a:pt x="0" y="120"/>
                      <a:pt x="1" y="87"/>
                    </a:cubicBezTo>
                    <a:cubicBezTo>
                      <a:pt x="1" y="53"/>
                      <a:pt x="15" y="22"/>
                      <a:pt x="40" y="4"/>
                    </a:cubicBezTo>
                    <a:cubicBezTo>
                      <a:pt x="44" y="0"/>
                      <a:pt x="51" y="1"/>
                      <a:pt x="55" y="6"/>
                    </a:cubicBezTo>
                    <a:cubicBezTo>
                      <a:pt x="59" y="11"/>
                      <a:pt x="58" y="17"/>
                      <a:pt x="53" y="21"/>
                    </a:cubicBezTo>
                    <a:cubicBezTo>
                      <a:pt x="34" y="35"/>
                      <a:pt x="23" y="60"/>
                      <a:pt x="22" y="87"/>
                    </a:cubicBezTo>
                    <a:cubicBezTo>
                      <a:pt x="22" y="114"/>
                      <a:pt x="33" y="139"/>
                      <a:pt x="52" y="153"/>
                    </a:cubicBezTo>
                    <a:cubicBezTo>
                      <a:pt x="71" y="168"/>
                      <a:pt x="95" y="174"/>
                      <a:pt x="120" y="181"/>
                    </a:cubicBezTo>
                    <a:cubicBezTo>
                      <a:pt x="135" y="185"/>
                      <a:pt x="151" y="189"/>
                      <a:pt x="166" y="195"/>
                    </a:cubicBezTo>
                    <a:cubicBezTo>
                      <a:pt x="240" y="225"/>
                      <a:pt x="286" y="311"/>
                      <a:pt x="270" y="390"/>
                    </a:cubicBezTo>
                    <a:cubicBezTo>
                      <a:pt x="265" y="413"/>
                      <a:pt x="255" y="435"/>
                      <a:pt x="246" y="456"/>
                    </a:cubicBezTo>
                    <a:cubicBezTo>
                      <a:pt x="242" y="465"/>
                      <a:pt x="238" y="474"/>
                      <a:pt x="234" y="483"/>
                    </a:cubicBezTo>
                    <a:cubicBezTo>
                      <a:pt x="220" y="518"/>
                      <a:pt x="217" y="547"/>
                      <a:pt x="225" y="571"/>
                    </a:cubicBezTo>
                    <a:cubicBezTo>
                      <a:pt x="233" y="595"/>
                      <a:pt x="261" y="617"/>
                      <a:pt x="287" y="609"/>
                    </a:cubicBezTo>
                    <a:cubicBezTo>
                      <a:pt x="292" y="607"/>
                      <a:pt x="298" y="610"/>
                      <a:pt x="300" y="616"/>
                    </a:cubicBezTo>
                    <a:cubicBezTo>
                      <a:pt x="302" y="622"/>
                      <a:pt x="299" y="628"/>
                      <a:pt x="293" y="630"/>
                    </a:cubicBezTo>
                    <a:cubicBezTo>
                      <a:pt x="287" y="632"/>
                      <a:pt x="281" y="633"/>
                      <a:pt x="275" y="633"/>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20" name="Google Shape;1920;p50"/>
              <p:cNvSpPr/>
              <p:nvPr/>
            </p:nvSpPr>
            <p:spPr>
              <a:xfrm>
                <a:off x="8339075" y="2510210"/>
                <a:ext cx="56547" cy="76217"/>
              </a:xfrm>
              <a:custGeom>
                <a:avLst/>
                <a:gdLst/>
                <a:ahLst/>
                <a:cxnLst/>
                <a:rect l="l" t="t" r="r" b="b"/>
                <a:pathLst>
                  <a:path w="101" h="137" extrusionOk="0">
                    <a:moveTo>
                      <a:pt x="89" y="136"/>
                    </a:moveTo>
                    <a:cubicBezTo>
                      <a:pt x="59" y="136"/>
                      <a:pt x="30" y="119"/>
                      <a:pt x="15" y="93"/>
                    </a:cubicBezTo>
                    <a:cubicBezTo>
                      <a:pt x="0" y="67"/>
                      <a:pt x="0" y="33"/>
                      <a:pt x="16" y="7"/>
                    </a:cubicBezTo>
                    <a:cubicBezTo>
                      <a:pt x="19" y="2"/>
                      <a:pt x="26" y="0"/>
                      <a:pt x="31" y="3"/>
                    </a:cubicBezTo>
                    <a:cubicBezTo>
                      <a:pt x="36" y="7"/>
                      <a:pt x="38" y="13"/>
                      <a:pt x="35" y="18"/>
                    </a:cubicBezTo>
                    <a:cubicBezTo>
                      <a:pt x="23" y="37"/>
                      <a:pt x="23" y="63"/>
                      <a:pt x="34" y="82"/>
                    </a:cubicBezTo>
                    <a:cubicBezTo>
                      <a:pt x="45" y="101"/>
                      <a:pt x="67" y="114"/>
                      <a:pt x="89" y="114"/>
                    </a:cubicBezTo>
                    <a:lnTo>
                      <a:pt x="89" y="114"/>
                    </a:lnTo>
                    <a:cubicBezTo>
                      <a:pt x="95" y="114"/>
                      <a:pt x="100" y="119"/>
                      <a:pt x="100" y="125"/>
                    </a:cubicBezTo>
                    <a:cubicBezTo>
                      <a:pt x="100" y="131"/>
                      <a:pt x="95" y="136"/>
                      <a:pt x="89" y="136"/>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21" name="Google Shape;1921;p50"/>
              <p:cNvSpPr/>
              <p:nvPr/>
            </p:nvSpPr>
            <p:spPr>
              <a:xfrm>
                <a:off x="9462663" y="2261889"/>
                <a:ext cx="68842" cy="157352"/>
              </a:xfrm>
              <a:custGeom>
                <a:avLst/>
                <a:gdLst/>
                <a:ahLst/>
                <a:cxnLst/>
                <a:rect l="l" t="t" r="r" b="b"/>
                <a:pathLst>
                  <a:path w="122" h="283" extrusionOk="0">
                    <a:moveTo>
                      <a:pt x="67" y="282"/>
                    </a:moveTo>
                    <a:cubicBezTo>
                      <a:pt x="65" y="282"/>
                      <a:pt x="63" y="281"/>
                      <a:pt x="61" y="280"/>
                    </a:cubicBezTo>
                    <a:cubicBezTo>
                      <a:pt x="56" y="276"/>
                      <a:pt x="55" y="269"/>
                      <a:pt x="59" y="264"/>
                    </a:cubicBezTo>
                    <a:cubicBezTo>
                      <a:pt x="87" y="227"/>
                      <a:pt x="98" y="177"/>
                      <a:pt x="89" y="131"/>
                    </a:cubicBezTo>
                    <a:cubicBezTo>
                      <a:pt x="79" y="85"/>
                      <a:pt x="49" y="44"/>
                      <a:pt x="7" y="22"/>
                    </a:cubicBezTo>
                    <a:cubicBezTo>
                      <a:pt x="2" y="19"/>
                      <a:pt x="0" y="12"/>
                      <a:pt x="3" y="7"/>
                    </a:cubicBezTo>
                    <a:cubicBezTo>
                      <a:pt x="6" y="2"/>
                      <a:pt x="12" y="0"/>
                      <a:pt x="18" y="2"/>
                    </a:cubicBezTo>
                    <a:cubicBezTo>
                      <a:pt x="65" y="28"/>
                      <a:pt x="99" y="74"/>
                      <a:pt x="110" y="127"/>
                    </a:cubicBezTo>
                    <a:cubicBezTo>
                      <a:pt x="121" y="179"/>
                      <a:pt x="108" y="235"/>
                      <a:pt x="76" y="277"/>
                    </a:cubicBezTo>
                    <a:cubicBezTo>
                      <a:pt x="74" y="280"/>
                      <a:pt x="71" y="282"/>
                      <a:pt x="67" y="282"/>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1922" name="Google Shape;1922;p50"/>
            <p:cNvGrpSpPr/>
            <p:nvPr/>
          </p:nvGrpSpPr>
          <p:grpSpPr>
            <a:xfrm>
              <a:off x="5409825" y="840100"/>
              <a:ext cx="2269299" cy="3800525"/>
              <a:chOff x="5625700" y="840100"/>
              <a:chExt cx="2269299" cy="3800525"/>
            </a:xfrm>
          </p:grpSpPr>
          <p:sp>
            <p:nvSpPr>
              <p:cNvPr id="1923" name="Google Shape;1923;p50"/>
              <p:cNvSpPr/>
              <p:nvPr/>
            </p:nvSpPr>
            <p:spPr>
              <a:xfrm>
                <a:off x="5777849" y="885421"/>
                <a:ext cx="1443808" cy="2055648"/>
              </a:xfrm>
              <a:custGeom>
                <a:avLst/>
                <a:gdLst/>
                <a:ahLst/>
                <a:cxnLst/>
                <a:rect l="l" t="t" r="r" b="b"/>
                <a:pathLst>
                  <a:path w="1965" h="2800" extrusionOk="0">
                    <a:moveTo>
                      <a:pt x="1964" y="0"/>
                    </a:moveTo>
                    <a:lnTo>
                      <a:pt x="1811" y="2799"/>
                    </a:lnTo>
                    <a:lnTo>
                      <a:pt x="0" y="2778"/>
                    </a:lnTo>
                    <a:lnTo>
                      <a:pt x="1752" y="2742"/>
                    </a:lnTo>
                    <a:lnTo>
                      <a:pt x="1925" y="51"/>
                    </a:lnTo>
                    <a:lnTo>
                      <a:pt x="1840" y="77"/>
                    </a:lnTo>
                    <a:lnTo>
                      <a:pt x="1843" y="31"/>
                    </a:lnTo>
                    <a:lnTo>
                      <a:pt x="1964" y="0"/>
                    </a:ln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24" name="Google Shape;1924;p50"/>
              <p:cNvSpPr/>
              <p:nvPr/>
            </p:nvSpPr>
            <p:spPr>
              <a:xfrm>
                <a:off x="5693681" y="921030"/>
                <a:ext cx="1498839" cy="2003852"/>
              </a:xfrm>
              <a:custGeom>
                <a:avLst/>
                <a:gdLst/>
                <a:ahLst/>
                <a:cxnLst/>
                <a:rect l="l" t="t" r="r" b="b"/>
                <a:pathLst>
                  <a:path w="2041" h="2728" extrusionOk="0">
                    <a:moveTo>
                      <a:pt x="2040" y="0"/>
                    </a:moveTo>
                    <a:lnTo>
                      <a:pt x="1867" y="2691"/>
                    </a:lnTo>
                    <a:lnTo>
                      <a:pt x="115" y="2727"/>
                    </a:lnTo>
                    <a:lnTo>
                      <a:pt x="115" y="2727"/>
                    </a:lnTo>
                    <a:cubicBezTo>
                      <a:pt x="0" y="2698"/>
                      <a:pt x="17" y="2632"/>
                      <a:pt x="17" y="2632"/>
                    </a:cubicBezTo>
                    <a:lnTo>
                      <a:pt x="1775" y="2591"/>
                    </a:lnTo>
                    <a:lnTo>
                      <a:pt x="1955" y="26"/>
                    </a:lnTo>
                    <a:lnTo>
                      <a:pt x="2040" y="0"/>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25" name="Google Shape;1925;p50"/>
              <p:cNvSpPr/>
              <p:nvPr/>
            </p:nvSpPr>
            <p:spPr>
              <a:xfrm>
                <a:off x="5706630" y="840100"/>
                <a:ext cx="1430860" cy="2013575"/>
              </a:xfrm>
              <a:custGeom>
                <a:avLst/>
                <a:gdLst/>
                <a:ahLst/>
                <a:cxnLst/>
                <a:rect l="l" t="t" r="r" b="b"/>
                <a:pathLst>
                  <a:path w="1948" h="2744" extrusionOk="0">
                    <a:moveTo>
                      <a:pt x="1941" y="91"/>
                    </a:moveTo>
                    <a:lnTo>
                      <a:pt x="1938" y="137"/>
                    </a:lnTo>
                    <a:lnTo>
                      <a:pt x="1758" y="2702"/>
                    </a:lnTo>
                    <a:lnTo>
                      <a:pt x="0" y="2743"/>
                    </a:lnTo>
                    <a:lnTo>
                      <a:pt x="284" y="305"/>
                    </a:lnTo>
                    <a:lnTo>
                      <a:pt x="1947" y="0"/>
                    </a:lnTo>
                    <a:lnTo>
                      <a:pt x="1941" y="91"/>
                    </a:ln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26" name="Google Shape;1926;p50"/>
              <p:cNvSpPr/>
              <p:nvPr/>
            </p:nvSpPr>
            <p:spPr>
              <a:xfrm>
                <a:off x="5693681" y="917794"/>
                <a:ext cx="1482658" cy="1945584"/>
              </a:xfrm>
              <a:custGeom>
                <a:avLst/>
                <a:gdLst/>
                <a:ahLst/>
                <a:cxnLst/>
                <a:rect l="l" t="t" r="r" b="b"/>
                <a:pathLst>
                  <a:path w="2019" h="2650" extrusionOk="0">
                    <a:moveTo>
                      <a:pt x="1801" y="2649"/>
                    </a:moveTo>
                    <a:lnTo>
                      <a:pt x="14" y="2649"/>
                    </a:lnTo>
                    <a:lnTo>
                      <a:pt x="14" y="2649"/>
                    </a:lnTo>
                    <a:cubicBezTo>
                      <a:pt x="6" y="2649"/>
                      <a:pt x="0" y="2643"/>
                      <a:pt x="0" y="2636"/>
                    </a:cubicBezTo>
                    <a:lnTo>
                      <a:pt x="0" y="2636"/>
                    </a:lnTo>
                    <a:cubicBezTo>
                      <a:pt x="0" y="2629"/>
                      <a:pt x="6" y="2623"/>
                      <a:pt x="14" y="2623"/>
                    </a:cubicBezTo>
                    <a:lnTo>
                      <a:pt x="1788" y="2623"/>
                    </a:lnTo>
                    <a:lnTo>
                      <a:pt x="1992" y="12"/>
                    </a:lnTo>
                    <a:lnTo>
                      <a:pt x="1992" y="12"/>
                    </a:lnTo>
                    <a:cubicBezTo>
                      <a:pt x="1992" y="5"/>
                      <a:pt x="1998" y="0"/>
                      <a:pt x="2006" y="0"/>
                    </a:cubicBezTo>
                    <a:lnTo>
                      <a:pt x="2006" y="0"/>
                    </a:lnTo>
                    <a:cubicBezTo>
                      <a:pt x="2013" y="1"/>
                      <a:pt x="2018" y="7"/>
                      <a:pt x="2017" y="14"/>
                    </a:cubicBezTo>
                    <a:lnTo>
                      <a:pt x="1814" y="2637"/>
                    </a:lnTo>
                    <a:lnTo>
                      <a:pt x="1814" y="2637"/>
                    </a:lnTo>
                    <a:cubicBezTo>
                      <a:pt x="1813" y="2643"/>
                      <a:pt x="1806" y="2649"/>
                      <a:pt x="1801" y="2649"/>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27" name="Google Shape;1927;p50"/>
              <p:cNvSpPr/>
              <p:nvPr/>
            </p:nvSpPr>
            <p:spPr>
              <a:xfrm>
                <a:off x="5790798" y="1040809"/>
                <a:ext cx="203945" cy="1816096"/>
              </a:xfrm>
              <a:custGeom>
                <a:avLst/>
                <a:gdLst/>
                <a:ahLst/>
                <a:cxnLst/>
                <a:rect l="l" t="t" r="r" b="b"/>
                <a:pathLst>
                  <a:path w="280" h="2476" extrusionOk="0">
                    <a:moveTo>
                      <a:pt x="13" y="2475"/>
                    </a:moveTo>
                    <a:lnTo>
                      <a:pt x="13" y="2475"/>
                    </a:lnTo>
                    <a:lnTo>
                      <a:pt x="13" y="2475"/>
                    </a:lnTo>
                    <a:lnTo>
                      <a:pt x="13" y="2475"/>
                    </a:lnTo>
                    <a:cubicBezTo>
                      <a:pt x="5" y="2474"/>
                      <a:pt x="0" y="2468"/>
                      <a:pt x="1" y="2460"/>
                    </a:cubicBezTo>
                    <a:lnTo>
                      <a:pt x="252" y="12"/>
                    </a:lnTo>
                    <a:lnTo>
                      <a:pt x="252" y="12"/>
                    </a:lnTo>
                    <a:cubicBezTo>
                      <a:pt x="253" y="5"/>
                      <a:pt x="260" y="0"/>
                      <a:pt x="267" y="1"/>
                    </a:cubicBezTo>
                    <a:lnTo>
                      <a:pt x="267" y="1"/>
                    </a:lnTo>
                    <a:cubicBezTo>
                      <a:pt x="274" y="2"/>
                      <a:pt x="279" y="9"/>
                      <a:pt x="278" y="15"/>
                    </a:cubicBezTo>
                    <a:lnTo>
                      <a:pt x="28" y="2463"/>
                    </a:lnTo>
                    <a:lnTo>
                      <a:pt x="28" y="2463"/>
                    </a:lnTo>
                    <a:cubicBezTo>
                      <a:pt x="26" y="2470"/>
                      <a:pt x="20" y="2475"/>
                      <a:pt x="13" y="2475"/>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28" name="Google Shape;1928;p50"/>
              <p:cNvSpPr/>
              <p:nvPr/>
            </p:nvSpPr>
            <p:spPr>
              <a:xfrm>
                <a:off x="5933236" y="959877"/>
                <a:ext cx="501773" cy="492061"/>
              </a:xfrm>
              <a:custGeom>
                <a:avLst/>
                <a:gdLst/>
                <a:ahLst/>
                <a:cxnLst/>
                <a:rect l="l" t="t" r="r" b="b"/>
                <a:pathLst>
                  <a:path w="683" h="669" extrusionOk="0">
                    <a:moveTo>
                      <a:pt x="13" y="668"/>
                    </a:moveTo>
                    <a:lnTo>
                      <a:pt x="13" y="668"/>
                    </a:lnTo>
                    <a:cubicBezTo>
                      <a:pt x="9" y="668"/>
                      <a:pt x="7" y="667"/>
                      <a:pt x="4" y="665"/>
                    </a:cubicBezTo>
                    <a:lnTo>
                      <a:pt x="4" y="665"/>
                    </a:lnTo>
                    <a:cubicBezTo>
                      <a:pt x="0" y="659"/>
                      <a:pt x="0" y="650"/>
                      <a:pt x="5" y="646"/>
                    </a:cubicBezTo>
                    <a:lnTo>
                      <a:pt x="657" y="5"/>
                    </a:lnTo>
                    <a:lnTo>
                      <a:pt x="657" y="5"/>
                    </a:lnTo>
                    <a:cubicBezTo>
                      <a:pt x="663" y="0"/>
                      <a:pt x="672" y="0"/>
                      <a:pt x="676" y="5"/>
                    </a:cubicBezTo>
                    <a:lnTo>
                      <a:pt x="676" y="5"/>
                    </a:lnTo>
                    <a:cubicBezTo>
                      <a:pt x="682" y="11"/>
                      <a:pt x="681" y="19"/>
                      <a:pt x="676" y="24"/>
                    </a:cubicBezTo>
                    <a:lnTo>
                      <a:pt x="23" y="665"/>
                    </a:lnTo>
                    <a:lnTo>
                      <a:pt x="23" y="665"/>
                    </a:lnTo>
                    <a:cubicBezTo>
                      <a:pt x="20" y="668"/>
                      <a:pt x="17" y="668"/>
                      <a:pt x="13" y="668"/>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29" name="Google Shape;1929;p50"/>
              <p:cNvSpPr/>
              <p:nvPr/>
            </p:nvSpPr>
            <p:spPr>
              <a:xfrm>
                <a:off x="6703698" y="2568790"/>
                <a:ext cx="320485" cy="268690"/>
              </a:xfrm>
              <a:custGeom>
                <a:avLst/>
                <a:gdLst/>
                <a:ahLst/>
                <a:cxnLst/>
                <a:rect l="l" t="t" r="r" b="b"/>
                <a:pathLst>
                  <a:path w="436" h="364" extrusionOk="0">
                    <a:moveTo>
                      <a:pt x="14" y="363"/>
                    </a:moveTo>
                    <a:lnTo>
                      <a:pt x="14" y="363"/>
                    </a:lnTo>
                    <a:cubicBezTo>
                      <a:pt x="10" y="363"/>
                      <a:pt x="6" y="361"/>
                      <a:pt x="4" y="357"/>
                    </a:cubicBezTo>
                    <a:lnTo>
                      <a:pt x="4" y="357"/>
                    </a:lnTo>
                    <a:cubicBezTo>
                      <a:pt x="0" y="352"/>
                      <a:pt x="0" y="344"/>
                      <a:pt x="6" y="339"/>
                    </a:cubicBezTo>
                    <a:lnTo>
                      <a:pt x="412" y="4"/>
                    </a:lnTo>
                    <a:lnTo>
                      <a:pt x="412" y="4"/>
                    </a:lnTo>
                    <a:cubicBezTo>
                      <a:pt x="417" y="0"/>
                      <a:pt x="426" y="0"/>
                      <a:pt x="431" y="6"/>
                    </a:cubicBezTo>
                    <a:lnTo>
                      <a:pt x="431" y="6"/>
                    </a:lnTo>
                    <a:cubicBezTo>
                      <a:pt x="435" y="11"/>
                      <a:pt x="434" y="20"/>
                      <a:pt x="429" y="24"/>
                    </a:cubicBezTo>
                    <a:lnTo>
                      <a:pt x="23" y="359"/>
                    </a:lnTo>
                    <a:lnTo>
                      <a:pt x="23" y="359"/>
                    </a:lnTo>
                    <a:cubicBezTo>
                      <a:pt x="20" y="362"/>
                      <a:pt x="17" y="363"/>
                      <a:pt x="14" y="36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30" name="Google Shape;1930;p50"/>
              <p:cNvSpPr/>
              <p:nvPr/>
            </p:nvSpPr>
            <p:spPr>
              <a:xfrm>
                <a:off x="6855849" y="2685331"/>
                <a:ext cx="155387" cy="148913"/>
              </a:xfrm>
              <a:custGeom>
                <a:avLst/>
                <a:gdLst/>
                <a:ahLst/>
                <a:cxnLst/>
                <a:rect l="l" t="t" r="r" b="b"/>
                <a:pathLst>
                  <a:path w="213" h="202" extrusionOk="0">
                    <a:moveTo>
                      <a:pt x="14" y="201"/>
                    </a:moveTo>
                    <a:lnTo>
                      <a:pt x="14" y="201"/>
                    </a:lnTo>
                    <a:cubicBezTo>
                      <a:pt x="11" y="201"/>
                      <a:pt x="7" y="199"/>
                      <a:pt x="5" y="197"/>
                    </a:cubicBezTo>
                    <a:lnTo>
                      <a:pt x="5" y="197"/>
                    </a:lnTo>
                    <a:cubicBezTo>
                      <a:pt x="0" y="191"/>
                      <a:pt x="0" y="183"/>
                      <a:pt x="5" y="178"/>
                    </a:cubicBezTo>
                    <a:lnTo>
                      <a:pt x="188" y="3"/>
                    </a:lnTo>
                    <a:lnTo>
                      <a:pt x="188" y="3"/>
                    </a:lnTo>
                    <a:cubicBezTo>
                      <a:pt x="194" y="0"/>
                      <a:pt x="202" y="0"/>
                      <a:pt x="206" y="4"/>
                    </a:cubicBezTo>
                    <a:lnTo>
                      <a:pt x="206" y="4"/>
                    </a:lnTo>
                    <a:cubicBezTo>
                      <a:pt x="212" y="11"/>
                      <a:pt x="212" y="19"/>
                      <a:pt x="206" y="23"/>
                    </a:cubicBezTo>
                    <a:lnTo>
                      <a:pt x="23" y="197"/>
                    </a:lnTo>
                    <a:lnTo>
                      <a:pt x="23" y="197"/>
                    </a:lnTo>
                    <a:cubicBezTo>
                      <a:pt x="22" y="199"/>
                      <a:pt x="18" y="201"/>
                      <a:pt x="14" y="20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31" name="Google Shape;1931;p50"/>
              <p:cNvSpPr/>
              <p:nvPr/>
            </p:nvSpPr>
            <p:spPr>
              <a:xfrm>
                <a:off x="6804053" y="3646792"/>
                <a:ext cx="1081236" cy="993833"/>
              </a:xfrm>
              <a:custGeom>
                <a:avLst/>
                <a:gdLst/>
                <a:ahLst/>
                <a:cxnLst/>
                <a:rect l="l" t="t" r="r" b="b"/>
                <a:pathLst>
                  <a:path w="1472" h="1354" extrusionOk="0">
                    <a:moveTo>
                      <a:pt x="1411" y="190"/>
                    </a:moveTo>
                    <a:lnTo>
                      <a:pt x="1471" y="240"/>
                    </a:lnTo>
                    <a:lnTo>
                      <a:pt x="1464" y="292"/>
                    </a:lnTo>
                    <a:lnTo>
                      <a:pt x="0" y="1353"/>
                    </a:lnTo>
                    <a:lnTo>
                      <a:pt x="0" y="1353"/>
                    </a:lnTo>
                    <a:cubicBezTo>
                      <a:pt x="0" y="1348"/>
                      <a:pt x="8" y="1274"/>
                      <a:pt x="46" y="1241"/>
                    </a:cubicBezTo>
                    <a:lnTo>
                      <a:pt x="1326" y="0"/>
                    </a:lnTo>
                    <a:lnTo>
                      <a:pt x="1394" y="73"/>
                    </a:lnTo>
                    <a:lnTo>
                      <a:pt x="1364" y="101"/>
                    </a:lnTo>
                    <a:lnTo>
                      <a:pt x="1431" y="153"/>
                    </a:lnTo>
                    <a:lnTo>
                      <a:pt x="1411" y="190"/>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32" name="Google Shape;1932;p50"/>
              <p:cNvSpPr/>
              <p:nvPr/>
            </p:nvSpPr>
            <p:spPr>
              <a:xfrm>
                <a:off x="5693681" y="2403689"/>
                <a:ext cx="2104201" cy="2236935"/>
              </a:xfrm>
              <a:custGeom>
                <a:avLst/>
                <a:gdLst/>
                <a:ahLst/>
                <a:cxnLst/>
                <a:rect l="l" t="t" r="r" b="b"/>
                <a:pathLst>
                  <a:path w="2868" h="3048" extrusionOk="0">
                    <a:moveTo>
                      <a:pt x="1247" y="0"/>
                    </a:moveTo>
                    <a:lnTo>
                      <a:pt x="2867" y="1668"/>
                    </a:lnTo>
                    <a:lnTo>
                      <a:pt x="2841" y="1694"/>
                    </a:lnTo>
                    <a:lnTo>
                      <a:pt x="1561" y="2935"/>
                    </a:lnTo>
                    <a:lnTo>
                      <a:pt x="1561" y="2935"/>
                    </a:lnTo>
                    <a:cubicBezTo>
                      <a:pt x="1523" y="2968"/>
                      <a:pt x="1515" y="3042"/>
                      <a:pt x="1515" y="3047"/>
                    </a:cubicBezTo>
                    <a:lnTo>
                      <a:pt x="1515" y="3047"/>
                    </a:lnTo>
                    <a:lnTo>
                      <a:pt x="0" y="1124"/>
                    </a:lnTo>
                    <a:lnTo>
                      <a:pt x="0" y="1124"/>
                    </a:lnTo>
                    <a:cubicBezTo>
                      <a:pt x="1" y="1055"/>
                      <a:pt x="74" y="1000"/>
                      <a:pt x="74" y="1000"/>
                    </a:cubicBezTo>
                    <a:lnTo>
                      <a:pt x="165" y="925"/>
                    </a:lnTo>
                    <a:lnTo>
                      <a:pt x="357" y="760"/>
                    </a:lnTo>
                    <a:lnTo>
                      <a:pt x="533" y="609"/>
                    </a:lnTo>
                    <a:lnTo>
                      <a:pt x="704" y="464"/>
                    </a:lnTo>
                    <a:lnTo>
                      <a:pt x="890" y="306"/>
                    </a:lnTo>
                    <a:lnTo>
                      <a:pt x="1038" y="179"/>
                    </a:lnTo>
                    <a:lnTo>
                      <a:pt x="1247" y="0"/>
                    </a:lnTo>
                    <a:close/>
                    <a:moveTo>
                      <a:pt x="1502" y="563"/>
                    </a:moveTo>
                    <a:lnTo>
                      <a:pt x="1284" y="348"/>
                    </a:lnTo>
                    <a:lnTo>
                      <a:pt x="402" y="1088"/>
                    </a:lnTo>
                    <a:lnTo>
                      <a:pt x="602" y="1308"/>
                    </a:lnTo>
                    <a:lnTo>
                      <a:pt x="1502" y="56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33" name="Google Shape;1933;p50"/>
              <p:cNvSpPr/>
              <p:nvPr/>
            </p:nvSpPr>
            <p:spPr>
              <a:xfrm>
                <a:off x="5988270" y="2656195"/>
                <a:ext cx="809307" cy="705722"/>
              </a:xfrm>
              <a:custGeom>
                <a:avLst/>
                <a:gdLst/>
                <a:ahLst/>
                <a:cxnLst/>
                <a:rect l="l" t="t" r="r" b="b"/>
                <a:pathLst>
                  <a:path w="1101" h="961" extrusionOk="0">
                    <a:moveTo>
                      <a:pt x="882" y="0"/>
                    </a:moveTo>
                    <a:lnTo>
                      <a:pt x="1100" y="215"/>
                    </a:lnTo>
                    <a:lnTo>
                      <a:pt x="200" y="960"/>
                    </a:lnTo>
                    <a:lnTo>
                      <a:pt x="0" y="740"/>
                    </a:lnTo>
                    <a:lnTo>
                      <a:pt x="882" y="0"/>
                    </a:ln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34" name="Google Shape;1934;p50"/>
              <p:cNvSpPr/>
              <p:nvPr/>
            </p:nvSpPr>
            <p:spPr>
              <a:xfrm>
                <a:off x="6308755" y="2487858"/>
                <a:ext cx="145675" cy="139201"/>
              </a:xfrm>
              <a:custGeom>
                <a:avLst/>
                <a:gdLst/>
                <a:ahLst/>
                <a:cxnLst/>
                <a:rect l="l" t="t" r="r" b="b"/>
                <a:pathLst>
                  <a:path w="197" h="191" extrusionOk="0">
                    <a:moveTo>
                      <a:pt x="131" y="0"/>
                    </a:moveTo>
                    <a:lnTo>
                      <a:pt x="196" y="63"/>
                    </a:lnTo>
                    <a:lnTo>
                      <a:pt x="48" y="190"/>
                    </a:lnTo>
                    <a:lnTo>
                      <a:pt x="0" y="120"/>
                    </a:lnTo>
                    <a:lnTo>
                      <a:pt x="131" y="0"/>
                    </a:ln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35" name="Google Shape;1935;p50"/>
              <p:cNvSpPr/>
              <p:nvPr/>
            </p:nvSpPr>
            <p:spPr>
              <a:xfrm>
                <a:off x="5994745" y="2640009"/>
                <a:ext cx="216893" cy="210419"/>
              </a:xfrm>
              <a:custGeom>
                <a:avLst/>
                <a:gdLst/>
                <a:ahLst/>
                <a:cxnLst/>
                <a:rect l="l" t="t" r="r" b="b"/>
                <a:pathLst>
                  <a:path w="294" h="286" extrusionOk="0">
                    <a:moveTo>
                      <a:pt x="165" y="0"/>
                    </a:moveTo>
                    <a:lnTo>
                      <a:pt x="293" y="139"/>
                    </a:lnTo>
                    <a:lnTo>
                      <a:pt x="122" y="284"/>
                    </a:lnTo>
                    <a:lnTo>
                      <a:pt x="122" y="284"/>
                    </a:lnTo>
                    <a:cubicBezTo>
                      <a:pt x="121" y="285"/>
                      <a:pt x="0" y="147"/>
                      <a:pt x="0" y="147"/>
                    </a:cubicBezTo>
                    <a:lnTo>
                      <a:pt x="165" y="0"/>
                    </a:ln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36" name="Google Shape;1936;p50"/>
              <p:cNvSpPr/>
              <p:nvPr/>
            </p:nvSpPr>
            <p:spPr>
              <a:xfrm>
                <a:off x="5625700" y="2805108"/>
                <a:ext cx="330196" cy="275164"/>
              </a:xfrm>
              <a:custGeom>
                <a:avLst/>
                <a:gdLst/>
                <a:ahLst/>
                <a:cxnLst/>
                <a:rect l="l" t="t" r="r" b="b"/>
                <a:pathLst>
                  <a:path w="450" h="376" extrusionOk="0">
                    <a:moveTo>
                      <a:pt x="449" y="210"/>
                    </a:moveTo>
                    <a:lnTo>
                      <a:pt x="257" y="375"/>
                    </a:lnTo>
                    <a:lnTo>
                      <a:pt x="257" y="375"/>
                    </a:lnTo>
                    <a:cubicBezTo>
                      <a:pt x="215" y="272"/>
                      <a:pt x="0" y="191"/>
                      <a:pt x="0" y="191"/>
                    </a:cubicBezTo>
                    <a:lnTo>
                      <a:pt x="183" y="142"/>
                    </a:lnTo>
                    <a:lnTo>
                      <a:pt x="168" y="0"/>
                    </a:lnTo>
                    <a:lnTo>
                      <a:pt x="168" y="0"/>
                    </a:lnTo>
                    <a:cubicBezTo>
                      <a:pt x="300" y="9"/>
                      <a:pt x="449" y="210"/>
                      <a:pt x="449" y="210"/>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37" name="Google Shape;1937;p50"/>
              <p:cNvSpPr/>
              <p:nvPr/>
            </p:nvSpPr>
            <p:spPr>
              <a:xfrm>
                <a:off x="5735766" y="3125596"/>
                <a:ext cx="1113611" cy="1443808"/>
              </a:xfrm>
              <a:custGeom>
                <a:avLst/>
                <a:gdLst/>
                <a:ahLst/>
                <a:cxnLst/>
                <a:rect l="l" t="t" r="r" b="b"/>
                <a:pathLst>
                  <a:path w="1517" h="1965" extrusionOk="0">
                    <a:moveTo>
                      <a:pt x="1502" y="1964"/>
                    </a:moveTo>
                    <a:lnTo>
                      <a:pt x="1502" y="1964"/>
                    </a:lnTo>
                    <a:cubicBezTo>
                      <a:pt x="1497" y="1964"/>
                      <a:pt x="1494" y="1962"/>
                      <a:pt x="1492" y="1959"/>
                    </a:cubicBezTo>
                    <a:lnTo>
                      <a:pt x="5" y="23"/>
                    </a:lnTo>
                    <a:lnTo>
                      <a:pt x="5" y="23"/>
                    </a:lnTo>
                    <a:cubicBezTo>
                      <a:pt x="0" y="18"/>
                      <a:pt x="1" y="9"/>
                      <a:pt x="7" y="5"/>
                    </a:cubicBezTo>
                    <a:lnTo>
                      <a:pt x="7" y="5"/>
                    </a:lnTo>
                    <a:cubicBezTo>
                      <a:pt x="13" y="0"/>
                      <a:pt x="22" y="1"/>
                      <a:pt x="25" y="7"/>
                    </a:cubicBezTo>
                    <a:lnTo>
                      <a:pt x="1513" y="1943"/>
                    </a:lnTo>
                    <a:lnTo>
                      <a:pt x="1513" y="1943"/>
                    </a:lnTo>
                    <a:cubicBezTo>
                      <a:pt x="1516" y="1948"/>
                      <a:pt x="1515" y="1956"/>
                      <a:pt x="1509" y="1961"/>
                    </a:cubicBezTo>
                    <a:lnTo>
                      <a:pt x="1509" y="1961"/>
                    </a:lnTo>
                    <a:cubicBezTo>
                      <a:pt x="1507" y="1963"/>
                      <a:pt x="1504" y="1964"/>
                      <a:pt x="1502" y="196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38" name="Google Shape;1938;p50"/>
              <p:cNvSpPr/>
              <p:nvPr/>
            </p:nvSpPr>
            <p:spPr>
              <a:xfrm>
                <a:off x="6804053" y="3708301"/>
                <a:ext cx="1048862" cy="896713"/>
              </a:xfrm>
              <a:custGeom>
                <a:avLst/>
                <a:gdLst/>
                <a:ahLst/>
                <a:cxnLst/>
                <a:rect l="l" t="t" r="r" b="b"/>
                <a:pathLst>
                  <a:path w="1430" h="1223" extrusionOk="0">
                    <a:moveTo>
                      <a:pt x="15" y="1222"/>
                    </a:moveTo>
                    <a:lnTo>
                      <a:pt x="15" y="1222"/>
                    </a:lnTo>
                    <a:cubicBezTo>
                      <a:pt x="11" y="1222"/>
                      <a:pt x="8" y="1219"/>
                      <a:pt x="4" y="1217"/>
                    </a:cubicBezTo>
                    <a:lnTo>
                      <a:pt x="4" y="1217"/>
                    </a:lnTo>
                    <a:cubicBezTo>
                      <a:pt x="0" y="1211"/>
                      <a:pt x="0" y="1204"/>
                      <a:pt x="5" y="1199"/>
                    </a:cubicBezTo>
                    <a:lnTo>
                      <a:pt x="1358" y="5"/>
                    </a:lnTo>
                    <a:lnTo>
                      <a:pt x="1358" y="5"/>
                    </a:lnTo>
                    <a:cubicBezTo>
                      <a:pt x="1364" y="0"/>
                      <a:pt x="1372" y="0"/>
                      <a:pt x="1377" y="6"/>
                    </a:cubicBezTo>
                    <a:lnTo>
                      <a:pt x="1377" y="6"/>
                    </a:lnTo>
                    <a:cubicBezTo>
                      <a:pt x="1382" y="12"/>
                      <a:pt x="1382" y="21"/>
                      <a:pt x="1375" y="25"/>
                    </a:cubicBezTo>
                    <a:lnTo>
                      <a:pt x="383" y="901"/>
                    </a:lnTo>
                    <a:lnTo>
                      <a:pt x="1405" y="94"/>
                    </a:lnTo>
                    <a:lnTo>
                      <a:pt x="1405" y="94"/>
                    </a:lnTo>
                    <a:cubicBezTo>
                      <a:pt x="1411" y="89"/>
                      <a:pt x="1421" y="90"/>
                      <a:pt x="1424" y="95"/>
                    </a:cubicBezTo>
                    <a:lnTo>
                      <a:pt x="1424" y="95"/>
                    </a:lnTo>
                    <a:cubicBezTo>
                      <a:pt x="1429" y="103"/>
                      <a:pt x="1428" y="111"/>
                      <a:pt x="1422" y="114"/>
                    </a:cubicBezTo>
                    <a:lnTo>
                      <a:pt x="23" y="1218"/>
                    </a:lnTo>
                    <a:lnTo>
                      <a:pt x="23" y="1218"/>
                    </a:lnTo>
                    <a:cubicBezTo>
                      <a:pt x="21" y="1221"/>
                      <a:pt x="17" y="1222"/>
                      <a:pt x="15" y="1222"/>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39" name="Google Shape;1939;p50"/>
              <p:cNvSpPr/>
              <p:nvPr/>
            </p:nvSpPr>
            <p:spPr>
              <a:xfrm>
                <a:off x="6800815" y="3811893"/>
                <a:ext cx="1094184" cy="796361"/>
              </a:xfrm>
              <a:custGeom>
                <a:avLst/>
                <a:gdLst/>
                <a:ahLst/>
                <a:cxnLst/>
                <a:rect l="l" t="t" r="r" b="b"/>
                <a:pathLst>
                  <a:path w="1489" h="1084" extrusionOk="0">
                    <a:moveTo>
                      <a:pt x="16" y="1083"/>
                    </a:moveTo>
                    <a:lnTo>
                      <a:pt x="16" y="1083"/>
                    </a:lnTo>
                    <a:cubicBezTo>
                      <a:pt x="12" y="1083"/>
                      <a:pt x="7" y="1080"/>
                      <a:pt x="5" y="1078"/>
                    </a:cubicBezTo>
                    <a:lnTo>
                      <a:pt x="5" y="1078"/>
                    </a:lnTo>
                    <a:cubicBezTo>
                      <a:pt x="0" y="1071"/>
                      <a:pt x="3" y="1063"/>
                      <a:pt x="7" y="1059"/>
                    </a:cubicBezTo>
                    <a:lnTo>
                      <a:pt x="1467" y="4"/>
                    </a:lnTo>
                    <a:lnTo>
                      <a:pt x="1467" y="4"/>
                    </a:lnTo>
                    <a:cubicBezTo>
                      <a:pt x="1471" y="0"/>
                      <a:pt x="1480" y="3"/>
                      <a:pt x="1485" y="7"/>
                    </a:cubicBezTo>
                    <a:lnTo>
                      <a:pt x="1485" y="7"/>
                    </a:lnTo>
                    <a:cubicBezTo>
                      <a:pt x="1488" y="13"/>
                      <a:pt x="1487" y="23"/>
                      <a:pt x="1481" y="27"/>
                    </a:cubicBezTo>
                    <a:lnTo>
                      <a:pt x="24" y="1080"/>
                    </a:lnTo>
                    <a:lnTo>
                      <a:pt x="24" y="1080"/>
                    </a:lnTo>
                    <a:cubicBezTo>
                      <a:pt x="22" y="1082"/>
                      <a:pt x="18" y="1083"/>
                      <a:pt x="16" y="10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sp>
          <p:nvSpPr>
            <p:cNvPr id="1940" name="Google Shape;1940;p50"/>
            <p:cNvSpPr/>
            <p:nvPr/>
          </p:nvSpPr>
          <p:spPr>
            <a:xfrm>
              <a:off x="7982737" y="3522035"/>
              <a:ext cx="536763" cy="515302"/>
            </a:xfrm>
            <a:custGeom>
              <a:avLst/>
              <a:gdLst/>
              <a:ahLst/>
              <a:cxnLst/>
              <a:rect l="l" t="t" r="r" b="b"/>
              <a:pathLst>
                <a:path w="662" h="633" extrusionOk="0">
                  <a:moveTo>
                    <a:pt x="485" y="121"/>
                  </a:moveTo>
                  <a:lnTo>
                    <a:pt x="485" y="121"/>
                  </a:lnTo>
                  <a:cubicBezTo>
                    <a:pt x="216" y="0"/>
                    <a:pt x="0" y="406"/>
                    <a:pt x="238" y="576"/>
                  </a:cubicBezTo>
                  <a:lnTo>
                    <a:pt x="238" y="576"/>
                  </a:lnTo>
                  <a:cubicBezTo>
                    <a:pt x="317" y="632"/>
                    <a:pt x="420" y="631"/>
                    <a:pt x="497" y="582"/>
                  </a:cubicBezTo>
                  <a:lnTo>
                    <a:pt x="497" y="582"/>
                  </a:lnTo>
                  <a:cubicBezTo>
                    <a:pt x="569" y="553"/>
                    <a:pt x="625" y="493"/>
                    <a:pt x="640" y="411"/>
                  </a:cubicBezTo>
                  <a:lnTo>
                    <a:pt x="640" y="411"/>
                  </a:lnTo>
                  <a:cubicBezTo>
                    <a:pt x="661" y="293"/>
                    <a:pt x="592" y="170"/>
                    <a:pt x="485" y="121"/>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41" name="Google Shape;1941;p50"/>
            <p:cNvSpPr/>
            <p:nvPr/>
          </p:nvSpPr>
          <p:spPr>
            <a:xfrm>
              <a:off x="8183129" y="4173318"/>
              <a:ext cx="178921" cy="196815"/>
            </a:xfrm>
            <a:custGeom>
              <a:avLst/>
              <a:gdLst/>
              <a:ahLst/>
              <a:cxnLst/>
              <a:rect l="l" t="t" r="r" b="b"/>
              <a:pathLst>
                <a:path w="219" h="243" extrusionOk="0">
                  <a:moveTo>
                    <a:pt x="187" y="31"/>
                  </a:moveTo>
                  <a:lnTo>
                    <a:pt x="187" y="31"/>
                  </a:lnTo>
                  <a:cubicBezTo>
                    <a:pt x="171" y="14"/>
                    <a:pt x="153" y="6"/>
                    <a:pt x="131" y="3"/>
                  </a:cubicBezTo>
                  <a:lnTo>
                    <a:pt x="131" y="3"/>
                  </a:lnTo>
                  <a:cubicBezTo>
                    <a:pt x="111" y="0"/>
                    <a:pt x="87" y="3"/>
                    <a:pt x="69" y="14"/>
                  </a:cubicBezTo>
                  <a:lnTo>
                    <a:pt x="69" y="14"/>
                  </a:lnTo>
                  <a:cubicBezTo>
                    <a:pt x="63" y="19"/>
                    <a:pt x="57" y="23"/>
                    <a:pt x="51" y="29"/>
                  </a:cubicBezTo>
                  <a:lnTo>
                    <a:pt x="51" y="29"/>
                  </a:lnTo>
                  <a:cubicBezTo>
                    <a:pt x="50" y="29"/>
                    <a:pt x="49" y="30"/>
                    <a:pt x="49" y="30"/>
                  </a:cubicBezTo>
                  <a:lnTo>
                    <a:pt x="49" y="30"/>
                  </a:lnTo>
                  <a:cubicBezTo>
                    <a:pt x="11" y="53"/>
                    <a:pt x="0" y="99"/>
                    <a:pt x="11" y="140"/>
                  </a:cubicBezTo>
                  <a:lnTo>
                    <a:pt x="11" y="140"/>
                  </a:lnTo>
                  <a:cubicBezTo>
                    <a:pt x="11" y="146"/>
                    <a:pt x="12" y="151"/>
                    <a:pt x="13" y="156"/>
                  </a:cubicBezTo>
                  <a:lnTo>
                    <a:pt x="13" y="156"/>
                  </a:lnTo>
                  <a:cubicBezTo>
                    <a:pt x="19" y="172"/>
                    <a:pt x="26" y="185"/>
                    <a:pt x="38" y="198"/>
                  </a:cubicBezTo>
                  <a:lnTo>
                    <a:pt x="38" y="198"/>
                  </a:lnTo>
                  <a:cubicBezTo>
                    <a:pt x="41" y="202"/>
                    <a:pt x="44" y="205"/>
                    <a:pt x="48" y="209"/>
                  </a:cubicBezTo>
                  <a:lnTo>
                    <a:pt x="48" y="209"/>
                  </a:lnTo>
                  <a:cubicBezTo>
                    <a:pt x="72" y="231"/>
                    <a:pt x="105" y="242"/>
                    <a:pt x="138" y="232"/>
                  </a:cubicBezTo>
                  <a:lnTo>
                    <a:pt x="138" y="232"/>
                  </a:lnTo>
                  <a:cubicBezTo>
                    <a:pt x="169" y="224"/>
                    <a:pt x="193" y="198"/>
                    <a:pt x="202" y="168"/>
                  </a:cubicBezTo>
                  <a:lnTo>
                    <a:pt x="202" y="168"/>
                  </a:lnTo>
                  <a:cubicBezTo>
                    <a:pt x="203" y="160"/>
                    <a:pt x="206" y="153"/>
                    <a:pt x="208" y="146"/>
                  </a:cubicBezTo>
                  <a:lnTo>
                    <a:pt x="208" y="146"/>
                  </a:lnTo>
                  <a:cubicBezTo>
                    <a:pt x="213" y="131"/>
                    <a:pt x="215" y="115"/>
                    <a:pt x="216" y="99"/>
                  </a:cubicBezTo>
                  <a:lnTo>
                    <a:pt x="216" y="99"/>
                  </a:lnTo>
                  <a:cubicBezTo>
                    <a:pt x="218" y="76"/>
                    <a:pt x="203" y="45"/>
                    <a:pt x="187" y="31"/>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42" name="Google Shape;1942;p50"/>
            <p:cNvSpPr/>
            <p:nvPr/>
          </p:nvSpPr>
          <p:spPr>
            <a:xfrm>
              <a:off x="7864650" y="4162584"/>
              <a:ext cx="171765" cy="207551"/>
            </a:xfrm>
            <a:custGeom>
              <a:avLst/>
              <a:gdLst/>
              <a:ahLst/>
              <a:cxnLst/>
              <a:rect l="l" t="t" r="r" b="b"/>
              <a:pathLst>
                <a:path w="213" h="257" extrusionOk="0">
                  <a:moveTo>
                    <a:pt x="205" y="127"/>
                  </a:moveTo>
                  <a:lnTo>
                    <a:pt x="205" y="127"/>
                  </a:lnTo>
                  <a:cubicBezTo>
                    <a:pt x="203" y="103"/>
                    <a:pt x="190" y="82"/>
                    <a:pt x="178" y="60"/>
                  </a:cubicBezTo>
                  <a:lnTo>
                    <a:pt x="178" y="60"/>
                  </a:lnTo>
                  <a:cubicBezTo>
                    <a:pt x="155" y="18"/>
                    <a:pt x="92" y="0"/>
                    <a:pt x="51" y="27"/>
                  </a:cubicBezTo>
                  <a:lnTo>
                    <a:pt x="51" y="27"/>
                  </a:lnTo>
                  <a:cubicBezTo>
                    <a:pt x="31" y="40"/>
                    <a:pt x="13" y="59"/>
                    <a:pt x="8" y="83"/>
                  </a:cubicBezTo>
                  <a:lnTo>
                    <a:pt x="8" y="83"/>
                  </a:lnTo>
                  <a:cubicBezTo>
                    <a:pt x="6" y="91"/>
                    <a:pt x="5" y="99"/>
                    <a:pt x="4" y="108"/>
                  </a:cubicBezTo>
                  <a:lnTo>
                    <a:pt x="4" y="108"/>
                  </a:lnTo>
                  <a:cubicBezTo>
                    <a:pt x="4" y="114"/>
                    <a:pt x="5" y="119"/>
                    <a:pt x="6" y="126"/>
                  </a:cubicBezTo>
                  <a:lnTo>
                    <a:pt x="6" y="126"/>
                  </a:lnTo>
                  <a:cubicBezTo>
                    <a:pt x="4" y="135"/>
                    <a:pt x="2" y="144"/>
                    <a:pt x="2" y="153"/>
                  </a:cubicBezTo>
                  <a:lnTo>
                    <a:pt x="2" y="153"/>
                  </a:lnTo>
                  <a:cubicBezTo>
                    <a:pt x="0" y="177"/>
                    <a:pt x="11" y="205"/>
                    <a:pt x="29" y="222"/>
                  </a:cubicBezTo>
                  <a:lnTo>
                    <a:pt x="29" y="222"/>
                  </a:lnTo>
                  <a:cubicBezTo>
                    <a:pt x="54" y="246"/>
                    <a:pt x="91" y="256"/>
                    <a:pt x="123" y="246"/>
                  </a:cubicBezTo>
                  <a:lnTo>
                    <a:pt x="123" y="246"/>
                  </a:lnTo>
                  <a:cubicBezTo>
                    <a:pt x="175" y="233"/>
                    <a:pt x="212" y="180"/>
                    <a:pt x="205" y="127"/>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43" name="Google Shape;1943;p50"/>
            <p:cNvSpPr/>
            <p:nvPr/>
          </p:nvSpPr>
          <p:spPr>
            <a:xfrm>
              <a:off x="8068375" y="932600"/>
              <a:ext cx="293687" cy="392112"/>
            </a:xfrm>
            <a:custGeom>
              <a:avLst/>
              <a:gdLst/>
              <a:ahLst/>
              <a:cxnLst/>
              <a:rect l="l" t="t" r="r" b="b"/>
              <a:pathLst>
                <a:path w="816" h="1088" extrusionOk="0">
                  <a:moveTo>
                    <a:pt x="635" y="654"/>
                  </a:moveTo>
                  <a:lnTo>
                    <a:pt x="0" y="1087"/>
                  </a:lnTo>
                  <a:lnTo>
                    <a:pt x="238" y="627"/>
                  </a:lnTo>
                  <a:lnTo>
                    <a:pt x="104" y="565"/>
                  </a:lnTo>
                  <a:lnTo>
                    <a:pt x="388" y="0"/>
                  </a:lnTo>
                  <a:lnTo>
                    <a:pt x="815" y="201"/>
                  </a:lnTo>
                  <a:lnTo>
                    <a:pt x="428" y="556"/>
                  </a:lnTo>
                  <a:lnTo>
                    <a:pt x="635" y="654"/>
                  </a:ln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44" name="Google Shape;1944;p50"/>
            <p:cNvSpPr/>
            <p:nvPr/>
          </p:nvSpPr>
          <p:spPr>
            <a:xfrm>
              <a:off x="7904862" y="977050"/>
              <a:ext cx="147637" cy="317499"/>
            </a:xfrm>
            <a:custGeom>
              <a:avLst/>
              <a:gdLst/>
              <a:ahLst/>
              <a:cxnLst/>
              <a:rect l="l" t="t" r="r" b="b"/>
              <a:pathLst>
                <a:path w="410" h="881" extrusionOk="0">
                  <a:moveTo>
                    <a:pt x="409" y="355"/>
                  </a:moveTo>
                  <a:lnTo>
                    <a:pt x="178" y="880"/>
                  </a:lnTo>
                  <a:lnTo>
                    <a:pt x="148" y="496"/>
                  </a:lnTo>
                  <a:lnTo>
                    <a:pt x="41" y="509"/>
                  </a:lnTo>
                  <a:lnTo>
                    <a:pt x="0" y="42"/>
                  </a:lnTo>
                  <a:lnTo>
                    <a:pt x="345" y="0"/>
                  </a:lnTo>
                  <a:lnTo>
                    <a:pt x="241" y="376"/>
                  </a:lnTo>
                  <a:lnTo>
                    <a:pt x="409" y="355"/>
                  </a:ln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45" name="Google Shape;1945;p50"/>
            <p:cNvSpPr/>
            <p:nvPr/>
          </p:nvSpPr>
          <p:spPr>
            <a:xfrm>
              <a:off x="5727669" y="4173319"/>
              <a:ext cx="344879" cy="388706"/>
            </a:xfrm>
            <a:custGeom>
              <a:avLst/>
              <a:gdLst/>
              <a:ahLst/>
              <a:cxnLst/>
              <a:rect l="l" t="t" r="r" b="b"/>
              <a:pathLst>
                <a:path w="796" h="898" extrusionOk="0">
                  <a:moveTo>
                    <a:pt x="324" y="535"/>
                  </a:moveTo>
                  <a:cubicBezTo>
                    <a:pt x="212" y="479"/>
                    <a:pt x="104" y="416"/>
                    <a:pt x="0" y="347"/>
                  </a:cubicBezTo>
                  <a:cubicBezTo>
                    <a:pt x="110" y="337"/>
                    <a:pt x="220" y="326"/>
                    <a:pt x="330" y="316"/>
                  </a:cubicBezTo>
                  <a:cubicBezTo>
                    <a:pt x="335" y="210"/>
                    <a:pt x="344" y="105"/>
                    <a:pt x="356" y="0"/>
                  </a:cubicBezTo>
                  <a:lnTo>
                    <a:pt x="361" y="1"/>
                  </a:lnTo>
                  <a:cubicBezTo>
                    <a:pt x="416" y="99"/>
                    <a:pt x="472" y="198"/>
                    <a:pt x="527" y="297"/>
                  </a:cubicBezTo>
                  <a:cubicBezTo>
                    <a:pt x="616" y="288"/>
                    <a:pt x="706" y="280"/>
                    <a:pt x="795" y="271"/>
                  </a:cubicBezTo>
                  <a:cubicBezTo>
                    <a:pt x="742" y="344"/>
                    <a:pt x="688" y="417"/>
                    <a:pt x="635" y="489"/>
                  </a:cubicBezTo>
                  <a:cubicBezTo>
                    <a:pt x="678" y="565"/>
                    <a:pt x="721" y="642"/>
                    <a:pt x="763" y="718"/>
                  </a:cubicBezTo>
                  <a:cubicBezTo>
                    <a:pt x="685" y="692"/>
                    <a:pt x="608" y="663"/>
                    <a:pt x="531" y="631"/>
                  </a:cubicBezTo>
                  <a:cubicBezTo>
                    <a:pt x="466" y="720"/>
                    <a:pt x="401" y="808"/>
                    <a:pt x="336" y="897"/>
                  </a:cubicBezTo>
                  <a:cubicBezTo>
                    <a:pt x="327" y="777"/>
                    <a:pt x="324" y="656"/>
                    <a:pt x="324" y="535"/>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nvGrpSpPr>
            <p:cNvPr id="1946" name="Google Shape;1946;p50"/>
            <p:cNvGrpSpPr/>
            <p:nvPr/>
          </p:nvGrpSpPr>
          <p:grpSpPr>
            <a:xfrm>
              <a:off x="7227031" y="354353"/>
              <a:ext cx="311529" cy="578250"/>
              <a:chOff x="1196975" y="5856287"/>
              <a:chExt cx="231775" cy="430213"/>
            </a:xfrm>
          </p:grpSpPr>
          <p:sp>
            <p:nvSpPr>
              <p:cNvPr id="1947" name="Google Shape;1947;p50"/>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48" name="Google Shape;1948;p50"/>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49" name="Google Shape;1949;p50"/>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50" name="Google Shape;1950;p50"/>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51" name="Google Shape;1951;p50"/>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52" name="Google Shape;1952;p50"/>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53" name="Google Shape;1953;p50"/>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1954" name="Google Shape;1954;p50"/>
            <p:cNvGrpSpPr/>
            <p:nvPr/>
          </p:nvGrpSpPr>
          <p:grpSpPr>
            <a:xfrm rot="-5400000">
              <a:off x="5174831" y="3592428"/>
              <a:ext cx="311529" cy="578250"/>
              <a:chOff x="1196975" y="5856287"/>
              <a:chExt cx="231775" cy="430213"/>
            </a:xfrm>
          </p:grpSpPr>
          <p:sp>
            <p:nvSpPr>
              <p:cNvPr id="1955" name="Google Shape;1955;p50"/>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56" name="Google Shape;1956;p50"/>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57" name="Google Shape;1957;p50"/>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58" name="Google Shape;1958;p50"/>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59" name="Google Shape;1959;p50"/>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60" name="Google Shape;1960;p50"/>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961" name="Google Shape;1961;p50"/>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sp>
        <p:nvSpPr>
          <p:cNvPr id="78" name="Google Shape;1646;p46">
            <a:extLst>
              <a:ext uri="{FF2B5EF4-FFF2-40B4-BE49-F238E27FC236}">
                <a16:creationId xmlns:a16="http://schemas.microsoft.com/office/drawing/2014/main" id="{F3A5D242-D7A9-4B28-B919-C319B78BCD38}"/>
              </a:ext>
            </a:extLst>
          </p:cNvPr>
          <p:cNvSpPr txBox="1">
            <a:spLocks noGrp="1"/>
          </p:cNvSpPr>
          <p:nvPr>
            <p:ph type="title"/>
          </p:nvPr>
        </p:nvSpPr>
        <p:spPr>
          <a:xfrm>
            <a:off x="729887" y="1762680"/>
            <a:ext cx="5641637" cy="94431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Fun corner and Wrap-up</a:t>
            </a:r>
            <a:endParaRPr dirty="0"/>
          </a:p>
        </p:txBody>
      </p:sp>
      <p:sp>
        <p:nvSpPr>
          <p:cNvPr id="79" name="Google Shape;1171;p39">
            <a:extLst>
              <a:ext uri="{FF2B5EF4-FFF2-40B4-BE49-F238E27FC236}">
                <a16:creationId xmlns:a16="http://schemas.microsoft.com/office/drawing/2014/main" id="{B8CEAD33-8699-4075-A8B9-B670CF15ADBB}"/>
              </a:ext>
            </a:extLst>
          </p:cNvPr>
          <p:cNvSpPr/>
          <p:nvPr/>
        </p:nvSpPr>
        <p:spPr>
          <a:xfrm>
            <a:off x="2590800" y="144668"/>
            <a:ext cx="1447800" cy="1165325"/>
          </a:xfrm>
          <a:custGeom>
            <a:avLst/>
            <a:gdLst/>
            <a:ahLst/>
            <a:cxnLst/>
            <a:rect l="l" t="t" r="r" b="b"/>
            <a:pathLst>
              <a:path w="662" h="633" extrusionOk="0">
                <a:moveTo>
                  <a:pt x="485" y="121"/>
                </a:moveTo>
                <a:lnTo>
                  <a:pt x="485" y="121"/>
                </a:lnTo>
                <a:cubicBezTo>
                  <a:pt x="216" y="0"/>
                  <a:pt x="0" y="406"/>
                  <a:pt x="238" y="576"/>
                </a:cubicBezTo>
                <a:lnTo>
                  <a:pt x="238" y="576"/>
                </a:lnTo>
                <a:cubicBezTo>
                  <a:pt x="317" y="632"/>
                  <a:pt x="420" y="631"/>
                  <a:pt x="497" y="582"/>
                </a:cubicBezTo>
                <a:lnTo>
                  <a:pt x="497" y="582"/>
                </a:lnTo>
                <a:cubicBezTo>
                  <a:pt x="569" y="553"/>
                  <a:pt x="625" y="493"/>
                  <a:pt x="640" y="411"/>
                </a:cubicBezTo>
                <a:lnTo>
                  <a:pt x="640" y="411"/>
                </a:lnTo>
                <a:cubicBezTo>
                  <a:pt x="661" y="293"/>
                  <a:pt x="592" y="170"/>
                  <a:pt x="485" y="121"/>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80" name="Google Shape;1173;p39">
            <a:extLst>
              <a:ext uri="{FF2B5EF4-FFF2-40B4-BE49-F238E27FC236}">
                <a16:creationId xmlns:a16="http://schemas.microsoft.com/office/drawing/2014/main" id="{9CE41F59-96F5-4CB5-B28D-8EB8D143C516}"/>
              </a:ext>
            </a:extLst>
          </p:cNvPr>
          <p:cNvSpPr txBox="1">
            <a:spLocks/>
          </p:cNvSpPr>
          <p:nvPr/>
        </p:nvSpPr>
        <p:spPr>
          <a:xfrm>
            <a:off x="2849447" y="405956"/>
            <a:ext cx="1127400" cy="915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6500" b="1" dirty="0">
                <a:solidFill>
                  <a:schemeClr val="dk1"/>
                </a:solidFill>
                <a:latin typeface="Grandstander"/>
                <a:sym typeface="Grandstander"/>
              </a:rPr>
              <a:t>05</a:t>
            </a:r>
          </a:p>
        </p:txBody>
      </p:sp>
      <p:sp>
        <p:nvSpPr>
          <p:cNvPr id="81" name="Google Shape;1062;p38">
            <a:extLst>
              <a:ext uri="{FF2B5EF4-FFF2-40B4-BE49-F238E27FC236}">
                <a16:creationId xmlns:a16="http://schemas.microsoft.com/office/drawing/2014/main" id="{29591779-DA1B-4976-AAE9-651EDDD2F240}"/>
              </a:ext>
            </a:extLst>
          </p:cNvPr>
          <p:cNvSpPr txBox="1">
            <a:spLocks/>
          </p:cNvSpPr>
          <p:nvPr/>
        </p:nvSpPr>
        <p:spPr>
          <a:xfrm>
            <a:off x="2078349" y="3176731"/>
            <a:ext cx="3513300" cy="1023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dirty="0">
                <a:solidFill>
                  <a:schemeClr val="bg1">
                    <a:lumMod val="50000"/>
                  </a:schemeClr>
                </a:solidFill>
              </a:rPr>
              <a:t>Spin the wheel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32"/>
        <p:cNvGrpSpPr/>
        <p:nvPr/>
      </p:nvGrpSpPr>
      <p:grpSpPr>
        <a:xfrm>
          <a:off x="0" y="0"/>
          <a:ext cx="0" cy="0"/>
          <a:chOff x="0" y="0"/>
          <a:chExt cx="0" cy="0"/>
        </a:xfrm>
      </p:grpSpPr>
      <p:grpSp>
        <p:nvGrpSpPr>
          <p:cNvPr id="1546" name="Google Shape;1546;p44"/>
          <p:cNvGrpSpPr/>
          <p:nvPr/>
        </p:nvGrpSpPr>
        <p:grpSpPr>
          <a:xfrm>
            <a:off x="6400800" y="2495554"/>
            <a:ext cx="2538506" cy="2647946"/>
            <a:chOff x="6148294" y="1108882"/>
            <a:chExt cx="4001370" cy="4034614"/>
          </a:xfrm>
        </p:grpSpPr>
        <p:grpSp>
          <p:nvGrpSpPr>
            <p:cNvPr id="1547" name="Google Shape;1547;p44"/>
            <p:cNvGrpSpPr/>
            <p:nvPr/>
          </p:nvGrpSpPr>
          <p:grpSpPr>
            <a:xfrm rot="4404631" flipH="1">
              <a:off x="6521535" y="1523451"/>
              <a:ext cx="3254896" cy="3205477"/>
              <a:chOff x="1570037" y="4211637"/>
              <a:chExt cx="2300281" cy="2265356"/>
            </a:xfrm>
          </p:grpSpPr>
          <p:sp>
            <p:nvSpPr>
              <p:cNvPr id="1548" name="Google Shape;1548;p44"/>
              <p:cNvSpPr/>
              <p:nvPr/>
            </p:nvSpPr>
            <p:spPr>
              <a:xfrm>
                <a:off x="1570037" y="4211637"/>
                <a:ext cx="2300281" cy="2265356"/>
              </a:xfrm>
              <a:custGeom>
                <a:avLst/>
                <a:gdLst/>
                <a:ahLst/>
                <a:cxnLst/>
                <a:rect l="l" t="t" r="r" b="b"/>
                <a:pathLst>
                  <a:path w="6391" h="6292" extrusionOk="0">
                    <a:moveTo>
                      <a:pt x="2798" y="6103"/>
                    </a:moveTo>
                    <a:lnTo>
                      <a:pt x="2587" y="6291"/>
                    </a:lnTo>
                    <a:lnTo>
                      <a:pt x="0" y="3387"/>
                    </a:lnTo>
                    <a:lnTo>
                      <a:pt x="3803" y="0"/>
                    </a:lnTo>
                    <a:lnTo>
                      <a:pt x="6390" y="2904"/>
                    </a:lnTo>
                    <a:lnTo>
                      <a:pt x="6179" y="3092"/>
                    </a:lnTo>
                    <a:lnTo>
                      <a:pt x="6036" y="3001"/>
                    </a:lnTo>
                    <a:lnTo>
                      <a:pt x="6036" y="3001"/>
                    </a:lnTo>
                    <a:cubicBezTo>
                      <a:pt x="6073" y="2944"/>
                      <a:pt x="6069" y="2868"/>
                      <a:pt x="6021" y="2815"/>
                    </a:cubicBezTo>
                    <a:cubicBezTo>
                      <a:pt x="5965" y="2751"/>
                      <a:pt x="5867" y="2745"/>
                      <a:pt x="5803" y="2802"/>
                    </a:cubicBezTo>
                    <a:cubicBezTo>
                      <a:pt x="5739" y="2859"/>
                      <a:pt x="5733" y="2957"/>
                      <a:pt x="5790" y="3021"/>
                    </a:cubicBezTo>
                    <a:cubicBezTo>
                      <a:pt x="5841" y="3078"/>
                      <a:pt x="5925" y="3088"/>
                      <a:pt x="5988" y="3049"/>
                    </a:cubicBezTo>
                    <a:lnTo>
                      <a:pt x="6064" y="3195"/>
                    </a:lnTo>
                    <a:lnTo>
                      <a:pt x="5750" y="3474"/>
                    </a:lnTo>
                    <a:lnTo>
                      <a:pt x="5627" y="3335"/>
                    </a:lnTo>
                    <a:cubicBezTo>
                      <a:pt x="5647" y="3293"/>
                      <a:pt x="5645" y="3242"/>
                      <a:pt x="5618" y="3201"/>
                    </a:cubicBezTo>
                    <a:cubicBezTo>
                      <a:pt x="5576" y="3137"/>
                      <a:pt x="5491" y="3120"/>
                      <a:pt x="5428" y="3162"/>
                    </a:cubicBezTo>
                    <a:cubicBezTo>
                      <a:pt x="5365" y="3204"/>
                      <a:pt x="5348" y="3289"/>
                      <a:pt x="5389" y="3352"/>
                    </a:cubicBezTo>
                    <a:cubicBezTo>
                      <a:pt x="5416" y="3392"/>
                      <a:pt x="5461" y="3414"/>
                      <a:pt x="5506" y="3413"/>
                    </a:cubicBezTo>
                    <a:lnTo>
                      <a:pt x="5578" y="3627"/>
                    </a:lnTo>
                    <a:lnTo>
                      <a:pt x="5404" y="3782"/>
                    </a:lnTo>
                    <a:lnTo>
                      <a:pt x="5220" y="3663"/>
                    </a:lnTo>
                    <a:cubicBezTo>
                      <a:pt x="5226" y="3639"/>
                      <a:pt x="5224" y="3612"/>
                      <a:pt x="5213" y="3586"/>
                    </a:cubicBezTo>
                    <a:cubicBezTo>
                      <a:pt x="5187" y="3524"/>
                      <a:pt x="5115" y="3495"/>
                      <a:pt x="5053" y="3522"/>
                    </a:cubicBezTo>
                    <a:cubicBezTo>
                      <a:pt x="4991" y="3549"/>
                      <a:pt x="4962" y="3621"/>
                      <a:pt x="4989" y="3683"/>
                    </a:cubicBezTo>
                    <a:cubicBezTo>
                      <a:pt x="5015" y="3745"/>
                      <a:pt x="5087" y="3774"/>
                      <a:pt x="5149" y="3747"/>
                    </a:cubicBezTo>
                    <a:cubicBezTo>
                      <a:pt x="5154" y="3745"/>
                      <a:pt x="5158" y="3743"/>
                      <a:pt x="5163" y="3740"/>
                    </a:cubicBezTo>
                    <a:lnTo>
                      <a:pt x="5233" y="3934"/>
                    </a:lnTo>
                    <a:lnTo>
                      <a:pt x="4972" y="4167"/>
                    </a:lnTo>
                    <a:lnTo>
                      <a:pt x="4801" y="4039"/>
                    </a:lnTo>
                    <a:cubicBezTo>
                      <a:pt x="4811" y="4019"/>
                      <a:pt x="4814" y="3996"/>
                      <a:pt x="4809" y="3972"/>
                    </a:cubicBezTo>
                    <a:cubicBezTo>
                      <a:pt x="4798" y="3911"/>
                      <a:pt x="4739" y="3871"/>
                      <a:pt x="4677" y="3882"/>
                    </a:cubicBezTo>
                    <a:cubicBezTo>
                      <a:pt x="4616" y="3894"/>
                      <a:pt x="4576" y="3953"/>
                      <a:pt x="4588" y="4014"/>
                    </a:cubicBezTo>
                    <a:cubicBezTo>
                      <a:pt x="4597" y="4062"/>
                      <a:pt x="4636" y="4098"/>
                      <a:pt x="4682" y="4105"/>
                    </a:cubicBezTo>
                    <a:lnTo>
                      <a:pt x="4786" y="4333"/>
                    </a:lnTo>
                    <a:lnTo>
                      <a:pt x="4598" y="4500"/>
                    </a:lnTo>
                    <a:lnTo>
                      <a:pt x="4404" y="4333"/>
                    </a:lnTo>
                    <a:cubicBezTo>
                      <a:pt x="4396" y="4284"/>
                      <a:pt x="4354" y="4245"/>
                      <a:pt x="4302" y="4242"/>
                    </a:cubicBezTo>
                    <a:cubicBezTo>
                      <a:pt x="4242" y="4239"/>
                      <a:pt x="4190" y="4285"/>
                      <a:pt x="4187" y="4345"/>
                    </a:cubicBezTo>
                    <a:cubicBezTo>
                      <a:pt x="4183" y="4406"/>
                      <a:pt x="4229" y="4457"/>
                      <a:pt x="4290" y="4461"/>
                    </a:cubicBezTo>
                    <a:lnTo>
                      <a:pt x="4415" y="4663"/>
                    </a:lnTo>
                    <a:lnTo>
                      <a:pt x="4155" y="4895"/>
                    </a:lnTo>
                    <a:lnTo>
                      <a:pt x="4003" y="4736"/>
                    </a:lnTo>
                    <a:cubicBezTo>
                      <a:pt x="4017" y="4679"/>
                      <a:pt x="3984" y="4620"/>
                      <a:pt x="3927" y="4602"/>
                    </a:cubicBezTo>
                    <a:cubicBezTo>
                      <a:pt x="3868" y="4584"/>
                      <a:pt x="3804" y="4617"/>
                      <a:pt x="3786" y="4676"/>
                    </a:cubicBezTo>
                    <a:cubicBezTo>
                      <a:pt x="3767" y="4736"/>
                      <a:pt x="3800" y="4799"/>
                      <a:pt x="3860" y="4818"/>
                    </a:cubicBezTo>
                    <a:cubicBezTo>
                      <a:pt x="3889" y="4827"/>
                      <a:pt x="3918" y="4824"/>
                      <a:pt x="3943" y="4811"/>
                    </a:cubicBezTo>
                    <a:lnTo>
                      <a:pt x="3997" y="5036"/>
                    </a:lnTo>
                    <a:lnTo>
                      <a:pt x="3758" y="5248"/>
                    </a:lnTo>
                    <a:lnTo>
                      <a:pt x="3609" y="5100"/>
                    </a:lnTo>
                    <a:cubicBezTo>
                      <a:pt x="3623" y="5047"/>
                      <a:pt x="3601" y="4991"/>
                      <a:pt x="3552" y="4962"/>
                    </a:cubicBezTo>
                    <a:cubicBezTo>
                      <a:pt x="3494" y="4929"/>
                      <a:pt x="3419" y="4949"/>
                      <a:pt x="3385" y="5008"/>
                    </a:cubicBezTo>
                    <a:cubicBezTo>
                      <a:pt x="3351" y="5066"/>
                      <a:pt x="3371" y="5141"/>
                      <a:pt x="3430" y="5175"/>
                    </a:cubicBezTo>
                    <a:cubicBezTo>
                      <a:pt x="3461" y="5192"/>
                      <a:pt x="3496" y="5195"/>
                      <a:pt x="3528" y="5185"/>
                    </a:cubicBezTo>
                    <a:lnTo>
                      <a:pt x="3634" y="5358"/>
                    </a:lnTo>
                    <a:lnTo>
                      <a:pt x="3356" y="5607"/>
                    </a:lnTo>
                    <a:lnTo>
                      <a:pt x="3215" y="5479"/>
                    </a:lnTo>
                    <a:cubicBezTo>
                      <a:pt x="3237" y="5425"/>
                      <a:pt x="3223" y="5362"/>
                      <a:pt x="3177" y="5322"/>
                    </a:cubicBezTo>
                    <a:cubicBezTo>
                      <a:pt x="3119" y="5274"/>
                      <a:pt x="3033" y="5281"/>
                      <a:pt x="2984" y="5339"/>
                    </a:cubicBezTo>
                    <a:cubicBezTo>
                      <a:pt x="2935" y="5396"/>
                      <a:pt x="2943" y="5483"/>
                      <a:pt x="3000" y="5531"/>
                    </a:cubicBezTo>
                    <a:cubicBezTo>
                      <a:pt x="3034" y="5560"/>
                      <a:pt x="3077" y="5569"/>
                      <a:pt x="3117" y="5561"/>
                    </a:cubicBezTo>
                    <a:lnTo>
                      <a:pt x="3214" y="5733"/>
                    </a:lnTo>
                    <a:lnTo>
                      <a:pt x="2946" y="5971"/>
                    </a:lnTo>
                    <a:lnTo>
                      <a:pt x="2826" y="5852"/>
                    </a:lnTo>
                    <a:cubicBezTo>
                      <a:pt x="2852" y="5798"/>
                      <a:pt x="2845" y="5730"/>
                      <a:pt x="2802" y="5682"/>
                    </a:cubicBezTo>
                    <a:cubicBezTo>
                      <a:pt x="2745" y="5619"/>
                      <a:pt x="2647" y="5613"/>
                      <a:pt x="2583" y="5670"/>
                    </a:cubicBezTo>
                    <a:cubicBezTo>
                      <a:pt x="2519" y="5727"/>
                      <a:pt x="2514" y="5824"/>
                      <a:pt x="2571" y="5888"/>
                    </a:cubicBezTo>
                    <a:cubicBezTo>
                      <a:pt x="2609" y="5931"/>
                      <a:pt x="2666" y="5948"/>
                      <a:pt x="2718" y="5937"/>
                    </a:cubicBezTo>
                    <a:lnTo>
                      <a:pt x="2798" y="6103"/>
                    </a:ln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549" name="Google Shape;1549;p44"/>
              <p:cNvSpPr/>
              <p:nvPr/>
            </p:nvSpPr>
            <p:spPr>
              <a:xfrm>
                <a:off x="2379662" y="5108575"/>
                <a:ext cx="1311271" cy="1168400"/>
              </a:xfrm>
              <a:custGeom>
                <a:avLst/>
                <a:gdLst/>
                <a:ahLst/>
                <a:cxnLst/>
                <a:rect l="l" t="t" r="r" b="b"/>
                <a:pathLst>
                  <a:path w="3643" h="3247" extrusionOk="0">
                    <a:moveTo>
                      <a:pt x="16" y="3246"/>
                    </a:moveTo>
                    <a:cubicBezTo>
                      <a:pt x="12" y="3246"/>
                      <a:pt x="8" y="3244"/>
                      <a:pt x="5" y="3241"/>
                    </a:cubicBezTo>
                    <a:cubicBezTo>
                      <a:pt x="0" y="3235"/>
                      <a:pt x="0" y="3225"/>
                      <a:pt x="6" y="3220"/>
                    </a:cubicBezTo>
                    <a:lnTo>
                      <a:pt x="3615" y="6"/>
                    </a:lnTo>
                    <a:cubicBezTo>
                      <a:pt x="3621" y="0"/>
                      <a:pt x="3631" y="1"/>
                      <a:pt x="3636" y="7"/>
                    </a:cubicBezTo>
                    <a:cubicBezTo>
                      <a:pt x="3642" y="13"/>
                      <a:pt x="3641" y="22"/>
                      <a:pt x="3635" y="28"/>
                    </a:cubicBezTo>
                    <a:lnTo>
                      <a:pt x="26" y="3242"/>
                    </a:lnTo>
                    <a:cubicBezTo>
                      <a:pt x="23" y="3244"/>
                      <a:pt x="20" y="3246"/>
                      <a:pt x="16" y="3246"/>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550" name="Google Shape;1550;p44"/>
              <p:cNvSpPr/>
              <p:nvPr/>
            </p:nvSpPr>
            <p:spPr>
              <a:xfrm>
                <a:off x="1636712" y="5392737"/>
                <a:ext cx="746127" cy="835026"/>
              </a:xfrm>
              <a:custGeom>
                <a:avLst/>
                <a:gdLst/>
                <a:ahLst/>
                <a:cxnLst/>
                <a:rect l="l" t="t" r="r" b="b"/>
                <a:pathLst>
                  <a:path w="2072" h="2321" extrusionOk="0">
                    <a:moveTo>
                      <a:pt x="2055" y="2320"/>
                    </a:moveTo>
                    <a:cubicBezTo>
                      <a:pt x="2051" y="2320"/>
                      <a:pt x="2047" y="2319"/>
                      <a:pt x="2044" y="2315"/>
                    </a:cubicBezTo>
                    <a:lnTo>
                      <a:pt x="5" y="27"/>
                    </a:lnTo>
                    <a:cubicBezTo>
                      <a:pt x="0" y="21"/>
                      <a:pt x="0" y="11"/>
                      <a:pt x="6" y="6"/>
                    </a:cubicBezTo>
                    <a:cubicBezTo>
                      <a:pt x="13" y="0"/>
                      <a:pt x="22" y="1"/>
                      <a:pt x="27" y="7"/>
                    </a:cubicBezTo>
                    <a:lnTo>
                      <a:pt x="2066" y="2296"/>
                    </a:lnTo>
                    <a:cubicBezTo>
                      <a:pt x="2071" y="2302"/>
                      <a:pt x="2071" y="2311"/>
                      <a:pt x="2065" y="2317"/>
                    </a:cubicBezTo>
                    <a:cubicBezTo>
                      <a:pt x="2062" y="2319"/>
                      <a:pt x="2058" y="2320"/>
                      <a:pt x="2055" y="23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551" name="Google Shape;1551;p44"/>
              <p:cNvSpPr/>
              <p:nvPr/>
            </p:nvSpPr>
            <p:spPr>
              <a:xfrm>
                <a:off x="1773237" y="5272087"/>
                <a:ext cx="746127" cy="835026"/>
              </a:xfrm>
              <a:custGeom>
                <a:avLst/>
                <a:gdLst/>
                <a:ahLst/>
                <a:cxnLst/>
                <a:rect l="l" t="t" r="r" b="b"/>
                <a:pathLst>
                  <a:path w="2072" h="2321" extrusionOk="0">
                    <a:moveTo>
                      <a:pt x="2055" y="2320"/>
                    </a:moveTo>
                    <a:cubicBezTo>
                      <a:pt x="2051" y="2320"/>
                      <a:pt x="2047" y="2318"/>
                      <a:pt x="2044" y="2315"/>
                    </a:cubicBezTo>
                    <a:lnTo>
                      <a:pt x="5" y="26"/>
                    </a:lnTo>
                    <a:cubicBezTo>
                      <a:pt x="0" y="20"/>
                      <a:pt x="0" y="11"/>
                      <a:pt x="6" y="5"/>
                    </a:cubicBezTo>
                    <a:cubicBezTo>
                      <a:pt x="13" y="0"/>
                      <a:pt x="22" y="0"/>
                      <a:pt x="27" y="6"/>
                    </a:cubicBezTo>
                    <a:lnTo>
                      <a:pt x="2066" y="2295"/>
                    </a:lnTo>
                    <a:cubicBezTo>
                      <a:pt x="2071" y="2301"/>
                      <a:pt x="2071" y="2311"/>
                      <a:pt x="2065" y="2316"/>
                    </a:cubicBezTo>
                    <a:cubicBezTo>
                      <a:pt x="2062" y="2319"/>
                      <a:pt x="2058" y="2320"/>
                      <a:pt x="2055" y="23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552" name="Google Shape;1552;p44"/>
              <p:cNvSpPr/>
              <p:nvPr/>
            </p:nvSpPr>
            <p:spPr>
              <a:xfrm>
                <a:off x="1909762" y="5149850"/>
                <a:ext cx="746127" cy="835026"/>
              </a:xfrm>
              <a:custGeom>
                <a:avLst/>
                <a:gdLst/>
                <a:ahLst/>
                <a:cxnLst/>
                <a:rect l="l" t="t" r="r" b="b"/>
                <a:pathLst>
                  <a:path w="2072" h="2321" extrusionOk="0">
                    <a:moveTo>
                      <a:pt x="2055" y="2320"/>
                    </a:moveTo>
                    <a:cubicBezTo>
                      <a:pt x="2051" y="2320"/>
                      <a:pt x="2047" y="2319"/>
                      <a:pt x="2044" y="2315"/>
                    </a:cubicBezTo>
                    <a:lnTo>
                      <a:pt x="5" y="27"/>
                    </a:lnTo>
                    <a:cubicBezTo>
                      <a:pt x="0" y="21"/>
                      <a:pt x="0" y="11"/>
                      <a:pt x="6" y="6"/>
                    </a:cubicBezTo>
                    <a:cubicBezTo>
                      <a:pt x="12" y="0"/>
                      <a:pt x="22" y="1"/>
                      <a:pt x="27" y="7"/>
                    </a:cubicBezTo>
                    <a:lnTo>
                      <a:pt x="2066" y="2296"/>
                    </a:lnTo>
                    <a:cubicBezTo>
                      <a:pt x="2071" y="2302"/>
                      <a:pt x="2071" y="2311"/>
                      <a:pt x="2065" y="2317"/>
                    </a:cubicBezTo>
                    <a:cubicBezTo>
                      <a:pt x="2062" y="2319"/>
                      <a:pt x="2058" y="2320"/>
                      <a:pt x="2055" y="23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553" name="Google Shape;1553;p44"/>
              <p:cNvSpPr/>
              <p:nvPr/>
            </p:nvSpPr>
            <p:spPr>
              <a:xfrm>
                <a:off x="2046287" y="5029200"/>
                <a:ext cx="746127" cy="835026"/>
              </a:xfrm>
              <a:custGeom>
                <a:avLst/>
                <a:gdLst/>
                <a:ahLst/>
                <a:cxnLst/>
                <a:rect l="l" t="t" r="r" b="b"/>
                <a:pathLst>
                  <a:path w="2072" h="2321" extrusionOk="0">
                    <a:moveTo>
                      <a:pt x="2055" y="2320"/>
                    </a:moveTo>
                    <a:cubicBezTo>
                      <a:pt x="2051" y="2320"/>
                      <a:pt x="2047" y="2318"/>
                      <a:pt x="2044" y="2315"/>
                    </a:cubicBezTo>
                    <a:lnTo>
                      <a:pt x="5" y="26"/>
                    </a:lnTo>
                    <a:cubicBezTo>
                      <a:pt x="0" y="20"/>
                      <a:pt x="0" y="11"/>
                      <a:pt x="6" y="5"/>
                    </a:cubicBezTo>
                    <a:cubicBezTo>
                      <a:pt x="12" y="0"/>
                      <a:pt x="22" y="0"/>
                      <a:pt x="27" y="6"/>
                    </a:cubicBezTo>
                    <a:lnTo>
                      <a:pt x="2066" y="2295"/>
                    </a:lnTo>
                    <a:cubicBezTo>
                      <a:pt x="2071" y="2301"/>
                      <a:pt x="2071" y="2311"/>
                      <a:pt x="2065" y="2316"/>
                    </a:cubicBezTo>
                    <a:cubicBezTo>
                      <a:pt x="2062" y="2319"/>
                      <a:pt x="2058" y="2320"/>
                      <a:pt x="2055" y="23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554" name="Google Shape;1554;p44"/>
              <p:cNvSpPr/>
              <p:nvPr/>
            </p:nvSpPr>
            <p:spPr>
              <a:xfrm>
                <a:off x="2181225" y="4906962"/>
                <a:ext cx="746127" cy="835026"/>
              </a:xfrm>
              <a:custGeom>
                <a:avLst/>
                <a:gdLst/>
                <a:ahLst/>
                <a:cxnLst/>
                <a:rect l="l" t="t" r="r" b="b"/>
                <a:pathLst>
                  <a:path w="2072" h="2321" extrusionOk="0">
                    <a:moveTo>
                      <a:pt x="2055" y="2320"/>
                    </a:moveTo>
                    <a:cubicBezTo>
                      <a:pt x="2051" y="2320"/>
                      <a:pt x="2047" y="2319"/>
                      <a:pt x="2044" y="2315"/>
                    </a:cubicBezTo>
                    <a:lnTo>
                      <a:pt x="5" y="27"/>
                    </a:lnTo>
                    <a:cubicBezTo>
                      <a:pt x="0" y="21"/>
                      <a:pt x="0" y="11"/>
                      <a:pt x="6" y="6"/>
                    </a:cubicBezTo>
                    <a:cubicBezTo>
                      <a:pt x="12" y="0"/>
                      <a:pt x="22" y="1"/>
                      <a:pt x="27" y="7"/>
                    </a:cubicBezTo>
                    <a:lnTo>
                      <a:pt x="2066" y="2296"/>
                    </a:lnTo>
                    <a:cubicBezTo>
                      <a:pt x="2071" y="2302"/>
                      <a:pt x="2071" y="2311"/>
                      <a:pt x="2065" y="2317"/>
                    </a:cubicBezTo>
                    <a:cubicBezTo>
                      <a:pt x="2062" y="2319"/>
                      <a:pt x="2058" y="2320"/>
                      <a:pt x="2055" y="23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555" name="Google Shape;1555;p44"/>
              <p:cNvSpPr/>
              <p:nvPr/>
            </p:nvSpPr>
            <p:spPr>
              <a:xfrm>
                <a:off x="2317750" y="4786312"/>
                <a:ext cx="746127" cy="835026"/>
              </a:xfrm>
              <a:custGeom>
                <a:avLst/>
                <a:gdLst/>
                <a:ahLst/>
                <a:cxnLst/>
                <a:rect l="l" t="t" r="r" b="b"/>
                <a:pathLst>
                  <a:path w="2072" h="2321" extrusionOk="0">
                    <a:moveTo>
                      <a:pt x="2055" y="2320"/>
                    </a:moveTo>
                    <a:cubicBezTo>
                      <a:pt x="2051" y="2320"/>
                      <a:pt x="2047" y="2318"/>
                      <a:pt x="2044" y="2315"/>
                    </a:cubicBezTo>
                    <a:lnTo>
                      <a:pt x="5" y="26"/>
                    </a:lnTo>
                    <a:cubicBezTo>
                      <a:pt x="0" y="20"/>
                      <a:pt x="0" y="11"/>
                      <a:pt x="6" y="5"/>
                    </a:cubicBezTo>
                    <a:cubicBezTo>
                      <a:pt x="12" y="0"/>
                      <a:pt x="22" y="0"/>
                      <a:pt x="27" y="6"/>
                    </a:cubicBezTo>
                    <a:lnTo>
                      <a:pt x="2066" y="2295"/>
                    </a:lnTo>
                    <a:cubicBezTo>
                      <a:pt x="2071" y="2301"/>
                      <a:pt x="2071" y="2311"/>
                      <a:pt x="2065" y="2316"/>
                    </a:cubicBezTo>
                    <a:cubicBezTo>
                      <a:pt x="2062" y="2319"/>
                      <a:pt x="2058" y="2320"/>
                      <a:pt x="2055" y="23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556" name="Google Shape;1556;p44"/>
              <p:cNvSpPr/>
              <p:nvPr/>
            </p:nvSpPr>
            <p:spPr>
              <a:xfrm>
                <a:off x="2454275" y="4664075"/>
                <a:ext cx="746127" cy="835026"/>
              </a:xfrm>
              <a:custGeom>
                <a:avLst/>
                <a:gdLst/>
                <a:ahLst/>
                <a:cxnLst/>
                <a:rect l="l" t="t" r="r" b="b"/>
                <a:pathLst>
                  <a:path w="2072" h="2321" extrusionOk="0">
                    <a:moveTo>
                      <a:pt x="2055" y="2320"/>
                    </a:moveTo>
                    <a:cubicBezTo>
                      <a:pt x="2051" y="2320"/>
                      <a:pt x="2047" y="2319"/>
                      <a:pt x="2044" y="2315"/>
                    </a:cubicBezTo>
                    <a:lnTo>
                      <a:pt x="5" y="27"/>
                    </a:lnTo>
                    <a:cubicBezTo>
                      <a:pt x="0" y="20"/>
                      <a:pt x="0" y="11"/>
                      <a:pt x="6" y="6"/>
                    </a:cubicBezTo>
                    <a:cubicBezTo>
                      <a:pt x="12" y="0"/>
                      <a:pt x="22" y="1"/>
                      <a:pt x="27" y="7"/>
                    </a:cubicBezTo>
                    <a:lnTo>
                      <a:pt x="2066" y="2295"/>
                    </a:lnTo>
                    <a:cubicBezTo>
                      <a:pt x="2071" y="2302"/>
                      <a:pt x="2071" y="2311"/>
                      <a:pt x="2065" y="2316"/>
                    </a:cubicBezTo>
                    <a:cubicBezTo>
                      <a:pt x="2062" y="2319"/>
                      <a:pt x="2058" y="2320"/>
                      <a:pt x="2055" y="23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557" name="Google Shape;1557;p44"/>
              <p:cNvSpPr/>
              <p:nvPr/>
            </p:nvSpPr>
            <p:spPr>
              <a:xfrm>
                <a:off x="2590800" y="4543425"/>
                <a:ext cx="746125" cy="835026"/>
              </a:xfrm>
              <a:custGeom>
                <a:avLst/>
                <a:gdLst/>
                <a:ahLst/>
                <a:cxnLst/>
                <a:rect l="l" t="t" r="r" b="b"/>
                <a:pathLst>
                  <a:path w="2073" h="2321" extrusionOk="0">
                    <a:moveTo>
                      <a:pt x="2056" y="2320"/>
                    </a:moveTo>
                    <a:cubicBezTo>
                      <a:pt x="2052" y="2320"/>
                      <a:pt x="2047" y="2318"/>
                      <a:pt x="2045" y="2315"/>
                    </a:cubicBezTo>
                    <a:lnTo>
                      <a:pt x="6" y="26"/>
                    </a:lnTo>
                    <a:cubicBezTo>
                      <a:pt x="0" y="20"/>
                      <a:pt x="1" y="11"/>
                      <a:pt x="7" y="5"/>
                    </a:cubicBezTo>
                    <a:cubicBezTo>
                      <a:pt x="13" y="0"/>
                      <a:pt x="23" y="0"/>
                      <a:pt x="28" y="6"/>
                    </a:cubicBezTo>
                    <a:lnTo>
                      <a:pt x="2067" y="2295"/>
                    </a:lnTo>
                    <a:cubicBezTo>
                      <a:pt x="2072" y="2301"/>
                      <a:pt x="2072" y="2311"/>
                      <a:pt x="2066" y="2316"/>
                    </a:cubicBezTo>
                    <a:cubicBezTo>
                      <a:pt x="2063" y="2318"/>
                      <a:pt x="2059" y="2320"/>
                      <a:pt x="2056" y="23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558" name="Google Shape;1558;p44"/>
              <p:cNvSpPr/>
              <p:nvPr/>
            </p:nvSpPr>
            <p:spPr>
              <a:xfrm>
                <a:off x="2727325" y="4421187"/>
                <a:ext cx="746125" cy="835026"/>
              </a:xfrm>
              <a:custGeom>
                <a:avLst/>
                <a:gdLst/>
                <a:ahLst/>
                <a:cxnLst/>
                <a:rect l="l" t="t" r="r" b="b"/>
                <a:pathLst>
                  <a:path w="2073" h="2321" extrusionOk="0">
                    <a:moveTo>
                      <a:pt x="2056" y="2320"/>
                    </a:moveTo>
                    <a:cubicBezTo>
                      <a:pt x="2052" y="2320"/>
                      <a:pt x="2047" y="2319"/>
                      <a:pt x="2045" y="2315"/>
                    </a:cubicBezTo>
                    <a:lnTo>
                      <a:pt x="6" y="27"/>
                    </a:lnTo>
                    <a:cubicBezTo>
                      <a:pt x="0" y="20"/>
                      <a:pt x="1" y="11"/>
                      <a:pt x="7" y="6"/>
                    </a:cubicBezTo>
                    <a:cubicBezTo>
                      <a:pt x="13" y="0"/>
                      <a:pt x="23" y="1"/>
                      <a:pt x="28" y="7"/>
                    </a:cubicBezTo>
                    <a:lnTo>
                      <a:pt x="2067" y="2295"/>
                    </a:lnTo>
                    <a:cubicBezTo>
                      <a:pt x="2072" y="2302"/>
                      <a:pt x="2072" y="2311"/>
                      <a:pt x="2066" y="2316"/>
                    </a:cubicBezTo>
                    <a:cubicBezTo>
                      <a:pt x="2063" y="2319"/>
                      <a:pt x="2059" y="2320"/>
                      <a:pt x="2056" y="23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559" name="Google Shape;1559;p44"/>
              <p:cNvSpPr/>
              <p:nvPr/>
            </p:nvSpPr>
            <p:spPr>
              <a:xfrm>
                <a:off x="2863850" y="4300537"/>
                <a:ext cx="746125" cy="835026"/>
              </a:xfrm>
              <a:custGeom>
                <a:avLst/>
                <a:gdLst/>
                <a:ahLst/>
                <a:cxnLst/>
                <a:rect l="l" t="t" r="r" b="b"/>
                <a:pathLst>
                  <a:path w="2073" h="2321" extrusionOk="0">
                    <a:moveTo>
                      <a:pt x="2056" y="2320"/>
                    </a:moveTo>
                    <a:cubicBezTo>
                      <a:pt x="2051" y="2320"/>
                      <a:pt x="2047" y="2318"/>
                      <a:pt x="2044" y="2315"/>
                    </a:cubicBezTo>
                    <a:lnTo>
                      <a:pt x="6" y="26"/>
                    </a:lnTo>
                    <a:cubicBezTo>
                      <a:pt x="0" y="20"/>
                      <a:pt x="1" y="11"/>
                      <a:pt x="7" y="5"/>
                    </a:cubicBezTo>
                    <a:cubicBezTo>
                      <a:pt x="13" y="0"/>
                      <a:pt x="23" y="0"/>
                      <a:pt x="28" y="6"/>
                    </a:cubicBezTo>
                    <a:lnTo>
                      <a:pt x="2067" y="2295"/>
                    </a:lnTo>
                    <a:cubicBezTo>
                      <a:pt x="2072" y="2301"/>
                      <a:pt x="2072" y="2310"/>
                      <a:pt x="2065" y="2316"/>
                    </a:cubicBezTo>
                    <a:cubicBezTo>
                      <a:pt x="2063" y="2318"/>
                      <a:pt x="2059" y="2320"/>
                      <a:pt x="2056" y="232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1560" name="Google Shape;1560;p44"/>
            <p:cNvGrpSpPr/>
            <p:nvPr/>
          </p:nvGrpSpPr>
          <p:grpSpPr>
            <a:xfrm>
              <a:off x="6275874" y="1554500"/>
              <a:ext cx="1297624" cy="1826702"/>
              <a:chOff x="6275874" y="1554500"/>
              <a:chExt cx="1297624" cy="1826702"/>
            </a:xfrm>
          </p:grpSpPr>
          <p:sp>
            <p:nvSpPr>
              <p:cNvPr id="1561" name="Google Shape;1561;p44"/>
              <p:cNvSpPr/>
              <p:nvPr/>
            </p:nvSpPr>
            <p:spPr>
              <a:xfrm>
                <a:off x="6275874" y="1726875"/>
                <a:ext cx="1297624" cy="1654326"/>
              </a:xfrm>
              <a:custGeom>
                <a:avLst/>
                <a:gdLst/>
                <a:ahLst/>
                <a:cxnLst/>
                <a:rect l="l" t="t" r="r" b="b"/>
                <a:pathLst>
                  <a:path w="2392" h="3049" extrusionOk="0">
                    <a:moveTo>
                      <a:pt x="1373" y="2916"/>
                    </a:moveTo>
                    <a:cubicBezTo>
                      <a:pt x="779" y="3048"/>
                      <a:pt x="237" y="2886"/>
                      <a:pt x="106" y="2291"/>
                    </a:cubicBezTo>
                    <a:cubicBezTo>
                      <a:pt x="0" y="1817"/>
                      <a:pt x="218" y="1346"/>
                      <a:pt x="612" y="1108"/>
                    </a:cubicBezTo>
                    <a:lnTo>
                      <a:pt x="582" y="364"/>
                    </a:lnTo>
                    <a:lnTo>
                      <a:pt x="547" y="371"/>
                    </a:lnTo>
                    <a:cubicBezTo>
                      <a:pt x="480" y="386"/>
                      <a:pt x="412" y="343"/>
                      <a:pt x="397" y="276"/>
                    </a:cubicBezTo>
                    <a:cubicBezTo>
                      <a:pt x="390" y="242"/>
                      <a:pt x="397" y="209"/>
                      <a:pt x="414" y="182"/>
                    </a:cubicBezTo>
                    <a:cubicBezTo>
                      <a:pt x="431" y="154"/>
                      <a:pt x="459" y="134"/>
                      <a:pt x="493" y="126"/>
                    </a:cubicBezTo>
                    <a:lnTo>
                      <a:pt x="993" y="15"/>
                    </a:lnTo>
                    <a:cubicBezTo>
                      <a:pt x="1060" y="0"/>
                      <a:pt x="1128" y="43"/>
                      <a:pt x="1143" y="111"/>
                    </a:cubicBezTo>
                    <a:cubicBezTo>
                      <a:pt x="1150" y="144"/>
                      <a:pt x="1143" y="178"/>
                      <a:pt x="1126" y="205"/>
                    </a:cubicBezTo>
                    <a:cubicBezTo>
                      <a:pt x="1109" y="232"/>
                      <a:pt x="1081" y="253"/>
                      <a:pt x="1047" y="260"/>
                    </a:cubicBezTo>
                    <a:lnTo>
                      <a:pt x="1012" y="268"/>
                    </a:lnTo>
                    <a:lnTo>
                      <a:pt x="1300" y="955"/>
                    </a:lnTo>
                    <a:cubicBezTo>
                      <a:pt x="1758" y="1005"/>
                      <a:pt x="2154" y="1339"/>
                      <a:pt x="2259" y="1814"/>
                    </a:cubicBezTo>
                    <a:cubicBezTo>
                      <a:pt x="2391" y="2409"/>
                      <a:pt x="1968" y="2785"/>
                      <a:pt x="1373" y="2916"/>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562" name="Google Shape;1562;p44"/>
              <p:cNvSpPr/>
              <p:nvPr/>
            </p:nvSpPr>
            <p:spPr>
              <a:xfrm>
                <a:off x="6374035" y="2507353"/>
                <a:ext cx="1132425" cy="813990"/>
              </a:xfrm>
              <a:custGeom>
                <a:avLst/>
                <a:gdLst/>
                <a:ahLst/>
                <a:cxnLst/>
                <a:rect l="l" t="t" r="r" b="b"/>
                <a:pathLst>
                  <a:path w="2084" h="1500" extrusionOk="0">
                    <a:moveTo>
                      <a:pt x="1745" y="0"/>
                    </a:moveTo>
                    <a:cubicBezTo>
                      <a:pt x="1850" y="121"/>
                      <a:pt x="1928" y="268"/>
                      <a:pt x="1965" y="435"/>
                    </a:cubicBezTo>
                    <a:cubicBezTo>
                      <a:pt x="2083" y="964"/>
                      <a:pt x="1699" y="1265"/>
                      <a:pt x="1171" y="1382"/>
                    </a:cubicBezTo>
                    <a:cubicBezTo>
                      <a:pt x="643" y="1499"/>
                      <a:pt x="168" y="1389"/>
                      <a:pt x="51" y="860"/>
                    </a:cubicBezTo>
                    <a:cubicBezTo>
                      <a:pt x="0" y="629"/>
                      <a:pt x="35" y="398"/>
                      <a:pt x="135" y="202"/>
                    </a:cubicBezTo>
                    <a:cubicBezTo>
                      <a:pt x="261" y="180"/>
                      <a:pt x="383" y="186"/>
                      <a:pt x="510" y="228"/>
                    </a:cubicBezTo>
                    <a:cubicBezTo>
                      <a:pt x="657" y="277"/>
                      <a:pt x="799" y="329"/>
                      <a:pt x="956" y="333"/>
                    </a:cubicBezTo>
                    <a:cubicBezTo>
                      <a:pt x="1238" y="341"/>
                      <a:pt x="1512" y="223"/>
                      <a:pt x="1715" y="31"/>
                    </a:cubicBezTo>
                    <a:cubicBezTo>
                      <a:pt x="1725" y="21"/>
                      <a:pt x="1735" y="11"/>
                      <a:pt x="1745" y="0"/>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563" name="Google Shape;1563;p44"/>
              <p:cNvSpPr/>
              <p:nvPr/>
            </p:nvSpPr>
            <p:spPr>
              <a:xfrm>
                <a:off x="6833708" y="2397224"/>
                <a:ext cx="181955" cy="181952"/>
              </a:xfrm>
              <a:custGeom>
                <a:avLst/>
                <a:gdLst/>
                <a:ahLst/>
                <a:cxnLst/>
                <a:rect l="l" t="t" r="r" b="b"/>
                <a:pathLst>
                  <a:path w="337" h="337" extrusionOk="0">
                    <a:moveTo>
                      <a:pt x="135" y="19"/>
                    </a:moveTo>
                    <a:cubicBezTo>
                      <a:pt x="218" y="0"/>
                      <a:pt x="300" y="52"/>
                      <a:pt x="318" y="135"/>
                    </a:cubicBezTo>
                    <a:cubicBezTo>
                      <a:pt x="336" y="218"/>
                      <a:pt x="284" y="300"/>
                      <a:pt x="201" y="318"/>
                    </a:cubicBezTo>
                    <a:cubicBezTo>
                      <a:pt x="119" y="336"/>
                      <a:pt x="37" y="284"/>
                      <a:pt x="18" y="202"/>
                    </a:cubicBezTo>
                    <a:cubicBezTo>
                      <a:pt x="0" y="119"/>
                      <a:pt x="52" y="37"/>
                      <a:pt x="135" y="19"/>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564" name="Google Shape;1564;p44"/>
              <p:cNvSpPr/>
              <p:nvPr/>
            </p:nvSpPr>
            <p:spPr>
              <a:xfrm>
                <a:off x="6718789" y="2344554"/>
                <a:ext cx="98159" cy="98158"/>
              </a:xfrm>
              <a:custGeom>
                <a:avLst/>
                <a:gdLst/>
                <a:ahLst/>
                <a:cxnLst/>
                <a:rect l="l" t="t" r="r" b="b"/>
                <a:pathLst>
                  <a:path w="182" h="183" extrusionOk="0">
                    <a:moveTo>
                      <a:pt x="73" y="10"/>
                    </a:moveTo>
                    <a:cubicBezTo>
                      <a:pt x="117" y="0"/>
                      <a:pt x="162" y="28"/>
                      <a:pt x="171" y="73"/>
                    </a:cubicBezTo>
                    <a:cubicBezTo>
                      <a:pt x="181" y="118"/>
                      <a:pt x="153" y="162"/>
                      <a:pt x="109" y="172"/>
                    </a:cubicBezTo>
                    <a:cubicBezTo>
                      <a:pt x="64" y="182"/>
                      <a:pt x="20" y="154"/>
                      <a:pt x="10" y="109"/>
                    </a:cubicBezTo>
                    <a:cubicBezTo>
                      <a:pt x="0" y="64"/>
                      <a:pt x="28" y="20"/>
                      <a:pt x="73" y="10"/>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565" name="Google Shape;1565;p44"/>
              <p:cNvSpPr/>
              <p:nvPr/>
            </p:nvSpPr>
            <p:spPr>
              <a:xfrm>
                <a:off x="6627812" y="2457077"/>
                <a:ext cx="100554" cy="100553"/>
              </a:xfrm>
              <a:custGeom>
                <a:avLst/>
                <a:gdLst/>
                <a:ahLst/>
                <a:cxnLst/>
                <a:rect l="l" t="t" r="r" b="b"/>
                <a:pathLst>
                  <a:path w="184" h="184" extrusionOk="0">
                    <a:moveTo>
                      <a:pt x="74" y="10"/>
                    </a:moveTo>
                    <a:cubicBezTo>
                      <a:pt x="119" y="0"/>
                      <a:pt x="163" y="28"/>
                      <a:pt x="173" y="73"/>
                    </a:cubicBezTo>
                    <a:cubicBezTo>
                      <a:pt x="183" y="118"/>
                      <a:pt x="155" y="163"/>
                      <a:pt x="110" y="173"/>
                    </a:cubicBezTo>
                    <a:cubicBezTo>
                      <a:pt x="65" y="183"/>
                      <a:pt x="20" y="154"/>
                      <a:pt x="10" y="110"/>
                    </a:cubicBezTo>
                    <a:cubicBezTo>
                      <a:pt x="0" y="64"/>
                      <a:pt x="28" y="20"/>
                      <a:pt x="74" y="10"/>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566" name="Google Shape;1566;p44"/>
              <p:cNvSpPr/>
              <p:nvPr/>
            </p:nvSpPr>
            <p:spPr>
              <a:xfrm>
                <a:off x="6589506" y="1865733"/>
                <a:ext cx="246595" cy="64640"/>
              </a:xfrm>
              <a:custGeom>
                <a:avLst/>
                <a:gdLst/>
                <a:ahLst/>
                <a:cxnLst/>
                <a:rect l="l" t="t" r="r" b="b"/>
                <a:pathLst>
                  <a:path w="454" h="119" extrusionOk="0">
                    <a:moveTo>
                      <a:pt x="12" y="118"/>
                    </a:moveTo>
                    <a:cubicBezTo>
                      <a:pt x="7" y="118"/>
                      <a:pt x="2" y="114"/>
                      <a:pt x="1" y="109"/>
                    </a:cubicBezTo>
                    <a:cubicBezTo>
                      <a:pt x="0" y="103"/>
                      <a:pt x="4" y="97"/>
                      <a:pt x="10" y="96"/>
                    </a:cubicBezTo>
                    <a:lnTo>
                      <a:pt x="438" y="1"/>
                    </a:lnTo>
                    <a:cubicBezTo>
                      <a:pt x="444" y="0"/>
                      <a:pt x="450" y="3"/>
                      <a:pt x="451" y="9"/>
                    </a:cubicBezTo>
                    <a:cubicBezTo>
                      <a:pt x="453" y="15"/>
                      <a:pt x="449" y="21"/>
                      <a:pt x="443" y="22"/>
                    </a:cubicBezTo>
                    <a:lnTo>
                      <a:pt x="14" y="118"/>
                    </a:lnTo>
                    <a:cubicBezTo>
                      <a:pt x="13" y="118"/>
                      <a:pt x="13" y="118"/>
                      <a:pt x="12" y="118"/>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567" name="Google Shape;1567;p44"/>
              <p:cNvSpPr/>
              <p:nvPr/>
            </p:nvSpPr>
            <p:spPr>
              <a:xfrm>
                <a:off x="6649359" y="2263154"/>
                <a:ext cx="292083" cy="79005"/>
              </a:xfrm>
              <a:custGeom>
                <a:avLst/>
                <a:gdLst/>
                <a:ahLst/>
                <a:cxnLst/>
                <a:rect l="l" t="t" r="r" b="b"/>
                <a:pathLst>
                  <a:path w="538" h="144" extrusionOk="0">
                    <a:moveTo>
                      <a:pt x="11" y="143"/>
                    </a:moveTo>
                    <a:cubicBezTo>
                      <a:pt x="6" y="143"/>
                      <a:pt x="1" y="139"/>
                      <a:pt x="1" y="133"/>
                    </a:cubicBezTo>
                    <a:cubicBezTo>
                      <a:pt x="0" y="127"/>
                      <a:pt x="5" y="122"/>
                      <a:pt x="11" y="121"/>
                    </a:cubicBezTo>
                    <a:cubicBezTo>
                      <a:pt x="186" y="117"/>
                      <a:pt x="361" y="76"/>
                      <a:pt x="519" y="3"/>
                    </a:cubicBezTo>
                    <a:cubicBezTo>
                      <a:pt x="525" y="0"/>
                      <a:pt x="531" y="2"/>
                      <a:pt x="534" y="8"/>
                    </a:cubicBezTo>
                    <a:cubicBezTo>
                      <a:pt x="537" y="13"/>
                      <a:pt x="534" y="20"/>
                      <a:pt x="529" y="22"/>
                    </a:cubicBezTo>
                    <a:cubicBezTo>
                      <a:pt x="367" y="97"/>
                      <a:pt x="189" y="139"/>
                      <a:pt x="12" y="143"/>
                    </a:cubicBezTo>
                    <a:cubicBezTo>
                      <a:pt x="12" y="143"/>
                      <a:pt x="12" y="143"/>
                      <a:pt x="11" y="143"/>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568" name="Google Shape;1568;p44"/>
              <p:cNvSpPr/>
              <p:nvPr/>
            </p:nvSpPr>
            <p:spPr>
              <a:xfrm>
                <a:off x="6448252" y="2679728"/>
                <a:ext cx="215472" cy="519519"/>
              </a:xfrm>
              <a:custGeom>
                <a:avLst/>
                <a:gdLst/>
                <a:ahLst/>
                <a:cxnLst/>
                <a:rect l="l" t="t" r="r" b="b"/>
                <a:pathLst>
                  <a:path w="398" h="956" extrusionOk="0">
                    <a:moveTo>
                      <a:pt x="384" y="955"/>
                    </a:moveTo>
                    <a:cubicBezTo>
                      <a:pt x="382" y="955"/>
                      <a:pt x="380" y="954"/>
                      <a:pt x="378" y="953"/>
                    </a:cubicBezTo>
                    <a:cubicBezTo>
                      <a:pt x="227" y="858"/>
                      <a:pt x="109" y="706"/>
                      <a:pt x="55" y="536"/>
                    </a:cubicBezTo>
                    <a:cubicBezTo>
                      <a:pt x="0" y="366"/>
                      <a:pt x="8" y="173"/>
                      <a:pt x="77" y="8"/>
                    </a:cubicBezTo>
                    <a:cubicBezTo>
                      <a:pt x="79" y="3"/>
                      <a:pt x="85" y="0"/>
                      <a:pt x="91" y="2"/>
                    </a:cubicBezTo>
                    <a:cubicBezTo>
                      <a:pt x="97" y="5"/>
                      <a:pt x="99" y="11"/>
                      <a:pt x="97" y="17"/>
                    </a:cubicBezTo>
                    <a:cubicBezTo>
                      <a:pt x="30" y="177"/>
                      <a:pt x="23" y="364"/>
                      <a:pt x="75" y="529"/>
                    </a:cubicBezTo>
                    <a:cubicBezTo>
                      <a:pt x="128" y="695"/>
                      <a:pt x="243" y="843"/>
                      <a:pt x="390" y="935"/>
                    </a:cubicBezTo>
                    <a:cubicBezTo>
                      <a:pt x="395" y="938"/>
                      <a:pt x="397" y="945"/>
                      <a:pt x="394" y="950"/>
                    </a:cubicBezTo>
                    <a:cubicBezTo>
                      <a:pt x="391" y="953"/>
                      <a:pt x="388" y="955"/>
                      <a:pt x="384" y="955"/>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569" name="Google Shape;1569;p44"/>
              <p:cNvSpPr/>
              <p:nvPr/>
            </p:nvSpPr>
            <p:spPr>
              <a:xfrm>
                <a:off x="6278269" y="1645476"/>
                <a:ext cx="184347" cy="126887"/>
              </a:xfrm>
              <a:custGeom>
                <a:avLst/>
                <a:gdLst/>
                <a:ahLst/>
                <a:cxnLst/>
                <a:rect l="l" t="t" r="r" b="b"/>
                <a:pathLst>
                  <a:path w="340" h="232" extrusionOk="0">
                    <a:moveTo>
                      <a:pt x="326" y="231"/>
                    </a:moveTo>
                    <a:cubicBezTo>
                      <a:pt x="324" y="231"/>
                      <a:pt x="322" y="231"/>
                      <a:pt x="320" y="230"/>
                    </a:cubicBezTo>
                    <a:lnTo>
                      <a:pt x="7" y="22"/>
                    </a:lnTo>
                    <a:cubicBezTo>
                      <a:pt x="1" y="19"/>
                      <a:pt x="0" y="12"/>
                      <a:pt x="3" y="7"/>
                    </a:cubicBezTo>
                    <a:cubicBezTo>
                      <a:pt x="7" y="2"/>
                      <a:pt x="14" y="0"/>
                      <a:pt x="19" y="4"/>
                    </a:cubicBezTo>
                    <a:lnTo>
                      <a:pt x="332" y="211"/>
                    </a:lnTo>
                    <a:cubicBezTo>
                      <a:pt x="338" y="215"/>
                      <a:pt x="339" y="221"/>
                      <a:pt x="336" y="227"/>
                    </a:cubicBezTo>
                    <a:cubicBezTo>
                      <a:pt x="333" y="230"/>
                      <a:pt x="330" y="231"/>
                      <a:pt x="326" y="231"/>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570" name="Google Shape;1570;p44"/>
              <p:cNvSpPr/>
              <p:nvPr/>
            </p:nvSpPr>
            <p:spPr>
              <a:xfrm>
                <a:off x="6455435" y="1554500"/>
                <a:ext cx="81400" cy="162799"/>
              </a:xfrm>
              <a:custGeom>
                <a:avLst/>
                <a:gdLst/>
                <a:ahLst/>
                <a:cxnLst/>
                <a:rect l="l" t="t" r="r" b="b"/>
                <a:pathLst>
                  <a:path w="148" h="298" extrusionOk="0">
                    <a:moveTo>
                      <a:pt x="134" y="297"/>
                    </a:moveTo>
                    <a:cubicBezTo>
                      <a:pt x="130" y="297"/>
                      <a:pt x="126" y="294"/>
                      <a:pt x="125" y="290"/>
                    </a:cubicBezTo>
                    <a:lnTo>
                      <a:pt x="2" y="17"/>
                    </a:lnTo>
                    <a:cubicBezTo>
                      <a:pt x="0" y="12"/>
                      <a:pt x="2" y="5"/>
                      <a:pt x="8" y="3"/>
                    </a:cubicBezTo>
                    <a:cubicBezTo>
                      <a:pt x="14" y="0"/>
                      <a:pt x="20" y="3"/>
                      <a:pt x="22" y="8"/>
                    </a:cubicBezTo>
                    <a:lnTo>
                      <a:pt x="144" y="281"/>
                    </a:lnTo>
                    <a:cubicBezTo>
                      <a:pt x="147" y="287"/>
                      <a:pt x="144" y="293"/>
                      <a:pt x="139" y="296"/>
                    </a:cubicBezTo>
                    <a:cubicBezTo>
                      <a:pt x="137" y="296"/>
                      <a:pt x="136" y="297"/>
                      <a:pt x="134" y="297"/>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571" name="Google Shape;1571;p44"/>
              <p:cNvSpPr/>
              <p:nvPr/>
            </p:nvSpPr>
            <p:spPr>
              <a:xfrm>
                <a:off x="6589506" y="1590412"/>
                <a:ext cx="21546" cy="112522"/>
              </a:xfrm>
              <a:custGeom>
                <a:avLst/>
                <a:gdLst/>
                <a:ahLst/>
                <a:cxnLst/>
                <a:rect l="l" t="t" r="r" b="b"/>
                <a:pathLst>
                  <a:path w="40" h="206" extrusionOk="0">
                    <a:moveTo>
                      <a:pt x="28" y="205"/>
                    </a:moveTo>
                    <a:cubicBezTo>
                      <a:pt x="22" y="205"/>
                      <a:pt x="17" y="201"/>
                      <a:pt x="17" y="195"/>
                    </a:cubicBezTo>
                    <a:lnTo>
                      <a:pt x="1" y="12"/>
                    </a:lnTo>
                    <a:cubicBezTo>
                      <a:pt x="0" y="6"/>
                      <a:pt x="4" y="1"/>
                      <a:pt x="10" y="1"/>
                    </a:cubicBezTo>
                    <a:cubicBezTo>
                      <a:pt x="16" y="0"/>
                      <a:pt x="22" y="5"/>
                      <a:pt x="22" y="11"/>
                    </a:cubicBezTo>
                    <a:lnTo>
                      <a:pt x="39" y="193"/>
                    </a:lnTo>
                    <a:cubicBezTo>
                      <a:pt x="39" y="199"/>
                      <a:pt x="35" y="204"/>
                      <a:pt x="29" y="205"/>
                    </a:cubicBezTo>
                    <a:cubicBezTo>
                      <a:pt x="28" y="205"/>
                      <a:pt x="28" y="205"/>
                      <a:pt x="28" y="205"/>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572" name="Google Shape;1572;p44"/>
              <p:cNvSpPr/>
              <p:nvPr/>
            </p:nvSpPr>
            <p:spPr>
              <a:xfrm>
                <a:off x="6275874" y="1817851"/>
                <a:ext cx="155618" cy="19153"/>
              </a:xfrm>
              <a:custGeom>
                <a:avLst/>
                <a:gdLst/>
                <a:ahLst/>
                <a:cxnLst/>
                <a:rect l="l" t="t" r="r" b="b"/>
                <a:pathLst>
                  <a:path w="285" h="37" extrusionOk="0">
                    <a:moveTo>
                      <a:pt x="272" y="36"/>
                    </a:moveTo>
                    <a:lnTo>
                      <a:pt x="272" y="36"/>
                    </a:lnTo>
                    <a:lnTo>
                      <a:pt x="10" y="22"/>
                    </a:lnTo>
                    <a:cubicBezTo>
                      <a:pt x="4" y="22"/>
                      <a:pt x="0" y="17"/>
                      <a:pt x="0" y="11"/>
                    </a:cubicBezTo>
                    <a:cubicBezTo>
                      <a:pt x="0" y="5"/>
                      <a:pt x="5" y="0"/>
                      <a:pt x="11" y="0"/>
                    </a:cubicBezTo>
                    <a:lnTo>
                      <a:pt x="273" y="14"/>
                    </a:lnTo>
                    <a:cubicBezTo>
                      <a:pt x="279" y="14"/>
                      <a:pt x="284" y="19"/>
                      <a:pt x="283" y="25"/>
                    </a:cubicBezTo>
                    <a:cubicBezTo>
                      <a:pt x="283" y="31"/>
                      <a:pt x="278" y="36"/>
                      <a:pt x="272" y="36"/>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573" name="Google Shape;1573;p44"/>
              <p:cNvSpPr/>
              <p:nvPr/>
            </p:nvSpPr>
            <p:spPr>
              <a:xfrm>
                <a:off x="6364458" y="1906434"/>
                <a:ext cx="90977" cy="47882"/>
              </a:xfrm>
              <a:custGeom>
                <a:avLst/>
                <a:gdLst/>
                <a:ahLst/>
                <a:cxnLst/>
                <a:rect l="l" t="t" r="r" b="b"/>
                <a:pathLst>
                  <a:path w="168" h="86" extrusionOk="0">
                    <a:moveTo>
                      <a:pt x="13" y="85"/>
                    </a:moveTo>
                    <a:cubicBezTo>
                      <a:pt x="8" y="85"/>
                      <a:pt x="4" y="83"/>
                      <a:pt x="3" y="79"/>
                    </a:cubicBezTo>
                    <a:cubicBezTo>
                      <a:pt x="0" y="73"/>
                      <a:pt x="3" y="67"/>
                      <a:pt x="8" y="64"/>
                    </a:cubicBezTo>
                    <a:lnTo>
                      <a:pt x="150" y="2"/>
                    </a:lnTo>
                    <a:cubicBezTo>
                      <a:pt x="156" y="0"/>
                      <a:pt x="162" y="2"/>
                      <a:pt x="164" y="8"/>
                    </a:cubicBezTo>
                    <a:cubicBezTo>
                      <a:pt x="167" y="13"/>
                      <a:pt x="164" y="20"/>
                      <a:pt x="159" y="22"/>
                    </a:cubicBezTo>
                    <a:lnTo>
                      <a:pt x="17" y="84"/>
                    </a:lnTo>
                    <a:cubicBezTo>
                      <a:pt x="16" y="85"/>
                      <a:pt x="14" y="85"/>
                      <a:pt x="13" y="85"/>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574" name="Google Shape;1574;p44"/>
              <p:cNvSpPr/>
              <p:nvPr/>
            </p:nvSpPr>
            <p:spPr>
              <a:xfrm>
                <a:off x="6955808" y="2193726"/>
                <a:ext cx="368697" cy="210682"/>
              </a:xfrm>
              <a:custGeom>
                <a:avLst/>
                <a:gdLst/>
                <a:ahLst/>
                <a:cxnLst/>
                <a:rect l="l" t="t" r="r" b="b"/>
                <a:pathLst>
                  <a:path w="681" h="386" extrusionOk="0">
                    <a:moveTo>
                      <a:pt x="668" y="385"/>
                    </a:moveTo>
                    <a:cubicBezTo>
                      <a:pt x="665" y="385"/>
                      <a:pt x="662" y="384"/>
                      <a:pt x="660" y="382"/>
                    </a:cubicBezTo>
                    <a:cubicBezTo>
                      <a:pt x="364" y="112"/>
                      <a:pt x="51" y="108"/>
                      <a:pt x="48" y="108"/>
                    </a:cubicBezTo>
                    <a:cubicBezTo>
                      <a:pt x="44" y="108"/>
                      <a:pt x="40" y="106"/>
                      <a:pt x="38" y="102"/>
                    </a:cubicBezTo>
                    <a:lnTo>
                      <a:pt x="3" y="17"/>
                    </a:lnTo>
                    <a:cubicBezTo>
                      <a:pt x="0" y="11"/>
                      <a:pt x="3" y="5"/>
                      <a:pt x="9" y="3"/>
                    </a:cubicBezTo>
                    <a:cubicBezTo>
                      <a:pt x="14" y="0"/>
                      <a:pt x="21" y="3"/>
                      <a:pt x="23" y="9"/>
                    </a:cubicBezTo>
                    <a:lnTo>
                      <a:pt x="56" y="87"/>
                    </a:lnTo>
                    <a:cubicBezTo>
                      <a:pt x="105" y="89"/>
                      <a:pt x="398" y="113"/>
                      <a:pt x="675" y="366"/>
                    </a:cubicBezTo>
                    <a:cubicBezTo>
                      <a:pt x="679" y="370"/>
                      <a:pt x="680" y="377"/>
                      <a:pt x="676" y="382"/>
                    </a:cubicBezTo>
                    <a:cubicBezTo>
                      <a:pt x="673" y="384"/>
                      <a:pt x="670" y="385"/>
                      <a:pt x="668" y="385"/>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1575" name="Google Shape;1575;p44"/>
            <p:cNvGrpSpPr/>
            <p:nvPr/>
          </p:nvGrpSpPr>
          <p:grpSpPr>
            <a:xfrm>
              <a:off x="7106873" y="1477348"/>
              <a:ext cx="333225" cy="463126"/>
              <a:chOff x="7106873" y="1477348"/>
              <a:chExt cx="333225" cy="463126"/>
            </a:xfrm>
          </p:grpSpPr>
          <p:sp>
            <p:nvSpPr>
              <p:cNvPr id="1576" name="Google Shape;1576;p44"/>
              <p:cNvSpPr/>
              <p:nvPr/>
            </p:nvSpPr>
            <p:spPr>
              <a:xfrm>
                <a:off x="7106873" y="1477348"/>
                <a:ext cx="333225" cy="463126"/>
              </a:xfrm>
              <a:custGeom>
                <a:avLst/>
                <a:gdLst/>
                <a:ahLst/>
                <a:cxnLst/>
                <a:rect l="l" t="t" r="r" b="b"/>
                <a:pathLst>
                  <a:path w="779" h="1083" extrusionOk="0">
                    <a:moveTo>
                      <a:pt x="638" y="866"/>
                    </a:moveTo>
                    <a:lnTo>
                      <a:pt x="564" y="1082"/>
                    </a:lnTo>
                    <a:lnTo>
                      <a:pt x="0" y="889"/>
                    </a:lnTo>
                    <a:lnTo>
                      <a:pt x="74" y="673"/>
                    </a:lnTo>
                    <a:lnTo>
                      <a:pt x="198" y="715"/>
                    </a:lnTo>
                    <a:lnTo>
                      <a:pt x="366" y="225"/>
                    </a:lnTo>
                    <a:lnTo>
                      <a:pt x="239" y="191"/>
                    </a:lnTo>
                    <a:lnTo>
                      <a:pt x="304" y="0"/>
                    </a:lnTo>
                    <a:cubicBezTo>
                      <a:pt x="348" y="14"/>
                      <a:pt x="397" y="22"/>
                      <a:pt x="453" y="23"/>
                    </a:cubicBezTo>
                    <a:cubicBezTo>
                      <a:pt x="508" y="24"/>
                      <a:pt x="565" y="17"/>
                      <a:pt x="623" y="2"/>
                    </a:cubicBezTo>
                    <a:lnTo>
                      <a:pt x="778" y="55"/>
                    </a:lnTo>
                    <a:lnTo>
                      <a:pt x="514" y="824"/>
                    </a:lnTo>
                    <a:lnTo>
                      <a:pt x="638" y="866"/>
                    </a:ln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577" name="Google Shape;1577;p44"/>
              <p:cNvSpPr/>
              <p:nvPr/>
            </p:nvSpPr>
            <p:spPr>
              <a:xfrm>
                <a:off x="7212300" y="1821869"/>
                <a:ext cx="126136" cy="80952"/>
              </a:xfrm>
              <a:custGeom>
                <a:avLst/>
                <a:gdLst/>
                <a:ahLst/>
                <a:cxnLst/>
                <a:rect l="l" t="t" r="r" b="b"/>
                <a:pathLst>
                  <a:path w="294" h="190" extrusionOk="0">
                    <a:moveTo>
                      <a:pt x="17" y="189"/>
                    </a:moveTo>
                    <a:cubicBezTo>
                      <a:pt x="12" y="189"/>
                      <a:pt x="7" y="187"/>
                      <a:pt x="4" y="182"/>
                    </a:cubicBezTo>
                    <a:cubicBezTo>
                      <a:pt x="0" y="175"/>
                      <a:pt x="2" y="166"/>
                      <a:pt x="9" y="162"/>
                    </a:cubicBezTo>
                    <a:lnTo>
                      <a:pt x="269" y="4"/>
                    </a:lnTo>
                    <a:cubicBezTo>
                      <a:pt x="276" y="0"/>
                      <a:pt x="285" y="2"/>
                      <a:pt x="289" y="9"/>
                    </a:cubicBezTo>
                    <a:cubicBezTo>
                      <a:pt x="293" y="16"/>
                      <a:pt x="291" y="25"/>
                      <a:pt x="284" y="29"/>
                    </a:cubicBezTo>
                    <a:lnTo>
                      <a:pt x="25" y="187"/>
                    </a:lnTo>
                    <a:cubicBezTo>
                      <a:pt x="22" y="189"/>
                      <a:pt x="20" y="189"/>
                      <a:pt x="17" y="189"/>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578" name="Google Shape;1578;p44"/>
              <p:cNvSpPr/>
              <p:nvPr/>
            </p:nvSpPr>
            <p:spPr>
              <a:xfrm>
                <a:off x="7261248" y="1838812"/>
                <a:ext cx="126135" cy="79070"/>
              </a:xfrm>
              <a:custGeom>
                <a:avLst/>
                <a:gdLst/>
                <a:ahLst/>
                <a:cxnLst/>
                <a:rect l="l" t="t" r="r" b="b"/>
                <a:pathLst>
                  <a:path w="297" h="187" extrusionOk="0">
                    <a:moveTo>
                      <a:pt x="17" y="186"/>
                    </a:moveTo>
                    <a:cubicBezTo>
                      <a:pt x="12" y="186"/>
                      <a:pt x="7" y="183"/>
                      <a:pt x="4" y="179"/>
                    </a:cubicBezTo>
                    <a:cubicBezTo>
                      <a:pt x="0" y="171"/>
                      <a:pt x="2" y="162"/>
                      <a:pt x="10" y="158"/>
                    </a:cubicBezTo>
                    <a:lnTo>
                      <a:pt x="271" y="4"/>
                    </a:lnTo>
                    <a:cubicBezTo>
                      <a:pt x="278" y="0"/>
                      <a:pt x="287" y="2"/>
                      <a:pt x="291" y="9"/>
                    </a:cubicBezTo>
                    <a:cubicBezTo>
                      <a:pt x="296" y="16"/>
                      <a:pt x="293" y="26"/>
                      <a:pt x="286" y="30"/>
                    </a:cubicBezTo>
                    <a:lnTo>
                      <a:pt x="25" y="184"/>
                    </a:lnTo>
                    <a:cubicBezTo>
                      <a:pt x="22" y="185"/>
                      <a:pt x="20" y="186"/>
                      <a:pt x="17" y="186"/>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579" name="Google Shape;1579;p44"/>
              <p:cNvSpPr/>
              <p:nvPr/>
            </p:nvSpPr>
            <p:spPr>
              <a:xfrm>
                <a:off x="7312080" y="1895291"/>
                <a:ext cx="54595" cy="39534"/>
              </a:xfrm>
              <a:custGeom>
                <a:avLst/>
                <a:gdLst/>
                <a:ahLst/>
                <a:cxnLst/>
                <a:rect l="l" t="t" r="r" b="b"/>
                <a:pathLst>
                  <a:path w="130" h="92" extrusionOk="0">
                    <a:moveTo>
                      <a:pt x="17" y="91"/>
                    </a:moveTo>
                    <a:cubicBezTo>
                      <a:pt x="12" y="91"/>
                      <a:pt x="8" y="88"/>
                      <a:pt x="5" y="84"/>
                    </a:cubicBezTo>
                    <a:cubicBezTo>
                      <a:pt x="0" y="77"/>
                      <a:pt x="2" y="68"/>
                      <a:pt x="9" y="63"/>
                    </a:cubicBezTo>
                    <a:lnTo>
                      <a:pt x="105" y="4"/>
                    </a:lnTo>
                    <a:cubicBezTo>
                      <a:pt x="112" y="0"/>
                      <a:pt x="121" y="2"/>
                      <a:pt x="125" y="9"/>
                    </a:cubicBezTo>
                    <a:cubicBezTo>
                      <a:pt x="129" y="16"/>
                      <a:pt x="127" y="25"/>
                      <a:pt x="120" y="30"/>
                    </a:cubicBezTo>
                    <a:lnTo>
                      <a:pt x="25" y="89"/>
                    </a:lnTo>
                    <a:cubicBezTo>
                      <a:pt x="23" y="90"/>
                      <a:pt x="20" y="91"/>
                      <a:pt x="17" y="91"/>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1580" name="Google Shape;1580;p44"/>
            <p:cNvGrpSpPr/>
            <p:nvPr/>
          </p:nvGrpSpPr>
          <p:grpSpPr>
            <a:xfrm rot="10800000">
              <a:off x="6579445" y="4176368"/>
              <a:ext cx="311529" cy="578250"/>
              <a:chOff x="1196975" y="5856287"/>
              <a:chExt cx="231775" cy="430213"/>
            </a:xfrm>
          </p:grpSpPr>
          <p:sp>
            <p:nvSpPr>
              <p:cNvPr id="1581" name="Google Shape;1581;p44"/>
              <p:cNvSpPr/>
              <p:nvPr/>
            </p:nvSpPr>
            <p:spPr>
              <a:xfrm>
                <a:off x="1328737" y="6122987"/>
                <a:ext cx="14287" cy="66675"/>
              </a:xfrm>
              <a:custGeom>
                <a:avLst/>
                <a:gdLst/>
                <a:ahLst/>
                <a:cxnLst/>
                <a:rect l="l" t="t" r="r" b="b"/>
                <a:pathLst>
                  <a:path w="38" h="185" extrusionOk="0">
                    <a:moveTo>
                      <a:pt x="19" y="184"/>
                    </a:moveTo>
                    <a:cubicBezTo>
                      <a:pt x="9" y="184"/>
                      <a:pt x="0" y="175"/>
                      <a:pt x="0" y="165"/>
                    </a:cubicBezTo>
                    <a:lnTo>
                      <a:pt x="0" y="18"/>
                    </a:lnTo>
                    <a:cubicBezTo>
                      <a:pt x="0" y="8"/>
                      <a:pt x="9" y="0"/>
                      <a:pt x="19" y="0"/>
                    </a:cubicBezTo>
                    <a:cubicBezTo>
                      <a:pt x="29" y="0"/>
                      <a:pt x="37" y="8"/>
                      <a:pt x="37" y="18"/>
                    </a:cubicBezTo>
                    <a:lnTo>
                      <a:pt x="37" y="165"/>
                    </a:lnTo>
                    <a:cubicBezTo>
                      <a:pt x="37" y="175"/>
                      <a:pt x="29" y="184"/>
                      <a:pt x="19" y="184"/>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582" name="Google Shape;1582;p44"/>
              <p:cNvSpPr/>
              <p:nvPr/>
            </p:nvSpPr>
            <p:spPr>
              <a:xfrm>
                <a:off x="1328737" y="6219825"/>
                <a:ext cx="14287" cy="66675"/>
              </a:xfrm>
              <a:custGeom>
                <a:avLst/>
                <a:gdLst/>
                <a:ahLst/>
                <a:cxnLst/>
                <a:rect l="l" t="t" r="r" b="b"/>
                <a:pathLst>
                  <a:path w="38" h="184" extrusionOk="0">
                    <a:moveTo>
                      <a:pt x="19" y="183"/>
                    </a:moveTo>
                    <a:cubicBezTo>
                      <a:pt x="9" y="183"/>
                      <a:pt x="0" y="175"/>
                      <a:pt x="0" y="165"/>
                    </a:cubicBezTo>
                    <a:lnTo>
                      <a:pt x="0" y="18"/>
                    </a:lnTo>
                    <a:cubicBezTo>
                      <a:pt x="0" y="8"/>
                      <a:pt x="9" y="0"/>
                      <a:pt x="19" y="0"/>
                    </a:cubicBezTo>
                    <a:cubicBezTo>
                      <a:pt x="29" y="0"/>
                      <a:pt x="37" y="8"/>
                      <a:pt x="37" y="18"/>
                    </a:cubicBezTo>
                    <a:lnTo>
                      <a:pt x="37" y="165"/>
                    </a:lnTo>
                    <a:cubicBezTo>
                      <a:pt x="37" y="175"/>
                      <a:pt x="29" y="183"/>
                      <a:pt x="19" y="183"/>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583" name="Google Shape;1583;p44"/>
              <p:cNvSpPr/>
              <p:nvPr/>
            </p:nvSpPr>
            <p:spPr>
              <a:xfrm>
                <a:off x="1352550"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5" y="0"/>
                      <a:pt x="184" y="8"/>
                      <a:pt x="184" y="19"/>
                    </a:cubicBezTo>
                    <a:cubicBezTo>
                      <a:pt x="184" y="29"/>
                      <a:pt x="175"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584" name="Google Shape;1584;p44"/>
              <p:cNvSpPr/>
              <p:nvPr/>
            </p:nvSpPr>
            <p:spPr>
              <a:xfrm>
                <a:off x="1254125" y="6197600"/>
                <a:ext cx="66675" cy="14287"/>
              </a:xfrm>
              <a:custGeom>
                <a:avLst/>
                <a:gdLst/>
                <a:ahLst/>
                <a:cxnLst/>
                <a:rect l="l" t="t" r="r" b="b"/>
                <a:pathLst>
                  <a:path w="185" h="38" extrusionOk="0">
                    <a:moveTo>
                      <a:pt x="165" y="37"/>
                    </a:moveTo>
                    <a:lnTo>
                      <a:pt x="18" y="37"/>
                    </a:lnTo>
                    <a:cubicBezTo>
                      <a:pt x="8" y="37"/>
                      <a:pt x="0" y="29"/>
                      <a:pt x="0" y="19"/>
                    </a:cubicBezTo>
                    <a:cubicBezTo>
                      <a:pt x="0" y="8"/>
                      <a:pt x="8" y="0"/>
                      <a:pt x="18" y="0"/>
                    </a:cubicBezTo>
                    <a:lnTo>
                      <a:pt x="165" y="0"/>
                    </a:lnTo>
                    <a:cubicBezTo>
                      <a:pt x="176" y="0"/>
                      <a:pt x="184" y="8"/>
                      <a:pt x="184" y="19"/>
                    </a:cubicBezTo>
                    <a:cubicBezTo>
                      <a:pt x="184" y="29"/>
                      <a:pt x="176" y="37"/>
                      <a:pt x="165" y="3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585" name="Google Shape;1585;p44"/>
              <p:cNvSpPr/>
              <p:nvPr/>
            </p:nvSpPr>
            <p:spPr>
              <a:xfrm>
                <a:off x="1270000" y="5856287"/>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586" name="Google Shape;1586;p44"/>
              <p:cNvSpPr/>
              <p:nvPr/>
            </p:nvSpPr>
            <p:spPr>
              <a:xfrm>
                <a:off x="1196975" y="6043612"/>
                <a:ext cx="34925" cy="26987"/>
              </a:xfrm>
              <a:custGeom>
                <a:avLst/>
                <a:gdLst/>
                <a:ahLst/>
                <a:cxnLst/>
                <a:rect l="l" t="t" r="r" b="b"/>
                <a:pathLst>
                  <a:path w="96" h="74" extrusionOk="0">
                    <a:moveTo>
                      <a:pt x="48" y="0"/>
                    </a:moveTo>
                    <a:cubicBezTo>
                      <a:pt x="0" y="0"/>
                      <a:pt x="0" y="73"/>
                      <a:pt x="48" y="73"/>
                    </a:cubicBezTo>
                    <a:cubicBezTo>
                      <a:pt x="95" y="73"/>
                      <a:pt x="95" y="0"/>
                      <a:pt x="48"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587" name="Google Shape;1587;p44"/>
              <p:cNvSpPr/>
              <p:nvPr/>
            </p:nvSpPr>
            <p:spPr>
              <a:xfrm>
                <a:off x="1393825" y="6043612"/>
                <a:ext cx="34925" cy="26987"/>
              </a:xfrm>
              <a:custGeom>
                <a:avLst/>
                <a:gdLst/>
                <a:ahLst/>
                <a:cxnLst/>
                <a:rect l="l" t="t" r="r" b="b"/>
                <a:pathLst>
                  <a:path w="96" h="74" extrusionOk="0">
                    <a:moveTo>
                      <a:pt x="47" y="0"/>
                    </a:moveTo>
                    <a:cubicBezTo>
                      <a:pt x="0" y="0"/>
                      <a:pt x="0" y="73"/>
                      <a:pt x="47" y="73"/>
                    </a:cubicBezTo>
                    <a:cubicBezTo>
                      <a:pt x="95" y="73"/>
                      <a:pt x="95" y="0"/>
                      <a:pt x="47"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nvGrpSpPr>
            <p:cNvPr id="1588" name="Google Shape;1588;p44"/>
            <p:cNvGrpSpPr/>
            <p:nvPr/>
          </p:nvGrpSpPr>
          <p:grpSpPr>
            <a:xfrm>
              <a:off x="6148294" y="1181710"/>
              <a:ext cx="1653853" cy="3572905"/>
              <a:chOff x="6190844" y="1334810"/>
              <a:chExt cx="1653853" cy="3572905"/>
            </a:xfrm>
          </p:grpSpPr>
          <p:sp>
            <p:nvSpPr>
              <p:cNvPr id="1589" name="Google Shape;1589;p44"/>
              <p:cNvSpPr/>
              <p:nvPr/>
            </p:nvSpPr>
            <p:spPr>
              <a:xfrm>
                <a:off x="7388557" y="4606482"/>
                <a:ext cx="280228" cy="301233"/>
              </a:xfrm>
              <a:custGeom>
                <a:avLst/>
                <a:gdLst/>
                <a:ahLst/>
                <a:cxnLst/>
                <a:rect l="l" t="t" r="r" b="b"/>
                <a:pathLst>
                  <a:path w="527" h="568" extrusionOk="0">
                    <a:moveTo>
                      <a:pt x="202" y="339"/>
                    </a:moveTo>
                    <a:cubicBezTo>
                      <a:pt x="132" y="310"/>
                      <a:pt x="65" y="277"/>
                      <a:pt x="0" y="239"/>
                    </a:cubicBezTo>
                    <a:cubicBezTo>
                      <a:pt x="73" y="226"/>
                      <a:pt x="146" y="213"/>
                      <a:pt x="219" y="200"/>
                    </a:cubicBezTo>
                    <a:cubicBezTo>
                      <a:pt x="228" y="133"/>
                      <a:pt x="240" y="67"/>
                      <a:pt x="254" y="0"/>
                    </a:cubicBezTo>
                    <a:lnTo>
                      <a:pt x="257" y="0"/>
                    </a:lnTo>
                    <a:cubicBezTo>
                      <a:pt x="287" y="59"/>
                      <a:pt x="318" y="118"/>
                      <a:pt x="349" y="177"/>
                    </a:cubicBezTo>
                    <a:cubicBezTo>
                      <a:pt x="408" y="167"/>
                      <a:pt x="467" y="156"/>
                      <a:pt x="526" y="146"/>
                    </a:cubicBezTo>
                    <a:cubicBezTo>
                      <a:pt x="487" y="195"/>
                      <a:pt x="448" y="244"/>
                      <a:pt x="409" y="292"/>
                    </a:cubicBezTo>
                    <a:cubicBezTo>
                      <a:pt x="432" y="338"/>
                      <a:pt x="456" y="384"/>
                      <a:pt x="480" y="429"/>
                    </a:cubicBezTo>
                    <a:cubicBezTo>
                      <a:pt x="430" y="417"/>
                      <a:pt x="381" y="403"/>
                      <a:pt x="333" y="387"/>
                    </a:cubicBezTo>
                    <a:cubicBezTo>
                      <a:pt x="285" y="447"/>
                      <a:pt x="237" y="507"/>
                      <a:pt x="189" y="567"/>
                    </a:cubicBezTo>
                    <a:cubicBezTo>
                      <a:pt x="191" y="491"/>
                      <a:pt x="195" y="415"/>
                      <a:pt x="202" y="339"/>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590" name="Google Shape;1590;p44"/>
              <p:cNvSpPr/>
              <p:nvPr/>
            </p:nvSpPr>
            <p:spPr>
              <a:xfrm>
                <a:off x="6190844" y="3603519"/>
                <a:ext cx="344879" cy="388706"/>
              </a:xfrm>
              <a:custGeom>
                <a:avLst/>
                <a:gdLst/>
                <a:ahLst/>
                <a:cxnLst/>
                <a:rect l="l" t="t" r="r" b="b"/>
                <a:pathLst>
                  <a:path w="796" h="898" extrusionOk="0">
                    <a:moveTo>
                      <a:pt x="324" y="535"/>
                    </a:moveTo>
                    <a:cubicBezTo>
                      <a:pt x="212" y="479"/>
                      <a:pt x="104" y="416"/>
                      <a:pt x="0" y="347"/>
                    </a:cubicBezTo>
                    <a:cubicBezTo>
                      <a:pt x="110" y="337"/>
                      <a:pt x="220" y="326"/>
                      <a:pt x="330" y="316"/>
                    </a:cubicBezTo>
                    <a:cubicBezTo>
                      <a:pt x="335" y="210"/>
                      <a:pt x="344" y="105"/>
                      <a:pt x="356" y="0"/>
                    </a:cubicBezTo>
                    <a:lnTo>
                      <a:pt x="361" y="1"/>
                    </a:lnTo>
                    <a:cubicBezTo>
                      <a:pt x="416" y="99"/>
                      <a:pt x="472" y="198"/>
                      <a:pt x="527" y="297"/>
                    </a:cubicBezTo>
                    <a:cubicBezTo>
                      <a:pt x="616" y="288"/>
                      <a:pt x="706" y="280"/>
                      <a:pt x="795" y="271"/>
                    </a:cubicBezTo>
                    <a:cubicBezTo>
                      <a:pt x="742" y="344"/>
                      <a:pt x="688" y="417"/>
                      <a:pt x="635" y="489"/>
                    </a:cubicBezTo>
                    <a:cubicBezTo>
                      <a:pt x="678" y="565"/>
                      <a:pt x="721" y="642"/>
                      <a:pt x="763" y="718"/>
                    </a:cubicBezTo>
                    <a:cubicBezTo>
                      <a:pt x="685" y="692"/>
                      <a:pt x="608" y="663"/>
                      <a:pt x="531" y="631"/>
                    </a:cubicBezTo>
                    <a:cubicBezTo>
                      <a:pt x="466" y="720"/>
                      <a:pt x="401" y="808"/>
                      <a:pt x="336" y="897"/>
                    </a:cubicBezTo>
                    <a:cubicBezTo>
                      <a:pt x="327" y="777"/>
                      <a:pt x="324" y="656"/>
                      <a:pt x="324" y="535"/>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sp>
            <p:nvSpPr>
              <p:cNvPr id="1591" name="Google Shape;1591;p44"/>
              <p:cNvSpPr/>
              <p:nvPr/>
            </p:nvSpPr>
            <p:spPr>
              <a:xfrm>
                <a:off x="7616046" y="1334810"/>
                <a:ext cx="228651" cy="245798"/>
              </a:xfrm>
              <a:custGeom>
                <a:avLst/>
                <a:gdLst/>
                <a:ahLst/>
                <a:cxnLst/>
                <a:rect l="l" t="t" r="r" b="b"/>
                <a:pathLst>
                  <a:path w="527" h="568" extrusionOk="0">
                    <a:moveTo>
                      <a:pt x="202" y="339"/>
                    </a:moveTo>
                    <a:cubicBezTo>
                      <a:pt x="132" y="310"/>
                      <a:pt x="65" y="277"/>
                      <a:pt x="0" y="239"/>
                    </a:cubicBezTo>
                    <a:cubicBezTo>
                      <a:pt x="73" y="226"/>
                      <a:pt x="146" y="213"/>
                      <a:pt x="219" y="200"/>
                    </a:cubicBezTo>
                    <a:cubicBezTo>
                      <a:pt x="228" y="133"/>
                      <a:pt x="240" y="67"/>
                      <a:pt x="254" y="0"/>
                    </a:cubicBezTo>
                    <a:lnTo>
                      <a:pt x="257" y="0"/>
                    </a:lnTo>
                    <a:cubicBezTo>
                      <a:pt x="287" y="59"/>
                      <a:pt x="318" y="118"/>
                      <a:pt x="349" y="177"/>
                    </a:cubicBezTo>
                    <a:cubicBezTo>
                      <a:pt x="408" y="167"/>
                      <a:pt x="467" y="156"/>
                      <a:pt x="526" y="146"/>
                    </a:cubicBezTo>
                    <a:cubicBezTo>
                      <a:pt x="487" y="195"/>
                      <a:pt x="448" y="244"/>
                      <a:pt x="409" y="292"/>
                    </a:cubicBezTo>
                    <a:cubicBezTo>
                      <a:pt x="432" y="338"/>
                      <a:pt x="456" y="384"/>
                      <a:pt x="480" y="429"/>
                    </a:cubicBezTo>
                    <a:cubicBezTo>
                      <a:pt x="430" y="417"/>
                      <a:pt x="381" y="403"/>
                      <a:pt x="333" y="387"/>
                    </a:cubicBezTo>
                    <a:cubicBezTo>
                      <a:pt x="285" y="447"/>
                      <a:pt x="237" y="507"/>
                      <a:pt x="189" y="567"/>
                    </a:cubicBezTo>
                    <a:cubicBezTo>
                      <a:pt x="191" y="491"/>
                      <a:pt x="195" y="415"/>
                      <a:pt x="202" y="339"/>
                    </a:cubicBezTo>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b="0" i="0" u="none">
                  <a:solidFill>
                    <a:srgbClr val="000000"/>
                  </a:solidFill>
                  <a:latin typeface="Arial"/>
                  <a:ea typeface="Arial"/>
                  <a:cs typeface="Arial"/>
                  <a:sym typeface="Arial"/>
                </a:endParaRPr>
              </a:p>
            </p:txBody>
          </p:sp>
        </p:grpSp>
      </p:grpSp>
      <p:sp>
        <p:nvSpPr>
          <p:cNvPr id="8" name="Subtitle 7"/>
          <p:cNvSpPr>
            <a:spLocks noGrp="1"/>
          </p:cNvSpPr>
          <p:nvPr>
            <p:ph type="subTitle" idx="5"/>
          </p:nvPr>
        </p:nvSpPr>
        <p:spPr>
          <a:xfrm>
            <a:off x="164111" y="3053004"/>
            <a:ext cx="6697306" cy="505500"/>
          </a:xfrm>
        </p:spPr>
        <p:txBody>
          <a:bodyPr/>
          <a:lstStyle/>
          <a:p>
            <a:pPr marL="482600" indent="-342900">
              <a:lnSpc>
                <a:spcPct val="150000"/>
              </a:lnSpc>
              <a:buFontTx/>
              <a:buChar char="-"/>
            </a:pPr>
            <a:r>
              <a:rPr lang="en-US" sz="2800" dirty="0"/>
              <a:t>Work in 3 teams.</a:t>
            </a:r>
          </a:p>
          <a:p>
            <a:pPr marL="482600" indent="-342900">
              <a:lnSpc>
                <a:spcPct val="150000"/>
              </a:lnSpc>
              <a:buFontTx/>
              <a:buChar char="-"/>
            </a:pPr>
            <a:r>
              <a:rPr lang="en-US" sz="2800" dirty="0"/>
              <a:t>Take turn to answer the question.</a:t>
            </a:r>
          </a:p>
          <a:p>
            <a:pPr marL="482600" indent="-342900">
              <a:lnSpc>
                <a:spcPct val="150000"/>
              </a:lnSpc>
              <a:buFontTx/>
              <a:buChar char="-"/>
            </a:pPr>
            <a:r>
              <a:rPr lang="en-US" sz="2800" dirty="0"/>
              <a:t>Spin the wheel to get points.</a:t>
            </a:r>
          </a:p>
        </p:txBody>
      </p:sp>
      <p:sp>
        <p:nvSpPr>
          <p:cNvPr id="89" name="Google Shape;1533;p44"/>
          <p:cNvSpPr txBox="1">
            <a:spLocks/>
          </p:cNvSpPr>
          <p:nvPr/>
        </p:nvSpPr>
        <p:spPr>
          <a:xfrm>
            <a:off x="-1524000" y="666750"/>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Grandstander"/>
              <a:buNone/>
              <a:defRPr sz="3500" b="1" i="0" u="none" strike="noStrike" cap="none">
                <a:solidFill>
                  <a:schemeClr val="dk1"/>
                </a:solidFill>
                <a:latin typeface="Grandstander"/>
                <a:ea typeface="Grandstander"/>
                <a:cs typeface="Grandstander"/>
                <a:sym typeface="Grandstander"/>
              </a:defRPr>
            </a:lvl1pPr>
            <a:lvl2pPr marR="0" lvl="1" algn="l" rtl="0">
              <a:lnSpc>
                <a:spcPct val="100000"/>
              </a:lnSpc>
              <a:spcBef>
                <a:spcPts val="0"/>
              </a:spcBef>
              <a:spcAft>
                <a:spcPts val="0"/>
              </a:spcAft>
              <a:buClr>
                <a:schemeClr val="dk1"/>
              </a:buClr>
              <a:buSzPts val="3500"/>
              <a:buFont typeface="Grandstander"/>
              <a:buNone/>
              <a:defRPr sz="3500" b="1" i="0" u="none" strike="noStrike" cap="none">
                <a:solidFill>
                  <a:schemeClr val="dk1"/>
                </a:solidFill>
                <a:latin typeface="Grandstander"/>
                <a:ea typeface="Grandstander"/>
                <a:cs typeface="Grandstander"/>
                <a:sym typeface="Grandstander"/>
              </a:defRPr>
            </a:lvl2pPr>
            <a:lvl3pPr marR="0" lvl="2" algn="l" rtl="0">
              <a:lnSpc>
                <a:spcPct val="100000"/>
              </a:lnSpc>
              <a:spcBef>
                <a:spcPts val="0"/>
              </a:spcBef>
              <a:spcAft>
                <a:spcPts val="0"/>
              </a:spcAft>
              <a:buClr>
                <a:schemeClr val="dk1"/>
              </a:buClr>
              <a:buSzPts val="3500"/>
              <a:buFont typeface="Grandstander"/>
              <a:buNone/>
              <a:defRPr sz="3500" b="1" i="0" u="none" strike="noStrike" cap="none">
                <a:solidFill>
                  <a:schemeClr val="dk1"/>
                </a:solidFill>
                <a:latin typeface="Grandstander"/>
                <a:ea typeface="Grandstander"/>
                <a:cs typeface="Grandstander"/>
                <a:sym typeface="Grandstander"/>
              </a:defRPr>
            </a:lvl3pPr>
            <a:lvl4pPr marR="0" lvl="3" algn="l" rtl="0">
              <a:lnSpc>
                <a:spcPct val="100000"/>
              </a:lnSpc>
              <a:spcBef>
                <a:spcPts val="0"/>
              </a:spcBef>
              <a:spcAft>
                <a:spcPts val="0"/>
              </a:spcAft>
              <a:buClr>
                <a:schemeClr val="dk1"/>
              </a:buClr>
              <a:buSzPts val="3500"/>
              <a:buFont typeface="Grandstander"/>
              <a:buNone/>
              <a:defRPr sz="3500" b="1" i="0" u="none" strike="noStrike" cap="none">
                <a:solidFill>
                  <a:schemeClr val="dk1"/>
                </a:solidFill>
                <a:latin typeface="Grandstander"/>
                <a:ea typeface="Grandstander"/>
                <a:cs typeface="Grandstander"/>
                <a:sym typeface="Grandstander"/>
              </a:defRPr>
            </a:lvl4pPr>
            <a:lvl5pPr marR="0" lvl="4" algn="l" rtl="0">
              <a:lnSpc>
                <a:spcPct val="100000"/>
              </a:lnSpc>
              <a:spcBef>
                <a:spcPts val="0"/>
              </a:spcBef>
              <a:spcAft>
                <a:spcPts val="0"/>
              </a:spcAft>
              <a:buClr>
                <a:schemeClr val="dk1"/>
              </a:buClr>
              <a:buSzPts val="3500"/>
              <a:buFont typeface="Grandstander"/>
              <a:buNone/>
              <a:defRPr sz="3500" b="1" i="0" u="none" strike="noStrike" cap="none">
                <a:solidFill>
                  <a:schemeClr val="dk1"/>
                </a:solidFill>
                <a:latin typeface="Grandstander"/>
                <a:ea typeface="Grandstander"/>
                <a:cs typeface="Grandstander"/>
                <a:sym typeface="Grandstander"/>
              </a:defRPr>
            </a:lvl5pPr>
            <a:lvl6pPr marR="0" lvl="5" algn="l" rtl="0">
              <a:lnSpc>
                <a:spcPct val="100000"/>
              </a:lnSpc>
              <a:spcBef>
                <a:spcPts val="0"/>
              </a:spcBef>
              <a:spcAft>
                <a:spcPts val="0"/>
              </a:spcAft>
              <a:buClr>
                <a:schemeClr val="dk1"/>
              </a:buClr>
              <a:buSzPts val="3500"/>
              <a:buFont typeface="Grandstander"/>
              <a:buNone/>
              <a:defRPr sz="3500" b="1" i="0" u="none" strike="noStrike" cap="none">
                <a:solidFill>
                  <a:schemeClr val="dk1"/>
                </a:solidFill>
                <a:latin typeface="Grandstander"/>
                <a:ea typeface="Grandstander"/>
                <a:cs typeface="Grandstander"/>
                <a:sym typeface="Grandstander"/>
              </a:defRPr>
            </a:lvl6pPr>
            <a:lvl7pPr marR="0" lvl="6" algn="l" rtl="0">
              <a:lnSpc>
                <a:spcPct val="100000"/>
              </a:lnSpc>
              <a:spcBef>
                <a:spcPts val="0"/>
              </a:spcBef>
              <a:spcAft>
                <a:spcPts val="0"/>
              </a:spcAft>
              <a:buClr>
                <a:schemeClr val="dk1"/>
              </a:buClr>
              <a:buSzPts val="3500"/>
              <a:buFont typeface="Grandstander"/>
              <a:buNone/>
              <a:defRPr sz="3500" b="1" i="0" u="none" strike="noStrike" cap="none">
                <a:solidFill>
                  <a:schemeClr val="dk1"/>
                </a:solidFill>
                <a:latin typeface="Grandstander"/>
                <a:ea typeface="Grandstander"/>
                <a:cs typeface="Grandstander"/>
                <a:sym typeface="Grandstander"/>
              </a:defRPr>
            </a:lvl7pPr>
            <a:lvl8pPr marR="0" lvl="7" algn="l" rtl="0">
              <a:lnSpc>
                <a:spcPct val="100000"/>
              </a:lnSpc>
              <a:spcBef>
                <a:spcPts val="0"/>
              </a:spcBef>
              <a:spcAft>
                <a:spcPts val="0"/>
              </a:spcAft>
              <a:buClr>
                <a:schemeClr val="dk1"/>
              </a:buClr>
              <a:buSzPts val="3500"/>
              <a:buFont typeface="Grandstander"/>
              <a:buNone/>
              <a:defRPr sz="3500" b="1" i="0" u="none" strike="noStrike" cap="none">
                <a:solidFill>
                  <a:schemeClr val="dk1"/>
                </a:solidFill>
                <a:latin typeface="Grandstander"/>
                <a:ea typeface="Grandstander"/>
                <a:cs typeface="Grandstander"/>
                <a:sym typeface="Grandstander"/>
              </a:defRPr>
            </a:lvl8pPr>
            <a:lvl9pPr marR="0" lvl="8" algn="l" rtl="0">
              <a:lnSpc>
                <a:spcPct val="100000"/>
              </a:lnSpc>
              <a:spcBef>
                <a:spcPts val="0"/>
              </a:spcBef>
              <a:spcAft>
                <a:spcPts val="0"/>
              </a:spcAft>
              <a:buClr>
                <a:schemeClr val="dk1"/>
              </a:buClr>
              <a:buSzPts val="3500"/>
              <a:buFont typeface="Grandstander"/>
              <a:buNone/>
              <a:defRPr sz="3500" b="1" i="0" u="none" strike="noStrike" cap="none">
                <a:solidFill>
                  <a:schemeClr val="dk1"/>
                </a:solidFill>
                <a:latin typeface="Grandstander"/>
                <a:ea typeface="Grandstander"/>
                <a:cs typeface="Grandstander"/>
                <a:sym typeface="Grandstander"/>
              </a:defRPr>
            </a:lvl9pPr>
          </a:lstStyle>
          <a:p>
            <a:pPr algn="ctr"/>
            <a:r>
              <a:rPr lang="en-US" sz="4000" dirty="0"/>
              <a:t>Rule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quay dung"/>
          <p:cNvSpPr/>
          <p:nvPr/>
        </p:nvSpPr>
        <p:spPr>
          <a:xfrm>
            <a:off x="6965768" y="4408715"/>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TURN</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pic>
        <p:nvPicPr>
          <p:cNvPr id="44" name="Picture 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605" y="634148"/>
            <a:ext cx="371475" cy="328613"/>
          </a:xfrm>
          <a:prstGeom prst="rect">
            <a:avLst/>
          </a:prstGeom>
        </p:spPr>
      </p:pic>
      <p:pic>
        <p:nvPicPr>
          <p:cNvPr id="45" name="Picture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2304" y="905604"/>
            <a:ext cx="371475" cy="328613"/>
          </a:xfrm>
          <a:prstGeom prst="rect">
            <a:avLst/>
          </a:prstGeom>
        </p:spPr>
      </p:pic>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9363" y="510208"/>
            <a:ext cx="371475" cy="328613"/>
          </a:xfrm>
          <a:prstGeom prst="rect">
            <a:avLst/>
          </a:prstGeom>
        </p:spPr>
      </p:pic>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3873" y="358881"/>
            <a:ext cx="535781" cy="892969"/>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85614" y="-520300"/>
            <a:ext cx="457200" cy="457200"/>
          </a:xfrm>
          <a:prstGeom prst="rect">
            <a:avLst/>
          </a:prstGeom>
        </p:spPr>
      </p:pic>
      <p:sp>
        <p:nvSpPr>
          <p:cNvPr id="63" name="TextBox 62"/>
          <p:cNvSpPr txBox="1"/>
          <p:nvPr/>
        </p:nvSpPr>
        <p:spPr>
          <a:xfrm>
            <a:off x="34188" y="319505"/>
            <a:ext cx="6239488" cy="3968394"/>
          </a:xfrm>
          <a:prstGeom prst="rect">
            <a:avLst/>
          </a:prstGeom>
          <a:solidFill>
            <a:srgbClr val="FFF8F8"/>
          </a:solidFill>
        </p:spPr>
        <p:txBody>
          <a:bodyPr wrap="square" rtlCol="0">
            <a:spAutoFit/>
          </a:bodyPr>
          <a:lstStyle/>
          <a:p>
            <a:pPr marL="342900" marR="197485" lvl="0" indent="-342900" algn="just">
              <a:lnSpc>
                <a:spcPct val="107000"/>
              </a:lnSpc>
              <a:spcAft>
                <a:spcPts val="600"/>
              </a:spcAft>
              <a:buFont typeface="Symbol" panose="05050102010706020507" pitchFamily="18" charset="2"/>
              <a:buChar char=""/>
              <a:tabLst>
                <a:tab pos="379095" algn="l"/>
              </a:tabLst>
            </a:pPr>
            <a:r>
              <a:rPr lang="en-US" sz="2200" dirty="0">
                <a:solidFill>
                  <a:srgbClr val="3B1F1F"/>
                </a:solidFill>
                <a:latin typeface="Comic Sans MS" panose="030F0702030302020204" pitchFamily="66" charset="0"/>
              </a:rPr>
              <a:t>How’s the weather in Ha </a:t>
            </a:r>
            <a:r>
              <a:rPr lang="en-US" sz="2200" dirty="0" err="1">
                <a:solidFill>
                  <a:srgbClr val="3B1F1F"/>
                </a:solidFill>
                <a:latin typeface="Comic Sans MS" panose="030F0702030302020204" pitchFamily="66" charset="0"/>
              </a:rPr>
              <a:t>Noi</a:t>
            </a:r>
            <a:r>
              <a:rPr lang="en-US" sz="2200" dirty="0">
                <a:solidFill>
                  <a:srgbClr val="3B1F1F"/>
                </a:solidFill>
                <a:latin typeface="Comic Sans MS" panose="030F0702030302020204" pitchFamily="66" charset="0"/>
              </a:rPr>
              <a:t> in winter?</a:t>
            </a:r>
          </a:p>
          <a:p>
            <a:pPr marL="342900" marR="197485" lvl="0" indent="-342900" algn="just">
              <a:lnSpc>
                <a:spcPct val="107000"/>
              </a:lnSpc>
              <a:spcAft>
                <a:spcPts val="600"/>
              </a:spcAft>
              <a:buFont typeface="Symbol" panose="05050102010706020507" pitchFamily="18" charset="2"/>
              <a:buChar char=""/>
              <a:tabLst>
                <a:tab pos="379095" algn="l"/>
              </a:tabLst>
            </a:pPr>
            <a:r>
              <a:rPr lang="en-US" sz="2200" dirty="0">
                <a:solidFill>
                  <a:srgbClr val="3B1F1F"/>
                </a:solidFill>
                <a:latin typeface="Comic Sans MS" panose="030F0702030302020204" pitchFamily="66" charset="0"/>
              </a:rPr>
              <a:t>What do you usually wear in summer?</a:t>
            </a:r>
          </a:p>
          <a:p>
            <a:pPr marL="342900" marR="197485" lvl="0" indent="-342900" algn="just">
              <a:lnSpc>
                <a:spcPct val="107000"/>
              </a:lnSpc>
              <a:spcAft>
                <a:spcPts val="600"/>
              </a:spcAft>
              <a:buFont typeface="Symbol" panose="05050102010706020507" pitchFamily="18" charset="2"/>
              <a:buChar char=""/>
              <a:tabLst>
                <a:tab pos="379095" algn="l"/>
              </a:tabLst>
            </a:pPr>
            <a:r>
              <a:rPr lang="en-US" sz="2200" dirty="0">
                <a:solidFill>
                  <a:srgbClr val="3B1F1F"/>
                </a:solidFill>
                <a:latin typeface="Comic Sans MS" panose="030F0702030302020204" pitchFamily="66" charset="0"/>
              </a:rPr>
              <a:t>Where do you want to visit? </a:t>
            </a:r>
          </a:p>
          <a:p>
            <a:pPr marL="342900" marR="197485" lvl="0" indent="-342900" algn="just">
              <a:lnSpc>
                <a:spcPct val="107000"/>
              </a:lnSpc>
              <a:spcAft>
                <a:spcPts val="600"/>
              </a:spcAft>
              <a:buFont typeface="Symbol" panose="05050102010706020507" pitchFamily="18" charset="2"/>
              <a:buChar char=""/>
              <a:tabLst>
                <a:tab pos="379095" algn="l"/>
              </a:tabLst>
            </a:pPr>
            <a:r>
              <a:rPr lang="en-US" sz="2200" dirty="0">
                <a:solidFill>
                  <a:srgbClr val="3B1F1F"/>
                </a:solidFill>
                <a:latin typeface="Comic Sans MS" panose="030F0702030302020204" pitchFamily="66" charset="0"/>
              </a:rPr>
              <a:t>How can I get to the park? </a:t>
            </a:r>
          </a:p>
          <a:p>
            <a:pPr marL="342900" marR="197485" lvl="0" indent="-342900" algn="just">
              <a:lnSpc>
                <a:spcPct val="107000"/>
              </a:lnSpc>
              <a:spcAft>
                <a:spcPts val="600"/>
              </a:spcAft>
              <a:buFont typeface="Symbol" panose="05050102010706020507" pitchFamily="18" charset="2"/>
              <a:buChar char=""/>
              <a:tabLst>
                <a:tab pos="379095" algn="l"/>
              </a:tabLst>
            </a:pPr>
            <a:r>
              <a:rPr lang="en-US" sz="2200" dirty="0">
                <a:solidFill>
                  <a:srgbClr val="3B1F1F"/>
                </a:solidFill>
                <a:latin typeface="Comic Sans MS" panose="030F0702030302020204" pitchFamily="66" charset="0"/>
              </a:rPr>
              <a:t>What do you think of Ba Na Hills? </a:t>
            </a:r>
          </a:p>
          <a:p>
            <a:pPr marL="342900" marR="197485" lvl="0" indent="-342900" algn="just">
              <a:lnSpc>
                <a:spcPct val="107000"/>
              </a:lnSpc>
              <a:spcAft>
                <a:spcPts val="600"/>
              </a:spcAft>
              <a:buFont typeface="Symbol" panose="05050102010706020507" pitchFamily="18" charset="2"/>
              <a:buChar char=""/>
              <a:tabLst>
                <a:tab pos="379095" algn="l"/>
              </a:tabLst>
            </a:pPr>
            <a:r>
              <a:rPr lang="en-US" sz="2200" dirty="0">
                <a:solidFill>
                  <a:srgbClr val="3B1F1F"/>
                </a:solidFill>
                <a:latin typeface="Comic Sans MS" panose="030F0702030302020204" pitchFamily="66" charset="0"/>
              </a:rPr>
              <a:t>How far is it from your house</a:t>
            </a:r>
          </a:p>
          <a:p>
            <a:pPr marR="197485" lvl="0" algn="just">
              <a:lnSpc>
                <a:spcPct val="107000"/>
              </a:lnSpc>
              <a:spcAft>
                <a:spcPts val="600"/>
              </a:spcAft>
              <a:tabLst>
                <a:tab pos="379095" algn="l"/>
              </a:tabLst>
            </a:pPr>
            <a:r>
              <a:rPr lang="en-US" sz="2200" dirty="0">
                <a:solidFill>
                  <a:srgbClr val="3B1F1F"/>
                </a:solidFill>
                <a:latin typeface="Comic Sans MS" panose="030F0702030302020204" pitchFamily="66" charset="0"/>
              </a:rPr>
              <a:t>    to school?</a:t>
            </a:r>
          </a:p>
          <a:p>
            <a:pPr marL="342900" marR="197485" indent="-342900" algn="just">
              <a:lnSpc>
                <a:spcPct val="107000"/>
              </a:lnSpc>
              <a:spcAft>
                <a:spcPts val="600"/>
              </a:spcAft>
              <a:buFont typeface="Symbol" panose="05050102010706020507" pitchFamily="18" charset="2"/>
              <a:buChar char=""/>
              <a:tabLst>
                <a:tab pos="379095" algn="l"/>
              </a:tabLst>
            </a:pPr>
            <a:r>
              <a:rPr lang="en-US" sz="2200" dirty="0">
                <a:solidFill>
                  <a:srgbClr val="3B1F1F"/>
                </a:solidFill>
                <a:latin typeface="Comic Sans MS" panose="030F0702030302020204" pitchFamily="66" charset="0"/>
              </a:rPr>
              <a:t>Where are you going to visit?</a:t>
            </a:r>
            <a:endParaRPr lang="en-US" sz="2400" dirty="0"/>
          </a:p>
          <a:p>
            <a:pPr marL="342900" marR="197485" lvl="0" indent="-342900" algn="just">
              <a:lnSpc>
                <a:spcPct val="107000"/>
              </a:lnSpc>
              <a:spcAft>
                <a:spcPts val="600"/>
              </a:spcAft>
              <a:buFont typeface="Symbol" panose="05050102010706020507" pitchFamily="18" charset="2"/>
              <a:buChar char=""/>
              <a:tabLst>
                <a:tab pos="379095" algn="l"/>
              </a:tabLst>
            </a:pPr>
            <a:r>
              <a:rPr lang="en-US" sz="2200" dirty="0">
                <a:solidFill>
                  <a:srgbClr val="3B1F1F"/>
                </a:solidFill>
                <a:latin typeface="Comic Sans MS" panose="030F0702030302020204" pitchFamily="66" charset="0"/>
              </a:rPr>
              <a:t>What are you going to do this summer?</a:t>
            </a:r>
          </a:p>
        </p:txBody>
      </p:sp>
      <p:grpSp>
        <p:nvGrpSpPr>
          <p:cNvPr id="22" name="vong quay"/>
          <p:cNvGrpSpPr/>
          <p:nvPr/>
        </p:nvGrpSpPr>
        <p:grpSpPr>
          <a:xfrm>
            <a:off x="5107813" y="438929"/>
            <a:ext cx="3434097" cy="3504421"/>
            <a:chOff x="5425622" y="292790"/>
            <a:chExt cx="5834378" cy="582828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51479"/>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5</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0" name="TextBox 9"/>
            <p:cNvSpPr txBox="1"/>
            <p:nvPr/>
          </p:nvSpPr>
          <p:spPr>
            <a:xfrm rot="12232592">
              <a:off x="5742638" y="2167064"/>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-3</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1" name="TextBox 10"/>
            <p:cNvSpPr txBox="1"/>
            <p:nvPr/>
          </p:nvSpPr>
          <p:spPr>
            <a:xfrm rot="17590276">
              <a:off x="8020995" y="1248554"/>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GB" sz="2400" b="1" kern="1200" noProof="0"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2" name="TextBox 11"/>
            <p:cNvSpPr txBox="1"/>
            <p:nvPr/>
          </p:nvSpPr>
          <p:spPr>
            <a:xfrm rot="20155085">
              <a:off x="8917980" y="2171668"/>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10</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7" name="TextBox 16"/>
            <p:cNvSpPr txBox="1"/>
            <p:nvPr/>
          </p:nvSpPr>
          <p:spPr>
            <a:xfrm rot="9501114">
              <a:off x="5697322" y="3506858"/>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10</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9" name="TextBox 18"/>
            <p:cNvSpPr txBox="1"/>
            <p:nvPr/>
          </p:nvSpPr>
          <p:spPr>
            <a:xfrm rot="6703311">
              <a:off x="6660977" y="4475188"/>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GB" sz="2400" b="1" kern="1200"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0" name="TextBox 19"/>
            <p:cNvSpPr txBox="1"/>
            <p:nvPr/>
          </p:nvSpPr>
          <p:spPr>
            <a:xfrm rot="3829829">
              <a:off x="8019635" y="4482429"/>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2</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1" name="TextBox 20"/>
            <p:cNvSpPr txBox="1"/>
            <p:nvPr/>
          </p:nvSpPr>
          <p:spPr>
            <a:xfrm rot="1321648">
              <a:off x="8940448" y="3538367"/>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GB" sz="2400" b="1" kern="1200"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gr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47139" y="1894601"/>
            <a:ext cx="1015661" cy="866298"/>
          </a:xfrm>
          <a:prstGeom prst="rect">
            <a:avLst/>
          </a:prstGeom>
        </p:spPr>
      </p:pic>
      <p:sp>
        <p:nvSpPr>
          <p:cNvPr id="23" name="Isosceles Triangle 22"/>
          <p:cNvSpPr/>
          <p:nvPr/>
        </p:nvSpPr>
        <p:spPr>
          <a:xfrm rot="16200000">
            <a:off x="8374633" y="1851010"/>
            <a:ext cx="454287" cy="78400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4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31" name="Isosceles Triangle 30"/>
          <p:cNvSpPr/>
          <p:nvPr/>
        </p:nvSpPr>
        <p:spPr>
          <a:xfrm rot="16200000">
            <a:off x="8374633" y="1851010"/>
            <a:ext cx="454287" cy="78400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4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32" name="Isosceles Triangle 31"/>
          <p:cNvSpPr/>
          <p:nvPr/>
        </p:nvSpPr>
        <p:spPr>
          <a:xfrm rot="16200000">
            <a:off x="8374633" y="1851010"/>
            <a:ext cx="454287" cy="78400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4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33" name="Isosceles Triangle 32"/>
          <p:cNvSpPr/>
          <p:nvPr/>
        </p:nvSpPr>
        <p:spPr>
          <a:xfrm rot="16200000">
            <a:off x="8374633" y="1851010"/>
            <a:ext cx="454287" cy="78400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4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34" name="Isosceles Triangle 33"/>
          <p:cNvSpPr/>
          <p:nvPr/>
        </p:nvSpPr>
        <p:spPr>
          <a:xfrm rot="16200000">
            <a:off x="8374633" y="1851010"/>
            <a:ext cx="454287" cy="78400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4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2" name="Isosceles Triangle 41"/>
          <p:cNvSpPr/>
          <p:nvPr/>
        </p:nvSpPr>
        <p:spPr>
          <a:xfrm rot="16200000">
            <a:off x="8374633" y="1851010"/>
            <a:ext cx="454287" cy="78400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4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3" name="Isosceles Triangle 42"/>
          <p:cNvSpPr/>
          <p:nvPr/>
        </p:nvSpPr>
        <p:spPr>
          <a:xfrm rot="16200000">
            <a:off x="8374633" y="1851010"/>
            <a:ext cx="454287" cy="78400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4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8" name="Isosceles Triangle 47"/>
          <p:cNvSpPr/>
          <p:nvPr/>
        </p:nvSpPr>
        <p:spPr>
          <a:xfrm rot="16200000">
            <a:off x="8374633" y="1851010"/>
            <a:ext cx="454287" cy="78400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4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9" name="Isosceles Triangle 48"/>
          <p:cNvSpPr/>
          <p:nvPr/>
        </p:nvSpPr>
        <p:spPr>
          <a:xfrm rot="16200000">
            <a:off x="8374633" y="1851010"/>
            <a:ext cx="454287" cy="78400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4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0" name="Isosceles Triangle 49"/>
          <p:cNvSpPr/>
          <p:nvPr/>
        </p:nvSpPr>
        <p:spPr>
          <a:xfrm rot="16200000">
            <a:off x="8374633" y="1851010"/>
            <a:ext cx="454287" cy="78400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4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1" name="Isosceles Triangle 50"/>
          <p:cNvSpPr/>
          <p:nvPr/>
        </p:nvSpPr>
        <p:spPr>
          <a:xfrm rot="16200000">
            <a:off x="8374633" y="1851010"/>
            <a:ext cx="454287" cy="78400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4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2" name="Isosceles Triangle 51"/>
          <p:cNvSpPr/>
          <p:nvPr/>
        </p:nvSpPr>
        <p:spPr>
          <a:xfrm rot="16200000">
            <a:off x="8374633" y="1851010"/>
            <a:ext cx="454287" cy="78400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4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3" name="Isosceles Triangle 52"/>
          <p:cNvSpPr/>
          <p:nvPr/>
        </p:nvSpPr>
        <p:spPr>
          <a:xfrm rot="16200000">
            <a:off x="8374633" y="1851010"/>
            <a:ext cx="454287" cy="78400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4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4" name="Isosceles Triangle 53"/>
          <p:cNvSpPr/>
          <p:nvPr/>
        </p:nvSpPr>
        <p:spPr>
          <a:xfrm rot="16200000">
            <a:off x="8374633" y="1851010"/>
            <a:ext cx="454287" cy="78400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4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5" name="Isosceles Triangle 54"/>
          <p:cNvSpPr/>
          <p:nvPr/>
        </p:nvSpPr>
        <p:spPr>
          <a:xfrm rot="16200000">
            <a:off x="8374633" y="1851010"/>
            <a:ext cx="454287" cy="78400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4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6" name="Isosceles Triangle 55"/>
          <p:cNvSpPr/>
          <p:nvPr/>
        </p:nvSpPr>
        <p:spPr>
          <a:xfrm rot="16200000">
            <a:off x="8374633" y="1851010"/>
            <a:ext cx="454287" cy="78400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4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7" name="Isosceles Triangle 56"/>
          <p:cNvSpPr/>
          <p:nvPr/>
        </p:nvSpPr>
        <p:spPr>
          <a:xfrm rot="16200000">
            <a:off x="8374633" y="1851010"/>
            <a:ext cx="454287" cy="78400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4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8" name="Isosceles Triangle 57"/>
          <p:cNvSpPr/>
          <p:nvPr/>
        </p:nvSpPr>
        <p:spPr>
          <a:xfrm rot="16200000">
            <a:off x="8374633" y="1851010"/>
            <a:ext cx="454287" cy="78400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4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9" name="Isosceles Triangle 58"/>
          <p:cNvSpPr/>
          <p:nvPr/>
        </p:nvSpPr>
        <p:spPr>
          <a:xfrm rot="16200000">
            <a:off x="8374633" y="1851010"/>
            <a:ext cx="454287" cy="78400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4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60" name="Isosceles Triangle 59"/>
          <p:cNvSpPr/>
          <p:nvPr/>
        </p:nvSpPr>
        <p:spPr>
          <a:xfrm rot="16200000">
            <a:off x="8374633" y="1851010"/>
            <a:ext cx="454287" cy="78400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4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61" name="Isosceles Triangle 60"/>
          <p:cNvSpPr/>
          <p:nvPr/>
        </p:nvSpPr>
        <p:spPr>
          <a:xfrm rot="16200000">
            <a:off x="8374633" y="1851010"/>
            <a:ext cx="454287" cy="78400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4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24" name="Heart 23">
            <a:hlinkClick r:id="" action="ppaction://noaction"/>
          </p:cNvPr>
          <p:cNvSpPr/>
          <p:nvPr/>
        </p:nvSpPr>
        <p:spPr>
          <a:xfrm rot="5400000">
            <a:off x="8556171" y="1949098"/>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4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348910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32"/>
                                        </p:tgtEl>
                                      </p:cBhvr>
                                    </p:animEffect>
                                    <p:set>
                                      <p:cBhvr>
                                        <p:cTn id="14" dur="1" fill="hold">
                                          <p:stCondLst>
                                            <p:cond delay="499"/>
                                          </p:stCondLst>
                                        </p:cTn>
                                        <p:tgtEl>
                                          <p:spTgt spid="32"/>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3"/>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3"/>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3"/>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3"/>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3"/>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49"/>
                                        </p:tgtEl>
                                      </p:cBhvr>
                                    </p:animEffect>
                                    <p:set>
                                      <p:cBhvr>
                                        <p:cTn id="56" dur="1" fill="hold">
                                          <p:stCondLst>
                                            <p:cond delay="499"/>
                                          </p:stCondLst>
                                        </p:cTn>
                                        <p:tgtEl>
                                          <p:spTgt spid="4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3"/>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50"/>
                                        </p:tgtEl>
                                      </p:cBhvr>
                                    </p:animEffect>
                                    <p:set>
                                      <p:cBhvr>
                                        <p:cTn id="63" dur="1" fill="hold">
                                          <p:stCondLst>
                                            <p:cond delay="499"/>
                                          </p:stCondLst>
                                        </p:cTn>
                                        <p:tgtEl>
                                          <p:spTgt spid="5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3"/>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51"/>
                                        </p:tgtEl>
                                      </p:cBhvr>
                                    </p:animEffect>
                                    <p:set>
                                      <p:cBhvr>
                                        <p:cTn id="70" dur="1" fill="hold">
                                          <p:stCondLst>
                                            <p:cond delay="499"/>
                                          </p:stCondLst>
                                        </p:cTn>
                                        <p:tgtEl>
                                          <p:spTgt spid="5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3"/>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3"/>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53"/>
                                        </p:tgtEl>
                                      </p:cBhvr>
                                    </p:animEffect>
                                    <p:set>
                                      <p:cBhvr>
                                        <p:cTn id="84" dur="1" fill="hold">
                                          <p:stCondLst>
                                            <p:cond delay="499"/>
                                          </p:stCondLst>
                                        </p:cTn>
                                        <p:tgtEl>
                                          <p:spTgt spid="5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3"/>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3"/>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55"/>
                                        </p:tgtEl>
                                      </p:cBhvr>
                                    </p:animEffect>
                                    <p:set>
                                      <p:cBhvr>
                                        <p:cTn id="98" dur="1" fill="hold">
                                          <p:stCondLst>
                                            <p:cond delay="499"/>
                                          </p:stCondLst>
                                        </p:cTn>
                                        <p:tgtEl>
                                          <p:spTgt spid="5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3"/>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56"/>
                                        </p:tgtEl>
                                      </p:cBhvr>
                                    </p:animEffect>
                                    <p:set>
                                      <p:cBhvr>
                                        <p:cTn id="105" dur="1" fill="hold">
                                          <p:stCondLst>
                                            <p:cond delay="499"/>
                                          </p:stCondLst>
                                        </p:cTn>
                                        <p:tgtEl>
                                          <p:spTgt spid="5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3"/>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57"/>
                                        </p:tgtEl>
                                      </p:cBhvr>
                                    </p:animEffect>
                                    <p:set>
                                      <p:cBhvr>
                                        <p:cTn id="112" dur="1" fill="hold">
                                          <p:stCondLst>
                                            <p:cond delay="499"/>
                                          </p:stCondLst>
                                        </p:cTn>
                                        <p:tgtEl>
                                          <p:spTgt spid="5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3"/>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58"/>
                                        </p:tgtEl>
                                      </p:cBhvr>
                                    </p:animEffect>
                                    <p:set>
                                      <p:cBhvr>
                                        <p:cTn id="119" dur="1" fill="hold">
                                          <p:stCondLst>
                                            <p:cond delay="499"/>
                                          </p:stCondLst>
                                        </p:cTn>
                                        <p:tgtEl>
                                          <p:spTgt spid="5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3"/>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59"/>
                                        </p:tgtEl>
                                      </p:cBhvr>
                                    </p:animEffect>
                                    <p:set>
                                      <p:cBhvr>
                                        <p:cTn id="126" dur="1" fill="hold">
                                          <p:stCondLst>
                                            <p:cond delay="499"/>
                                          </p:stCondLst>
                                        </p:cTn>
                                        <p:tgtEl>
                                          <p:spTgt spid="5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3"/>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60"/>
                                        </p:tgtEl>
                                      </p:cBhvr>
                                    </p:animEffect>
                                    <p:set>
                                      <p:cBhvr>
                                        <p:cTn id="133" dur="1" fill="hold">
                                          <p:stCondLst>
                                            <p:cond delay="499"/>
                                          </p:stCondLst>
                                        </p:cTn>
                                        <p:tgtEl>
                                          <p:spTgt spid="6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3"/>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61"/>
                                        </p:tgtEl>
                                      </p:cBhvr>
                                    </p:animEffect>
                                    <p:set>
                                      <p:cBhvr>
                                        <p:cTn id="140" dur="1" fill="hold">
                                          <p:stCondLst>
                                            <p:cond delay="499"/>
                                          </p:stCondLst>
                                        </p:cTn>
                                        <p:tgtEl>
                                          <p:spTgt spid="6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500" fill="hold"/>
                                        <p:tgtEl>
                                          <p:spTgt spid="22"/>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3"/>
                                        </p:tgtEl>
                                      </p:cBhvr>
                                    </p:cmd>
                                  </p:childTnLst>
                                </p:cTn>
                              </p:par>
                            </p:childTnLst>
                          </p:cTn>
                        </p:par>
                      </p:childTnLst>
                    </p:cTn>
                  </p:par>
                </p:childTnLst>
              </p:cTn>
              <p:nextCondLst>
                <p:cond evt="onClick" delay="0">
                  <p:tgtEl>
                    <p:spTgt spid="25"/>
                  </p:tgtEl>
                </p:cond>
              </p:nextCondLst>
            </p:seq>
            <p:audio>
              <p:cMediaNode vol="80000">
                <p:cTn id="150" fill="hold" display="0">
                  <p:stCondLst>
                    <p:cond delay="indefinite"/>
                  </p:stCondLst>
                  <p:endCondLst>
                    <p:cond evt="onStopAudio" delay="0">
                      <p:tgtEl>
                        <p:sldTgt/>
                      </p:tgtEl>
                    </p:cond>
                  </p:endCondLst>
                </p:cTn>
                <p:tgtEl>
                  <p:spTgt spid="3"/>
                </p:tgtEl>
              </p:cMediaNode>
            </p:audio>
          </p:childTnLst>
        </p:cTn>
      </p:par>
    </p:tnLst>
    <p:bldLst>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794945" y="1677980"/>
          <a:ext cx="7443989" cy="944880"/>
        </p:xfrm>
        <a:graphic>
          <a:graphicData uri="http://schemas.openxmlformats.org/drawingml/2006/table">
            <a:tbl>
              <a:tblPr firstRow="1" bandRow="1">
                <a:tableStyleId>{18603FDC-E32A-4AB5-989C-0864C3EAD2B8}</a:tableStyleId>
              </a:tblPr>
              <a:tblGrid>
                <a:gridCol w="7443989">
                  <a:extLst>
                    <a:ext uri="{9D8B030D-6E8A-4147-A177-3AD203B41FA5}">
                      <a16:colId xmlns:a16="http://schemas.microsoft.com/office/drawing/2014/main" val="20000"/>
                    </a:ext>
                  </a:extLst>
                </a:gridCol>
              </a:tblGrid>
              <a:tr h="228600">
                <a:tc>
                  <a:txBody>
                    <a:bodyPr/>
                    <a:lstStyle/>
                    <a:p>
                      <a:endParaRPr lang="en-US" sz="1100" dirty="0"/>
                    </a:p>
                  </a:txBody>
                  <a:tcPr marT="34290" marB="34290"/>
                </a:tc>
                <a:extLst>
                  <a:ext uri="{0D108BD9-81ED-4DB2-BD59-A6C34878D82A}">
                    <a16:rowId xmlns:a16="http://schemas.microsoft.com/office/drawing/2014/main" val="10000"/>
                  </a:ext>
                </a:extLst>
              </a:tr>
              <a:tr h="228600">
                <a:tc>
                  <a:txBody>
                    <a:bodyPr/>
                    <a:lstStyle/>
                    <a:p>
                      <a:endParaRPr lang="en-US" sz="1100" dirty="0"/>
                    </a:p>
                  </a:txBody>
                  <a:tcPr marT="34290" marB="34290"/>
                </a:tc>
                <a:extLst>
                  <a:ext uri="{0D108BD9-81ED-4DB2-BD59-A6C34878D82A}">
                    <a16:rowId xmlns:a16="http://schemas.microsoft.com/office/drawing/2014/main" val="10001"/>
                  </a:ext>
                </a:extLst>
              </a:tr>
              <a:tr h="228600">
                <a:tc>
                  <a:txBody>
                    <a:bodyPr/>
                    <a:lstStyle/>
                    <a:p>
                      <a:endParaRPr lang="en-US" sz="1100" dirty="0"/>
                    </a:p>
                  </a:txBody>
                  <a:tcPr marT="34290" marB="34290"/>
                </a:tc>
                <a:extLst>
                  <a:ext uri="{0D108BD9-81ED-4DB2-BD59-A6C34878D82A}">
                    <a16:rowId xmlns:a16="http://schemas.microsoft.com/office/drawing/2014/main" val="10002"/>
                  </a:ext>
                </a:extLst>
              </a:tr>
              <a:tr h="228600">
                <a:tc>
                  <a:txBody>
                    <a:bodyPr/>
                    <a:lstStyle/>
                    <a:p>
                      <a:endParaRPr lang="en-US" sz="1100" dirty="0"/>
                    </a:p>
                  </a:txBody>
                  <a:tcPr marT="34290" marB="34290"/>
                </a:tc>
                <a:extLst>
                  <a:ext uri="{0D108BD9-81ED-4DB2-BD59-A6C34878D82A}">
                    <a16:rowId xmlns:a16="http://schemas.microsoft.com/office/drawing/2014/main" val="10003"/>
                  </a:ext>
                </a:extLst>
              </a:tr>
            </a:tbl>
          </a:graphicData>
        </a:graphic>
      </p:graphicFrame>
      <p:graphicFrame>
        <p:nvGraphicFramePr>
          <p:cNvPr id="6" name="Table 5"/>
          <p:cNvGraphicFramePr>
            <a:graphicFrameLocks noGrp="1"/>
          </p:cNvGraphicFramePr>
          <p:nvPr/>
        </p:nvGraphicFramePr>
        <p:xfrm>
          <a:off x="798491" y="3337147"/>
          <a:ext cx="7443989" cy="944880"/>
        </p:xfrm>
        <a:graphic>
          <a:graphicData uri="http://schemas.openxmlformats.org/drawingml/2006/table">
            <a:tbl>
              <a:tblPr firstRow="1" bandRow="1">
                <a:tableStyleId>{18603FDC-E32A-4AB5-989C-0864C3EAD2B8}</a:tableStyleId>
              </a:tblPr>
              <a:tblGrid>
                <a:gridCol w="7443989">
                  <a:extLst>
                    <a:ext uri="{9D8B030D-6E8A-4147-A177-3AD203B41FA5}">
                      <a16:colId xmlns:a16="http://schemas.microsoft.com/office/drawing/2014/main" val="20000"/>
                    </a:ext>
                  </a:extLst>
                </a:gridCol>
              </a:tblGrid>
              <a:tr h="228600">
                <a:tc>
                  <a:txBody>
                    <a:bodyPr/>
                    <a:lstStyle/>
                    <a:p>
                      <a:endParaRPr lang="en-US" sz="1100" dirty="0"/>
                    </a:p>
                  </a:txBody>
                  <a:tcPr marT="34290" marB="34290"/>
                </a:tc>
                <a:extLst>
                  <a:ext uri="{0D108BD9-81ED-4DB2-BD59-A6C34878D82A}">
                    <a16:rowId xmlns:a16="http://schemas.microsoft.com/office/drawing/2014/main" val="10000"/>
                  </a:ext>
                </a:extLst>
              </a:tr>
              <a:tr h="228600">
                <a:tc>
                  <a:txBody>
                    <a:bodyPr/>
                    <a:lstStyle/>
                    <a:p>
                      <a:endParaRPr lang="en-US" sz="1100" dirty="0"/>
                    </a:p>
                  </a:txBody>
                  <a:tcPr marT="34290" marB="34290"/>
                </a:tc>
                <a:extLst>
                  <a:ext uri="{0D108BD9-81ED-4DB2-BD59-A6C34878D82A}">
                    <a16:rowId xmlns:a16="http://schemas.microsoft.com/office/drawing/2014/main" val="10001"/>
                  </a:ext>
                </a:extLst>
              </a:tr>
              <a:tr h="228600">
                <a:tc>
                  <a:txBody>
                    <a:bodyPr/>
                    <a:lstStyle/>
                    <a:p>
                      <a:endParaRPr lang="en-US" sz="1100" dirty="0"/>
                    </a:p>
                  </a:txBody>
                  <a:tcPr marT="34290" marB="34290"/>
                </a:tc>
                <a:extLst>
                  <a:ext uri="{0D108BD9-81ED-4DB2-BD59-A6C34878D82A}">
                    <a16:rowId xmlns:a16="http://schemas.microsoft.com/office/drawing/2014/main" val="10002"/>
                  </a:ext>
                </a:extLst>
              </a:tr>
              <a:tr h="228600">
                <a:tc>
                  <a:txBody>
                    <a:bodyPr/>
                    <a:lstStyle/>
                    <a:p>
                      <a:endParaRPr lang="en-US" sz="1100" dirty="0"/>
                    </a:p>
                  </a:txBody>
                  <a:tcPr marT="34290" marB="34290"/>
                </a:tc>
                <a:extLst>
                  <a:ext uri="{0D108BD9-81ED-4DB2-BD59-A6C34878D82A}">
                    <a16:rowId xmlns:a16="http://schemas.microsoft.com/office/drawing/2014/main" val="10003"/>
                  </a:ext>
                </a:extLst>
              </a:tr>
            </a:tbl>
          </a:graphicData>
        </a:graphic>
      </p:graphicFrame>
      <p:pic>
        <p:nvPicPr>
          <p:cNvPr id="4" name="Content Placeholder 3"/>
          <p:cNvPicPr>
            <a:picLocks noGrp="1" noChangeAspect="1"/>
          </p:cNvPicPr>
          <p:nvPr>
            <p:ph idx="1"/>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250" b="100000" l="0" r="100000">
                        <a14:foregroundMark x1="40541" y1="7500" x2="40541" y2="7500"/>
                        <a14:foregroundMark x1="60473" y1="25250" x2="60473" y2="25250"/>
                        <a14:foregroundMark x1="39865" y1="25000" x2="39865" y2="25000"/>
                        <a14:foregroundMark x1="40541" y1="21000" x2="40541" y2="21000"/>
                        <a14:foregroundMark x1="24662" y1="25250" x2="24662" y2="25250"/>
                        <a14:foregroundMark x1="35473" y1="37000" x2="35473" y2="37000"/>
                        <a14:foregroundMark x1="11824" y1="55000" x2="11824" y2="55000"/>
                        <a14:foregroundMark x1="85473" y1="54750" x2="85473" y2="54750"/>
                        <a14:foregroundMark x1="82095" y1="49750" x2="82095" y2="49750"/>
                        <a14:foregroundMark x1="31419" y1="88250" x2="31419" y2="88250"/>
                        <a14:foregroundMark x1="24662" y1="86000" x2="24662" y2="86000"/>
                        <a14:foregroundMark x1="25000" y1="88750" x2="25000" y2="88750"/>
                        <a14:foregroundMark x1="22635" y1="88750" x2="22635" y2="88750"/>
                        <a14:foregroundMark x1="19257" y1="88750" x2="19257" y2="88750"/>
                        <a14:foregroundMark x1="15541" y1="90250" x2="15541" y2="90250"/>
                        <a14:foregroundMark x1="10811" y1="91250" x2="10811" y2="91250"/>
                        <a14:foregroundMark x1="10135" y1="94000" x2="10135" y2="94000"/>
                        <a14:foregroundMark x1="31419" y1="94750" x2="31419" y2="94750"/>
                        <a14:foregroundMark x1="25338" y1="93000" x2="25338" y2="93000"/>
                        <a14:foregroundMark x1="92568" y1="82250" x2="92568" y2="82250"/>
                        <a14:foregroundMark x1="89527" y1="78750" x2="89527" y2="78750"/>
                        <a14:foregroundMark x1="95270" y1="89000" x2="95270" y2="89000"/>
                        <a14:foregroundMark x1="98311" y1="86500" x2="98311" y2="86500"/>
                        <a14:foregroundMark x1="57432" y1="25000" x2="57432" y2="25000"/>
                        <a14:foregroundMark x1="55743" y1="21000" x2="55743" y2="21000"/>
                        <a14:foregroundMark x1="59459" y1="8750" x2="59459" y2="8750"/>
                        <a14:foregroundMark x1="51351" y1="12000" x2="51351" y2="12000"/>
                        <a14:foregroundMark x1="45270" y1="9750" x2="45270" y2="9750"/>
                        <a14:foregroundMark x1="28378" y1="9500" x2="28378" y2="9500"/>
                        <a14:foregroundMark x1="23311" y1="8250" x2="23311" y2="8250"/>
                        <a14:foregroundMark x1="29054" y1="6250" x2="29054" y2="6250"/>
                        <a14:foregroundMark x1="38514" y1="7750" x2="38514" y2="7750"/>
                        <a14:foregroundMark x1="27703" y1="93250" x2="27703" y2="93250"/>
                      </a14:backgroundRemoval>
                    </a14:imgEffect>
                  </a14:imgLayer>
                </a14:imgProps>
              </a:ext>
            </a:extLst>
          </a:blip>
          <a:stretch>
            <a:fillRect/>
          </a:stretch>
        </p:blipFill>
        <p:spPr>
          <a:xfrm flipH="1">
            <a:off x="794945" y="1216225"/>
            <a:ext cx="1162641" cy="1255691"/>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0" b="100000" l="0" r="98917">
                        <a14:backgroundMark x1="90975" y1="12000" x2="90975" y2="12000"/>
                      </a14:backgroundRemoval>
                    </a14:imgEffect>
                  </a14:imgLayer>
                </a14:imgProps>
              </a:ext>
            </a:extLst>
          </a:blip>
          <a:stretch>
            <a:fillRect/>
          </a:stretch>
        </p:blipFill>
        <p:spPr>
          <a:xfrm flipH="1">
            <a:off x="794944" y="2859110"/>
            <a:ext cx="1162640" cy="1259177"/>
          </a:xfrm>
          <a:prstGeom prst="rect">
            <a:avLst/>
          </a:prstGeom>
        </p:spPr>
      </p:pic>
      <p:sp>
        <p:nvSpPr>
          <p:cNvPr id="8" name="1">
            <a:hlinkClick r:id="rId7" action="ppaction://hlinksldjump"/>
          </p:cNvPr>
          <p:cNvSpPr/>
          <p:nvPr/>
        </p:nvSpPr>
        <p:spPr>
          <a:xfrm>
            <a:off x="626964" y="299822"/>
            <a:ext cx="940158" cy="539257"/>
          </a:xfrm>
          <a:prstGeom prst="cloud">
            <a:avLst/>
          </a:prstGeom>
          <a:solidFill>
            <a:schemeClr val="accent1">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1</a:t>
            </a:r>
          </a:p>
        </p:txBody>
      </p:sp>
      <p:sp>
        <p:nvSpPr>
          <p:cNvPr id="9" name="2">
            <a:hlinkClick r:id="rId8" action="ppaction://hlinksldjump"/>
          </p:cNvPr>
          <p:cNvSpPr/>
          <p:nvPr/>
        </p:nvSpPr>
        <p:spPr>
          <a:xfrm rot="205266">
            <a:off x="1613450" y="559401"/>
            <a:ext cx="940158" cy="539257"/>
          </a:xfrm>
          <a:prstGeom prst="cloud">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2</a:t>
            </a:r>
          </a:p>
        </p:txBody>
      </p:sp>
      <p:sp>
        <p:nvSpPr>
          <p:cNvPr id="10" name="3">
            <a:hlinkClick r:id="rId9" action="ppaction://hlinksldjump"/>
          </p:cNvPr>
          <p:cNvSpPr/>
          <p:nvPr/>
        </p:nvSpPr>
        <p:spPr>
          <a:xfrm>
            <a:off x="2581078" y="248544"/>
            <a:ext cx="940158" cy="539257"/>
          </a:xfrm>
          <a:prstGeom prst="cloud">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3</a:t>
            </a:r>
          </a:p>
        </p:txBody>
      </p:sp>
      <p:sp>
        <p:nvSpPr>
          <p:cNvPr id="11" name="4">
            <a:hlinkClick r:id="rId10" action="ppaction://hlinksldjump"/>
          </p:cNvPr>
          <p:cNvSpPr/>
          <p:nvPr/>
        </p:nvSpPr>
        <p:spPr>
          <a:xfrm rot="443520">
            <a:off x="3493766" y="574650"/>
            <a:ext cx="940158" cy="539257"/>
          </a:xfrm>
          <a:prstGeom prst="cloud">
            <a:avLst/>
          </a:prstGeom>
          <a:solidFill>
            <a:srgbClr val="E5A49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4</a:t>
            </a:r>
          </a:p>
        </p:txBody>
      </p:sp>
      <p:sp>
        <p:nvSpPr>
          <p:cNvPr id="12" name="5">
            <a:hlinkClick r:id="rId11" action="ppaction://hlinksldjump"/>
          </p:cNvPr>
          <p:cNvSpPr/>
          <p:nvPr/>
        </p:nvSpPr>
        <p:spPr>
          <a:xfrm rot="305424">
            <a:off x="4541614" y="257245"/>
            <a:ext cx="934700" cy="562888"/>
          </a:xfrm>
          <a:prstGeom prst="cloud">
            <a:avLst/>
          </a:prstGeom>
          <a:solidFill>
            <a:srgbClr val="C39BE1"/>
          </a:solidFill>
          <a:ln>
            <a:solidFill>
              <a:srgbClr val="934B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5</a:t>
            </a:r>
          </a:p>
        </p:txBody>
      </p:sp>
      <p:sp>
        <p:nvSpPr>
          <p:cNvPr id="14" name="Oval 13"/>
          <p:cNvSpPr/>
          <p:nvPr/>
        </p:nvSpPr>
        <p:spPr>
          <a:xfrm>
            <a:off x="169764" y="2129016"/>
            <a:ext cx="457200" cy="342900"/>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15" name="Oval 14"/>
          <p:cNvSpPr/>
          <p:nvPr/>
        </p:nvSpPr>
        <p:spPr>
          <a:xfrm>
            <a:off x="169764" y="3775387"/>
            <a:ext cx="457200" cy="342900"/>
          </a:xfrm>
          <a:prstGeom prst="ellipse">
            <a:avLst/>
          </a:prstGeom>
          <a:solidFill>
            <a:srgbClr val="DB39CF"/>
          </a:solidFill>
          <a:ln>
            <a:solidFill>
              <a:srgbClr val="DB39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p>
        </p:txBody>
      </p:sp>
      <p:sp>
        <p:nvSpPr>
          <p:cNvPr id="16" name="6">
            <a:hlinkClick r:id="rId12" action="ppaction://hlinksldjump"/>
          </p:cNvPr>
          <p:cNvSpPr/>
          <p:nvPr/>
        </p:nvSpPr>
        <p:spPr>
          <a:xfrm>
            <a:off x="5334872" y="766290"/>
            <a:ext cx="940158" cy="539257"/>
          </a:xfrm>
          <a:prstGeom prst="cloud">
            <a:avLst/>
          </a:prstGeom>
          <a:solidFill>
            <a:srgbClr val="F76DED"/>
          </a:solidFill>
          <a:ln>
            <a:solidFill>
              <a:srgbClr val="DB39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6</a:t>
            </a:r>
          </a:p>
        </p:txBody>
      </p:sp>
      <p:sp>
        <p:nvSpPr>
          <p:cNvPr id="17" name="7">
            <a:hlinkClick r:id="rId13" action="ppaction://hlinksldjump"/>
          </p:cNvPr>
          <p:cNvSpPr/>
          <p:nvPr/>
        </p:nvSpPr>
        <p:spPr>
          <a:xfrm rot="451187">
            <a:off x="6274076" y="250695"/>
            <a:ext cx="940158" cy="524684"/>
          </a:xfrm>
          <a:prstGeom prst="cloud">
            <a:avLst/>
          </a:prstGeom>
          <a:solidFill>
            <a:srgbClr val="7FEEFD"/>
          </a:solidFill>
          <a:ln>
            <a:solidFill>
              <a:srgbClr val="0CCF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7</a:t>
            </a:r>
          </a:p>
        </p:txBody>
      </p:sp>
      <p:sp>
        <p:nvSpPr>
          <p:cNvPr id="18" name="8">
            <a:hlinkClick r:id="rId14" action="ppaction://hlinksldjump"/>
          </p:cNvPr>
          <p:cNvSpPr/>
          <p:nvPr/>
        </p:nvSpPr>
        <p:spPr>
          <a:xfrm rot="407426">
            <a:off x="7254398" y="574650"/>
            <a:ext cx="940158" cy="539257"/>
          </a:xfrm>
          <a:prstGeom prst="cloud">
            <a:avLst/>
          </a:prstGeom>
          <a:solidFill>
            <a:schemeClr val="accent2">
              <a:lumMod val="20000"/>
              <a:lumOff val="80000"/>
            </a:schemeClr>
          </a:solidFill>
          <a:ln>
            <a:solidFill>
              <a:srgbClr val="FB5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8</a:t>
            </a:r>
          </a:p>
        </p:txBody>
      </p:sp>
      <p:sp>
        <p:nvSpPr>
          <p:cNvPr id="20" name="Cloud 19">
            <a:hlinkClick r:id="rId15" action="ppaction://hlinksldjump"/>
          </p:cNvPr>
          <p:cNvSpPr/>
          <p:nvPr/>
        </p:nvSpPr>
        <p:spPr>
          <a:xfrm>
            <a:off x="7808374" y="4365252"/>
            <a:ext cx="1261304" cy="539257"/>
          </a:xfrm>
          <a:prstGeom prst="cloud">
            <a:avLst/>
          </a:prstGeom>
          <a:solidFill>
            <a:schemeClr val="accent2">
              <a:lumMod val="20000"/>
              <a:lumOff val="80000"/>
            </a:schemeClr>
          </a:solidFill>
          <a:ln>
            <a:solidFill>
              <a:srgbClr val="FB5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ambria" panose="02040503050406030204" pitchFamily="18" charset="0"/>
                <a:ea typeface="Cambria" panose="02040503050406030204" pitchFamily="18" charset="0"/>
              </a:rPr>
              <a:t>NEXT</a:t>
            </a:r>
          </a:p>
        </p:txBody>
      </p:sp>
    </p:spTree>
    <p:extLst>
      <p:ext uri="{BB962C8B-B14F-4D97-AF65-F5344CB8AC3E}">
        <p14:creationId xmlns:p14="http://schemas.microsoft.com/office/powerpoint/2010/main" val="8949148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63" presetClass="path" presetSubtype="0" accel="50000" decel="50000" fill="hold" nodeType="clickEffect">
                                  <p:stCondLst>
                                    <p:cond delay="0"/>
                                  </p:stCondLst>
                                  <p:childTnLst>
                                    <p:animMotion origin="layout" path="M -8.33333E-7 -4.81481E-6 L 0.10799 -4.81481E-6 " pathEditMode="relative" rAng="0" ptsTypes="AA">
                                      <p:cBhvr>
                                        <p:cTn id="6" dur="2000" fill="hold"/>
                                        <p:tgtEl>
                                          <p:spTgt spid="4"/>
                                        </p:tgtEl>
                                        <p:attrNameLst>
                                          <p:attrName>ppt_x</p:attrName>
                                          <p:attrName>ppt_y</p:attrName>
                                        </p:attrNameLst>
                                      </p:cBhvr>
                                      <p:rCtr x="5399"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0.10799 -4.81481E-6 L 0.20695 -4.81481E-6 " pathEditMode="relative" rAng="0" ptsTypes="AA">
                                      <p:cBhvr>
                                        <p:cTn id="10" dur="2000" fill="hold"/>
                                        <p:tgtEl>
                                          <p:spTgt spid="4"/>
                                        </p:tgtEl>
                                        <p:attrNameLst>
                                          <p:attrName>ppt_x</p:attrName>
                                          <p:attrName>ppt_y</p:attrName>
                                        </p:attrNameLst>
                                      </p:cBhvr>
                                      <p:rCtr x="4948" y="0"/>
                                    </p:animMotion>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nodeType="clickEffect">
                                  <p:stCondLst>
                                    <p:cond delay="0"/>
                                  </p:stCondLst>
                                  <p:childTnLst>
                                    <p:animMotion origin="layout" path="M 0.20695 -4.81481E-6 L 0.29844 -4.81481E-6 " pathEditMode="relative" rAng="0" ptsTypes="AA">
                                      <p:cBhvr>
                                        <p:cTn id="14" dur="2000" fill="hold"/>
                                        <p:tgtEl>
                                          <p:spTgt spid="4"/>
                                        </p:tgtEl>
                                        <p:attrNameLst>
                                          <p:attrName>ppt_x</p:attrName>
                                          <p:attrName>ppt_y</p:attrName>
                                        </p:attrNameLst>
                                      </p:cBhvr>
                                      <p:rCtr x="4566" y="0"/>
                                    </p:animMotion>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nodeType="clickEffect">
                                  <p:stCondLst>
                                    <p:cond delay="0"/>
                                  </p:stCondLst>
                                  <p:childTnLst>
                                    <p:animMotion origin="layout" path="M 0.29844 -4.81481E-6 L 0.38038 -4.81481E-6 " pathEditMode="relative" rAng="0" ptsTypes="AA">
                                      <p:cBhvr>
                                        <p:cTn id="18" dur="2000" fill="hold"/>
                                        <p:tgtEl>
                                          <p:spTgt spid="4"/>
                                        </p:tgtEl>
                                        <p:attrNameLst>
                                          <p:attrName>ppt_x</p:attrName>
                                          <p:attrName>ppt_y</p:attrName>
                                        </p:attrNameLst>
                                      </p:cBhvr>
                                      <p:rCtr x="4097" y="0"/>
                                    </p:animMotion>
                                  </p:childTnLst>
                                </p:cTn>
                              </p:par>
                            </p:childTnLst>
                          </p:cTn>
                        </p:par>
                      </p:childTnLst>
                    </p:cTn>
                  </p:par>
                  <p:par>
                    <p:cTn id="19" fill="hold">
                      <p:stCondLst>
                        <p:cond delay="indefinite"/>
                      </p:stCondLst>
                      <p:childTnLst>
                        <p:par>
                          <p:cTn id="20" fill="hold">
                            <p:stCondLst>
                              <p:cond delay="0"/>
                            </p:stCondLst>
                            <p:childTnLst>
                              <p:par>
                                <p:cTn id="21" presetID="63" presetClass="path" presetSubtype="0" accel="50000" decel="50000" fill="hold" nodeType="clickEffect">
                                  <p:stCondLst>
                                    <p:cond delay="0"/>
                                  </p:stCondLst>
                                  <p:childTnLst>
                                    <p:animMotion origin="layout" path="M 0.38038 -4.81481E-6 L 0.45799 -4.81481E-6 " pathEditMode="relative" rAng="0" ptsTypes="AA">
                                      <p:cBhvr>
                                        <p:cTn id="22" dur="2000" fill="hold"/>
                                        <p:tgtEl>
                                          <p:spTgt spid="4"/>
                                        </p:tgtEl>
                                        <p:attrNameLst>
                                          <p:attrName>ppt_x</p:attrName>
                                          <p:attrName>ppt_y</p:attrName>
                                        </p:attrNameLst>
                                      </p:cBhvr>
                                      <p:rCtr x="3872" y="0"/>
                                    </p:animMotion>
                                  </p:childTnLst>
                                </p:cTn>
                              </p:par>
                            </p:childTnLst>
                          </p:cTn>
                        </p:par>
                      </p:childTnLst>
                    </p:cTn>
                  </p:par>
                  <p:par>
                    <p:cTn id="23" fill="hold">
                      <p:stCondLst>
                        <p:cond delay="indefinite"/>
                      </p:stCondLst>
                      <p:childTnLst>
                        <p:par>
                          <p:cTn id="24" fill="hold">
                            <p:stCondLst>
                              <p:cond delay="0"/>
                            </p:stCondLst>
                            <p:childTnLst>
                              <p:par>
                                <p:cTn id="25" presetID="63" presetClass="path" presetSubtype="0" accel="50000" decel="50000" fill="hold" nodeType="clickEffect">
                                  <p:stCondLst>
                                    <p:cond delay="0"/>
                                  </p:stCondLst>
                                  <p:childTnLst>
                                    <p:animMotion origin="layout" path="M 0.45799 -4.81481E-6 L 0.5559 -4.81481E-6 " pathEditMode="relative" rAng="0" ptsTypes="AA">
                                      <p:cBhvr>
                                        <p:cTn id="26" dur="2000" fill="hold"/>
                                        <p:tgtEl>
                                          <p:spTgt spid="4"/>
                                        </p:tgtEl>
                                        <p:attrNameLst>
                                          <p:attrName>ppt_x</p:attrName>
                                          <p:attrName>ppt_y</p:attrName>
                                        </p:attrNameLst>
                                      </p:cBhvr>
                                      <p:rCtr x="4896" y="0"/>
                                    </p:animMotion>
                                  </p:childTnLst>
                                </p:cTn>
                              </p:par>
                            </p:childTnLst>
                          </p:cTn>
                        </p:par>
                      </p:childTnLst>
                    </p:cTn>
                  </p:par>
                  <p:par>
                    <p:cTn id="27" fill="hold">
                      <p:stCondLst>
                        <p:cond delay="indefinite"/>
                      </p:stCondLst>
                      <p:childTnLst>
                        <p:par>
                          <p:cTn id="28" fill="hold">
                            <p:stCondLst>
                              <p:cond delay="0"/>
                            </p:stCondLst>
                            <p:childTnLst>
                              <p:par>
                                <p:cTn id="29" presetID="63" presetClass="path" presetSubtype="0" accel="50000" decel="50000" fill="hold" nodeType="clickEffect">
                                  <p:stCondLst>
                                    <p:cond delay="0"/>
                                  </p:stCondLst>
                                  <p:childTnLst>
                                    <p:animMotion origin="layout" path="M 0.5559 -4.81481E-6 L 0.62813 -4.81481E-6 " pathEditMode="relative" rAng="0" ptsTypes="AA">
                                      <p:cBhvr>
                                        <p:cTn id="30" dur="2000" fill="hold"/>
                                        <p:tgtEl>
                                          <p:spTgt spid="4"/>
                                        </p:tgtEl>
                                        <p:attrNameLst>
                                          <p:attrName>ppt_x</p:attrName>
                                          <p:attrName>ppt_y</p:attrName>
                                        </p:attrNameLst>
                                      </p:cBhvr>
                                      <p:rCtr x="3611" y="0"/>
                                    </p:animMotion>
                                  </p:childTnLst>
                                </p:cTn>
                              </p:par>
                            </p:childTnLst>
                          </p:cTn>
                        </p:par>
                      </p:childTnLst>
                    </p:cTn>
                  </p:par>
                  <p:par>
                    <p:cTn id="31" fill="hold">
                      <p:stCondLst>
                        <p:cond delay="indefinite"/>
                      </p:stCondLst>
                      <p:childTnLst>
                        <p:par>
                          <p:cTn id="32" fill="hold">
                            <p:stCondLst>
                              <p:cond delay="0"/>
                            </p:stCondLst>
                            <p:childTnLst>
                              <p:par>
                                <p:cTn id="33" presetID="63" presetClass="path" presetSubtype="0" accel="50000" decel="50000" fill="hold" nodeType="clickEffect">
                                  <p:stCondLst>
                                    <p:cond delay="0"/>
                                  </p:stCondLst>
                                  <p:childTnLst>
                                    <p:animMotion origin="layout" path="M 0.62813 -4.81481E-6 L 0.75799 -4.81481E-6 " pathEditMode="relative" rAng="0" ptsTypes="AA">
                                      <p:cBhvr>
                                        <p:cTn id="34" dur="2000" fill="hold"/>
                                        <p:tgtEl>
                                          <p:spTgt spid="4"/>
                                        </p:tgtEl>
                                        <p:attrNameLst>
                                          <p:attrName>ppt_x</p:attrName>
                                          <p:attrName>ppt_y</p:attrName>
                                        </p:attrNameLst>
                                      </p:cBhvr>
                                      <p:rCtr x="6493" y="0"/>
                                    </p:animMotion>
                                  </p:childTnLst>
                                </p:cTn>
                              </p:par>
                            </p:childTnLst>
                          </p:cTn>
                        </p:par>
                      </p:childTnLst>
                    </p:cTn>
                  </p:par>
                </p:childTnLst>
              </p:cTn>
              <p:nextCondLst>
                <p:cond evt="onClick" delay="0">
                  <p:tgtEl>
                    <p:spTgt spid="14"/>
                  </p:tgtEl>
                </p:cond>
              </p:nextCondLst>
            </p:seq>
            <p:seq concurrent="1" nextAc="seek">
              <p:cTn id="35" restart="whenNotActive" fill="hold" evtFilter="cancelBubble" nodeType="interactiveSeq">
                <p:stCondLst>
                  <p:cond evt="onClick" delay="0">
                    <p:tgtEl>
                      <p:spTgt spid="15"/>
                    </p:tgtEl>
                  </p:cond>
                </p:stCondLst>
                <p:endSync evt="end" delay="0">
                  <p:rtn val="all"/>
                </p:endSync>
                <p:childTnLst>
                  <p:par>
                    <p:cTn id="36" fill="hold">
                      <p:stCondLst>
                        <p:cond delay="0"/>
                      </p:stCondLst>
                      <p:childTnLst>
                        <p:par>
                          <p:cTn id="37" fill="hold">
                            <p:stCondLst>
                              <p:cond delay="0"/>
                            </p:stCondLst>
                            <p:childTnLst>
                              <p:par>
                                <p:cTn id="38" presetID="63" presetClass="path" presetSubtype="0" accel="50000" decel="50000" fill="hold" nodeType="clickEffect">
                                  <p:stCondLst>
                                    <p:cond delay="0"/>
                                  </p:stCondLst>
                                  <p:childTnLst>
                                    <p:animMotion origin="layout" path="M -8.33333E-7 -7.40741E-7 L 0.0974 -7.40741E-7 " pathEditMode="relative" rAng="0" ptsTypes="AA">
                                      <p:cBhvr>
                                        <p:cTn id="39" dur="2000" fill="hold"/>
                                        <p:tgtEl>
                                          <p:spTgt spid="5"/>
                                        </p:tgtEl>
                                        <p:attrNameLst>
                                          <p:attrName>ppt_x</p:attrName>
                                          <p:attrName>ppt_y</p:attrName>
                                        </p:attrNameLst>
                                      </p:cBhvr>
                                      <p:rCtr x="5417" y="0"/>
                                    </p:animMotion>
                                  </p:childTnLst>
                                </p:cTn>
                              </p:par>
                            </p:childTnLst>
                          </p:cTn>
                        </p:par>
                      </p:childTnLst>
                    </p:cTn>
                  </p:par>
                  <p:par>
                    <p:cTn id="40" fill="hold">
                      <p:stCondLst>
                        <p:cond delay="indefinite"/>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0.0974 -7.40741E-7 L 0.20712 -7.40741E-7 " pathEditMode="relative" rAng="0" ptsTypes="AA">
                                      <p:cBhvr>
                                        <p:cTn id="43" dur="2000" fill="hold"/>
                                        <p:tgtEl>
                                          <p:spTgt spid="5"/>
                                        </p:tgtEl>
                                        <p:attrNameLst>
                                          <p:attrName>ppt_x</p:attrName>
                                          <p:attrName>ppt_y</p:attrName>
                                        </p:attrNameLst>
                                      </p:cBhvr>
                                      <p:rCtr x="5486" y="0"/>
                                    </p:animMotion>
                                  </p:childTnLst>
                                </p:cTn>
                              </p:par>
                            </p:childTnLst>
                          </p:cTn>
                        </p:par>
                      </p:childTnLst>
                    </p:cTn>
                  </p:par>
                  <p:par>
                    <p:cTn id="44" fill="hold">
                      <p:stCondLst>
                        <p:cond delay="indefinite"/>
                      </p:stCondLst>
                      <p:childTnLst>
                        <p:par>
                          <p:cTn id="45" fill="hold">
                            <p:stCondLst>
                              <p:cond delay="0"/>
                            </p:stCondLst>
                            <p:childTnLst>
                              <p:par>
                                <p:cTn id="46" presetID="63" presetClass="path" presetSubtype="0" accel="50000" decel="50000" fill="hold" nodeType="clickEffect">
                                  <p:stCondLst>
                                    <p:cond delay="0"/>
                                  </p:stCondLst>
                                  <p:childTnLst>
                                    <p:animMotion origin="layout" path="M 0.20712 -7.40741E-7 L 0.29688 -7.40741E-7 " pathEditMode="relative" rAng="0" ptsTypes="AA">
                                      <p:cBhvr>
                                        <p:cTn id="47" dur="2000" fill="hold"/>
                                        <p:tgtEl>
                                          <p:spTgt spid="5"/>
                                        </p:tgtEl>
                                        <p:attrNameLst>
                                          <p:attrName>ppt_x</p:attrName>
                                          <p:attrName>ppt_y</p:attrName>
                                        </p:attrNameLst>
                                      </p:cBhvr>
                                      <p:rCtr x="4479" y="0"/>
                                    </p:animMotion>
                                  </p:childTnLst>
                                </p:cTn>
                              </p:par>
                            </p:childTnLst>
                          </p:cTn>
                        </p:par>
                      </p:childTnLst>
                    </p:cTn>
                  </p:par>
                  <p:par>
                    <p:cTn id="48" fill="hold">
                      <p:stCondLst>
                        <p:cond delay="indefinite"/>
                      </p:stCondLst>
                      <p:childTnLst>
                        <p:par>
                          <p:cTn id="49" fill="hold">
                            <p:stCondLst>
                              <p:cond delay="0"/>
                            </p:stCondLst>
                            <p:childTnLst>
                              <p:par>
                                <p:cTn id="50" presetID="63" presetClass="path" presetSubtype="0" accel="50000" decel="50000" fill="hold" nodeType="clickEffect">
                                  <p:stCondLst>
                                    <p:cond delay="0"/>
                                  </p:stCondLst>
                                  <p:childTnLst>
                                    <p:animMotion origin="layout" path="M 0.29688 -7.40741E-7 L 0.37761 -7.40741E-7 " pathEditMode="relative" rAng="0" ptsTypes="AA">
                                      <p:cBhvr>
                                        <p:cTn id="51" dur="2000" fill="hold"/>
                                        <p:tgtEl>
                                          <p:spTgt spid="5"/>
                                        </p:tgtEl>
                                        <p:attrNameLst>
                                          <p:attrName>ppt_x</p:attrName>
                                          <p:attrName>ppt_y</p:attrName>
                                        </p:attrNameLst>
                                      </p:cBhvr>
                                      <p:rCtr x="4028" y="0"/>
                                    </p:animMotion>
                                  </p:childTnLst>
                                </p:cTn>
                              </p:par>
                            </p:childTnLst>
                          </p:cTn>
                        </p:par>
                      </p:childTnLst>
                    </p:cTn>
                  </p:par>
                  <p:par>
                    <p:cTn id="52" fill="hold">
                      <p:stCondLst>
                        <p:cond delay="indefinite"/>
                      </p:stCondLst>
                      <p:childTnLst>
                        <p:par>
                          <p:cTn id="53" fill="hold">
                            <p:stCondLst>
                              <p:cond delay="0"/>
                            </p:stCondLst>
                            <p:childTnLst>
                              <p:par>
                                <p:cTn id="54" presetID="63" presetClass="path" presetSubtype="0" accel="50000" decel="50000" fill="hold" nodeType="clickEffect">
                                  <p:stCondLst>
                                    <p:cond delay="0"/>
                                  </p:stCondLst>
                                  <p:childTnLst>
                                    <p:animMotion origin="layout" path="M 0.3776 -7.40741E-7 L 0.46094 -7.40741E-7 " pathEditMode="relative" rAng="0" ptsTypes="AA">
                                      <p:cBhvr>
                                        <p:cTn id="55" dur="2000" fill="hold"/>
                                        <p:tgtEl>
                                          <p:spTgt spid="5"/>
                                        </p:tgtEl>
                                        <p:attrNameLst>
                                          <p:attrName>ppt_x</p:attrName>
                                          <p:attrName>ppt_y</p:attrName>
                                        </p:attrNameLst>
                                      </p:cBhvr>
                                      <p:rCtr x="4410" y="0"/>
                                    </p:animMotion>
                                  </p:childTnLst>
                                </p:cTn>
                              </p:par>
                            </p:childTnLst>
                          </p:cTn>
                        </p:par>
                      </p:childTnLst>
                    </p:cTn>
                  </p:par>
                  <p:par>
                    <p:cTn id="56" fill="hold">
                      <p:stCondLst>
                        <p:cond delay="indefinite"/>
                      </p:stCondLst>
                      <p:childTnLst>
                        <p:par>
                          <p:cTn id="57" fill="hold">
                            <p:stCondLst>
                              <p:cond delay="0"/>
                            </p:stCondLst>
                            <p:childTnLst>
                              <p:par>
                                <p:cTn id="58" presetID="63" presetClass="path" presetSubtype="0" accel="50000" decel="50000" fill="hold" nodeType="clickEffect">
                                  <p:stCondLst>
                                    <p:cond delay="0"/>
                                  </p:stCondLst>
                                  <p:childTnLst>
                                    <p:animMotion origin="layout" path="M 0.46093 -7.40741E-7 L 0.55208 -7.40741E-7 " pathEditMode="relative" rAng="0" ptsTypes="AA">
                                      <p:cBhvr>
                                        <p:cTn id="59" dur="2000" fill="hold"/>
                                        <p:tgtEl>
                                          <p:spTgt spid="5"/>
                                        </p:tgtEl>
                                        <p:attrNameLst>
                                          <p:attrName>ppt_x</p:attrName>
                                          <p:attrName>ppt_y</p:attrName>
                                        </p:attrNameLst>
                                      </p:cBhvr>
                                      <p:rCtr x="4809" y="0"/>
                                    </p:animMotion>
                                  </p:childTnLst>
                                </p:cTn>
                              </p:par>
                            </p:childTnLst>
                          </p:cTn>
                        </p:par>
                      </p:childTnLst>
                    </p:cTn>
                  </p:par>
                  <p:par>
                    <p:cTn id="60" fill="hold">
                      <p:stCondLst>
                        <p:cond delay="indefinite"/>
                      </p:stCondLst>
                      <p:childTnLst>
                        <p:par>
                          <p:cTn id="61" fill="hold">
                            <p:stCondLst>
                              <p:cond delay="0"/>
                            </p:stCondLst>
                            <p:childTnLst>
                              <p:par>
                                <p:cTn id="62" presetID="63" presetClass="path" presetSubtype="0" accel="50000" decel="50000" fill="hold" nodeType="clickEffect">
                                  <p:stCondLst>
                                    <p:cond delay="0"/>
                                  </p:stCondLst>
                                  <p:childTnLst>
                                    <p:animMotion origin="layout" path="M 0.55208 -7.40741E-7 L 0.62639 -7.40741E-7 " pathEditMode="relative" rAng="0" ptsTypes="AA">
                                      <p:cBhvr>
                                        <p:cTn id="63" dur="2000" fill="hold"/>
                                        <p:tgtEl>
                                          <p:spTgt spid="5"/>
                                        </p:tgtEl>
                                        <p:attrNameLst>
                                          <p:attrName>ppt_x</p:attrName>
                                          <p:attrName>ppt_y</p:attrName>
                                        </p:attrNameLst>
                                      </p:cBhvr>
                                      <p:rCtr x="3715" y="0"/>
                                    </p:animMotion>
                                  </p:childTnLst>
                                </p:cTn>
                              </p:par>
                            </p:childTnLst>
                          </p:cTn>
                        </p:par>
                      </p:childTnLst>
                    </p:cTn>
                  </p:par>
                  <p:par>
                    <p:cTn id="64" fill="hold">
                      <p:stCondLst>
                        <p:cond delay="indefinite"/>
                      </p:stCondLst>
                      <p:childTnLst>
                        <p:par>
                          <p:cTn id="65" fill="hold">
                            <p:stCondLst>
                              <p:cond delay="0"/>
                            </p:stCondLst>
                            <p:childTnLst>
                              <p:par>
                                <p:cTn id="66" presetID="63" presetClass="path" presetSubtype="0" accel="50000" decel="50000" fill="hold" nodeType="clickEffect">
                                  <p:stCondLst>
                                    <p:cond delay="0"/>
                                  </p:stCondLst>
                                  <p:childTnLst>
                                    <p:animMotion origin="layout" path="M 0.62639 -7.40741E-7 L 0.7559 -7.40741E-7 " pathEditMode="relative" rAng="0" ptsTypes="AA">
                                      <p:cBhvr>
                                        <p:cTn id="67" dur="2000" fill="hold"/>
                                        <p:tgtEl>
                                          <p:spTgt spid="5"/>
                                        </p:tgtEl>
                                        <p:attrNameLst>
                                          <p:attrName>ppt_x</p:attrName>
                                          <p:attrName>ppt_y</p:attrName>
                                        </p:attrNameLst>
                                      </p:cBhvr>
                                      <p:rCtr x="6667" y="0"/>
                                    </p:animMotion>
                                  </p:childTnLst>
                                </p:cTn>
                              </p:par>
                            </p:childTnLst>
                          </p:cTn>
                        </p:par>
                      </p:childTnLst>
                    </p:cTn>
                  </p:par>
                </p:childTnLst>
              </p:cTn>
              <p:nextCondLst>
                <p:cond evt="onClick" delay="0">
                  <p:tgtEl>
                    <p:spTgt spid="15"/>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2" presetClass="exit" presetSubtype="4" fill="hold" grpId="0" nodeType="clickEffect">
                                  <p:stCondLst>
                                    <p:cond delay="0"/>
                                  </p:stCondLst>
                                  <p:childTnLst>
                                    <p:anim calcmode="lin" valueType="num">
                                      <p:cBhvr additive="base">
                                        <p:cTn id="72" dur="500"/>
                                        <p:tgtEl>
                                          <p:spTgt spid="8"/>
                                        </p:tgtEl>
                                        <p:attrNameLst>
                                          <p:attrName>ppt_x</p:attrName>
                                        </p:attrNameLst>
                                      </p:cBhvr>
                                      <p:tavLst>
                                        <p:tav tm="0">
                                          <p:val>
                                            <p:strVal val="ppt_x"/>
                                          </p:val>
                                        </p:tav>
                                        <p:tav tm="100000">
                                          <p:val>
                                            <p:strVal val="ppt_x"/>
                                          </p:val>
                                        </p:tav>
                                      </p:tavLst>
                                    </p:anim>
                                    <p:anim calcmode="lin" valueType="num">
                                      <p:cBhvr additive="base">
                                        <p:cTn id="73" dur="500"/>
                                        <p:tgtEl>
                                          <p:spTgt spid="8"/>
                                        </p:tgtEl>
                                        <p:attrNameLst>
                                          <p:attrName>ppt_y</p:attrName>
                                        </p:attrNameLst>
                                      </p:cBhvr>
                                      <p:tavLst>
                                        <p:tav tm="0">
                                          <p:val>
                                            <p:strVal val="ppt_y"/>
                                          </p:val>
                                        </p:tav>
                                        <p:tav tm="100000">
                                          <p:val>
                                            <p:strVal val="1+ppt_h/2"/>
                                          </p:val>
                                        </p:tav>
                                      </p:tavLst>
                                    </p:anim>
                                    <p:set>
                                      <p:cBhvr>
                                        <p:cTn id="74"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5" restart="whenNotActive" fill="hold" evtFilter="cancelBubble" nodeType="interactiveSeq">
                <p:stCondLst>
                  <p:cond evt="onClick" delay="0">
                    <p:tgtEl>
                      <p:spTgt spid="9"/>
                    </p:tgtEl>
                  </p:cond>
                </p:stCondLst>
                <p:endSync evt="end" delay="0">
                  <p:rtn val="all"/>
                </p:endSync>
                <p:childTnLst>
                  <p:par>
                    <p:cTn id="76" fill="hold">
                      <p:stCondLst>
                        <p:cond delay="0"/>
                      </p:stCondLst>
                      <p:childTnLst>
                        <p:par>
                          <p:cTn id="77" fill="hold">
                            <p:stCondLst>
                              <p:cond delay="0"/>
                            </p:stCondLst>
                            <p:childTnLst>
                              <p:par>
                                <p:cTn id="78" presetID="2" presetClass="exit" presetSubtype="4" fill="hold" grpId="0" nodeType="clickEffect">
                                  <p:stCondLst>
                                    <p:cond delay="0"/>
                                  </p:stCondLst>
                                  <p:childTnLst>
                                    <p:anim calcmode="lin" valueType="num">
                                      <p:cBhvr additive="base">
                                        <p:cTn id="79" dur="500"/>
                                        <p:tgtEl>
                                          <p:spTgt spid="9"/>
                                        </p:tgtEl>
                                        <p:attrNameLst>
                                          <p:attrName>ppt_x</p:attrName>
                                        </p:attrNameLst>
                                      </p:cBhvr>
                                      <p:tavLst>
                                        <p:tav tm="0">
                                          <p:val>
                                            <p:strVal val="ppt_x"/>
                                          </p:val>
                                        </p:tav>
                                        <p:tav tm="100000">
                                          <p:val>
                                            <p:strVal val="ppt_x"/>
                                          </p:val>
                                        </p:tav>
                                      </p:tavLst>
                                    </p:anim>
                                    <p:anim calcmode="lin" valueType="num">
                                      <p:cBhvr additive="base">
                                        <p:cTn id="80" dur="500"/>
                                        <p:tgtEl>
                                          <p:spTgt spid="9"/>
                                        </p:tgtEl>
                                        <p:attrNameLst>
                                          <p:attrName>ppt_y</p:attrName>
                                        </p:attrNameLst>
                                      </p:cBhvr>
                                      <p:tavLst>
                                        <p:tav tm="0">
                                          <p:val>
                                            <p:strVal val="ppt_y"/>
                                          </p:val>
                                        </p:tav>
                                        <p:tav tm="100000">
                                          <p:val>
                                            <p:strVal val="1+ppt_h/2"/>
                                          </p:val>
                                        </p:tav>
                                      </p:tavLst>
                                    </p:anim>
                                    <p:set>
                                      <p:cBhvr>
                                        <p:cTn id="8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2" restart="whenNotActive" fill="hold" evtFilter="cancelBubble" nodeType="interactiveSeq">
                <p:stCondLst>
                  <p:cond evt="onClick" delay="0">
                    <p:tgtEl>
                      <p:spTgt spid="10"/>
                    </p:tgtEl>
                  </p:cond>
                </p:stCondLst>
                <p:endSync evt="end" delay="0">
                  <p:rtn val="all"/>
                </p:endSync>
                <p:childTnLst>
                  <p:par>
                    <p:cTn id="83" fill="hold">
                      <p:stCondLst>
                        <p:cond delay="0"/>
                      </p:stCondLst>
                      <p:childTnLst>
                        <p:par>
                          <p:cTn id="84" fill="hold">
                            <p:stCondLst>
                              <p:cond delay="0"/>
                            </p:stCondLst>
                            <p:childTnLst>
                              <p:par>
                                <p:cTn id="85" presetID="2" presetClass="exit" presetSubtype="4" fill="hold" grpId="0" nodeType="clickEffect">
                                  <p:stCondLst>
                                    <p:cond delay="0"/>
                                  </p:stCondLst>
                                  <p:childTnLst>
                                    <p:anim calcmode="lin" valueType="num">
                                      <p:cBhvr additive="base">
                                        <p:cTn id="86" dur="500"/>
                                        <p:tgtEl>
                                          <p:spTgt spid="10"/>
                                        </p:tgtEl>
                                        <p:attrNameLst>
                                          <p:attrName>ppt_x</p:attrName>
                                        </p:attrNameLst>
                                      </p:cBhvr>
                                      <p:tavLst>
                                        <p:tav tm="0">
                                          <p:val>
                                            <p:strVal val="ppt_x"/>
                                          </p:val>
                                        </p:tav>
                                        <p:tav tm="100000">
                                          <p:val>
                                            <p:strVal val="ppt_x"/>
                                          </p:val>
                                        </p:tav>
                                      </p:tavLst>
                                    </p:anim>
                                    <p:anim calcmode="lin" valueType="num">
                                      <p:cBhvr additive="base">
                                        <p:cTn id="87" dur="500"/>
                                        <p:tgtEl>
                                          <p:spTgt spid="10"/>
                                        </p:tgtEl>
                                        <p:attrNameLst>
                                          <p:attrName>ppt_y</p:attrName>
                                        </p:attrNameLst>
                                      </p:cBhvr>
                                      <p:tavLst>
                                        <p:tav tm="0">
                                          <p:val>
                                            <p:strVal val="ppt_y"/>
                                          </p:val>
                                        </p:tav>
                                        <p:tav tm="100000">
                                          <p:val>
                                            <p:strVal val="1+ppt_h/2"/>
                                          </p:val>
                                        </p:tav>
                                      </p:tavLst>
                                    </p:anim>
                                    <p:set>
                                      <p:cBhvr>
                                        <p:cTn id="88"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9" restart="whenNotActive" fill="hold" evtFilter="cancelBubble" nodeType="interactiveSeq">
                <p:stCondLst>
                  <p:cond evt="onClick" delay="0">
                    <p:tgtEl>
                      <p:spTgt spid="11"/>
                    </p:tgtEl>
                  </p:cond>
                </p:stCondLst>
                <p:endSync evt="end" delay="0">
                  <p:rtn val="all"/>
                </p:endSync>
                <p:childTnLst>
                  <p:par>
                    <p:cTn id="90" fill="hold">
                      <p:stCondLst>
                        <p:cond delay="0"/>
                      </p:stCondLst>
                      <p:childTnLst>
                        <p:par>
                          <p:cTn id="91" fill="hold">
                            <p:stCondLst>
                              <p:cond delay="0"/>
                            </p:stCondLst>
                            <p:childTnLst>
                              <p:par>
                                <p:cTn id="92" presetID="2" presetClass="exit" presetSubtype="4" fill="hold" grpId="0" nodeType="clickEffect">
                                  <p:stCondLst>
                                    <p:cond delay="0"/>
                                  </p:stCondLst>
                                  <p:childTnLst>
                                    <p:anim calcmode="lin" valueType="num">
                                      <p:cBhvr additive="base">
                                        <p:cTn id="93" dur="500"/>
                                        <p:tgtEl>
                                          <p:spTgt spid="11"/>
                                        </p:tgtEl>
                                        <p:attrNameLst>
                                          <p:attrName>ppt_x</p:attrName>
                                        </p:attrNameLst>
                                      </p:cBhvr>
                                      <p:tavLst>
                                        <p:tav tm="0">
                                          <p:val>
                                            <p:strVal val="ppt_x"/>
                                          </p:val>
                                        </p:tav>
                                        <p:tav tm="100000">
                                          <p:val>
                                            <p:strVal val="ppt_x"/>
                                          </p:val>
                                        </p:tav>
                                      </p:tavLst>
                                    </p:anim>
                                    <p:anim calcmode="lin" valueType="num">
                                      <p:cBhvr additive="base">
                                        <p:cTn id="94" dur="500"/>
                                        <p:tgtEl>
                                          <p:spTgt spid="11"/>
                                        </p:tgtEl>
                                        <p:attrNameLst>
                                          <p:attrName>ppt_y</p:attrName>
                                        </p:attrNameLst>
                                      </p:cBhvr>
                                      <p:tavLst>
                                        <p:tav tm="0">
                                          <p:val>
                                            <p:strVal val="ppt_y"/>
                                          </p:val>
                                        </p:tav>
                                        <p:tav tm="100000">
                                          <p:val>
                                            <p:strVal val="1+ppt_h/2"/>
                                          </p:val>
                                        </p:tav>
                                      </p:tavLst>
                                    </p:anim>
                                    <p:set>
                                      <p:cBhvr>
                                        <p:cTn id="9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2" presetClass="exit" presetSubtype="4" fill="hold" grpId="0" nodeType="clickEffect">
                                  <p:stCondLst>
                                    <p:cond delay="0"/>
                                  </p:stCondLst>
                                  <p:childTnLst>
                                    <p:anim calcmode="lin" valueType="num">
                                      <p:cBhvr additive="base">
                                        <p:cTn id="100" dur="500"/>
                                        <p:tgtEl>
                                          <p:spTgt spid="12"/>
                                        </p:tgtEl>
                                        <p:attrNameLst>
                                          <p:attrName>ppt_x</p:attrName>
                                        </p:attrNameLst>
                                      </p:cBhvr>
                                      <p:tavLst>
                                        <p:tav tm="0">
                                          <p:val>
                                            <p:strVal val="ppt_x"/>
                                          </p:val>
                                        </p:tav>
                                        <p:tav tm="100000">
                                          <p:val>
                                            <p:strVal val="ppt_x"/>
                                          </p:val>
                                        </p:tav>
                                      </p:tavLst>
                                    </p:anim>
                                    <p:anim calcmode="lin" valueType="num">
                                      <p:cBhvr additive="base">
                                        <p:cTn id="101" dur="500"/>
                                        <p:tgtEl>
                                          <p:spTgt spid="12"/>
                                        </p:tgtEl>
                                        <p:attrNameLst>
                                          <p:attrName>ppt_y</p:attrName>
                                        </p:attrNameLst>
                                      </p:cBhvr>
                                      <p:tavLst>
                                        <p:tav tm="0">
                                          <p:val>
                                            <p:strVal val="ppt_y"/>
                                          </p:val>
                                        </p:tav>
                                        <p:tav tm="100000">
                                          <p:val>
                                            <p:strVal val="1+ppt_h/2"/>
                                          </p:val>
                                        </p:tav>
                                      </p:tavLst>
                                    </p:anim>
                                    <p:set>
                                      <p:cBhvr>
                                        <p:cTn id="10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6"/>
                    </p:tgtEl>
                  </p:cond>
                </p:stCondLst>
                <p:endSync evt="end" delay="0">
                  <p:rtn val="all"/>
                </p:endSync>
                <p:childTnLst>
                  <p:par>
                    <p:cTn id="104" fill="hold">
                      <p:stCondLst>
                        <p:cond delay="0"/>
                      </p:stCondLst>
                      <p:childTnLst>
                        <p:par>
                          <p:cTn id="105" fill="hold">
                            <p:stCondLst>
                              <p:cond delay="0"/>
                            </p:stCondLst>
                            <p:childTnLst>
                              <p:par>
                                <p:cTn id="106" presetID="2" presetClass="exit" presetSubtype="4" fill="hold" grpId="0" nodeType="clickEffect">
                                  <p:stCondLst>
                                    <p:cond delay="0"/>
                                  </p:stCondLst>
                                  <p:childTnLst>
                                    <p:anim calcmode="lin" valueType="num">
                                      <p:cBhvr additive="base">
                                        <p:cTn id="107" dur="500"/>
                                        <p:tgtEl>
                                          <p:spTgt spid="16"/>
                                        </p:tgtEl>
                                        <p:attrNameLst>
                                          <p:attrName>ppt_x</p:attrName>
                                        </p:attrNameLst>
                                      </p:cBhvr>
                                      <p:tavLst>
                                        <p:tav tm="0">
                                          <p:val>
                                            <p:strVal val="ppt_x"/>
                                          </p:val>
                                        </p:tav>
                                        <p:tav tm="100000">
                                          <p:val>
                                            <p:strVal val="ppt_x"/>
                                          </p:val>
                                        </p:tav>
                                      </p:tavLst>
                                    </p:anim>
                                    <p:anim calcmode="lin" valueType="num">
                                      <p:cBhvr additive="base">
                                        <p:cTn id="108" dur="500"/>
                                        <p:tgtEl>
                                          <p:spTgt spid="16"/>
                                        </p:tgtEl>
                                        <p:attrNameLst>
                                          <p:attrName>ppt_y</p:attrName>
                                        </p:attrNameLst>
                                      </p:cBhvr>
                                      <p:tavLst>
                                        <p:tav tm="0">
                                          <p:val>
                                            <p:strVal val="ppt_y"/>
                                          </p:val>
                                        </p:tav>
                                        <p:tav tm="100000">
                                          <p:val>
                                            <p:strVal val="1+ppt_h/2"/>
                                          </p:val>
                                        </p:tav>
                                      </p:tavLst>
                                    </p:anim>
                                    <p:set>
                                      <p:cBhvr>
                                        <p:cTn id="10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10" restart="whenNotActive" fill="hold" evtFilter="cancelBubble" nodeType="interactiveSeq">
                <p:stCondLst>
                  <p:cond evt="onClick" delay="0">
                    <p:tgtEl>
                      <p:spTgt spid="17"/>
                    </p:tgtEl>
                  </p:cond>
                </p:stCondLst>
                <p:endSync evt="end" delay="0">
                  <p:rtn val="all"/>
                </p:endSync>
                <p:childTnLst>
                  <p:par>
                    <p:cTn id="111" fill="hold">
                      <p:stCondLst>
                        <p:cond delay="0"/>
                      </p:stCondLst>
                      <p:childTnLst>
                        <p:par>
                          <p:cTn id="112" fill="hold">
                            <p:stCondLst>
                              <p:cond delay="0"/>
                            </p:stCondLst>
                            <p:childTnLst>
                              <p:par>
                                <p:cTn id="113" presetID="2" presetClass="exit" presetSubtype="4" fill="hold" grpId="0" nodeType="clickEffect">
                                  <p:stCondLst>
                                    <p:cond delay="0"/>
                                  </p:stCondLst>
                                  <p:childTnLst>
                                    <p:anim calcmode="lin" valueType="num">
                                      <p:cBhvr additive="base">
                                        <p:cTn id="114" dur="500"/>
                                        <p:tgtEl>
                                          <p:spTgt spid="17"/>
                                        </p:tgtEl>
                                        <p:attrNameLst>
                                          <p:attrName>ppt_x</p:attrName>
                                        </p:attrNameLst>
                                      </p:cBhvr>
                                      <p:tavLst>
                                        <p:tav tm="0">
                                          <p:val>
                                            <p:strVal val="ppt_x"/>
                                          </p:val>
                                        </p:tav>
                                        <p:tav tm="100000">
                                          <p:val>
                                            <p:strVal val="ppt_x"/>
                                          </p:val>
                                        </p:tav>
                                      </p:tavLst>
                                    </p:anim>
                                    <p:anim calcmode="lin" valueType="num">
                                      <p:cBhvr additive="base">
                                        <p:cTn id="115" dur="500"/>
                                        <p:tgtEl>
                                          <p:spTgt spid="17"/>
                                        </p:tgtEl>
                                        <p:attrNameLst>
                                          <p:attrName>ppt_y</p:attrName>
                                        </p:attrNameLst>
                                      </p:cBhvr>
                                      <p:tavLst>
                                        <p:tav tm="0">
                                          <p:val>
                                            <p:strVal val="ppt_y"/>
                                          </p:val>
                                        </p:tav>
                                        <p:tav tm="100000">
                                          <p:val>
                                            <p:strVal val="1+ppt_h/2"/>
                                          </p:val>
                                        </p:tav>
                                      </p:tavLst>
                                    </p:anim>
                                    <p:set>
                                      <p:cBhvr>
                                        <p:cTn id="11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17" restart="whenNotActive" fill="hold" evtFilter="cancelBubble" nodeType="interactiveSeq">
                <p:stCondLst>
                  <p:cond evt="onClick" delay="0">
                    <p:tgtEl>
                      <p:spTgt spid="18"/>
                    </p:tgtEl>
                  </p:cond>
                </p:stCondLst>
                <p:endSync evt="end" delay="0">
                  <p:rtn val="all"/>
                </p:endSync>
                <p:childTnLst>
                  <p:par>
                    <p:cTn id="118" fill="hold">
                      <p:stCondLst>
                        <p:cond delay="0"/>
                      </p:stCondLst>
                      <p:childTnLst>
                        <p:par>
                          <p:cTn id="119" fill="hold">
                            <p:stCondLst>
                              <p:cond delay="0"/>
                            </p:stCondLst>
                            <p:childTnLst>
                              <p:par>
                                <p:cTn id="120" presetID="2" presetClass="exit" presetSubtype="4" fill="hold" grpId="0" nodeType="clickEffect">
                                  <p:stCondLst>
                                    <p:cond delay="0"/>
                                  </p:stCondLst>
                                  <p:childTnLst>
                                    <p:anim calcmode="lin" valueType="num">
                                      <p:cBhvr additive="base">
                                        <p:cTn id="121" dur="500"/>
                                        <p:tgtEl>
                                          <p:spTgt spid="18"/>
                                        </p:tgtEl>
                                        <p:attrNameLst>
                                          <p:attrName>ppt_x</p:attrName>
                                        </p:attrNameLst>
                                      </p:cBhvr>
                                      <p:tavLst>
                                        <p:tav tm="0">
                                          <p:val>
                                            <p:strVal val="ppt_x"/>
                                          </p:val>
                                        </p:tav>
                                        <p:tav tm="100000">
                                          <p:val>
                                            <p:strVal val="ppt_x"/>
                                          </p:val>
                                        </p:tav>
                                      </p:tavLst>
                                    </p:anim>
                                    <p:anim calcmode="lin" valueType="num">
                                      <p:cBhvr additive="base">
                                        <p:cTn id="122" dur="500"/>
                                        <p:tgtEl>
                                          <p:spTgt spid="18"/>
                                        </p:tgtEl>
                                        <p:attrNameLst>
                                          <p:attrName>ppt_y</p:attrName>
                                        </p:attrNameLst>
                                      </p:cBhvr>
                                      <p:tavLst>
                                        <p:tav tm="0">
                                          <p:val>
                                            <p:strVal val="ppt_y"/>
                                          </p:val>
                                        </p:tav>
                                        <p:tav tm="100000">
                                          <p:val>
                                            <p:strVal val="1+ppt_h/2"/>
                                          </p:val>
                                        </p:tav>
                                      </p:tavLst>
                                    </p:anim>
                                    <p:set>
                                      <p:cBhvr>
                                        <p:cTn id="12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8" grpId="0" animBg="1"/>
      <p:bldP spid="9" grpId="0" animBg="1"/>
      <p:bldP spid="10" grpId="0" animBg="1"/>
      <p:bldP spid="11" grpId="0" animBg="1"/>
      <p:bldP spid="12" grpId="0" animBg="1"/>
      <p:bldP spid="16" grpId="0" animBg="1"/>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2">
            <a:extLst>
              <a:ext uri="{FF2B5EF4-FFF2-40B4-BE49-F238E27FC236}">
                <a16:creationId xmlns:a16="http://schemas.microsoft.com/office/drawing/2014/main" id="{34AE204C-0C21-4BCA-98F7-B1F0534D38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0" y="4162247"/>
            <a:ext cx="646647" cy="873661"/>
          </a:xfrm>
          <a:prstGeom prst="rect">
            <a:avLst/>
          </a:prstGeom>
        </p:spPr>
      </p:pic>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2885D699-091F-4322-9983-565B97A178FD}"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5</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a:sym typeface="Arial"/>
            </a:endParaRPr>
          </a:p>
        </p:txBody>
      </p:sp>
      <p:sp>
        <p:nvSpPr>
          <p:cNvPr id="14" name="Speech Bubble: Rectangle with Corners Rounded 8">
            <a:extLst>
              <a:ext uri="{FF2B5EF4-FFF2-40B4-BE49-F238E27FC236}">
                <a16:creationId xmlns:a16="http://schemas.microsoft.com/office/drawing/2014/main" id="{0B823AC8-3EE3-C5C9-C00C-71C64F67925B}"/>
              </a:ext>
            </a:extLst>
          </p:cNvPr>
          <p:cNvSpPr/>
          <p:nvPr/>
        </p:nvSpPr>
        <p:spPr>
          <a:xfrm>
            <a:off x="1180047" y="55980"/>
            <a:ext cx="5277904" cy="1037814"/>
          </a:xfrm>
          <a:prstGeom prst="wedgeRoundRectCallout">
            <a:avLst>
              <a:gd name="adj1" fmla="val -56072"/>
              <a:gd name="adj2" fmla="val 10702"/>
              <a:gd name="adj3" fmla="val 16667"/>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bg1"/>
                </a:solidFill>
                <a:latin typeface="Grandstander" panose="020B0604020202020204" charset="0"/>
                <a:ea typeface="Balsamiq Sans"/>
                <a:cs typeface="Balsamiq Sans"/>
                <a:sym typeface="Balsamiq Sans"/>
              </a:rPr>
              <a:t>How’s the weather </a:t>
            </a:r>
          </a:p>
          <a:p>
            <a:r>
              <a:rPr lang="en-US" sz="3200" dirty="0">
                <a:solidFill>
                  <a:schemeClr val="bg1"/>
                </a:solidFill>
                <a:latin typeface="Grandstander" panose="020B0604020202020204" charset="0"/>
                <a:ea typeface="Balsamiq Sans"/>
                <a:cs typeface="Balsamiq Sans"/>
                <a:sym typeface="Balsamiq Sans"/>
              </a:rPr>
              <a:t>in Hai Duong in summer?</a:t>
            </a:r>
          </a:p>
        </p:txBody>
      </p:sp>
      <p:sp>
        <p:nvSpPr>
          <p:cNvPr id="15" name="Speech Bubble: Rectangle with Corners Rounded 9">
            <a:extLst>
              <a:ext uri="{FF2B5EF4-FFF2-40B4-BE49-F238E27FC236}">
                <a16:creationId xmlns:a16="http://schemas.microsoft.com/office/drawing/2014/main" id="{56945208-AF68-C5A8-654E-24A725FDD474}"/>
              </a:ext>
            </a:extLst>
          </p:cNvPr>
          <p:cNvSpPr/>
          <p:nvPr/>
        </p:nvSpPr>
        <p:spPr>
          <a:xfrm>
            <a:off x="3352800" y="4335100"/>
            <a:ext cx="4724400" cy="700808"/>
          </a:xfrm>
          <a:prstGeom prst="wedgeRoundRectCallout">
            <a:avLst>
              <a:gd name="adj1" fmla="val 53830"/>
              <a:gd name="adj2" fmla="val -7044"/>
              <a:gd name="adj3" fmla="val 16667"/>
            </a:avLst>
          </a:prstGeom>
          <a:solidFill>
            <a:schemeClr val="accent1">
              <a:lumMod val="40000"/>
              <a:lumOff val="60000"/>
            </a:schemeClr>
          </a:solidFill>
        </p:spPr>
        <p:style>
          <a:lnRef idx="3">
            <a:schemeClr val="lt1"/>
          </a:lnRef>
          <a:fillRef idx="1">
            <a:schemeClr val="dk1"/>
          </a:fillRef>
          <a:effectRef idx="1">
            <a:schemeClr val="dk1"/>
          </a:effectRef>
          <a:fontRef idx="minor">
            <a:schemeClr val="lt1"/>
          </a:fontRef>
        </p:style>
        <p:txBody>
          <a:bodyPr rtlCol="0" anchor="ctr"/>
          <a:lstStyle/>
          <a:p>
            <a:pPr algn="ctr"/>
            <a:r>
              <a:rPr lang="en-US" sz="3600" dirty="0">
                <a:solidFill>
                  <a:schemeClr val="tx1"/>
                </a:solidFill>
                <a:latin typeface="Grandstander" panose="020B0604020202020204" charset="0"/>
                <a:ea typeface="Balsamiq Sans"/>
                <a:cs typeface="Balsamiq Sans"/>
                <a:sym typeface="Montserrat ExtraBold"/>
              </a:rPr>
              <a:t>It’s sunny and hot.</a:t>
            </a:r>
          </a:p>
        </p:txBody>
      </p:sp>
      <p:pic>
        <p:nvPicPr>
          <p:cNvPr id="17" name="Graphic 1">
            <a:extLst>
              <a:ext uri="{FF2B5EF4-FFF2-40B4-BE49-F238E27FC236}">
                <a16:creationId xmlns:a16="http://schemas.microsoft.com/office/drawing/2014/main" id="{54003EA0-90D4-47A4-71EA-469B4E28FE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52400" y="154132"/>
            <a:ext cx="792480" cy="990600"/>
          </a:xfrm>
          <a:prstGeom prst="rect">
            <a:avLst/>
          </a:prstGeom>
        </p:spPr>
      </p:pic>
      <p:pic>
        <p:nvPicPr>
          <p:cNvPr id="2" name="Picture 1">
            <a:hlinkClick r:id="rId7" action="ppaction://hlinksldjump"/>
          </p:cNvPr>
          <p:cNvPicPr>
            <a:picLocks noChangeAspect="1"/>
          </p:cNvPicPr>
          <p:nvPr/>
        </p:nvPicPr>
        <p:blipFill>
          <a:blip r:embed="rId8"/>
          <a:stretch>
            <a:fillRect/>
          </a:stretch>
        </p:blipFill>
        <p:spPr>
          <a:xfrm>
            <a:off x="2209800" y="1266647"/>
            <a:ext cx="4637156" cy="2895600"/>
          </a:xfrm>
          <a:prstGeom prst="rect">
            <a:avLst/>
          </a:prstGeom>
        </p:spPr>
      </p:pic>
      <p:sp>
        <p:nvSpPr>
          <p:cNvPr id="19" name="Action Button: Return 18">
            <a:hlinkClick r:id="rId7" action="ppaction://hlinksldjump" highlightClick="1"/>
            <a:extLst>
              <a:ext uri="{FF2B5EF4-FFF2-40B4-BE49-F238E27FC236}">
                <a16:creationId xmlns:a16="http://schemas.microsoft.com/office/drawing/2014/main" id="{369800B4-23C6-4661-B389-DB3CC1FD68B6}"/>
              </a:ext>
            </a:extLst>
          </p:cNvPr>
          <p:cNvSpPr/>
          <p:nvPr/>
        </p:nvSpPr>
        <p:spPr>
          <a:xfrm>
            <a:off x="43263" y="4552950"/>
            <a:ext cx="901617" cy="569384"/>
          </a:xfrm>
          <a:prstGeom prst="actionButtonReturn">
            <a:avLst/>
          </a:prstGeom>
          <a:solidFill>
            <a:schemeClr val="bg2"/>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731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2">
            <a:extLst>
              <a:ext uri="{FF2B5EF4-FFF2-40B4-BE49-F238E27FC236}">
                <a16:creationId xmlns:a16="http://schemas.microsoft.com/office/drawing/2014/main" id="{34AE204C-0C21-4BCA-98F7-B1F0534D38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0" y="4162247"/>
            <a:ext cx="646647" cy="873661"/>
          </a:xfrm>
          <a:prstGeom prst="rect">
            <a:avLst/>
          </a:prstGeom>
        </p:spPr>
      </p:pic>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2885D699-091F-4322-9983-565B97A178FD}"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6</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a:sym typeface="Arial"/>
            </a:endParaRPr>
          </a:p>
        </p:txBody>
      </p:sp>
      <p:sp>
        <p:nvSpPr>
          <p:cNvPr id="14" name="Speech Bubble: Rectangle with Corners Rounded 8">
            <a:extLst>
              <a:ext uri="{FF2B5EF4-FFF2-40B4-BE49-F238E27FC236}">
                <a16:creationId xmlns:a16="http://schemas.microsoft.com/office/drawing/2014/main" id="{0B823AC8-3EE3-C5C9-C00C-71C64F67925B}"/>
              </a:ext>
            </a:extLst>
          </p:cNvPr>
          <p:cNvSpPr/>
          <p:nvPr/>
        </p:nvSpPr>
        <p:spPr>
          <a:xfrm>
            <a:off x="1180047" y="55980"/>
            <a:ext cx="7582954" cy="535452"/>
          </a:xfrm>
          <a:prstGeom prst="wedgeRoundRectCallout">
            <a:avLst>
              <a:gd name="adj1" fmla="val -56072"/>
              <a:gd name="adj2" fmla="val 10702"/>
              <a:gd name="adj3" fmla="val 16667"/>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Grandstander" panose="020B0604020202020204" charset="0"/>
                <a:ea typeface="Balsamiq Sans"/>
                <a:cs typeface="Balsamiq Sans"/>
                <a:sym typeface="Balsamiq Sans"/>
              </a:rPr>
              <a:t>What do you usually wear in winter?</a:t>
            </a:r>
          </a:p>
        </p:txBody>
      </p:sp>
      <p:sp>
        <p:nvSpPr>
          <p:cNvPr id="15" name="Speech Bubble: Rectangle with Corners Rounded 9">
            <a:extLst>
              <a:ext uri="{FF2B5EF4-FFF2-40B4-BE49-F238E27FC236}">
                <a16:creationId xmlns:a16="http://schemas.microsoft.com/office/drawing/2014/main" id="{56945208-AF68-C5A8-654E-24A725FDD474}"/>
              </a:ext>
            </a:extLst>
          </p:cNvPr>
          <p:cNvSpPr/>
          <p:nvPr/>
        </p:nvSpPr>
        <p:spPr>
          <a:xfrm>
            <a:off x="4676984" y="4168415"/>
            <a:ext cx="3200400" cy="700808"/>
          </a:xfrm>
          <a:prstGeom prst="wedgeRoundRectCallout">
            <a:avLst>
              <a:gd name="adj1" fmla="val 60893"/>
              <a:gd name="adj2" fmla="val -12908"/>
              <a:gd name="adj3" fmla="val 16667"/>
            </a:avLst>
          </a:prstGeom>
          <a:solidFill>
            <a:schemeClr val="accent1">
              <a:lumMod val="40000"/>
              <a:lumOff val="60000"/>
            </a:schemeClr>
          </a:solidFill>
        </p:spPr>
        <p:style>
          <a:lnRef idx="3">
            <a:schemeClr val="lt1"/>
          </a:lnRef>
          <a:fillRef idx="1">
            <a:schemeClr val="dk1"/>
          </a:fillRef>
          <a:effectRef idx="1">
            <a:schemeClr val="dk1"/>
          </a:effectRef>
          <a:fontRef idx="minor">
            <a:schemeClr val="lt1"/>
          </a:fontRef>
        </p:style>
        <p:txBody>
          <a:bodyPr rtlCol="0" anchor="ctr"/>
          <a:lstStyle/>
          <a:p>
            <a:pPr algn="ctr"/>
            <a:r>
              <a:rPr lang="en-US" sz="3600" dirty="0">
                <a:solidFill>
                  <a:schemeClr val="tx1"/>
                </a:solidFill>
                <a:latin typeface="Comic Sans MS" panose="030F0702030302020204" pitchFamily="66" charset="0"/>
                <a:ea typeface="Balsamiq Sans"/>
                <a:cs typeface="Balsamiq Sans"/>
                <a:sym typeface="Montserrat ExtraBold"/>
              </a:rPr>
              <a:t>I wear ___.</a:t>
            </a:r>
          </a:p>
        </p:txBody>
      </p:sp>
      <p:pic>
        <p:nvPicPr>
          <p:cNvPr id="17" name="Graphic 1">
            <a:extLst>
              <a:ext uri="{FF2B5EF4-FFF2-40B4-BE49-F238E27FC236}">
                <a16:creationId xmlns:a16="http://schemas.microsoft.com/office/drawing/2014/main" id="{54003EA0-90D4-47A4-71EA-469B4E28FE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52400" y="154132"/>
            <a:ext cx="792480" cy="990600"/>
          </a:xfrm>
          <a:prstGeom prst="rect">
            <a:avLst/>
          </a:prstGeom>
        </p:spPr>
      </p:pic>
      <p:pic>
        <p:nvPicPr>
          <p:cNvPr id="1030" name="Picture 6" descr="Cartoon little boy wearing winter clothes 5112982 Vector Art at Vecteezy">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5200" y="844130"/>
            <a:ext cx="1676400" cy="3065418"/>
          </a:xfrm>
          <a:prstGeom prst="rect">
            <a:avLst/>
          </a:prstGeom>
          <a:noFill/>
          <a:extLst>
            <a:ext uri="{909E8E84-426E-40DD-AFC4-6F175D3DCCD1}">
              <a14:hiddenFill xmlns:a14="http://schemas.microsoft.com/office/drawing/2010/main">
                <a:solidFill>
                  <a:srgbClr val="FFFFFF"/>
                </a:solidFill>
              </a14:hiddenFill>
            </a:ext>
          </a:extLst>
        </p:spPr>
      </p:pic>
      <p:sp>
        <p:nvSpPr>
          <p:cNvPr id="2" name="Action Button: Return 1">
            <a:hlinkClick r:id="rId7" action="ppaction://hlinksldjump" highlightClick="1"/>
            <a:extLst>
              <a:ext uri="{FF2B5EF4-FFF2-40B4-BE49-F238E27FC236}">
                <a16:creationId xmlns:a16="http://schemas.microsoft.com/office/drawing/2014/main" id="{15C52B20-0B78-3413-7E36-206F275CA625}"/>
              </a:ext>
            </a:extLst>
          </p:cNvPr>
          <p:cNvSpPr/>
          <p:nvPr/>
        </p:nvSpPr>
        <p:spPr>
          <a:xfrm>
            <a:off x="169293" y="4152728"/>
            <a:ext cx="1010754" cy="873662"/>
          </a:xfrm>
          <a:prstGeom prst="actionButtonReturn">
            <a:avLst/>
          </a:prstGeom>
          <a:solidFill>
            <a:schemeClr val="bg2"/>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170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2885D699-091F-4322-9983-565B97A178FD}"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7</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a:sym typeface="Arial"/>
            </a:endParaRPr>
          </a:p>
        </p:txBody>
      </p:sp>
      <p:sp>
        <p:nvSpPr>
          <p:cNvPr id="14" name="Speech Bubble: Rectangle with Corners Rounded 8">
            <a:extLst>
              <a:ext uri="{FF2B5EF4-FFF2-40B4-BE49-F238E27FC236}">
                <a16:creationId xmlns:a16="http://schemas.microsoft.com/office/drawing/2014/main" id="{0B823AC8-3EE3-C5C9-C00C-71C64F67925B}"/>
              </a:ext>
            </a:extLst>
          </p:cNvPr>
          <p:cNvSpPr/>
          <p:nvPr/>
        </p:nvSpPr>
        <p:spPr>
          <a:xfrm>
            <a:off x="1180047" y="55980"/>
            <a:ext cx="6897154" cy="672033"/>
          </a:xfrm>
          <a:prstGeom prst="wedgeRoundRectCallout">
            <a:avLst>
              <a:gd name="adj1" fmla="val -56072"/>
              <a:gd name="adj2" fmla="val 10702"/>
              <a:gd name="adj3" fmla="val 16667"/>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Grandstander" panose="020B0604020202020204" charset="0"/>
                <a:ea typeface="Balsamiq Sans"/>
                <a:cs typeface="Balsamiq Sans"/>
                <a:sym typeface="Balsamiq Sans"/>
              </a:rPr>
              <a:t>How can I go to </a:t>
            </a:r>
            <a:r>
              <a:rPr lang="en-US" sz="3200" b="1" dirty="0" err="1">
                <a:solidFill>
                  <a:schemeClr val="bg1"/>
                </a:solidFill>
                <a:latin typeface="Grandstander" panose="020B0604020202020204" charset="0"/>
                <a:ea typeface="Balsamiq Sans"/>
                <a:cs typeface="Balsamiq Sans"/>
                <a:sym typeface="Balsamiq Sans"/>
              </a:rPr>
              <a:t>Hoan</a:t>
            </a:r>
            <a:r>
              <a:rPr lang="en-US" sz="3200" b="1" dirty="0">
                <a:solidFill>
                  <a:schemeClr val="bg1"/>
                </a:solidFill>
                <a:latin typeface="Grandstander" panose="020B0604020202020204" charset="0"/>
                <a:ea typeface="Balsamiq Sans"/>
                <a:cs typeface="Balsamiq Sans"/>
                <a:sym typeface="Balsamiq Sans"/>
              </a:rPr>
              <a:t> </a:t>
            </a:r>
            <a:r>
              <a:rPr lang="en-US" sz="3200" b="1" dirty="0" err="1">
                <a:solidFill>
                  <a:schemeClr val="bg1"/>
                </a:solidFill>
                <a:latin typeface="Grandstander" panose="020B0604020202020204" charset="0"/>
                <a:ea typeface="Balsamiq Sans"/>
                <a:cs typeface="Balsamiq Sans"/>
                <a:sym typeface="Balsamiq Sans"/>
              </a:rPr>
              <a:t>Kiem</a:t>
            </a:r>
            <a:r>
              <a:rPr lang="en-US" sz="3200" b="1" dirty="0">
                <a:solidFill>
                  <a:schemeClr val="bg1"/>
                </a:solidFill>
                <a:latin typeface="Grandstander" panose="020B0604020202020204" charset="0"/>
                <a:ea typeface="Balsamiq Sans"/>
                <a:cs typeface="Balsamiq Sans"/>
                <a:sym typeface="Balsamiq Sans"/>
              </a:rPr>
              <a:t> Lake?</a:t>
            </a:r>
          </a:p>
        </p:txBody>
      </p:sp>
      <p:sp>
        <p:nvSpPr>
          <p:cNvPr id="15" name="Speech Bubble: Rectangle with Corners Rounded 9">
            <a:extLst>
              <a:ext uri="{FF2B5EF4-FFF2-40B4-BE49-F238E27FC236}">
                <a16:creationId xmlns:a16="http://schemas.microsoft.com/office/drawing/2014/main" id="{56945208-AF68-C5A8-654E-24A725FDD474}"/>
              </a:ext>
            </a:extLst>
          </p:cNvPr>
          <p:cNvSpPr/>
          <p:nvPr/>
        </p:nvSpPr>
        <p:spPr>
          <a:xfrm>
            <a:off x="2057400" y="4335100"/>
            <a:ext cx="6019800" cy="700808"/>
          </a:xfrm>
          <a:prstGeom prst="wedgeRoundRectCallout">
            <a:avLst>
              <a:gd name="adj1" fmla="val 53830"/>
              <a:gd name="adj2" fmla="val -7044"/>
              <a:gd name="adj3" fmla="val 16667"/>
            </a:avLst>
          </a:prstGeom>
          <a:solidFill>
            <a:schemeClr val="accent1">
              <a:lumMod val="40000"/>
              <a:lumOff val="60000"/>
            </a:schemeClr>
          </a:solidFill>
        </p:spPr>
        <p:style>
          <a:lnRef idx="3">
            <a:schemeClr val="lt1"/>
          </a:lnRef>
          <a:fillRef idx="1">
            <a:schemeClr val="dk1"/>
          </a:fillRef>
          <a:effectRef idx="1">
            <a:schemeClr val="dk1"/>
          </a:effectRef>
          <a:fontRef idx="minor">
            <a:schemeClr val="lt1"/>
          </a:fontRef>
        </p:style>
        <p:txBody>
          <a:bodyPr rtlCol="0" anchor="ctr"/>
          <a:lstStyle/>
          <a:p>
            <a:pPr algn="ctr"/>
            <a:r>
              <a:rPr lang="en-US" sz="3600" dirty="0">
                <a:solidFill>
                  <a:schemeClr val="tx1"/>
                </a:solidFill>
                <a:latin typeface="Grandstander" panose="020B0604020202020204" charset="0"/>
                <a:ea typeface="Balsamiq Sans"/>
                <a:cs typeface="Balsamiq Sans"/>
                <a:sym typeface="Montserrat ExtraBold"/>
              </a:rPr>
              <a:t>You can get there by bus.</a:t>
            </a:r>
          </a:p>
        </p:txBody>
      </p:sp>
      <p:pic>
        <p:nvPicPr>
          <p:cNvPr id="17" name="Graphic 1">
            <a:extLst>
              <a:ext uri="{FF2B5EF4-FFF2-40B4-BE49-F238E27FC236}">
                <a16:creationId xmlns:a16="http://schemas.microsoft.com/office/drawing/2014/main" id="{54003EA0-90D4-47A4-71EA-469B4E28FE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52400" y="154132"/>
            <a:ext cx="792480" cy="990600"/>
          </a:xfrm>
          <a:prstGeom prst="rect">
            <a:avLst/>
          </a:prstGeom>
        </p:spPr>
      </p:pic>
      <p:pic>
        <p:nvPicPr>
          <p:cNvPr id="3074" name="Picture 2" descr="Hoan kiem lake : Ảnh và hình ảnh | Shutterstock">
            <a:hlinkClick r:id="rId5" action="ppaction://hlinksldjump"/>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9061"/>
          <a:stretch/>
        </p:blipFill>
        <p:spPr bwMode="auto">
          <a:xfrm>
            <a:off x="4695825" y="1509053"/>
            <a:ext cx="3524250" cy="242535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Lộ trình tuyến xe bus 09 BĐX Bờ Hồ - BĐX Bờ Hồ tại Hà Nội - Quảng cáo trên  xe bus, tay cầm, nhà chờ xe buýt |Bus Advertising">
            <a:hlinkClick r:id="rId5" action="ppaction://hlinksldjump"/>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848" r="22971"/>
          <a:stretch/>
        </p:blipFill>
        <p:spPr bwMode="auto">
          <a:xfrm>
            <a:off x="909191" y="1568152"/>
            <a:ext cx="3352800" cy="2356214"/>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2">
            <a:extLst>
              <a:ext uri="{FF2B5EF4-FFF2-40B4-BE49-F238E27FC236}">
                <a16:creationId xmlns:a16="http://schemas.microsoft.com/office/drawing/2014/main" id="{34AE204C-0C21-4BCA-98F7-B1F0534D38C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82000" y="4162247"/>
            <a:ext cx="646647" cy="873661"/>
          </a:xfrm>
          <a:prstGeom prst="rect">
            <a:avLst/>
          </a:prstGeom>
        </p:spPr>
      </p:pic>
      <p:sp>
        <p:nvSpPr>
          <p:cNvPr id="2" name="Action Button: Return 1">
            <a:hlinkClick r:id="rId5" action="ppaction://hlinksldjump" highlightClick="1"/>
            <a:extLst>
              <a:ext uri="{FF2B5EF4-FFF2-40B4-BE49-F238E27FC236}">
                <a16:creationId xmlns:a16="http://schemas.microsoft.com/office/drawing/2014/main" id="{0AE7041C-4E77-9450-CA47-324F3724B823}"/>
              </a:ext>
            </a:extLst>
          </p:cNvPr>
          <p:cNvSpPr/>
          <p:nvPr/>
        </p:nvSpPr>
        <p:spPr>
          <a:xfrm>
            <a:off x="169293" y="4476750"/>
            <a:ext cx="668907" cy="549640"/>
          </a:xfrm>
          <a:prstGeom prst="actionButtonReturn">
            <a:avLst/>
          </a:prstGeom>
          <a:solidFill>
            <a:schemeClr val="bg2"/>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292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2885D699-091F-4322-9983-565B97A178FD}"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8</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a:sym typeface="Arial"/>
            </a:endParaRPr>
          </a:p>
        </p:txBody>
      </p:sp>
      <p:sp>
        <p:nvSpPr>
          <p:cNvPr id="14" name="Speech Bubble: Rectangle with Corners Rounded 8">
            <a:extLst>
              <a:ext uri="{FF2B5EF4-FFF2-40B4-BE49-F238E27FC236}">
                <a16:creationId xmlns:a16="http://schemas.microsoft.com/office/drawing/2014/main" id="{0B823AC8-3EE3-C5C9-C00C-71C64F67925B}"/>
              </a:ext>
            </a:extLst>
          </p:cNvPr>
          <p:cNvSpPr/>
          <p:nvPr/>
        </p:nvSpPr>
        <p:spPr>
          <a:xfrm>
            <a:off x="1493408" y="53545"/>
            <a:ext cx="5830353" cy="610770"/>
          </a:xfrm>
          <a:prstGeom prst="wedgeRoundRectCallout">
            <a:avLst>
              <a:gd name="adj1" fmla="val -56072"/>
              <a:gd name="adj2" fmla="val 10702"/>
              <a:gd name="adj3" fmla="val 16667"/>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Grandstander" panose="020B0604020202020204" charset="0"/>
                <a:ea typeface="Balsamiq Sans"/>
                <a:cs typeface="Balsamiq Sans"/>
                <a:sym typeface="Balsamiq Sans"/>
              </a:rPr>
              <a:t>Where do you want to visit?</a:t>
            </a:r>
          </a:p>
        </p:txBody>
      </p:sp>
      <p:sp>
        <p:nvSpPr>
          <p:cNvPr id="15" name="Speech Bubble: Rectangle with Corners Rounded 9">
            <a:extLst>
              <a:ext uri="{FF2B5EF4-FFF2-40B4-BE49-F238E27FC236}">
                <a16:creationId xmlns:a16="http://schemas.microsoft.com/office/drawing/2014/main" id="{56945208-AF68-C5A8-654E-24A725FDD474}"/>
              </a:ext>
            </a:extLst>
          </p:cNvPr>
          <p:cNvSpPr/>
          <p:nvPr/>
        </p:nvSpPr>
        <p:spPr>
          <a:xfrm>
            <a:off x="1161522" y="4284026"/>
            <a:ext cx="6897153" cy="525119"/>
          </a:xfrm>
          <a:prstGeom prst="wedgeRoundRectCallout">
            <a:avLst>
              <a:gd name="adj1" fmla="val 53830"/>
              <a:gd name="adj2" fmla="val -7044"/>
              <a:gd name="adj3" fmla="val 16667"/>
            </a:avLst>
          </a:prstGeom>
          <a:solidFill>
            <a:schemeClr val="accent1">
              <a:lumMod val="40000"/>
              <a:lumOff val="60000"/>
            </a:schemeClr>
          </a:solidFill>
        </p:spPr>
        <p:style>
          <a:lnRef idx="3">
            <a:schemeClr val="lt1"/>
          </a:lnRef>
          <a:fillRef idx="1">
            <a:schemeClr val="dk1"/>
          </a:fillRef>
          <a:effectRef idx="1">
            <a:schemeClr val="dk1"/>
          </a:effectRef>
          <a:fontRef idx="minor">
            <a:schemeClr val="lt1"/>
          </a:fontRef>
        </p:style>
        <p:txBody>
          <a:bodyPr rtlCol="0" anchor="ctr"/>
          <a:lstStyle/>
          <a:p>
            <a:pPr algn="ctr"/>
            <a:r>
              <a:rPr lang="en-US" sz="3600" dirty="0">
                <a:solidFill>
                  <a:schemeClr val="tx1"/>
                </a:solidFill>
                <a:latin typeface="Grandstander" panose="020B0604020202020204" charset="0"/>
                <a:ea typeface="Balsamiq Sans"/>
                <a:cs typeface="Balsamiq Sans"/>
                <a:sym typeface="Montserrat ExtraBold"/>
              </a:rPr>
              <a:t>I want to visit Dragon bridge.</a:t>
            </a:r>
          </a:p>
        </p:txBody>
      </p:sp>
      <p:pic>
        <p:nvPicPr>
          <p:cNvPr id="17" name="Graphic 1">
            <a:extLst>
              <a:ext uri="{FF2B5EF4-FFF2-40B4-BE49-F238E27FC236}">
                <a16:creationId xmlns:a16="http://schemas.microsoft.com/office/drawing/2014/main" id="{54003EA0-90D4-47A4-71EA-469B4E28FE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52400" y="154132"/>
            <a:ext cx="792480" cy="990600"/>
          </a:xfrm>
          <a:prstGeom prst="rect">
            <a:avLst/>
          </a:prstGeom>
        </p:spPr>
      </p:pic>
      <p:pic>
        <p:nvPicPr>
          <p:cNvPr id="2050" name="Picture 2" descr="Dragon Bridge - The modern embodiment of Vietnam's history">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895350"/>
            <a:ext cx="5410199" cy="3290180"/>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2">
            <a:extLst>
              <a:ext uri="{FF2B5EF4-FFF2-40B4-BE49-F238E27FC236}">
                <a16:creationId xmlns:a16="http://schemas.microsoft.com/office/drawing/2014/main" id="{34AE204C-0C21-4BCA-98F7-B1F0534D38C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72148" y="3900131"/>
            <a:ext cx="646647" cy="873661"/>
          </a:xfrm>
          <a:prstGeom prst="rect">
            <a:avLst/>
          </a:prstGeom>
        </p:spPr>
      </p:pic>
      <p:sp>
        <p:nvSpPr>
          <p:cNvPr id="2" name="Action Button: Return 1">
            <a:hlinkClick r:id="rId5" action="ppaction://hlinksldjump" highlightClick="1"/>
            <a:extLst>
              <a:ext uri="{FF2B5EF4-FFF2-40B4-BE49-F238E27FC236}">
                <a16:creationId xmlns:a16="http://schemas.microsoft.com/office/drawing/2014/main" id="{EBA34D16-F828-494F-D997-58E72E081813}"/>
              </a:ext>
            </a:extLst>
          </p:cNvPr>
          <p:cNvSpPr/>
          <p:nvPr/>
        </p:nvSpPr>
        <p:spPr>
          <a:xfrm>
            <a:off x="70545" y="4476750"/>
            <a:ext cx="587532" cy="548842"/>
          </a:xfrm>
          <a:prstGeom prst="actionButtonReturn">
            <a:avLst/>
          </a:prstGeom>
          <a:solidFill>
            <a:schemeClr val="bg2"/>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292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2885D699-091F-4322-9983-565B97A178FD}"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9</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a:sym typeface="Arial"/>
            </a:endParaRPr>
          </a:p>
        </p:txBody>
      </p:sp>
      <p:sp>
        <p:nvSpPr>
          <p:cNvPr id="14" name="Speech Bubble: Rectangle with Corners Rounded 8">
            <a:extLst>
              <a:ext uri="{FF2B5EF4-FFF2-40B4-BE49-F238E27FC236}">
                <a16:creationId xmlns:a16="http://schemas.microsoft.com/office/drawing/2014/main" id="{0B823AC8-3EE3-C5C9-C00C-71C64F67925B}"/>
              </a:ext>
            </a:extLst>
          </p:cNvPr>
          <p:cNvSpPr/>
          <p:nvPr/>
        </p:nvSpPr>
        <p:spPr>
          <a:xfrm>
            <a:off x="1180046" y="55980"/>
            <a:ext cx="7848601" cy="535452"/>
          </a:xfrm>
          <a:prstGeom prst="wedgeRoundRectCallout">
            <a:avLst>
              <a:gd name="adj1" fmla="val -56072"/>
              <a:gd name="adj2" fmla="val 10702"/>
              <a:gd name="adj3" fmla="val 16667"/>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Grandstander" panose="020B0604020202020204" charset="0"/>
                <a:ea typeface="Balsamiq Sans"/>
                <a:cs typeface="Balsamiq Sans"/>
                <a:sym typeface="Balsamiq Sans"/>
              </a:rPr>
              <a:t>What do you think of Hoi An Old Town?</a:t>
            </a:r>
          </a:p>
        </p:txBody>
      </p:sp>
      <p:sp>
        <p:nvSpPr>
          <p:cNvPr id="15" name="Speech Bubble: Rectangle with Corners Rounded 9">
            <a:extLst>
              <a:ext uri="{FF2B5EF4-FFF2-40B4-BE49-F238E27FC236}">
                <a16:creationId xmlns:a16="http://schemas.microsoft.com/office/drawing/2014/main" id="{56945208-AF68-C5A8-654E-24A725FDD474}"/>
              </a:ext>
            </a:extLst>
          </p:cNvPr>
          <p:cNvSpPr/>
          <p:nvPr/>
        </p:nvSpPr>
        <p:spPr>
          <a:xfrm>
            <a:off x="3085046" y="4240902"/>
            <a:ext cx="4038600" cy="700808"/>
          </a:xfrm>
          <a:prstGeom prst="wedgeRoundRectCallout">
            <a:avLst>
              <a:gd name="adj1" fmla="val 62746"/>
              <a:gd name="adj2" fmla="val -21704"/>
              <a:gd name="adj3" fmla="val 16667"/>
            </a:avLst>
          </a:prstGeom>
          <a:solidFill>
            <a:schemeClr val="accent1">
              <a:lumMod val="40000"/>
              <a:lumOff val="60000"/>
            </a:schemeClr>
          </a:solidFill>
        </p:spPr>
        <p:style>
          <a:lnRef idx="3">
            <a:schemeClr val="lt1"/>
          </a:lnRef>
          <a:fillRef idx="1">
            <a:schemeClr val="dk1"/>
          </a:fillRef>
          <a:effectRef idx="1">
            <a:schemeClr val="dk1"/>
          </a:effectRef>
          <a:fontRef idx="minor">
            <a:schemeClr val="lt1"/>
          </a:fontRef>
        </p:style>
        <p:txBody>
          <a:bodyPr rtlCol="0" anchor="ctr"/>
          <a:lstStyle/>
          <a:p>
            <a:pPr algn="ctr"/>
            <a:r>
              <a:rPr lang="en-US" sz="3600" dirty="0">
                <a:solidFill>
                  <a:schemeClr val="tx1"/>
                </a:solidFill>
                <a:latin typeface="Comic Sans MS" panose="030F0702030302020204" pitchFamily="66" charset="0"/>
                <a:ea typeface="Balsamiq Sans"/>
                <a:cs typeface="Balsamiq Sans"/>
                <a:sym typeface="Montserrat ExtraBold"/>
              </a:rPr>
              <a:t>I think it’s ____.</a:t>
            </a:r>
          </a:p>
        </p:txBody>
      </p:sp>
      <p:pic>
        <p:nvPicPr>
          <p:cNvPr id="17" name="Graphic 1">
            <a:extLst>
              <a:ext uri="{FF2B5EF4-FFF2-40B4-BE49-F238E27FC236}">
                <a16:creationId xmlns:a16="http://schemas.microsoft.com/office/drawing/2014/main" id="{54003EA0-90D4-47A4-71EA-469B4E28FE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52400" y="154132"/>
            <a:ext cx="792480" cy="990600"/>
          </a:xfrm>
          <a:prstGeom prst="rect">
            <a:avLst/>
          </a:prstGeom>
        </p:spPr>
      </p:pic>
      <p:pic>
        <p:nvPicPr>
          <p:cNvPr id="4098" name="Picture 2" descr="The Travel website suggests things to do in ancient Hoi An - Da Nang Today  - News - eNewspaper">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819150"/>
            <a:ext cx="5334000" cy="3374847"/>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2">
            <a:extLst>
              <a:ext uri="{FF2B5EF4-FFF2-40B4-BE49-F238E27FC236}">
                <a16:creationId xmlns:a16="http://schemas.microsoft.com/office/drawing/2014/main" id="{34AE204C-0C21-4BCA-98F7-B1F0534D38C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92026" y="4019550"/>
            <a:ext cx="646647" cy="1021557"/>
          </a:xfrm>
          <a:prstGeom prst="rect">
            <a:avLst/>
          </a:prstGeom>
        </p:spPr>
      </p:pic>
      <p:sp>
        <p:nvSpPr>
          <p:cNvPr id="2" name="Action Button: Return 1">
            <a:hlinkClick r:id="rId5" action="ppaction://hlinksldjump" highlightClick="1"/>
            <a:extLst>
              <a:ext uri="{FF2B5EF4-FFF2-40B4-BE49-F238E27FC236}">
                <a16:creationId xmlns:a16="http://schemas.microsoft.com/office/drawing/2014/main" id="{89F84A59-4092-EAE6-AFC7-0C8B780C516B}"/>
              </a:ext>
            </a:extLst>
          </p:cNvPr>
          <p:cNvSpPr/>
          <p:nvPr/>
        </p:nvSpPr>
        <p:spPr>
          <a:xfrm>
            <a:off x="169293" y="4476750"/>
            <a:ext cx="592707" cy="549640"/>
          </a:xfrm>
          <a:prstGeom prst="actionButtonReturn">
            <a:avLst/>
          </a:prstGeom>
          <a:solidFill>
            <a:schemeClr val="bg2"/>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849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theme/theme1.xml><?xml version="1.0" encoding="utf-8"?>
<a:theme xmlns:a="http://schemas.openxmlformats.org/drawingml/2006/main" name="Back to School From Winter Break Activities! by Slidesgo">
  <a:themeElements>
    <a:clrScheme name="Simple Light">
      <a:dk1>
        <a:srgbClr val="3B1F1F"/>
      </a:dk1>
      <a:lt1>
        <a:srgbClr val="FFF8F8"/>
      </a:lt1>
      <a:dk2>
        <a:srgbClr val="F7CABE"/>
      </a:dk2>
      <a:lt2>
        <a:srgbClr val="F3AA56"/>
      </a:lt2>
      <a:accent1>
        <a:srgbClr val="EC7070"/>
      </a:accent1>
      <a:accent2>
        <a:srgbClr val="50ABE6"/>
      </a:accent2>
      <a:accent3>
        <a:srgbClr val="FFFFFF"/>
      </a:accent3>
      <a:accent4>
        <a:srgbClr val="FFFFFF"/>
      </a:accent4>
      <a:accent5>
        <a:srgbClr val="FFFFFF"/>
      </a:accent5>
      <a:accent6>
        <a:srgbClr val="FFFFFF"/>
      </a:accent6>
      <a:hlink>
        <a:srgbClr val="3B1F1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3326</TotalTime>
  <Words>1717</Words>
  <Application>Microsoft Office PowerPoint</Application>
  <PresentationFormat>On-screen Show (16:9)</PresentationFormat>
  <Paragraphs>149</Paragraphs>
  <Slides>32</Slides>
  <Notes>17</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Albert Sans</vt:lpstr>
      <vt:lpstr>Comic Sans MS</vt:lpstr>
      <vt:lpstr>Tahoma</vt:lpstr>
      <vt:lpstr>Cambria</vt:lpstr>
      <vt:lpstr>Symbol</vt:lpstr>
      <vt:lpstr>.VnTimeH</vt:lpstr>
      <vt:lpstr>Grandstander</vt:lpstr>
      <vt:lpstr>Arial</vt:lpstr>
      <vt:lpstr>DM Sans</vt:lpstr>
      <vt:lpstr>Calibri</vt:lpstr>
      <vt:lpstr>Back to School From Winter Break Activities! by Slidesgo</vt:lpstr>
      <vt:lpstr>PowerPoint Presentation</vt:lpstr>
      <vt:lpstr>Review 4</vt:lpstr>
      <vt:lpstr>     Warm-up and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Look and read.</vt:lpstr>
      <vt:lpstr>Look and read.</vt:lpstr>
      <vt:lpstr>Look and read.</vt:lpstr>
      <vt:lpstr>Look and read.</vt:lpstr>
      <vt:lpstr>PowerPoint Presentation</vt:lpstr>
      <vt:lpstr>Read the text.</vt:lpstr>
      <vt:lpstr>PowerPoint Presentation</vt:lpstr>
      <vt:lpstr>PowerPoint Presentation</vt:lpstr>
      <vt:lpstr>PowerPoint Presentation</vt:lpstr>
      <vt:lpstr>PowerPoint Presentation</vt:lpstr>
      <vt:lpstr>PowerPoint Presentation</vt:lpstr>
      <vt:lpstr>PowerPoint Presentation</vt:lpstr>
      <vt:lpstr>Read the questions and underline keywords.</vt:lpstr>
      <vt:lpstr>PowerPoint Presentation</vt:lpstr>
      <vt:lpstr>Fun corner and Wrap-up</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Administrator</cp:lastModifiedBy>
  <cp:revision>59</cp:revision>
  <dcterms:modified xsi:type="dcterms:W3CDTF">2025-05-20T08:37:02Z</dcterms:modified>
  <cp:category>9Slide.vn</cp:category>
</cp:coreProperties>
</file>