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handoutMasterIdLst>
    <p:handoutMasterId r:id="rId11"/>
  </p:handoutMasterIdLst>
  <p:sldIdLst>
    <p:sldId id="11088391" r:id="rId4"/>
    <p:sldId id="11088406" r:id="rId5"/>
    <p:sldId id="11088404" r:id="rId6"/>
    <p:sldId id="11088402" r:id="rId7"/>
    <p:sldId id="11088403" r:id="rId8"/>
    <p:sldId id="11088400" r:id="rId9"/>
    <p:sldId id="110883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GIF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4.png"/><Relationship Id="rId3" Type="http://schemas.microsoft.com/office/2007/relationships/hdphoto" Target="../media/image33.wdp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36.wdp"/><Relationship Id="rId1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0.png"/><Relationship Id="rId2" Type="http://schemas.microsoft.com/office/2007/relationships/hdphoto" Target="../media/image39.wdp"/><Relationship Id="rId1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254" y="2990739"/>
            <a:ext cx="8813492" cy="25285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69 ÔN TẬP PHÉP CỘNG, PHÉP TRỪ TRONG PHẠM VI 100</a:t>
            </a:r>
            <a:r>
              <a:rPr lang="vi-VN" alt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(Tiết </a:t>
            </a:r>
            <a:r>
              <a:rPr lang="vi-VN" alt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1)</a:t>
            </a:r>
            <a:endParaRPr lang="vi-VN" altLang="en-US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altLang="ja-JP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ÔN TẬP CUỐI NĂM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25405" y="1142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62727" y="1142708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4" name="Picture 3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7621" y="424505"/>
            <a:ext cx="2237784" cy="863493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687621" y="1142708"/>
            <a:ext cx="4123814" cy="4609770"/>
            <a:chOff x="730152" y="1562614"/>
            <a:chExt cx="4123814" cy="46097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r="60977"/>
            <a:stretch>
              <a:fillRect/>
            </a:stretch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1963" r="60977"/>
            <a:stretch>
              <a:fillRect/>
            </a:stretch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718807" y="327143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70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6873" y="379465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2457" y="431026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30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11435" y="1150328"/>
            <a:ext cx="3422746" cy="4433863"/>
            <a:chOff x="4997027" y="1570234"/>
            <a:chExt cx="3422746" cy="44338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8935" t="-570" r="26601" b="4226"/>
            <a:stretch>
              <a:fillRect/>
            </a:stretch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t="2407" r="9929" b="6931"/>
            <a:stretch>
              <a:fillRect/>
            </a:stretch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523024" y="2928535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6190" y="345175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60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1774" y="396736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941825" y="1230661"/>
            <a:ext cx="3876176" cy="4433863"/>
            <a:chOff x="7984356" y="1856769"/>
            <a:chExt cx="3876176" cy="443386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67930" t="2450" r="-2394" b="1207"/>
            <a:stretch>
              <a:fillRect/>
            </a:stretch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86573" t="44418" r="-2394" b="1207"/>
            <a:stretch>
              <a:fillRect/>
            </a:stretch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9549667" y="339020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90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34149" y="3942448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08417" y="442903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=50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16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277" y="5642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07600" y="564278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443509" y="1058567"/>
            <a:ext cx="7304981" cy="658837"/>
            <a:chOff x="1824226" y="3918824"/>
            <a:chExt cx="7304981" cy="658837"/>
          </a:xfrm>
        </p:grpSpPr>
        <p:sp>
          <p:nvSpPr>
            <p:cNvPr id="5" name="Rectangle 4"/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 + 28</a:t>
              </a:r>
              <a:endParaRPr lang="vi-VN" sz="2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 + 67</a:t>
              </a:r>
              <a:endParaRPr lang="vi-VN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 + 39</a:t>
              </a:r>
              <a:endParaRPr lang="vi-VN" sz="2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43056" y="1706352"/>
            <a:ext cx="837249" cy="1312215"/>
            <a:chOff x="1933616" y="4498692"/>
            <a:chExt cx="837249" cy="1312215"/>
          </a:xfrm>
        </p:grpSpPr>
        <p:sp>
          <p:nvSpPr>
            <p:cNvPr id="9" name="TextBox 8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467724" y="1699302"/>
            <a:ext cx="837249" cy="1312215"/>
            <a:chOff x="1933616" y="4498692"/>
            <a:chExt cx="837249" cy="1312215"/>
          </a:xfrm>
        </p:grpSpPr>
        <p:sp>
          <p:nvSpPr>
            <p:cNvPr id="13" name="TextBox 12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67</a:t>
              </a:r>
              <a:endParaRPr lang="vi-VN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8581079" y="1706352"/>
            <a:ext cx="837249" cy="1312215"/>
            <a:chOff x="1933616" y="4498692"/>
            <a:chExt cx="837249" cy="1312215"/>
          </a:xfrm>
        </p:grpSpPr>
        <p:sp>
          <p:nvSpPr>
            <p:cNvPr id="17" name="TextBox 16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39</a:t>
              </a:r>
              <a:endParaRPr lang="vi-VN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740386" y="304744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65054" y="301656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04913" y="304744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34118" y="13022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534118" y="399526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endParaRPr lang="vi-VN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443509" y="3850122"/>
            <a:ext cx="7525382" cy="658837"/>
            <a:chOff x="1824226" y="3918824"/>
            <a:chExt cx="7525382" cy="658838"/>
          </a:xfrm>
        </p:grpSpPr>
        <p:sp>
          <p:nvSpPr>
            <p:cNvPr id="26" name="Rectangle 25"/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 – 19 </a:t>
              </a:r>
              <a:endParaRPr lang="vi-VN" sz="28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 – 38 </a:t>
              </a:r>
              <a:endParaRPr lang="vi-VN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 – 76 </a:t>
              </a:r>
              <a:endParaRPr lang="vi-VN" sz="28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43056" y="4497906"/>
            <a:ext cx="837249" cy="1312215"/>
            <a:chOff x="1933616" y="4498692"/>
            <a:chExt cx="837249" cy="1312215"/>
          </a:xfrm>
        </p:grpSpPr>
        <p:sp>
          <p:nvSpPr>
            <p:cNvPr id="30" name="TextBox 29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19</a:t>
              </a:r>
              <a:endParaRPr lang="vi-VN" sz="2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467724" y="4490856"/>
            <a:ext cx="837249" cy="1312215"/>
            <a:chOff x="1933616" y="4498692"/>
            <a:chExt cx="837249" cy="1312215"/>
          </a:xfrm>
        </p:grpSpPr>
        <p:sp>
          <p:nvSpPr>
            <p:cNvPr id="34" name="TextBox 33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38</a:t>
              </a:r>
              <a:endParaRPr lang="vi-VN" sz="2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581079" y="4497906"/>
            <a:ext cx="837249" cy="1312215"/>
            <a:chOff x="1933616" y="4498692"/>
            <a:chExt cx="837249" cy="1312215"/>
          </a:xfrm>
        </p:grpSpPr>
        <p:sp>
          <p:nvSpPr>
            <p:cNvPr id="38" name="TextBox 37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76</a:t>
              </a:r>
              <a:endParaRPr lang="vi-VN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740386" y="583899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65054" y="580812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04913" y="583899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0" grpId="0"/>
      <p:bldP spid="21" grpId="0"/>
      <p:bldP spid="22" grpId="0"/>
      <p:bldP spid="23" grpId="0"/>
      <p:bldP spid="24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70" t="19048" r="1246" b="2594"/>
          <a:stretch>
            <a:fillRect/>
          </a:stretch>
        </p:blipFill>
        <p:spPr>
          <a:xfrm>
            <a:off x="1192152" y="2247524"/>
            <a:ext cx="9807695" cy="372720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17557" y="94235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4879" y="508437"/>
            <a:ext cx="98076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45,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63?</a:t>
            </a:r>
            <a:endParaRPr lang="vi-VN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99538" y="1739485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9008878" y="1717439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8903601" y="2589012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48482" y="21480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6656" y="21480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7441" y="208845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8522" y="495904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9074" y="50871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28851" y="481137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62571" y="4447058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36986" y="2642302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41042" y="4291618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ector Cartoon Vietnam Map Icon Comic Style Vietnam Sign Illustration ⬇  Vector Image by © sanek13744 | Vector Stock 221198580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>
            <a:fillRect/>
          </a:stretch>
        </p:blipFill>
        <p:spPr bwMode="auto">
          <a:xfrm>
            <a:off x="8003890" y="3571970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52195" y="129416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57532" y="537074"/>
            <a:ext cx="10163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90 km.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76 km.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ki-</a:t>
            </a:r>
            <a:r>
              <a:rPr lang="en-US" sz="2700" dirty="0" err="1"/>
              <a:t>lô</a:t>
            </a:r>
            <a:r>
              <a:rPr lang="en-US" sz="2700" dirty="0"/>
              <a:t>-</a:t>
            </a:r>
            <a:r>
              <a:rPr lang="en-US" sz="2700" dirty="0" err="1"/>
              <a:t>mét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1001484" y="2611683"/>
            <a:ext cx="96094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Nam </a:t>
            </a:r>
            <a:r>
              <a:rPr lang="en-US" sz="2800" dirty="0" err="1">
                <a:solidFill>
                  <a:schemeClr val="tx2"/>
                </a:solidFill>
              </a:rPr>
              <a:t>Định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dài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hơn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dirty="0" err="1">
                <a:solidFill>
                  <a:schemeClr val="tx2"/>
                </a:solidFill>
              </a:rPr>
              <a:t>Hòa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Bình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ki-</a:t>
            </a:r>
            <a:r>
              <a:rPr lang="en-US" sz="2800" dirty="0" err="1">
                <a:solidFill>
                  <a:schemeClr val="tx2"/>
                </a:solidFill>
              </a:rPr>
              <a:t>lô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  <a:r>
              <a:rPr lang="en-US" sz="2800" dirty="0" err="1">
                <a:solidFill>
                  <a:schemeClr val="tx2"/>
                </a:solidFill>
              </a:rPr>
              <a:t>mét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  <a:endParaRPr lang="en-US" sz="2800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90 – 76 = 14 (km)</a:t>
            </a:r>
            <a:endParaRPr lang="en-US" sz="2800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14 km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55739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650379" y="901889"/>
            <a:ext cx="1054112" cy="523220"/>
            <a:chOff x="1931814" y="1440654"/>
            <a:chExt cx="1054112" cy="523220"/>
          </a:xfrm>
        </p:grpSpPr>
        <p:grpSp>
          <p:nvGrpSpPr>
            <p:cNvPr id="4" name="Group 3"/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8683"/>
          <a:stretch>
            <a:fillRect/>
          </a:stretch>
        </p:blipFill>
        <p:spPr>
          <a:xfrm>
            <a:off x="9204808" y="3091769"/>
            <a:ext cx="1979015" cy="252944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12694" y="1846396"/>
            <a:ext cx="7703826" cy="1653614"/>
            <a:chOff x="1724807" y="2149397"/>
            <a:chExt cx="5955241" cy="1278283"/>
          </a:xfrm>
        </p:grpSpPr>
        <p:sp>
          <p:nvSpPr>
            <p:cNvPr id="10" name="Oval 9"/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28 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+ 9 </a:t>
              </a:r>
              <a:endParaRPr lang="en-US" sz="3200" dirty="0"/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55739" y="3921297"/>
            <a:ext cx="2346530" cy="2355809"/>
            <a:chOff x="604444" y="3268487"/>
            <a:chExt cx="1826440" cy="1826440"/>
          </a:xfrm>
        </p:grpSpPr>
        <p:sp>
          <p:nvSpPr>
            <p:cNvPr id="18" name="Oval 17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20" name="Rectangle: Rounded Corners 19"/>
          <p:cNvSpPr/>
          <p:nvPr/>
        </p:nvSpPr>
        <p:spPr>
          <a:xfrm>
            <a:off x="5310932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8739614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27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WPS Slides</Application>
  <PresentationFormat>Widescreen</PresentationFormat>
  <Paragraphs>139</Paragraphs>
  <Slides>7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等线</vt:lpstr>
      <vt:lpstr>Arial-Rounded</vt:lpstr>
      <vt:lpstr>Segoe UI Symbol</vt:lpstr>
      <vt:lpstr>等线</vt:lpstr>
      <vt:lpstr>Arial</vt:lpstr>
      <vt:lpstr>Microsoft YaHei</vt:lpstr>
      <vt:lpstr>Times New Roman</vt:lpstr>
      <vt:lpstr>UTM Avo</vt:lpstr>
      <vt:lpstr>Segoe Print</vt:lpstr>
      <vt:lpstr>Arial Unicode MS</vt:lpstr>
      <vt:lpstr>Calibri Light</vt:lpstr>
      <vt:lpstr>Office Theme</vt:lpstr>
      <vt:lpstr>5_Office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Hợi Vũ Thị</cp:lastModifiedBy>
  <cp:revision>19</cp:revision>
  <dcterms:created xsi:type="dcterms:W3CDTF">2021-07-24T01:07:00Z</dcterms:created>
  <dcterms:modified xsi:type="dcterms:W3CDTF">2025-04-30T10:09:44Z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9458DA835D594E2B95F7D10BF066479B_12</vt:lpwstr>
  </property>
  <property fmtid="{D5CDD505-2E9C-101B-9397-08002B2CF9AE}" pid="3" name="KSOProductBuildVer">
    <vt:lpwstr>1033-12.2.0.20795</vt:lpwstr>
  </property>
</Properties>
</file>