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7" r:id="rId2"/>
    <p:sldId id="288" r:id="rId3"/>
    <p:sldId id="258" r:id="rId4"/>
    <p:sldId id="259" r:id="rId5"/>
    <p:sldId id="260" r:id="rId6"/>
    <p:sldId id="299" r:id="rId7"/>
    <p:sldId id="262" r:id="rId8"/>
    <p:sldId id="263" r:id="rId9"/>
    <p:sldId id="264" r:id="rId10"/>
    <p:sldId id="285" r:id="rId11"/>
    <p:sldId id="265" r:id="rId12"/>
    <p:sldId id="266" r:id="rId13"/>
    <p:sldId id="267" r:id="rId14"/>
    <p:sldId id="302" r:id="rId15"/>
    <p:sldId id="287" r:id="rId16"/>
    <p:sldId id="289" r:id="rId17"/>
    <p:sldId id="292" r:id="rId18"/>
    <p:sldId id="300" r:id="rId19"/>
    <p:sldId id="268" r:id="rId20"/>
    <p:sldId id="269" r:id="rId21"/>
    <p:sldId id="290" r:id="rId22"/>
    <p:sldId id="291" r:id="rId23"/>
    <p:sldId id="293" r:id="rId24"/>
    <p:sldId id="301" r:id="rId25"/>
    <p:sldId id="294" r:id="rId26"/>
    <p:sldId id="295" r:id="rId27"/>
    <p:sldId id="296" r:id="rId28"/>
    <p:sldId id="297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0231" autoAdjust="0"/>
  </p:normalViewPr>
  <p:slideViewPr>
    <p:cSldViewPr>
      <p:cViewPr varScale="1">
        <p:scale>
          <a:sx n="74" d="100"/>
          <a:sy n="74" d="100"/>
        </p:scale>
        <p:origin x="1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9F4-5E54-4DE1-827A-27245624FD4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D61C-9C9A-4234-A7B4-84D822AE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096091-FA14-448E-BFE5-5BA556E026D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1755082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917597" y="3966878"/>
            <a:ext cx="4872802" cy="932573"/>
            <a:chOff x="3974071" y="4415624"/>
            <a:chExt cx="4872802" cy="699430"/>
          </a:xfrm>
        </p:grpSpPr>
        <p:sp>
          <p:nvSpPr>
            <p:cNvPr id="93" name="文本框 92"/>
            <p:cNvSpPr txBox="1"/>
            <p:nvPr/>
          </p:nvSpPr>
          <p:spPr>
            <a:xfrm>
              <a:off x="3974072" y="442771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3974071" y="441562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61954" y="2335126"/>
            <a:ext cx="1584088" cy="956961"/>
            <a:chOff x="3282361" y="1822431"/>
            <a:chExt cx="1584088" cy="717720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1083951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584088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7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1022275"/>
            <a:ext cx="6096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7" y="5431464"/>
            <a:ext cx="2576346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Khuyên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291784" y="83542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Lấm</a:t>
            </a:r>
            <a:r>
              <a:rPr lang="en-US" altLang="zh-CN" sz="4400" b="1" dirty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tấm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050" name="Picture 2" descr="C:\Users\Admin\Downloads\imageslấm tấ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2895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rừng rực chá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29051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109"/>
          <p:cNvSpPr txBox="1"/>
          <p:nvPr/>
        </p:nvSpPr>
        <p:spPr>
          <a:xfrm>
            <a:off x="4611360" y="85117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bừng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63" name="文本框 109"/>
          <p:cNvSpPr txBox="1"/>
          <p:nvPr/>
        </p:nvSpPr>
        <p:spPr>
          <a:xfrm>
            <a:off x="533400" y="5008485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rừng</a:t>
            </a:r>
            <a:r>
              <a:rPr lang="en-US" altLang="zh-CN" sz="4400" b="1" dirty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rực</a:t>
            </a:r>
            <a:r>
              <a:rPr lang="en-US" altLang="zh-CN" sz="4400" b="1" dirty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cháy</a:t>
            </a:r>
            <a:r>
              <a:rPr lang="en-US" altLang="zh-CN" sz="4400" b="1" dirty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: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phượng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ngọn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lửa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 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44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62" grpId="0"/>
      <p:bldP spid="62" grpId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18" y="725403"/>
            <a:ext cx="3255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3016" y="265020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ơi!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Sao mà nhanh!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mình,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Một trời hoa phượng đỏ.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ngủ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cây?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lửa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Cho hoa bừng hôm nay?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0662" y="6177402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621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783114" y="63241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958551" y="958592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118262" y="1307095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299015" y="17246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4607780" y="2540256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838175" y="289890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102727" y="3231899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47916" y="3645432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534898" y="4419600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585017" y="4800600"/>
            <a:ext cx="766200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690645" y="5241453"/>
            <a:ext cx="71422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924446" y="5621077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56" b="57313" l="36510" r="87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8537" r="6575" b="37267"/>
          <a:stretch/>
        </p:blipFill>
        <p:spPr bwMode="auto">
          <a:xfrm>
            <a:off x="5924446" y="450255"/>
            <a:ext cx="2852403" cy="428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7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9" y="882388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Chen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Một trời hoa phượng đỏ.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9001" y="60960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20" b="56404" l="33804" r="8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11534" r="5654" b="38610"/>
          <a:stretch/>
        </p:blipFill>
        <p:spPr bwMode="auto">
          <a:xfrm>
            <a:off x="5361709" y="450256"/>
            <a:ext cx="3401292" cy="534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33800" y="882388"/>
            <a:ext cx="736006" cy="81560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804183" y="3120728"/>
            <a:ext cx="736006" cy="77163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445607" y="4905765"/>
            <a:ext cx="736006" cy="6964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2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8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905000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09"/>
          <p:cNvSpPr txBox="1"/>
          <p:nvPr/>
        </p:nvSpPr>
        <p:spPr>
          <a:xfrm>
            <a:off x="475268" y="457200"/>
            <a:ext cx="767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mỗi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lửa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endParaRPr lang="zh-CN" altLang="en-US" sz="36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3002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268" y="42154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201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05884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0504" y="715923"/>
            <a:ext cx="4123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1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97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576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47700" y="228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a.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nở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rất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nhiều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?</a:t>
            </a:r>
            <a:endParaRPr lang="zh-CN" altLang="en-US" sz="32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4420" r="9560" b="5704"/>
          <a:stretch/>
        </p:blipFill>
        <p:spPr bwMode="auto">
          <a:xfrm>
            <a:off x="457200" y="2401908"/>
            <a:ext cx="8305800" cy="3929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895600" y="1447800"/>
            <a:ext cx="43091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nghìn mắt lửa,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ột trời 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3100"/>
                                  </p:stCondLst>
                                  <p:iterate type="wd">
                                    <p:tmPct val="5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54067" y="6096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b.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trồng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đâu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4628" r="8586" b="3305"/>
          <a:stretch/>
        </p:blipFill>
        <p:spPr bwMode="auto">
          <a:xfrm>
            <a:off x="354067" y="2362200"/>
            <a:ext cx="8505646" cy="420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334491" y="1809929"/>
            <a:ext cx="5463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98530" y="3810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c. Theo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4294" r="8826"/>
          <a:stretch/>
        </p:blipFill>
        <p:spPr bwMode="auto">
          <a:xfrm>
            <a:off x="609600" y="2514600"/>
            <a:ext cx="8194575" cy="427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413639" y="1676400"/>
            <a:ext cx="337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Chị gió quạt cho cây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ặt trời ủ lửa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432118" y="484137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23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03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9" b="55732" l="37525" r="86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12" t="10796" r="7462" b="39275"/>
          <a:stretch/>
        </p:blipFill>
        <p:spPr bwMode="auto">
          <a:xfrm>
            <a:off x="5540189" y="369158"/>
            <a:ext cx="3382409" cy="63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22932" y="6172200"/>
            <a:ext cx="747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40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0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21" y="29372"/>
            <a:ext cx="4510466" cy="580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208465" y="1967255"/>
            <a:ext cx="1336539" cy="615716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157333" y="4176662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4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14" b="56803" l="37259" r="87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2153" r="6622" b="38236"/>
          <a:stretch/>
        </p:blipFill>
        <p:spPr bwMode="auto">
          <a:xfrm>
            <a:off x="5540190" y="369158"/>
            <a:ext cx="3395992" cy="58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-125773" y="2074866"/>
            <a:ext cx="1954152" cy="438468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330290" y="4197616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14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05542" y="533400"/>
            <a:ext cx="8033657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5122" name="Picture 2" descr="C:\Users\Admin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97036"/>
            <a:ext cx="26670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3" name="Picture 3" descr="C:\Users\Admin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8" y="4038600"/>
            <a:ext cx="2611582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4" name="Picture 4" descr="C:\Users\Admin\Downloads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997036"/>
            <a:ext cx="26670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823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2023919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17595" y="3403589"/>
            <a:ext cx="4872801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Tạm</a:t>
            </a:r>
            <a:r>
              <a:rPr lang="en-US" altLang="zh-CN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r>
              <a:rPr lang="en-US" altLang="zh-CN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93708" y="523111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1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296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nhắc lại tên bài học trước và nói về một số điều thú vị mà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học được.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AppData\Local\Temp\Rar$DIa0.690\CD7 BAI 6.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00" b="90500" l="17105" r="97105">
                        <a14:backgroundMark x1="49474" y1="32875" x2="43070" y2="84688"/>
                        <a14:backgroundMark x1="55965" y1="92125" x2="57807" y2="92313"/>
                        <a14:backgroundMark x1="56930" y1="93125" x2="57632" y2="96063"/>
                        <a14:backgroundMark x1="58860" y1="91188" x2="59474" y2="94750"/>
                        <a14:backgroundMark x1="43070" y1="85188" x2="95789" y2="96375"/>
                        <a14:backgroundMark x1="95439" y1="96375" x2="98684" y2="8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3468"/>
            <a:ext cx="6400800" cy="49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2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63" b="88500" l="19123" r="97632">
                        <a14:foregroundMark x1="82719" y1="57125" x2="82193" y2="65375"/>
                        <a14:foregroundMark x1="71316" y1="57938" x2="72632" y2="71750"/>
                        <a14:foregroundMark x1="67982" y1="38563" x2="67895" y2="38563"/>
                        <a14:foregroundMark x1="66053" y1="45875" x2="19123" y2="29063"/>
                        <a14:foregroundMark x1="62544" y1="68250" x2="62544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27041" b="41049"/>
          <a:stretch/>
        </p:blipFill>
        <p:spPr bwMode="auto">
          <a:xfrm>
            <a:off x="228600" y="685800"/>
            <a:ext cx="8610600" cy="5867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4800" y="4035709"/>
            <a:ext cx="495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vẽ hoa gì?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biết gì về loài hoa này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795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225" y="847905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thẫm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Một trời hoa phượng đỏ.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6637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1" y="6285123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60071" y="83504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260071" y="1195295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426985" y="15375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607738" y="1869519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4456303" y="2673040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832098" y="305892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089921" y="3403836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037610" y="3733800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798265" y="4418213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684442" y="4886045"/>
            <a:ext cx="796395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114383" y="5211375"/>
            <a:ext cx="7329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433353" y="5586898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53" b="49935" l="37930" r="86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3" t="10130" r="7918" b="45642"/>
          <a:stretch/>
        </p:blipFill>
        <p:spPr bwMode="auto">
          <a:xfrm>
            <a:off x="5114383" y="711865"/>
            <a:ext cx="3572417" cy="463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4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5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296</TotalTime>
  <Words>903</Words>
  <Application>Microsoft Office PowerPoint</Application>
  <PresentationFormat>Trình chiếu Trên màn hình (4:3)</PresentationFormat>
  <Paragraphs>113</Paragraphs>
  <Slides>29</Slides>
  <Notes>12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7" baseType="lpstr">
      <vt:lpstr>Arial-Rounded</vt:lpstr>
      <vt:lpstr>HL Hoctro</vt:lpstr>
      <vt:lpstr>Arial</vt:lpstr>
      <vt:lpstr>Book Antiqua</vt:lpstr>
      <vt:lpstr>Calibri</vt:lpstr>
      <vt:lpstr>Century Gothic</vt:lpstr>
      <vt:lpstr>Times New Roman</vt:lpstr>
      <vt:lpstr>Apothecary</vt:lpstr>
      <vt:lpstr>Bản trình bày PowerPoint</vt:lpstr>
      <vt:lpstr>Tiết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thai</cp:lastModifiedBy>
  <cp:revision>46</cp:revision>
  <dcterms:created xsi:type="dcterms:W3CDTF">2020-08-16T09:23:36Z</dcterms:created>
  <dcterms:modified xsi:type="dcterms:W3CDTF">2023-04-24T06:43:11Z</dcterms:modified>
</cp:coreProperties>
</file>