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9"/>
  </p:handoutMasterIdLst>
  <p:sldIdLst>
    <p:sldId id="2007577116" r:id="rId3"/>
    <p:sldId id="2007577095" r:id="rId4"/>
    <p:sldId id="2007577118" r:id="rId5"/>
    <p:sldId id="2007577112" r:id="rId6"/>
    <p:sldId id="2007577113" r:id="rId7"/>
    <p:sldId id="20075770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14401" y="1933727"/>
            <a:ext cx="1089211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CHUYÊN ĐỀ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47900" y="13662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463926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Môn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Toán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: </a:t>
            </a:r>
            <a:r>
              <a:rPr lang="en-US" sz="36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2</a:t>
            </a:r>
            <a:r>
              <a:rPr lang="vi-VN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352" y="414289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1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918953" y="1348682"/>
            <a:ext cx="7972022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69: 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ÔN TẬP </a:t>
            </a:r>
            <a:endParaRPr lang="en-US" sz="44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PHÉP 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CỘNG, PHÉP TRỪ TRONG PHẠM VI 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100(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7238" y="6246255"/>
            <a:ext cx="4721754" cy="334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3639" y="446896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4376" y="6523150"/>
            <a:ext cx="4721754" cy="334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5352" y="6593983"/>
            <a:ext cx="2871989" cy="115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ấu 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16860" y="-215153"/>
            <a:ext cx="12608859" cy="72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4376" y="6523150"/>
            <a:ext cx="4721754" cy="334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9040969" y="6581001"/>
            <a:ext cx="289774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47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.VnAvant</vt:lpstr>
      <vt:lpstr>.VnHelvetInsH</vt:lpstr>
      <vt:lpstr>Arial</vt:lpstr>
      <vt:lpstr>Arial-Rounded</vt:lpstr>
      <vt:lpstr>Calibri</vt:lpstr>
      <vt:lpstr>Times New Roman</vt:lpstr>
      <vt:lpstr>UTM Avo</vt:lpstr>
      <vt:lpstr>等线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33</cp:revision>
  <dcterms:created xsi:type="dcterms:W3CDTF">2021-07-24T01:07:49Z</dcterms:created>
  <dcterms:modified xsi:type="dcterms:W3CDTF">2025-04-23T00:44:02Z</dcterms:modified>
</cp:coreProperties>
</file>