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86" r:id="rId6"/>
    <p:sldMasterId id="2147483895" r:id="rId7"/>
    <p:sldMasterId id="2147483899" r:id="rId8"/>
    <p:sldMasterId id="2147483913" r:id="rId9"/>
  </p:sldMasterIdLst>
  <p:notesMasterIdLst>
    <p:notesMasterId r:id="rId23"/>
  </p:notesMasterIdLst>
  <p:sldIdLst>
    <p:sldId id="3401" r:id="rId10"/>
    <p:sldId id="515" r:id="rId11"/>
    <p:sldId id="265" r:id="rId12"/>
    <p:sldId id="413" r:id="rId13"/>
    <p:sldId id="3402" r:id="rId14"/>
    <p:sldId id="3403" r:id="rId15"/>
    <p:sldId id="256" r:id="rId16"/>
    <p:sldId id="3404" r:id="rId17"/>
    <p:sldId id="3405" r:id="rId18"/>
    <p:sldId id="260" r:id="rId19"/>
    <p:sldId id="261" r:id="rId20"/>
    <p:sldId id="283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87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66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001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57952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9167499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49716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89482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522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4366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19012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3734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5251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910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6337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474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923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25120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271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173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629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380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267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8680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0879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1215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241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857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2.png"/><Relationship Id="rId5" Type="http://schemas.openxmlformats.org/officeDocument/2006/relationships/slide" Target="slide7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2.png"/><Relationship Id="rId5" Type="http://schemas.openxmlformats.org/officeDocument/2006/relationships/slide" Target="slide7.xml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6.wdp"/><Relationship Id="rId18" Type="http://schemas.openxmlformats.org/officeDocument/2006/relationships/image" Target="../media/image62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86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microsoft.com/office/2007/relationships/hdphoto" Target="../media/hdphoto14.wdp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microsoft.com/office/2007/relationships/hdphoto" Target="../media/hdphoto5.wdp"/><Relationship Id="rId24" Type="http://schemas.openxmlformats.org/officeDocument/2006/relationships/image" Target="../media/image65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67.png"/><Relationship Id="rId10" Type="http://schemas.openxmlformats.org/officeDocument/2006/relationships/image" Target="../media/image58.png"/><Relationship Id="rId19" Type="http://schemas.microsoft.com/office/2007/relationships/hdphoto" Target="../media/hdphoto9.wdp"/><Relationship Id="rId31" Type="http://schemas.openxmlformats.org/officeDocument/2006/relationships/image" Target="../media/image69.png"/><Relationship Id="rId4" Type="http://schemas.openxmlformats.org/officeDocument/2006/relationships/image" Target="../media/image55.jpeg"/><Relationship Id="rId9" Type="http://schemas.microsoft.com/office/2007/relationships/hdphoto" Target="../media/hdphoto4.wdp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microsoft.com/office/2007/relationships/hdphoto" Target="../media/hdphoto13.wdp"/><Relationship Id="rId30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72.png"/><Relationship Id="rId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8.png"/><Relationship Id="rId18" Type="http://schemas.openxmlformats.org/officeDocument/2006/relationships/slide" Target="slide10.xml"/><Relationship Id="rId26" Type="http://schemas.openxmlformats.org/officeDocument/2006/relationships/image" Target="../media/image65.png"/><Relationship Id="rId39" Type="http://schemas.microsoft.com/office/2007/relationships/hdphoto" Target="../media/hdphoto26.wdp"/><Relationship Id="rId3" Type="http://schemas.openxmlformats.org/officeDocument/2006/relationships/image" Target="../media/image73.png"/><Relationship Id="rId21" Type="http://schemas.openxmlformats.org/officeDocument/2006/relationships/image" Target="../media/image62.png"/><Relationship Id="rId34" Type="http://schemas.openxmlformats.org/officeDocument/2006/relationships/image" Target="../media/image84.png"/><Relationship Id="rId42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microsoft.com/office/2007/relationships/hdphoto" Target="../media/hdphoto20.wdp"/><Relationship Id="rId17" Type="http://schemas.openxmlformats.org/officeDocument/2006/relationships/image" Target="../media/image79.png"/><Relationship Id="rId25" Type="http://schemas.microsoft.com/office/2007/relationships/hdphoto" Target="../media/hdphoto21.wdp"/><Relationship Id="rId33" Type="http://schemas.microsoft.com/office/2007/relationships/hdphoto" Target="../media/hdphoto13.wdp"/><Relationship Id="rId38" Type="http://schemas.openxmlformats.org/officeDocument/2006/relationships/image" Target="../media/image86.png"/><Relationship Id="rId2" Type="http://schemas.openxmlformats.org/officeDocument/2006/relationships/image" Target="../media/image70.jpeg"/><Relationship Id="rId16" Type="http://schemas.microsoft.com/office/2007/relationships/hdphoto" Target="../media/hdphoto10.wdp"/><Relationship Id="rId20" Type="http://schemas.openxmlformats.org/officeDocument/2006/relationships/slide" Target="slide9.xml"/><Relationship Id="rId29" Type="http://schemas.microsoft.com/office/2007/relationships/hdphoto" Target="../media/hdphoto22.wdp"/><Relationship Id="rId41" Type="http://schemas.microsoft.com/office/2007/relationships/hdphoto" Target="../media/hdphoto27.wdp"/><Relationship Id="rId1" Type="http://schemas.openxmlformats.org/officeDocument/2006/relationships/slideLayout" Target="../slideLayouts/slideLayout86.xml"/><Relationship Id="rId6" Type="http://schemas.microsoft.com/office/2007/relationships/hdphoto" Target="../media/hdphoto17.wdp"/><Relationship Id="rId11" Type="http://schemas.openxmlformats.org/officeDocument/2006/relationships/image" Target="../media/image77.png"/><Relationship Id="rId24" Type="http://schemas.openxmlformats.org/officeDocument/2006/relationships/image" Target="../media/image81.png"/><Relationship Id="rId32" Type="http://schemas.openxmlformats.org/officeDocument/2006/relationships/image" Target="../media/image66.png"/><Relationship Id="rId37" Type="http://schemas.microsoft.com/office/2007/relationships/hdphoto" Target="../media/hdphoto25.wdp"/><Relationship Id="rId40" Type="http://schemas.openxmlformats.org/officeDocument/2006/relationships/image" Target="../media/image87.png"/><Relationship Id="rId5" Type="http://schemas.openxmlformats.org/officeDocument/2006/relationships/image" Target="../media/image74.png"/><Relationship Id="rId15" Type="http://schemas.openxmlformats.org/officeDocument/2006/relationships/image" Target="../media/image63.png"/><Relationship Id="rId23" Type="http://schemas.openxmlformats.org/officeDocument/2006/relationships/slide" Target="slide11.xml"/><Relationship Id="rId28" Type="http://schemas.openxmlformats.org/officeDocument/2006/relationships/image" Target="../media/image82.png"/><Relationship Id="rId36" Type="http://schemas.openxmlformats.org/officeDocument/2006/relationships/image" Target="../media/image85.png"/><Relationship Id="rId10" Type="http://schemas.microsoft.com/office/2007/relationships/hdphoto" Target="../media/hdphoto19.wdp"/><Relationship Id="rId19" Type="http://schemas.openxmlformats.org/officeDocument/2006/relationships/image" Target="../media/image80.png"/><Relationship Id="rId31" Type="http://schemas.microsoft.com/office/2007/relationships/hdphoto" Target="../media/hdphoto23.wdp"/><Relationship Id="rId4" Type="http://schemas.microsoft.com/office/2007/relationships/hdphoto" Target="../media/hdphoto16.wdp"/><Relationship Id="rId9" Type="http://schemas.openxmlformats.org/officeDocument/2006/relationships/image" Target="../media/image76.png"/><Relationship Id="rId14" Type="http://schemas.openxmlformats.org/officeDocument/2006/relationships/slide" Target="slide8.xml"/><Relationship Id="rId22" Type="http://schemas.microsoft.com/office/2007/relationships/hdphoto" Target="../media/hdphoto9.wdp"/><Relationship Id="rId27" Type="http://schemas.microsoft.com/office/2007/relationships/hdphoto" Target="../media/hdphoto12.wdp"/><Relationship Id="rId30" Type="http://schemas.openxmlformats.org/officeDocument/2006/relationships/image" Target="../media/image83.png"/><Relationship Id="rId35" Type="http://schemas.microsoft.com/office/2007/relationships/hdphoto" Target="../media/hdphoto24.wdp"/><Relationship Id="rId43" Type="http://schemas.microsoft.com/office/2007/relationships/hdphoto" Target="../media/hdphoto2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2.png"/><Relationship Id="rId5" Type="http://schemas.openxmlformats.org/officeDocument/2006/relationships/slide" Target="slide7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2.png"/><Relationship Id="rId5" Type="http://schemas.openxmlformats.org/officeDocument/2006/relationships/slide" Target="slide7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6620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84400" y="936084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thay đổi như thế nào?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69145" y="4410894"/>
            <a:ext cx="416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Gióng lớn nhanh như thổi, người cao to sừng sững.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266DF-5832-4087-9C0A-340A88B2D0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r="50558" b="-1152"/>
          <a:stretch/>
        </p:blipFill>
        <p:spPr>
          <a:xfrm>
            <a:off x="3600499" y="1466178"/>
            <a:ext cx="5304072" cy="271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4946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49" y="-160631"/>
            <a:ext cx="8543851" cy="48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712" y="3625702"/>
            <a:ext cx="6865089" cy="36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53690" y="791884"/>
            <a:ext cx="71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đánh đuổi giặc Ân, Gióng đã làm gì?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Sau khi đánh đuổi giặc Ân, Gióng cưỡi ngựa bay về trời.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7FD5D7-4DD8-4190-AFA6-F07502675401}"/>
              </a:ext>
            </a:extLst>
          </p:cNvPr>
          <p:cNvSpPr/>
          <p:nvPr/>
        </p:nvSpPr>
        <p:spPr>
          <a:xfrm>
            <a:off x="3901433" y="1838478"/>
            <a:ext cx="4667693" cy="205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EDAAD-5E90-400C-805F-67E201E4C1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793" t="59904" b="-1152"/>
          <a:stretch/>
        </p:blipFill>
        <p:spPr>
          <a:xfrm>
            <a:off x="2893941" y="1701240"/>
            <a:ext cx="5927538" cy="244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4970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4" t="27413" r="15871" b="22587"/>
          <a:stretch/>
        </p:blipFill>
        <p:spPr>
          <a:xfrm>
            <a:off x="10498997" y="5441865"/>
            <a:ext cx="1284369" cy="989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04ABC1-55F1-4CBD-90D4-E94AF09C11F4}"/>
              </a:ext>
            </a:extLst>
          </p:cNvPr>
          <p:cNvSpPr txBox="1"/>
          <p:nvPr/>
        </p:nvSpPr>
        <p:spPr>
          <a:xfrm>
            <a:off x="2328926" y="391937"/>
            <a:ext cx="775400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Kể lại từng đoạn của câu chuyện theo tranh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31981B-CEB3-46B4-8AF2-02EEEE55A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2123881" y="1089757"/>
            <a:ext cx="7731585" cy="2339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26AFC-651A-4C3A-933E-BB5C19FE5C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2123881" y="3597557"/>
            <a:ext cx="7731585" cy="23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7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vi-VN" sz="7200" dirty="0">
                <a:solidFill>
                  <a:srgbClr val="00B050"/>
                </a:solidFill>
              </a:rPr>
              <a:t>Nói và nghe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ADC5E-6666-42E1-B934-C26A7BA8E459}"/>
              </a:ext>
            </a:extLst>
          </p:cNvPr>
          <p:cNvSpPr txBox="1"/>
          <p:nvPr/>
        </p:nvSpPr>
        <p:spPr>
          <a:xfrm>
            <a:off x="2875828" y="-56873"/>
            <a:ext cx="6603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UTM Cookies" panose="02040603050506020204" pitchFamily="18" charset="0"/>
              </a:rPr>
              <a:t>THÁNH GIÓNG</a:t>
            </a:r>
            <a:endParaRPr lang="en-US" sz="44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EE6A43-2F26-4185-8A06-F0A5CBD5E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1826043" y="1179239"/>
            <a:ext cx="8539911" cy="2583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A86E4-46A8-459A-BFA5-7DC45316D4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1826043" y="3869004"/>
            <a:ext cx="8539914" cy="2583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59C8CB-A2FB-48A1-97A4-8936196C3C9E}"/>
              </a:ext>
            </a:extLst>
          </p:cNvPr>
          <p:cNvSpPr txBox="1"/>
          <p:nvPr/>
        </p:nvSpPr>
        <p:spPr>
          <a:xfrm>
            <a:off x="4519603" y="647700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1.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Nghe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</a:rPr>
              <a:t>kể chuyện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Thần thoại sử Việt] - Truyền thuyết Thánh Gióng">
            <a:hlinkClick r:id="" action="ppaction://media"/>
            <a:extLst>
              <a:ext uri="{FF2B5EF4-FFF2-40B4-BE49-F238E27FC236}">
                <a16:creationId xmlns:a16="http://schemas.microsoft.com/office/drawing/2014/main" id="{51ADD622-76A0-4363-A2D3-B2C248C2FC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21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7250" y="3852390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2040" y="4429431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50" y="4484379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781980" y="4945569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4661" y="4730225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851" y="4931694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539233" y="4113845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56" y="1889431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38" y="3795165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6850" y="4092099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5686" y="5004237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52" y="9582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4346020" y="284228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938574" y="-282430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21" y="1255217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99" y="1126215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5" y="603238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92" y="1276190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36" y="344057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615734" y="5407812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31" y="3637768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680949" y="575616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66" y="3486096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398700" y="534987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51" y="458879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9524390" y="5964356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359650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4517113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7028146" y="3501517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9370050" y="43347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92594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bé Gióng có gì đặc biệt?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240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Cậu bé Gióng không biết nói, biết cười, không biết tự xúc ăn.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0D432-22E7-4F55-A3F4-4BC440FDA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128" b="58752"/>
          <a:stretch/>
        </p:blipFill>
        <p:spPr>
          <a:xfrm>
            <a:off x="3885370" y="1425224"/>
            <a:ext cx="4572001" cy="283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338623"/>
            <a:ext cx="6554860" cy="38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76569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nói gì với sứ giả?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180443"/>
            <a:ext cx="45720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700"/>
              </a:lnSpc>
            </a:pPr>
            <a:r>
              <a:rPr lang="vi-VN" sz="2800" dirty="0">
                <a:solidFill>
                  <a:srgbClr val="008000"/>
                </a:solidFill>
                <a:cs typeface="Arial" panose="020B0604020202020204" pitchFamily="34" charset="0"/>
              </a:rPr>
              <a:t>“Về bảo với vua rèn cho ta một con ngựa sắt, một thanh gươm sắt, một áo giáp sắt và một nón sắt, ta sẽ đánh đuổi giặc dữ cho!”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A465E-F469-454B-A8ED-F43A236AE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584" b="58752"/>
          <a:stretch/>
        </p:blipFill>
        <p:spPr>
          <a:xfrm>
            <a:off x="3987208" y="1308046"/>
            <a:ext cx="4572001" cy="279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227</Words>
  <Application>Microsoft Office PowerPoint</Application>
  <PresentationFormat>Widescreen</PresentationFormat>
  <Paragraphs>32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微软雅黑</vt:lpstr>
      <vt:lpstr>UTM Cookies</vt:lpstr>
      <vt:lpstr>Arial</vt:lpstr>
      <vt:lpstr>Arial-Rounded</vt:lpstr>
      <vt:lpstr>Calibri</vt:lpstr>
      <vt:lpstr>UTM Avo</vt:lpstr>
      <vt:lpstr>Office Theme</vt:lpstr>
      <vt:lpstr>1_Office 主题</vt:lpstr>
      <vt:lpstr>2_Office 主题</vt:lpstr>
      <vt:lpstr>https://www.freeppt7.com</vt:lpstr>
      <vt:lpstr>3_Office 主题</vt:lpstr>
      <vt:lpstr>1_https://www.freeppt7.com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43</cp:revision>
  <dcterms:created xsi:type="dcterms:W3CDTF">2021-07-20T01:55:21Z</dcterms:created>
  <dcterms:modified xsi:type="dcterms:W3CDTF">2021-08-06T16:12:55Z</dcterms:modified>
</cp:coreProperties>
</file>