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80" r:id="rId3"/>
    <p:sldId id="419" r:id="rId4"/>
    <p:sldId id="418" r:id="rId5"/>
    <p:sldId id="258" r:id="rId6"/>
    <p:sldId id="290" r:id="rId7"/>
    <p:sldId id="288" r:id="rId8"/>
    <p:sldId id="297" r:id="rId9"/>
    <p:sldId id="298" r:id="rId10"/>
    <p:sldId id="259" r:id="rId11"/>
    <p:sldId id="342" r:id="rId12"/>
    <p:sldId id="294" r:id="rId13"/>
    <p:sldId id="343" r:id="rId14"/>
    <p:sldId id="345" r:id="rId15"/>
    <p:sldId id="346" r:id="rId16"/>
    <p:sldId id="347" r:id="rId17"/>
    <p:sldId id="34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4660"/>
  </p:normalViewPr>
  <p:slideViewPr>
    <p:cSldViewPr snapToGrid="0">
      <p:cViewPr varScale="1">
        <p:scale>
          <a:sx n="88" d="100"/>
          <a:sy n="88" d="100"/>
        </p:scale>
        <p:origin x="859"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C829-31F3-468E-9214-77BACD1EBEEB}"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D53CE-3DE5-4ABF-B6EC-69807D5ED241}" type="slidenum">
              <a:rPr lang="en-US" smtClean="0"/>
              <a:t>‹#›</a:t>
            </a:fld>
            <a:endParaRPr lang="en-US"/>
          </a:p>
        </p:txBody>
      </p:sp>
    </p:spTree>
    <p:extLst>
      <p:ext uri="{BB962C8B-B14F-4D97-AF65-F5344CB8AC3E}">
        <p14:creationId xmlns:p14="http://schemas.microsoft.com/office/powerpoint/2010/main" val="142342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8667-5759-97B3-DCC7-065195201A3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09099-80F5-3D57-89E7-B0EF9BB84E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2246C9-EE23-11E8-015A-B53CCD2ACAFD}"/>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5" name="Footer Placeholder 4">
            <a:extLst>
              <a:ext uri="{FF2B5EF4-FFF2-40B4-BE49-F238E27FC236}">
                <a16:creationId xmlns:a16="http://schemas.microsoft.com/office/drawing/2014/main" id="{D3C32716-978F-843D-9D03-81CAD1724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D323EF-7C02-777E-F3DE-BD8F15FFD565}"/>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50104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4A37-7020-5DB8-759A-E9850965B7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D219F-32C8-3802-7F96-F391BBB619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3C5CA-73B1-7F5C-92BA-51963D975DB6}"/>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5" name="Footer Placeholder 4">
            <a:extLst>
              <a:ext uri="{FF2B5EF4-FFF2-40B4-BE49-F238E27FC236}">
                <a16:creationId xmlns:a16="http://schemas.microsoft.com/office/drawing/2014/main" id="{40802D01-3849-295F-1C8D-8FD3A212E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4809DA-8C60-6923-F514-44517320251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400074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27171-ED4B-7E42-8CBC-52EACE04863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3F1FF-35F1-D41A-FDAC-2E18FA8CD6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98C12-6007-B1F4-495A-D4141EDEF78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5" name="Footer Placeholder 4">
            <a:extLst>
              <a:ext uri="{FF2B5EF4-FFF2-40B4-BE49-F238E27FC236}">
                <a16:creationId xmlns:a16="http://schemas.microsoft.com/office/drawing/2014/main" id="{F1FF4EFD-8DC0-749D-610C-C469D554D6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6F6224-0ADC-AC63-B037-A59F89EE4A08}"/>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23980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5" name="Chỗ dành sẵn cho Chân trang 4">
            <a:extLst>
              <a:ext uri="{FF2B5EF4-FFF2-40B4-BE49-F238E27FC236}">
                <a16:creationId xmlns:a16="http://schemas.microsoft.com/office/drawing/2014/main"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Tree>
    <p:extLst>
      <p:ext uri="{BB962C8B-B14F-4D97-AF65-F5344CB8AC3E}">
        <p14:creationId xmlns:p14="http://schemas.microsoft.com/office/powerpoint/2010/main" val="69360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5" name="Chỗ dành sẵn cho Chân trang 4">
            <a:extLst>
              <a:ext uri="{FF2B5EF4-FFF2-40B4-BE49-F238E27FC236}">
                <a16:creationId xmlns:a16="http://schemas.microsoft.com/office/drawing/2014/main"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Tree>
    <p:extLst>
      <p:ext uri="{BB962C8B-B14F-4D97-AF65-F5344CB8AC3E}">
        <p14:creationId xmlns:p14="http://schemas.microsoft.com/office/powerpoint/2010/main" val="4196824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Tree>
    <p:extLst>
      <p:ext uri="{BB962C8B-B14F-4D97-AF65-F5344CB8AC3E}">
        <p14:creationId xmlns:p14="http://schemas.microsoft.com/office/powerpoint/2010/main" val="2570248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6" name="Chỗ dành sẵn cho Chân trang 5">
            <a:extLst>
              <a:ext uri="{FF2B5EF4-FFF2-40B4-BE49-F238E27FC236}">
                <a16:creationId xmlns:a16="http://schemas.microsoft.com/office/drawing/2014/main"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67263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8" name="Chỗ dành sẵn cho Chân trang 7">
            <a:extLst>
              <a:ext uri="{FF2B5EF4-FFF2-40B4-BE49-F238E27FC236}">
                <a16:creationId xmlns:a16="http://schemas.microsoft.com/office/drawing/2014/main"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1690864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4" name="Chỗ dành sẵn cho Chân trang 3">
            <a:extLst>
              <a:ext uri="{FF2B5EF4-FFF2-40B4-BE49-F238E27FC236}">
                <a16:creationId xmlns:a16="http://schemas.microsoft.com/office/drawing/2014/main"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49767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3" name="Chỗ dành sẵn cho Chân trang 2">
            <a:extLst>
              <a:ext uri="{FF2B5EF4-FFF2-40B4-BE49-F238E27FC236}">
                <a16:creationId xmlns:a16="http://schemas.microsoft.com/office/drawing/2014/main"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Tree>
    <p:extLst>
      <p:ext uri="{BB962C8B-B14F-4D97-AF65-F5344CB8AC3E}">
        <p14:creationId xmlns:p14="http://schemas.microsoft.com/office/powerpoint/2010/main" val="2392501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6" name="Chỗ dành sẵn cho Chân trang 5">
            <a:extLst>
              <a:ext uri="{FF2B5EF4-FFF2-40B4-BE49-F238E27FC236}">
                <a16:creationId xmlns:a16="http://schemas.microsoft.com/office/drawing/2014/main"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39940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92BD-1902-FB1D-B05D-C2E691D476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7ADD88B-B7F8-F9F5-8003-0F312B21D3C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5FB0D-C60E-BB7D-166E-7F4421F2056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5" name="Footer Placeholder 4">
            <a:extLst>
              <a:ext uri="{FF2B5EF4-FFF2-40B4-BE49-F238E27FC236}">
                <a16:creationId xmlns:a16="http://schemas.microsoft.com/office/drawing/2014/main" id="{AB523C60-4E18-11ED-B2AE-8DEBC1662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12F151-2151-B3AE-0A86-2EB694B3A1D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757594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6" name="Chỗ dành sẵn cho Chân trang 5">
            <a:extLst>
              <a:ext uri="{FF2B5EF4-FFF2-40B4-BE49-F238E27FC236}">
                <a16:creationId xmlns:a16="http://schemas.microsoft.com/office/drawing/2014/main"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240455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5" name="Chỗ dành sẵn cho Chân trang 4">
            <a:extLst>
              <a:ext uri="{FF2B5EF4-FFF2-40B4-BE49-F238E27FC236}">
                <a16:creationId xmlns:a16="http://schemas.microsoft.com/office/drawing/2014/main"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9103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30/04/2025</a:t>
            </a:fld>
            <a:endParaRPr lang="vi-VN"/>
          </a:p>
        </p:txBody>
      </p:sp>
      <p:sp>
        <p:nvSpPr>
          <p:cNvPr id="5" name="Chỗ dành sẵn cho Chân trang 4">
            <a:extLst>
              <a:ext uri="{FF2B5EF4-FFF2-40B4-BE49-F238E27FC236}">
                <a16:creationId xmlns:a16="http://schemas.microsoft.com/office/drawing/2014/main"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131597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A876-63EF-ADF6-230E-53048B4B6D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52C56-1FEA-E239-1A69-EF6E1B387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3A6AB-64A3-305A-090D-31D0D667BC7A}"/>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5" name="Footer Placeholder 4">
            <a:extLst>
              <a:ext uri="{FF2B5EF4-FFF2-40B4-BE49-F238E27FC236}">
                <a16:creationId xmlns:a16="http://schemas.microsoft.com/office/drawing/2014/main" id="{DFF7C6E4-48E6-A228-F044-71AD46A3F2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3A458-374B-1012-2824-A94D64F33A1D}"/>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11665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21C3-5173-E7A6-3BF0-0DCA227153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8F6358-73EE-1ACD-588D-E99CC325959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05397-D350-89B5-FED5-EE22BC8E1C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B9A18-E69C-8A81-6165-02EC24CF612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6" name="Footer Placeholder 5">
            <a:extLst>
              <a:ext uri="{FF2B5EF4-FFF2-40B4-BE49-F238E27FC236}">
                <a16:creationId xmlns:a16="http://schemas.microsoft.com/office/drawing/2014/main" id="{CD122469-95BB-2990-A366-4B5966E0E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040637-8645-901E-0679-E7B17FAD9EBF}"/>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60546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BA9E-8E7A-18C7-D04D-C3D3BB07751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14EECA-7608-A7DE-DC93-C51F9F09CF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27779-C8E4-2200-D971-13208045B3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DCA59-9437-C154-4A1E-FB25345BED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D7150B-2C10-7ECD-3CE7-AA6879E0897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8CB54D-B2BA-D960-774A-C71BDCAEA53E}"/>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8" name="Footer Placeholder 7">
            <a:extLst>
              <a:ext uri="{FF2B5EF4-FFF2-40B4-BE49-F238E27FC236}">
                <a16:creationId xmlns:a16="http://schemas.microsoft.com/office/drawing/2014/main" id="{C6D1D0DE-1524-E1EF-651F-B9FA8D17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B2294F-55BE-5F41-17F2-135C87036172}"/>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85423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E5F2-07AD-02B7-59AC-3A4CA334D4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0A44A4-B0DD-D978-0646-8558A1A9C1FF}"/>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4" name="Footer Placeholder 3">
            <a:extLst>
              <a:ext uri="{FF2B5EF4-FFF2-40B4-BE49-F238E27FC236}">
                <a16:creationId xmlns:a16="http://schemas.microsoft.com/office/drawing/2014/main" id="{80331B12-A83F-9B16-C9EF-D140A4C46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AEB7BD-C5AB-F41B-CE89-879124809E87}"/>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996959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517B-71DC-03D2-E975-9452E5D55878}"/>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3" name="Footer Placeholder 2">
            <a:extLst>
              <a:ext uri="{FF2B5EF4-FFF2-40B4-BE49-F238E27FC236}">
                <a16:creationId xmlns:a16="http://schemas.microsoft.com/office/drawing/2014/main" id="{83A452ED-5077-8089-7CD2-054B9D440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518466-1A3C-C873-AEB0-85A8E43FED10}"/>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30807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CFFE-BB0A-0233-5136-32002DD40B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885E95-612F-F9B7-E760-BDA323F2B5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E3CDEB-7A77-DB45-057E-EFABB77172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F0D9C-6CB7-EA4A-13AA-D90A849523D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6" name="Footer Placeholder 5">
            <a:extLst>
              <a:ext uri="{FF2B5EF4-FFF2-40B4-BE49-F238E27FC236}">
                <a16:creationId xmlns:a16="http://schemas.microsoft.com/office/drawing/2014/main" id="{4514B7E3-4A51-1945-168F-912280DDA4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0983B5-481D-241E-95CB-BA9DAEB18DC3}"/>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1067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B84A-C52B-A66F-223B-9F878F380E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8B952-6679-B95B-B85F-5725E4C5FE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A33CD-1088-6C09-4450-A8BCC1EBB2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8E253-461B-05AE-8612-7CAE5D101304}"/>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4/30/2025</a:t>
            </a:fld>
            <a:endParaRPr lang="en-US"/>
          </a:p>
        </p:txBody>
      </p:sp>
      <p:sp>
        <p:nvSpPr>
          <p:cNvPr id="6" name="Footer Placeholder 5">
            <a:extLst>
              <a:ext uri="{FF2B5EF4-FFF2-40B4-BE49-F238E27FC236}">
                <a16:creationId xmlns:a16="http://schemas.microsoft.com/office/drawing/2014/main" id="{CF5FF828-BDF4-54D0-1058-15A0A987A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D51330-F1A2-7E91-620C-682A2147359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831062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E261FB4D-5D22-6C34-E14B-3D7C302429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3789" y="171058"/>
            <a:ext cx="1271244" cy="1271244"/>
          </a:xfrm>
          <a:prstGeom prst="rect">
            <a:avLst/>
          </a:prstGeom>
        </p:spPr>
      </p:pic>
    </p:spTree>
    <p:extLst>
      <p:ext uri="{BB962C8B-B14F-4D97-AF65-F5344CB8AC3E}">
        <p14:creationId xmlns:p14="http://schemas.microsoft.com/office/powerpoint/2010/main" val="3490138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0170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audio"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audio" Target="NUL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ưa Cơm Cho Mẹ Đi Cày">
            <a:hlinkClick r:id="" action="ppaction://media"/>
            <a:extLst>
              <a:ext uri="{FF2B5EF4-FFF2-40B4-BE49-F238E27FC236}">
                <a16:creationId xmlns:a16="http://schemas.microsoft.com/office/drawing/2014/main" id="{9B7431B1-B885-60E3-3E09-AFEB9C6E18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2975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7">
            <a:extLst>
              <a:ext uri="{FF2B5EF4-FFF2-40B4-BE49-F238E27FC236}">
                <a16:creationId xmlns:a16="http://schemas.microsoft.com/office/drawing/2014/main" id="{4C40F2EB-64CD-4E66-B80C-B2A735EBA663}"/>
              </a:ext>
            </a:extLst>
          </p:cNvPr>
          <p:cNvGrpSpPr/>
          <p:nvPr/>
        </p:nvGrpSpPr>
        <p:grpSpPr>
          <a:xfrm>
            <a:off x="-374468" y="352070"/>
            <a:ext cx="11019708"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42934" y="1667103"/>
              <a:ext cx="5998102" cy="41503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Gần như tất cả các bộ phận của thực vật đều có thể dùng làm thức ăn cho người và động vật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5483156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D1E25C-D2EF-BD52-2B1C-650F5A75F0BD}"/>
              </a:ext>
            </a:extLst>
          </p:cNvPr>
          <p:cNvPicPr>
            <a:picLocks noChangeAspect="1"/>
          </p:cNvPicPr>
          <p:nvPr/>
        </p:nvPicPr>
        <p:blipFill>
          <a:blip r:embed="rId2"/>
          <a:stretch>
            <a:fillRect/>
          </a:stretch>
        </p:blipFill>
        <p:spPr>
          <a:xfrm>
            <a:off x="6038850" y="381000"/>
            <a:ext cx="6042539" cy="3457575"/>
          </a:xfrm>
          <a:prstGeom prst="rect">
            <a:avLst/>
          </a:prstGeom>
        </p:spPr>
      </p:pic>
      <p:pic>
        <p:nvPicPr>
          <p:cNvPr id="3" name="Picture 2">
            <a:extLst>
              <a:ext uri="{FF2B5EF4-FFF2-40B4-BE49-F238E27FC236}">
                <a16:creationId xmlns:a16="http://schemas.microsoft.com/office/drawing/2014/main" id="{F83895F5-5AD9-4E5B-BF25-6BFF78E386E5}"/>
              </a:ext>
            </a:extLst>
          </p:cNvPr>
          <p:cNvPicPr>
            <a:picLocks noChangeAspect="1"/>
          </p:cNvPicPr>
          <p:nvPr/>
        </p:nvPicPr>
        <p:blipFill>
          <a:blip r:embed="rId3"/>
          <a:stretch>
            <a:fillRect/>
          </a:stretch>
        </p:blipFill>
        <p:spPr>
          <a:xfrm>
            <a:off x="704850" y="304800"/>
            <a:ext cx="4876800" cy="3448050"/>
          </a:xfrm>
          <a:prstGeom prst="rect">
            <a:avLst/>
          </a:prstGeom>
        </p:spPr>
      </p:pic>
      <p:pic>
        <p:nvPicPr>
          <p:cNvPr id="4" name="Picture 3">
            <a:extLst>
              <a:ext uri="{FF2B5EF4-FFF2-40B4-BE49-F238E27FC236}">
                <a16:creationId xmlns:a16="http://schemas.microsoft.com/office/drawing/2014/main" id="{97F60799-FE6A-2518-1B68-2C1FC3AACE38}"/>
              </a:ext>
            </a:extLst>
          </p:cNvPr>
          <p:cNvPicPr>
            <a:picLocks noChangeAspect="1"/>
          </p:cNvPicPr>
          <p:nvPr/>
        </p:nvPicPr>
        <p:blipFill>
          <a:blip r:embed="rId4"/>
          <a:stretch>
            <a:fillRect/>
          </a:stretch>
        </p:blipFill>
        <p:spPr>
          <a:xfrm>
            <a:off x="4505325" y="4001689"/>
            <a:ext cx="3810000" cy="2756297"/>
          </a:xfrm>
          <a:prstGeom prst="rect">
            <a:avLst/>
          </a:prstGeom>
        </p:spPr>
      </p:pic>
    </p:spTree>
    <p:extLst>
      <p:ext uri="{BB962C8B-B14F-4D97-AF65-F5344CB8AC3E}">
        <p14:creationId xmlns:p14="http://schemas.microsoft.com/office/powerpoint/2010/main" val="130219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D75CB48-1B7D-51D6-2092-1807B3FE1E7E}"/>
              </a:ext>
            </a:extLst>
          </p:cNvPr>
          <p:cNvSpPr/>
          <p:nvPr/>
        </p:nvSpPr>
        <p:spPr>
          <a:xfrm>
            <a:off x="1857375" y="266701"/>
            <a:ext cx="8210549" cy="866774"/>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ln w="0"/>
                <a:solidFill>
                  <a:srgbClr val="00206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Quan sát hình 3 và trả lời các câu hỏi:</a:t>
            </a:r>
          </a:p>
        </p:txBody>
      </p:sp>
      <p:pic>
        <p:nvPicPr>
          <p:cNvPr id="5" name="Picture 4">
            <a:extLst>
              <a:ext uri="{FF2B5EF4-FFF2-40B4-BE49-F238E27FC236}">
                <a16:creationId xmlns:a16="http://schemas.microsoft.com/office/drawing/2014/main" id="{E1A7C957-AC5C-A501-653D-0045D8E1F26B}"/>
              </a:ext>
            </a:extLst>
          </p:cNvPr>
          <p:cNvPicPr>
            <a:picLocks noChangeAspect="1"/>
          </p:cNvPicPr>
          <p:nvPr/>
        </p:nvPicPr>
        <p:blipFill>
          <a:blip r:embed="rId2"/>
          <a:stretch>
            <a:fillRect/>
          </a:stretch>
        </p:blipFill>
        <p:spPr>
          <a:xfrm>
            <a:off x="700087" y="2157413"/>
            <a:ext cx="5700453" cy="3119438"/>
          </a:xfrm>
          <a:prstGeom prst="rect">
            <a:avLst/>
          </a:prstGeom>
        </p:spPr>
      </p:pic>
      <p:grpSp>
        <p:nvGrpSpPr>
          <p:cNvPr id="6" name="Nhóm 16">
            <a:extLst>
              <a:ext uri="{FF2B5EF4-FFF2-40B4-BE49-F238E27FC236}">
                <a16:creationId xmlns:a16="http://schemas.microsoft.com/office/drawing/2014/main" id="{8A6685C8-4EA3-35DB-4044-AE3135DA7EBB}"/>
              </a:ext>
            </a:extLst>
          </p:cNvPr>
          <p:cNvGrpSpPr/>
          <p:nvPr/>
        </p:nvGrpSpPr>
        <p:grpSpPr>
          <a:xfrm>
            <a:off x="6556404" y="2150975"/>
            <a:ext cx="5130772" cy="1249032"/>
            <a:chOff x="594581" y="569046"/>
            <a:chExt cx="7895688" cy="936467"/>
          </a:xfrm>
        </p:grpSpPr>
        <p:grpSp>
          <p:nvGrpSpPr>
            <p:cNvPr id="9" name="Group 2">
              <a:extLst>
                <a:ext uri="{FF2B5EF4-FFF2-40B4-BE49-F238E27FC236}">
                  <a16:creationId xmlns:a16="http://schemas.microsoft.com/office/drawing/2014/main" id="{39134ACE-2492-A1A7-A5B8-EE6CA23D8502}"/>
                </a:ext>
              </a:extLst>
            </p:cNvPr>
            <p:cNvGrpSpPr/>
            <p:nvPr/>
          </p:nvGrpSpPr>
          <p:grpSpPr>
            <a:xfrm>
              <a:off x="618349" y="569046"/>
              <a:ext cx="7871920" cy="936467"/>
              <a:chOff x="1284514" y="563845"/>
              <a:chExt cx="5090722" cy="1313094"/>
            </a:xfrm>
          </p:grpSpPr>
          <p:sp>
            <p:nvSpPr>
              <p:cNvPr id="11" name="椭圆 31">
                <a:extLst>
                  <a:ext uri="{FF2B5EF4-FFF2-40B4-BE49-F238E27FC236}">
                    <a16:creationId xmlns:a16="http://schemas.microsoft.com/office/drawing/2014/main" id="{71E83319-C637-C2A7-287E-3D8DD6CE0073}"/>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9">
                <a:extLst>
                  <a:ext uri="{FF2B5EF4-FFF2-40B4-BE49-F238E27FC236}">
                    <a16:creationId xmlns:a16="http://schemas.microsoft.com/office/drawing/2014/main" id="{029FD82E-5A11-25A5-6EF9-8DA01317CE3D}"/>
                  </a:ext>
                </a:extLst>
              </p:cNvPr>
              <p:cNvSpPr txBox="1"/>
              <p:nvPr/>
            </p:nvSpPr>
            <p:spPr>
              <a:xfrm>
                <a:off x="1918508" y="568181"/>
                <a:ext cx="4347528" cy="1261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“Thức ăn” của cây lúa trong hình là gì?</a:t>
                </a:r>
              </a:p>
            </p:txBody>
          </p:sp>
        </p:grpSp>
        <p:pic>
          <p:nvPicPr>
            <p:cNvPr id="10" name="Picture 3">
              <a:extLst>
                <a:ext uri="{FF2B5EF4-FFF2-40B4-BE49-F238E27FC236}">
                  <a16:creationId xmlns:a16="http://schemas.microsoft.com/office/drawing/2014/main" id="{5132382C-0224-F919-F14E-730B40B938A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02" t="23324" r="40716" b="25704"/>
            <a:stretch/>
          </p:blipFill>
          <p:spPr>
            <a:xfrm>
              <a:off x="594581" y="698848"/>
              <a:ext cx="880964" cy="777148"/>
            </a:xfrm>
            <a:prstGeom prst="rect">
              <a:avLst/>
            </a:prstGeom>
          </p:spPr>
        </p:pic>
      </p:grpSp>
      <p:grpSp>
        <p:nvGrpSpPr>
          <p:cNvPr id="13" name="Nhóm 16">
            <a:extLst>
              <a:ext uri="{FF2B5EF4-FFF2-40B4-BE49-F238E27FC236}">
                <a16:creationId xmlns:a16="http://schemas.microsoft.com/office/drawing/2014/main" id="{EC9241DB-FA36-62F2-9A90-8C423EED6633}"/>
              </a:ext>
            </a:extLst>
          </p:cNvPr>
          <p:cNvGrpSpPr/>
          <p:nvPr/>
        </p:nvGrpSpPr>
        <p:grpSpPr>
          <a:xfrm>
            <a:off x="6594504" y="3903575"/>
            <a:ext cx="5130772" cy="1249032"/>
            <a:chOff x="594581" y="569046"/>
            <a:chExt cx="7895688" cy="936467"/>
          </a:xfrm>
        </p:grpSpPr>
        <p:grpSp>
          <p:nvGrpSpPr>
            <p:cNvPr id="14" name="Group 2">
              <a:extLst>
                <a:ext uri="{FF2B5EF4-FFF2-40B4-BE49-F238E27FC236}">
                  <a16:creationId xmlns:a16="http://schemas.microsoft.com/office/drawing/2014/main" id="{BC0DAAB4-9D0F-B463-8219-BC2C71294216}"/>
                </a:ext>
              </a:extLst>
            </p:cNvPr>
            <p:cNvGrpSpPr/>
            <p:nvPr/>
          </p:nvGrpSpPr>
          <p:grpSpPr>
            <a:xfrm>
              <a:off x="618349" y="569046"/>
              <a:ext cx="7871920" cy="936467"/>
              <a:chOff x="1284514" y="563845"/>
              <a:chExt cx="5090722" cy="1313094"/>
            </a:xfrm>
          </p:grpSpPr>
          <p:sp>
            <p:nvSpPr>
              <p:cNvPr id="16" name="椭圆 31">
                <a:extLst>
                  <a:ext uri="{FF2B5EF4-FFF2-40B4-BE49-F238E27FC236}">
                    <a16:creationId xmlns:a16="http://schemas.microsoft.com/office/drawing/2014/main" id="{9483026E-4327-E862-5645-8B4F01958C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7" name="Hộp Văn bản 9">
                <a:extLst>
                  <a:ext uri="{FF2B5EF4-FFF2-40B4-BE49-F238E27FC236}">
                    <a16:creationId xmlns:a16="http://schemas.microsoft.com/office/drawing/2014/main" id="{8E71C4F8-338C-6510-D6A8-DA988B789D69}"/>
                  </a:ext>
                </a:extLst>
              </p:cNvPr>
              <p:cNvSpPr txBox="1"/>
              <p:nvPr/>
            </p:nvSpPr>
            <p:spPr>
              <a:xfrm>
                <a:off x="1918508" y="568181"/>
                <a:ext cx="4347528" cy="1261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 ăn của gà và cáo là gì?</a:t>
                </a:r>
              </a:p>
            </p:txBody>
          </p:sp>
        </p:grpSp>
        <p:pic>
          <p:nvPicPr>
            <p:cNvPr id="15" name="Picture 3">
              <a:extLst>
                <a:ext uri="{FF2B5EF4-FFF2-40B4-BE49-F238E27FC236}">
                  <a16:creationId xmlns:a16="http://schemas.microsoft.com/office/drawing/2014/main" id="{A7386A85-68E8-4A72-3659-66258D1248B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02" t="23324" r="40716" b="25704"/>
            <a:stretch/>
          </p:blipFill>
          <p:spPr>
            <a:xfrm>
              <a:off x="594581" y="698848"/>
              <a:ext cx="880964" cy="777148"/>
            </a:xfrm>
            <a:prstGeom prst="rect">
              <a:avLst/>
            </a:prstGeom>
          </p:spPr>
        </p:pic>
      </p:grpSp>
      <p:sp>
        <p:nvSpPr>
          <p:cNvPr id="7" name="Content Placeholder 6">
            <a:extLst>
              <a:ext uri="{FF2B5EF4-FFF2-40B4-BE49-F238E27FC236}">
                <a16:creationId xmlns:a16="http://schemas.microsoft.com/office/drawing/2014/main" id="{BE53E163-A264-5904-B9EF-DC93CFD2F8E7}"/>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2235043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28032" y="493814"/>
            <a:ext cx="9429750"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7"/>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872229" y="788478"/>
                <a:ext cx="4347528" cy="6794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“Thức ăn” của cây lúa trong hình là gì?</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647701" y="2552700"/>
            <a:ext cx="7410450" cy="3305175"/>
          </a:xfrm>
          <a:custGeom>
            <a:avLst/>
            <a:gdLst>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450" h="3305175" fill="none" extrusionOk="0">
                <a:moveTo>
                  <a:pt x="0" y="550870"/>
                </a:moveTo>
                <a:cubicBezTo>
                  <a:pt x="89782" y="247740"/>
                  <a:pt x="103514" y="-97574"/>
                  <a:pt x="291496" y="0"/>
                </a:cubicBezTo>
                <a:cubicBezTo>
                  <a:pt x="2059086" y="-611880"/>
                  <a:pt x="5162130" y="1133086"/>
                  <a:pt x="7118951" y="0"/>
                </a:cubicBezTo>
                <a:cubicBezTo>
                  <a:pt x="7243323" y="137210"/>
                  <a:pt x="7309781" y="305023"/>
                  <a:pt x="7410449" y="550870"/>
                </a:cubicBezTo>
                <a:cubicBezTo>
                  <a:pt x="7175743" y="1149521"/>
                  <a:pt x="7459110" y="2388451"/>
                  <a:pt x="7410449" y="2754301"/>
                </a:cubicBezTo>
                <a:cubicBezTo>
                  <a:pt x="7495309" y="3137275"/>
                  <a:pt x="7315830" y="3387137"/>
                  <a:pt x="7118951" y="3305175"/>
                </a:cubicBezTo>
                <a:cubicBezTo>
                  <a:pt x="6007805" y="3571358"/>
                  <a:pt x="3351619" y="3513215"/>
                  <a:pt x="291496" y="3305175"/>
                </a:cubicBezTo>
                <a:cubicBezTo>
                  <a:pt x="195185" y="3373441"/>
                  <a:pt x="28279" y="2942027"/>
                  <a:pt x="0" y="2754301"/>
                </a:cubicBezTo>
                <a:cubicBezTo>
                  <a:pt x="-281707" y="1827002"/>
                  <a:pt x="-59327" y="1359693"/>
                  <a:pt x="0" y="550870"/>
                </a:cubicBezTo>
                <a:close/>
              </a:path>
              <a:path w="7410450" h="3305175" stroke="0" extrusionOk="0">
                <a:moveTo>
                  <a:pt x="0" y="550870"/>
                </a:moveTo>
                <a:cubicBezTo>
                  <a:pt x="4408" y="118823"/>
                  <a:pt x="207586" y="-96291"/>
                  <a:pt x="291496" y="0"/>
                </a:cubicBezTo>
                <a:cubicBezTo>
                  <a:pt x="2890232" y="695898"/>
                  <a:pt x="4902659" y="391924"/>
                  <a:pt x="7118951" y="0"/>
                </a:cubicBezTo>
                <a:cubicBezTo>
                  <a:pt x="7221168" y="12682"/>
                  <a:pt x="7321279" y="357521"/>
                  <a:pt x="7410449" y="550870"/>
                </a:cubicBezTo>
                <a:cubicBezTo>
                  <a:pt x="7379685" y="1219171"/>
                  <a:pt x="7368001" y="2505276"/>
                  <a:pt x="7410449" y="2754301"/>
                </a:cubicBezTo>
                <a:cubicBezTo>
                  <a:pt x="7346609" y="3045756"/>
                  <a:pt x="7229622" y="3260185"/>
                  <a:pt x="7118951" y="3305175"/>
                </a:cubicBezTo>
                <a:cubicBezTo>
                  <a:pt x="5357780" y="4400412"/>
                  <a:pt x="3174673" y="1877399"/>
                  <a:pt x="291496" y="3305175"/>
                </a:cubicBezTo>
                <a:cubicBezTo>
                  <a:pt x="-3898" y="3380024"/>
                  <a:pt x="125163" y="3101882"/>
                  <a:pt x="0" y="2754301"/>
                </a:cubicBezTo>
                <a:cubicBezTo>
                  <a:pt x="-156503" y="2371174"/>
                  <a:pt x="-73024" y="897086"/>
                  <a:pt x="0" y="550870"/>
                </a:cubicBezTo>
                <a:close/>
              </a:path>
              <a:path w="7410450" h="3305175" fill="none" stroke="0" extrusionOk="0">
                <a:moveTo>
                  <a:pt x="0" y="550870"/>
                </a:moveTo>
                <a:cubicBezTo>
                  <a:pt x="-18524" y="172739"/>
                  <a:pt x="203664" y="-74777"/>
                  <a:pt x="291496" y="0"/>
                </a:cubicBezTo>
                <a:cubicBezTo>
                  <a:pt x="1460975" y="148227"/>
                  <a:pt x="5250831" y="1464994"/>
                  <a:pt x="7118951" y="0"/>
                </a:cubicBezTo>
                <a:cubicBezTo>
                  <a:pt x="7368898" y="46754"/>
                  <a:pt x="7440830" y="278251"/>
                  <a:pt x="7410449" y="550870"/>
                </a:cubicBezTo>
                <a:cubicBezTo>
                  <a:pt x="7534889" y="1307975"/>
                  <a:pt x="7678708" y="2095626"/>
                  <a:pt x="7410449" y="2754301"/>
                </a:cubicBezTo>
                <a:cubicBezTo>
                  <a:pt x="7386870" y="3035826"/>
                  <a:pt x="7251008" y="3352334"/>
                  <a:pt x="7118951" y="3305175"/>
                </a:cubicBezTo>
                <a:cubicBezTo>
                  <a:pt x="4730209" y="3716250"/>
                  <a:pt x="3632064" y="2117215"/>
                  <a:pt x="291496" y="3305175"/>
                </a:cubicBezTo>
                <a:cubicBezTo>
                  <a:pt x="138001" y="3363035"/>
                  <a:pt x="-31329" y="3094928"/>
                  <a:pt x="0" y="2754301"/>
                </a:cubicBezTo>
                <a:cubicBezTo>
                  <a:pt x="89225" y="2120120"/>
                  <a:pt x="76437" y="1309618"/>
                  <a:pt x="0" y="550870"/>
                </a:cubicBezTo>
                <a:close/>
              </a:path>
              <a:path w="7410450" h="3305175" fill="none" stroke="0" extrusionOk="0">
                <a:moveTo>
                  <a:pt x="0" y="550870"/>
                </a:moveTo>
                <a:cubicBezTo>
                  <a:pt x="-11076" y="216983"/>
                  <a:pt x="114830" y="-11077"/>
                  <a:pt x="291496" y="0"/>
                </a:cubicBezTo>
                <a:cubicBezTo>
                  <a:pt x="1629287" y="357120"/>
                  <a:pt x="4970850" y="884197"/>
                  <a:pt x="7118951" y="0"/>
                </a:cubicBezTo>
                <a:cubicBezTo>
                  <a:pt x="7275575" y="72096"/>
                  <a:pt x="7384338" y="319918"/>
                  <a:pt x="7410449" y="550870"/>
                </a:cubicBezTo>
                <a:cubicBezTo>
                  <a:pt x="7181332" y="1125434"/>
                  <a:pt x="7335566" y="2212104"/>
                  <a:pt x="7410449" y="2754301"/>
                </a:cubicBezTo>
                <a:cubicBezTo>
                  <a:pt x="7428746" y="3136252"/>
                  <a:pt x="7270445" y="3343645"/>
                  <a:pt x="7118951" y="3305175"/>
                </a:cubicBezTo>
                <a:cubicBezTo>
                  <a:pt x="6621601" y="3185967"/>
                  <a:pt x="3199359" y="3246440"/>
                  <a:pt x="291496" y="3305175"/>
                </a:cubicBezTo>
                <a:cubicBezTo>
                  <a:pt x="177280" y="3337337"/>
                  <a:pt x="-12440" y="3009968"/>
                  <a:pt x="0" y="2754301"/>
                </a:cubicBezTo>
                <a:cubicBezTo>
                  <a:pt x="14564" y="1832586"/>
                  <a:pt x="59931" y="1505474"/>
                  <a:pt x="0" y="550870"/>
                </a:cubicBezTo>
                <a:close/>
              </a:path>
              <a:path w="7410450" h="3305175" fill="none" stroke="0" extrusionOk="0">
                <a:moveTo>
                  <a:pt x="0" y="550870"/>
                </a:moveTo>
                <a:cubicBezTo>
                  <a:pt x="14334" y="235176"/>
                  <a:pt x="149213" y="-58821"/>
                  <a:pt x="291496" y="0"/>
                </a:cubicBezTo>
                <a:cubicBezTo>
                  <a:pt x="2372898" y="-290843"/>
                  <a:pt x="5238525" y="1107105"/>
                  <a:pt x="7118951" y="0"/>
                </a:cubicBezTo>
                <a:cubicBezTo>
                  <a:pt x="7245951" y="97121"/>
                  <a:pt x="7352859" y="332352"/>
                  <a:pt x="7410449" y="550870"/>
                </a:cubicBezTo>
                <a:cubicBezTo>
                  <a:pt x="7205305" y="1159427"/>
                  <a:pt x="7458309" y="2127308"/>
                  <a:pt x="7410449" y="2754301"/>
                </a:cubicBezTo>
                <a:cubicBezTo>
                  <a:pt x="7478888" y="3141546"/>
                  <a:pt x="7287078" y="3374882"/>
                  <a:pt x="7118951" y="3305175"/>
                </a:cubicBezTo>
                <a:cubicBezTo>
                  <a:pt x="5665694" y="3226877"/>
                  <a:pt x="3422467" y="3084959"/>
                  <a:pt x="291496" y="3305175"/>
                </a:cubicBezTo>
                <a:cubicBezTo>
                  <a:pt x="148883" y="3358818"/>
                  <a:pt x="50334" y="2964790"/>
                  <a:pt x="0" y="2754301"/>
                </a:cubicBezTo>
                <a:cubicBezTo>
                  <a:pt x="-166932" y="1862821"/>
                  <a:pt x="50495" y="1463903"/>
                  <a:pt x="0" y="550870"/>
                </a:cubicBezTo>
                <a:close/>
              </a:path>
              <a:path w="7410450" h="3305175" fill="none" stroke="0" extrusionOk="0">
                <a:moveTo>
                  <a:pt x="0" y="550870"/>
                </a:moveTo>
                <a:cubicBezTo>
                  <a:pt x="39062" y="225656"/>
                  <a:pt x="117881" y="-74607"/>
                  <a:pt x="291496" y="0"/>
                </a:cubicBezTo>
                <a:cubicBezTo>
                  <a:pt x="2194403" y="-640914"/>
                  <a:pt x="5243378" y="1006032"/>
                  <a:pt x="7118951" y="0"/>
                </a:cubicBezTo>
                <a:cubicBezTo>
                  <a:pt x="7237856" y="73185"/>
                  <a:pt x="7326538" y="302903"/>
                  <a:pt x="7410449" y="550870"/>
                </a:cubicBezTo>
                <a:cubicBezTo>
                  <a:pt x="7225182" y="1127862"/>
                  <a:pt x="7491774" y="2270449"/>
                  <a:pt x="7410449" y="2754301"/>
                </a:cubicBezTo>
                <a:cubicBezTo>
                  <a:pt x="7464769" y="3154240"/>
                  <a:pt x="7272685" y="3390058"/>
                  <a:pt x="7118951" y="3305175"/>
                </a:cubicBezTo>
                <a:cubicBezTo>
                  <a:pt x="5983293" y="3372857"/>
                  <a:pt x="3299816" y="3376757"/>
                  <a:pt x="291496" y="3305175"/>
                </a:cubicBezTo>
                <a:cubicBezTo>
                  <a:pt x="168567" y="3388077"/>
                  <a:pt x="40827" y="2960961"/>
                  <a:pt x="0" y="2754301"/>
                </a:cubicBezTo>
                <a:cubicBezTo>
                  <a:pt x="-147112" y="1866035"/>
                  <a:pt x="-82345" y="1412708"/>
                  <a:pt x="0" y="550870"/>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450" h="3305175" fill="none" extrusionOk="0">
                        <a:moveTo>
                          <a:pt x="0" y="550870"/>
                        </a:moveTo>
                        <a:cubicBezTo>
                          <a:pt x="62718" y="247449"/>
                          <a:pt x="111535" y="-72595"/>
                          <a:pt x="291496" y="0"/>
                        </a:cubicBezTo>
                        <a:cubicBezTo>
                          <a:pt x="2024363" y="-447894"/>
                          <a:pt x="5238313" y="895039"/>
                          <a:pt x="7118951" y="0"/>
                        </a:cubicBezTo>
                        <a:cubicBezTo>
                          <a:pt x="7255724" y="99839"/>
                          <a:pt x="7337068" y="293850"/>
                          <a:pt x="7410449" y="550870"/>
                        </a:cubicBezTo>
                        <a:cubicBezTo>
                          <a:pt x="7229912" y="1173908"/>
                          <a:pt x="7440884" y="2328167"/>
                          <a:pt x="7410449" y="2754301"/>
                        </a:cubicBezTo>
                        <a:cubicBezTo>
                          <a:pt x="7466103" y="3116070"/>
                          <a:pt x="7312034" y="3380893"/>
                          <a:pt x="7118951" y="3305175"/>
                        </a:cubicBezTo>
                        <a:cubicBezTo>
                          <a:pt x="5736903" y="3535809"/>
                          <a:pt x="3230430" y="3426331"/>
                          <a:pt x="291496" y="3305175"/>
                        </a:cubicBezTo>
                        <a:cubicBezTo>
                          <a:pt x="169933" y="3353265"/>
                          <a:pt x="21880" y="2962181"/>
                          <a:pt x="0" y="2754301"/>
                        </a:cubicBezTo>
                        <a:cubicBezTo>
                          <a:pt x="-194291" y="1854075"/>
                          <a:pt x="-16458" y="1425443"/>
                          <a:pt x="0" y="550870"/>
                        </a:cubicBezTo>
                        <a:close/>
                      </a:path>
                      <a:path w="7410450" h="3305175" stroke="0" extrusionOk="0">
                        <a:moveTo>
                          <a:pt x="0" y="550870"/>
                        </a:moveTo>
                        <a:cubicBezTo>
                          <a:pt x="-1287" y="141205"/>
                          <a:pt x="190582" y="-77891"/>
                          <a:pt x="291496" y="0"/>
                        </a:cubicBezTo>
                        <a:cubicBezTo>
                          <a:pt x="2999197" y="521096"/>
                          <a:pt x="4853979" y="365295"/>
                          <a:pt x="7118951" y="0"/>
                        </a:cubicBezTo>
                        <a:cubicBezTo>
                          <a:pt x="7235312" y="7026"/>
                          <a:pt x="7350174" y="331167"/>
                          <a:pt x="7410449" y="550870"/>
                        </a:cubicBezTo>
                        <a:cubicBezTo>
                          <a:pt x="7381767" y="1255821"/>
                          <a:pt x="7379258" y="2496644"/>
                          <a:pt x="7410449" y="2754301"/>
                        </a:cubicBezTo>
                        <a:cubicBezTo>
                          <a:pt x="7350998" y="3047383"/>
                          <a:pt x="7232949" y="3263449"/>
                          <a:pt x="7118951" y="3305175"/>
                        </a:cubicBezTo>
                        <a:cubicBezTo>
                          <a:pt x="5373919" y="4275161"/>
                          <a:pt x="3191317" y="2081640"/>
                          <a:pt x="291496" y="3305175"/>
                        </a:cubicBezTo>
                        <a:cubicBezTo>
                          <a:pt x="18301" y="3376527"/>
                          <a:pt x="107985" y="3095647"/>
                          <a:pt x="0" y="2754301"/>
                        </a:cubicBezTo>
                        <a:cubicBezTo>
                          <a:pt x="-137119" y="2389579"/>
                          <a:pt x="-69953" y="901680"/>
                          <a:pt x="0" y="550870"/>
                        </a:cubicBezTo>
                        <a:close/>
                      </a:path>
                      <a:path w="7410450" h="3305175" fill="none" stroke="0" extrusionOk="0">
                        <a:moveTo>
                          <a:pt x="0" y="550870"/>
                        </a:moveTo>
                        <a:cubicBezTo>
                          <a:pt x="-15186" y="186918"/>
                          <a:pt x="190035" y="-62886"/>
                          <a:pt x="291496" y="0"/>
                        </a:cubicBezTo>
                        <a:cubicBezTo>
                          <a:pt x="1776525" y="95419"/>
                          <a:pt x="5294391" y="1250749"/>
                          <a:pt x="7118951" y="0"/>
                        </a:cubicBezTo>
                        <a:cubicBezTo>
                          <a:pt x="7331439" y="30683"/>
                          <a:pt x="7427256" y="278007"/>
                          <a:pt x="7410449" y="550870"/>
                        </a:cubicBezTo>
                        <a:cubicBezTo>
                          <a:pt x="7432872" y="1219035"/>
                          <a:pt x="7559713" y="2077863"/>
                          <a:pt x="7410449" y="2754301"/>
                        </a:cubicBezTo>
                        <a:cubicBezTo>
                          <a:pt x="7397200" y="3047359"/>
                          <a:pt x="7262679" y="3335255"/>
                          <a:pt x="7118951" y="3305175"/>
                        </a:cubicBezTo>
                        <a:cubicBezTo>
                          <a:pt x="4892360" y="3617349"/>
                          <a:pt x="3403290" y="2333213"/>
                          <a:pt x="291496" y="3305175"/>
                        </a:cubicBezTo>
                        <a:cubicBezTo>
                          <a:pt x="136486" y="3347279"/>
                          <a:pt x="-11253" y="3081300"/>
                          <a:pt x="0" y="2754301"/>
                        </a:cubicBezTo>
                        <a:cubicBezTo>
                          <a:pt x="45032" y="2054119"/>
                          <a:pt x="29887" y="1407340"/>
                          <a:pt x="0" y="550870"/>
                        </a:cubicBezTo>
                        <a:close/>
                      </a:path>
                      <a:path w="7410450" h="3305175" fill="none" stroke="0" extrusionOk="0">
                        <a:moveTo>
                          <a:pt x="0" y="550870"/>
                        </a:moveTo>
                        <a:cubicBezTo>
                          <a:pt x="9145" y="218446"/>
                          <a:pt x="129865" y="-39909"/>
                          <a:pt x="291496" y="0"/>
                        </a:cubicBezTo>
                        <a:cubicBezTo>
                          <a:pt x="1830875" y="108419"/>
                          <a:pt x="5198946" y="1157821"/>
                          <a:pt x="7118951" y="0"/>
                        </a:cubicBezTo>
                        <a:cubicBezTo>
                          <a:pt x="7266076" y="29924"/>
                          <a:pt x="7357979" y="305957"/>
                          <a:pt x="7410449" y="550870"/>
                        </a:cubicBezTo>
                        <a:cubicBezTo>
                          <a:pt x="7188952" y="1126404"/>
                          <a:pt x="7387978" y="2182841"/>
                          <a:pt x="7410449" y="2754301"/>
                        </a:cubicBezTo>
                        <a:cubicBezTo>
                          <a:pt x="7432296" y="3133856"/>
                          <a:pt x="7280489" y="3345773"/>
                          <a:pt x="7118951" y="3305175"/>
                        </a:cubicBezTo>
                        <a:cubicBezTo>
                          <a:pt x="6150288" y="3107348"/>
                          <a:pt x="3125884" y="3160061"/>
                          <a:pt x="291496" y="3305175"/>
                        </a:cubicBezTo>
                        <a:cubicBezTo>
                          <a:pt x="154059" y="3331241"/>
                          <a:pt x="-2469" y="3007775"/>
                          <a:pt x="0" y="2754301"/>
                        </a:cubicBezTo>
                        <a:cubicBezTo>
                          <a:pt x="-27198" y="1866247"/>
                          <a:pt x="25924" y="1504546"/>
                          <a:pt x="0" y="550870"/>
                        </a:cubicBezTo>
                        <a:close/>
                      </a:path>
                      <a:path w="7410450" h="3305175" fill="none" stroke="0" extrusionOk="0">
                        <a:moveTo>
                          <a:pt x="0" y="550870"/>
                        </a:moveTo>
                        <a:cubicBezTo>
                          <a:pt x="20680" y="233358"/>
                          <a:pt x="152249" y="-61359"/>
                          <a:pt x="291496" y="0"/>
                        </a:cubicBezTo>
                        <a:cubicBezTo>
                          <a:pt x="2057962" y="-463463"/>
                          <a:pt x="5272882" y="987476"/>
                          <a:pt x="7118951" y="0"/>
                        </a:cubicBezTo>
                        <a:cubicBezTo>
                          <a:pt x="7259471" y="69818"/>
                          <a:pt x="7324624" y="311219"/>
                          <a:pt x="7410449" y="550870"/>
                        </a:cubicBezTo>
                        <a:cubicBezTo>
                          <a:pt x="7240494" y="1153512"/>
                          <a:pt x="7471185" y="2201492"/>
                          <a:pt x="7410449" y="2754301"/>
                        </a:cubicBezTo>
                        <a:cubicBezTo>
                          <a:pt x="7457724" y="3120491"/>
                          <a:pt x="7287948" y="3377278"/>
                          <a:pt x="7118951" y="3305175"/>
                        </a:cubicBezTo>
                        <a:cubicBezTo>
                          <a:pt x="5565821" y="3467534"/>
                          <a:pt x="3084352" y="3238238"/>
                          <a:pt x="291496" y="3305175"/>
                        </a:cubicBezTo>
                        <a:cubicBezTo>
                          <a:pt x="160847" y="3382540"/>
                          <a:pt x="58908" y="2965059"/>
                          <a:pt x="0" y="2754301"/>
                        </a:cubicBezTo>
                        <a:cubicBezTo>
                          <a:pt x="-111208" y="1879433"/>
                          <a:pt x="-13300" y="1461501"/>
                          <a:pt x="0" y="5508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Cây lúa sử dụng năng lượng ánh sáng mặt trời, nước, chất khoáng và khí các-bô-níc làm “thức ăn”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564C2E-08E9-8967-1CC8-759B41275686}"/>
              </a:ext>
            </a:extLst>
          </p:cNvPr>
          <p:cNvPicPr>
            <a:picLocks noChangeAspect="1"/>
          </p:cNvPicPr>
          <p:nvPr/>
        </p:nvPicPr>
        <p:blipFill>
          <a:blip r:embed="rId3"/>
          <a:stretch>
            <a:fillRect/>
          </a:stretch>
        </p:blipFill>
        <p:spPr>
          <a:xfrm>
            <a:off x="8296275" y="2671208"/>
            <a:ext cx="3176587" cy="3081892"/>
          </a:xfrm>
          <a:prstGeom prst="rect">
            <a:avLst/>
          </a:prstGeom>
        </p:spPr>
      </p:pic>
      <p:sp>
        <p:nvSpPr>
          <p:cNvPr id="4" name="Content Placeholder 3">
            <a:extLst>
              <a:ext uri="{FF2B5EF4-FFF2-40B4-BE49-F238E27FC236}">
                <a16:creationId xmlns:a16="http://schemas.microsoft.com/office/drawing/2014/main" id="{79186AB5-77AE-6E95-6A3F-05C2BA38D5BA}"/>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3044541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71575" y="657225"/>
            <a:ext cx="9429750"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7"/>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872229" y="788478"/>
                <a:ext cx="4347528" cy="8089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 ăn của gà và cáo là gì?</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647701" y="2552700"/>
            <a:ext cx="4829174" cy="3305175"/>
          </a:xfrm>
          <a:custGeom>
            <a:avLst/>
            <a:gdLst>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74" h="3305175" fill="none" extrusionOk="0">
                <a:moveTo>
                  <a:pt x="0" y="550870"/>
                </a:moveTo>
                <a:cubicBezTo>
                  <a:pt x="54552" y="247495"/>
                  <a:pt x="67184" y="-82090"/>
                  <a:pt x="189959" y="0"/>
                </a:cubicBezTo>
                <a:cubicBezTo>
                  <a:pt x="1381486" y="-731617"/>
                  <a:pt x="3254930" y="1362091"/>
                  <a:pt x="4639212" y="0"/>
                </a:cubicBezTo>
                <a:cubicBezTo>
                  <a:pt x="4725425" y="100335"/>
                  <a:pt x="4761518" y="299860"/>
                  <a:pt x="4829174" y="550870"/>
                </a:cubicBezTo>
                <a:cubicBezTo>
                  <a:pt x="4603972" y="1127573"/>
                  <a:pt x="4868850" y="2369855"/>
                  <a:pt x="4829174" y="2754301"/>
                </a:cubicBezTo>
                <a:cubicBezTo>
                  <a:pt x="4889060" y="3131190"/>
                  <a:pt x="4769992" y="3386224"/>
                  <a:pt x="4639212" y="3305175"/>
                </a:cubicBezTo>
                <a:cubicBezTo>
                  <a:pt x="4023397" y="3562723"/>
                  <a:pt x="2230963" y="3465486"/>
                  <a:pt x="189959" y="3305175"/>
                </a:cubicBezTo>
                <a:cubicBezTo>
                  <a:pt x="145250" y="3378696"/>
                  <a:pt x="33001" y="2905021"/>
                  <a:pt x="0" y="2754301"/>
                </a:cubicBezTo>
                <a:cubicBezTo>
                  <a:pt x="-115396" y="1865796"/>
                  <a:pt x="-22630" y="1421312"/>
                  <a:pt x="0" y="550870"/>
                </a:cubicBezTo>
                <a:close/>
              </a:path>
              <a:path w="4829174" h="3305175" stroke="0" extrusionOk="0">
                <a:moveTo>
                  <a:pt x="0" y="550870"/>
                </a:moveTo>
                <a:cubicBezTo>
                  <a:pt x="149" y="144591"/>
                  <a:pt x="127389" y="-75169"/>
                  <a:pt x="189959" y="0"/>
                </a:cubicBezTo>
                <a:cubicBezTo>
                  <a:pt x="1822869" y="698430"/>
                  <a:pt x="3141885" y="315904"/>
                  <a:pt x="4639212" y="0"/>
                </a:cubicBezTo>
                <a:cubicBezTo>
                  <a:pt x="4694021" y="14113"/>
                  <a:pt x="4748252" y="367356"/>
                  <a:pt x="4829174" y="550870"/>
                </a:cubicBezTo>
                <a:cubicBezTo>
                  <a:pt x="4808956" y="1241598"/>
                  <a:pt x="4758483" y="2534125"/>
                  <a:pt x="4829174" y="2754301"/>
                </a:cubicBezTo>
                <a:cubicBezTo>
                  <a:pt x="4793079" y="3050188"/>
                  <a:pt x="4700775" y="3251962"/>
                  <a:pt x="4639212" y="3305175"/>
                </a:cubicBezTo>
                <a:cubicBezTo>
                  <a:pt x="3491967" y="4276372"/>
                  <a:pt x="2067651" y="2043678"/>
                  <a:pt x="189959" y="3305175"/>
                </a:cubicBezTo>
                <a:cubicBezTo>
                  <a:pt x="10606" y="3374795"/>
                  <a:pt x="123721" y="3112195"/>
                  <a:pt x="0" y="2754301"/>
                </a:cubicBezTo>
                <a:cubicBezTo>
                  <a:pt x="-93289" y="2400142"/>
                  <a:pt x="-88740" y="845004"/>
                  <a:pt x="0" y="550870"/>
                </a:cubicBezTo>
                <a:close/>
              </a:path>
              <a:path w="4829174" h="3305175" fill="none" stroke="0" extrusionOk="0">
                <a:moveTo>
                  <a:pt x="0" y="550870"/>
                </a:moveTo>
                <a:cubicBezTo>
                  <a:pt x="-13680" y="175540"/>
                  <a:pt x="120490" y="-54124"/>
                  <a:pt x="189959" y="0"/>
                </a:cubicBezTo>
                <a:cubicBezTo>
                  <a:pt x="900213" y="135801"/>
                  <a:pt x="3403000" y="1424838"/>
                  <a:pt x="4639212" y="0"/>
                </a:cubicBezTo>
                <a:cubicBezTo>
                  <a:pt x="4804961" y="36067"/>
                  <a:pt x="4881236" y="278594"/>
                  <a:pt x="4829174" y="550870"/>
                </a:cubicBezTo>
                <a:cubicBezTo>
                  <a:pt x="4890923" y="1246147"/>
                  <a:pt x="5063427" y="2091921"/>
                  <a:pt x="4829174" y="2754301"/>
                </a:cubicBezTo>
                <a:cubicBezTo>
                  <a:pt x="4819527" y="3053464"/>
                  <a:pt x="4729025" y="3339673"/>
                  <a:pt x="4639212" y="3305175"/>
                </a:cubicBezTo>
                <a:cubicBezTo>
                  <a:pt x="3220736" y="3519175"/>
                  <a:pt x="2471490" y="2167125"/>
                  <a:pt x="189959" y="3305175"/>
                </a:cubicBezTo>
                <a:cubicBezTo>
                  <a:pt x="91821" y="3375137"/>
                  <a:pt x="-36248" y="3099913"/>
                  <a:pt x="0" y="2754301"/>
                </a:cubicBezTo>
                <a:cubicBezTo>
                  <a:pt x="21611" y="2012752"/>
                  <a:pt x="46830" y="1363802"/>
                  <a:pt x="0" y="550870"/>
                </a:cubicBezTo>
                <a:close/>
              </a:path>
              <a:path w="4829174" h="3305175" fill="none" stroke="0" extrusionOk="0">
                <a:moveTo>
                  <a:pt x="0" y="550870"/>
                </a:moveTo>
                <a:cubicBezTo>
                  <a:pt x="-28193" y="216057"/>
                  <a:pt x="79927" y="-37224"/>
                  <a:pt x="189959" y="0"/>
                </a:cubicBezTo>
                <a:cubicBezTo>
                  <a:pt x="1117750" y="104377"/>
                  <a:pt x="3225899" y="1010296"/>
                  <a:pt x="4639212" y="0"/>
                </a:cubicBezTo>
                <a:cubicBezTo>
                  <a:pt x="4739475" y="39802"/>
                  <a:pt x="4814190" y="315065"/>
                  <a:pt x="4829174" y="550870"/>
                </a:cubicBezTo>
                <a:cubicBezTo>
                  <a:pt x="4602998" y="1120514"/>
                  <a:pt x="4806221" y="2176105"/>
                  <a:pt x="4829174" y="2754301"/>
                </a:cubicBezTo>
                <a:cubicBezTo>
                  <a:pt x="4824539" y="3144095"/>
                  <a:pt x="4728608" y="3342772"/>
                  <a:pt x="4639212" y="3305175"/>
                </a:cubicBezTo>
                <a:cubicBezTo>
                  <a:pt x="4006988" y="3088593"/>
                  <a:pt x="2294121" y="3415414"/>
                  <a:pt x="189959" y="3305175"/>
                </a:cubicBezTo>
                <a:cubicBezTo>
                  <a:pt x="153715" y="3344306"/>
                  <a:pt x="-31376" y="3012215"/>
                  <a:pt x="0" y="2754301"/>
                </a:cubicBezTo>
                <a:cubicBezTo>
                  <a:pt x="15260" y="1851808"/>
                  <a:pt x="93740" y="1506593"/>
                  <a:pt x="0" y="550870"/>
                </a:cubicBezTo>
                <a:close/>
              </a:path>
              <a:path w="4829174" h="3305175" fill="none" stroke="0" extrusionOk="0">
                <a:moveTo>
                  <a:pt x="0" y="550870"/>
                </a:moveTo>
                <a:cubicBezTo>
                  <a:pt x="8525" y="249474"/>
                  <a:pt x="69409" y="-41648"/>
                  <a:pt x="189959" y="0"/>
                </a:cubicBezTo>
                <a:cubicBezTo>
                  <a:pt x="1537775" y="-499681"/>
                  <a:pt x="3393373" y="1141568"/>
                  <a:pt x="4639212" y="0"/>
                </a:cubicBezTo>
                <a:cubicBezTo>
                  <a:pt x="4704837" y="57178"/>
                  <a:pt x="4812372" y="325445"/>
                  <a:pt x="4829174" y="550870"/>
                </a:cubicBezTo>
                <a:cubicBezTo>
                  <a:pt x="4634203" y="1159223"/>
                  <a:pt x="4888331" y="2153677"/>
                  <a:pt x="4829174" y="2754301"/>
                </a:cubicBezTo>
                <a:cubicBezTo>
                  <a:pt x="4874236" y="3146499"/>
                  <a:pt x="4734809" y="3368746"/>
                  <a:pt x="4639212" y="3305175"/>
                </a:cubicBezTo>
                <a:cubicBezTo>
                  <a:pt x="3735987" y="3351111"/>
                  <a:pt x="2451728" y="3003122"/>
                  <a:pt x="189959" y="3305175"/>
                </a:cubicBezTo>
                <a:cubicBezTo>
                  <a:pt x="90278" y="3329413"/>
                  <a:pt x="20768" y="2965456"/>
                  <a:pt x="0" y="2754301"/>
                </a:cubicBezTo>
                <a:cubicBezTo>
                  <a:pt x="-72089" y="1876188"/>
                  <a:pt x="-41891" y="1451637"/>
                  <a:pt x="0" y="550870"/>
                </a:cubicBezTo>
                <a:close/>
              </a:path>
              <a:path w="4829174" h="3305175" fill="none" stroke="0" extrusionOk="0">
                <a:moveTo>
                  <a:pt x="0" y="550870"/>
                </a:moveTo>
                <a:cubicBezTo>
                  <a:pt x="28292" y="236653"/>
                  <a:pt x="98181" y="-70356"/>
                  <a:pt x="189959" y="0"/>
                </a:cubicBezTo>
                <a:cubicBezTo>
                  <a:pt x="1352871" y="-509166"/>
                  <a:pt x="3362719" y="1212765"/>
                  <a:pt x="4639212" y="0"/>
                </a:cubicBezTo>
                <a:cubicBezTo>
                  <a:pt x="4723856" y="75464"/>
                  <a:pt x="4759468" y="304874"/>
                  <a:pt x="4829174" y="550870"/>
                </a:cubicBezTo>
                <a:cubicBezTo>
                  <a:pt x="4646327" y="1075607"/>
                  <a:pt x="4882666" y="2300842"/>
                  <a:pt x="4829174" y="2754301"/>
                </a:cubicBezTo>
                <a:cubicBezTo>
                  <a:pt x="4866319" y="3123177"/>
                  <a:pt x="4755813" y="3382648"/>
                  <a:pt x="4639212" y="3305175"/>
                </a:cubicBezTo>
                <a:cubicBezTo>
                  <a:pt x="4087988" y="3390470"/>
                  <a:pt x="2276487" y="3312812"/>
                  <a:pt x="189959" y="3305175"/>
                </a:cubicBezTo>
                <a:cubicBezTo>
                  <a:pt x="136081" y="3399372"/>
                  <a:pt x="47405" y="2933564"/>
                  <a:pt x="0" y="2754301"/>
                </a:cubicBezTo>
                <a:cubicBezTo>
                  <a:pt x="-33744" y="1887184"/>
                  <a:pt x="-79645" y="1436870"/>
                  <a:pt x="0" y="550870"/>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74" h="3305175" fill="none" extrusionOk="0">
                        <a:moveTo>
                          <a:pt x="0" y="550870"/>
                        </a:moveTo>
                        <a:cubicBezTo>
                          <a:pt x="39889" y="247337"/>
                          <a:pt x="73468" y="-62519"/>
                          <a:pt x="189959" y="0"/>
                        </a:cubicBezTo>
                        <a:cubicBezTo>
                          <a:pt x="1328534" y="-481540"/>
                          <a:pt x="3355232" y="1048682"/>
                          <a:pt x="4639212" y="0"/>
                        </a:cubicBezTo>
                        <a:cubicBezTo>
                          <a:pt x="4730426" y="85265"/>
                          <a:pt x="4768739" y="296903"/>
                          <a:pt x="4829174" y="550870"/>
                        </a:cubicBezTo>
                        <a:cubicBezTo>
                          <a:pt x="4653978" y="1150086"/>
                          <a:pt x="4856840" y="2330133"/>
                          <a:pt x="4829174" y="2754301"/>
                        </a:cubicBezTo>
                        <a:cubicBezTo>
                          <a:pt x="4866609" y="3114889"/>
                          <a:pt x="4766328" y="3380199"/>
                          <a:pt x="4639212" y="3305175"/>
                        </a:cubicBezTo>
                        <a:cubicBezTo>
                          <a:pt x="3859963" y="3541276"/>
                          <a:pt x="2147025" y="3405309"/>
                          <a:pt x="189959" y="3305175"/>
                        </a:cubicBezTo>
                        <a:cubicBezTo>
                          <a:pt x="137147" y="3372222"/>
                          <a:pt x="23448" y="2935107"/>
                          <a:pt x="0" y="2754301"/>
                        </a:cubicBezTo>
                        <a:cubicBezTo>
                          <a:pt x="-103144" y="1869591"/>
                          <a:pt x="-2802" y="1451723"/>
                          <a:pt x="0" y="550870"/>
                        </a:cubicBezTo>
                        <a:close/>
                      </a:path>
                      <a:path w="4829174" h="3305175" stroke="0" extrusionOk="0">
                        <a:moveTo>
                          <a:pt x="0" y="550870"/>
                        </a:moveTo>
                        <a:cubicBezTo>
                          <a:pt x="-418" y="146821"/>
                          <a:pt x="124850" y="-72422"/>
                          <a:pt x="189959" y="0"/>
                        </a:cubicBezTo>
                        <a:cubicBezTo>
                          <a:pt x="1906260" y="564655"/>
                          <a:pt x="3047860" y="264470"/>
                          <a:pt x="4639212" y="0"/>
                        </a:cubicBezTo>
                        <a:cubicBezTo>
                          <a:pt x="4708703" y="8241"/>
                          <a:pt x="4772587" y="345162"/>
                          <a:pt x="4829174" y="550870"/>
                        </a:cubicBezTo>
                        <a:cubicBezTo>
                          <a:pt x="4809945" y="1259002"/>
                          <a:pt x="4774041" y="2522195"/>
                          <a:pt x="4829174" y="2754301"/>
                        </a:cubicBezTo>
                        <a:cubicBezTo>
                          <a:pt x="4798379" y="3052153"/>
                          <a:pt x="4709419" y="3260443"/>
                          <a:pt x="4639212" y="3305175"/>
                        </a:cubicBezTo>
                        <a:cubicBezTo>
                          <a:pt x="3515278" y="4095455"/>
                          <a:pt x="2082071" y="2220626"/>
                          <a:pt x="189959" y="3305175"/>
                        </a:cubicBezTo>
                        <a:cubicBezTo>
                          <a:pt x="30755" y="3371621"/>
                          <a:pt x="88793" y="3099518"/>
                          <a:pt x="0" y="2754301"/>
                        </a:cubicBezTo>
                        <a:cubicBezTo>
                          <a:pt x="-79332" y="2413394"/>
                          <a:pt x="-65820" y="879296"/>
                          <a:pt x="0" y="550870"/>
                        </a:cubicBezTo>
                        <a:close/>
                      </a:path>
                      <a:path w="4829174" h="3305175" fill="none" stroke="0" extrusionOk="0">
                        <a:moveTo>
                          <a:pt x="0" y="550870"/>
                        </a:moveTo>
                        <a:cubicBezTo>
                          <a:pt x="-9955" y="191367"/>
                          <a:pt x="112699" y="-47326"/>
                          <a:pt x="189959" y="0"/>
                        </a:cubicBezTo>
                        <a:cubicBezTo>
                          <a:pt x="971097" y="123938"/>
                          <a:pt x="3452696" y="1180414"/>
                          <a:pt x="4639212" y="0"/>
                        </a:cubicBezTo>
                        <a:cubicBezTo>
                          <a:pt x="4761318" y="17344"/>
                          <a:pt x="4837941" y="277815"/>
                          <a:pt x="4829174" y="550870"/>
                        </a:cubicBezTo>
                        <a:cubicBezTo>
                          <a:pt x="4825510" y="1189119"/>
                          <a:pt x="4970773" y="2078090"/>
                          <a:pt x="4829174" y="2754301"/>
                        </a:cubicBezTo>
                        <a:cubicBezTo>
                          <a:pt x="4824395" y="3058900"/>
                          <a:pt x="4732012" y="3335302"/>
                          <a:pt x="4639212" y="3305175"/>
                        </a:cubicBezTo>
                        <a:cubicBezTo>
                          <a:pt x="3298202" y="3471926"/>
                          <a:pt x="2268452" y="2358824"/>
                          <a:pt x="189959" y="3305175"/>
                        </a:cubicBezTo>
                        <a:cubicBezTo>
                          <a:pt x="91227" y="3368964"/>
                          <a:pt x="-7971" y="3080718"/>
                          <a:pt x="0" y="2754301"/>
                        </a:cubicBezTo>
                        <a:cubicBezTo>
                          <a:pt x="-1107" y="1978824"/>
                          <a:pt x="33635" y="1391501"/>
                          <a:pt x="0" y="550870"/>
                        </a:cubicBezTo>
                        <a:close/>
                      </a:path>
                      <a:path w="4829174" h="3305175" fill="none" stroke="0" extrusionOk="0">
                        <a:moveTo>
                          <a:pt x="0" y="550870"/>
                        </a:moveTo>
                        <a:cubicBezTo>
                          <a:pt x="-13042" y="217153"/>
                          <a:pt x="89590" y="-55753"/>
                          <a:pt x="189959" y="0"/>
                        </a:cubicBezTo>
                        <a:cubicBezTo>
                          <a:pt x="1323513" y="-149475"/>
                          <a:pt x="3323936" y="1127901"/>
                          <a:pt x="4639212" y="0"/>
                        </a:cubicBezTo>
                        <a:cubicBezTo>
                          <a:pt x="4738525" y="35586"/>
                          <a:pt x="4810703" y="313218"/>
                          <a:pt x="4829174" y="550870"/>
                        </a:cubicBezTo>
                        <a:cubicBezTo>
                          <a:pt x="4648434" y="1126295"/>
                          <a:pt x="4835150" y="2159953"/>
                          <a:pt x="4829174" y="2754301"/>
                        </a:cubicBezTo>
                        <a:cubicBezTo>
                          <a:pt x="4835257" y="3136861"/>
                          <a:pt x="4730574" y="3343188"/>
                          <a:pt x="4639212" y="3305175"/>
                        </a:cubicBezTo>
                        <a:cubicBezTo>
                          <a:pt x="3966762" y="3081883"/>
                          <a:pt x="2106640" y="3195007"/>
                          <a:pt x="189959" y="3305175"/>
                        </a:cubicBezTo>
                        <a:cubicBezTo>
                          <a:pt x="128326" y="3337641"/>
                          <a:pt x="-16257" y="3008889"/>
                          <a:pt x="0" y="2754301"/>
                        </a:cubicBezTo>
                        <a:cubicBezTo>
                          <a:pt x="-5239" y="1868330"/>
                          <a:pt x="89113" y="1506467"/>
                          <a:pt x="0" y="550870"/>
                        </a:cubicBezTo>
                        <a:close/>
                      </a:path>
                      <a:path w="4829174" h="3305175" fill="none" stroke="0" extrusionOk="0">
                        <a:moveTo>
                          <a:pt x="0" y="550870"/>
                        </a:moveTo>
                        <a:cubicBezTo>
                          <a:pt x="21667" y="245710"/>
                          <a:pt x="82012" y="-52184"/>
                          <a:pt x="189959" y="0"/>
                        </a:cubicBezTo>
                        <a:cubicBezTo>
                          <a:pt x="1436039" y="-555444"/>
                          <a:pt x="3438788" y="983434"/>
                          <a:pt x="4639212" y="0"/>
                        </a:cubicBezTo>
                        <a:cubicBezTo>
                          <a:pt x="4711646" y="43427"/>
                          <a:pt x="4777533" y="299369"/>
                          <a:pt x="4829174" y="550870"/>
                        </a:cubicBezTo>
                        <a:cubicBezTo>
                          <a:pt x="4716638" y="1145366"/>
                          <a:pt x="4894972" y="2191938"/>
                          <a:pt x="4829174" y="2754301"/>
                        </a:cubicBezTo>
                        <a:cubicBezTo>
                          <a:pt x="4859461" y="3131800"/>
                          <a:pt x="4738280" y="3378299"/>
                          <a:pt x="4639212" y="3305175"/>
                        </a:cubicBezTo>
                        <a:cubicBezTo>
                          <a:pt x="3702973" y="3430663"/>
                          <a:pt x="2198969" y="3117706"/>
                          <a:pt x="189959" y="3305175"/>
                        </a:cubicBezTo>
                        <a:cubicBezTo>
                          <a:pt x="105254" y="3359107"/>
                          <a:pt x="37544" y="2965982"/>
                          <a:pt x="0" y="2754301"/>
                        </a:cubicBezTo>
                        <a:cubicBezTo>
                          <a:pt x="-10311" y="1894605"/>
                          <a:pt x="-74081" y="1450425"/>
                          <a:pt x="0" y="5508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Con gà ăn hạt lúa. Con cáo ăn con gà, không ăn lúa.</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B909A91-2872-CF6B-668F-D8179C597E8D}"/>
              </a:ext>
            </a:extLst>
          </p:cNvPr>
          <p:cNvPicPr>
            <a:picLocks noChangeAspect="1"/>
          </p:cNvPicPr>
          <p:nvPr/>
        </p:nvPicPr>
        <p:blipFill>
          <a:blip r:embed="rId3"/>
          <a:stretch>
            <a:fillRect/>
          </a:stretch>
        </p:blipFill>
        <p:spPr>
          <a:xfrm>
            <a:off x="5872162" y="3238500"/>
            <a:ext cx="5476875" cy="2305050"/>
          </a:xfrm>
          <a:prstGeom prst="rect">
            <a:avLst/>
          </a:prstGeom>
        </p:spPr>
      </p:pic>
      <p:sp>
        <p:nvSpPr>
          <p:cNvPr id="5" name="Content Placeholder 4">
            <a:extLst>
              <a:ext uri="{FF2B5EF4-FFF2-40B4-BE49-F238E27FC236}">
                <a16:creationId xmlns:a16="http://schemas.microsoft.com/office/drawing/2014/main" id="{80EC2325-D31F-AE7F-AA63-EA4686DECC6A}"/>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3652399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CE5012C0-CC65-4478-88BD-91BD3290EE5A}"/>
              </a:ext>
            </a:extLst>
          </p:cNvPr>
          <p:cNvSpPr/>
          <p:nvPr/>
        </p:nvSpPr>
        <p:spPr>
          <a:xfrm>
            <a:off x="2906087" y="2134689"/>
            <a:ext cx="6977870" cy="3095625"/>
          </a:xfrm>
          <a:custGeom>
            <a:avLst/>
            <a:gdLst>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52657 w 6977870"/>
              <a:gd name="connsiteY4" fmla="*/ 0 h 3095625"/>
              <a:gd name="connsiteX5" fmla="*/ 2907446 w 6977870"/>
              <a:gd name="connsiteY5" fmla="*/ 0 h 3095625"/>
              <a:gd name="connsiteX6" fmla="*/ 3789363 w 6977870"/>
              <a:gd name="connsiteY6" fmla="*/ 0 h 3095625"/>
              <a:gd name="connsiteX7" fmla="*/ 4816654 w 6977870"/>
              <a:gd name="connsiteY7" fmla="*/ 0 h 3095625"/>
              <a:gd name="connsiteX8" fmla="*/ 5814868 w 6977870"/>
              <a:gd name="connsiteY8" fmla="*/ 0 h 3095625"/>
              <a:gd name="connsiteX9" fmla="*/ 6977870 w 6977870"/>
              <a:gd name="connsiteY9" fmla="*/ 473197 h 3095625"/>
              <a:gd name="connsiteX10" fmla="*/ 6977870 w 6977870"/>
              <a:gd name="connsiteY10" fmla="*/ 779691 h 3095625"/>
              <a:gd name="connsiteX11" fmla="*/ 6977870 w 6977870"/>
              <a:gd name="connsiteY11" fmla="*/ 1126163 h 3095625"/>
              <a:gd name="connsiteX12" fmla="*/ 6977870 w 6977870"/>
              <a:gd name="connsiteY12" fmla="*/ 1472635 h 3095625"/>
              <a:gd name="connsiteX13" fmla="*/ 6977870 w 6977870"/>
              <a:gd name="connsiteY13" fmla="*/ 1805781 h 3095625"/>
              <a:gd name="connsiteX14" fmla="*/ 6977870 w 6977870"/>
              <a:gd name="connsiteY14" fmla="*/ 1805781 h 3095625"/>
              <a:gd name="connsiteX15" fmla="*/ 6977870 w 6977870"/>
              <a:gd name="connsiteY15" fmla="*/ 2200473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816654 w 6977870"/>
              <a:gd name="connsiteY19" fmla="*/ 3095625 h 3095625"/>
              <a:gd name="connsiteX20" fmla="*/ 3818438 w 6977870"/>
              <a:gd name="connsiteY20" fmla="*/ 3095625 h 3095625"/>
              <a:gd name="connsiteX21" fmla="*/ 2907446 w 6977870"/>
              <a:gd name="connsiteY21" fmla="*/ 3095625 h 3095625"/>
              <a:gd name="connsiteX22" fmla="*/ 2035213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91031 w 6977870"/>
              <a:gd name="connsiteY28" fmla="*/ 2271202 h 3095625"/>
              <a:gd name="connsiteX29" fmla="*/ -759929 w 6977870"/>
              <a:gd name="connsiteY29" fmla="*/ 1980180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45983 h 3095625"/>
              <a:gd name="connsiteX34" fmla="*/ 0 w 6977870"/>
              <a:gd name="connsiteY34" fmla="*/ 1139489 h 3095625"/>
              <a:gd name="connsiteX35" fmla="*/ 0 w 6977870"/>
              <a:gd name="connsiteY35" fmla="*/ 793017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77870" h="3095625" fill="none" extrusionOk="0">
                <a:moveTo>
                  <a:pt x="0" y="473197"/>
                </a:moveTo>
                <a:cubicBezTo>
                  <a:pt x="93022" y="177987"/>
                  <a:pt x="525557" y="91732"/>
                  <a:pt x="1163001" y="0"/>
                </a:cubicBezTo>
                <a:cubicBezTo>
                  <a:pt x="1162989" y="1"/>
                  <a:pt x="1162987" y="2"/>
                  <a:pt x="1162979" y="0"/>
                </a:cubicBezTo>
                <a:lnTo>
                  <a:pt x="1162979" y="0"/>
                </a:lnTo>
                <a:cubicBezTo>
                  <a:pt x="1417890" y="-4368"/>
                  <a:pt x="1825945" y="-11696"/>
                  <a:pt x="2035213" y="0"/>
                </a:cubicBezTo>
                <a:cubicBezTo>
                  <a:pt x="2269958" y="66390"/>
                  <a:pt x="2585826" y="-44476"/>
                  <a:pt x="2907446" y="0"/>
                </a:cubicBezTo>
                <a:cubicBezTo>
                  <a:pt x="3327558" y="-49349"/>
                  <a:pt x="3542833" y="-55191"/>
                  <a:pt x="3847512" y="0"/>
                </a:cubicBezTo>
                <a:cubicBezTo>
                  <a:pt x="4191465" y="68900"/>
                  <a:pt x="4461645" y="-58113"/>
                  <a:pt x="4845727" y="0"/>
                </a:cubicBezTo>
                <a:cubicBezTo>
                  <a:pt x="5221167" y="-14249"/>
                  <a:pt x="5478862" y="15654"/>
                  <a:pt x="5814868" y="0"/>
                </a:cubicBezTo>
                <a:cubicBezTo>
                  <a:pt x="6494199" y="-71211"/>
                  <a:pt x="6954289" y="230851"/>
                  <a:pt x="6977870" y="473197"/>
                </a:cubicBezTo>
                <a:cubicBezTo>
                  <a:pt x="6980518" y="561461"/>
                  <a:pt x="6936124" y="674350"/>
                  <a:pt x="6977870" y="766365"/>
                </a:cubicBezTo>
                <a:cubicBezTo>
                  <a:pt x="7001162" y="817959"/>
                  <a:pt x="6944254" y="1067959"/>
                  <a:pt x="6977870" y="1126163"/>
                </a:cubicBezTo>
                <a:cubicBezTo>
                  <a:pt x="6997180" y="1205080"/>
                  <a:pt x="6960474" y="1282338"/>
                  <a:pt x="6977870" y="1419332"/>
                </a:cubicBezTo>
                <a:cubicBezTo>
                  <a:pt x="7015612" y="1512202"/>
                  <a:pt x="6999094" y="1691682"/>
                  <a:pt x="6977870" y="1805781"/>
                </a:cubicBezTo>
                <a:lnTo>
                  <a:pt x="6977870" y="1805781"/>
                </a:lnTo>
                <a:cubicBezTo>
                  <a:pt x="6947590" y="1881139"/>
                  <a:pt x="6960983" y="2019313"/>
                  <a:pt x="6977870" y="2169517"/>
                </a:cubicBezTo>
                <a:cubicBezTo>
                  <a:pt x="6984116" y="2325905"/>
                  <a:pt x="6917865" y="2500199"/>
                  <a:pt x="6977870" y="2579687"/>
                </a:cubicBezTo>
                <a:cubicBezTo>
                  <a:pt x="6973442" y="2600583"/>
                  <a:pt x="6973890" y="2603491"/>
                  <a:pt x="6977870" y="2622427"/>
                </a:cubicBezTo>
                <a:cubicBezTo>
                  <a:pt x="7102277" y="2956241"/>
                  <a:pt x="6423381" y="3114523"/>
                  <a:pt x="5814868" y="3095625"/>
                </a:cubicBezTo>
                <a:cubicBezTo>
                  <a:pt x="5507368" y="3050107"/>
                  <a:pt x="5102192" y="3049210"/>
                  <a:pt x="4787579" y="3095625"/>
                </a:cubicBezTo>
                <a:cubicBezTo>
                  <a:pt x="4516920" y="3132112"/>
                  <a:pt x="4253625" y="3109860"/>
                  <a:pt x="3847512" y="3095625"/>
                </a:cubicBezTo>
                <a:cubicBezTo>
                  <a:pt x="3393889" y="3093120"/>
                  <a:pt x="3374571" y="3104357"/>
                  <a:pt x="2907446" y="3095625"/>
                </a:cubicBezTo>
                <a:cubicBezTo>
                  <a:pt x="2681953" y="3060777"/>
                  <a:pt x="2343370" y="3103662"/>
                  <a:pt x="2087547" y="3095625"/>
                </a:cubicBezTo>
                <a:cubicBezTo>
                  <a:pt x="1784385" y="3063739"/>
                  <a:pt x="1570626" y="3131026"/>
                  <a:pt x="1162979" y="3095625"/>
                </a:cubicBezTo>
                <a:lnTo>
                  <a:pt x="1162979" y="3095625"/>
                </a:lnTo>
                <a:cubicBezTo>
                  <a:pt x="1162993" y="3095623"/>
                  <a:pt x="1162994" y="3095625"/>
                  <a:pt x="1163001" y="3095625"/>
                </a:cubicBezTo>
                <a:cubicBezTo>
                  <a:pt x="633568" y="2971469"/>
                  <a:pt x="107430" y="2956417"/>
                  <a:pt x="0" y="2622427"/>
                </a:cubicBezTo>
                <a:cubicBezTo>
                  <a:pt x="4143" y="2607306"/>
                  <a:pt x="-1542" y="2597985"/>
                  <a:pt x="0" y="2579687"/>
                </a:cubicBezTo>
                <a:cubicBezTo>
                  <a:pt x="-149349" y="2449009"/>
                  <a:pt x="-302837" y="2360826"/>
                  <a:pt x="-357830" y="2297395"/>
                </a:cubicBezTo>
                <a:cubicBezTo>
                  <a:pt x="-423823" y="2218939"/>
                  <a:pt x="-597242" y="2106384"/>
                  <a:pt x="-715661" y="2015102"/>
                </a:cubicBezTo>
                <a:cubicBezTo>
                  <a:pt x="-823415" y="1938214"/>
                  <a:pt x="-1040693" y="1813647"/>
                  <a:pt x="-1106691" y="1706618"/>
                </a:cubicBezTo>
                <a:cubicBezTo>
                  <a:pt x="-929550" y="1704148"/>
                  <a:pt x="-835209" y="1747305"/>
                  <a:pt x="-564412" y="1755208"/>
                </a:cubicBezTo>
                <a:cubicBezTo>
                  <a:pt x="-296033" y="1764883"/>
                  <a:pt x="-100090" y="1789730"/>
                  <a:pt x="0" y="1805781"/>
                </a:cubicBezTo>
                <a:cubicBezTo>
                  <a:pt x="25133" y="1709191"/>
                  <a:pt x="30563" y="1574251"/>
                  <a:pt x="0" y="1485960"/>
                </a:cubicBezTo>
                <a:cubicBezTo>
                  <a:pt x="24298" y="1404374"/>
                  <a:pt x="41768" y="1315251"/>
                  <a:pt x="0" y="1166141"/>
                </a:cubicBezTo>
                <a:cubicBezTo>
                  <a:pt x="-16943" y="1029963"/>
                  <a:pt x="22221" y="973487"/>
                  <a:pt x="0" y="846321"/>
                </a:cubicBezTo>
                <a:cubicBezTo>
                  <a:pt x="-33328" y="696519"/>
                  <a:pt x="53502" y="668470"/>
                  <a:pt x="0" y="473197"/>
                </a:cubicBezTo>
                <a:close/>
              </a:path>
              <a:path w="6977870" h="3095625" stroke="0" extrusionOk="0">
                <a:moveTo>
                  <a:pt x="0" y="473197"/>
                </a:moveTo>
                <a:cubicBezTo>
                  <a:pt x="-128322" y="48737"/>
                  <a:pt x="712894" y="3430"/>
                  <a:pt x="1163001" y="0"/>
                </a:cubicBezTo>
                <a:cubicBezTo>
                  <a:pt x="1162990" y="1"/>
                  <a:pt x="1162983" y="0"/>
                  <a:pt x="1162979" y="0"/>
                </a:cubicBezTo>
                <a:lnTo>
                  <a:pt x="1162979" y="0"/>
                </a:lnTo>
                <a:cubicBezTo>
                  <a:pt x="1434820" y="-98858"/>
                  <a:pt x="1638751" y="-46999"/>
                  <a:pt x="2052657" y="0"/>
                </a:cubicBezTo>
                <a:cubicBezTo>
                  <a:pt x="2445225" y="6771"/>
                  <a:pt x="2563173" y="-20667"/>
                  <a:pt x="2907446" y="0"/>
                </a:cubicBezTo>
                <a:cubicBezTo>
                  <a:pt x="3147363" y="2255"/>
                  <a:pt x="3622116" y="-9834"/>
                  <a:pt x="3789363" y="0"/>
                </a:cubicBezTo>
                <a:cubicBezTo>
                  <a:pt x="3917507" y="-52495"/>
                  <a:pt x="4415629" y="-117561"/>
                  <a:pt x="4816654" y="0"/>
                </a:cubicBezTo>
                <a:cubicBezTo>
                  <a:pt x="5212451" y="16136"/>
                  <a:pt x="5429013" y="-34639"/>
                  <a:pt x="5814868" y="0"/>
                </a:cubicBezTo>
                <a:cubicBezTo>
                  <a:pt x="6460961" y="-15717"/>
                  <a:pt x="6972514" y="90173"/>
                  <a:pt x="6977870" y="473197"/>
                </a:cubicBezTo>
                <a:cubicBezTo>
                  <a:pt x="6997600" y="620936"/>
                  <a:pt x="6962652" y="702214"/>
                  <a:pt x="6977870" y="779691"/>
                </a:cubicBezTo>
                <a:cubicBezTo>
                  <a:pt x="7006157" y="840305"/>
                  <a:pt x="6992571" y="1012985"/>
                  <a:pt x="6977870" y="1126163"/>
                </a:cubicBezTo>
                <a:cubicBezTo>
                  <a:pt x="6964170" y="1225634"/>
                  <a:pt x="6971063" y="1392127"/>
                  <a:pt x="6977870" y="1472635"/>
                </a:cubicBezTo>
                <a:cubicBezTo>
                  <a:pt x="6998491" y="1572150"/>
                  <a:pt x="6999808" y="1649970"/>
                  <a:pt x="6977870" y="1805781"/>
                </a:cubicBezTo>
                <a:lnTo>
                  <a:pt x="6977870" y="1805781"/>
                </a:lnTo>
                <a:cubicBezTo>
                  <a:pt x="6946958" y="2003619"/>
                  <a:pt x="6929388" y="2032324"/>
                  <a:pt x="6977870" y="2200473"/>
                </a:cubicBezTo>
                <a:cubicBezTo>
                  <a:pt x="7033520" y="2370633"/>
                  <a:pt x="6999722" y="2438922"/>
                  <a:pt x="6977870" y="2579687"/>
                </a:cubicBezTo>
                <a:cubicBezTo>
                  <a:pt x="6974538" y="2596704"/>
                  <a:pt x="6984030" y="2613129"/>
                  <a:pt x="6977870" y="2622427"/>
                </a:cubicBezTo>
                <a:cubicBezTo>
                  <a:pt x="6936098" y="3084798"/>
                  <a:pt x="6397432" y="3112333"/>
                  <a:pt x="5814868" y="3095625"/>
                </a:cubicBezTo>
                <a:cubicBezTo>
                  <a:pt x="5381927" y="3127142"/>
                  <a:pt x="5076173" y="3123803"/>
                  <a:pt x="4816654" y="3095625"/>
                </a:cubicBezTo>
                <a:cubicBezTo>
                  <a:pt x="4524306" y="3102803"/>
                  <a:pt x="4323723" y="3084219"/>
                  <a:pt x="3818438" y="3095625"/>
                </a:cubicBezTo>
                <a:cubicBezTo>
                  <a:pt x="3348989" y="3127180"/>
                  <a:pt x="3220750" y="3152485"/>
                  <a:pt x="2907446" y="3095625"/>
                </a:cubicBezTo>
                <a:cubicBezTo>
                  <a:pt x="2602060" y="3069570"/>
                  <a:pt x="2225156" y="3140001"/>
                  <a:pt x="2035213" y="3095625"/>
                </a:cubicBezTo>
                <a:cubicBezTo>
                  <a:pt x="1820189" y="3042166"/>
                  <a:pt x="1396804" y="3103066"/>
                  <a:pt x="1162979" y="3095625"/>
                </a:cubicBezTo>
                <a:lnTo>
                  <a:pt x="1162979" y="3095625"/>
                </a:lnTo>
                <a:cubicBezTo>
                  <a:pt x="1162984" y="3095624"/>
                  <a:pt x="1162995" y="3095625"/>
                  <a:pt x="1163001" y="3095625"/>
                </a:cubicBezTo>
                <a:cubicBezTo>
                  <a:pt x="469550" y="3005800"/>
                  <a:pt x="-147867" y="2971785"/>
                  <a:pt x="0" y="2622427"/>
                </a:cubicBezTo>
                <a:cubicBezTo>
                  <a:pt x="-728" y="2602905"/>
                  <a:pt x="-3866" y="2600369"/>
                  <a:pt x="0" y="2579687"/>
                </a:cubicBezTo>
                <a:cubicBezTo>
                  <a:pt x="-93952" y="2490778"/>
                  <a:pt x="-181160" y="2415459"/>
                  <a:pt x="-391031" y="2271202"/>
                </a:cubicBezTo>
                <a:cubicBezTo>
                  <a:pt x="-586420" y="2135143"/>
                  <a:pt x="-682437" y="2063078"/>
                  <a:pt x="-759929" y="1980180"/>
                </a:cubicBezTo>
                <a:cubicBezTo>
                  <a:pt x="-817273" y="1864860"/>
                  <a:pt x="-981363" y="1808660"/>
                  <a:pt x="-1106691" y="1706618"/>
                </a:cubicBezTo>
                <a:cubicBezTo>
                  <a:pt x="-849098" y="1710570"/>
                  <a:pt x="-735868" y="1737116"/>
                  <a:pt x="-564412" y="1755208"/>
                </a:cubicBezTo>
                <a:cubicBezTo>
                  <a:pt x="-352197" y="1784722"/>
                  <a:pt x="-168245" y="1793677"/>
                  <a:pt x="0" y="1805781"/>
                </a:cubicBezTo>
                <a:cubicBezTo>
                  <a:pt x="12293" y="1645282"/>
                  <a:pt x="26921" y="1619968"/>
                  <a:pt x="0" y="1445983"/>
                </a:cubicBezTo>
                <a:cubicBezTo>
                  <a:pt x="-25814" y="1258073"/>
                  <a:pt x="15589" y="1244644"/>
                  <a:pt x="0" y="1139489"/>
                </a:cubicBezTo>
                <a:cubicBezTo>
                  <a:pt x="-17066" y="1043283"/>
                  <a:pt x="11050" y="953058"/>
                  <a:pt x="0" y="793017"/>
                </a:cubicBezTo>
                <a:cubicBezTo>
                  <a:pt x="-17561" y="621611"/>
                  <a:pt x="-25990" y="569779"/>
                  <a:pt x="0" y="473197"/>
                </a:cubicBezTo>
                <a:close/>
              </a:path>
              <a:path w="6977870" h="3095625" fill="none" stroke="0" extrusionOk="0">
                <a:moveTo>
                  <a:pt x="0" y="473197"/>
                </a:moveTo>
                <a:cubicBezTo>
                  <a:pt x="-94000" y="122406"/>
                  <a:pt x="580872" y="-43746"/>
                  <a:pt x="1163001" y="0"/>
                </a:cubicBezTo>
                <a:cubicBezTo>
                  <a:pt x="1162991" y="1"/>
                  <a:pt x="1162982" y="0"/>
                  <a:pt x="1162979" y="0"/>
                </a:cubicBezTo>
                <a:lnTo>
                  <a:pt x="1162979" y="0"/>
                </a:lnTo>
                <a:cubicBezTo>
                  <a:pt x="1409075" y="30953"/>
                  <a:pt x="1766786" y="5790"/>
                  <a:pt x="2035213" y="0"/>
                </a:cubicBezTo>
                <a:cubicBezTo>
                  <a:pt x="2242630" y="36160"/>
                  <a:pt x="2647600" y="78713"/>
                  <a:pt x="2907446" y="0"/>
                </a:cubicBezTo>
                <a:cubicBezTo>
                  <a:pt x="3322753" y="-35692"/>
                  <a:pt x="3497267" y="-2463"/>
                  <a:pt x="3847512" y="0"/>
                </a:cubicBezTo>
                <a:cubicBezTo>
                  <a:pt x="4239903" y="23715"/>
                  <a:pt x="4448347" y="44956"/>
                  <a:pt x="4845727" y="0"/>
                </a:cubicBezTo>
                <a:cubicBezTo>
                  <a:pt x="5167940" y="48254"/>
                  <a:pt x="5485107" y="-25284"/>
                  <a:pt x="5814868" y="0"/>
                </a:cubicBezTo>
                <a:cubicBezTo>
                  <a:pt x="6424047" y="9688"/>
                  <a:pt x="6915306" y="173383"/>
                  <a:pt x="6977870" y="473197"/>
                </a:cubicBezTo>
                <a:cubicBezTo>
                  <a:pt x="6960473" y="566730"/>
                  <a:pt x="6966301" y="681021"/>
                  <a:pt x="6977870" y="766365"/>
                </a:cubicBezTo>
                <a:cubicBezTo>
                  <a:pt x="7020606" y="842732"/>
                  <a:pt x="6942801" y="1025297"/>
                  <a:pt x="6977870" y="1126163"/>
                </a:cubicBezTo>
                <a:cubicBezTo>
                  <a:pt x="7007897" y="1177894"/>
                  <a:pt x="6924276" y="1293437"/>
                  <a:pt x="6977870" y="1419332"/>
                </a:cubicBezTo>
                <a:cubicBezTo>
                  <a:pt x="6970061" y="1554231"/>
                  <a:pt x="6938374" y="1716659"/>
                  <a:pt x="6977870" y="1805781"/>
                </a:cubicBezTo>
                <a:lnTo>
                  <a:pt x="6977870" y="1805781"/>
                </a:lnTo>
                <a:cubicBezTo>
                  <a:pt x="6962056" y="1902309"/>
                  <a:pt x="6960821" y="2042865"/>
                  <a:pt x="6977870" y="2169517"/>
                </a:cubicBezTo>
                <a:cubicBezTo>
                  <a:pt x="6996372" y="2345955"/>
                  <a:pt x="6916959" y="2468931"/>
                  <a:pt x="6977870" y="2579687"/>
                </a:cubicBezTo>
                <a:cubicBezTo>
                  <a:pt x="6972862" y="2600887"/>
                  <a:pt x="6974080" y="2604881"/>
                  <a:pt x="6977870" y="2622427"/>
                </a:cubicBezTo>
                <a:cubicBezTo>
                  <a:pt x="6959766" y="2803969"/>
                  <a:pt x="6555845" y="3050240"/>
                  <a:pt x="5814868" y="3095625"/>
                </a:cubicBezTo>
                <a:cubicBezTo>
                  <a:pt x="5502278" y="3125700"/>
                  <a:pt x="5107052" y="3040623"/>
                  <a:pt x="4787579" y="3095625"/>
                </a:cubicBezTo>
                <a:cubicBezTo>
                  <a:pt x="4483981" y="3120041"/>
                  <a:pt x="4288323" y="3009573"/>
                  <a:pt x="3847512" y="3095625"/>
                </a:cubicBezTo>
                <a:cubicBezTo>
                  <a:pt x="3396098" y="3096576"/>
                  <a:pt x="3375072" y="3103931"/>
                  <a:pt x="2907446" y="3095625"/>
                </a:cubicBezTo>
                <a:cubicBezTo>
                  <a:pt x="2676627" y="3051057"/>
                  <a:pt x="2299438" y="3144029"/>
                  <a:pt x="2087547" y="3095625"/>
                </a:cubicBezTo>
                <a:cubicBezTo>
                  <a:pt x="1840650" y="3044347"/>
                  <a:pt x="1617531" y="3108593"/>
                  <a:pt x="1162979" y="3095625"/>
                </a:cubicBezTo>
                <a:lnTo>
                  <a:pt x="1162979" y="3095625"/>
                </a:lnTo>
                <a:cubicBezTo>
                  <a:pt x="1162986" y="3095624"/>
                  <a:pt x="1162992" y="3095623"/>
                  <a:pt x="1163001" y="3095625"/>
                </a:cubicBezTo>
                <a:cubicBezTo>
                  <a:pt x="484549" y="3052340"/>
                  <a:pt x="73986" y="2883250"/>
                  <a:pt x="0" y="2622427"/>
                </a:cubicBezTo>
                <a:cubicBezTo>
                  <a:pt x="1937" y="2611243"/>
                  <a:pt x="-141" y="2599450"/>
                  <a:pt x="0" y="2579687"/>
                </a:cubicBezTo>
                <a:cubicBezTo>
                  <a:pt x="-167799" y="2429504"/>
                  <a:pt x="-299809" y="2341244"/>
                  <a:pt x="-357830" y="2297395"/>
                </a:cubicBezTo>
                <a:cubicBezTo>
                  <a:pt x="-361819" y="2242141"/>
                  <a:pt x="-629090" y="2100460"/>
                  <a:pt x="-715661" y="2015102"/>
                </a:cubicBezTo>
                <a:cubicBezTo>
                  <a:pt x="-850055" y="1935534"/>
                  <a:pt x="-1001400" y="1772410"/>
                  <a:pt x="-1106691" y="1706618"/>
                </a:cubicBezTo>
                <a:cubicBezTo>
                  <a:pt x="-907389" y="1707749"/>
                  <a:pt x="-832811" y="1757954"/>
                  <a:pt x="-564412" y="1755208"/>
                </a:cubicBezTo>
                <a:cubicBezTo>
                  <a:pt x="-309399" y="1743302"/>
                  <a:pt x="-106661" y="1806391"/>
                  <a:pt x="0" y="1805781"/>
                </a:cubicBezTo>
                <a:cubicBezTo>
                  <a:pt x="23619" y="1711751"/>
                  <a:pt x="21956" y="1574958"/>
                  <a:pt x="0" y="1485960"/>
                </a:cubicBezTo>
                <a:cubicBezTo>
                  <a:pt x="-16667" y="1417525"/>
                  <a:pt x="20311" y="1297493"/>
                  <a:pt x="0" y="1166141"/>
                </a:cubicBezTo>
                <a:cubicBezTo>
                  <a:pt x="-27146" y="1034659"/>
                  <a:pt x="31803" y="966266"/>
                  <a:pt x="0" y="846321"/>
                </a:cubicBezTo>
                <a:cubicBezTo>
                  <a:pt x="-12149" y="699008"/>
                  <a:pt x="62691" y="643811"/>
                  <a:pt x="0" y="473197"/>
                </a:cubicBezTo>
                <a:close/>
              </a:path>
              <a:path w="6977870" h="3095625" fill="none" stroke="0" extrusionOk="0">
                <a:moveTo>
                  <a:pt x="0" y="473197"/>
                </a:moveTo>
                <a:cubicBezTo>
                  <a:pt x="-83153" y="139209"/>
                  <a:pt x="548419" y="101354"/>
                  <a:pt x="1163001" y="0"/>
                </a:cubicBezTo>
                <a:cubicBezTo>
                  <a:pt x="1162988" y="-2"/>
                  <a:pt x="1162987" y="0"/>
                  <a:pt x="1162979" y="0"/>
                </a:cubicBezTo>
                <a:lnTo>
                  <a:pt x="1162979" y="0"/>
                </a:lnTo>
                <a:cubicBezTo>
                  <a:pt x="1389480" y="10796"/>
                  <a:pt x="1832623" y="-4996"/>
                  <a:pt x="2035213" y="0"/>
                </a:cubicBezTo>
                <a:cubicBezTo>
                  <a:pt x="2300988" y="-19724"/>
                  <a:pt x="2597996" y="18326"/>
                  <a:pt x="2907446" y="0"/>
                </a:cubicBezTo>
                <a:cubicBezTo>
                  <a:pt x="3325327" y="-11075"/>
                  <a:pt x="3515636" y="-12165"/>
                  <a:pt x="3847512" y="0"/>
                </a:cubicBezTo>
                <a:cubicBezTo>
                  <a:pt x="4220732" y="-11277"/>
                  <a:pt x="4467187" y="-85174"/>
                  <a:pt x="4845727" y="0"/>
                </a:cubicBezTo>
                <a:cubicBezTo>
                  <a:pt x="5271195" y="19842"/>
                  <a:pt x="5514009" y="33920"/>
                  <a:pt x="5814868" y="0"/>
                </a:cubicBezTo>
                <a:cubicBezTo>
                  <a:pt x="6483395" y="-74588"/>
                  <a:pt x="6934862" y="226533"/>
                  <a:pt x="6977870" y="473197"/>
                </a:cubicBezTo>
                <a:cubicBezTo>
                  <a:pt x="6975617" y="570245"/>
                  <a:pt x="6931762" y="695681"/>
                  <a:pt x="6977870" y="766365"/>
                </a:cubicBezTo>
                <a:cubicBezTo>
                  <a:pt x="7019973" y="806464"/>
                  <a:pt x="6956291" y="1061072"/>
                  <a:pt x="6977870" y="1126163"/>
                </a:cubicBezTo>
                <a:cubicBezTo>
                  <a:pt x="6998607" y="1238174"/>
                  <a:pt x="6961716" y="1309408"/>
                  <a:pt x="6977870" y="1419332"/>
                </a:cubicBezTo>
                <a:cubicBezTo>
                  <a:pt x="6992844" y="1530787"/>
                  <a:pt x="6998078" y="1687147"/>
                  <a:pt x="6977870" y="1805781"/>
                </a:cubicBezTo>
                <a:lnTo>
                  <a:pt x="6977870" y="1805781"/>
                </a:lnTo>
                <a:cubicBezTo>
                  <a:pt x="6927966" y="1896092"/>
                  <a:pt x="6954528" y="2006111"/>
                  <a:pt x="6977870" y="2169517"/>
                </a:cubicBezTo>
                <a:cubicBezTo>
                  <a:pt x="6989663" y="2318417"/>
                  <a:pt x="6915500" y="2463522"/>
                  <a:pt x="6977870" y="2579687"/>
                </a:cubicBezTo>
                <a:cubicBezTo>
                  <a:pt x="6972927" y="2600100"/>
                  <a:pt x="6973861" y="2604872"/>
                  <a:pt x="6977870" y="2622427"/>
                </a:cubicBezTo>
                <a:cubicBezTo>
                  <a:pt x="7120445" y="2740890"/>
                  <a:pt x="6380250" y="3086736"/>
                  <a:pt x="5814868" y="3095625"/>
                </a:cubicBezTo>
                <a:cubicBezTo>
                  <a:pt x="5495014" y="3022618"/>
                  <a:pt x="5207532" y="3086359"/>
                  <a:pt x="4787579" y="3095625"/>
                </a:cubicBezTo>
                <a:cubicBezTo>
                  <a:pt x="4496908" y="3105536"/>
                  <a:pt x="4315504" y="3134211"/>
                  <a:pt x="3847512" y="3095625"/>
                </a:cubicBezTo>
                <a:cubicBezTo>
                  <a:pt x="3395390" y="3095386"/>
                  <a:pt x="3378457" y="3101215"/>
                  <a:pt x="2907446" y="3095625"/>
                </a:cubicBezTo>
                <a:cubicBezTo>
                  <a:pt x="2680135" y="3057280"/>
                  <a:pt x="2322821" y="3123330"/>
                  <a:pt x="2087547" y="3095625"/>
                </a:cubicBezTo>
                <a:cubicBezTo>
                  <a:pt x="1856696" y="3062364"/>
                  <a:pt x="1561699" y="3102582"/>
                  <a:pt x="1162979" y="3095625"/>
                </a:cubicBezTo>
                <a:lnTo>
                  <a:pt x="1162979" y="3095625"/>
                </a:lnTo>
                <a:cubicBezTo>
                  <a:pt x="1162992" y="3095623"/>
                  <a:pt x="1162993" y="3095625"/>
                  <a:pt x="1163001" y="3095625"/>
                </a:cubicBezTo>
                <a:cubicBezTo>
                  <a:pt x="612452" y="2968217"/>
                  <a:pt x="48591" y="2959926"/>
                  <a:pt x="0" y="2622427"/>
                </a:cubicBezTo>
                <a:cubicBezTo>
                  <a:pt x="4721" y="2609164"/>
                  <a:pt x="-3576" y="2599358"/>
                  <a:pt x="0" y="2579687"/>
                </a:cubicBezTo>
                <a:cubicBezTo>
                  <a:pt x="-143444" y="2462365"/>
                  <a:pt x="-290374" y="2362197"/>
                  <a:pt x="-357830" y="2297395"/>
                </a:cubicBezTo>
                <a:cubicBezTo>
                  <a:pt x="-413459" y="2202139"/>
                  <a:pt x="-601601" y="2093317"/>
                  <a:pt x="-715661" y="2015102"/>
                </a:cubicBezTo>
                <a:cubicBezTo>
                  <a:pt x="-833462" y="1943403"/>
                  <a:pt x="-1059287" y="1798716"/>
                  <a:pt x="-1106691" y="1706618"/>
                </a:cubicBezTo>
                <a:cubicBezTo>
                  <a:pt x="-936199" y="1694695"/>
                  <a:pt x="-784206" y="1736733"/>
                  <a:pt x="-564412" y="1755208"/>
                </a:cubicBezTo>
                <a:cubicBezTo>
                  <a:pt x="-292418" y="1775945"/>
                  <a:pt x="-107516" y="1796684"/>
                  <a:pt x="0" y="1805781"/>
                </a:cubicBezTo>
                <a:cubicBezTo>
                  <a:pt x="9539" y="1701166"/>
                  <a:pt x="36169" y="1578836"/>
                  <a:pt x="0" y="1485960"/>
                </a:cubicBezTo>
                <a:cubicBezTo>
                  <a:pt x="25395" y="1419061"/>
                  <a:pt x="4498" y="1296364"/>
                  <a:pt x="0" y="1166141"/>
                </a:cubicBezTo>
                <a:cubicBezTo>
                  <a:pt x="-33494" y="1020751"/>
                  <a:pt x="17056" y="982354"/>
                  <a:pt x="0" y="846321"/>
                </a:cubicBezTo>
                <a:cubicBezTo>
                  <a:pt x="-19146" y="705629"/>
                  <a:pt x="51415" y="651120"/>
                  <a:pt x="0" y="473197"/>
                </a:cubicBezTo>
                <a:close/>
              </a:path>
            </a:pathLst>
          </a:custGeom>
          <a:solidFill>
            <a:schemeClr val="bg1"/>
          </a:solidFill>
          <a:ln w="19050">
            <a:prstDash val="sysDash"/>
            <a:extLst>
              <a:ext uri="{C807C97D-BFC1-408E-A445-0C87EB9F89A2}">
                <ask:lineSketchStyleProps xmlns:ask="http://schemas.microsoft.com/office/drawing/2018/sketchyshapes" sd="1461609467">
                  <a:custGeom>
                    <a:avLst/>
                    <a:gdLst>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52657 w 6977870"/>
                      <a:gd name="connsiteY4" fmla="*/ 0 h 3095625"/>
                      <a:gd name="connsiteX5" fmla="*/ 2907446 w 6977870"/>
                      <a:gd name="connsiteY5" fmla="*/ 0 h 3095625"/>
                      <a:gd name="connsiteX6" fmla="*/ 3789363 w 6977870"/>
                      <a:gd name="connsiteY6" fmla="*/ 0 h 3095625"/>
                      <a:gd name="connsiteX7" fmla="*/ 4816654 w 6977870"/>
                      <a:gd name="connsiteY7" fmla="*/ 0 h 3095625"/>
                      <a:gd name="connsiteX8" fmla="*/ 5814868 w 6977870"/>
                      <a:gd name="connsiteY8" fmla="*/ 0 h 3095625"/>
                      <a:gd name="connsiteX9" fmla="*/ 6977870 w 6977870"/>
                      <a:gd name="connsiteY9" fmla="*/ 473197 h 3095625"/>
                      <a:gd name="connsiteX10" fmla="*/ 6977870 w 6977870"/>
                      <a:gd name="connsiteY10" fmla="*/ 779691 h 3095625"/>
                      <a:gd name="connsiteX11" fmla="*/ 6977870 w 6977870"/>
                      <a:gd name="connsiteY11" fmla="*/ 1126163 h 3095625"/>
                      <a:gd name="connsiteX12" fmla="*/ 6977870 w 6977870"/>
                      <a:gd name="connsiteY12" fmla="*/ 1472635 h 3095625"/>
                      <a:gd name="connsiteX13" fmla="*/ 6977870 w 6977870"/>
                      <a:gd name="connsiteY13" fmla="*/ 1805781 h 3095625"/>
                      <a:gd name="connsiteX14" fmla="*/ 6977870 w 6977870"/>
                      <a:gd name="connsiteY14" fmla="*/ 1805781 h 3095625"/>
                      <a:gd name="connsiteX15" fmla="*/ 6977870 w 6977870"/>
                      <a:gd name="connsiteY15" fmla="*/ 2200473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816654 w 6977870"/>
                      <a:gd name="connsiteY19" fmla="*/ 3095625 h 3095625"/>
                      <a:gd name="connsiteX20" fmla="*/ 3818438 w 6977870"/>
                      <a:gd name="connsiteY20" fmla="*/ 3095625 h 3095625"/>
                      <a:gd name="connsiteX21" fmla="*/ 2907446 w 6977870"/>
                      <a:gd name="connsiteY21" fmla="*/ 3095625 h 3095625"/>
                      <a:gd name="connsiteX22" fmla="*/ 2035213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91031 w 6977870"/>
                      <a:gd name="connsiteY28" fmla="*/ 2271202 h 3095625"/>
                      <a:gd name="connsiteX29" fmla="*/ -759929 w 6977870"/>
                      <a:gd name="connsiteY29" fmla="*/ 1980180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45983 h 3095625"/>
                      <a:gd name="connsiteX34" fmla="*/ 0 w 6977870"/>
                      <a:gd name="connsiteY34" fmla="*/ 1139489 h 3095625"/>
                      <a:gd name="connsiteX35" fmla="*/ 0 w 6977870"/>
                      <a:gd name="connsiteY35" fmla="*/ 793017 h 3095625"/>
                      <a:gd name="connsiteX36" fmla="*/ 0 w 6977870"/>
                      <a:gd name="connsiteY36" fmla="*/ 473197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77870" h="3095625" fill="none" extrusionOk="0">
                        <a:moveTo>
                          <a:pt x="0" y="473197"/>
                        </a:moveTo>
                        <a:cubicBezTo>
                          <a:pt x="15595" y="217365"/>
                          <a:pt x="533269" y="144518"/>
                          <a:pt x="1163001" y="0"/>
                        </a:cubicBezTo>
                        <a:cubicBezTo>
                          <a:pt x="1162989" y="-1"/>
                          <a:pt x="1162986" y="1"/>
                          <a:pt x="1162979" y="0"/>
                        </a:cubicBezTo>
                        <a:lnTo>
                          <a:pt x="1162979" y="0"/>
                        </a:lnTo>
                        <a:cubicBezTo>
                          <a:pt x="1394893" y="11428"/>
                          <a:pt x="1831641" y="18567"/>
                          <a:pt x="2035213" y="0"/>
                        </a:cubicBezTo>
                        <a:cubicBezTo>
                          <a:pt x="2256554" y="16464"/>
                          <a:pt x="2568710" y="2504"/>
                          <a:pt x="2907446" y="0"/>
                        </a:cubicBezTo>
                        <a:cubicBezTo>
                          <a:pt x="3311825" y="-34759"/>
                          <a:pt x="3520159" y="-13582"/>
                          <a:pt x="3847512" y="0"/>
                        </a:cubicBezTo>
                        <a:cubicBezTo>
                          <a:pt x="4197506" y="18721"/>
                          <a:pt x="4442071" y="-44503"/>
                          <a:pt x="4845727" y="0"/>
                        </a:cubicBezTo>
                        <a:cubicBezTo>
                          <a:pt x="5204471" y="22040"/>
                          <a:pt x="5501915" y="14540"/>
                          <a:pt x="5814868" y="0"/>
                        </a:cubicBezTo>
                        <a:cubicBezTo>
                          <a:pt x="6472816" y="-41998"/>
                          <a:pt x="6943224" y="238866"/>
                          <a:pt x="6977870" y="473197"/>
                        </a:cubicBezTo>
                        <a:cubicBezTo>
                          <a:pt x="6965991" y="558153"/>
                          <a:pt x="6936104" y="678107"/>
                          <a:pt x="6977870" y="766365"/>
                        </a:cubicBezTo>
                        <a:cubicBezTo>
                          <a:pt x="7016832" y="822589"/>
                          <a:pt x="6946686" y="1047492"/>
                          <a:pt x="6977870" y="1126163"/>
                        </a:cubicBezTo>
                        <a:cubicBezTo>
                          <a:pt x="7004301" y="1214455"/>
                          <a:pt x="6952452" y="1298862"/>
                          <a:pt x="6977870" y="1419332"/>
                        </a:cubicBezTo>
                        <a:cubicBezTo>
                          <a:pt x="6992574" y="1523849"/>
                          <a:pt x="6985013" y="1701383"/>
                          <a:pt x="6977870" y="1805781"/>
                        </a:cubicBezTo>
                        <a:lnTo>
                          <a:pt x="6977870" y="1805781"/>
                        </a:lnTo>
                        <a:cubicBezTo>
                          <a:pt x="6950526" y="1891138"/>
                          <a:pt x="6965803" y="2004165"/>
                          <a:pt x="6977870" y="2169517"/>
                        </a:cubicBezTo>
                        <a:cubicBezTo>
                          <a:pt x="6987660" y="2323455"/>
                          <a:pt x="6916589" y="2480346"/>
                          <a:pt x="6977870" y="2579687"/>
                        </a:cubicBezTo>
                        <a:cubicBezTo>
                          <a:pt x="6973377" y="2600683"/>
                          <a:pt x="6973586" y="2604299"/>
                          <a:pt x="6977870" y="2622427"/>
                        </a:cubicBezTo>
                        <a:cubicBezTo>
                          <a:pt x="7047154" y="2851453"/>
                          <a:pt x="6479912" y="3106950"/>
                          <a:pt x="5814868" y="3095625"/>
                        </a:cubicBezTo>
                        <a:cubicBezTo>
                          <a:pt x="5504534" y="3103152"/>
                          <a:pt x="5131744" y="3068253"/>
                          <a:pt x="4787579" y="3095625"/>
                        </a:cubicBezTo>
                        <a:cubicBezTo>
                          <a:pt x="4518923" y="3096047"/>
                          <a:pt x="4298085" y="3089433"/>
                          <a:pt x="3847512" y="3095625"/>
                        </a:cubicBezTo>
                        <a:cubicBezTo>
                          <a:pt x="3394661" y="3093628"/>
                          <a:pt x="3376054" y="3101713"/>
                          <a:pt x="2907446" y="3095625"/>
                        </a:cubicBezTo>
                        <a:cubicBezTo>
                          <a:pt x="2672381" y="3062103"/>
                          <a:pt x="2338884" y="3113539"/>
                          <a:pt x="2087547" y="3095625"/>
                        </a:cubicBezTo>
                        <a:cubicBezTo>
                          <a:pt x="1809896" y="3051262"/>
                          <a:pt x="1575387" y="3085814"/>
                          <a:pt x="1162979" y="3095625"/>
                        </a:cubicBezTo>
                        <a:lnTo>
                          <a:pt x="1162979" y="3095625"/>
                        </a:lnTo>
                        <a:cubicBezTo>
                          <a:pt x="1162991" y="3095624"/>
                          <a:pt x="1162994" y="3095625"/>
                          <a:pt x="1163001" y="3095625"/>
                        </a:cubicBezTo>
                        <a:cubicBezTo>
                          <a:pt x="571948" y="3035203"/>
                          <a:pt x="69644" y="2971462"/>
                          <a:pt x="0" y="2622427"/>
                        </a:cubicBezTo>
                        <a:cubicBezTo>
                          <a:pt x="5111" y="2609591"/>
                          <a:pt x="-1318" y="2597681"/>
                          <a:pt x="0" y="2579687"/>
                        </a:cubicBezTo>
                        <a:cubicBezTo>
                          <a:pt x="-154228" y="2454549"/>
                          <a:pt x="-294345" y="2375402"/>
                          <a:pt x="-357830" y="2297395"/>
                        </a:cubicBezTo>
                        <a:cubicBezTo>
                          <a:pt x="-426064" y="2209859"/>
                          <a:pt x="-605647" y="2092650"/>
                          <a:pt x="-715661" y="2015102"/>
                        </a:cubicBezTo>
                        <a:cubicBezTo>
                          <a:pt x="-821457" y="1941642"/>
                          <a:pt x="-1036589" y="1799509"/>
                          <a:pt x="-1106691" y="1706618"/>
                        </a:cubicBezTo>
                        <a:cubicBezTo>
                          <a:pt x="-937601" y="1709495"/>
                          <a:pt x="-812940" y="1729340"/>
                          <a:pt x="-564412" y="1755208"/>
                        </a:cubicBezTo>
                        <a:cubicBezTo>
                          <a:pt x="-295177" y="1773851"/>
                          <a:pt x="-108921" y="1801656"/>
                          <a:pt x="0" y="1805781"/>
                        </a:cubicBezTo>
                        <a:cubicBezTo>
                          <a:pt x="16035" y="1707494"/>
                          <a:pt x="20750" y="1575690"/>
                          <a:pt x="0" y="1485960"/>
                        </a:cubicBezTo>
                        <a:cubicBezTo>
                          <a:pt x="16674" y="1420886"/>
                          <a:pt x="20428" y="1299050"/>
                          <a:pt x="0" y="1166141"/>
                        </a:cubicBezTo>
                        <a:cubicBezTo>
                          <a:pt x="-26923" y="1024056"/>
                          <a:pt x="20002" y="983623"/>
                          <a:pt x="0" y="846321"/>
                        </a:cubicBezTo>
                        <a:cubicBezTo>
                          <a:pt x="-20365" y="707251"/>
                          <a:pt x="44066" y="657629"/>
                          <a:pt x="0" y="473197"/>
                        </a:cubicBezTo>
                        <a:close/>
                      </a:path>
                      <a:path w="6977870" h="3095625" stroke="0" extrusionOk="0">
                        <a:moveTo>
                          <a:pt x="0" y="473197"/>
                        </a:moveTo>
                        <a:cubicBezTo>
                          <a:pt x="-54708" y="151751"/>
                          <a:pt x="638555" y="-90816"/>
                          <a:pt x="1163001" y="0"/>
                        </a:cubicBezTo>
                        <a:cubicBezTo>
                          <a:pt x="1162996" y="0"/>
                          <a:pt x="1162990" y="0"/>
                          <a:pt x="1162979" y="0"/>
                        </a:cubicBezTo>
                        <a:lnTo>
                          <a:pt x="1162979" y="0"/>
                        </a:lnTo>
                        <a:cubicBezTo>
                          <a:pt x="1448462" y="-48539"/>
                          <a:pt x="1667306" y="-45122"/>
                          <a:pt x="2052657" y="0"/>
                        </a:cubicBezTo>
                        <a:cubicBezTo>
                          <a:pt x="2453036" y="20147"/>
                          <a:pt x="2555708" y="-7641"/>
                          <a:pt x="2907446" y="0"/>
                        </a:cubicBezTo>
                        <a:cubicBezTo>
                          <a:pt x="3162633" y="-33310"/>
                          <a:pt x="3585546" y="-41048"/>
                          <a:pt x="3789363" y="0"/>
                        </a:cubicBezTo>
                        <a:cubicBezTo>
                          <a:pt x="3968071" y="-6741"/>
                          <a:pt x="4428983" y="-78052"/>
                          <a:pt x="4816654" y="0"/>
                        </a:cubicBezTo>
                        <a:cubicBezTo>
                          <a:pt x="5225250" y="22654"/>
                          <a:pt x="5408409" y="-5282"/>
                          <a:pt x="5814868" y="0"/>
                        </a:cubicBezTo>
                        <a:cubicBezTo>
                          <a:pt x="6477106" y="-19492"/>
                          <a:pt x="6919409" y="128589"/>
                          <a:pt x="6977870" y="473197"/>
                        </a:cubicBezTo>
                        <a:cubicBezTo>
                          <a:pt x="7005661" y="606134"/>
                          <a:pt x="6962355" y="704519"/>
                          <a:pt x="6977870" y="779691"/>
                        </a:cubicBezTo>
                        <a:cubicBezTo>
                          <a:pt x="6992939" y="820014"/>
                          <a:pt x="6996314" y="1019988"/>
                          <a:pt x="6977870" y="1126163"/>
                        </a:cubicBezTo>
                        <a:cubicBezTo>
                          <a:pt x="6961503" y="1237333"/>
                          <a:pt x="6973359" y="1365816"/>
                          <a:pt x="6977870" y="1472635"/>
                        </a:cubicBezTo>
                        <a:cubicBezTo>
                          <a:pt x="6992254" y="1582690"/>
                          <a:pt x="6998119" y="1649808"/>
                          <a:pt x="6977870" y="1805781"/>
                        </a:cubicBezTo>
                        <a:lnTo>
                          <a:pt x="6977870" y="1805781"/>
                        </a:lnTo>
                        <a:cubicBezTo>
                          <a:pt x="6948465" y="2002898"/>
                          <a:pt x="6930921" y="2035883"/>
                          <a:pt x="6977870" y="2200473"/>
                        </a:cubicBezTo>
                        <a:cubicBezTo>
                          <a:pt x="7026549" y="2368094"/>
                          <a:pt x="6999486" y="2432199"/>
                          <a:pt x="6977870" y="2579687"/>
                        </a:cubicBezTo>
                        <a:cubicBezTo>
                          <a:pt x="6972575" y="2595283"/>
                          <a:pt x="6983200" y="2612429"/>
                          <a:pt x="6977870" y="2622427"/>
                        </a:cubicBezTo>
                        <a:cubicBezTo>
                          <a:pt x="6963714" y="2962263"/>
                          <a:pt x="6353099" y="3179104"/>
                          <a:pt x="5814868" y="3095625"/>
                        </a:cubicBezTo>
                        <a:cubicBezTo>
                          <a:pt x="5403162" y="3080589"/>
                          <a:pt x="5076602" y="3059092"/>
                          <a:pt x="4816654" y="3095625"/>
                        </a:cubicBezTo>
                        <a:cubicBezTo>
                          <a:pt x="4559781" y="3138658"/>
                          <a:pt x="4317318" y="3093455"/>
                          <a:pt x="3818438" y="3095625"/>
                        </a:cubicBezTo>
                        <a:cubicBezTo>
                          <a:pt x="3353177" y="3116533"/>
                          <a:pt x="3200497" y="3147324"/>
                          <a:pt x="2907446" y="3095625"/>
                        </a:cubicBezTo>
                        <a:cubicBezTo>
                          <a:pt x="2628601" y="3055729"/>
                          <a:pt x="2227079" y="3130141"/>
                          <a:pt x="2035213" y="3095625"/>
                        </a:cubicBezTo>
                        <a:cubicBezTo>
                          <a:pt x="1814108" y="3056491"/>
                          <a:pt x="1403287" y="3087519"/>
                          <a:pt x="1162979" y="3095625"/>
                        </a:cubicBezTo>
                        <a:lnTo>
                          <a:pt x="1162979" y="3095625"/>
                        </a:lnTo>
                        <a:cubicBezTo>
                          <a:pt x="1162984" y="3095624"/>
                          <a:pt x="1162993" y="3095625"/>
                          <a:pt x="1163001" y="3095625"/>
                        </a:cubicBezTo>
                        <a:cubicBezTo>
                          <a:pt x="459736" y="3040290"/>
                          <a:pt x="-103148" y="2910170"/>
                          <a:pt x="0" y="2622427"/>
                        </a:cubicBezTo>
                        <a:cubicBezTo>
                          <a:pt x="-39" y="2602921"/>
                          <a:pt x="-5009" y="2599970"/>
                          <a:pt x="0" y="2579687"/>
                        </a:cubicBezTo>
                        <a:cubicBezTo>
                          <a:pt x="-117402" y="2487457"/>
                          <a:pt x="-186270" y="2392264"/>
                          <a:pt x="-391031" y="2271202"/>
                        </a:cubicBezTo>
                        <a:cubicBezTo>
                          <a:pt x="-575956" y="2134103"/>
                          <a:pt x="-677651" y="2051383"/>
                          <a:pt x="-759929" y="1980180"/>
                        </a:cubicBezTo>
                        <a:cubicBezTo>
                          <a:pt x="-829395" y="1887026"/>
                          <a:pt x="-976048" y="1802908"/>
                          <a:pt x="-1106691" y="1706618"/>
                        </a:cubicBezTo>
                        <a:cubicBezTo>
                          <a:pt x="-847465" y="1712681"/>
                          <a:pt x="-740862" y="1741999"/>
                          <a:pt x="-564412" y="1755208"/>
                        </a:cubicBezTo>
                        <a:cubicBezTo>
                          <a:pt x="-356507" y="1787273"/>
                          <a:pt x="-171867" y="1789752"/>
                          <a:pt x="0" y="1805781"/>
                        </a:cubicBezTo>
                        <a:cubicBezTo>
                          <a:pt x="10743" y="1646613"/>
                          <a:pt x="27496" y="1614020"/>
                          <a:pt x="0" y="1445983"/>
                        </a:cubicBezTo>
                        <a:cubicBezTo>
                          <a:pt x="-20116" y="1261446"/>
                          <a:pt x="22466" y="1235699"/>
                          <a:pt x="0" y="1139489"/>
                        </a:cubicBezTo>
                        <a:cubicBezTo>
                          <a:pt x="-14412" y="1032711"/>
                          <a:pt x="8426" y="960087"/>
                          <a:pt x="0" y="793017"/>
                        </a:cubicBezTo>
                        <a:cubicBezTo>
                          <a:pt x="-15319" y="620993"/>
                          <a:pt x="-30013" y="562324"/>
                          <a:pt x="0" y="473197"/>
                        </a:cubicBezTo>
                        <a:close/>
                      </a:path>
                      <a:path w="6977870" h="3095625" fill="none" stroke="0" extrusionOk="0">
                        <a:moveTo>
                          <a:pt x="0" y="473197"/>
                        </a:moveTo>
                        <a:cubicBezTo>
                          <a:pt x="-34671" y="214176"/>
                          <a:pt x="578676" y="-59425"/>
                          <a:pt x="1163001" y="0"/>
                        </a:cubicBezTo>
                        <a:cubicBezTo>
                          <a:pt x="1162992" y="0"/>
                          <a:pt x="1162984" y="-1"/>
                          <a:pt x="1162979" y="0"/>
                        </a:cubicBezTo>
                        <a:lnTo>
                          <a:pt x="1162979" y="0"/>
                        </a:lnTo>
                        <a:cubicBezTo>
                          <a:pt x="1408480" y="19439"/>
                          <a:pt x="1765195" y="-39008"/>
                          <a:pt x="2035213" y="0"/>
                        </a:cubicBezTo>
                        <a:cubicBezTo>
                          <a:pt x="2255748" y="9169"/>
                          <a:pt x="2609968" y="58368"/>
                          <a:pt x="2907446" y="0"/>
                        </a:cubicBezTo>
                        <a:cubicBezTo>
                          <a:pt x="3307370" y="-29392"/>
                          <a:pt x="3495983" y="7351"/>
                          <a:pt x="3847512" y="0"/>
                        </a:cubicBezTo>
                        <a:cubicBezTo>
                          <a:pt x="4253230" y="45038"/>
                          <a:pt x="4433630" y="24928"/>
                          <a:pt x="4845727" y="0"/>
                        </a:cubicBezTo>
                        <a:cubicBezTo>
                          <a:pt x="5175568" y="5094"/>
                          <a:pt x="5480468" y="1309"/>
                          <a:pt x="5814868" y="0"/>
                        </a:cubicBezTo>
                        <a:cubicBezTo>
                          <a:pt x="6413732" y="-43091"/>
                          <a:pt x="6905528" y="234170"/>
                          <a:pt x="6977870" y="473197"/>
                        </a:cubicBezTo>
                        <a:cubicBezTo>
                          <a:pt x="6968041" y="572390"/>
                          <a:pt x="6961291" y="683806"/>
                          <a:pt x="6977870" y="766365"/>
                        </a:cubicBezTo>
                        <a:cubicBezTo>
                          <a:pt x="7001831" y="838243"/>
                          <a:pt x="6934113" y="1032028"/>
                          <a:pt x="6977870" y="1126163"/>
                        </a:cubicBezTo>
                        <a:cubicBezTo>
                          <a:pt x="7009294" y="1185950"/>
                          <a:pt x="6940573" y="1295613"/>
                          <a:pt x="6977870" y="1419332"/>
                        </a:cubicBezTo>
                        <a:cubicBezTo>
                          <a:pt x="6991239" y="1540286"/>
                          <a:pt x="6950900" y="1697551"/>
                          <a:pt x="6977870" y="1805781"/>
                        </a:cubicBezTo>
                        <a:lnTo>
                          <a:pt x="6977870" y="1805781"/>
                        </a:lnTo>
                        <a:cubicBezTo>
                          <a:pt x="6945034" y="1917022"/>
                          <a:pt x="6952722" y="2025219"/>
                          <a:pt x="6977870" y="2169517"/>
                        </a:cubicBezTo>
                        <a:cubicBezTo>
                          <a:pt x="7006120" y="2322208"/>
                          <a:pt x="6939031" y="2456723"/>
                          <a:pt x="6977870" y="2579687"/>
                        </a:cubicBezTo>
                        <a:cubicBezTo>
                          <a:pt x="6973682" y="2600671"/>
                          <a:pt x="6973770" y="2604193"/>
                          <a:pt x="6977870" y="2622427"/>
                        </a:cubicBezTo>
                        <a:cubicBezTo>
                          <a:pt x="6924693" y="2877140"/>
                          <a:pt x="6530027" y="3026136"/>
                          <a:pt x="5814868" y="3095625"/>
                        </a:cubicBezTo>
                        <a:cubicBezTo>
                          <a:pt x="5516139" y="3123237"/>
                          <a:pt x="5119074" y="3101386"/>
                          <a:pt x="4787579" y="3095625"/>
                        </a:cubicBezTo>
                        <a:cubicBezTo>
                          <a:pt x="4504924" y="3122798"/>
                          <a:pt x="4275992" y="3049689"/>
                          <a:pt x="3847512" y="3095625"/>
                        </a:cubicBezTo>
                        <a:cubicBezTo>
                          <a:pt x="3396493" y="3096191"/>
                          <a:pt x="3376511" y="3101126"/>
                          <a:pt x="2907446" y="3095625"/>
                        </a:cubicBezTo>
                        <a:cubicBezTo>
                          <a:pt x="2659723" y="3096978"/>
                          <a:pt x="2314083" y="3123007"/>
                          <a:pt x="2087547" y="3095625"/>
                        </a:cubicBezTo>
                        <a:cubicBezTo>
                          <a:pt x="1872349" y="3077640"/>
                          <a:pt x="1624390" y="3102979"/>
                          <a:pt x="1162979" y="3095625"/>
                        </a:cubicBezTo>
                        <a:lnTo>
                          <a:pt x="1162979" y="3095625"/>
                        </a:lnTo>
                        <a:cubicBezTo>
                          <a:pt x="1162987" y="3095624"/>
                          <a:pt x="1162991" y="3095624"/>
                          <a:pt x="1163001" y="3095625"/>
                        </a:cubicBezTo>
                        <a:cubicBezTo>
                          <a:pt x="545086" y="3059100"/>
                          <a:pt x="85618" y="2888815"/>
                          <a:pt x="0" y="2622427"/>
                        </a:cubicBezTo>
                        <a:cubicBezTo>
                          <a:pt x="2133" y="2611959"/>
                          <a:pt x="837" y="2599588"/>
                          <a:pt x="0" y="2579687"/>
                        </a:cubicBezTo>
                        <a:cubicBezTo>
                          <a:pt x="-155147" y="2430511"/>
                          <a:pt x="-301988" y="2356697"/>
                          <a:pt x="-357830" y="2297395"/>
                        </a:cubicBezTo>
                        <a:cubicBezTo>
                          <a:pt x="-379113" y="2241638"/>
                          <a:pt x="-630427" y="2088115"/>
                          <a:pt x="-715661" y="2015102"/>
                        </a:cubicBezTo>
                        <a:cubicBezTo>
                          <a:pt x="-841571" y="1945619"/>
                          <a:pt x="-1024777" y="1766611"/>
                          <a:pt x="-1106691" y="1706618"/>
                        </a:cubicBezTo>
                        <a:cubicBezTo>
                          <a:pt x="-914833" y="1727364"/>
                          <a:pt x="-813460" y="1744164"/>
                          <a:pt x="-564412" y="1755208"/>
                        </a:cubicBezTo>
                        <a:cubicBezTo>
                          <a:pt x="-301452" y="1745794"/>
                          <a:pt x="-126429" y="1794763"/>
                          <a:pt x="0" y="1805781"/>
                        </a:cubicBezTo>
                        <a:cubicBezTo>
                          <a:pt x="30918" y="1715678"/>
                          <a:pt x="14364" y="1562530"/>
                          <a:pt x="0" y="1485960"/>
                        </a:cubicBezTo>
                        <a:cubicBezTo>
                          <a:pt x="-9915" y="1406898"/>
                          <a:pt x="8153" y="1296446"/>
                          <a:pt x="0" y="1166141"/>
                        </a:cubicBezTo>
                        <a:cubicBezTo>
                          <a:pt x="-31572" y="1024914"/>
                          <a:pt x="23454" y="966567"/>
                          <a:pt x="0" y="846321"/>
                        </a:cubicBezTo>
                        <a:cubicBezTo>
                          <a:pt x="-11170" y="711422"/>
                          <a:pt x="56549" y="640567"/>
                          <a:pt x="0" y="4731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0"/>
                <a:solidFill>
                  <a:srgbClr val="00B050"/>
                </a:solidFill>
                <a:latin typeface="Calibri" panose="020F0502020204030204" pitchFamily="34" charset="0"/>
                <a:cs typeface="Calibri" panose="020F0502020204030204" pitchFamily="34" charset="0"/>
              </a:rPr>
              <a:t>Em có nhận xét gì về vai trò của thực vật trong việc cung cấp thức ăn cho con người và động vật?</a:t>
            </a:r>
            <a:endParaRPr kumimoji="0" lang="en-US" sz="4400" b="1" i="0" u="none" strike="noStrike" kern="1200" cap="none" spc="0" normalizeH="0" baseline="0" noProof="0" dirty="0">
              <a:ln w="0"/>
              <a:solidFill>
                <a:srgbClr val="00B050"/>
              </a:solidFill>
              <a:effectLst/>
              <a:uLnTx/>
              <a:uFillTx/>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0F6C1F6-0A00-28E4-74F5-BA57D1FE1758}"/>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273198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7">
            <a:extLst>
              <a:ext uri="{FF2B5EF4-FFF2-40B4-BE49-F238E27FC236}">
                <a16:creationId xmlns:a16="http://schemas.microsoft.com/office/drawing/2014/main" id="{4C40F2EB-64CD-4E66-B80C-B2A735EBA663}"/>
              </a:ext>
            </a:extLst>
          </p:cNvPr>
          <p:cNvGrpSpPr/>
          <p:nvPr/>
        </p:nvGrpSpPr>
        <p:grpSpPr>
          <a:xfrm>
            <a:off x="531223" y="386904"/>
            <a:ext cx="10462359"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52552" y="1500020"/>
              <a:ext cx="5998102" cy="4555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Thực vật tạo ra và cung cấp nguồn thức ăn nuôi sống chính thực vật và các sinh vật khác như con người và động vật.</a:t>
              </a:r>
            </a:p>
          </p:txBody>
        </p:sp>
      </p:grpSp>
    </p:spTree>
    <p:extLst>
      <p:ext uri="{BB962C8B-B14F-4D97-AF65-F5344CB8AC3E}">
        <p14:creationId xmlns:p14="http://schemas.microsoft.com/office/powerpoint/2010/main" val="38755492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2856-CD7E-65EF-EFF3-21F932F894F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3956C0-ECED-CA15-E5ED-440E487738C9}"/>
              </a:ext>
            </a:extLst>
          </p:cNvPr>
          <p:cNvSpPr/>
          <p:nvPr/>
        </p:nvSpPr>
        <p:spPr>
          <a:xfrm>
            <a:off x="289388" y="184007"/>
            <a:ext cx="11613223" cy="63025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01AE37A9-BE8A-D527-261D-B77C9DA90E6D}"/>
              </a:ext>
            </a:extLst>
          </p:cNvPr>
          <p:cNvSpPr/>
          <p:nvPr/>
        </p:nvSpPr>
        <p:spPr>
          <a:xfrm>
            <a:off x="257175" y="143296"/>
            <a:ext cx="11734800" cy="1275929"/>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ln w="0"/>
                <a:solidFill>
                  <a:srgbClr val="002060"/>
                </a:solidFill>
                <a:effectLst>
                  <a:outerShdw blurRad="38100" dist="19050" dir="2700000" algn="tl" rotWithShape="0">
                    <a:schemeClr val="dk1">
                      <a:alpha val="40000"/>
                    </a:schemeClr>
                  </a:outerShdw>
                </a:effectLst>
              </a:rPr>
              <a:t>Quan </a:t>
            </a:r>
            <a:r>
              <a:rPr lang="en-US" sz="3600" b="1" dirty="0" err="1">
                <a:ln w="0"/>
                <a:solidFill>
                  <a:srgbClr val="002060"/>
                </a:solidFill>
                <a:effectLst>
                  <a:outerShdw blurRad="38100" dist="19050" dir="2700000" algn="tl" rotWithShape="0">
                    <a:schemeClr val="dk1">
                      <a:alpha val="40000"/>
                    </a:schemeClr>
                  </a:outerShdw>
                </a:effectLst>
              </a:rPr>
              <a:t>sát</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hình</a:t>
            </a:r>
            <a:r>
              <a:rPr lang="en-US" sz="3600" b="1" dirty="0">
                <a:ln w="0"/>
                <a:solidFill>
                  <a:srgbClr val="002060"/>
                </a:solidFill>
                <a:effectLst>
                  <a:outerShdw blurRad="38100" dist="19050" dir="2700000" algn="tl" rotWithShape="0">
                    <a:schemeClr val="dk1">
                      <a:alpha val="40000"/>
                    </a:schemeClr>
                  </a:outerShdw>
                </a:effectLst>
              </a:rPr>
              <a:t> 1 </a:t>
            </a:r>
            <a:r>
              <a:rPr lang="en-US" sz="3600" b="1" dirty="0" err="1">
                <a:ln w="0"/>
                <a:solidFill>
                  <a:srgbClr val="002060"/>
                </a:solidFill>
                <a:effectLst>
                  <a:outerShdw blurRad="38100" dist="19050" dir="2700000" algn="tl" rotWithShape="0">
                    <a:schemeClr val="dk1">
                      <a:alpha val="40000"/>
                    </a:schemeClr>
                  </a:outerShdw>
                </a:effectLst>
              </a:rPr>
              <a:t>và</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cho</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biết</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cây</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lúa</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có</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vai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trò</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gì</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đối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với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chuỗi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thức</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ăn</a:t>
            </a:r>
            <a:r>
              <a:rPr lang="en-US" sz="3600" b="1" dirty="0">
                <a:ln w="0"/>
                <a:solidFill>
                  <a:srgbClr val="002060"/>
                </a:solidFill>
                <a:effectLst>
                  <a:outerShdw blurRad="38100" dist="19050" dir="2700000" algn="tl" rotWithShape="0">
                    <a:schemeClr val="dk1">
                      <a:alpha val="40000"/>
                    </a:schemeClr>
                  </a:outerShdw>
                </a:effectLst>
              </a:rPr>
              <a:t>.</a:t>
            </a:r>
            <a:endParaRPr kumimoji="0" lang="en-US" sz="3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panose="020F0502020204030204"/>
            </a:endParaRPr>
          </a:p>
        </p:txBody>
      </p:sp>
      <p:pic>
        <p:nvPicPr>
          <p:cNvPr id="12" name="Picture 11">
            <a:extLst>
              <a:ext uri="{FF2B5EF4-FFF2-40B4-BE49-F238E27FC236}">
                <a16:creationId xmlns:a16="http://schemas.microsoft.com/office/drawing/2014/main" id="{078AC088-6237-1235-3A30-2CD9B62CA3D7}"/>
              </a:ext>
            </a:extLst>
          </p:cNvPr>
          <p:cNvPicPr>
            <a:picLocks noChangeAspect="1"/>
          </p:cNvPicPr>
          <p:nvPr/>
        </p:nvPicPr>
        <p:blipFill>
          <a:blip r:embed="rId2"/>
          <a:stretch>
            <a:fillRect/>
          </a:stretch>
        </p:blipFill>
        <p:spPr>
          <a:xfrm>
            <a:off x="809625" y="1767417"/>
            <a:ext cx="6134100" cy="4466696"/>
          </a:xfrm>
          <a:prstGeom prst="rect">
            <a:avLst/>
          </a:prstGeom>
        </p:spPr>
      </p:pic>
      <p:sp>
        <p:nvSpPr>
          <p:cNvPr id="13" name="Speech Bubble: Rectangle with Corners Rounded 17">
            <a:extLst>
              <a:ext uri="{FF2B5EF4-FFF2-40B4-BE49-F238E27FC236}">
                <a16:creationId xmlns:a16="http://schemas.microsoft.com/office/drawing/2014/main" id="{34069512-2E2E-FD01-0B4B-5E0CAFAB9047}"/>
              </a:ext>
            </a:extLst>
          </p:cNvPr>
          <p:cNvSpPr/>
          <p:nvPr/>
        </p:nvSpPr>
        <p:spPr>
          <a:xfrm>
            <a:off x="7047324" y="2314575"/>
            <a:ext cx="4744626" cy="2218968"/>
          </a:xfrm>
          <a:custGeom>
            <a:avLst/>
            <a:gdLst>
              <a:gd name="connsiteX0" fmla="*/ 0 w 4744626"/>
              <a:gd name="connsiteY0" fmla="*/ 369835 h 2218968"/>
              <a:gd name="connsiteX1" fmla="*/ 390473 w 4744626"/>
              <a:gd name="connsiteY1" fmla="*/ 0 h 2218968"/>
              <a:gd name="connsiteX2" fmla="*/ 790771 w 4744626"/>
              <a:gd name="connsiteY2" fmla="*/ 0 h 2218968"/>
              <a:gd name="connsiteX3" fmla="*/ 790771 w 4744626"/>
              <a:gd name="connsiteY3" fmla="*/ 0 h 2218968"/>
              <a:gd name="connsiteX4" fmla="*/ 1407572 w 4744626"/>
              <a:gd name="connsiteY4" fmla="*/ 0 h 2218968"/>
              <a:gd name="connsiteX5" fmla="*/ 1976927 w 4744626"/>
              <a:gd name="connsiteY5" fmla="*/ 0 h 2218968"/>
              <a:gd name="connsiteX6" fmla="*/ 2499916 w 4744626"/>
              <a:gd name="connsiteY6" fmla="*/ 0 h 2218968"/>
              <a:gd name="connsiteX7" fmla="*/ 3141767 w 4744626"/>
              <a:gd name="connsiteY7" fmla="*/ 0 h 2218968"/>
              <a:gd name="connsiteX8" fmla="*/ 3664757 w 4744626"/>
              <a:gd name="connsiteY8" fmla="*/ 0 h 2218968"/>
              <a:gd name="connsiteX9" fmla="*/ 4354152 w 4744626"/>
              <a:gd name="connsiteY9" fmla="*/ 0 h 2218968"/>
              <a:gd name="connsiteX10" fmla="*/ 4744626 w 4744626"/>
              <a:gd name="connsiteY10" fmla="*/ 369835 h 2218968"/>
              <a:gd name="connsiteX11" fmla="*/ 4744626 w 4744626"/>
              <a:gd name="connsiteY11" fmla="*/ 369827 h 2218968"/>
              <a:gd name="connsiteX12" fmla="*/ 4744626 w 4744626"/>
              <a:gd name="connsiteY12" fmla="*/ 369827 h 2218968"/>
              <a:gd name="connsiteX13" fmla="*/ 4744626 w 4744626"/>
              <a:gd name="connsiteY13" fmla="*/ 924570 h 2218968"/>
              <a:gd name="connsiteX14" fmla="*/ 4744626 w 4744626"/>
              <a:gd name="connsiteY14" fmla="*/ 1377605 h 2218968"/>
              <a:gd name="connsiteX15" fmla="*/ 4744626 w 4744626"/>
              <a:gd name="connsiteY15" fmla="*/ 1849132 h 2218968"/>
              <a:gd name="connsiteX16" fmla="*/ 4354152 w 4744626"/>
              <a:gd name="connsiteY16" fmla="*/ 2218968 h 2218968"/>
              <a:gd name="connsiteX17" fmla="*/ 3712301 w 4744626"/>
              <a:gd name="connsiteY17" fmla="*/ 2218968 h 2218968"/>
              <a:gd name="connsiteX18" fmla="*/ 3117995 w 4744626"/>
              <a:gd name="connsiteY18" fmla="*/ 2218968 h 2218968"/>
              <a:gd name="connsiteX19" fmla="*/ 1976927 w 4744626"/>
              <a:gd name="connsiteY19" fmla="*/ 2218968 h 2218968"/>
              <a:gd name="connsiteX20" fmla="*/ 1419434 w 4744626"/>
              <a:gd name="connsiteY20" fmla="*/ 2218968 h 2218968"/>
              <a:gd name="connsiteX21" fmla="*/ 790771 w 4744626"/>
              <a:gd name="connsiteY21" fmla="*/ 2218968 h 2218968"/>
              <a:gd name="connsiteX22" fmla="*/ 790771 w 4744626"/>
              <a:gd name="connsiteY22" fmla="*/ 2218968 h 2218968"/>
              <a:gd name="connsiteX23" fmla="*/ 390473 w 4744626"/>
              <a:gd name="connsiteY23" fmla="*/ 2218968 h 2218968"/>
              <a:gd name="connsiteX24" fmla="*/ 0 w 4744626"/>
              <a:gd name="connsiteY24" fmla="*/ 1849132 h 2218968"/>
              <a:gd name="connsiteX25" fmla="*/ 0 w 4744626"/>
              <a:gd name="connsiteY25" fmla="*/ 1377605 h 2218968"/>
              <a:gd name="connsiteX26" fmla="*/ 0 w 4744626"/>
              <a:gd name="connsiteY26" fmla="*/ 924570 h 2218968"/>
              <a:gd name="connsiteX27" fmla="*/ -327617 w 4744626"/>
              <a:gd name="connsiteY27" fmla="*/ 815212 h 2218968"/>
              <a:gd name="connsiteX28" fmla="*/ -655233 w 4744626"/>
              <a:gd name="connsiteY28" fmla="*/ 705854 h 2218968"/>
              <a:gd name="connsiteX29" fmla="*/ -347274 w 4744626"/>
              <a:gd name="connsiteY29" fmla="*/ 547921 h 2218968"/>
              <a:gd name="connsiteX30" fmla="*/ 0 w 4744626"/>
              <a:gd name="connsiteY30" fmla="*/ 369827 h 2218968"/>
              <a:gd name="connsiteX31" fmla="*/ 0 w 4744626"/>
              <a:gd name="connsiteY31" fmla="*/ 369835 h 2218968"/>
              <a:gd name="connsiteX0" fmla="*/ 0 w 4744626"/>
              <a:gd name="connsiteY0" fmla="*/ 369835 h 2218968"/>
              <a:gd name="connsiteX1" fmla="*/ 390473 w 4744626"/>
              <a:gd name="connsiteY1" fmla="*/ 0 h 2218968"/>
              <a:gd name="connsiteX2" fmla="*/ 790771 w 4744626"/>
              <a:gd name="connsiteY2" fmla="*/ 0 h 2218968"/>
              <a:gd name="connsiteX3" fmla="*/ 790771 w 4744626"/>
              <a:gd name="connsiteY3" fmla="*/ 0 h 2218968"/>
              <a:gd name="connsiteX4" fmla="*/ 1395710 w 4744626"/>
              <a:gd name="connsiteY4" fmla="*/ 0 h 2218968"/>
              <a:gd name="connsiteX5" fmla="*/ 1976927 w 4744626"/>
              <a:gd name="connsiteY5" fmla="*/ 0 h 2218968"/>
              <a:gd name="connsiteX6" fmla="*/ 2499916 w 4744626"/>
              <a:gd name="connsiteY6" fmla="*/ 0 h 2218968"/>
              <a:gd name="connsiteX7" fmla="*/ 3141767 w 4744626"/>
              <a:gd name="connsiteY7" fmla="*/ 0 h 2218968"/>
              <a:gd name="connsiteX8" fmla="*/ 3664757 w 4744626"/>
              <a:gd name="connsiteY8" fmla="*/ 0 h 2218968"/>
              <a:gd name="connsiteX9" fmla="*/ 4354152 w 4744626"/>
              <a:gd name="connsiteY9" fmla="*/ 0 h 2218968"/>
              <a:gd name="connsiteX10" fmla="*/ 4744626 w 4744626"/>
              <a:gd name="connsiteY10" fmla="*/ 369835 h 2218968"/>
              <a:gd name="connsiteX11" fmla="*/ 4744626 w 4744626"/>
              <a:gd name="connsiteY11" fmla="*/ 369827 h 2218968"/>
              <a:gd name="connsiteX12" fmla="*/ 4744626 w 4744626"/>
              <a:gd name="connsiteY12" fmla="*/ 369827 h 2218968"/>
              <a:gd name="connsiteX13" fmla="*/ 4744626 w 4744626"/>
              <a:gd name="connsiteY13" fmla="*/ 924570 h 2218968"/>
              <a:gd name="connsiteX14" fmla="*/ 4744626 w 4744626"/>
              <a:gd name="connsiteY14" fmla="*/ 1396096 h 2218968"/>
              <a:gd name="connsiteX15" fmla="*/ 4744626 w 4744626"/>
              <a:gd name="connsiteY15" fmla="*/ 1849132 h 2218968"/>
              <a:gd name="connsiteX16" fmla="*/ 4354152 w 4744626"/>
              <a:gd name="connsiteY16" fmla="*/ 2218968 h 2218968"/>
              <a:gd name="connsiteX17" fmla="*/ 3736074 w 4744626"/>
              <a:gd name="connsiteY17" fmla="*/ 2218968 h 2218968"/>
              <a:gd name="connsiteX18" fmla="*/ 3141767 w 4744626"/>
              <a:gd name="connsiteY18" fmla="*/ 2218968 h 2218968"/>
              <a:gd name="connsiteX19" fmla="*/ 2523689 w 4744626"/>
              <a:gd name="connsiteY19" fmla="*/ 2218968 h 2218968"/>
              <a:gd name="connsiteX20" fmla="*/ 1976927 w 4744626"/>
              <a:gd name="connsiteY20" fmla="*/ 2218968 h 2218968"/>
              <a:gd name="connsiteX21" fmla="*/ 1407572 w 4744626"/>
              <a:gd name="connsiteY21" fmla="*/ 2218968 h 2218968"/>
              <a:gd name="connsiteX22" fmla="*/ 790771 w 4744626"/>
              <a:gd name="connsiteY22" fmla="*/ 2218968 h 2218968"/>
              <a:gd name="connsiteX23" fmla="*/ 790771 w 4744626"/>
              <a:gd name="connsiteY23" fmla="*/ 2218968 h 2218968"/>
              <a:gd name="connsiteX24" fmla="*/ 390473 w 4744626"/>
              <a:gd name="connsiteY24" fmla="*/ 2218968 h 2218968"/>
              <a:gd name="connsiteX25" fmla="*/ 0 w 4744626"/>
              <a:gd name="connsiteY25" fmla="*/ 1849132 h 2218968"/>
              <a:gd name="connsiteX26" fmla="*/ 0 w 4744626"/>
              <a:gd name="connsiteY26" fmla="*/ 1414588 h 2218968"/>
              <a:gd name="connsiteX27" fmla="*/ 0 w 4744626"/>
              <a:gd name="connsiteY27" fmla="*/ 924570 h 2218968"/>
              <a:gd name="connsiteX28" fmla="*/ -321065 w 4744626"/>
              <a:gd name="connsiteY28" fmla="*/ 817399 h 2218968"/>
              <a:gd name="connsiteX29" fmla="*/ -655233 w 4744626"/>
              <a:gd name="connsiteY29" fmla="*/ 705854 h 2218968"/>
              <a:gd name="connsiteX30" fmla="*/ -321065 w 4744626"/>
              <a:gd name="connsiteY30" fmla="*/ 534480 h 2218968"/>
              <a:gd name="connsiteX31" fmla="*/ 0 w 4744626"/>
              <a:gd name="connsiteY31" fmla="*/ 369827 h 2218968"/>
              <a:gd name="connsiteX32" fmla="*/ 0 w 4744626"/>
              <a:gd name="connsiteY32" fmla="*/ 369835 h 2218968"/>
              <a:gd name="connsiteX0" fmla="*/ 0 w 4744626"/>
              <a:gd name="connsiteY0" fmla="*/ 369835 h 2218968"/>
              <a:gd name="connsiteX1" fmla="*/ 390473 w 4744626"/>
              <a:gd name="connsiteY1" fmla="*/ 0 h 2218968"/>
              <a:gd name="connsiteX2" fmla="*/ 790771 w 4744626"/>
              <a:gd name="connsiteY2" fmla="*/ 0 h 2218968"/>
              <a:gd name="connsiteX3" fmla="*/ 790771 w 4744626"/>
              <a:gd name="connsiteY3" fmla="*/ 0 h 2218968"/>
              <a:gd name="connsiteX4" fmla="*/ 1407572 w 4744626"/>
              <a:gd name="connsiteY4" fmla="*/ 0 h 2218968"/>
              <a:gd name="connsiteX5" fmla="*/ 1976927 w 4744626"/>
              <a:gd name="connsiteY5" fmla="*/ 0 h 2218968"/>
              <a:gd name="connsiteX6" fmla="*/ 2499916 w 4744626"/>
              <a:gd name="connsiteY6" fmla="*/ 0 h 2218968"/>
              <a:gd name="connsiteX7" fmla="*/ 3141767 w 4744626"/>
              <a:gd name="connsiteY7" fmla="*/ 0 h 2218968"/>
              <a:gd name="connsiteX8" fmla="*/ 3664757 w 4744626"/>
              <a:gd name="connsiteY8" fmla="*/ 0 h 2218968"/>
              <a:gd name="connsiteX9" fmla="*/ 4354152 w 4744626"/>
              <a:gd name="connsiteY9" fmla="*/ 0 h 2218968"/>
              <a:gd name="connsiteX10" fmla="*/ 4744626 w 4744626"/>
              <a:gd name="connsiteY10" fmla="*/ 369835 h 2218968"/>
              <a:gd name="connsiteX11" fmla="*/ 4744626 w 4744626"/>
              <a:gd name="connsiteY11" fmla="*/ 369827 h 2218968"/>
              <a:gd name="connsiteX12" fmla="*/ 4744626 w 4744626"/>
              <a:gd name="connsiteY12" fmla="*/ 369827 h 2218968"/>
              <a:gd name="connsiteX13" fmla="*/ 4744626 w 4744626"/>
              <a:gd name="connsiteY13" fmla="*/ 924570 h 2218968"/>
              <a:gd name="connsiteX14" fmla="*/ 4744626 w 4744626"/>
              <a:gd name="connsiteY14" fmla="*/ 1377605 h 2218968"/>
              <a:gd name="connsiteX15" fmla="*/ 4744626 w 4744626"/>
              <a:gd name="connsiteY15" fmla="*/ 1849132 h 2218968"/>
              <a:gd name="connsiteX16" fmla="*/ 4354152 w 4744626"/>
              <a:gd name="connsiteY16" fmla="*/ 2218968 h 2218968"/>
              <a:gd name="connsiteX17" fmla="*/ 3712301 w 4744626"/>
              <a:gd name="connsiteY17" fmla="*/ 2218968 h 2218968"/>
              <a:gd name="connsiteX18" fmla="*/ 3117995 w 4744626"/>
              <a:gd name="connsiteY18" fmla="*/ 2218968 h 2218968"/>
              <a:gd name="connsiteX19" fmla="*/ 1976927 w 4744626"/>
              <a:gd name="connsiteY19" fmla="*/ 2218968 h 2218968"/>
              <a:gd name="connsiteX20" fmla="*/ 1419434 w 4744626"/>
              <a:gd name="connsiteY20" fmla="*/ 2218968 h 2218968"/>
              <a:gd name="connsiteX21" fmla="*/ 790771 w 4744626"/>
              <a:gd name="connsiteY21" fmla="*/ 2218968 h 2218968"/>
              <a:gd name="connsiteX22" fmla="*/ 790771 w 4744626"/>
              <a:gd name="connsiteY22" fmla="*/ 2218968 h 2218968"/>
              <a:gd name="connsiteX23" fmla="*/ 390473 w 4744626"/>
              <a:gd name="connsiteY23" fmla="*/ 2218968 h 2218968"/>
              <a:gd name="connsiteX24" fmla="*/ 0 w 4744626"/>
              <a:gd name="connsiteY24" fmla="*/ 1849132 h 2218968"/>
              <a:gd name="connsiteX25" fmla="*/ 0 w 4744626"/>
              <a:gd name="connsiteY25" fmla="*/ 1377605 h 2218968"/>
              <a:gd name="connsiteX26" fmla="*/ 0 w 4744626"/>
              <a:gd name="connsiteY26" fmla="*/ 924570 h 2218968"/>
              <a:gd name="connsiteX27" fmla="*/ -327617 w 4744626"/>
              <a:gd name="connsiteY27" fmla="*/ 815212 h 2218968"/>
              <a:gd name="connsiteX28" fmla="*/ -655233 w 4744626"/>
              <a:gd name="connsiteY28" fmla="*/ 705854 h 2218968"/>
              <a:gd name="connsiteX29" fmla="*/ -347274 w 4744626"/>
              <a:gd name="connsiteY29" fmla="*/ 547921 h 2218968"/>
              <a:gd name="connsiteX30" fmla="*/ 0 w 4744626"/>
              <a:gd name="connsiteY30" fmla="*/ 369827 h 2218968"/>
              <a:gd name="connsiteX31" fmla="*/ 0 w 4744626"/>
              <a:gd name="connsiteY31" fmla="*/ 369835 h 221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44626" h="2218968" fill="none" extrusionOk="0">
                <a:moveTo>
                  <a:pt x="0" y="369835"/>
                </a:moveTo>
                <a:cubicBezTo>
                  <a:pt x="14322" y="213650"/>
                  <a:pt x="221009" y="-18733"/>
                  <a:pt x="390473" y="0"/>
                </a:cubicBezTo>
                <a:cubicBezTo>
                  <a:pt x="555753" y="-8036"/>
                  <a:pt x="686272" y="7997"/>
                  <a:pt x="790771" y="0"/>
                </a:cubicBezTo>
                <a:lnTo>
                  <a:pt x="790771" y="0"/>
                </a:lnTo>
                <a:cubicBezTo>
                  <a:pt x="956827" y="23191"/>
                  <a:pt x="1115560" y="22040"/>
                  <a:pt x="1407572" y="0"/>
                </a:cubicBezTo>
                <a:cubicBezTo>
                  <a:pt x="1695681" y="-15903"/>
                  <a:pt x="1705090" y="-3585"/>
                  <a:pt x="1976927" y="0"/>
                </a:cubicBezTo>
                <a:cubicBezTo>
                  <a:pt x="2192880" y="-34643"/>
                  <a:pt x="2296978" y="11281"/>
                  <a:pt x="2499916" y="0"/>
                </a:cubicBezTo>
                <a:cubicBezTo>
                  <a:pt x="2706220" y="-4662"/>
                  <a:pt x="2832158" y="-73235"/>
                  <a:pt x="3141767" y="0"/>
                </a:cubicBezTo>
                <a:cubicBezTo>
                  <a:pt x="3390663" y="19955"/>
                  <a:pt x="3484621" y="-13711"/>
                  <a:pt x="3664757" y="0"/>
                </a:cubicBezTo>
                <a:cubicBezTo>
                  <a:pt x="3855458" y="42107"/>
                  <a:pt x="4195456" y="-16702"/>
                  <a:pt x="4354152" y="0"/>
                </a:cubicBezTo>
                <a:cubicBezTo>
                  <a:pt x="4576776" y="51749"/>
                  <a:pt x="4756429" y="206744"/>
                  <a:pt x="4744626" y="369835"/>
                </a:cubicBezTo>
                <a:lnTo>
                  <a:pt x="4744626" y="369827"/>
                </a:lnTo>
                <a:lnTo>
                  <a:pt x="4744626" y="369827"/>
                </a:lnTo>
                <a:cubicBezTo>
                  <a:pt x="4712109" y="586176"/>
                  <a:pt x="4740362" y="791571"/>
                  <a:pt x="4744626" y="924570"/>
                </a:cubicBezTo>
                <a:cubicBezTo>
                  <a:pt x="4740782" y="1148507"/>
                  <a:pt x="4728285" y="1258567"/>
                  <a:pt x="4744626" y="1377605"/>
                </a:cubicBezTo>
                <a:cubicBezTo>
                  <a:pt x="4740952" y="1459856"/>
                  <a:pt x="4730956" y="1677130"/>
                  <a:pt x="4744626" y="1849132"/>
                </a:cubicBezTo>
                <a:cubicBezTo>
                  <a:pt x="4746302" y="2128169"/>
                  <a:pt x="4575579" y="2205793"/>
                  <a:pt x="4354152" y="2218968"/>
                </a:cubicBezTo>
                <a:cubicBezTo>
                  <a:pt x="4208111" y="2132697"/>
                  <a:pt x="3907201" y="2231841"/>
                  <a:pt x="3712301" y="2218968"/>
                </a:cubicBezTo>
                <a:cubicBezTo>
                  <a:pt x="3480461" y="2241093"/>
                  <a:pt x="3318250" y="2192238"/>
                  <a:pt x="3117995" y="2218968"/>
                </a:cubicBezTo>
                <a:cubicBezTo>
                  <a:pt x="2973057" y="2227229"/>
                  <a:pt x="2216623" y="2144426"/>
                  <a:pt x="1976927" y="2218968"/>
                </a:cubicBezTo>
                <a:cubicBezTo>
                  <a:pt x="1702800" y="2178085"/>
                  <a:pt x="1646107" y="2226992"/>
                  <a:pt x="1419434" y="2218968"/>
                </a:cubicBezTo>
                <a:cubicBezTo>
                  <a:pt x="1195152" y="2184307"/>
                  <a:pt x="1046543" y="2232064"/>
                  <a:pt x="790771" y="2218968"/>
                </a:cubicBezTo>
                <a:lnTo>
                  <a:pt x="790771" y="2218968"/>
                </a:lnTo>
                <a:cubicBezTo>
                  <a:pt x="626066" y="2240598"/>
                  <a:pt x="486207" y="2181875"/>
                  <a:pt x="390473" y="2218968"/>
                </a:cubicBezTo>
                <a:cubicBezTo>
                  <a:pt x="185749" y="2186362"/>
                  <a:pt x="12031" y="2057165"/>
                  <a:pt x="0" y="1849132"/>
                </a:cubicBezTo>
                <a:cubicBezTo>
                  <a:pt x="30340" y="1708660"/>
                  <a:pt x="3841" y="1504360"/>
                  <a:pt x="0" y="1377605"/>
                </a:cubicBezTo>
                <a:cubicBezTo>
                  <a:pt x="-20434" y="1230405"/>
                  <a:pt x="10273" y="1017022"/>
                  <a:pt x="0" y="924570"/>
                </a:cubicBezTo>
                <a:cubicBezTo>
                  <a:pt x="-126713" y="869586"/>
                  <a:pt x="-186619" y="874743"/>
                  <a:pt x="-327617" y="815212"/>
                </a:cubicBezTo>
                <a:cubicBezTo>
                  <a:pt x="-456742" y="772180"/>
                  <a:pt x="-555605" y="759232"/>
                  <a:pt x="-655233" y="705854"/>
                </a:cubicBezTo>
                <a:cubicBezTo>
                  <a:pt x="-602472" y="684933"/>
                  <a:pt x="-465283" y="596567"/>
                  <a:pt x="-347274" y="547921"/>
                </a:cubicBezTo>
                <a:cubicBezTo>
                  <a:pt x="-274922" y="497267"/>
                  <a:pt x="-174431" y="455310"/>
                  <a:pt x="0" y="369827"/>
                </a:cubicBezTo>
                <a:lnTo>
                  <a:pt x="0" y="369835"/>
                </a:lnTo>
                <a:close/>
              </a:path>
              <a:path w="4744626" h="2218968" stroke="0" extrusionOk="0">
                <a:moveTo>
                  <a:pt x="0" y="369835"/>
                </a:moveTo>
                <a:cubicBezTo>
                  <a:pt x="9650" y="139270"/>
                  <a:pt x="157489" y="-14263"/>
                  <a:pt x="390473" y="0"/>
                </a:cubicBezTo>
                <a:cubicBezTo>
                  <a:pt x="551128" y="21909"/>
                  <a:pt x="683725" y="-3510"/>
                  <a:pt x="790771" y="0"/>
                </a:cubicBezTo>
                <a:lnTo>
                  <a:pt x="790771" y="0"/>
                </a:lnTo>
                <a:cubicBezTo>
                  <a:pt x="980023" y="-11872"/>
                  <a:pt x="1248729" y="14848"/>
                  <a:pt x="1395710" y="0"/>
                </a:cubicBezTo>
                <a:cubicBezTo>
                  <a:pt x="1614833" y="-35107"/>
                  <a:pt x="1777161" y="-28658"/>
                  <a:pt x="1976927" y="0"/>
                </a:cubicBezTo>
                <a:cubicBezTo>
                  <a:pt x="2136144" y="-23725"/>
                  <a:pt x="2250646" y="28869"/>
                  <a:pt x="2499916" y="0"/>
                </a:cubicBezTo>
                <a:cubicBezTo>
                  <a:pt x="2739816" y="-37614"/>
                  <a:pt x="2869367" y="52874"/>
                  <a:pt x="3141767" y="0"/>
                </a:cubicBezTo>
                <a:cubicBezTo>
                  <a:pt x="3424520" y="-12720"/>
                  <a:pt x="3485755" y="-13067"/>
                  <a:pt x="3664757" y="0"/>
                </a:cubicBezTo>
                <a:cubicBezTo>
                  <a:pt x="3821698" y="17175"/>
                  <a:pt x="4117554" y="-31412"/>
                  <a:pt x="4354152" y="0"/>
                </a:cubicBezTo>
                <a:cubicBezTo>
                  <a:pt x="4515769" y="4723"/>
                  <a:pt x="4734707" y="148437"/>
                  <a:pt x="4744626" y="369835"/>
                </a:cubicBezTo>
                <a:lnTo>
                  <a:pt x="4744626" y="369827"/>
                </a:lnTo>
                <a:lnTo>
                  <a:pt x="4744626" y="369827"/>
                </a:lnTo>
                <a:cubicBezTo>
                  <a:pt x="4751840" y="502446"/>
                  <a:pt x="4765075" y="767326"/>
                  <a:pt x="4744626" y="924570"/>
                </a:cubicBezTo>
                <a:cubicBezTo>
                  <a:pt x="4772789" y="1036378"/>
                  <a:pt x="4787355" y="1217111"/>
                  <a:pt x="4744626" y="1396096"/>
                </a:cubicBezTo>
                <a:cubicBezTo>
                  <a:pt x="4777243" y="1548533"/>
                  <a:pt x="4784303" y="1709084"/>
                  <a:pt x="4744626" y="1849132"/>
                </a:cubicBezTo>
                <a:cubicBezTo>
                  <a:pt x="4726039" y="2055669"/>
                  <a:pt x="4510732" y="2176862"/>
                  <a:pt x="4354152" y="2218968"/>
                </a:cubicBezTo>
                <a:cubicBezTo>
                  <a:pt x="4097028" y="2232085"/>
                  <a:pt x="4012241" y="2196155"/>
                  <a:pt x="3736074" y="2218968"/>
                </a:cubicBezTo>
                <a:cubicBezTo>
                  <a:pt x="3466934" y="2247659"/>
                  <a:pt x="3314402" y="2242137"/>
                  <a:pt x="3141767" y="2218968"/>
                </a:cubicBezTo>
                <a:cubicBezTo>
                  <a:pt x="2986622" y="2188946"/>
                  <a:pt x="2656610" y="2198321"/>
                  <a:pt x="2523689" y="2218968"/>
                </a:cubicBezTo>
                <a:cubicBezTo>
                  <a:pt x="2336303" y="2175884"/>
                  <a:pt x="2216006" y="2199442"/>
                  <a:pt x="1976927" y="2218968"/>
                </a:cubicBezTo>
                <a:cubicBezTo>
                  <a:pt x="1781432" y="2206718"/>
                  <a:pt x="1674440" y="2187917"/>
                  <a:pt x="1407572" y="2218968"/>
                </a:cubicBezTo>
                <a:cubicBezTo>
                  <a:pt x="1210262" y="2226324"/>
                  <a:pt x="1116824" y="2224591"/>
                  <a:pt x="790771" y="2218968"/>
                </a:cubicBezTo>
                <a:lnTo>
                  <a:pt x="790771" y="2218968"/>
                </a:lnTo>
                <a:cubicBezTo>
                  <a:pt x="643187" y="2234061"/>
                  <a:pt x="568640" y="2232054"/>
                  <a:pt x="390473" y="2218968"/>
                </a:cubicBezTo>
                <a:cubicBezTo>
                  <a:pt x="133519" y="2204044"/>
                  <a:pt x="17862" y="1997554"/>
                  <a:pt x="0" y="1849132"/>
                </a:cubicBezTo>
                <a:cubicBezTo>
                  <a:pt x="14935" y="1646009"/>
                  <a:pt x="-3494" y="1571635"/>
                  <a:pt x="0" y="1414588"/>
                </a:cubicBezTo>
                <a:cubicBezTo>
                  <a:pt x="-41272" y="1250036"/>
                  <a:pt x="21171" y="1058617"/>
                  <a:pt x="0" y="924570"/>
                </a:cubicBezTo>
                <a:cubicBezTo>
                  <a:pt x="-123678" y="871109"/>
                  <a:pt x="-238336" y="854672"/>
                  <a:pt x="-321065" y="817399"/>
                </a:cubicBezTo>
                <a:cubicBezTo>
                  <a:pt x="-376190" y="788504"/>
                  <a:pt x="-504404" y="741122"/>
                  <a:pt x="-655233" y="705854"/>
                </a:cubicBezTo>
                <a:cubicBezTo>
                  <a:pt x="-526560" y="650952"/>
                  <a:pt x="-472520" y="613294"/>
                  <a:pt x="-321065" y="534480"/>
                </a:cubicBezTo>
                <a:cubicBezTo>
                  <a:pt x="-173040" y="459288"/>
                  <a:pt x="-73518" y="409349"/>
                  <a:pt x="0" y="369827"/>
                </a:cubicBezTo>
                <a:lnTo>
                  <a:pt x="0" y="369835"/>
                </a:lnTo>
                <a:close/>
              </a:path>
              <a:path w="4744626" h="2218968" fill="none" stroke="0" extrusionOk="0">
                <a:moveTo>
                  <a:pt x="0" y="369835"/>
                </a:moveTo>
                <a:cubicBezTo>
                  <a:pt x="28881" y="208730"/>
                  <a:pt x="225880" y="-65397"/>
                  <a:pt x="390473" y="0"/>
                </a:cubicBezTo>
                <a:cubicBezTo>
                  <a:pt x="540519" y="16862"/>
                  <a:pt x="695692" y="2390"/>
                  <a:pt x="790771" y="0"/>
                </a:cubicBezTo>
                <a:lnTo>
                  <a:pt x="790771" y="0"/>
                </a:lnTo>
                <a:cubicBezTo>
                  <a:pt x="909661" y="-36020"/>
                  <a:pt x="1113456" y="-14242"/>
                  <a:pt x="1407572" y="0"/>
                </a:cubicBezTo>
                <a:cubicBezTo>
                  <a:pt x="1696771" y="-13560"/>
                  <a:pt x="1702787" y="-3446"/>
                  <a:pt x="1976927" y="0"/>
                </a:cubicBezTo>
                <a:cubicBezTo>
                  <a:pt x="2183230" y="7346"/>
                  <a:pt x="2302820" y="18730"/>
                  <a:pt x="2499916" y="0"/>
                </a:cubicBezTo>
                <a:cubicBezTo>
                  <a:pt x="2709475" y="-35473"/>
                  <a:pt x="2873958" y="-48781"/>
                  <a:pt x="3141767" y="0"/>
                </a:cubicBezTo>
                <a:cubicBezTo>
                  <a:pt x="3425246" y="12573"/>
                  <a:pt x="3482116" y="-6380"/>
                  <a:pt x="3664757" y="0"/>
                </a:cubicBezTo>
                <a:cubicBezTo>
                  <a:pt x="3844450" y="2858"/>
                  <a:pt x="4181961" y="-52352"/>
                  <a:pt x="4354152" y="0"/>
                </a:cubicBezTo>
                <a:cubicBezTo>
                  <a:pt x="4640236" y="87505"/>
                  <a:pt x="4742648" y="193490"/>
                  <a:pt x="4744626" y="369835"/>
                </a:cubicBezTo>
                <a:lnTo>
                  <a:pt x="4744626" y="369827"/>
                </a:lnTo>
                <a:lnTo>
                  <a:pt x="4744626" y="369827"/>
                </a:lnTo>
                <a:cubicBezTo>
                  <a:pt x="4740188" y="579801"/>
                  <a:pt x="4722184" y="817998"/>
                  <a:pt x="4744626" y="924570"/>
                </a:cubicBezTo>
                <a:cubicBezTo>
                  <a:pt x="4709841" y="1113625"/>
                  <a:pt x="4736511" y="1280709"/>
                  <a:pt x="4744626" y="1377605"/>
                </a:cubicBezTo>
                <a:cubicBezTo>
                  <a:pt x="4729724" y="1482545"/>
                  <a:pt x="4746030" y="1703354"/>
                  <a:pt x="4744626" y="1849132"/>
                </a:cubicBezTo>
                <a:cubicBezTo>
                  <a:pt x="4696143" y="2103659"/>
                  <a:pt x="4570737" y="2183558"/>
                  <a:pt x="4354152" y="2218968"/>
                </a:cubicBezTo>
                <a:cubicBezTo>
                  <a:pt x="4252766" y="2199630"/>
                  <a:pt x="4005059" y="2207069"/>
                  <a:pt x="3712301" y="2218968"/>
                </a:cubicBezTo>
                <a:cubicBezTo>
                  <a:pt x="3439994" y="2172978"/>
                  <a:pt x="3274828" y="2250309"/>
                  <a:pt x="3117995" y="2218968"/>
                </a:cubicBezTo>
                <a:cubicBezTo>
                  <a:pt x="2989214" y="2145562"/>
                  <a:pt x="2197327" y="2234249"/>
                  <a:pt x="1976927" y="2218968"/>
                </a:cubicBezTo>
                <a:cubicBezTo>
                  <a:pt x="1726218" y="2192780"/>
                  <a:pt x="1654713" y="2226131"/>
                  <a:pt x="1419434" y="2218968"/>
                </a:cubicBezTo>
                <a:cubicBezTo>
                  <a:pt x="1189442" y="2213174"/>
                  <a:pt x="1059530" y="2248827"/>
                  <a:pt x="790771" y="2218968"/>
                </a:cubicBezTo>
                <a:lnTo>
                  <a:pt x="790771" y="2218968"/>
                </a:lnTo>
                <a:cubicBezTo>
                  <a:pt x="634077" y="2219561"/>
                  <a:pt x="490902" y="2216476"/>
                  <a:pt x="390473" y="2218968"/>
                </a:cubicBezTo>
                <a:cubicBezTo>
                  <a:pt x="214829" y="2146458"/>
                  <a:pt x="-30181" y="2098275"/>
                  <a:pt x="0" y="1849132"/>
                </a:cubicBezTo>
                <a:cubicBezTo>
                  <a:pt x="36586" y="1683226"/>
                  <a:pt x="1421" y="1514182"/>
                  <a:pt x="0" y="1377605"/>
                </a:cubicBezTo>
                <a:cubicBezTo>
                  <a:pt x="-3685" y="1233050"/>
                  <a:pt x="-19662" y="1046619"/>
                  <a:pt x="0" y="924570"/>
                </a:cubicBezTo>
                <a:cubicBezTo>
                  <a:pt x="-142890" y="866428"/>
                  <a:pt x="-199105" y="851040"/>
                  <a:pt x="-327617" y="815212"/>
                </a:cubicBezTo>
                <a:cubicBezTo>
                  <a:pt x="-469941" y="791987"/>
                  <a:pt x="-550005" y="772714"/>
                  <a:pt x="-655233" y="705854"/>
                </a:cubicBezTo>
                <a:cubicBezTo>
                  <a:pt x="-547848" y="651914"/>
                  <a:pt x="-426746" y="582461"/>
                  <a:pt x="-347274" y="547921"/>
                </a:cubicBezTo>
                <a:cubicBezTo>
                  <a:pt x="-232442" y="487743"/>
                  <a:pt x="-160129" y="437832"/>
                  <a:pt x="0" y="369827"/>
                </a:cubicBezTo>
                <a:lnTo>
                  <a:pt x="0" y="369835"/>
                </a:lnTo>
                <a:close/>
              </a:path>
              <a:path w="4744626" h="2218968" fill="none" stroke="0" extrusionOk="0">
                <a:moveTo>
                  <a:pt x="0" y="369835"/>
                </a:moveTo>
                <a:cubicBezTo>
                  <a:pt x="-2770" y="158940"/>
                  <a:pt x="195231" y="-82025"/>
                  <a:pt x="390473" y="0"/>
                </a:cubicBezTo>
                <a:cubicBezTo>
                  <a:pt x="536927" y="-2625"/>
                  <a:pt x="703408" y="-1396"/>
                  <a:pt x="790771" y="0"/>
                </a:cubicBezTo>
                <a:lnTo>
                  <a:pt x="790771" y="0"/>
                </a:lnTo>
                <a:cubicBezTo>
                  <a:pt x="924771" y="-8001"/>
                  <a:pt x="1129854" y="-55187"/>
                  <a:pt x="1407572" y="0"/>
                </a:cubicBezTo>
                <a:cubicBezTo>
                  <a:pt x="1696596" y="-15378"/>
                  <a:pt x="1703674" y="-3790"/>
                  <a:pt x="1976927" y="0"/>
                </a:cubicBezTo>
                <a:cubicBezTo>
                  <a:pt x="2198733" y="2748"/>
                  <a:pt x="2274324" y="14333"/>
                  <a:pt x="2499916" y="0"/>
                </a:cubicBezTo>
                <a:cubicBezTo>
                  <a:pt x="2701964" y="-37431"/>
                  <a:pt x="2879703" y="-69747"/>
                  <a:pt x="3141767" y="0"/>
                </a:cubicBezTo>
                <a:cubicBezTo>
                  <a:pt x="3393924" y="14500"/>
                  <a:pt x="3484825" y="-24983"/>
                  <a:pt x="3664757" y="0"/>
                </a:cubicBezTo>
                <a:cubicBezTo>
                  <a:pt x="3877254" y="-6603"/>
                  <a:pt x="4186077" y="-38119"/>
                  <a:pt x="4354152" y="0"/>
                </a:cubicBezTo>
                <a:cubicBezTo>
                  <a:pt x="4594730" y="96859"/>
                  <a:pt x="4770975" y="197573"/>
                  <a:pt x="4744626" y="369835"/>
                </a:cubicBezTo>
                <a:lnTo>
                  <a:pt x="4744626" y="369827"/>
                </a:lnTo>
                <a:lnTo>
                  <a:pt x="4744626" y="369827"/>
                </a:lnTo>
                <a:cubicBezTo>
                  <a:pt x="4752111" y="554601"/>
                  <a:pt x="4750531" y="807620"/>
                  <a:pt x="4744626" y="924570"/>
                </a:cubicBezTo>
                <a:cubicBezTo>
                  <a:pt x="4724077" y="1144793"/>
                  <a:pt x="4752334" y="1272661"/>
                  <a:pt x="4744626" y="1377605"/>
                </a:cubicBezTo>
                <a:cubicBezTo>
                  <a:pt x="4777314" y="1504284"/>
                  <a:pt x="4761550" y="1651994"/>
                  <a:pt x="4744626" y="1849132"/>
                </a:cubicBezTo>
                <a:cubicBezTo>
                  <a:pt x="4695644" y="2138478"/>
                  <a:pt x="4567861" y="2200342"/>
                  <a:pt x="4354152" y="2218968"/>
                </a:cubicBezTo>
                <a:cubicBezTo>
                  <a:pt x="4246310" y="2124986"/>
                  <a:pt x="3919739" y="2157840"/>
                  <a:pt x="3712301" y="2218968"/>
                </a:cubicBezTo>
                <a:cubicBezTo>
                  <a:pt x="3468426" y="2223257"/>
                  <a:pt x="3301333" y="2232967"/>
                  <a:pt x="3117995" y="2218968"/>
                </a:cubicBezTo>
                <a:cubicBezTo>
                  <a:pt x="3014089" y="2170156"/>
                  <a:pt x="2204321" y="2197307"/>
                  <a:pt x="1976927" y="2218968"/>
                </a:cubicBezTo>
                <a:cubicBezTo>
                  <a:pt x="1714822" y="2185678"/>
                  <a:pt x="1654724" y="2235719"/>
                  <a:pt x="1419434" y="2218968"/>
                </a:cubicBezTo>
                <a:cubicBezTo>
                  <a:pt x="1171136" y="2200680"/>
                  <a:pt x="1051759" y="2230318"/>
                  <a:pt x="790771" y="2218968"/>
                </a:cubicBezTo>
                <a:lnTo>
                  <a:pt x="790771" y="2218968"/>
                </a:lnTo>
                <a:cubicBezTo>
                  <a:pt x="642007" y="2244105"/>
                  <a:pt x="498971" y="2200531"/>
                  <a:pt x="390473" y="2218968"/>
                </a:cubicBezTo>
                <a:cubicBezTo>
                  <a:pt x="183253" y="2158824"/>
                  <a:pt x="-11611" y="2089227"/>
                  <a:pt x="0" y="1849132"/>
                </a:cubicBezTo>
                <a:cubicBezTo>
                  <a:pt x="24070" y="1699720"/>
                  <a:pt x="6437" y="1537236"/>
                  <a:pt x="0" y="1377605"/>
                </a:cubicBezTo>
                <a:cubicBezTo>
                  <a:pt x="1803" y="1219972"/>
                  <a:pt x="4662" y="1021184"/>
                  <a:pt x="0" y="924570"/>
                </a:cubicBezTo>
                <a:cubicBezTo>
                  <a:pt x="-108156" y="878955"/>
                  <a:pt x="-199280" y="846096"/>
                  <a:pt x="-327617" y="815212"/>
                </a:cubicBezTo>
                <a:cubicBezTo>
                  <a:pt x="-455404" y="794605"/>
                  <a:pt x="-558806" y="749429"/>
                  <a:pt x="-655233" y="705854"/>
                </a:cubicBezTo>
                <a:cubicBezTo>
                  <a:pt x="-576385" y="664861"/>
                  <a:pt x="-454899" y="596262"/>
                  <a:pt x="-347274" y="547921"/>
                </a:cubicBezTo>
                <a:cubicBezTo>
                  <a:pt x="-271996" y="467068"/>
                  <a:pt x="-162670" y="467575"/>
                  <a:pt x="0" y="369827"/>
                </a:cubicBezTo>
                <a:lnTo>
                  <a:pt x="0" y="369835"/>
                </a:lnTo>
                <a:close/>
              </a:path>
            </a:pathLst>
          </a:custGeom>
          <a:solidFill>
            <a:schemeClr val="bg1"/>
          </a:solidFill>
          <a:ln w="19050">
            <a:solidFill>
              <a:schemeClr val="accent2">
                <a:lumMod val="60000"/>
                <a:lumOff val="40000"/>
              </a:schemeClr>
            </a:solidFill>
            <a:prstDash val="sysDash"/>
            <a:extLst>
              <a:ext uri="{C807C97D-BFC1-408E-A445-0C87EB9F89A2}">
                <ask:lineSketchStyleProps xmlns:ask="http://schemas.microsoft.com/office/drawing/2018/sketchyshapes" sd="1461609467">
                  <a:custGeom>
                    <a:avLst/>
                    <a:gdLst>
                      <a:gd name="connsiteX0" fmla="*/ 0 w 4744626"/>
                      <a:gd name="connsiteY0" fmla="*/ 369835 h 2218968"/>
                      <a:gd name="connsiteX1" fmla="*/ 390473 w 4744626"/>
                      <a:gd name="connsiteY1" fmla="*/ 0 h 2218968"/>
                      <a:gd name="connsiteX2" fmla="*/ 790771 w 4744626"/>
                      <a:gd name="connsiteY2" fmla="*/ 0 h 2218968"/>
                      <a:gd name="connsiteX3" fmla="*/ 790771 w 4744626"/>
                      <a:gd name="connsiteY3" fmla="*/ 0 h 2218968"/>
                      <a:gd name="connsiteX4" fmla="*/ 1407572 w 4744626"/>
                      <a:gd name="connsiteY4" fmla="*/ 0 h 2218968"/>
                      <a:gd name="connsiteX5" fmla="*/ 1976927 w 4744626"/>
                      <a:gd name="connsiteY5" fmla="*/ 0 h 2218968"/>
                      <a:gd name="connsiteX6" fmla="*/ 2499916 w 4744626"/>
                      <a:gd name="connsiteY6" fmla="*/ 0 h 2218968"/>
                      <a:gd name="connsiteX7" fmla="*/ 3141767 w 4744626"/>
                      <a:gd name="connsiteY7" fmla="*/ 0 h 2218968"/>
                      <a:gd name="connsiteX8" fmla="*/ 3664757 w 4744626"/>
                      <a:gd name="connsiteY8" fmla="*/ 0 h 2218968"/>
                      <a:gd name="connsiteX9" fmla="*/ 4354152 w 4744626"/>
                      <a:gd name="connsiteY9" fmla="*/ 0 h 2218968"/>
                      <a:gd name="connsiteX10" fmla="*/ 4744626 w 4744626"/>
                      <a:gd name="connsiteY10" fmla="*/ 369835 h 2218968"/>
                      <a:gd name="connsiteX11" fmla="*/ 4744626 w 4744626"/>
                      <a:gd name="connsiteY11" fmla="*/ 369827 h 2218968"/>
                      <a:gd name="connsiteX12" fmla="*/ 4744626 w 4744626"/>
                      <a:gd name="connsiteY12" fmla="*/ 369827 h 2218968"/>
                      <a:gd name="connsiteX13" fmla="*/ 4744626 w 4744626"/>
                      <a:gd name="connsiteY13" fmla="*/ 924570 h 2218968"/>
                      <a:gd name="connsiteX14" fmla="*/ 4744626 w 4744626"/>
                      <a:gd name="connsiteY14" fmla="*/ 1377605 h 2218968"/>
                      <a:gd name="connsiteX15" fmla="*/ 4744626 w 4744626"/>
                      <a:gd name="connsiteY15" fmla="*/ 1849132 h 2218968"/>
                      <a:gd name="connsiteX16" fmla="*/ 4354152 w 4744626"/>
                      <a:gd name="connsiteY16" fmla="*/ 2218968 h 2218968"/>
                      <a:gd name="connsiteX17" fmla="*/ 3712301 w 4744626"/>
                      <a:gd name="connsiteY17" fmla="*/ 2218968 h 2218968"/>
                      <a:gd name="connsiteX18" fmla="*/ 3117995 w 4744626"/>
                      <a:gd name="connsiteY18" fmla="*/ 2218968 h 2218968"/>
                      <a:gd name="connsiteX19" fmla="*/ 1976927 w 4744626"/>
                      <a:gd name="connsiteY19" fmla="*/ 2218968 h 2218968"/>
                      <a:gd name="connsiteX20" fmla="*/ 1419434 w 4744626"/>
                      <a:gd name="connsiteY20" fmla="*/ 2218968 h 2218968"/>
                      <a:gd name="connsiteX21" fmla="*/ 790771 w 4744626"/>
                      <a:gd name="connsiteY21" fmla="*/ 2218968 h 2218968"/>
                      <a:gd name="connsiteX22" fmla="*/ 790771 w 4744626"/>
                      <a:gd name="connsiteY22" fmla="*/ 2218968 h 2218968"/>
                      <a:gd name="connsiteX23" fmla="*/ 390473 w 4744626"/>
                      <a:gd name="connsiteY23" fmla="*/ 2218968 h 2218968"/>
                      <a:gd name="connsiteX24" fmla="*/ 0 w 4744626"/>
                      <a:gd name="connsiteY24" fmla="*/ 1849132 h 2218968"/>
                      <a:gd name="connsiteX25" fmla="*/ 0 w 4744626"/>
                      <a:gd name="connsiteY25" fmla="*/ 1377605 h 2218968"/>
                      <a:gd name="connsiteX26" fmla="*/ 0 w 4744626"/>
                      <a:gd name="connsiteY26" fmla="*/ 924570 h 2218968"/>
                      <a:gd name="connsiteX27" fmla="*/ -327617 w 4744626"/>
                      <a:gd name="connsiteY27" fmla="*/ 815212 h 2218968"/>
                      <a:gd name="connsiteX28" fmla="*/ -655233 w 4744626"/>
                      <a:gd name="connsiteY28" fmla="*/ 705854 h 2218968"/>
                      <a:gd name="connsiteX29" fmla="*/ -347274 w 4744626"/>
                      <a:gd name="connsiteY29" fmla="*/ 547921 h 2218968"/>
                      <a:gd name="connsiteX30" fmla="*/ 0 w 4744626"/>
                      <a:gd name="connsiteY30" fmla="*/ 369827 h 2218968"/>
                      <a:gd name="connsiteX31" fmla="*/ 0 w 4744626"/>
                      <a:gd name="connsiteY31" fmla="*/ 369835 h 2218968"/>
                      <a:gd name="connsiteX0" fmla="*/ 0 w 4744626"/>
                      <a:gd name="connsiteY0" fmla="*/ 369835 h 2218968"/>
                      <a:gd name="connsiteX1" fmla="*/ 390473 w 4744626"/>
                      <a:gd name="connsiteY1" fmla="*/ 0 h 2218968"/>
                      <a:gd name="connsiteX2" fmla="*/ 790771 w 4744626"/>
                      <a:gd name="connsiteY2" fmla="*/ 0 h 2218968"/>
                      <a:gd name="connsiteX3" fmla="*/ 790771 w 4744626"/>
                      <a:gd name="connsiteY3" fmla="*/ 0 h 2218968"/>
                      <a:gd name="connsiteX4" fmla="*/ 1395710 w 4744626"/>
                      <a:gd name="connsiteY4" fmla="*/ 0 h 2218968"/>
                      <a:gd name="connsiteX5" fmla="*/ 1976927 w 4744626"/>
                      <a:gd name="connsiteY5" fmla="*/ 0 h 2218968"/>
                      <a:gd name="connsiteX6" fmla="*/ 2499916 w 4744626"/>
                      <a:gd name="connsiteY6" fmla="*/ 0 h 2218968"/>
                      <a:gd name="connsiteX7" fmla="*/ 3141767 w 4744626"/>
                      <a:gd name="connsiteY7" fmla="*/ 0 h 2218968"/>
                      <a:gd name="connsiteX8" fmla="*/ 3664757 w 4744626"/>
                      <a:gd name="connsiteY8" fmla="*/ 0 h 2218968"/>
                      <a:gd name="connsiteX9" fmla="*/ 4354152 w 4744626"/>
                      <a:gd name="connsiteY9" fmla="*/ 0 h 2218968"/>
                      <a:gd name="connsiteX10" fmla="*/ 4744626 w 4744626"/>
                      <a:gd name="connsiteY10" fmla="*/ 369835 h 2218968"/>
                      <a:gd name="connsiteX11" fmla="*/ 4744626 w 4744626"/>
                      <a:gd name="connsiteY11" fmla="*/ 369827 h 2218968"/>
                      <a:gd name="connsiteX12" fmla="*/ 4744626 w 4744626"/>
                      <a:gd name="connsiteY12" fmla="*/ 369827 h 2218968"/>
                      <a:gd name="connsiteX13" fmla="*/ 4744626 w 4744626"/>
                      <a:gd name="connsiteY13" fmla="*/ 924570 h 2218968"/>
                      <a:gd name="connsiteX14" fmla="*/ 4744626 w 4744626"/>
                      <a:gd name="connsiteY14" fmla="*/ 1396096 h 2218968"/>
                      <a:gd name="connsiteX15" fmla="*/ 4744626 w 4744626"/>
                      <a:gd name="connsiteY15" fmla="*/ 1849132 h 2218968"/>
                      <a:gd name="connsiteX16" fmla="*/ 4354152 w 4744626"/>
                      <a:gd name="connsiteY16" fmla="*/ 2218968 h 2218968"/>
                      <a:gd name="connsiteX17" fmla="*/ 3736074 w 4744626"/>
                      <a:gd name="connsiteY17" fmla="*/ 2218968 h 2218968"/>
                      <a:gd name="connsiteX18" fmla="*/ 3141767 w 4744626"/>
                      <a:gd name="connsiteY18" fmla="*/ 2218968 h 2218968"/>
                      <a:gd name="connsiteX19" fmla="*/ 2523689 w 4744626"/>
                      <a:gd name="connsiteY19" fmla="*/ 2218968 h 2218968"/>
                      <a:gd name="connsiteX20" fmla="*/ 1976927 w 4744626"/>
                      <a:gd name="connsiteY20" fmla="*/ 2218968 h 2218968"/>
                      <a:gd name="connsiteX21" fmla="*/ 1407572 w 4744626"/>
                      <a:gd name="connsiteY21" fmla="*/ 2218968 h 2218968"/>
                      <a:gd name="connsiteX22" fmla="*/ 790771 w 4744626"/>
                      <a:gd name="connsiteY22" fmla="*/ 2218968 h 2218968"/>
                      <a:gd name="connsiteX23" fmla="*/ 790771 w 4744626"/>
                      <a:gd name="connsiteY23" fmla="*/ 2218968 h 2218968"/>
                      <a:gd name="connsiteX24" fmla="*/ 390473 w 4744626"/>
                      <a:gd name="connsiteY24" fmla="*/ 2218968 h 2218968"/>
                      <a:gd name="connsiteX25" fmla="*/ 0 w 4744626"/>
                      <a:gd name="connsiteY25" fmla="*/ 1849132 h 2218968"/>
                      <a:gd name="connsiteX26" fmla="*/ 0 w 4744626"/>
                      <a:gd name="connsiteY26" fmla="*/ 1414588 h 2218968"/>
                      <a:gd name="connsiteX27" fmla="*/ 0 w 4744626"/>
                      <a:gd name="connsiteY27" fmla="*/ 924570 h 2218968"/>
                      <a:gd name="connsiteX28" fmla="*/ -321065 w 4744626"/>
                      <a:gd name="connsiteY28" fmla="*/ 817399 h 2218968"/>
                      <a:gd name="connsiteX29" fmla="*/ -655233 w 4744626"/>
                      <a:gd name="connsiteY29" fmla="*/ 705854 h 2218968"/>
                      <a:gd name="connsiteX30" fmla="*/ -321065 w 4744626"/>
                      <a:gd name="connsiteY30" fmla="*/ 534480 h 2218968"/>
                      <a:gd name="connsiteX31" fmla="*/ 0 w 4744626"/>
                      <a:gd name="connsiteY31" fmla="*/ 369827 h 2218968"/>
                      <a:gd name="connsiteX32" fmla="*/ 0 w 4744626"/>
                      <a:gd name="connsiteY32" fmla="*/ 369835 h 221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44626" h="2218968" fill="none" extrusionOk="0">
                        <a:moveTo>
                          <a:pt x="0" y="369835"/>
                        </a:moveTo>
                        <a:cubicBezTo>
                          <a:pt x="29539" y="184512"/>
                          <a:pt x="180361" y="-39658"/>
                          <a:pt x="390473" y="0"/>
                        </a:cubicBezTo>
                        <a:cubicBezTo>
                          <a:pt x="544355" y="6416"/>
                          <a:pt x="685839" y="15984"/>
                          <a:pt x="790771" y="0"/>
                        </a:cubicBezTo>
                        <a:lnTo>
                          <a:pt x="790771" y="0"/>
                        </a:lnTo>
                        <a:cubicBezTo>
                          <a:pt x="951250" y="-4909"/>
                          <a:pt x="1128366" y="-19488"/>
                          <a:pt x="1407572" y="0"/>
                        </a:cubicBezTo>
                        <a:cubicBezTo>
                          <a:pt x="1694276" y="-13488"/>
                          <a:pt x="1702755" y="-4287"/>
                          <a:pt x="1976927" y="0"/>
                        </a:cubicBezTo>
                        <a:cubicBezTo>
                          <a:pt x="2186036" y="-19524"/>
                          <a:pt x="2294807" y="7916"/>
                          <a:pt x="2499916" y="0"/>
                        </a:cubicBezTo>
                        <a:cubicBezTo>
                          <a:pt x="2683750" y="-13907"/>
                          <a:pt x="2862392" y="-41714"/>
                          <a:pt x="3141767" y="0"/>
                        </a:cubicBezTo>
                        <a:cubicBezTo>
                          <a:pt x="3389665" y="14640"/>
                          <a:pt x="3483361" y="-27328"/>
                          <a:pt x="3664757" y="0"/>
                        </a:cubicBezTo>
                        <a:cubicBezTo>
                          <a:pt x="3870904" y="12959"/>
                          <a:pt x="4190217" y="-32012"/>
                          <a:pt x="4354152" y="0"/>
                        </a:cubicBezTo>
                        <a:cubicBezTo>
                          <a:pt x="4587196" y="87394"/>
                          <a:pt x="4773264" y="188308"/>
                          <a:pt x="4744626" y="369835"/>
                        </a:cubicBezTo>
                        <a:lnTo>
                          <a:pt x="4744626" y="369827"/>
                        </a:lnTo>
                        <a:lnTo>
                          <a:pt x="4744626" y="369827"/>
                        </a:lnTo>
                        <a:cubicBezTo>
                          <a:pt x="4746179" y="585057"/>
                          <a:pt x="4736471" y="787741"/>
                          <a:pt x="4744626" y="924570"/>
                        </a:cubicBezTo>
                        <a:cubicBezTo>
                          <a:pt x="4726778" y="1133540"/>
                          <a:pt x="4737702" y="1256005"/>
                          <a:pt x="4744626" y="1377605"/>
                        </a:cubicBezTo>
                        <a:cubicBezTo>
                          <a:pt x="4775981" y="1470103"/>
                          <a:pt x="4734511" y="1681458"/>
                          <a:pt x="4744626" y="1849132"/>
                        </a:cubicBezTo>
                        <a:cubicBezTo>
                          <a:pt x="4728046" y="2131363"/>
                          <a:pt x="4577400" y="2198696"/>
                          <a:pt x="4354152" y="2218968"/>
                        </a:cubicBezTo>
                        <a:cubicBezTo>
                          <a:pt x="4227924" y="2171233"/>
                          <a:pt x="3922778" y="2204783"/>
                          <a:pt x="3712301" y="2218968"/>
                        </a:cubicBezTo>
                        <a:cubicBezTo>
                          <a:pt x="3471777" y="2227602"/>
                          <a:pt x="3290324" y="2210029"/>
                          <a:pt x="3117995" y="2218968"/>
                        </a:cubicBezTo>
                        <a:cubicBezTo>
                          <a:pt x="2985328" y="2213543"/>
                          <a:pt x="2232414" y="2203005"/>
                          <a:pt x="1976927" y="2218968"/>
                        </a:cubicBezTo>
                        <a:cubicBezTo>
                          <a:pt x="1715766" y="2193663"/>
                          <a:pt x="1642922" y="2232899"/>
                          <a:pt x="1419434" y="2218968"/>
                        </a:cubicBezTo>
                        <a:cubicBezTo>
                          <a:pt x="1181360" y="2196273"/>
                          <a:pt x="1050128" y="2226126"/>
                          <a:pt x="790771" y="2218968"/>
                        </a:cubicBezTo>
                        <a:lnTo>
                          <a:pt x="790771" y="2218968"/>
                        </a:lnTo>
                        <a:cubicBezTo>
                          <a:pt x="636498" y="2230831"/>
                          <a:pt x="493927" y="2201576"/>
                          <a:pt x="390473" y="2218968"/>
                        </a:cubicBezTo>
                        <a:cubicBezTo>
                          <a:pt x="169958" y="2167094"/>
                          <a:pt x="7117" y="2077811"/>
                          <a:pt x="0" y="1849132"/>
                        </a:cubicBezTo>
                        <a:cubicBezTo>
                          <a:pt x="12024" y="1696862"/>
                          <a:pt x="13452" y="1528643"/>
                          <a:pt x="0" y="1377605"/>
                        </a:cubicBezTo>
                        <a:cubicBezTo>
                          <a:pt x="-7444" y="1223470"/>
                          <a:pt x="22384" y="1019569"/>
                          <a:pt x="0" y="924570"/>
                        </a:cubicBezTo>
                        <a:cubicBezTo>
                          <a:pt x="-155867" y="872970"/>
                          <a:pt x="-209048" y="855489"/>
                          <a:pt x="-327617" y="815212"/>
                        </a:cubicBezTo>
                        <a:cubicBezTo>
                          <a:pt x="-454112" y="773875"/>
                          <a:pt x="-555017" y="748653"/>
                          <a:pt x="-655233" y="705854"/>
                        </a:cubicBezTo>
                        <a:cubicBezTo>
                          <a:pt x="-577890" y="673639"/>
                          <a:pt x="-449816" y="606747"/>
                          <a:pt x="-347274" y="547921"/>
                        </a:cubicBezTo>
                        <a:cubicBezTo>
                          <a:pt x="-266282" y="481859"/>
                          <a:pt x="-176731" y="455629"/>
                          <a:pt x="0" y="369827"/>
                        </a:cubicBezTo>
                        <a:lnTo>
                          <a:pt x="0" y="369835"/>
                        </a:lnTo>
                        <a:close/>
                      </a:path>
                      <a:path w="4744626" h="2218968" stroke="0" extrusionOk="0">
                        <a:moveTo>
                          <a:pt x="0" y="369835"/>
                        </a:moveTo>
                        <a:cubicBezTo>
                          <a:pt x="3525" y="152756"/>
                          <a:pt x="186388" y="-28396"/>
                          <a:pt x="390473" y="0"/>
                        </a:cubicBezTo>
                        <a:cubicBezTo>
                          <a:pt x="552512" y="8771"/>
                          <a:pt x="665932" y="2591"/>
                          <a:pt x="790771" y="0"/>
                        </a:cubicBezTo>
                        <a:lnTo>
                          <a:pt x="790771" y="0"/>
                        </a:lnTo>
                        <a:cubicBezTo>
                          <a:pt x="963907" y="-23436"/>
                          <a:pt x="1232809" y="31314"/>
                          <a:pt x="1395710" y="0"/>
                        </a:cubicBezTo>
                        <a:cubicBezTo>
                          <a:pt x="1583477" y="-22623"/>
                          <a:pt x="1780880" y="-19883"/>
                          <a:pt x="1976927" y="0"/>
                        </a:cubicBezTo>
                        <a:cubicBezTo>
                          <a:pt x="2151488" y="-44529"/>
                          <a:pt x="2247403" y="32551"/>
                          <a:pt x="2499916" y="0"/>
                        </a:cubicBezTo>
                        <a:cubicBezTo>
                          <a:pt x="2747325" y="-24725"/>
                          <a:pt x="2862072" y="23322"/>
                          <a:pt x="3141767" y="0"/>
                        </a:cubicBezTo>
                        <a:cubicBezTo>
                          <a:pt x="3421602" y="-17488"/>
                          <a:pt x="3493557" y="591"/>
                          <a:pt x="3664757" y="0"/>
                        </a:cubicBezTo>
                        <a:cubicBezTo>
                          <a:pt x="3830099" y="-11766"/>
                          <a:pt x="4069490" y="508"/>
                          <a:pt x="4354152" y="0"/>
                        </a:cubicBezTo>
                        <a:cubicBezTo>
                          <a:pt x="4528293" y="-5380"/>
                          <a:pt x="4737453" y="177191"/>
                          <a:pt x="4744626" y="369835"/>
                        </a:cubicBezTo>
                        <a:lnTo>
                          <a:pt x="4744626" y="369827"/>
                        </a:lnTo>
                        <a:lnTo>
                          <a:pt x="4744626" y="369827"/>
                        </a:lnTo>
                        <a:cubicBezTo>
                          <a:pt x="4739681" y="518867"/>
                          <a:pt x="4736459" y="761988"/>
                          <a:pt x="4744626" y="924570"/>
                        </a:cubicBezTo>
                        <a:cubicBezTo>
                          <a:pt x="4760896" y="1038122"/>
                          <a:pt x="4783190" y="1226131"/>
                          <a:pt x="4744626" y="1396096"/>
                        </a:cubicBezTo>
                        <a:cubicBezTo>
                          <a:pt x="4753615" y="1530595"/>
                          <a:pt x="4778149" y="1705441"/>
                          <a:pt x="4744626" y="1849132"/>
                        </a:cubicBezTo>
                        <a:cubicBezTo>
                          <a:pt x="4724912" y="2060816"/>
                          <a:pt x="4529945" y="2192769"/>
                          <a:pt x="4354152" y="2218968"/>
                        </a:cubicBezTo>
                        <a:cubicBezTo>
                          <a:pt x="4094433" y="2229103"/>
                          <a:pt x="4017501" y="2203515"/>
                          <a:pt x="3736074" y="2218968"/>
                        </a:cubicBezTo>
                        <a:cubicBezTo>
                          <a:pt x="3456749" y="2234746"/>
                          <a:pt x="3313216" y="2247951"/>
                          <a:pt x="3141767" y="2218968"/>
                        </a:cubicBezTo>
                        <a:cubicBezTo>
                          <a:pt x="2978031" y="2193698"/>
                          <a:pt x="2692190" y="2209520"/>
                          <a:pt x="2523689" y="2218968"/>
                        </a:cubicBezTo>
                        <a:cubicBezTo>
                          <a:pt x="2350809" y="2203348"/>
                          <a:pt x="2186722" y="2178624"/>
                          <a:pt x="1976927" y="2218968"/>
                        </a:cubicBezTo>
                        <a:cubicBezTo>
                          <a:pt x="1764910" y="2233527"/>
                          <a:pt x="1645119" y="2188664"/>
                          <a:pt x="1407572" y="2218968"/>
                        </a:cubicBezTo>
                        <a:cubicBezTo>
                          <a:pt x="1205068" y="2228194"/>
                          <a:pt x="1100837" y="2229766"/>
                          <a:pt x="790771" y="2218968"/>
                        </a:cubicBezTo>
                        <a:lnTo>
                          <a:pt x="790771" y="2218968"/>
                        </a:lnTo>
                        <a:cubicBezTo>
                          <a:pt x="642291" y="2232599"/>
                          <a:pt x="581549" y="2236239"/>
                          <a:pt x="390473" y="2218968"/>
                        </a:cubicBezTo>
                        <a:cubicBezTo>
                          <a:pt x="128237" y="2236036"/>
                          <a:pt x="14120" y="2024085"/>
                          <a:pt x="0" y="1849132"/>
                        </a:cubicBezTo>
                        <a:cubicBezTo>
                          <a:pt x="9725" y="1658330"/>
                          <a:pt x="3149" y="1572760"/>
                          <a:pt x="0" y="1414588"/>
                        </a:cubicBezTo>
                        <a:cubicBezTo>
                          <a:pt x="-34630" y="1246844"/>
                          <a:pt x="6005" y="1067177"/>
                          <a:pt x="0" y="924570"/>
                        </a:cubicBezTo>
                        <a:cubicBezTo>
                          <a:pt x="-131112" y="862520"/>
                          <a:pt x="-252260" y="846827"/>
                          <a:pt x="-321065" y="817399"/>
                        </a:cubicBezTo>
                        <a:cubicBezTo>
                          <a:pt x="-378417" y="795630"/>
                          <a:pt x="-497659" y="745238"/>
                          <a:pt x="-655233" y="705854"/>
                        </a:cubicBezTo>
                        <a:cubicBezTo>
                          <a:pt x="-525791" y="647588"/>
                          <a:pt x="-467340" y="622879"/>
                          <a:pt x="-321065" y="534480"/>
                        </a:cubicBezTo>
                        <a:cubicBezTo>
                          <a:pt x="-179908" y="456520"/>
                          <a:pt x="-70301" y="425664"/>
                          <a:pt x="0" y="369827"/>
                        </a:cubicBezTo>
                        <a:lnTo>
                          <a:pt x="0" y="369835"/>
                        </a:lnTo>
                        <a:close/>
                      </a:path>
                      <a:path w="4744626" h="2218968" fill="none" stroke="0" extrusionOk="0">
                        <a:moveTo>
                          <a:pt x="0" y="369835"/>
                        </a:moveTo>
                        <a:cubicBezTo>
                          <a:pt x="20850" y="170935"/>
                          <a:pt x="215334" y="-62288"/>
                          <a:pt x="390473" y="0"/>
                        </a:cubicBezTo>
                        <a:cubicBezTo>
                          <a:pt x="534913" y="1352"/>
                          <a:pt x="693981" y="4690"/>
                          <a:pt x="790771" y="0"/>
                        </a:cubicBezTo>
                        <a:lnTo>
                          <a:pt x="790771" y="0"/>
                        </a:lnTo>
                        <a:cubicBezTo>
                          <a:pt x="913031" y="-19510"/>
                          <a:pt x="1121189" y="-29836"/>
                          <a:pt x="1407572" y="0"/>
                        </a:cubicBezTo>
                        <a:cubicBezTo>
                          <a:pt x="1697424" y="-13498"/>
                          <a:pt x="1701844" y="-4076"/>
                          <a:pt x="1976927" y="0"/>
                        </a:cubicBezTo>
                        <a:cubicBezTo>
                          <a:pt x="2182583" y="16238"/>
                          <a:pt x="2281777" y="18787"/>
                          <a:pt x="2499916" y="0"/>
                        </a:cubicBezTo>
                        <a:cubicBezTo>
                          <a:pt x="2705162" y="-28665"/>
                          <a:pt x="2924324" y="-61741"/>
                          <a:pt x="3141767" y="0"/>
                        </a:cubicBezTo>
                        <a:cubicBezTo>
                          <a:pt x="3407155" y="24024"/>
                          <a:pt x="3490857" y="-3574"/>
                          <a:pt x="3664757" y="0"/>
                        </a:cubicBezTo>
                        <a:cubicBezTo>
                          <a:pt x="3859194" y="-2490"/>
                          <a:pt x="4173864" y="-50089"/>
                          <a:pt x="4354152" y="0"/>
                        </a:cubicBezTo>
                        <a:cubicBezTo>
                          <a:pt x="4610813" y="69651"/>
                          <a:pt x="4752289" y="185156"/>
                          <a:pt x="4744626" y="369835"/>
                        </a:cubicBezTo>
                        <a:lnTo>
                          <a:pt x="4744626" y="369827"/>
                        </a:lnTo>
                        <a:lnTo>
                          <a:pt x="4744626" y="369827"/>
                        </a:lnTo>
                        <a:cubicBezTo>
                          <a:pt x="4726703" y="595347"/>
                          <a:pt x="4743873" y="811071"/>
                          <a:pt x="4744626" y="924570"/>
                        </a:cubicBezTo>
                        <a:cubicBezTo>
                          <a:pt x="4721271" y="1130561"/>
                          <a:pt x="4747479" y="1280907"/>
                          <a:pt x="4744626" y="1377605"/>
                        </a:cubicBezTo>
                        <a:cubicBezTo>
                          <a:pt x="4755489" y="1499525"/>
                          <a:pt x="4750248" y="1670905"/>
                          <a:pt x="4744626" y="1849132"/>
                        </a:cubicBezTo>
                        <a:cubicBezTo>
                          <a:pt x="4702972" y="2107460"/>
                          <a:pt x="4553780" y="2209831"/>
                          <a:pt x="4354152" y="2218968"/>
                        </a:cubicBezTo>
                        <a:cubicBezTo>
                          <a:pt x="4226432" y="2169912"/>
                          <a:pt x="3956940" y="2184545"/>
                          <a:pt x="3712301" y="2218968"/>
                        </a:cubicBezTo>
                        <a:cubicBezTo>
                          <a:pt x="3444567" y="2206467"/>
                          <a:pt x="3267416" y="2231299"/>
                          <a:pt x="3117995" y="2218968"/>
                        </a:cubicBezTo>
                        <a:cubicBezTo>
                          <a:pt x="2997043" y="2169672"/>
                          <a:pt x="2184573" y="2231393"/>
                          <a:pt x="1976927" y="2218968"/>
                        </a:cubicBezTo>
                        <a:cubicBezTo>
                          <a:pt x="1716931" y="2184060"/>
                          <a:pt x="1657565" y="2227113"/>
                          <a:pt x="1419434" y="2218968"/>
                        </a:cubicBezTo>
                        <a:cubicBezTo>
                          <a:pt x="1188054" y="2217003"/>
                          <a:pt x="1049186" y="2251616"/>
                          <a:pt x="790771" y="2218968"/>
                        </a:cubicBezTo>
                        <a:lnTo>
                          <a:pt x="790771" y="2218968"/>
                        </a:lnTo>
                        <a:cubicBezTo>
                          <a:pt x="635670" y="2242080"/>
                          <a:pt x="485065" y="2210133"/>
                          <a:pt x="390473" y="2218968"/>
                        </a:cubicBezTo>
                        <a:cubicBezTo>
                          <a:pt x="213098" y="2179101"/>
                          <a:pt x="-5249" y="2071794"/>
                          <a:pt x="0" y="1849132"/>
                        </a:cubicBezTo>
                        <a:cubicBezTo>
                          <a:pt x="39076" y="1697431"/>
                          <a:pt x="1736" y="1536887"/>
                          <a:pt x="0" y="1377605"/>
                        </a:cubicBezTo>
                        <a:cubicBezTo>
                          <a:pt x="-2726" y="1228310"/>
                          <a:pt x="-808" y="1036807"/>
                          <a:pt x="0" y="924570"/>
                        </a:cubicBezTo>
                        <a:cubicBezTo>
                          <a:pt x="-153473" y="863013"/>
                          <a:pt x="-204209" y="852658"/>
                          <a:pt x="-327617" y="815212"/>
                        </a:cubicBezTo>
                        <a:cubicBezTo>
                          <a:pt x="-455846" y="774241"/>
                          <a:pt x="-561031" y="768472"/>
                          <a:pt x="-655233" y="705854"/>
                        </a:cubicBezTo>
                        <a:cubicBezTo>
                          <a:pt x="-564653" y="666608"/>
                          <a:pt x="-437073" y="582189"/>
                          <a:pt x="-347274" y="547921"/>
                        </a:cubicBezTo>
                        <a:cubicBezTo>
                          <a:pt x="-233142" y="481047"/>
                          <a:pt x="-164329" y="442403"/>
                          <a:pt x="0" y="369827"/>
                        </a:cubicBezTo>
                        <a:lnTo>
                          <a:pt x="0" y="369835"/>
                        </a:lnTo>
                        <a:close/>
                      </a:path>
                    </a:pathLst>
                  </a:custGeom>
                  <ask:type>
                    <ask:lineSketchFreehand/>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ln w="0"/>
                <a:solidFill>
                  <a:srgbClr val="4472C4"/>
                </a:solidFill>
              </a:rPr>
              <a:t>Cây</a:t>
            </a:r>
            <a:r>
              <a:rPr lang="en-US" sz="3600" b="1" dirty="0">
                <a:ln w="0"/>
                <a:solidFill>
                  <a:srgbClr val="4472C4"/>
                </a:solidFill>
              </a:rPr>
              <a:t> </a:t>
            </a:r>
            <a:r>
              <a:rPr lang="en-US" sz="3600" b="1" dirty="0" err="1">
                <a:ln w="0"/>
                <a:solidFill>
                  <a:srgbClr val="4472C4"/>
                </a:solidFill>
              </a:rPr>
              <a:t>lúa</a:t>
            </a:r>
            <a:r>
              <a:rPr lang="en-US" sz="3600" b="1" dirty="0">
                <a:ln w="0"/>
                <a:solidFill>
                  <a:srgbClr val="4472C4"/>
                </a:solidFill>
              </a:rPr>
              <a:t> </a:t>
            </a:r>
            <a:r>
              <a:rPr lang="en-US" sz="3600" b="1" dirty="0" err="1">
                <a:ln w="0"/>
                <a:solidFill>
                  <a:srgbClr val="4472C4"/>
                </a:solidFill>
              </a:rPr>
              <a:t>cung</a:t>
            </a:r>
            <a:r>
              <a:rPr lang="en-US" sz="3600" b="1" dirty="0">
                <a:ln w="0"/>
                <a:solidFill>
                  <a:srgbClr val="4472C4"/>
                </a:solidFill>
              </a:rPr>
              <a:t> </a:t>
            </a:r>
            <a:r>
              <a:rPr lang="en-US" sz="3600" b="1" dirty="0" err="1">
                <a:ln w="0"/>
                <a:solidFill>
                  <a:srgbClr val="4472C4"/>
                </a:solidFill>
              </a:rPr>
              <a:t>cấp</a:t>
            </a:r>
            <a:r>
              <a:rPr lang="en-US" sz="3600" b="1" dirty="0">
                <a:ln w="0"/>
                <a:solidFill>
                  <a:srgbClr val="4472C4"/>
                </a:solidFill>
              </a:rPr>
              <a:t> </a:t>
            </a:r>
            <a:r>
              <a:rPr lang="en-US" sz="3600" b="1" dirty="0" err="1">
                <a:ln w="0"/>
                <a:solidFill>
                  <a:srgbClr val="4472C4"/>
                </a:solidFill>
              </a:rPr>
              <a:t>thức</a:t>
            </a:r>
            <a:r>
              <a:rPr lang="en-US" sz="3600" b="1" dirty="0">
                <a:ln w="0"/>
                <a:solidFill>
                  <a:srgbClr val="4472C4"/>
                </a:solidFill>
              </a:rPr>
              <a:t> </a:t>
            </a:r>
            <a:r>
              <a:rPr lang="en-US" sz="3600" b="1" dirty="0" err="1">
                <a:ln w="0"/>
                <a:solidFill>
                  <a:srgbClr val="4472C4"/>
                </a:solidFill>
              </a:rPr>
              <a:t>ăn</a:t>
            </a:r>
            <a:r>
              <a:rPr lang="en-US" sz="3600" b="1" dirty="0">
                <a:ln w="0"/>
                <a:solidFill>
                  <a:srgbClr val="4472C4"/>
                </a:solidFill>
              </a:rPr>
              <a:t> </a:t>
            </a:r>
            <a:r>
              <a:rPr lang="en-US" sz="3600" b="1" dirty="0" err="1">
                <a:ln w="0"/>
                <a:solidFill>
                  <a:srgbClr val="4472C4"/>
                </a:solidFill>
              </a:rPr>
              <a:t>cho</a:t>
            </a:r>
            <a:r>
              <a:rPr lang="en-US" sz="3600" b="1" dirty="0">
                <a:ln w="0"/>
                <a:solidFill>
                  <a:srgbClr val="4472C4"/>
                </a:solidFill>
              </a:rPr>
              <a:t> </a:t>
            </a:r>
            <a:r>
              <a:rPr lang="en-US" sz="3600" b="1" dirty="0" err="1">
                <a:ln w="0"/>
                <a:solidFill>
                  <a:srgbClr val="4472C4"/>
                </a:solidFill>
              </a:rPr>
              <a:t>động</a:t>
            </a:r>
            <a:r>
              <a:rPr lang="en-US" sz="3600" b="1" dirty="0">
                <a:ln w="0"/>
                <a:solidFill>
                  <a:srgbClr val="4472C4"/>
                </a:solidFill>
              </a:rPr>
              <a:t> </a:t>
            </a:r>
            <a:r>
              <a:rPr lang="en-US" sz="3600" b="1" dirty="0" err="1">
                <a:ln w="0"/>
                <a:solidFill>
                  <a:srgbClr val="4472C4"/>
                </a:solidFill>
              </a:rPr>
              <a:t>vật</a:t>
            </a:r>
            <a:r>
              <a:rPr lang="en-US" sz="3600" b="1" dirty="0">
                <a:ln w="0"/>
                <a:solidFill>
                  <a:srgbClr val="4472C4"/>
                </a:solidFill>
              </a:rPr>
              <a:t>, </a:t>
            </a:r>
            <a:r>
              <a:rPr lang="en-US" sz="3600" b="1" dirty="0" err="1">
                <a:ln w="0"/>
                <a:solidFill>
                  <a:srgbClr val="4472C4"/>
                </a:solidFill>
              </a:rPr>
              <a:t>đứng</a:t>
            </a:r>
            <a:r>
              <a:rPr lang="en-US" sz="3600" b="1" dirty="0">
                <a:ln w="0"/>
                <a:solidFill>
                  <a:srgbClr val="4472C4"/>
                </a:solidFill>
              </a:rPr>
              <a:t> </a:t>
            </a:r>
            <a:r>
              <a:rPr lang="en-US" sz="3600" b="1" dirty="0" err="1">
                <a:ln w="0"/>
                <a:solidFill>
                  <a:srgbClr val="4472C4"/>
                </a:solidFill>
              </a:rPr>
              <a:t>đầu</a:t>
            </a:r>
            <a:r>
              <a:rPr lang="en-US" sz="3600" b="1" dirty="0">
                <a:ln w="0"/>
                <a:solidFill>
                  <a:srgbClr val="4472C4"/>
                </a:solidFill>
              </a:rPr>
              <a:t> </a:t>
            </a:r>
            <a:r>
              <a:rPr lang="en-US" sz="3600" b="1" dirty="0" err="1">
                <a:ln w="0"/>
                <a:solidFill>
                  <a:srgbClr val="4472C4"/>
                </a:solidFill>
              </a:rPr>
              <a:t>chuỗi</a:t>
            </a:r>
            <a:r>
              <a:rPr lang="en-US" sz="3600" b="1" dirty="0">
                <a:ln w="0"/>
                <a:solidFill>
                  <a:srgbClr val="4472C4"/>
                </a:solidFill>
              </a:rPr>
              <a:t> </a:t>
            </a:r>
            <a:r>
              <a:rPr lang="en-US" sz="3600" b="1" dirty="0" err="1">
                <a:ln w="0"/>
                <a:solidFill>
                  <a:srgbClr val="4472C4"/>
                </a:solidFill>
              </a:rPr>
              <a:t>thức</a:t>
            </a:r>
            <a:r>
              <a:rPr lang="en-US" sz="3600" b="1" dirty="0">
                <a:ln w="0"/>
                <a:solidFill>
                  <a:srgbClr val="4472C4"/>
                </a:solidFill>
              </a:rPr>
              <a:t> </a:t>
            </a:r>
            <a:r>
              <a:rPr lang="en-US" sz="3600" b="1" dirty="0" err="1">
                <a:ln w="0"/>
                <a:solidFill>
                  <a:srgbClr val="4472C4"/>
                </a:solidFill>
              </a:rPr>
              <a:t>ăn</a:t>
            </a:r>
            <a:endParaRPr kumimoji="0" lang="en-US" sz="3600" b="1" i="0" u="none"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66E65584-C60F-493F-E922-BDD885B9E3A7}"/>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291689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4A687-49CC-D2B5-F460-F609F1B1C28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C90BCA-EA5B-45BB-1B5E-D51BC1299334}"/>
              </a:ext>
            </a:extLst>
          </p:cNvPr>
          <p:cNvSpPr/>
          <p:nvPr/>
        </p:nvSpPr>
        <p:spPr>
          <a:xfrm>
            <a:off x="289388" y="184007"/>
            <a:ext cx="11613223" cy="63025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9E5E602-1467-E170-93F5-59372CD0335C}"/>
              </a:ext>
            </a:extLst>
          </p:cNvPr>
          <p:cNvSpPr/>
          <p:nvPr/>
        </p:nvSpPr>
        <p:spPr>
          <a:xfrm>
            <a:off x="2079136" y="2137468"/>
            <a:ext cx="8892506" cy="1754326"/>
          </a:xfrm>
          <a:prstGeom prst="rect">
            <a:avLst/>
          </a:prstGeom>
        </p:spPr>
        <p:txBody>
          <a:bodyPr wrap="square">
            <a:spAutoFit/>
          </a:bodyPr>
          <a:lstStyle/>
          <a:p>
            <a:pPr algn="just"/>
            <a:r>
              <a:rPr lang="vi-VN" sz="3600" dirty="0">
                <a:latin typeface="Calibri" panose="020F0502020204030204" pitchFamily="34" charset="0"/>
                <a:cs typeface="Calibri" panose="020F0502020204030204" pitchFamily="34" charset="0"/>
              </a:rPr>
              <a:t>- Trình bày được vai trò quan trọng của thực vật đối với việc cung cấp thức ăn cho con người và động vật.</a:t>
            </a:r>
            <a:endParaRPr lang="en-US" sz="3600" dirty="0"/>
          </a:p>
        </p:txBody>
      </p:sp>
      <p:pic>
        <p:nvPicPr>
          <p:cNvPr id="7" name="Picture 6">
            <a:extLst>
              <a:ext uri="{FF2B5EF4-FFF2-40B4-BE49-F238E27FC236}">
                <a16:creationId xmlns:a16="http://schemas.microsoft.com/office/drawing/2014/main" id="{4E9A200D-8D6B-F4FC-1F3C-105926DF9C58}"/>
              </a:ext>
            </a:extLst>
          </p:cNvPr>
          <p:cNvPicPr>
            <a:picLocks noChangeAspect="1"/>
          </p:cNvPicPr>
          <p:nvPr/>
        </p:nvPicPr>
        <p:blipFill>
          <a:blip r:embed="rId2"/>
          <a:stretch>
            <a:fillRect/>
          </a:stretch>
        </p:blipFill>
        <p:spPr>
          <a:xfrm>
            <a:off x="2239943" y="151307"/>
            <a:ext cx="7773074" cy="1780186"/>
          </a:xfrm>
          <a:prstGeom prst="rect">
            <a:avLst/>
          </a:prstGeom>
        </p:spPr>
      </p:pic>
      <p:sp>
        <p:nvSpPr>
          <p:cNvPr id="4" name="Content Placeholder 3">
            <a:extLst>
              <a:ext uri="{FF2B5EF4-FFF2-40B4-BE49-F238E27FC236}">
                <a16:creationId xmlns:a16="http://schemas.microsoft.com/office/drawing/2014/main" id="{153051B6-8620-ABB7-4744-7DB67F878F43}"/>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3101771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4">
            <a:extLst>
              <a:ext uri="{FF2B5EF4-FFF2-40B4-BE49-F238E27FC236}">
                <a16:creationId xmlns:a16="http://schemas.microsoft.com/office/drawing/2014/main" id="{CF0E98A7-9E26-26A9-F441-5B38B4C6134B}"/>
              </a:ext>
            </a:extLst>
          </p:cNvPr>
          <p:cNvSpPr/>
          <p:nvPr/>
        </p:nvSpPr>
        <p:spPr>
          <a:xfrm>
            <a:off x="2737828" y="2214989"/>
            <a:ext cx="6472032" cy="2905379"/>
          </a:xfrm>
          <a:custGeom>
            <a:avLst/>
            <a:gdLst>
              <a:gd name="connsiteX0" fmla="*/ 0 w 6472032"/>
              <a:gd name="connsiteY0" fmla="*/ 257872 h 2905379"/>
              <a:gd name="connsiteX1" fmla="*/ 1078671 w 6472032"/>
              <a:gd name="connsiteY1" fmla="*/ 0 h 2905379"/>
              <a:gd name="connsiteX2" fmla="*/ 5393360 w 6472032"/>
              <a:gd name="connsiteY2" fmla="*/ 0 h 2905379"/>
              <a:gd name="connsiteX3" fmla="*/ 6472032 w 6472032"/>
              <a:gd name="connsiteY3" fmla="*/ 257872 h 2905379"/>
              <a:gd name="connsiteX4" fmla="*/ 6472032 w 6472032"/>
              <a:gd name="connsiteY4" fmla="*/ 2647506 h 2905379"/>
              <a:gd name="connsiteX5" fmla="*/ 5393360 w 6472032"/>
              <a:gd name="connsiteY5" fmla="*/ 2905379 h 2905379"/>
              <a:gd name="connsiteX6" fmla="*/ 1078671 w 6472032"/>
              <a:gd name="connsiteY6" fmla="*/ 2905379 h 2905379"/>
              <a:gd name="connsiteX7" fmla="*/ 0 w 6472032"/>
              <a:gd name="connsiteY7" fmla="*/ 2647506 h 2905379"/>
              <a:gd name="connsiteX8" fmla="*/ 0 w 6472032"/>
              <a:gd name="connsiteY8" fmla="*/ 257872 h 2905379"/>
              <a:gd name="connsiteX0" fmla="*/ 0 w 6472032"/>
              <a:gd name="connsiteY0" fmla="*/ 257872 h 2905379"/>
              <a:gd name="connsiteX1" fmla="*/ 1078671 w 6472032"/>
              <a:gd name="connsiteY1" fmla="*/ 0 h 2905379"/>
              <a:gd name="connsiteX2" fmla="*/ 5393360 w 6472032"/>
              <a:gd name="connsiteY2" fmla="*/ 0 h 2905379"/>
              <a:gd name="connsiteX3" fmla="*/ 6472032 w 6472032"/>
              <a:gd name="connsiteY3" fmla="*/ 257872 h 2905379"/>
              <a:gd name="connsiteX4" fmla="*/ 6472032 w 6472032"/>
              <a:gd name="connsiteY4" fmla="*/ 2647506 h 2905379"/>
              <a:gd name="connsiteX5" fmla="*/ 5393360 w 6472032"/>
              <a:gd name="connsiteY5" fmla="*/ 2905379 h 2905379"/>
              <a:gd name="connsiteX6" fmla="*/ 1078671 w 6472032"/>
              <a:gd name="connsiteY6" fmla="*/ 2905379 h 2905379"/>
              <a:gd name="connsiteX7" fmla="*/ 0 w 6472032"/>
              <a:gd name="connsiteY7" fmla="*/ 2647506 h 2905379"/>
              <a:gd name="connsiteX8" fmla="*/ 0 w 6472032"/>
              <a:gd name="connsiteY8" fmla="*/ 257872 h 2905379"/>
              <a:gd name="connsiteX0" fmla="*/ 0 w 6472032"/>
              <a:gd name="connsiteY0" fmla="*/ 257872 h 2905379"/>
              <a:gd name="connsiteX1" fmla="*/ 1078671 w 6472032"/>
              <a:gd name="connsiteY1" fmla="*/ 0 h 2905379"/>
              <a:gd name="connsiteX2" fmla="*/ 5393360 w 6472032"/>
              <a:gd name="connsiteY2" fmla="*/ 0 h 2905379"/>
              <a:gd name="connsiteX3" fmla="*/ 6472032 w 6472032"/>
              <a:gd name="connsiteY3" fmla="*/ 257872 h 2905379"/>
              <a:gd name="connsiteX4" fmla="*/ 6472032 w 6472032"/>
              <a:gd name="connsiteY4" fmla="*/ 2647506 h 2905379"/>
              <a:gd name="connsiteX5" fmla="*/ 5393360 w 6472032"/>
              <a:gd name="connsiteY5" fmla="*/ 2905379 h 2905379"/>
              <a:gd name="connsiteX6" fmla="*/ 1078671 w 6472032"/>
              <a:gd name="connsiteY6" fmla="*/ 2905379 h 2905379"/>
              <a:gd name="connsiteX7" fmla="*/ 0 w 6472032"/>
              <a:gd name="connsiteY7" fmla="*/ 2647506 h 2905379"/>
              <a:gd name="connsiteX8" fmla="*/ 0 w 6472032"/>
              <a:gd name="connsiteY8" fmla="*/ 257872 h 290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032" h="2905379" fill="none" extrusionOk="0">
                <a:moveTo>
                  <a:pt x="0" y="257872"/>
                </a:moveTo>
                <a:cubicBezTo>
                  <a:pt x="7888" y="286995"/>
                  <a:pt x="549331" y="54977"/>
                  <a:pt x="1078671" y="0"/>
                </a:cubicBezTo>
                <a:cubicBezTo>
                  <a:pt x="2353365" y="46195"/>
                  <a:pt x="4885082" y="218955"/>
                  <a:pt x="5393360" y="0"/>
                </a:cubicBezTo>
                <a:cubicBezTo>
                  <a:pt x="5981154" y="-39632"/>
                  <a:pt x="6378760" y="97213"/>
                  <a:pt x="6472032" y="257872"/>
                </a:cubicBezTo>
                <a:cubicBezTo>
                  <a:pt x="6811871" y="854189"/>
                  <a:pt x="6126297" y="1712846"/>
                  <a:pt x="6472032" y="2647506"/>
                </a:cubicBezTo>
                <a:cubicBezTo>
                  <a:pt x="6502253" y="2695075"/>
                  <a:pt x="5841107" y="2776134"/>
                  <a:pt x="5393360" y="2905379"/>
                </a:cubicBezTo>
                <a:cubicBezTo>
                  <a:pt x="5161182" y="3009213"/>
                  <a:pt x="2056068" y="2951000"/>
                  <a:pt x="1078671" y="2905379"/>
                </a:cubicBezTo>
                <a:cubicBezTo>
                  <a:pt x="603450" y="2900159"/>
                  <a:pt x="-53114" y="2797447"/>
                  <a:pt x="0" y="2647506"/>
                </a:cubicBezTo>
                <a:cubicBezTo>
                  <a:pt x="165464" y="1417769"/>
                  <a:pt x="-24554" y="1021467"/>
                  <a:pt x="0" y="257872"/>
                </a:cubicBezTo>
                <a:close/>
              </a:path>
              <a:path w="6472032" h="2905379" stroke="0" extrusionOk="0">
                <a:moveTo>
                  <a:pt x="0" y="257872"/>
                </a:moveTo>
                <a:cubicBezTo>
                  <a:pt x="45977" y="229509"/>
                  <a:pt x="512897" y="-79931"/>
                  <a:pt x="1078671" y="0"/>
                </a:cubicBezTo>
                <a:cubicBezTo>
                  <a:pt x="2984148" y="-56386"/>
                  <a:pt x="3833053" y="62158"/>
                  <a:pt x="5393360" y="0"/>
                </a:cubicBezTo>
                <a:cubicBezTo>
                  <a:pt x="5912739" y="55"/>
                  <a:pt x="6519744" y="103303"/>
                  <a:pt x="6472032" y="257872"/>
                </a:cubicBezTo>
                <a:cubicBezTo>
                  <a:pt x="6550609" y="644246"/>
                  <a:pt x="6847392" y="2190917"/>
                  <a:pt x="6472032" y="2647506"/>
                </a:cubicBezTo>
                <a:cubicBezTo>
                  <a:pt x="6417843" y="2714160"/>
                  <a:pt x="5954551" y="2894539"/>
                  <a:pt x="5393360" y="2905379"/>
                </a:cubicBezTo>
                <a:cubicBezTo>
                  <a:pt x="3425503" y="2663857"/>
                  <a:pt x="1694811" y="3074934"/>
                  <a:pt x="1078671" y="2905379"/>
                </a:cubicBezTo>
                <a:cubicBezTo>
                  <a:pt x="452461" y="2926629"/>
                  <a:pt x="-84911" y="2752848"/>
                  <a:pt x="0" y="2647506"/>
                </a:cubicBezTo>
                <a:cubicBezTo>
                  <a:pt x="82451" y="2029117"/>
                  <a:pt x="135219" y="526965"/>
                  <a:pt x="0" y="257872"/>
                </a:cubicBezTo>
                <a:close/>
              </a:path>
              <a:path w="6472032" h="2905379" fill="none" stroke="0" extrusionOk="0">
                <a:moveTo>
                  <a:pt x="0" y="257872"/>
                </a:moveTo>
                <a:cubicBezTo>
                  <a:pt x="154780" y="108656"/>
                  <a:pt x="603158" y="22161"/>
                  <a:pt x="1078671" y="0"/>
                </a:cubicBezTo>
                <a:cubicBezTo>
                  <a:pt x="2601759" y="157009"/>
                  <a:pt x="4728588" y="89350"/>
                  <a:pt x="5393360" y="0"/>
                </a:cubicBezTo>
                <a:cubicBezTo>
                  <a:pt x="5982415" y="-37436"/>
                  <a:pt x="6444370" y="64607"/>
                  <a:pt x="6472032" y="257872"/>
                </a:cubicBezTo>
                <a:cubicBezTo>
                  <a:pt x="6684094" y="837155"/>
                  <a:pt x="6343256" y="1494805"/>
                  <a:pt x="6472032" y="2647506"/>
                </a:cubicBezTo>
                <a:cubicBezTo>
                  <a:pt x="6539765" y="2791512"/>
                  <a:pt x="5873669" y="2815619"/>
                  <a:pt x="5393360" y="2905379"/>
                </a:cubicBezTo>
                <a:cubicBezTo>
                  <a:pt x="4986377" y="2814262"/>
                  <a:pt x="1883075" y="2885824"/>
                  <a:pt x="1078671" y="2905379"/>
                </a:cubicBezTo>
                <a:cubicBezTo>
                  <a:pt x="562206" y="2896396"/>
                  <a:pt x="-48301" y="2760804"/>
                  <a:pt x="0" y="2647506"/>
                </a:cubicBezTo>
                <a:cubicBezTo>
                  <a:pt x="16770" y="1612326"/>
                  <a:pt x="-68859" y="1030022"/>
                  <a:pt x="0" y="257872"/>
                </a:cubicBezTo>
                <a:close/>
              </a:path>
              <a:path w="6472032" h="2905379" fill="none" stroke="0" extrusionOk="0">
                <a:moveTo>
                  <a:pt x="0" y="257872"/>
                </a:moveTo>
                <a:cubicBezTo>
                  <a:pt x="48291" y="213675"/>
                  <a:pt x="567240" y="94669"/>
                  <a:pt x="1078671" y="0"/>
                </a:cubicBezTo>
                <a:cubicBezTo>
                  <a:pt x="2415196" y="73977"/>
                  <a:pt x="4827011" y="165350"/>
                  <a:pt x="5393360" y="0"/>
                </a:cubicBezTo>
                <a:cubicBezTo>
                  <a:pt x="5979524" y="-33994"/>
                  <a:pt x="6412650" y="95353"/>
                  <a:pt x="6472032" y="257872"/>
                </a:cubicBezTo>
                <a:cubicBezTo>
                  <a:pt x="6817612" y="813633"/>
                  <a:pt x="6245540" y="1534203"/>
                  <a:pt x="6472032" y="2647506"/>
                </a:cubicBezTo>
                <a:cubicBezTo>
                  <a:pt x="6396780" y="2786472"/>
                  <a:pt x="5839165" y="2828206"/>
                  <a:pt x="5393360" y="2905379"/>
                </a:cubicBezTo>
                <a:cubicBezTo>
                  <a:pt x="5049076" y="2929415"/>
                  <a:pt x="1977059" y="2978509"/>
                  <a:pt x="1078671" y="2905379"/>
                </a:cubicBezTo>
                <a:cubicBezTo>
                  <a:pt x="560544" y="2896954"/>
                  <a:pt x="-59927" y="2786840"/>
                  <a:pt x="0" y="2647506"/>
                </a:cubicBezTo>
                <a:cubicBezTo>
                  <a:pt x="107146" y="1566081"/>
                  <a:pt x="-35314" y="1036373"/>
                  <a:pt x="0" y="257872"/>
                </a:cubicBezTo>
                <a:close/>
              </a:path>
            </a:pathLst>
          </a:custGeom>
          <a:solidFill>
            <a:schemeClr val="bg1"/>
          </a:solidFill>
          <a:ln w="76200" cmpd="dbl">
            <a:solidFill>
              <a:srgbClr val="FFC000"/>
            </a:solidFill>
            <a:prstDash val="sysDot"/>
            <a:extLst>
              <a:ext uri="{C807C97D-BFC1-408E-A445-0C87EB9F89A2}">
                <ask:lineSketchStyleProps xmlns:ask="http://schemas.microsoft.com/office/drawing/2018/sketchyshapes" sd="852854689">
                  <a:custGeom>
                    <a:avLst/>
                    <a:gdLst>
                      <a:gd name="connsiteX0" fmla="*/ 0 w 6472032"/>
                      <a:gd name="connsiteY0" fmla="*/ 257872 h 2905379"/>
                      <a:gd name="connsiteX1" fmla="*/ 1078671 w 6472032"/>
                      <a:gd name="connsiteY1" fmla="*/ 0 h 2905379"/>
                      <a:gd name="connsiteX2" fmla="*/ 5393360 w 6472032"/>
                      <a:gd name="connsiteY2" fmla="*/ 0 h 2905379"/>
                      <a:gd name="connsiteX3" fmla="*/ 6472032 w 6472032"/>
                      <a:gd name="connsiteY3" fmla="*/ 257872 h 2905379"/>
                      <a:gd name="connsiteX4" fmla="*/ 6472032 w 6472032"/>
                      <a:gd name="connsiteY4" fmla="*/ 2647506 h 2905379"/>
                      <a:gd name="connsiteX5" fmla="*/ 5393360 w 6472032"/>
                      <a:gd name="connsiteY5" fmla="*/ 2905379 h 2905379"/>
                      <a:gd name="connsiteX6" fmla="*/ 1078671 w 6472032"/>
                      <a:gd name="connsiteY6" fmla="*/ 2905379 h 2905379"/>
                      <a:gd name="connsiteX7" fmla="*/ 0 w 6472032"/>
                      <a:gd name="connsiteY7" fmla="*/ 2647506 h 2905379"/>
                      <a:gd name="connsiteX8" fmla="*/ 0 w 6472032"/>
                      <a:gd name="connsiteY8" fmla="*/ 257872 h 2905379"/>
                      <a:gd name="connsiteX0" fmla="*/ 0 w 6472032"/>
                      <a:gd name="connsiteY0" fmla="*/ 257872 h 2905379"/>
                      <a:gd name="connsiteX1" fmla="*/ 1078671 w 6472032"/>
                      <a:gd name="connsiteY1" fmla="*/ 0 h 2905379"/>
                      <a:gd name="connsiteX2" fmla="*/ 5393360 w 6472032"/>
                      <a:gd name="connsiteY2" fmla="*/ 0 h 2905379"/>
                      <a:gd name="connsiteX3" fmla="*/ 6472032 w 6472032"/>
                      <a:gd name="connsiteY3" fmla="*/ 257872 h 2905379"/>
                      <a:gd name="connsiteX4" fmla="*/ 6472032 w 6472032"/>
                      <a:gd name="connsiteY4" fmla="*/ 2647506 h 2905379"/>
                      <a:gd name="connsiteX5" fmla="*/ 5393360 w 6472032"/>
                      <a:gd name="connsiteY5" fmla="*/ 2905379 h 2905379"/>
                      <a:gd name="connsiteX6" fmla="*/ 1078671 w 6472032"/>
                      <a:gd name="connsiteY6" fmla="*/ 2905379 h 2905379"/>
                      <a:gd name="connsiteX7" fmla="*/ 0 w 6472032"/>
                      <a:gd name="connsiteY7" fmla="*/ 2647506 h 2905379"/>
                      <a:gd name="connsiteX8" fmla="*/ 0 w 6472032"/>
                      <a:gd name="connsiteY8" fmla="*/ 257872 h 290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032" h="2905379" fill="none" extrusionOk="0">
                        <a:moveTo>
                          <a:pt x="0" y="257872"/>
                        </a:moveTo>
                        <a:cubicBezTo>
                          <a:pt x="4741" y="201804"/>
                          <a:pt x="543458" y="45120"/>
                          <a:pt x="1078671" y="0"/>
                        </a:cubicBezTo>
                        <a:cubicBezTo>
                          <a:pt x="2372174" y="45079"/>
                          <a:pt x="4849275" y="139162"/>
                          <a:pt x="5393360" y="0"/>
                        </a:cubicBezTo>
                        <a:cubicBezTo>
                          <a:pt x="5982278" y="-31895"/>
                          <a:pt x="6407426" y="105884"/>
                          <a:pt x="6472032" y="257872"/>
                        </a:cubicBezTo>
                        <a:cubicBezTo>
                          <a:pt x="6788390" y="838478"/>
                          <a:pt x="6200339" y="1566766"/>
                          <a:pt x="6472032" y="2647506"/>
                        </a:cubicBezTo>
                        <a:cubicBezTo>
                          <a:pt x="6490968" y="2752349"/>
                          <a:pt x="5895831" y="2837480"/>
                          <a:pt x="5393360" y="2905379"/>
                        </a:cubicBezTo>
                        <a:cubicBezTo>
                          <a:pt x="5059820" y="2973044"/>
                          <a:pt x="2055042" y="2938067"/>
                          <a:pt x="1078671" y="2905379"/>
                        </a:cubicBezTo>
                        <a:cubicBezTo>
                          <a:pt x="586114" y="2902119"/>
                          <a:pt x="-41557" y="2795162"/>
                          <a:pt x="0" y="2647506"/>
                        </a:cubicBezTo>
                        <a:cubicBezTo>
                          <a:pt x="129859" y="1484054"/>
                          <a:pt x="-20855" y="1031009"/>
                          <a:pt x="0" y="257872"/>
                        </a:cubicBezTo>
                        <a:close/>
                      </a:path>
                      <a:path w="6472032" h="2905379" stroke="0" extrusionOk="0">
                        <a:moveTo>
                          <a:pt x="0" y="257872"/>
                        </a:moveTo>
                        <a:cubicBezTo>
                          <a:pt x="73809" y="162851"/>
                          <a:pt x="520002" y="-8221"/>
                          <a:pt x="1078671" y="0"/>
                        </a:cubicBezTo>
                        <a:cubicBezTo>
                          <a:pt x="2981118" y="-22667"/>
                          <a:pt x="3786137" y="-1797"/>
                          <a:pt x="5393360" y="0"/>
                        </a:cubicBezTo>
                        <a:cubicBezTo>
                          <a:pt x="5942278" y="-2924"/>
                          <a:pt x="6513417" y="101937"/>
                          <a:pt x="6472032" y="257872"/>
                        </a:cubicBezTo>
                        <a:cubicBezTo>
                          <a:pt x="6532036" y="646482"/>
                          <a:pt x="6743782" y="2168965"/>
                          <a:pt x="6472032" y="2647506"/>
                        </a:cubicBezTo>
                        <a:cubicBezTo>
                          <a:pt x="6398795" y="2781764"/>
                          <a:pt x="5964471" y="2900033"/>
                          <a:pt x="5393360" y="2905379"/>
                        </a:cubicBezTo>
                        <a:cubicBezTo>
                          <a:pt x="3417787" y="2743766"/>
                          <a:pt x="1705803" y="2999333"/>
                          <a:pt x="1078671" y="2905379"/>
                        </a:cubicBezTo>
                        <a:cubicBezTo>
                          <a:pt x="450851" y="2921991"/>
                          <a:pt x="-84186" y="2756349"/>
                          <a:pt x="0" y="2647506"/>
                        </a:cubicBezTo>
                        <a:cubicBezTo>
                          <a:pt x="78241" y="2087777"/>
                          <a:pt x="133567" y="553095"/>
                          <a:pt x="0" y="257872"/>
                        </a:cubicBezTo>
                        <a:close/>
                      </a:path>
                      <a:path w="6472032" h="2905379" fill="none" stroke="0" extrusionOk="0">
                        <a:moveTo>
                          <a:pt x="0" y="257872"/>
                        </a:moveTo>
                        <a:cubicBezTo>
                          <a:pt x="77594" y="149237"/>
                          <a:pt x="550762" y="66950"/>
                          <a:pt x="1078671" y="0"/>
                        </a:cubicBezTo>
                        <a:cubicBezTo>
                          <a:pt x="2546574" y="89556"/>
                          <a:pt x="4789864" y="47189"/>
                          <a:pt x="5393360" y="0"/>
                        </a:cubicBezTo>
                        <a:cubicBezTo>
                          <a:pt x="5975772" y="-12685"/>
                          <a:pt x="6438776" y="92014"/>
                          <a:pt x="6472032" y="257872"/>
                        </a:cubicBezTo>
                        <a:cubicBezTo>
                          <a:pt x="6794034" y="699832"/>
                          <a:pt x="6295304" y="1462197"/>
                          <a:pt x="6472032" y="2647506"/>
                        </a:cubicBezTo>
                        <a:cubicBezTo>
                          <a:pt x="6465543" y="2779377"/>
                          <a:pt x="5931987" y="2891550"/>
                          <a:pt x="5393360" y="2905379"/>
                        </a:cubicBezTo>
                        <a:cubicBezTo>
                          <a:pt x="4905666" y="2881959"/>
                          <a:pt x="1943107" y="2917416"/>
                          <a:pt x="1078671" y="2905379"/>
                        </a:cubicBezTo>
                        <a:cubicBezTo>
                          <a:pt x="566820" y="2899948"/>
                          <a:pt x="-43993" y="2779908"/>
                          <a:pt x="0" y="2647506"/>
                        </a:cubicBezTo>
                        <a:cubicBezTo>
                          <a:pt x="94502" y="1582632"/>
                          <a:pt x="-45200" y="1106712"/>
                          <a:pt x="0" y="2578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22225">
                  <a:solidFill>
                    <a:sysClr val="windowText" lastClr="000000"/>
                  </a:solidFill>
                  <a:prstDash val="solid"/>
                </a:ln>
                <a:solidFill>
                  <a:srgbClr val="FFC000"/>
                </a:solidFill>
                <a:latin typeface="Calibri" panose="020F0502020204030204"/>
              </a:rPr>
              <a:t>Hoạt động 1: Thực vật cung cấp thức ăn cho con người và động vật</a:t>
            </a:r>
            <a:endParaRPr kumimoji="0" lang="en-US" sz="4400" b="1" i="0" u="none" strike="noStrike" kern="1200" cap="none" spc="0" normalizeH="0" baseline="0" noProof="0" dirty="0">
              <a:ln w="22225">
                <a:solidFill>
                  <a:sysClr val="windowText" lastClr="000000"/>
                </a:solidFill>
                <a:prstDash val="solid"/>
              </a:ln>
              <a:solidFill>
                <a:srgbClr val="FFC000"/>
              </a:solidFill>
              <a:effectLst/>
              <a:uLnTx/>
              <a:uFillTx/>
              <a:latin typeface="Calibri" panose="020F0502020204030204"/>
            </a:endParaRPr>
          </a:p>
        </p:txBody>
      </p:sp>
      <p:sp>
        <p:nvSpPr>
          <p:cNvPr id="5" name="Content Placeholder 4">
            <a:extLst>
              <a:ext uri="{FF2B5EF4-FFF2-40B4-BE49-F238E27FC236}">
                <a16:creationId xmlns:a16="http://schemas.microsoft.com/office/drawing/2014/main" id="{3B8E5D3B-BDF1-9F67-536B-8E9F77E41898}"/>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4088049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
            <a:extLst>
              <a:ext uri="{FF2B5EF4-FFF2-40B4-BE49-F238E27FC236}">
                <a16:creationId xmlns:a16="http://schemas.microsoft.com/office/drawing/2014/main" id="{1C71571B-52D3-410F-B3F6-E385EB8DC988}"/>
              </a:ext>
            </a:extLst>
          </p:cNvPr>
          <p:cNvGrpSpPr/>
          <p:nvPr/>
        </p:nvGrpSpPr>
        <p:grpSpPr>
          <a:xfrm>
            <a:off x="371323" y="923925"/>
            <a:ext cx="10940524" cy="4867275"/>
            <a:chOff x="1595438" y="4467226"/>
            <a:chExt cx="3744913" cy="1149350"/>
          </a:xfrm>
          <a:solidFill>
            <a:srgbClr val="F58791"/>
          </a:solidFill>
        </p:grpSpPr>
        <p:sp>
          <p:nvSpPr>
            <p:cNvPr id="4" name="Freeform 8">
              <a:extLst>
                <a:ext uri="{FF2B5EF4-FFF2-40B4-BE49-F238E27FC236}">
                  <a16:creationId xmlns:a16="http://schemas.microsoft.com/office/drawing/2014/main" id="{0C66FEC1-8644-4722-A1F2-724803C6DA49}"/>
                </a:ext>
              </a:extLst>
            </p:cNvPr>
            <p:cNvSpPr>
              <a:spLocks/>
            </p:cNvSpPr>
            <p:nvPr/>
          </p:nvSpPr>
          <p:spPr bwMode="auto">
            <a:xfrm>
              <a:off x="1595438" y="4467226"/>
              <a:ext cx="3705225" cy="1122363"/>
            </a:xfrm>
            <a:custGeom>
              <a:avLst/>
              <a:gdLst>
                <a:gd name="T0" fmla="*/ 249 w 2341"/>
                <a:gd name="T1" fmla="*/ 18 h 707"/>
                <a:gd name="T2" fmla="*/ 2264 w 2341"/>
                <a:gd name="T3" fmla="*/ 40 h 707"/>
                <a:gd name="T4" fmla="*/ 2315 w 2341"/>
                <a:gd name="T5" fmla="*/ 54 h 707"/>
                <a:gd name="T6" fmla="*/ 2340 w 2341"/>
                <a:gd name="T7" fmla="*/ 136 h 707"/>
                <a:gd name="T8" fmla="*/ 2322 w 2341"/>
                <a:gd name="T9" fmla="*/ 668 h 707"/>
                <a:gd name="T10" fmla="*/ 2315 w 2341"/>
                <a:gd name="T11" fmla="*/ 696 h 707"/>
                <a:gd name="T12" fmla="*/ 2278 w 2341"/>
                <a:gd name="T13" fmla="*/ 707 h 707"/>
                <a:gd name="T14" fmla="*/ 334 w 2341"/>
                <a:gd name="T15" fmla="*/ 702 h 707"/>
                <a:gd name="T16" fmla="*/ 265 w 2341"/>
                <a:gd name="T17" fmla="*/ 681 h 707"/>
                <a:gd name="T18" fmla="*/ 253 w 2341"/>
                <a:gd name="T19" fmla="*/ 620 h 707"/>
                <a:gd name="T20" fmla="*/ 269 w 2341"/>
                <a:gd name="T21" fmla="*/ 228 h 707"/>
                <a:gd name="T22" fmla="*/ 183 w 2341"/>
                <a:gd name="T23" fmla="*/ 191 h 707"/>
                <a:gd name="T24" fmla="*/ 4 w 2341"/>
                <a:gd name="T25" fmla="*/ 358 h 707"/>
                <a:gd name="T26" fmla="*/ 249 w 2341"/>
                <a:gd name="T27" fmla="*/ 18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1" h="707">
                  <a:moveTo>
                    <a:pt x="249" y="18"/>
                  </a:moveTo>
                  <a:cubicBezTo>
                    <a:pt x="919" y="7"/>
                    <a:pt x="1595" y="0"/>
                    <a:pt x="2264" y="40"/>
                  </a:cubicBezTo>
                  <a:cubicBezTo>
                    <a:pt x="2282" y="41"/>
                    <a:pt x="2301" y="43"/>
                    <a:pt x="2315" y="54"/>
                  </a:cubicBezTo>
                  <a:cubicBezTo>
                    <a:pt x="2339" y="71"/>
                    <a:pt x="2341" y="106"/>
                    <a:pt x="2340" y="136"/>
                  </a:cubicBezTo>
                  <a:cubicBezTo>
                    <a:pt x="2334" y="313"/>
                    <a:pt x="2328" y="491"/>
                    <a:pt x="2322" y="668"/>
                  </a:cubicBezTo>
                  <a:cubicBezTo>
                    <a:pt x="2322" y="678"/>
                    <a:pt x="2321" y="689"/>
                    <a:pt x="2315" y="696"/>
                  </a:cubicBezTo>
                  <a:cubicBezTo>
                    <a:pt x="2306" y="707"/>
                    <a:pt x="2291" y="707"/>
                    <a:pt x="2278" y="707"/>
                  </a:cubicBezTo>
                  <a:cubicBezTo>
                    <a:pt x="1630" y="706"/>
                    <a:pt x="982" y="704"/>
                    <a:pt x="334" y="702"/>
                  </a:cubicBezTo>
                  <a:cubicBezTo>
                    <a:pt x="309" y="702"/>
                    <a:pt x="281" y="700"/>
                    <a:pt x="265" y="681"/>
                  </a:cubicBezTo>
                  <a:cubicBezTo>
                    <a:pt x="251" y="665"/>
                    <a:pt x="252" y="641"/>
                    <a:pt x="253" y="620"/>
                  </a:cubicBezTo>
                  <a:cubicBezTo>
                    <a:pt x="259" y="513"/>
                    <a:pt x="263" y="356"/>
                    <a:pt x="269" y="228"/>
                  </a:cubicBezTo>
                  <a:cubicBezTo>
                    <a:pt x="271" y="183"/>
                    <a:pt x="221" y="165"/>
                    <a:pt x="183" y="191"/>
                  </a:cubicBezTo>
                  <a:cubicBezTo>
                    <a:pt x="120" y="232"/>
                    <a:pt x="58" y="290"/>
                    <a:pt x="4" y="358"/>
                  </a:cubicBezTo>
                  <a:cubicBezTo>
                    <a:pt x="0" y="210"/>
                    <a:pt x="70" y="24"/>
                    <a:pt x="249" y="18"/>
                  </a:cubicBezTo>
                </a:path>
              </a:pathLst>
            </a:custGeom>
            <a:solidFill>
              <a:srgbClr val="FFFFFF"/>
            </a:solid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9">
              <a:extLst>
                <a:ext uri="{FF2B5EF4-FFF2-40B4-BE49-F238E27FC236}">
                  <a16:creationId xmlns:a16="http://schemas.microsoft.com/office/drawing/2014/main" id="{81B8C9C5-E53A-43BE-9DD0-43C5BAE32990}"/>
                </a:ext>
              </a:extLst>
            </p:cNvPr>
            <p:cNvSpPr>
              <a:spLocks/>
            </p:cNvSpPr>
            <p:nvPr/>
          </p:nvSpPr>
          <p:spPr bwMode="auto">
            <a:xfrm>
              <a:off x="1595438" y="4467226"/>
              <a:ext cx="3744913" cy="1149350"/>
            </a:xfrm>
            <a:custGeom>
              <a:avLst/>
              <a:gdLst>
                <a:gd name="T0" fmla="*/ 259 w 2366"/>
                <a:gd name="T1" fmla="*/ 32 h 724"/>
                <a:gd name="T2" fmla="*/ 1397 w 2366"/>
                <a:gd name="T3" fmla="*/ 25 h 724"/>
                <a:gd name="T4" fmla="*/ 1966 w 2366"/>
                <a:gd name="T5" fmla="*/ 39 h 724"/>
                <a:gd name="T6" fmla="*/ 2250 w 2366"/>
                <a:gd name="T7" fmla="*/ 53 h 724"/>
                <a:gd name="T8" fmla="*/ 2315 w 2366"/>
                <a:gd name="T9" fmla="*/ 63 h 724"/>
                <a:gd name="T10" fmla="*/ 2340 w 2366"/>
                <a:gd name="T11" fmla="*/ 117 h 724"/>
                <a:gd name="T12" fmla="*/ 2336 w 2366"/>
                <a:gd name="T13" fmla="*/ 251 h 724"/>
                <a:gd name="T14" fmla="*/ 2327 w 2366"/>
                <a:gd name="T15" fmla="*/ 537 h 724"/>
                <a:gd name="T16" fmla="*/ 2322 w 2366"/>
                <a:gd name="T17" fmla="*/ 678 h 724"/>
                <a:gd name="T18" fmla="*/ 2256 w 2366"/>
                <a:gd name="T19" fmla="*/ 701 h 724"/>
                <a:gd name="T20" fmla="*/ 2184 w 2366"/>
                <a:gd name="T21" fmla="*/ 701 h 724"/>
                <a:gd name="T22" fmla="*/ 1611 w 2366"/>
                <a:gd name="T23" fmla="*/ 700 h 724"/>
                <a:gd name="T24" fmla="*/ 463 w 2366"/>
                <a:gd name="T25" fmla="*/ 696 h 724"/>
                <a:gd name="T26" fmla="*/ 326 w 2366"/>
                <a:gd name="T27" fmla="*/ 696 h 724"/>
                <a:gd name="T28" fmla="*/ 275 w 2366"/>
                <a:gd name="T29" fmla="*/ 662 h 724"/>
                <a:gd name="T30" fmla="*/ 274 w 2366"/>
                <a:gd name="T31" fmla="*/ 607 h 724"/>
                <a:gd name="T32" fmla="*/ 283 w 2366"/>
                <a:gd name="T33" fmla="*/ 369 h 724"/>
                <a:gd name="T34" fmla="*/ 288 w 2366"/>
                <a:gd name="T35" fmla="*/ 246 h 724"/>
                <a:gd name="T36" fmla="*/ 260 w 2366"/>
                <a:gd name="T37" fmla="*/ 180 h 724"/>
                <a:gd name="T38" fmla="*/ 188 w 2366"/>
                <a:gd name="T39" fmla="*/ 186 h 724"/>
                <a:gd name="T40" fmla="*/ 96 w 2366"/>
                <a:gd name="T41" fmla="*/ 259 h 724"/>
                <a:gd name="T42" fmla="*/ 7 w 2366"/>
                <a:gd name="T43" fmla="*/ 355 h 724"/>
                <a:gd name="T44" fmla="*/ 24 w 2366"/>
                <a:gd name="T45" fmla="*/ 362 h 724"/>
                <a:gd name="T46" fmla="*/ 259 w 2366"/>
                <a:gd name="T47" fmla="*/ 32 h 724"/>
                <a:gd name="T48" fmla="*/ 259 w 2366"/>
                <a:gd name="T49" fmla="*/ 12 h 724"/>
                <a:gd name="T50" fmla="*/ 4 w 2366"/>
                <a:gd name="T51" fmla="*/ 362 h 724"/>
                <a:gd name="T52" fmla="*/ 21 w 2366"/>
                <a:gd name="T53" fmla="*/ 369 h 724"/>
                <a:gd name="T54" fmla="*/ 115 w 2366"/>
                <a:gd name="T55" fmla="*/ 268 h 724"/>
                <a:gd name="T56" fmla="*/ 161 w 2366"/>
                <a:gd name="T57" fmla="*/ 229 h 724"/>
                <a:gd name="T58" fmla="*/ 214 w 2366"/>
                <a:gd name="T59" fmla="*/ 196 h 724"/>
                <a:gd name="T60" fmla="*/ 258 w 2366"/>
                <a:gd name="T61" fmla="*/ 203 h 724"/>
                <a:gd name="T62" fmla="*/ 268 w 2366"/>
                <a:gd name="T63" fmla="*/ 255 h 724"/>
                <a:gd name="T64" fmla="*/ 263 w 2366"/>
                <a:gd name="T65" fmla="*/ 383 h 724"/>
                <a:gd name="T66" fmla="*/ 253 w 2366"/>
                <a:gd name="T67" fmla="*/ 624 h 724"/>
                <a:gd name="T68" fmla="*/ 283 w 2366"/>
                <a:gd name="T69" fmla="*/ 705 h 724"/>
                <a:gd name="T70" fmla="*/ 399 w 2366"/>
                <a:gd name="T71" fmla="*/ 716 h 724"/>
                <a:gd name="T72" fmla="*/ 1571 w 2366"/>
                <a:gd name="T73" fmla="*/ 719 h 724"/>
                <a:gd name="T74" fmla="*/ 2160 w 2366"/>
                <a:gd name="T75" fmla="*/ 721 h 724"/>
                <a:gd name="T76" fmla="*/ 2232 w 2366"/>
                <a:gd name="T77" fmla="*/ 721 h 724"/>
                <a:gd name="T78" fmla="*/ 2303 w 2366"/>
                <a:gd name="T79" fmla="*/ 721 h 724"/>
                <a:gd name="T80" fmla="*/ 2343 w 2366"/>
                <a:gd name="T81" fmla="*/ 648 h 724"/>
                <a:gd name="T82" fmla="*/ 2353 w 2366"/>
                <a:gd name="T83" fmla="*/ 355 h 724"/>
                <a:gd name="T84" fmla="*/ 2357 w 2366"/>
                <a:gd name="T85" fmla="*/ 212 h 724"/>
                <a:gd name="T86" fmla="*/ 2355 w 2366"/>
                <a:gd name="T87" fmla="*/ 86 h 724"/>
                <a:gd name="T88" fmla="*/ 2292 w 2366"/>
                <a:gd name="T89" fmla="*/ 36 h 724"/>
                <a:gd name="T90" fmla="*/ 2152 w 2366"/>
                <a:gd name="T91" fmla="*/ 27 h 724"/>
                <a:gd name="T92" fmla="*/ 1571 w 2366"/>
                <a:gd name="T93" fmla="*/ 8 h 724"/>
                <a:gd name="T94" fmla="*/ 401 w 2366"/>
                <a:gd name="T95" fmla="*/ 10 h 724"/>
                <a:gd name="T96" fmla="*/ 259 w 2366"/>
                <a:gd name="T97" fmla="*/ 12 h 724"/>
                <a:gd name="T98" fmla="*/ 259 w 2366"/>
                <a:gd name="T99" fmla="*/ 3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6" h="724">
                  <a:moveTo>
                    <a:pt x="259" y="32"/>
                  </a:moveTo>
                  <a:cubicBezTo>
                    <a:pt x="638" y="26"/>
                    <a:pt x="1018" y="21"/>
                    <a:pt x="1397" y="25"/>
                  </a:cubicBezTo>
                  <a:cubicBezTo>
                    <a:pt x="1587" y="27"/>
                    <a:pt x="1777" y="31"/>
                    <a:pt x="1966" y="39"/>
                  </a:cubicBezTo>
                  <a:cubicBezTo>
                    <a:pt x="2061" y="43"/>
                    <a:pt x="2156" y="47"/>
                    <a:pt x="2250" y="53"/>
                  </a:cubicBezTo>
                  <a:cubicBezTo>
                    <a:pt x="2271" y="54"/>
                    <a:pt x="2297" y="52"/>
                    <a:pt x="2315" y="63"/>
                  </a:cubicBezTo>
                  <a:cubicBezTo>
                    <a:pt x="2334" y="74"/>
                    <a:pt x="2338" y="97"/>
                    <a:pt x="2340" y="117"/>
                  </a:cubicBezTo>
                  <a:cubicBezTo>
                    <a:pt x="2342" y="162"/>
                    <a:pt x="2337" y="207"/>
                    <a:pt x="2336" y="251"/>
                  </a:cubicBezTo>
                  <a:cubicBezTo>
                    <a:pt x="2333" y="347"/>
                    <a:pt x="2330" y="442"/>
                    <a:pt x="2327" y="537"/>
                  </a:cubicBezTo>
                  <a:cubicBezTo>
                    <a:pt x="2325" y="584"/>
                    <a:pt x="2327" y="632"/>
                    <a:pt x="2322" y="678"/>
                  </a:cubicBezTo>
                  <a:cubicBezTo>
                    <a:pt x="2319" y="709"/>
                    <a:pt x="2278" y="701"/>
                    <a:pt x="2256" y="701"/>
                  </a:cubicBezTo>
                  <a:cubicBezTo>
                    <a:pt x="2232" y="701"/>
                    <a:pt x="2208" y="701"/>
                    <a:pt x="2184" y="701"/>
                  </a:cubicBezTo>
                  <a:cubicBezTo>
                    <a:pt x="1993" y="701"/>
                    <a:pt x="1802" y="700"/>
                    <a:pt x="1611" y="700"/>
                  </a:cubicBezTo>
                  <a:cubicBezTo>
                    <a:pt x="1228" y="698"/>
                    <a:pt x="846" y="697"/>
                    <a:pt x="463" y="696"/>
                  </a:cubicBezTo>
                  <a:cubicBezTo>
                    <a:pt x="418" y="696"/>
                    <a:pt x="371" y="699"/>
                    <a:pt x="326" y="696"/>
                  </a:cubicBezTo>
                  <a:cubicBezTo>
                    <a:pt x="303" y="694"/>
                    <a:pt x="281" y="687"/>
                    <a:pt x="275" y="662"/>
                  </a:cubicBezTo>
                  <a:cubicBezTo>
                    <a:pt x="270" y="645"/>
                    <a:pt x="273" y="625"/>
                    <a:pt x="274" y="607"/>
                  </a:cubicBezTo>
                  <a:cubicBezTo>
                    <a:pt x="278" y="528"/>
                    <a:pt x="281" y="449"/>
                    <a:pt x="283" y="369"/>
                  </a:cubicBezTo>
                  <a:cubicBezTo>
                    <a:pt x="285" y="328"/>
                    <a:pt x="286" y="287"/>
                    <a:pt x="288" y="246"/>
                  </a:cubicBezTo>
                  <a:cubicBezTo>
                    <a:pt x="289" y="219"/>
                    <a:pt x="285" y="194"/>
                    <a:pt x="260" y="180"/>
                  </a:cubicBezTo>
                  <a:cubicBezTo>
                    <a:pt x="236" y="168"/>
                    <a:pt x="209" y="173"/>
                    <a:pt x="188" y="186"/>
                  </a:cubicBezTo>
                  <a:cubicBezTo>
                    <a:pt x="155" y="206"/>
                    <a:pt x="124" y="233"/>
                    <a:pt x="96" y="259"/>
                  </a:cubicBezTo>
                  <a:cubicBezTo>
                    <a:pt x="64" y="289"/>
                    <a:pt x="34" y="321"/>
                    <a:pt x="7" y="355"/>
                  </a:cubicBezTo>
                  <a:cubicBezTo>
                    <a:pt x="13" y="358"/>
                    <a:pt x="18" y="360"/>
                    <a:pt x="24" y="362"/>
                  </a:cubicBezTo>
                  <a:cubicBezTo>
                    <a:pt x="21" y="216"/>
                    <a:pt x="90" y="39"/>
                    <a:pt x="259" y="32"/>
                  </a:cubicBezTo>
                  <a:cubicBezTo>
                    <a:pt x="271" y="31"/>
                    <a:pt x="271" y="11"/>
                    <a:pt x="259" y="12"/>
                  </a:cubicBezTo>
                  <a:cubicBezTo>
                    <a:pt x="79" y="20"/>
                    <a:pt x="0" y="204"/>
                    <a:pt x="4" y="362"/>
                  </a:cubicBezTo>
                  <a:cubicBezTo>
                    <a:pt x="4" y="370"/>
                    <a:pt x="15" y="377"/>
                    <a:pt x="21" y="369"/>
                  </a:cubicBezTo>
                  <a:cubicBezTo>
                    <a:pt x="50" y="333"/>
                    <a:pt x="81" y="299"/>
                    <a:pt x="115" y="268"/>
                  </a:cubicBezTo>
                  <a:cubicBezTo>
                    <a:pt x="130" y="255"/>
                    <a:pt x="145" y="242"/>
                    <a:pt x="161" y="229"/>
                  </a:cubicBezTo>
                  <a:cubicBezTo>
                    <a:pt x="177" y="217"/>
                    <a:pt x="195" y="202"/>
                    <a:pt x="214" y="196"/>
                  </a:cubicBezTo>
                  <a:cubicBezTo>
                    <a:pt x="228" y="191"/>
                    <a:pt x="246" y="192"/>
                    <a:pt x="258" y="203"/>
                  </a:cubicBezTo>
                  <a:cubicBezTo>
                    <a:pt x="272" y="216"/>
                    <a:pt x="268" y="238"/>
                    <a:pt x="268" y="255"/>
                  </a:cubicBezTo>
                  <a:cubicBezTo>
                    <a:pt x="266" y="298"/>
                    <a:pt x="264" y="341"/>
                    <a:pt x="263" y="383"/>
                  </a:cubicBezTo>
                  <a:cubicBezTo>
                    <a:pt x="260" y="464"/>
                    <a:pt x="257" y="544"/>
                    <a:pt x="253" y="624"/>
                  </a:cubicBezTo>
                  <a:cubicBezTo>
                    <a:pt x="251" y="654"/>
                    <a:pt x="253" y="688"/>
                    <a:pt x="283" y="705"/>
                  </a:cubicBezTo>
                  <a:cubicBezTo>
                    <a:pt x="315" y="724"/>
                    <a:pt x="363" y="716"/>
                    <a:pt x="399" y="716"/>
                  </a:cubicBezTo>
                  <a:cubicBezTo>
                    <a:pt x="790" y="717"/>
                    <a:pt x="1180" y="718"/>
                    <a:pt x="1571" y="719"/>
                  </a:cubicBezTo>
                  <a:cubicBezTo>
                    <a:pt x="1767" y="720"/>
                    <a:pt x="1964" y="720"/>
                    <a:pt x="2160" y="721"/>
                  </a:cubicBezTo>
                  <a:cubicBezTo>
                    <a:pt x="2184" y="721"/>
                    <a:pt x="2208" y="721"/>
                    <a:pt x="2232" y="721"/>
                  </a:cubicBezTo>
                  <a:cubicBezTo>
                    <a:pt x="2255" y="721"/>
                    <a:pt x="2280" y="723"/>
                    <a:pt x="2303" y="721"/>
                  </a:cubicBezTo>
                  <a:cubicBezTo>
                    <a:pt x="2343" y="716"/>
                    <a:pt x="2342" y="681"/>
                    <a:pt x="2343" y="648"/>
                  </a:cubicBezTo>
                  <a:cubicBezTo>
                    <a:pt x="2346" y="550"/>
                    <a:pt x="2349" y="452"/>
                    <a:pt x="2353" y="355"/>
                  </a:cubicBezTo>
                  <a:cubicBezTo>
                    <a:pt x="2354" y="307"/>
                    <a:pt x="2356" y="259"/>
                    <a:pt x="2357" y="212"/>
                  </a:cubicBezTo>
                  <a:cubicBezTo>
                    <a:pt x="2359" y="172"/>
                    <a:pt x="2366" y="125"/>
                    <a:pt x="2355" y="86"/>
                  </a:cubicBezTo>
                  <a:cubicBezTo>
                    <a:pt x="2346" y="56"/>
                    <a:pt x="2323" y="40"/>
                    <a:pt x="2292" y="36"/>
                  </a:cubicBezTo>
                  <a:cubicBezTo>
                    <a:pt x="2246" y="30"/>
                    <a:pt x="2198" y="30"/>
                    <a:pt x="2152" y="27"/>
                  </a:cubicBezTo>
                  <a:cubicBezTo>
                    <a:pt x="1958" y="17"/>
                    <a:pt x="1765" y="11"/>
                    <a:pt x="1571" y="8"/>
                  </a:cubicBezTo>
                  <a:cubicBezTo>
                    <a:pt x="1181" y="0"/>
                    <a:pt x="791" y="4"/>
                    <a:pt x="401" y="10"/>
                  </a:cubicBezTo>
                  <a:cubicBezTo>
                    <a:pt x="353" y="10"/>
                    <a:pt x="306" y="11"/>
                    <a:pt x="259" y="12"/>
                  </a:cubicBezTo>
                  <a:cubicBezTo>
                    <a:pt x="246" y="12"/>
                    <a:pt x="246" y="32"/>
                    <a:pt x="259" y="32"/>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0">
              <a:extLst>
                <a:ext uri="{FF2B5EF4-FFF2-40B4-BE49-F238E27FC236}">
                  <a16:creationId xmlns:a16="http://schemas.microsoft.com/office/drawing/2014/main" id="{79F7644E-B455-458F-A163-8A0DE857A867}"/>
                </a:ext>
              </a:extLst>
            </p:cNvPr>
            <p:cNvSpPr>
              <a:spLocks/>
            </p:cNvSpPr>
            <p:nvPr/>
          </p:nvSpPr>
          <p:spPr bwMode="auto">
            <a:xfrm>
              <a:off x="4432301" y="4783138"/>
              <a:ext cx="776288" cy="739775"/>
            </a:xfrm>
            <a:custGeom>
              <a:avLst/>
              <a:gdLst>
                <a:gd name="T0" fmla="*/ 470 w 490"/>
                <a:gd name="T1" fmla="*/ 13 h 466"/>
                <a:gd name="T2" fmla="*/ 463 w 490"/>
                <a:gd name="T3" fmla="*/ 227 h 466"/>
                <a:gd name="T4" fmla="*/ 459 w 490"/>
                <a:gd name="T5" fmla="*/ 334 h 466"/>
                <a:gd name="T6" fmla="*/ 458 w 490"/>
                <a:gd name="T7" fmla="*/ 385 h 466"/>
                <a:gd name="T8" fmla="*/ 434 w 490"/>
                <a:gd name="T9" fmla="*/ 438 h 466"/>
                <a:gd name="T10" fmla="*/ 336 w 490"/>
                <a:gd name="T11" fmla="*/ 438 h 466"/>
                <a:gd name="T12" fmla="*/ 226 w 490"/>
                <a:gd name="T13" fmla="*/ 438 h 466"/>
                <a:gd name="T14" fmla="*/ 13 w 490"/>
                <a:gd name="T15" fmla="*/ 437 h 466"/>
                <a:gd name="T16" fmla="*/ 13 w 490"/>
                <a:gd name="T17" fmla="*/ 457 h 466"/>
                <a:gd name="T18" fmla="*/ 249 w 490"/>
                <a:gd name="T19" fmla="*/ 458 h 466"/>
                <a:gd name="T20" fmla="*/ 368 w 490"/>
                <a:gd name="T21" fmla="*/ 458 h 466"/>
                <a:gd name="T22" fmla="*/ 461 w 490"/>
                <a:gd name="T23" fmla="*/ 450 h 466"/>
                <a:gd name="T24" fmla="*/ 478 w 490"/>
                <a:gd name="T25" fmla="*/ 369 h 466"/>
                <a:gd name="T26" fmla="*/ 482 w 490"/>
                <a:gd name="T27" fmla="*/ 251 h 466"/>
                <a:gd name="T28" fmla="*/ 490 w 490"/>
                <a:gd name="T29" fmla="*/ 13 h 466"/>
                <a:gd name="T30" fmla="*/ 470 w 490"/>
                <a:gd name="T31" fmla="*/ 1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466">
                  <a:moveTo>
                    <a:pt x="470" y="13"/>
                  </a:moveTo>
                  <a:cubicBezTo>
                    <a:pt x="468" y="84"/>
                    <a:pt x="465" y="155"/>
                    <a:pt x="463" y="227"/>
                  </a:cubicBezTo>
                  <a:cubicBezTo>
                    <a:pt x="462" y="262"/>
                    <a:pt x="461" y="298"/>
                    <a:pt x="459" y="334"/>
                  </a:cubicBezTo>
                  <a:cubicBezTo>
                    <a:pt x="459" y="351"/>
                    <a:pt x="458" y="368"/>
                    <a:pt x="458" y="385"/>
                  </a:cubicBezTo>
                  <a:cubicBezTo>
                    <a:pt x="457" y="405"/>
                    <a:pt x="462" y="435"/>
                    <a:pt x="434" y="438"/>
                  </a:cubicBezTo>
                  <a:cubicBezTo>
                    <a:pt x="402" y="442"/>
                    <a:pt x="368" y="438"/>
                    <a:pt x="336" y="438"/>
                  </a:cubicBezTo>
                  <a:cubicBezTo>
                    <a:pt x="299" y="438"/>
                    <a:pt x="262" y="438"/>
                    <a:pt x="226" y="438"/>
                  </a:cubicBezTo>
                  <a:cubicBezTo>
                    <a:pt x="155" y="438"/>
                    <a:pt x="84" y="437"/>
                    <a:pt x="13" y="437"/>
                  </a:cubicBezTo>
                  <a:cubicBezTo>
                    <a:pt x="0" y="437"/>
                    <a:pt x="0" y="457"/>
                    <a:pt x="13" y="457"/>
                  </a:cubicBezTo>
                  <a:cubicBezTo>
                    <a:pt x="92" y="457"/>
                    <a:pt x="170" y="458"/>
                    <a:pt x="249" y="458"/>
                  </a:cubicBezTo>
                  <a:cubicBezTo>
                    <a:pt x="289" y="458"/>
                    <a:pt x="328" y="458"/>
                    <a:pt x="368" y="458"/>
                  </a:cubicBezTo>
                  <a:cubicBezTo>
                    <a:pt x="394" y="458"/>
                    <a:pt x="437" y="466"/>
                    <a:pt x="461" y="450"/>
                  </a:cubicBezTo>
                  <a:cubicBezTo>
                    <a:pt x="484" y="434"/>
                    <a:pt x="478" y="393"/>
                    <a:pt x="478" y="369"/>
                  </a:cubicBezTo>
                  <a:cubicBezTo>
                    <a:pt x="480" y="330"/>
                    <a:pt x="481" y="290"/>
                    <a:pt x="482" y="251"/>
                  </a:cubicBezTo>
                  <a:cubicBezTo>
                    <a:pt x="485" y="171"/>
                    <a:pt x="487" y="92"/>
                    <a:pt x="490" y="13"/>
                  </a:cubicBezTo>
                  <a:cubicBezTo>
                    <a:pt x="490" y="0"/>
                    <a:pt x="470" y="0"/>
                    <a:pt x="470" y="13"/>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9" name="TextBox 8">
            <a:extLst>
              <a:ext uri="{FF2B5EF4-FFF2-40B4-BE49-F238E27FC236}">
                <a16:creationId xmlns:a16="http://schemas.microsoft.com/office/drawing/2014/main" id="{42C0D236-15A9-9F39-746D-687FC18744E1}"/>
              </a:ext>
            </a:extLst>
          </p:cNvPr>
          <p:cNvSpPr txBox="1"/>
          <p:nvPr/>
        </p:nvSpPr>
        <p:spPr>
          <a:xfrm>
            <a:off x="2066925" y="1466850"/>
            <a:ext cx="8439150" cy="3970318"/>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Thực vật có khả năng tổng hợp chất dinh dưỡng từ khí các-bô-níc, nước và chất khoáng dưới tác dụng của ánh sáng mặt trời. Nhưng động vật và con người không thể tự tổng hợp chất dinh dưỡng như thực vật mà phải lấy thức ăn từ thực vật và động vật khác.</a:t>
            </a:r>
            <a:endParaRPr lang="vi-VN" sz="3600" b="1"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188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D75CB48-1B7D-51D6-2092-1807B3FE1E7E}"/>
              </a:ext>
            </a:extLst>
          </p:cNvPr>
          <p:cNvSpPr/>
          <p:nvPr/>
        </p:nvSpPr>
        <p:spPr>
          <a:xfrm>
            <a:off x="495301" y="1266826"/>
            <a:ext cx="5791200" cy="4133850"/>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Quan sát hình 2 và trả lời các câu hỏi:</a:t>
            </a:r>
          </a:p>
          <a:p>
            <a:pPr marL="457200" lvl="0" indent="-457200" algn="just">
              <a:buFont typeface="Arial" panose="020B0604020202020204" pitchFamily="34" charset="0"/>
              <a:buChar char="•"/>
            </a:pPr>
            <a:r>
              <a:rPr lang="vi-VN" sz="32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Thức ăn của động vật và con người được lấy từ đâu?</a:t>
            </a:r>
          </a:p>
          <a:p>
            <a:pPr marL="457200" lvl="0" indent="-457200" algn="just">
              <a:buFont typeface="Arial" panose="020B0604020202020204" pitchFamily="34" charset="0"/>
              <a:buChar char="•"/>
            </a:pPr>
            <a:r>
              <a:rPr lang="vi-VN" sz="32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 bộ phận nào của cây ngô có thể được dùng làm thức ăn cho con người và động vật?</a:t>
            </a:r>
          </a:p>
        </p:txBody>
      </p:sp>
      <p:pic>
        <p:nvPicPr>
          <p:cNvPr id="7" name="Picture 6">
            <a:extLst>
              <a:ext uri="{FF2B5EF4-FFF2-40B4-BE49-F238E27FC236}">
                <a16:creationId xmlns:a16="http://schemas.microsoft.com/office/drawing/2014/main" id="{9667DF8D-305F-5B72-FE64-793686426C9D}"/>
              </a:ext>
            </a:extLst>
          </p:cNvPr>
          <p:cNvPicPr>
            <a:picLocks noChangeAspect="1"/>
          </p:cNvPicPr>
          <p:nvPr/>
        </p:nvPicPr>
        <p:blipFill>
          <a:blip r:embed="rId2"/>
          <a:stretch>
            <a:fillRect/>
          </a:stretch>
        </p:blipFill>
        <p:spPr>
          <a:xfrm>
            <a:off x="6610349" y="1447800"/>
            <a:ext cx="5121639" cy="3905250"/>
          </a:xfrm>
          <a:prstGeom prst="rect">
            <a:avLst/>
          </a:prstGeom>
        </p:spPr>
      </p:pic>
      <p:sp>
        <p:nvSpPr>
          <p:cNvPr id="5" name="Content Placeholder 4">
            <a:extLst>
              <a:ext uri="{FF2B5EF4-FFF2-40B4-BE49-F238E27FC236}">
                <a16:creationId xmlns:a16="http://schemas.microsoft.com/office/drawing/2014/main" id="{0EA91CBF-822A-1B45-D7BE-6388C760D9C3}"/>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1593094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857375" y="676275"/>
            <a:ext cx="8244526"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6"/>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918508" y="568181"/>
                <a:ext cx="4171087" cy="1261894"/>
              </a:xfrm>
              <a:prstGeom prst="rect">
                <a:avLst/>
              </a:prstGeom>
              <a:noFill/>
            </p:spPr>
            <p:txBody>
              <a:bodyPr wrap="square">
                <a:spAutoFit/>
              </a:bodyPr>
              <a:lstStyle/>
              <a:p>
                <a:pPr algn="ct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Thức ăn của động vật và con người được lấy từ đâu?</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1943674" y="2922061"/>
            <a:ext cx="8831570" cy="2204399"/>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5025642"/>
                      <a:gd name="connsiteY0" fmla="*/ 308783 h 1852669"/>
                      <a:gd name="connsiteX1" fmla="*/ 197688 w 5025642"/>
                      <a:gd name="connsiteY1" fmla="*/ 0 h 1852669"/>
                      <a:gd name="connsiteX2" fmla="*/ 4827953 w 5025642"/>
                      <a:gd name="connsiteY2" fmla="*/ 0 h 1852669"/>
                      <a:gd name="connsiteX3" fmla="*/ 5025642 w 5025642"/>
                      <a:gd name="connsiteY3" fmla="*/ 308783 h 1852669"/>
                      <a:gd name="connsiteX4" fmla="*/ 5025642 w 5025642"/>
                      <a:gd name="connsiteY4" fmla="*/ 1543885 h 1852669"/>
                      <a:gd name="connsiteX5" fmla="*/ 4827953 w 5025642"/>
                      <a:gd name="connsiteY5" fmla="*/ 1852669 h 1852669"/>
                      <a:gd name="connsiteX6" fmla="*/ 197688 w 5025642"/>
                      <a:gd name="connsiteY6" fmla="*/ 1852669 h 1852669"/>
                      <a:gd name="connsiteX7" fmla="*/ 0 w 5025642"/>
                      <a:gd name="connsiteY7" fmla="*/ 1543885 h 1852669"/>
                      <a:gd name="connsiteX8" fmla="*/ 0 w 5025642"/>
                      <a:gd name="connsiteY8" fmla="*/ 308783 h 1852669"/>
                      <a:gd name="connsiteX0" fmla="*/ 0 w 5025642"/>
                      <a:gd name="connsiteY0" fmla="*/ 308783 h 1852669"/>
                      <a:gd name="connsiteX1" fmla="*/ 197688 w 5025642"/>
                      <a:gd name="connsiteY1" fmla="*/ 0 h 1852669"/>
                      <a:gd name="connsiteX2" fmla="*/ 4827953 w 5025642"/>
                      <a:gd name="connsiteY2" fmla="*/ 0 h 1852669"/>
                      <a:gd name="connsiteX3" fmla="*/ 5025642 w 5025642"/>
                      <a:gd name="connsiteY3" fmla="*/ 308783 h 1852669"/>
                      <a:gd name="connsiteX4" fmla="*/ 5025642 w 5025642"/>
                      <a:gd name="connsiteY4" fmla="*/ 1543885 h 1852669"/>
                      <a:gd name="connsiteX5" fmla="*/ 4827953 w 5025642"/>
                      <a:gd name="connsiteY5" fmla="*/ 1852669 h 1852669"/>
                      <a:gd name="connsiteX6" fmla="*/ 197688 w 5025642"/>
                      <a:gd name="connsiteY6" fmla="*/ 1852669 h 1852669"/>
                      <a:gd name="connsiteX7" fmla="*/ 0 w 5025642"/>
                      <a:gd name="connsiteY7" fmla="*/ 1543885 h 1852669"/>
                      <a:gd name="connsiteX8" fmla="*/ 0 w 5025642"/>
                      <a:gd name="connsiteY8" fmla="*/ 308783 h 18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5642" h="1852669" fill="none" extrusionOk="0">
                        <a:moveTo>
                          <a:pt x="0" y="308783"/>
                        </a:moveTo>
                        <a:cubicBezTo>
                          <a:pt x="20068" y="138476"/>
                          <a:pt x="80897" y="-26186"/>
                          <a:pt x="197688" y="0"/>
                        </a:cubicBezTo>
                        <a:cubicBezTo>
                          <a:pt x="1334099" y="6396"/>
                          <a:pt x="3590800" y="361730"/>
                          <a:pt x="4827953" y="0"/>
                        </a:cubicBezTo>
                        <a:cubicBezTo>
                          <a:pt x="4931430" y="18757"/>
                          <a:pt x="4999072" y="153362"/>
                          <a:pt x="5025642" y="308783"/>
                        </a:cubicBezTo>
                        <a:cubicBezTo>
                          <a:pt x="4947842" y="685058"/>
                          <a:pt x="5027419" y="1243193"/>
                          <a:pt x="5025642" y="1543885"/>
                        </a:cubicBezTo>
                        <a:cubicBezTo>
                          <a:pt x="5048134" y="1732884"/>
                          <a:pt x="4948481" y="1873371"/>
                          <a:pt x="4827953" y="1852669"/>
                        </a:cubicBezTo>
                        <a:cubicBezTo>
                          <a:pt x="3701482" y="1958531"/>
                          <a:pt x="1979851" y="1761805"/>
                          <a:pt x="197688" y="1852669"/>
                        </a:cubicBezTo>
                        <a:cubicBezTo>
                          <a:pt x="97680" y="1861609"/>
                          <a:pt x="9409" y="1683294"/>
                          <a:pt x="0" y="1543885"/>
                        </a:cubicBezTo>
                        <a:cubicBezTo>
                          <a:pt x="-67079" y="1058422"/>
                          <a:pt x="16594" y="843993"/>
                          <a:pt x="0" y="308783"/>
                        </a:cubicBezTo>
                        <a:close/>
                      </a:path>
                      <a:path w="5025642" h="1852669" stroke="0" extrusionOk="0">
                        <a:moveTo>
                          <a:pt x="0" y="308783"/>
                        </a:moveTo>
                        <a:cubicBezTo>
                          <a:pt x="-8475" y="114084"/>
                          <a:pt x="106236" y="-14702"/>
                          <a:pt x="197688" y="0"/>
                        </a:cubicBezTo>
                        <a:cubicBezTo>
                          <a:pt x="2152144" y="55005"/>
                          <a:pt x="3072662" y="75431"/>
                          <a:pt x="4827953" y="0"/>
                        </a:cubicBezTo>
                        <a:cubicBezTo>
                          <a:pt x="4916215" y="89"/>
                          <a:pt x="4999680" y="167808"/>
                          <a:pt x="5025642" y="308783"/>
                        </a:cubicBezTo>
                        <a:cubicBezTo>
                          <a:pt x="5007677" y="726570"/>
                          <a:pt x="5020054" y="1383272"/>
                          <a:pt x="5025642" y="1543885"/>
                        </a:cubicBezTo>
                        <a:cubicBezTo>
                          <a:pt x="5008979" y="1718810"/>
                          <a:pt x="4914998" y="1842118"/>
                          <a:pt x="4827953" y="1852669"/>
                        </a:cubicBezTo>
                        <a:cubicBezTo>
                          <a:pt x="3677051" y="2120611"/>
                          <a:pt x="2205223" y="1769553"/>
                          <a:pt x="197688" y="1852669"/>
                        </a:cubicBezTo>
                        <a:cubicBezTo>
                          <a:pt x="57781" y="1884564"/>
                          <a:pt x="40502" y="1721243"/>
                          <a:pt x="0" y="1543885"/>
                        </a:cubicBezTo>
                        <a:cubicBezTo>
                          <a:pt x="-42263" y="1392476"/>
                          <a:pt x="-26598" y="541493"/>
                          <a:pt x="0" y="308783"/>
                        </a:cubicBezTo>
                        <a:close/>
                      </a:path>
                      <a:path w="5025642" h="1852669" fill="none" stroke="0" extrusionOk="0">
                        <a:moveTo>
                          <a:pt x="0" y="308783"/>
                        </a:moveTo>
                        <a:cubicBezTo>
                          <a:pt x="-5101" y="131428"/>
                          <a:pt x="105735" y="-12823"/>
                          <a:pt x="197688" y="0"/>
                        </a:cubicBezTo>
                        <a:cubicBezTo>
                          <a:pt x="1349578" y="21138"/>
                          <a:pt x="3649930" y="343393"/>
                          <a:pt x="4827953" y="0"/>
                        </a:cubicBezTo>
                        <a:cubicBezTo>
                          <a:pt x="4934018" y="1095"/>
                          <a:pt x="5001347" y="155080"/>
                          <a:pt x="5025642" y="308783"/>
                        </a:cubicBezTo>
                        <a:cubicBezTo>
                          <a:pt x="5001076" y="649809"/>
                          <a:pt x="5026263" y="1150628"/>
                          <a:pt x="5025642" y="1543885"/>
                        </a:cubicBezTo>
                        <a:cubicBezTo>
                          <a:pt x="5030798" y="1722312"/>
                          <a:pt x="4930353" y="1860427"/>
                          <a:pt x="4827953" y="1852669"/>
                        </a:cubicBezTo>
                        <a:cubicBezTo>
                          <a:pt x="3629428" y="1846232"/>
                          <a:pt x="2018509" y="1618644"/>
                          <a:pt x="197688" y="1852669"/>
                        </a:cubicBezTo>
                        <a:cubicBezTo>
                          <a:pt x="91742" y="1866266"/>
                          <a:pt x="11177" y="1709608"/>
                          <a:pt x="0" y="1543885"/>
                        </a:cubicBezTo>
                        <a:cubicBezTo>
                          <a:pt x="-22582" y="1071987"/>
                          <a:pt x="-4993" y="849610"/>
                          <a:pt x="0" y="308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Calibri" panose="020F0502020204030204" pitchFamily="34" charset="0"/>
                <a:ea typeface="Calibri" panose="020F0502020204030204" pitchFamily="34" charset="0"/>
                <a:cs typeface="Calibri" panose="020F0502020204030204" pitchFamily="34" charset="0"/>
              </a:rPr>
              <a:t>Thức ăn của động vật và con người được lấy từ thực vật.</a:t>
            </a:r>
          </a:p>
        </p:txBody>
      </p:sp>
      <p:sp>
        <p:nvSpPr>
          <p:cNvPr id="4" name="Content Placeholder 3">
            <a:extLst>
              <a:ext uri="{FF2B5EF4-FFF2-40B4-BE49-F238E27FC236}">
                <a16:creationId xmlns:a16="http://schemas.microsoft.com/office/drawing/2014/main" id="{61B96B04-9903-5142-2C70-3376D8B56010}"/>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55113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71575" y="657225"/>
            <a:ext cx="9429750" cy="1600684"/>
            <a:chOff x="618349" y="548878"/>
            <a:chExt cx="7871920" cy="1200120"/>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1179952"/>
              <a:chOff x="1284514" y="563845"/>
              <a:chExt cx="5090722" cy="165450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918508" y="568181"/>
                <a:ext cx="4347528" cy="16501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 bộ phận nào của cây ngô có thể được dùng làm thức ăn cho con người và động vật?</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867350" y="3255436"/>
            <a:ext cx="7505125" cy="2602439"/>
          </a:xfrm>
          <a:custGeom>
            <a:avLst/>
            <a:gdLst>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125" h="2602439" fill="none" extrusionOk="0">
                <a:moveTo>
                  <a:pt x="0" y="433745"/>
                </a:moveTo>
                <a:cubicBezTo>
                  <a:pt x="50810" y="194766"/>
                  <a:pt x="104212" y="-89339"/>
                  <a:pt x="295220" y="0"/>
                </a:cubicBezTo>
                <a:cubicBezTo>
                  <a:pt x="2190308" y="-1020921"/>
                  <a:pt x="5177980" y="1121084"/>
                  <a:pt x="7209902" y="0"/>
                </a:cubicBezTo>
                <a:cubicBezTo>
                  <a:pt x="7349764" y="79936"/>
                  <a:pt x="7408320" y="241945"/>
                  <a:pt x="7505125" y="433745"/>
                </a:cubicBezTo>
                <a:cubicBezTo>
                  <a:pt x="7234264" y="883342"/>
                  <a:pt x="7528378" y="1823612"/>
                  <a:pt x="7505125" y="2168690"/>
                </a:cubicBezTo>
                <a:cubicBezTo>
                  <a:pt x="7610861" y="2490700"/>
                  <a:pt x="7407287" y="2666897"/>
                  <a:pt x="7209902" y="2602439"/>
                </a:cubicBezTo>
                <a:cubicBezTo>
                  <a:pt x="6319695" y="2857664"/>
                  <a:pt x="3415071" y="2833638"/>
                  <a:pt x="295220" y="2602439"/>
                </a:cubicBezTo>
                <a:cubicBezTo>
                  <a:pt x="189924" y="2655927"/>
                  <a:pt x="29835" y="2306983"/>
                  <a:pt x="0" y="2168690"/>
                </a:cubicBezTo>
                <a:cubicBezTo>
                  <a:pt x="-225427" y="1445657"/>
                  <a:pt x="-27438" y="1096709"/>
                  <a:pt x="0" y="433745"/>
                </a:cubicBezTo>
                <a:close/>
              </a:path>
              <a:path w="7505125" h="2602439" stroke="0" extrusionOk="0">
                <a:moveTo>
                  <a:pt x="0" y="433745"/>
                </a:moveTo>
                <a:cubicBezTo>
                  <a:pt x="1966" y="93627"/>
                  <a:pt x="190248" y="-62331"/>
                  <a:pt x="295220" y="0"/>
                </a:cubicBezTo>
                <a:cubicBezTo>
                  <a:pt x="2825373" y="772495"/>
                  <a:pt x="5072316" y="397554"/>
                  <a:pt x="7209902" y="0"/>
                </a:cubicBezTo>
                <a:cubicBezTo>
                  <a:pt x="7288845" y="21944"/>
                  <a:pt x="7425990" y="278411"/>
                  <a:pt x="7505125" y="433745"/>
                </a:cubicBezTo>
                <a:cubicBezTo>
                  <a:pt x="7476557" y="989117"/>
                  <a:pt x="7460020" y="1976913"/>
                  <a:pt x="7505125" y="2168690"/>
                </a:cubicBezTo>
                <a:cubicBezTo>
                  <a:pt x="7451173" y="2400597"/>
                  <a:pt x="7305627" y="2549580"/>
                  <a:pt x="7209902" y="2602439"/>
                </a:cubicBezTo>
                <a:cubicBezTo>
                  <a:pt x="5377551" y="3920574"/>
                  <a:pt x="3202062" y="1199568"/>
                  <a:pt x="295220" y="2602439"/>
                </a:cubicBezTo>
                <a:cubicBezTo>
                  <a:pt x="-6201" y="2663772"/>
                  <a:pt x="157411" y="2456720"/>
                  <a:pt x="0" y="2168690"/>
                </a:cubicBezTo>
                <a:cubicBezTo>
                  <a:pt x="-153652" y="1858228"/>
                  <a:pt x="-94676" y="669211"/>
                  <a:pt x="0" y="433745"/>
                </a:cubicBezTo>
                <a:close/>
              </a:path>
              <a:path w="7505125" h="2602439" fill="none" stroke="0" extrusionOk="0">
                <a:moveTo>
                  <a:pt x="0" y="433745"/>
                </a:moveTo>
                <a:cubicBezTo>
                  <a:pt x="-21410" y="118513"/>
                  <a:pt x="193613" y="-54299"/>
                  <a:pt x="295220" y="0"/>
                </a:cubicBezTo>
                <a:cubicBezTo>
                  <a:pt x="1267241" y="165914"/>
                  <a:pt x="5289820" y="1377556"/>
                  <a:pt x="7209902" y="0"/>
                </a:cubicBezTo>
                <a:cubicBezTo>
                  <a:pt x="7398330" y="16759"/>
                  <a:pt x="7563671" y="219745"/>
                  <a:pt x="7505125" y="433745"/>
                </a:cubicBezTo>
                <a:cubicBezTo>
                  <a:pt x="7615786" y="1045575"/>
                  <a:pt x="7644920" y="1638511"/>
                  <a:pt x="7505125" y="2168690"/>
                </a:cubicBezTo>
                <a:cubicBezTo>
                  <a:pt x="7497720" y="2401473"/>
                  <a:pt x="7346121" y="2640588"/>
                  <a:pt x="7209902" y="2602439"/>
                </a:cubicBezTo>
                <a:cubicBezTo>
                  <a:pt x="4943322" y="2905967"/>
                  <a:pt x="3566967" y="1676146"/>
                  <a:pt x="295220" y="2602439"/>
                </a:cubicBezTo>
                <a:cubicBezTo>
                  <a:pt x="143246" y="2689076"/>
                  <a:pt x="-71553" y="2467655"/>
                  <a:pt x="0" y="2168690"/>
                </a:cubicBezTo>
                <a:cubicBezTo>
                  <a:pt x="3721" y="1574116"/>
                  <a:pt x="66190" y="1023721"/>
                  <a:pt x="0" y="433745"/>
                </a:cubicBezTo>
                <a:close/>
              </a:path>
              <a:path w="7505125" h="2602439" fill="none" stroke="0" extrusionOk="0">
                <a:moveTo>
                  <a:pt x="0" y="433745"/>
                </a:moveTo>
                <a:cubicBezTo>
                  <a:pt x="1055" y="171355"/>
                  <a:pt x="113877" y="6513"/>
                  <a:pt x="295220" y="0"/>
                </a:cubicBezTo>
                <a:cubicBezTo>
                  <a:pt x="1778277" y="241906"/>
                  <a:pt x="5074239" y="652003"/>
                  <a:pt x="7209902" y="0"/>
                </a:cubicBezTo>
                <a:cubicBezTo>
                  <a:pt x="7360546" y="37047"/>
                  <a:pt x="7480512" y="256704"/>
                  <a:pt x="7505125" y="433745"/>
                </a:cubicBezTo>
                <a:cubicBezTo>
                  <a:pt x="7310730" y="887795"/>
                  <a:pt x="7439209" y="1750187"/>
                  <a:pt x="7505125" y="2168690"/>
                </a:cubicBezTo>
                <a:cubicBezTo>
                  <a:pt x="7514452" y="2477801"/>
                  <a:pt x="7334716" y="2625955"/>
                  <a:pt x="7209902" y="2602439"/>
                </a:cubicBezTo>
                <a:cubicBezTo>
                  <a:pt x="6696804" y="2536760"/>
                  <a:pt x="3227467" y="2590979"/>
                  <a:pt x="295220" y="2602439"/>
                </a:cubicBezTo>
                <a:cubicBezTo>
                  <a:pt x="175759" y="2628747"/>
                  <a:pt x="-3118" y="2369771"/>
                  <a:pt x="0" y="2168690"/>
                </a:cubicBezTo>
                <a:cubicBezTo>
                  <a:pt x="-56115" y="1484620"/>
                  <a:pt x="72178" y="1185939"/>
                  <a:pt x="0" y="433745"/>
                </a:cubicBezTo>
                <a:close/>
              </a:path>
              <a:path w="7505125" h="2602439" fill="none" stroke="0" extrusionOk="0">
                <a:moveTo>
                  <a:pt x="0" y="433745"/>
                </a:moveTo>
                <a:cubicBezTo>
                  <a:pt x="7290" y="174874"/>
                  <a:pt x="120045" y="-38184"/>
                  <a:pt x="295220" y="0"/>
                </a:cubicBezTo>
                <a:cubicBezTo>
                  <a:pt x="2520037" y="-416014"/>
                  <a:pt x="5267483" y="939626"/>
                  <a:pt x="7209902" y="0"/>
                </a:cubicBezTo>
                <a:cubicBezTo>
                  <a:pt x="7347738" y="66330"/>
                  <a:pt x="7453301" y="259555"/>
                  <a:pt x="7505125" y="433745"/>
                </a:cubicBezTo>
                <a:cubicBezTo>
                  <a:pt x="7289908" y="865907"/>
                  <a:pt x="7513097" y="1746164"/>
                  <a:pt x="7505125" y="2168690"/>
                </a:cubicBezTo>
                <a:cubicBezTo>
                  <a:pt x="7574365" y="2506177"/>
                  <a:pt x="7367138" y="2651707"/>
                  <a:pt x="7209902" y="2602439"/>
                </a:cubicBezTo>
                <a:cubicBezTo>
                  <a:pt x="6003665" y="2278342"/>
                  <a:pt x="3785332" y="2165856"/>
                  <a:pt x="295220" y="2602439"/>
                </a:cubicBezTo>
                <a:cubicBezTo>
                  <a:pt x="152133" y="2633255"/>
                  <a:pt x="37388" y="2334505"/>
                  <a:pt x="0" y="2168690"/>
                </a:cubicBezTo>
                <a:cubicBezTo>
                  <a:pt x="-72885" y="1490102"/>
                  <a:pt x="60009" y="1153310"/>
                  <a:pt x="0" y="433745"/>
                </a:cubicBezTo>
                <a:close/>
              </a:path>
              <a:path w="7505125" h="2602439" fill="none" stroke="0" extrusionOk="0">
                <a:moveTo>
                  <a:pt x="0" y="433745"/>
                </a:moveTo>
                <a:cubicBezTo>
                  <a:pt x="20414" y="172734"/>
                  <a:pt x="144788" y="-72568"/>
                  <a:pt x="295220" y="0"/>
                </a:cubicBezTo>
                <a:cubicBezTo>
                  <a:pt x="2269864" y="-850320"/>
                  <a:pt x="5256397" y="1345331"/>
                  <a:pt x="7209902" y="0"/>
                </a:cubicBezTo>
                <a:cubicBezTo>
                  <a:pt x="7340061" y="48062"/>
                  <a:pt x="7406842" y="246510"/>
                  <a:pt x="7505125" y="433745"/>
                </a:cubicBezTo>
                <a:cubicBezTo>
                  <a:pt x="7267066" y="850593"/>
                  <a:pt x="7536436" y="1779566"/>
                  <a:pt x="7505125" y="2168690"/>
                </a:cubicBezTo>
                <a:cubicBezTo>
                  <a:pt x="7580687" y="2497955"/>
                  <a:pt x="7384768" y="2668168"/>
                  <a:pt x="7209902" y="2602439"/>
                </a:cubicBezTo>
                <a:cubicBezTo>
                  <a:pt x="6151724" y="2756625"/>
                  <a:pt x="3663335" y="2558019"/>
                  <a:pt x="295220" y="2602439"/>
                </a:cubicBezTo>
                <a:cubicBezTo>
                  <a:pt x="182583" y="2659723"/>
                  <a:pt x="32105" y="2311893"/>
                  <a:pt x="0" y="2168690"/>
                </a:cubicBezTo>
                <a:cubicBezTo>
                  <a:pt x="-145744" y="1469738"/>
                  <a:pt x="-84236" y="1104268"/>
                  <a:pt x="0" y="43374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125" h="2602439" fill="none" extrusionOk="0">
                        <a:moveTo>
                          <a:pt x="0" y="433745"/>
                        </a:moveTo>
                        <a:cubicBezTo>
                          <a:pt x="44252" y="194695"/>
                          <a:pt x="112850" y="-62440"/>
                          <a:pt x="295220" y="0"/>
                        </a:cubicBezTo>
                        <a:cubicBezTo>
                          <a:pt x="2117581" y="-677456"/>
                          <a:pt x="5237656" y="934616"/>
                          <a:pt x="7209902" y="0"/>
                        </a:cubicBezTo>
                        <a:cubicBezTo>
                          <a:pt x="7353626" y="68297"/>
                          <a:pt x="7415635" y="238950"/>
                          <a:pt x="7505125" y="433745"/>
                        </a:cubicBezTo>
                        <a:cubicBezTo>
                          <a:pt x="7272184" y="900413"/>
                          <a:pt x="7520519" y="1797619"/>
                          <a:pt x="7505125" y="2168690"/>
                        </a:cubicBezTo>
                        <a:cubicBezTo>
                          <a:pt x="7581681" y="2469514"/>
                          <a:pt x="7405170" y="2663416"/>
                          <a:pt x="7209902" y="2602439"/>
                        </a:cubicBezTo>
                        <a:cubicBezTo>
                          <a:pt x="6052053" y="2822543"/>
                          <a:pt x="3346438" y="2784433"/>
                          <a:pt x="295220" y="2602439"/>
                        </a:cubicBezTo>
                        <a:cubicBezTo>
                          <a:pt x="182951" y="2650356"/>
                          <a:pt x="28196" y="2312145"/>
                          <a:pt x="0" y="2168690"/>
                        </a:cubicBezTo>
                        <a:cubicBezTo>
                          <a:pt x="-156375" y="1467043"/>
                          <a:pt x="-13610" y="1117919"/>
                          <a:pt x="0" y="433745"/>
                        </a:cubicBezTo>
                        <a:close/>
                      </a:path>
                      <a:path w="7505125" h="2602439" stroke="0" extrusionOk="0">
                        <a:moveTo>
                          <a:pt x="0" y="433745"/>
                        </a:moveTo>
                        <a:cubicBezTo>
                          <a:pt x="-3822" y="116378"/>
                          <a:pt x="187262" y="-59100"/>
                          <a:pt x="295220" y="0"/>
                        </a:cubicBezTo>
                        <a:cubicBezTo>
                          <a:pt x="3025163" y="451992"/>
                          <a:pt x="4925605" y="317301"/>
                          <a:pt x="7209902" y="0"/>
                        </a:cubicBezTo>
                        <a:cubicBezTo>
                          <a:pt x="7315072" y="11455"/>
                          <a:pt x="7427633" y="276913"/>
                          <a:pt x="7505125" y="433745"/>
                        </a:cubicBezTo>
                        <a:cubicBezTo>
                          <a:pt x="7476813" y="993616"/>
                          <a:pt x="7464567" y="1973427"/>
                          <a:pt x="7505125" y="2168690"/>
                        </a:cubicBezTo>
                        <a:cubicBezTo>
                          <a:pt x="7453266" y="2401373"/>
                          <a:pt x="7312707" y="2556526"/>
                          <a:pt x="7209902" y="2602439"/>
                        </a:cubicBezTo>
                        <a:cubicBezTo>
                          <a:pt x="5433964" y="3482757"/>
                          <a:pt x="3239471" y="1658614"/>
                          <a:pt x="295220" y="2602439"/>
                        </a:cubicBezTo>
                        <a:cubicBezTo>
                          <a:pt x="17628" y="2660018"/>
                          <a:pt x="126539" y="2445516"/>
                          <a:pt x="0" y="2168690"/>
                        </a:cubicBezTo>
                        <a:cubicBezTo>
                          <a:pt x="-136954" y="1874082"/>
                          <a:pt x="-68773" y="707968"/>
                          <a:pt x="0" y="433745"/>
                        </a:cubicBezTo>
                        <a:close/>
                      </a:path>
                      <a:path w="7505125" h="2602439" fill="none" stroke="0" extrusionOk="0">
                        <a:moveTo>
                          <a:pt x="0" y="433745"/>
                        </a:moveTo>
                        <a:cubicBezTo>
                          <a:pt x="-17478" y="135217"/>
                          <a:pt x="178043" y="-40714"/>
                          <a:pt x="295220" y="0"/>
                        </a:cubicBezTo>
                        <a:cubicBezTo>
                          <a:pt x="1669537" y="98589"/>
                          <a:pt x="5323153" y="1213608"/>
                          <a:pt x="7209902" y="0"/>
                        </a:cubicBezTo>
                        <a:cubicBezTo>
                          <a:pt x="7386679" y="11761"/>
                          <a:pt x="7528974" y="219121"/>
                          <a:pt x="7505125" y="433745"/>
                        </a:cubicBezTo>
                        <a:cubicBezTo>
                          <a:pt x="7551569" y="989589"/>
                          <a:pt x="7595614" y="1631151"/>
                          <a:pt x="7505125" y="2168690"/>
                        </a:cubicBezTo>
                        <a:cubicBezTo>
                          <a:pt x="7502385" y="2406682"/>
                          <a:pt x="7355300" y="2627155"/>
                          <a:pt x="7209902" y="2602439"/>
                        </a:cubicBezTo>
                        <a:cubicBezTo>
                          <a:pt x="5182906" y="2759837"/>
                          <a:pt x="3503963" y="1735632"/>
                          <a:pt x="295220" y="2602439"/>
                        </a:cubicBezTo>
                        <a:cubicBezTo>
                          <a:pt x="140907" y="2664760"/>
                          <a:pt x="-41535" y="2447278"/>
                          <a:pt x="0" y="2168690"/>
                        </a:cubicBezTo>
                        <a:cubicBezTo>
                          <a:pt x="-1366" y="1566518"/>
                          <a:pt x="31380" y="1096798"/>
                          <a:pt x="0" y="433745"/>
                        </a:cubicBezTo>
                        <a:close/>
                      </a:path>
                      <a:path w="7505125" h="2602439" fill="none" stroke="0" extrusionOk="0">
                        <a:moveTo>
                          <a:pt x="0" y="433745"/>
                        </a:moveTo>
                        <a:cubicBezTo>
                          <a:pt x="4391" y="171596"/>
                          <a:pt x="126296" y="-17302"/>
                          <a:pt x="295220" y="0"/>
                        </a:cubicBezTo>
                        <a:cubicBezTo>
                          <a:pt x="1824790" y="184522"/>
                          <a:pt x="5200988" y="804051"/>
                          <a:pt x="7209902" y="0"/>
                        </a:cubicBezTo>
                        <a:cubicBezTo>
                          <a:pt x="7354196" y="8853"/>
                          <a:pt x="7474452" y="253495"/>
                          <a:pt x="7505125" y="433745"/>
                        </a:cubicBezTo>
                        <a:cubicBezTo>
                          <a:pt x="7328477" y="890053"/>
                          <a:pt x="7497626" y="1717571"/>
                          <a:pt x="7505125" y="2168690"/>
                        </a:cubicBezTo>
                        <a:cubicBezTo>
                          <a:pt x="7524618" y="2470939"/>
                          <a:pt x="7365060" y="2632383"/>
                          <a:pt x="7209902" y="2602439"/>
                        </a:cubicBezTo>
                        <a:cubicBezTo>
                          <a:pt x="6315374" y="2473134"/>
                          <a:pt x="3138243" y="2486085"/>
                          <a:pt x="295220" y="2602439"/>
                        </a:cubicBezTo>
                        <a:cubicBezTo>
                          <a:pt x="166866" y="2626412"/>
                          <a:pt x="7263" y="2367488"/>
                          <a:pt x="0" y="2168690"/>
                        </a:cubicBezTo>
                        <a:cubicBezTo>
                          <a:pt x="-66062" y="1492637"/>
                          <a:pt x="62148" y="1185665"/>
                          <a:pt x="0" y="433745"/>
                        </a:cubicBezTo>
                        <a:close/>
                      </a:path>
                      <a:path w="7505125" h="2602439" fill="none" stroke="0" extrusionOk="0">
                        <a:moveTo>
                          <a:pt x="0" y="433745"/>
                        </a:moveTo>
                        <a:cubicBezTo>
                          <a:pt x="12938" y="173256"/>
                          <a:pt x="123337" y="-40936"/>
                          <a:pt x="295220" y="0"/>
                        </a:cubicBezTo>
                        <a:cubicBezTo>
                          <a:pt x="2250445" y="-563781"/>
                          <a:pt x="5335098" y="704191"/>
                          <a:pt x="7209902" y="0"/>
                        </a:cubicBezTo>
                        <a:cubicBezTo>
                          <a:pt x="7353273" y="55151"/>
                          <a:pt x="7428800" y="241217"/>
                          <a:pt x="7505125" y="433745"/>
                        </a:cubicBezTo>
                        <a:cubicBezTo>
                          <a:pt x="7328591" y="859405"/>
                          <a:pt x="7518161" y="1775340"/>
                          <a:pt x="7505125" y="2168690"/>
                        </a:cubicBezTo>
                        <a:cubicBezTo>
                          <a:pt x="7552138" y="2484064"/>
                          <a:pt x="7371075" y="2662543"/>
                          <a:pt x="7209902" y="2602439"/>
                        </a:cubicBezTo>
                        <a:cubicBezTo>
                          <a:pt x="5888825" y="2555065"/>
                          <a:pt x="3409375" y="2336290"/>
                          <a:pt x="295220" y="2602439"/>
                        </a:cubicBezTo>
                        <a:cubicBezTo>
                          <a:pt x="163511" y="2655814"/>
                          <a:pt x="47879" y="2334834"/>
                          <a:pt x="0" y="2168690"/>
                        </a:cubicBezTo>
                        <a:cubicBezTo>
                          <a:pt x="-68697" y="1491350"/>
                          <a:pt x="-8349" y="1150736"/>
                          <a:pt x="0" y="4337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bộ phận của cây ngô có thể làm thức ăn cho người và động vật là: lá, bắp (quả), thân.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E6F117-C38D-BC69-0510-5FA76DD37695}"/>
              </a:ext>
            </a:extLst>
          </p:cNvPr>
          <p:cNvPicPr>
            <a:picLocks noChangeAspect="1"/>
          </p:cNvPicPr>
          <p:nvPr/>
        </p:nvPicPr>
        <p:blipFill>
          <a:blip r:embed="rId3"/>
          <a:stretch>
            <a:fillRect/>
          </a:stretch>
        </p:blipFill>
        <p:spPr>
          <a:xfrm>
            <a:off x="8620125" y="2431585"/>
            <a:ext cx="3052762" cy="3392952"/>
          </a:xfrm>
          <a:prstGeom prst="rect">
            <a:avLst/>
          </a:prstGeom>
        </p:spPr>
      </p:pic>
      <p:sp>
        <p:nvSpPr>
          <p:cNvPr id="5" name="Content Placeholder 4">
            <a:extLst>
              <a:ext uri="{FF2B5EF4-FFF2-40B4-BE49-F238E27FC236}">
                <a16:creationId xmlns:a16="http://schemas.microsoft.com/office/drawing/2014/main" id="{476C82AB-4CA5-0ED8-F849-4F4BB662D890}"/>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306395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CE5012C0-CC65-4478-88BD-91BD3290EE5A}"/>
              </a:ext>
            </a:extLst>
          </p:cNvPr>
          <p:cNvSpPr/>
          <p:nvPr/>
        </p:nvSpPr>
        <p:spPr>
          <a:xfrm>
            <a:off x="2531618" y="2195648"/>
            <a:ext cx="6977870" cy="3095625"/>
          </a:xfrm>
          <a:custGeom>
            <a:avLst/>
            <a:gdLst>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52657 w 6977870"/>
              <a:gd name="connsiteY4" fmla="*/ 0 h 3095625"/>
              <a:gd name="connsiteX5" fmla="*/ 2907446 w 6977870"/>
              <a:gd name="connsiteY5" fmla="*/ 0 h 3095625"/>
              <a:gd name="connsiteX6" fmla="*/ 3789363 w 6977870"/>
              <a:gd name="connsiteY6" fmla="*/ 0 h 3095625"/>
              <a:gd name="connsiteX7" fmla="*/ 4816654 w 6977870"/>
              <a:gd name="connsiteY7" fmla="*/ 0 h 3095625"/>
              <a:gd name="connsiteX8" fmla="*/ 5814868 w 6977870"/>
              <a:gd name="connsiteY8" fmla="*/ 0 h 3095625"/>
              <a:gd name="connsiteX9" fmla="*/ 6977870 w 6977870"/>
              <a:gd name="connsiteY9" fmla="*/ 473197 h 3095625"/>
              <a:gd name="connsiteX10" fmla="*/ 6977870 w 6977870"/>
              <a:gd name="connsiteY10" fmla="*/ 779691 h 3095625"/>
              <a:gd name="connsiteX11" fmla="*/ 6977870 w 6977870"/>
              <a:gd name="connsiteY11" fmla="*/ 1126163 h 3095625"/>
              <a:gd name="connsiteX12" fmla="*/ 6977870 w 6977870"/>
              <a:gd name="connsiteY12" fmla="*/ 1472635 h 3095625"/>
              <a:gd name="connsiteX13" fmla="*/ 6977870 w 6977870"/>
              <a:gd name="connsiteY13" fmla="*/ 1805781 h 3095625"/>
              <a:gd name="connsiteX14" fmla="*/ 6977870 w 6977870"/>
              <a:gd name="connsiteY14" fmla="*/ 1805781 h 3095625"/>
              <a:gd name="connsiteX15" fmla="*/ 6977870 w 6977870"/>
              <a:gd name="connsiteY15" fmla="*/ 2200473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816654 w 6977870"/>
              <a:gd name="connsiteY19" fmla="*/ 3095625 h 3095625"/>
              <a:gd name="connsiteX20" fmla="*/ 3818438 w 6977870"/>
              <a:gd name="connsiteY20" fmla="*/ 3095625 h 3095625"/>
              <a:gd name="connsiteX21" fmla="*/ 2907446 w 6977870"/>
              <a:gd name="connsiteY21" fmla="*/ 3095625 h 3095625"/>
              <a:gd name="connsiteX22" fmla="*/ 2035213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91031 w 6977870"/>
              <a:gd name="connsiteY28" fmla="*/ 2271202 h 3095625"/>
              <a:gd name="connsiteX29" fmla="*/ -759929 w 6977870"/>
              <a:gd name="connsiteY29" fmla="*/ 1980180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45983 h 3095625"/>
              <a:gd name="connsiteX34" fmla="*/ 0 w 6977870"/>
              <a:gd name="connsiteY34" fmla="*/ 1139489 h 3095625"/>
              <a:gd name="connsiteX35" fmla="*/ 0 w 6977870"/>
              <a:gd name="connsiteY35" fmla="*/ 793017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77870" h="3095625" fill="none" extrusionOk="0">
                <a:moveTo>
                  <a:pt x="0" y="473197"/>
                </a:moveTo>
                <a:cubicBezTo>
                  <a:pt x="93022" y="177987"/>
                  <a:pt x="525557" y="91732"/>
                  <a:pt x="1163001" y="0"/>
                </a:cubicBezTo>
                <a:cubicBezTo>
                  <a:pt x="1162989" y="1"/>
                  <a:pt x="1162987" y="2"/>
                  <a:pt x="1162979" y="0"/>
                </a:cubicBezTo>
                <a:lnTo>
                  <a:pt x="1162979" y="0"/>
                </a:lnTo>
                <a:cubicBezTo>
                  <a:pt x="1417890" y="-4368"/>
                  <a:pt x="1825945" y="-11696"/>
                  <a:pt x="2035213" y="0"/>
                </a:cubicBezTo>
                <a:cubicBezTo>
                  <a:pt x="2269958" y="66390"/>
                  <a:pt x="2585826" y="-44476"/>
                  <a:pt x="2907446" y="0"/>
                </a:cubicBezTo>
                <a:cubicBezTo>
                  <a:pt x="3327558" y="-49349"/>
                  <a:pt x="3542833" y="-55191"/>
                  <a:pt x="3847512" y="0"/>
                </a:cubicBezTo>
                <a:cubicBezTo>
                  <a:pt x="4191465" y="68900"/>
                  <a:pt x="4461645" y="-58113"/>
                  <a:pt x="4845727" y="0"/>
                </a:cubicBezTo>
                <a:cubicBezTo>
                  <a:pt x="5221167" y="-14249"/>
                  <a:pt x="5478862" y="15654"/>
                  <a:pt x="5814868" y="0"/>
                </a:cubicBezTo>
                <a:cubicBezTo>
                  <a:pt x="6494199" y="-71211"/>
                  <a:pt x="6954289" y="230851"/>
                  <a:pt x="6977870" y="473197"/>
                </a:cubicBezTo>
                <a:cubicBezTo>
                  <a:pt x="6980518" y="561461"/>
                  <a:pt x="6936124" y="674350"/>
                  <a:pt x="6977870" y="766365"/>
                </a:cubicBezTo>
                <a:cubicBezTo>
                  <a:pt x="7001162" y="817959"/>
                  <a:pt x="6944254" y="1067959"/>
                  <a:pt x="6977870" y="1126163"/>
                </a:cubicBezTo>
                <a:cubicBezTo>
                  <a:pt x="6997180" y="1205080"/>
                  <a:pt x="6960474" y="1282338"/>
                  <a:pt x="6977870" y="1419332"/>
                </a:cubicBezTo>
                <a:cubicBezTo>
                  <a:pt x="7015612" y="1512202"/>
                  <a:pt x="6999094" y="1691682"/>
                  <a:pt x="6977870" y="1805781"/>
                </a:cubicBezTo>
                <a:lnTo>
                  <a:pt x="6977870" y="1805781"/>
                </a:lnTo>
                <a:cubicBezTo>
                  <a:pt x="6947590" y="1881139"/>
                  <a:pt x="6960983" y="2019313"/>
                  <a:pt x="6977870" y="2169517"/>
                </a:cubicBezTo>
                <a:cubicBezTo>
                  <a:pt x="6984116" y="2325905"/>
                  <a:pt x="6917865" y="2500199"/>
                  <a:pt x="6977870" y="2579687"/>
                </a:cubicBezTo>
                <a:cubicBezTo>
                  <a:pt x="6973442" y="2600583"/>
                  <a:pt x="6973890" y="2603491"/>
                  <a:pt x="6977870" y="2622427"/>
                </a:cubicBezTo>
                <a:cubicBezTo>
                  <a:pt x="7102277" y="2956241"/>
                  <a:pt x="6423381" y="3114523"/>
                  <a:pt x="5814868" y="3095625"/>
                </a:cubicBezTo>
                <a:cubicBezTo>
                  <a:pt x="5507368" y="3050107"/>
                  <a:pt x="5102192" y="3049210"/>
                  <a:pt x="4787579" y="3095625"/>
                </a:cubicBezTo>
                <a:cubicBezTo>
                  <a:pt x="4516920" y="3132112"/>
                  <a:pt x="4253625" y="3109860"/>
                  <a:pt x="3847512" y="3095625"/>
                </a:cubicBezTo>
                <a:cubicBezTo>
                  <a:pt x="3393889" y="3093120"/>
                  <a:pt x="3374571" y="3104357"/>
                  <a:pt x="2907446" y="3095625"/>
                </a:cubicBezTo>
                <a:cubicBezTo>
                  <a:pt x="2681953" y="3060777"/>
                  <a:pt x="2343370" y="3103662"/>
                  <a:pt x="2087547" y="3095625"/>
                </a:cubicBezTo>
                <a:cubicBezTo>
                  <a:pt x="1784385" y="3063739"/>
                  <a:pt x="1570626" y="3131026"/>
                  <a:pt x="1162979" y="3095625"/>
                </a:cubicBezTo>
                <a:lnTo>
                  <a:pt x="1162979" y="3095625"/>
                </a:lnTo>
                <a:cubicBezTo>
                  <a:pt x="1162993" y="3095623"/>
                  <a:pt x="1162994" y="3095625"/>
                  <a:pt x="1163001" y="3095625"/>
                </a:cubicBezTo>
                <a:cubicBezTo>
                  <a:pt x="633568" y="2971469"/>
                  <a:pt x="107430" y="2956417"/>
                  <a:pt x="0" y="2622427"/>
                </a:cubicBezTo>
                <a:cubicBezTo>
                  <a:pt x="4143" y="2607306"/>
                  <a:pt x="-1542" y="2597985"/>
                  <a:pt x="0" y="2579687"/>
                </a:cubicBezTo>
                <a:cubicBezTo>
                  <a:pt x="-149349" y="2449009"/>
                  <a:pt x="-302837" y="2360826"/>
                  <a:pt x="-357830" y="2297395"/>
                </a:cubicBezTo>
                <a:cubicBezTo>
                  <a:pt x="-423823" y="2218939"/>
                  <a:pt x="-597242" y="2106384"/>
                  <a:pt x="-715661" y="2015102"/>
                </a:cubicBezTo>
                <a:cubicBezTo>
                  <a:pt x="-823415" y="1938214"/>
                  <a:pt x="-1040693" y="1813647"/>
                  <a:pt x="-1106691" y="1706618"/>
                </a:cubicBezTo>
                <a:cubicBezTo>
                  <a:pt x="-929550" y="1704148"/>
                  <a:pt x="-835209" y="1747305"/>
                  <a:pt x="-564412" y="1755208"/>
                </a:cubicBezTo>
                <a:cubicBezTo>
                  <a:pt x="-296033" y="1764883"/>
                  <a:pt x="-100090" y="1789730"/>
                  <a:pt x="0" y="1805781"/>
                </a:cubicBezTo>
                <a:cubicBezTo>
                  <a:pt x="25133" y="1709191"/>
                  <a:pt x="30563" y="1574251"/>
                  <a:pt x="0" y="1485960"/>
                </a:cubicBezTo>
                <a:cubicBezTo>
                  <a:pt x="24298" y="1404374"/>
                  <a:pt x="41768" y="1315251"/>
                  <a:pt x="0" y="1166141"/>
                </a:cubicBezTo>
                <a:cubicBezTo>
                  <a:pt x="-16943" y="1029963"/>
                  <a:pt x="22221" y="973487"/>
                  <a:pt x="0" y="846321"/>
                </a:cubicBezTo>
                <a:cubicBezTo>
                  <a:pt x="-33328" y="696519"/>
                  <a:pt x="53502" y="668470"/>
                  <a:pt x="0" y="473197"/>
                </a:cubicBezTo>
                <a:close/>
              </a:path>
              <a:path w="6977870" h="3095625" stroke="0" extrusionOk="0">
                <a:moveTo>
                  <a:pt x="0" y="473197"/>
                </a:moveTo>
                <a:cubicBezTo>
                  <a:pt x="-128322" y="48737"/>
                  <a:pt x="712894" y="3430"/>
                  <a:pt x="1163001" y="0"/>
                </a:cubicBezTo>
                <a:cubicBezTo>
                  <a:pt x="1162990" y="1"/>
                  <a:pt x="1162983" y="0"/>
                  <a:pt x="1162979" y="0"/>
                </a:cubicBezTo>
                <a:lnTo>
                  <a:pt x="1162979" y="0"/>
                </a:lnTo>
                <a:cubicBezTo>
                  <a:pt x="1434820" y="-98858"/>
                  <a:pt x="1638751" y="-46999"/>
                  <a:pt x="2052657" y="0"/>
                </a:cubicBezTo>
                <a:cubicBezTo>
                  <a:pt x="2445225" y="6771"/>
                  <a:pt x="2563173" y="-20667"/>
                  <a:pt x="2907446" y="0"/>
                </a:cubicBezTo>
                <a:cubicBezTo>
                  <a:pt x="3147363" y="2255"/>
                  <a:pt x="3622116" y="-9834"/>
                  <a:pt x="3789363" y="0"/>
                </a:cubicBezTo>
                <a:cubicBezTo>
                  <a:pt x="3917507" y="-52495"/>
                  <a:pt x="4415629" y="-117561"/>
                  <a:pt x="4816654" y="0"/>
                </a:cubicBezTo>
                <a:cubicBezTo>
                  <a:pt x="5212451" y="16136"/>
                  <a:pt x="5429013" y="-34639"/>
                  <a:pt x="5814868" y="0"/>
                </a:cubicBezTo>
                <a:cubicBezTo>
                  <a:pt x="6460961" y="-15717"/>
                  <a:pt x="6972514" y="90173"/>
                  <a:pt x="6977870" y="473197"/>
                </a:cubicBezTo>
                <a:cubicBezTo>
                  <a:pt x="6997600" y="620936"/>
                  <a:pt x="6962652" y="702214"/>
                  <a:pt x="6977870" y="779691"/>
                </a:cubicBezTo>
                <a:cubicBezTo>
                  <a:pt x="7006157" y="840305"/>
                  <a:pt x="6992571" y="1012985"/>
                  <a:pt x="6977870" y="1126163"/>
                </a:cubicBezTo>
                <a:cubicBezTo>
                  <a:pt x="6964170" y="1225634"/>
                  <a:pt x="6971063" y="1392127"/>
                  <a:pt x="6977870" y="1472635"/>
                </a:cubicBezTo>
                <a:cubicBezTo>
                  <a:pt x="6998491" y="1572150"/>
                  <a:pt x="6999808" y="1649970"/>
                  <a:pt x="6977870" y="1805781"/>
                </a:cubicBezTo>
                <a:lnTo>
                  <a:pt x="6977870" y="1805781"/>
                </a:lnTo>
                <a:cubicBezTo>
                  <a:pt x="6946958" y="2003619"/>
                  <a:pt x="6929388" y="2032324"/>
                  <a:pt x="6977870" y="2200473"/>
                </a:cubicBezTo>
                <a:cubicBezTo>
                  <a:pt x="7033520" y="2370633"/>
                  <a:pt x="6999722" y="2438922"/>
                  <a:pt x="6977870" y="2579687"/>
                </a:cubicBezTo>
                <a:cubicBezTo>
                  <a:pt x="6974538" y="2596704"/>
                  <a:pt x="6984030" y="2613129"/>
                  <a:pt x="6977870" y="2622427"/>
                </a:cubicBezTo>
                <a:cubicBezTo>
                  <a:pt x="6936098" y="3084798"/>
                  <a:pt x="6397432" y="3112333"/>
                  <a:pt x="5814868" y="3095625"/>
                </a:cubicBezTo>
                <a:cubicBezTo>
                  <a:pt x="5381927" y="3127142"/>
                  <a:pt x="5076173" y="3123803"/>
                  <a:pt x="4816654" y="3095625"/>
                </a:cubicBezTo>
                <a:cubicBezTo>
                  <a:pt x="4524306" y="3102803"/>
                  <a:pt x="4323723" y="3084219"/>
                  <a:pt x="3818438" y="3095625"/>
                </a:cubicBezTo>
                <a:cubicBezTo>
                  <a:pt x="3348989" y="3127180"/>
                  <a:pt x="3220750" y="3152485"/>
                  <a:pt x="2907446" y="3095625"/>
                </a:cubicBezTo>
                <a:cubicBezTo>
                  <a:pt x="2602060" y="3069570"/>
                  <a:pt x="2225156" y="3140001"/>
                  <a:pt x="2035213" y="3095625"/>
                </a:cubicBezTo>
                <a:cubicBezTo>
                  <a:pt x="1820189" y="3042166"/>
                  <a:pt x="1396804" y="3103066"/>
                  <a:pt x="1162979" y="3095625"/>
                </a:cubicBezTo>
                <a:lnTo>
                  <a:pt x="1162979" y="3095625"/>
                </a:lnTo>
                <a:cubicBezTo>
                  <a:pt x="1162984" y="3095624"/>
                  <a:pt x="1162995" y="3095625"/>
                  <a:pt x="1163001" y="3095625"/>
                </a:cubicBezTo>
                <a:cubicBezTo>
                  <a:pt x="469550" y="3005800"/>
                  <a:pt x="-147867" y="2971785"/>
                  <a:pt x="0" y="2622427"/>
                </a:cubicBezTo>
                <a:cubicBezTo>
                  <a:pt x="-728" y="2602905"/>
                  <a:pt x="-3866" y="2600369"/>
                  <a:pt x="0" y="2579687"/>
                </a:cubicBezTo>
                <a:cubicBezTo>
                  <a:pt x="-93952" y="2490778"/>
                  <a:pt x="-181160" y="2415459"/>
                  <a:pt x="-391031" y="2271202"/>
                </a:cubicBezTo>
                <a:cubicBezTo>
                  <a:pt x="-586420" y="2135143"/>
                  <a:pt x="-682437" y="2063078"/>
                  <a:pt x="-759929" y="1980180"/>
                </a:cubicBezTo>
                <a:cubicBezTo>
                  <a:pt x="-817273" y="1864860"/>
                  <a:pt x="-981363" y="1808660"/>
                  <a:pt x="-1106691" y="1706618"/>
                </a:cubicBezTo>
                <a:cubicBezTo>
                  <a:pt x="-849098" y="1710570"/>
                  <a:pt x="-735868" y="1737116"/>
                  <a:pt x="-564412" y="1755208"/>
                </a:cubicBezTo>
                <a:cubicBezTo>
                  <a:pt x="-352197" y="1784722"/>
                  <a:pt x="-168245" y="1793677"/>
                  <a:pt x="0" y="1805781"/>
                </a:cubicBezTo>
                <a:cubicBezTo>
                  <a:pt x="12293" y="1645282"/>
                  <a:pt x="26921" y="1619968"/>
                  <a:pt x="0" y="1445983"/>
                </a:cubicBezTo>
                <a:cubicBezTo>
                  <a:pt x="-25814" y="1258073"/>
                  <a:pt x="15589" y="1244644"/>
                  <a:pt x="0" y="1139489"/>
                </a:cubicBezTo>
                <a:cubicBezTo>
                  <a:pt x="-17066" y="1043283"/>
                  <a:pt x="11050" y="953058"/>
                  <a:pt x="0" y="793017"/>
                </a:cubicBezTo>
                <a:cubicBezTo>
                  <a:pt x="-17561" y="621611"/>
                  <a:pt x="-25990" y="569779"/>
                  <a:pt x="0" y="473197"/>
                </a:cubicBezTo>
                <a:close/>
              </a:path>
              <a:path w="6977870" h="3095625" fill="none" stroke="0" extrusionOk="0">
                <a:moveTo>
                  <a:pt x="0" y="473197"/>
                </a:moveTo>
                <a:cubicBezTo>
                  <a:pt x="-94000" y="122406"/>
                  <a:pt x="580872" y="-43746"/>
                  <a:pt x="1163001" y="0"/>
                </a:cubicBezTo>
                <a:cubicBezTo>
                  <a:pt x="1162991" y="1"/>
                  <a:pt x="1162982" y="0"/>
                  <a:pt x="1162979" y="0"/>
                </a:cubicBezTo>
                <a:lnTo>
                  <a:pt x="1162979" y="0"/>
                </a:lnTo>
                <a:cubicBezTo>
                  <a:pt x="1409075" y="30953"/>
                  <a:pt x="1766786" y="5790"/>
                  <a:pt x="2035213" y="0"/>
                </a:cubicBezTo>
                <a:cubicBezTo>
                  <a:pt x="2242630" y="36160"/>
                  <a:pt x="2647600" y="78713"/>
                  <a:pt x="2907446" y="0"/>
                </a:cubicBezTo>
                <a:cubicBezTo>
                  <a:pt x="3322753" y="-35692"/>
                  <a:pt x="3497267" y="-2463"/>
                  <a:pt x="3847512" y="0"/>
                </a:cubicBezTo>
                <a:cubicBezTo>
                  <a:pt x="4239903" y="23715"/>
                  <a:pt x="4448347" y="44956"/>
                  <a:pt x="4845727" y="0"/>
                </a:cubicBezTo>
                <a:cubicBezTo>
                  <a:pt x="5167940" y="48254"/>
                  <a:pt x="5485107" y="-25284"/>
                  <a:pt x="5814868" y="0"/>
                </a:cubicBezTo>
                <a:cubicBezTo>
                  <a:pt x="6424047" y="9688"/>
                  <a:pt x="6915306" y="173383"/>
                  <a:pt x="6977870" y="473197"/>
                </a:cubicBezTo>
                <a:cubicBezTo>
                  <a:pt x="6960473" y="566730"/>
                  <a:pt x="6966301" y="681021"/>
                  <a:pt x="6977870" y="766365"/>
                </a:cubicBezTo>
                <a:cubicBezTo>
                  <a:pt x="7020606" y="842732"/>
                  <a:pt x="6942801" y="1025297"/>
                  <a:pt x="6977870" y="1126163"/>
                </a:cubicBezTo>
                <a:cubicBezTo>
                  <a:pt x="7007897" y="1177894"/>
                  <a:pt x="6924276" y="1293437"/>
                  <a:pt x="6977870" y="1419332"/>
                </a:cubicBezTo>
                <a:cubicBezTo>
                  <a:pt x="6970061" y="1554231"/>
                  <a:pt x="6938374" y="1716659"/>
                  <a:pt x="6977870" y="1805781"/>
                </a:cubicBezTo>
                <a:lnTo>
                  <a:pt x="6977870" y="1805781"/>
                </a:lnTo>
                <a:cubicBezTo>
                  <a:pt x="6962056" y="1902309"/>
                  <a:pt x="6960821" y="2042865"/>
                  <a:pt x="6977870" y="2169517"/>
                </a:cubicBezTo>
                <a:cubicBezTo>
                  <a:pt x="6996372" y="2345955"/>
                  <a:pt x="6916959" y="2468931"/>
                  <a:pt x="6977870" y="2579687"/>
                </a:cubicBezTo>
                <a:cubicBezTo>
                  <a:pt x="6972862" y="2600887"/>
                  <a:pt x="6974080" y="2604881"/>
                  <a:pt x="6977870" y="2622427"/>
                </a:cubicBezTo>
                <a:cubicBezTo>
                  <a:pt x="6959766" y="2803969"/>
                  <a:pt x="6555845" y="3050240"/>
                  <a:pt x="5814868" y="3095625"/>
                </a:cubicBezTo>
                <a:cubicBezTo>
                  <a:pt x="5502278" y="3125700"/>
                  <a:pt x="5107052" y="3040623"/>
                  <a:pt x="4787579" y="3095625"/>
                </a:cubicBezTo>
                <a:cubicBezTo>
                  <a:pt x="4483981" y="3120041"/>
                  <a:pt x="4288323" y="3009573"/>
                  <a:pt x="3847512" y="3095625"/>
                </a:cubicBezTo>
                <a:cubicBezTo>
                  <a:pt x="3396098" y="3096576"/>
                  <a:pt x="3375072" y="3103931"/>
                  <a:pt x="2907446" y="3095625"/>
                </a:cubicBezTo>
                <a:cubicBezTo>
                  <a:pt x="2676627" y="3051057"/>
                  <a:pt x="2299438" y="3144029"/>
                  <a:pt x="2087547" y="3095625"/>
                </a:cubicBezTo>
                <a:cubicBezTo>
                  <a:pt x="1840650" y="3044347"/>
                  <a:pt x="1617531" y="3108593"/>
                  <a:pt x="1162979" y="3095625"/>
                </a:cubicBezTo>
                <a:lnTo>
                  <a:pt x="1162979" y="3095625"/>
                </a:lnTo>
                <a:cubicBezTo>
                  <a:pt x="1162986" y="3095624"/>
                  <a:pt x="1162992" y="3095623"/>
                  <a:pt x="1163001" y="3095625"/>
                </a:cubicBezTo>
                <a:cubicBezTo>
                  <a:pt x="484549" y="3052340"/>
                  <a:pt x="73986" y="2883250"/>
                  <a:pt x="0" y="2622427"/>
                </a:cubicBezTo>
                <a:cubicBezTo>
                  <a:pt x="1937" y="2611243"/>
                  <a:pt x="-141" y="2599450"/>
                  <a:pt x="0" y="2579687"/>
                </a:cubicBezTo>
                <a:cubicBezTo>
                  <a:pt x="-167799" y="2429504"/>
                  <a:pt x="-299809" y="2341244"/>
                  <a:pt x="-357830" y="2297395"/>
                </a:cubicBezTo>
                <a:cubicBezTo>
                  <a:pt x="-361819" y="2242141"/>
                  <a:pt x="-629090" y="2100460"/>
                  <a:pt x="-715661" y="2015102"/>
                </a:cubicBezTo>
                <a:cubicBezTo>
                  <a:pt x="-850055" y="1935534"/>
                  <a:pt x="-1001400" y="1772410"/>
                  <a:pt x="-1106691" y="1706618"/>
                </a:cubicBezTo>
                <a:cubicBezTo>
                  <a:pt x="-907389" y="1707749"/>
                  <a:pt x="-832811" y="1757954"/>
                  <a:pt x="-564412" y="1755208"/>
                </a:cubicBezTo>
                <a:cubicBezTo>
                  <a:pt x="-309399" y="1743302"/>
                  <a:pt x="-106661" y="1806391"/>
                  <a:pt x="0" y="1805781"/>
                </a:cubicBezTo>
                <a:cubicBezTo>
                  <a:pt x="23619" y="1711751"/>
                  <a:pt x="21956" y="1574958"/>
                  <a:pt x="0" y="1485960"/>
                </a:cubicBezTo>
                <a:cubicBezTo>
                  <a:pt x="-16667" y="1417525"/>
                  <a:pt x="20311" y="1297493"/>
                  <a:pt x="0" y="1166141"/>
                </a:cubicBezTo>
                <a:cubicBezTo>
                  <a:pt x="-27146" y="1034659"/>
                  <a:pt x="31803" y="966266"/>
                  <a:pt x="0" y="846321"/>
                </a:cubicBezTo>
                <a:cubicBezTo>
                  <a:pt x="-12149" y="699008"/>
                  <a:pt x="62691" y="643811"/>
                  <a:pt x="0" y="473197"/>
                </a:cubicBezTo>
                <a:close/>
              </a:path>
              <a:path w="6977870" h="3095625" fill="none" stroke="0" extrusionOk="0">
                <a:moveTo>
                  <a:pt x="0" y="473197"/>
                </a:moveTo>
                <a:cubicBezTo>
                  <a:pt x="-83153" y="139209"/>
                  <a:pt x="548419" y="101354"/>
                  <a:pt x="1163001" y="0"/>
                </a:cubicBezTo>
                <a:cubicBezTo>
                  <a:pt x="1162988" y="-2"/>
                  <a:pt x="1162987" y="0"/>
                  <a:pt x="1162979" y="0"/>
                </a:cubicBezTo>
                <a:lnTo>
                  <a:pt x="1162979" y="0"/>
                </a:lnTo>
                <a:cubicBezTo>
                  <a:pt x="1389480" y="10796"/>
                  <a:pt x="1832623" y="-4996"/>
                  <a:pt x="2035213" y="0"/>
                </a:cubicBezTo>
                <a:cubicBezTo>
                  <a:pt x="2300988" y="-19724"/>
                  <a:pt x="2597996" y="18326"/>
                  <a:pt x="2907446" y="0"/>
                </a:cubicBezTo>
                <a:cubicBezTo>
                  <a:pt x="3325327" y="-11075"/>
                  <a:pt x="3515636" y="-12165"/>
                  <a:pt x="3847512" y="0"/>
                </a:cubicBezTo>
                <a:cubicBezTo>
                  <a:pt x="4220732" y="-11277"/>
                  <a:pt x="4467187" y="-85174"/>
                  <a:pt x="4845727" y="0"/>
                </a:cubicBezTo>
                <a:cubicBezTo>
                  <a:pt x="5271195" y="19842"/>
                  <a:pt x="5514009" y="33920"/>
                  <a:pt x="5814868" y="0"/>
                </a:cubicBezTo>
                <a:cubicBezTo>
                  <a:pt x="6483395" y="-74588"/>
                  <a:pt x="6934862" y="226533"/>
                  <a:pt x="6977870" y="473197"/>
                </a:cubicBezTo>
                <a:cubicBezTo>
                  <a:pt x="6975617" y="570245"/>
                  <a:pt x="6931762" y="695681"/>
                  <a:pt x="6977870" y="766365"/>
                </a:cubicBezTo>
                <a:cubicBezTo>
                  <a:pt x="7019973" y="806464"/>
                  <a:pt x="6956291" y="1061072"/>
                  <a:pt x="6977870" y="1126163"/>
                </a:cubicBezTo>
                <a:cubicBezTo>
                  <a:pt x="6998607" y="1238174"/>
                  <a:pt x="6961716" y="1309408"/>
                  <a:pt x="6977870" y="1419332"/>
                </a:cubicBezTo>
                <a:cubicBezTo>
                  <a:pt x="6992844" y="1530787"/>
                  <a:pt x="6998078" y="1687147"/>
                  <a:pt x="6977870" y="1805781"/>
                </a:cubicBezTo>
                <a:lnTo>
                  <a:pt x="6977870" y="1805781"/>
                </a:lnTo>
                <a:cubicBezTo>
                  <a:pt x="6927966" y="1896092"/>
                  <a:pt x="6954528" y="2006111"/>
                  <a:pt x="6977870" y="2169517"/>
                </a:cubicBezTo>
                <a:cubicBezTo>
                  <a:pt x="6989663" y="2318417"/>
                  <a:pt x="6915500" y="2463522"/>
                  <a:pt x="6977870" y="2579687"/>
                </a:cubicBezTo>
                <a:cubicBezTo>
                  <a:pt x="6972927" y="2600100"/>
                  <a:pt x="6973861" y="2604872"/>
                  <a:pt x="6977870" y="2622427"/>
                </a:cubicBezTo>
                <a:cubicBezTo>
                  <a:pt x="7120445" y="2740890"/>
                  <a:pt x="6380250" y="3086736"/>
                  <a:pt x="5814868" y="3095625"/>
                </a:cubicBezTo>
                <a:cubicBezTo>
                  <a:pt x="5495014" y="3022618"/>
                  <a:pt x="5207532" y="3086359"/>
                  <a:pt x="4787579" y="3095625"/>
                </a:cubicBezTo>
                <a:cubicBezTo>
                  <a:pt x="4496908" y="3105536"/>
                  <a:pt x="4315504" y="3134211"/>
                  <a:pt x="3847512" y="3095625"/>
                </a:cubicBezTo>
                <a:cubicBezTo>
                  <a:pt x="3395390" y="3095386"/>
                  <a:pt x="3378457" y="3101215"/>
                  <a:pt x="2907446" y="3095625"/>
                </a:cubicBezTo>
                <a:cubicBezTo>
                  <a:pt x="2680135" y="3057280"/>
                  <a:pt x="2322821" y="3123330"/>
                  <a:pt x="2087547" y="3095625"/>
                </a:cubicBezTo>
                <a:cubicBezTo>
                  <a:pt x="1856696" y="3062364"/>
                  <a:pt x="1561699" y="3102582"/>
                  <a:pt x="1162979" y="3095625"/>
                </a:cubicBezTo>
                <a:lnTo>
                  <a:pt x="1162979" y="3095625"/>
                </a:lnTo>
                <a:cubicBezTo>
                  <a:pt x="1162992" y="3095623"/>
                  <a:pt x="1162993" y="3095625"/>
                  <a:pt x="1163001" y="3095625"/>
                </a:cubicBezTo>
                <a:cubicBezTo>
                  <a:pt x="612452" y="2968217"/>
                  <a:pt x="48591" y="2959926"/>
                  <a:pt x="0" y="2622427"/>
                </a:cubicBezTo>
                <a:cubicBezTo>
                  <a:pt x="4721" y="2609164"/>
                  <a:pt x="-3576" y="2599358"/>
                  <a:pt x="0" y="2579687"/>
                </a:cubicBezTo>
                <a:cubicBezTo>
                  <a:pt x="-143444" y="2462365"/>
                  <a:pt x="-290374" y="2362197"/>
                  <a:pt x="-357830" y="2297395"/>
                </a:cubicBezTo>
                <a:cubicBezTo>
                  <a:pt x="-413459" y="2202139"/>
                  <a:pt x="-601601" y="2093317"/>
                  <a:pt x="-715661" y="2015102"/>
                </a:cubicBezTo>
                <a:cubicBezTo>
                  <a:pt x="-833462" y="1943403"/>
                  <a:pt x="-1059287" y="1798716"/>
                  <a:pt x="-1106691" y="1706618"/>
                </a:cubicBezTo>
                <a:cubicBezTo>
                  <a:pt x="-936199" y="1694695"/>
                  <a:pt x="-784206" y="1736733"/>
                  <a:pt x="-564412" y="1755208"/>
                </a:cubicBezTo>
                <a:cubicBezTo>
                  <a:pt x="-292418" y="1775945"/>
                  <a:pt x="-107516" y="1796684"/>
                  <a:pt x="0" y="1805781"/>
                </a:cubicBezTo>
                <a:cubicBezTo>
                  <a:pt x="9539" y="1701166"/>
                  <a:pt x="36169" y="1578836"/>
                  <a:pt x="0" y="1485960"/>
                </a:cubicBezTo>
                <a:cubicBezTo>
                  <a:pt x="25395" y="1419061"/>
                  <a:pt x="4498" y="1296364"/>
                  <a:pt x="0" y="1166141"/>
                </a:cubicBezTo>
                <a:cubicBezTo>
                  <a:pt x="-33494" y="1020751"/>
                  <a:pt x="17056" y="982354"/>
                  <a:pt x="0" y="846321"/>
                </a:cubicBezTo>
                <a:cubicBezTo>
                  <a:pt x="-19146" y="705629"/>
                  <a:pt x="51415" y="651120"/>
                  <a:pt x="0" y="473197"/>
                </a:cubicBezTo>
                <a:close/>
              </a:path>
            </a:pathLst>
          </a:custGeom>
          <a:solidFill>
            <a:schemeClr val="bg1"/>
          </a:solidFill>
          <a:ln w="19050">
            <a:prstDash val="sysDash"/>
            <a:extLst>
              <a:ext uri="{C807C97D-BFC1-408E-A445-0C87EB9F89A2}">
                <ask:lineSketchStyleProps xmlns:ask="http://schemas.microsoft.com/office/drawing/2018/sketchyshapes" sd="1461609467">
                  <a:custGeom>
                    <a:avLst/>
                    <a:gdLst>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52657 w 6977870"/>
                      <a:gd name="connsiteY4" fmla="*/ 0 h 3095625"/>
                      <a:gd name="connsiteX5" fmla="*/ 2907446 w 6977870"/>
                      <a:gd name="connsiteY5" fmla="*/ 0 h 3095625"/>
                      <a:gd name="connsiteX6" fmla="*/ 3789363 w 6977870"/>
                      <a:gd name="connsiteY6" fmla="*/ 0 h 3095625"/>
                      <a:gd name="connsiteX7" fmla="*/ 4816654 w 6977870"/>
                      <a:gd name="connsiteY7" fmla="*/ 0 h 3095625"/>
                      <a:gd name="connsiteX8" fmla="*/ 5814868 w 6977870"/>
                      <a:gd name="connsiteY8" fmla="*/ 0 h 3095625"/>
                      <a:gd name="connsiteX9" fmla="*/ 6977870 w 6977870"/>
                      <a:gd name="connsiteY9" fmla="*/ 473197 h 3095625"/>
                      <a:gd name="connsiteX10" fmla="*/ 6977870 w 6977870"/>
                      <a:gd name="connsiteY10" fmla="*/ 779691 h 3095625"/>
                      <a:gd name="connsiteX11" fmla="*/ 6977870 w 6977870"/>
                      <a:gd name="connsiteY11" fmla="*/ 1126163 h 3095625"/>
                      <a:gd name="connsiteX12" fmla="*/ 6977870 w 6977870"/>
                      <a:gd name="connsiteY12" fmla="*/ 1472635 h 3095625"/>
                      <a:gd name="connsiteX13" fmla="*/ 6977870 w 6977870"/>
                      <a:gd name="connsiteY13" fmla="*/ 1805781 h 3095625"/>
                      <a:gd name="connsiteX14" fmla="*/ 6977870 w 6977870"/>
                      <a:gd name="connsiteY14" fmla="*/ 1805781 h 3095625"/>
                      <a:gd name="connsiteX15" fmla="*/ 6977870 w 6977870"/>
                      <a:gd name="connsiteY15" fmla="*/ 2200473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816654 w 6977870"/>
                      <a:gd name="connsiteY19" fmla="*/ 3095625 h 3095625"/>
                      <a:gd name="connsiteX20" fmla="*/ 3818438 w 6977870"/>
                      <a:gd name="connsiteY20" fmla="*/ 3095625 h 3095625"/>
                      <a:gd name="connsiteX21" fmla="*/ 2907446 w 6977870"/>
                      <a:gd name="connsiteY21" fmla="*/ 3095625 h 3095625"/>
                      <a:gd name="connsiteX22" fmla="*/ 2035213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91031 w 6977870"/>
                      <a:gd name="connsiteY28" fmla="*/ 2271202 h 3095625"/>
                      <a:gd name="connsiteX29" fmla="*/ -759929 w 6977870"/>
                      <a:gd name="connsiteY29" fmla="*/ 1980180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45983 h 3095625"/>
                      <a:gd name="connsiteX34" fmla="*/ 0 w 6977870"/>
                      <a:gd name="connsiteY34" fmla="*/ 1139489 h 3095625"/>
                      <a:gd name="connsiteX35" fmla="*/ 0 w 6977870"/>
                      <a:gd name="connsiteY35" fmla="*/ 793017 h 3095625"/>
                      <a:gd name="connsiteX36" fmla="*/ 0 w 6977870"/>
                      <a:gd name="connsiteY36" fmla="*/ 473197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77870" h="3095625" fill="none" extrusionOk="0">
                        <a:moveTo>
                          <a:pt x="0" y="473197"/>
                        </a:moveTo>
                        <a:cubicBezTo>
                          <a:pt x="15595" y="217365"/>
                          <a:pt x="533269" y="144518"/>
                          <a:pt x="1163001" y="0"/>
                        </a:cubicBezTo>
                        <a:cubicBezTo>
                          <a:pt x="1162989" y="-1"/>
                          <a:pt x="1162986" y="1"/>
                          <a:pt x="1162979" y="0"/>
                        </a:cubicBezTo>
                        <a:lnTo>
                          <a:pt x="1162979" y="0"/>
                        </a:lnTo>
                        <a:cubicBezTo>
                          <a:pt x="1394893" y="11428"/>
                          <a:pt x="1831641" y="18567"/>
                          <a:pt x="2035213" y="0"/>
                        </a:cubicBezTo>
                        <a:cubicBezTo>
                          <a:pt x="2256554" y="16464"/>
                          <a:pt x="2568710" y="2504"/>
                          <a:pt x="2907446" y="0"/>
                        </a:cubicBezTo>
                        <a:cubicBezTo>
                          <a:pt x="3311825" y="-34759"/>
                          <a:pt x="3520159" y="-13582"/>
                          <a:pt x="3847512" y="0"/>
                        </a:cubicBezTo>
                        <a:cubicBezTo>
                          <a:pt x="4197506" y="18721"/>
                          <a:pt x="4442071" y="-44503"/>
                          <a:pt x="4845727" y="0"/>
                        </a:cubicBezTo>
                        <a:cubicBezTo>
                          <a:pt x="5204471" y="22040"/>
                          <a:pt x="5501915" y="14540"/>
                          <a:pt x="5814868" y="0"/>
                        </a:cubicBezTo>
                        <a:cubicBezTo>
                          <a:pt x="6472816" y="-41998"/>
                          <a:pt x="6943224" y="238866"/>
                          <a:pt x="6977870" y="473197"/>
                        </a:cubicBezTo>
                        <a:cubicBezTo>
                          <a:pt x="6965991" y="558153"/>
                          <a:pt x="6936104" y="678107"/>
                          <a:pt x="6977870" y="766365"/>
                        </a:cubicBezTo>
                        <a:cubicBezTo>
                          <a:pt x="7016832" y="822589"/>
                          <a:pt x="6946686" y="1047492"/>
                          <a:pt x="6977870" y="1126163"/>
                        </a:cubicBezTo>
                        <a:cubicBezTo>
                          <a:pt x="7004301" y="1214455"/>
                          <a:pt x="6952452" y="1298862"/>
                          <a:pt x="6977870" y="1419332"/>
                        </a:cubicBezTo>
                        <a:cubicBezTo>
                          <a:pt x="6992574" y="1523849"/>
                          <a:pt x="6985013" y="1701383"/>
                          <a:pt x="6977870" y="1805781"/>
                        </a:cubicBezTo>
                        <a:lnTo>
                          <a:pt x="6977870" y="1805781"/>
                        </a:lnTo>
                        <a:cubicBezTo>
                          <a:pt x="6950526" y="1891138"/>
                          <a:pt x="6965803" y="2004165"/>
                          <a:pt x="6977870" y="2169517"/>
                        </a:cubicBezTo>
                        <a:cubicBezTo>
                          <a:pt x="6987660" y="2323455"/>
                          <a:pt x="6916589" y="2480346"/>
                          <a:pt x="6977870" y="2579687"/>
                        </a:cubicBezTo>
                        <a:cubicBezTo>
                          <a:pt x="6973377" y="2600683"/>
                          <a:pt x="6973586" y="2604299"/>
                          <a:pt x="6977870" y="2622427"/>
                        </a:cubicBezTo>
                        <a:cubicBezTo>
                          <a:pt x="7047154" y="2851453"/>
                          <a:pt x="6479912" y="3106950"/>
                          <a:pt x="5814868" y="3095625"/>
                        </a:cubicBezTo>
                        <a:cubicBezTo>
                          <a:pt x="5504534" y="3103152"/>
                          <a:pt x="5131744" y="3068253"/>
                          <a:pt x="4787579" y="3095625"/>
                        </a:cubicBezTo>
                        <a:cubicBezTo>
                          <a:pt x="4518923" y="3096047"/>
                          <a:pt x="4298085" y="3089433"/>
                          <a:pt x="3847512" y="3095625"/>
                        </a:cubicBezTo>
                        <a:cubicBezTo>
                          <a:pt x="3394661" y="3093628"/>
                          <a:pt x="3376054" y="3101713"/>
                          <a:pt x="2907446" y="3095625"/>
                        </a:cubicBezTo>
                        <a:cubicBezTo>
                          <a:pt x="2672381" y="3062103"/>
                          <a:pt x="2338884" y="3113539"/>
                          <a:pt x="2087547" y="3095625"/>
                        </a:cubicBezTo>
                        <a:cubicBezTo>
                          <a:pt x="1809896" y="3051262"/>
                          <a:pt x="1575387" y="3085814"/>
                          <a:pt x="1162979" y="3095625"/>
                        </a:cubicBezTo>
                        <a:lnTo>
                          <a:pt x="1162979" y="3095625"/>
                        </a:lnTo>
                        <a:cubicBezTo>
                          <a:pt x="1162991" y="3095624"/>
                          <a:pt x="1162994" y="3095625"/>
                          <a:pt x="1163001" y="3095625"/>
                        </a:cubicBezTo>
                        <a:cubicBezTo>
                          <a:pt x="571948" y="3035203"/>
                          <a:pt x="69644" y="2971462"/>
                          <a:pt x="0" y="2622427"/>
                        </a:cubicBezTo>
                        <a:cubicBezTo>
                          <a:pt x="5111" y="2609591"/>
                          <a:pt x="-1318" y="2597681"/>
                          <a:pt x="0" y="2579687"/>
                        </a:cubicBezTo>
                        <a:cubicBezTo>
                          <a:pt x="-154228" y="2454549"/>
                          <a:pt x="-294345" y="2375402"/>
                          <a:pt x="-357830" y="2297395"/>
                        </a:cubicBezTo>
                        <a:cubicBezTo>
                          <a:pt x="-426064" y="2209859"/>
                          <a:pt x="-605647" y="2092650"/>
                          <a:pt x="-715661" y="2015102"/>
                        </a:cubicBezTo>
                        <a:cubicBezTo>
                          <a:pt x="-821457" y="1941642"/>
                          <a:pt x="-1036589" y="1799509"/>
                          <a:pt x="-1106691" y="1706618"/>
                        </a:cubicBezTo>
                        <a:cubicBezTo>
                          <a:pt x="-937601" y="1709495"/>
                          <a:pt x="-812940" y="1729340"/>
                          <a:pt x="-564412" y="1755208"/>
                        </a:cubicBezTo>
                        <a:cubicBezTo>
                          <a:pt x="-295177" y="1773851"/>
                          <a:pt x="-108921" y="1801656"/>
                          <a:pt x="0" y="1805781"/>
                        </a:cubicBezTo>
                        <a:cubicBezTo>
                          <a:pt x="16035" y="1707494"/>
                          <a:pt x="20750" y="1575690"/>
                          <a:pt x="0" y="1485960"/>
                        </a:cubicBezTo>
                        <a:cubicBezTo>
                          <a:pt x="16674" y="1420886"/>
                          <a:pt x="20428" y="1299050"/>
                          <a:pt x="0" y="1166141"/>
                        </a:cubicBezTo>
                        <a:cubicBezTo>
                          <a:pt x="-26923" y="1024056"/>
                          <a:pt x="20002" y="983623"/>
                          <a:pt x="0" y="846321"/>
                        </a:cubicBezTo>
                        <a:cubicBezTo>
                          <a:pt x="-20365" y="707251"/>
                          <a:pt x="44066" y="657629"/>
                          <a:pt x="0" y="473197"/>
                        </a:cubicBezTo>
                        <a:close/>
                      </a:path>
                      <a:path w="6977870" h="3095625" stroke="0" extrusionOk="0">
                        <a:moveTo>
                          <a:pt x="0" y="473197"/>
                        </a:moveTo>
                        <a:cubicBezTo>
                          <a:pt x="-54708" y="151751"/>
                          <a:pt x="638555" y="-90816"/>
                          <a:pt x="1163001" y="0"/>
                        </a:cubicBezTo>
                        <a:cubicBezTo>
                          <a:pt x="1162996" y="0"/>
                          <a:pt x="1162990" y="0"/>
                          <a:pt x="1162979" y="0"/>
                        </a:cubicBezTo>
                        <a:lnTo>
                          <a:pt x="1162979" y="0"/>
                        </a:lnTo>
                        <a:cubicBezTo>
                          <a:pt x="1448462" y="-48539"/>
                          <a:pt x="1667306" y="-45122"/>
                          <a:pt x="2052657" y="0"/>
                        </a:cubicBezTo>
                        <a:cubicBezTo>
                          <a:pt x="2453036" y="20147"/>
                          <a:pt x="2555708" y="-7641"/>
                          <a:pt x="2907446" y="0"/>
                        </a:cubicBezTo>
                        <a:cubicBezTo>
                          <a:pt x="3162633" y="-33310"/>
                          <a:pt x="3585546" y="-41048"/>
                          <a:pt x="3789363" y="0"/>
                        </a:cubicBezTo>
                        <a:cubicBezTo>
                          <a:pt x="3968071" y="-6741"/>
                          <a:pt x="4428983" y="-78052"/>
                          <a:pt x="4816654" y="0"/>
                        </a:cubicBezTo>
                        <a:cubicBezTo>
                          <a:pt x="5225250" y="22654"/>
                          <a:pt x="5408409" y="-5282"/>
                          <a:pt x="5814868" y="0"/>
                        </a:cubicBezTo>
                        <a:cubicBezTo>
                          <a:pt x="6477106" y="-19492"/>
                          <a:pt x="6919409" y="128589"/>
                          <a:pt x="6977870" y="473197"/>
                        </a:cubicBezTo>
                        <a:cubicBezTo>
                          <a:pt x="7005661" y="606134"/>
                          <a:pt x="6962355" y="704519"/>
                          <a:pt x="6977870" y="779691"/>
                        </a:cubicBezTo>
                        <a:cubicBezTo>
                          <a:pt x="6992939" y="820014"/>
                          <a:pt x="6996314" y="1019988"/>
                          <a:pt x="6977870" y="1126163"/>
                        </a:cubicBezTo>
                        <a:cubicBezTo>
                          <a:pt x="6961503" y="1237333"/>
                          <a:pt x="6973359" y="1365816"/>
                          <a:pt x="6977870" y="1472635"/>
                        </a:cubicBezTo>
                        <a:cubicBezTo>
                          <a:pt x="6992254" y="1582690"/>
                          <a:pt x="6998119" y="1649808"/>
                          <a:pt x="6977870" y="1805781"/>
                        </a:cubicBezTo>
                        <a:lnTo>
                          <a:pt x="6977870" y="1805781"/>
                        </a:lnTo>
                        <a:cubicBezTo>
                          <a:pt x="6948465" y="2002898"/>
                          <a:pt x="6930921" y="2035883"/>
                          <a:pt x="6977870" y="2200473"/>
                        </a:cubicBezTo>
                        <a:cubicBezTo>
                          <a:pt x="7026549" y="2368094"/>
                          <a:pt x="6999486" y="2432199"/>
                          <a:pt x="6977870" y="2579687"/>
                        </a:cubicBezTo>
                        <a:cubicBezTo>
                          <a:pt x="6972575" y="2595283"/>
                          <a:pt x="6983200" y="2612429"/>
                          <a:pt x="6977870" y="2622427"/>
                        </a:cubicBezTo>
                        <a:cubicBezTo>
                          <a:pt x="6963714" y="2962263"/>
                          <a:pt x="6353099" y="3179104"/>
                          <a:pt x="5814868" y="3095625"/>
                        </a:cubicBezTo>
                        <a:cubicBezTo>
                          <a:pt x="5403162" y="3080589"/>
                          <a:pt x="5076602" y="3059092"/>
                          <a:pt x="4816654" y="3095625"/>
                        </a:cubicBezTo>
                        <a:cubicBezTo>
                          <a:pt x="4559781" y="3138658"/>
                          <a:pt x="4317318" y="3093455"/>
                          <a:pt x="3818438" y="3095625"/>
                        </a:cubicBezTo>
                        <a:cubicBezTo>
                          <a:pt x="3353177" y="3116533"/>
                          <a:pt x="3200497" y="3147324"/>
                          <a:pt x="2907446" y="3095625"/>
                        </a:cubicBezTo>
                        <a:cubicBezTo>
                          <a:pt x="2628601" y="3055729"/>
                          <a:pt x="2227079" y="3130141"/>
                          <a:pt x="2035213" y="3095625"/>
                        </a:cubicBezTo>
                        <a:cubicBezTo>
                          <a:pt x="1814108" y="3056491"/>
                          <a:pt x="1403287" y="3087519"/>
                          <a:pt x="1162979" y="3095625"/>
                        </a:cubicBezTo>
                        <a:lnTo>
                          <a:pt x="1162979" y="3095625"/>
                        </a:lnTo>
                        <a:cubicBezTo>
                          <a:pt x="1162984" y="3095624"/>
                          <a:pt x="1162993" y="3095625"/>
                          <a:pt x="1163001" y="3095625"/>
                        </a:cubicBezTo>
                        <a:cubicBezTo>
                          <a:pt x="459736" y="3040290"/>
                          <a:pt x="-103148" y="2910170"/>
                          <a:pt x="0" y="2622427"/>
                        </a:cubicBezTo>
                        <a:cubicBezTo>
                          <a:pt x="-39" y="2602921"/>
                          <a:pt x="-5009" y="2599970"/>
                          <a:pt x="0" y="2579687"/>
                        </a:cubicBezTo>
                        <a:cubicBezTo>
                          <a:pt x="-117402" y="2487457"/>
                          <a:pt x="-186270" y="2392264"/>
                          <a:pt x="-391031" y="2271202"/>
                        </a:cubicBezTo>
                        <a:cubicBezTo>
                          <a:pt x="-575956" y="2134103"/>
                          <a:pt x="-677651" y="2051383"/>
                          <a:pt x="-759929" y="1980180"/>
                        </a:cubicBezTo>
                        <a:cubicBezTo>
                          <a:pt x="-829395" y="1887026"/>
                          <a:pt x="-976048" y="1802908"/>
                          <a:pt x="-1106691" y="1706618"/>
                        </a:cubicBezTo>
                        <a:cubicBezTo>
                          <a:pt x="-847465" y="1712681"/>
                          <a:pt x="-740862" y="1741999"/>
                          <a:pt x="-564412" y="1755208"/>
                        </a:cubicBezTo>
                        <a:cubicBezTo>
                          <a:pt x="-356507" y="1787273"/>
                          <a:pt x="-171867" y="1789752"/>
                          <a:pt x="0" y="1805781"/>
                        </a:cubicBezTo>
                        <a:cubicBezTo>
                          <a:pt x="10743" y="1646613"/>
                          <a:pt x="27496" y="1614020"/>
                          <a:pt x="0" y="1445983"/>
                        </a:cubicBezTo>
                        <a:cubicBezTo>
                          <a:pt x="-20116" y="1261446"/>
                          <a:pt x="22466" y="1235699"/>
                          <a:pt x="0" y="1139489"/>
                        </a:cubicBezTo>
                        <a:cubicBezTo>
                          <a:pt x="-14412" y="1032711"/>
                          <a:pt x="8426" y="960087"/>
                          <a:pt x="0" y="793017"/>
                        </a:cubicBezTo>
                        <a:cubicBezTo>
                          <a:pt x="-15319" y="620993"/>
                          <a:pt x="-30013" y="562324"/>
                          <a:pt x="0" y="473197"/>
                        </a:cubicBezTo>
                        <a:close/>
                      </a:path>
                      <a:path w="6977870" h="3095625" fill="none" stroke="0" extrusionOk="0">
                        <a:moveTo>
                          <a:pt x="0" y="473197"/>
                        </a:moveTo>
                        <a:cubicBezTo>
                          <a:pt x="-34671" y="214176"/>
                          <a:pt x="578676" y="-59425"/>
                          <a:pt x="1163001" y="0"/>
                        </a:cubicBezTo>
                        <a:cubicBezTo>
                          <a:pt x="1162992" y="0"/>
                          <a:pt x="1162984" y="-1"/>
                          <a:pt x="1162979" y="0"/>
                        </a:cubicBezTo>
                        <a:lnTo>
                          <a:pt x="1162979" y="0"/>
                        </a:lnTo>
                        <a:cubicBezTo>
                          <a:pt x="1408480" y="19439"/>
                          <a:pt x="1765195" y="-39008"/>
                          <a:pt x="2035213" y="0"/>
                        </a:cubicBezTo>
                        <a:cubicBezTo>
                          <a:pt x="2255748" y="9169"/>
                          <a:pt x="2609968" y="58368"/>
                          <a:pt x="2907446" y="0"/>
                        </a:cubicBezTo>
                        <a:cubicBezTo>
                          <a:pt x="3307370" y="-29392"/>
                          <a:pt x="3495983" y="7351"/>
                          <a:pt x="3847512" y="0"/>
                        </a:cubicBezTo>
                        <a:cubicBezTo>
                          <a:pt x="4253230" y="45038"/>
                          <a:pt x="4433630" y="24928"/>
                          <a:pt x="4845727" y="0"/>
                        </a:cubicBezTo>
                        <a:cubicBezTo>
                          <a:pt x="5175568" y="5094"/>
                          <a:pt x="5480468" y="1309"/>
                          <a:pt x="5814868" y="0"/>
                        </a:cubicBezTo>
                        <a:cubicBezTo>
                          <a:pt x="6413732" y="-43091"/>
                          <a:pt x="6905528" y="234170"/>
                          <a:pt x="6977870" y="473197"/>
                        </a:cubicBezTo>
                        <a:cubicBezTo>
                          <a:pt x="6968041" y="572390"/>
                          <a:pt x="6961291" y="683806"/>
                          <a:pt x="6977870" y="766365"/>
                        </a:cubicBezTo>
                        <a:cubicBezTo>
                          <a:pt x="7001831" y="838243"/>
                          <a:pt x="6934113" y="1032028"/>
                          <a:pt x="6977870" y="1126163"/>
                        </a:cubicBezTo>
                        <a:cubicBezTo>
                          <a:pt x="7009294" y="1185950"/>
                          <a:pt x="6940573" y="1295613"/>
                          <a:pt x="6977870" y="1419332"/>
                        </a:cubicBezTo>
                        <a:cubicBezTo>
                          <a:pt x="6991239" y="1540286"/>
                          <a:pt x="6950900" y="1697551"/>
                          <a:pt x="6977870" y="1805781"/>
                        </a:cubicBezTo>
                        <a:lnTo>
                          <a:pt x="6977870" y="1805781"/>
                        </a:lnTo>
                        <a:cubicBezTo>
                          <a:pt x="6945034" y="1917022"/>
                          <a:pt x="6952722" y="2025219"/>
                          <a:pt x="6977870" y="2169517"/>
                        </a:cubicBezTo>
                        <a:cubicBezTo>
                          <a:pt x="7006120" y="2322208"/>
                          <a:pt x="6939031" y="2456723"/>
                          <a:pt x="6977870" y="2579687"/>
                        </a:cubicBezTo>
                        <a:cubicBezTo>
                          <a:pt x="6973682" y="2600671"/>
                          <a:pt x="6973770" y="2604193"/>
                          <a:pt x="6977870" y="2622427"/>
                        </a:cubicBezTo>
                        <a:cubicBezTo>
                          <a:pt x="6924693" y="2877140"/>
                          <a:pt x="6530027" y="3026136"/>
                          <a:pt x="5814868" y="3095625"/>
                        </a:cubicBezTo>
                        <a:cubicBezTo>
                          <a:pt x="5516139" y="3123237"/>
                          <a:pt x="5119074" y="3101386"/>
                          <a:pt x="4787579" y="3095625"/>
                        </a:cubicBezTo>
                        <a:cubicBezTo>
                          <a:pt x="4504924" y="3122798"/>
                          <a:pt x="4275992" y="3049689"/>
                          <a:pt x="3847512" y="3095625"/>
                        </a:cubicBezTo>
                        <a:cubicBezTo>
                          <a:pt x="3396493" y="3096191"/>
                          <a:pt x="3376511" y="3101126"/>
                          <a:pt x="2907446" y="3095625"/>
                        </a:cubicBezTo>
                        <a:cubicBezTo>
                          <a:pt x="2659723" y="3096978"/>
                          <a:pt x="2314083" y="3123007"/>
                          <a:pt x="2087547" y="3095625"/>
                        </a:cubicBezTo>
                        <a:cubicBezTo>
                          <a:pt x="1872349" y="3077640"/>
                          <a:pt x="1624390" y="3102979"/>
                          <a:pt x="1162979" y="3095625"/>
                        </a:cubicBezTo>
                        <a:lnTo>
                          <a:pt x="1162979" y="3095625"/>
                        </a:lnTo>
                        <a:cubicBezTo>
                          <a:pt x="1162987" y="3095624"/>
                          <a:pt x="1162991" y="3095624"/>
                          <a:pt x="1163001" y="3095625"/>
                        </a:cubicBezTo>
                        <a:cubicBezTo>
                          <a:pt x="545086" y="3059100"/>
                          <a:pt x="85618" y="2888815"/>
                          <a:pt x="0" y="2622427"/>
                        </a:cubicBezTo>
                        <a:cubicBezTo>
                          <a:pt x="2133" y="2611959"/>
                          <a:pt x="837" y="2599588"/>
                          <a:pt x="0" y="2579687"/>
                        </a:cubicBezTo>
                        <a:cubicBezTo>
                          <a:pt x="-155147" y="2430511"/>
                          <a:pt x="-301988" y="2356697"/>
                          <a:pt x="-357830" y="2297395"/>
                        </a:cubicBezTo>
                        <a:cubicBezTo>
                          <a:pt x="-379113" y="2241638"/>
                          <a:pt x="-630427" y="2088115"/>
                          <a:pt x="-715661" y="2015102"/>
                        </a:cubicBezTo>
                        <a:cubicBezTo>
                          <a:pt x="-841571" y="1945619"/>
                          <a:pt x="-1024777" y="1766611"/>
                          <a:pt x="-1106691" y="1706618"/>
                        </a:cubicBezTo>
                        <a:cubicBezTo>
                          <a:pt x="-914833" y="1727364"/>
                          <a:pt x="-813460" y="1744164"/>
                          <a:pt x="-564412" y="1755208"/>
                        </a:cubicBezTo>
                        <a:cubicBezTo>
                          <a:pt x="-301452" y="1745794"/>
                          <a:pt x="-126429" y="1794763"/>
                          <a:pt x="0" y="1805781"/>
                        </a:cubicBezTo>
                        <a:cubicBezTo>
                          <a:pt x="30918" y="1715678"/>
                          <a:pt x="14364" y="1562530"/>
                          <a:pt x="0" y="1485960"/>
                        </a:cubicBezTo>
                        <a:cubicBezTo>
                          <a:pt x="-9915" y="1406898"/>
                          <a:pt x="8153" y="1296446"/>
                          <a:pt x="0" y="1166141"/>
                        </a:cubicBezTo>
                        <a:cubicBezTo>
                          <a:pt x="-31572" y="1024914"/>
                          <a:pt x="23454" y="966567"/>
                          <a:pt x="0" y="846321"/>
                        </a:cubicBezTo>
                        <a:cubicBezTo>
                          <a:pt x="-11170" y="711422"/>
                          <a:pt x="56549" y="640567"/>
                          <a:pt x="0" y="4731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0"/>
                <a:solidFill>
                  <a:srgbClr val="00B050"/>
                </a:solidFill>
                <a:latin typeface="Calibri" panose="020F0502020204030204" pitchFamily="34" charset="0"/>
                <a:cs typeface="Calibri" panose="020F0502020204030204" pitchFamily="34" charset="0"/>
              </a:rPr>
              <a:t>N</a:t>
            </a:r>
            <a:r>
              <a:rPr lang="vi-VN" sz="4000" b="1" dirty="0">
                <a:ln w="0"/>
                <a:solidFill>
                  <a:srgbClr val="00B050"/>
                </a:solidFill>
                <a:latin typeface="Calibri" panose="020F0502020204030204" pitchFamily="34" charset="0"/>
                <a:cs typeface="Calibri" panose="020F0502020204030204" pitchFamily="34" charset="0"/>
              </a:rPr>
              <a:t>êu thêm về một số bộ phận khác của cây có thể dùng làm thức ăn cho người và động vật.</a:t>
            </a:r>
            <a:endParaRPr kumimoji="0" lang="en-US" sz="4000" b="1" i="0" u="none" strike="noStrike" kern="1200" cap="none" spc="0" normalizeH="0" baseline="0" noProof="0" dirty="0">
              <a:ln w="0"/>
              <a:solidFill>
                <a:srgbClr val="00B050"/>
              </a:solidFill>
              <a:effectLst/>
              <a:uLnTx/>
              <a:uFillTx/>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B77FAA1-F194-1A5C-ABA9-D58BE007B3E9}"/>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4158487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444</Words>
  <Application>Microsoft Office PowerPoint</Application>
  <PresentationFormat>Widescreen</PresentationFormat>
  <Paragraphs>23</Paragraphs>
  <Slides>16</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等线</vt:lpstr>
      <vt:lpstr>Arial</vt:lpstr>
      <vt:lpstr>Calibri</vt:lpstr>
      <vt:lpstr>Cambria</vt:lpstr>
      <vt:lpstr>1_Custom Design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33</cp:revision>
  <dcterms:created xsi:type="dcterms:W3CDTF">2024-02-01T04:48:30Z</dcterms:created>
  <dcterms:modified xsi:type="dcterms:W3CDTF">2025-04-29T22:50:21Z</dcterms:modified>
</cp:coreProperties>
</file>