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6" r:id="rId2"/>
    <p:sldMasterId id="2147483720" r:id="rId3"/>
    <p:sldMasterId id="2147483738" r:id="rId4"/>
  </p:sldMasterIdLst>
  <p:notesMasterIdLst>
    <p:notesMasterId r:id="rId13"/>
  </p:notesMasterIdLst>
  <p:sldIdLst>
    <p:sldId id="269" r:id="rId5"/>
    <p:sldId id="299" r:id="rId6"/>
    <p:sldId id="297" r:id="rId7"/>
    <p:sldId id="296" r:id="rId8"/>
    <p:sldId id="303" r:id="rId9"/>
    <p:sldId id="302" r:id="rId10"/>
    <p:sldId id="301" r:id="rId11"/>
    <p:sldId id="274" r:id="rId12"/>
  </p:sldIdLst>
  <p:sldSz cx="12192000" cy="6858000"/>
  <p:notesSz cx="6858000" cy="9144000"/>
  <p:custDataLst>
    <p:tags r:id="rId1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3333CC"/>
    <a:srgbClr val="FFFF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441" autoAdjust="0"/>
    <p:restoredTop sz="94660"/>
  </p:normalViewPr>
  <p:slideViewPr>
    <p:cSldViewPr snapToGrid="0">
      <p:cViewPr varScale="1">
        <p:scale>
          <a:sx n="72" d="100"/>
          <a:sy n="72" d="100"/>
        </p:scale>
        <p:origin x="64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B277C-AADF-4408-8943-2DF9F5EEE870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25F08-5C8B-49FF-94FE-32FD5E241B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350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1412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2852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2420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25F08-5C8B-49FF-94FE-32FD5E241B9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127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312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43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69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49040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3052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88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98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20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876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1732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131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94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45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320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610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5921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33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1244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6120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4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2307052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91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56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746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12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548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049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8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709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390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53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816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6542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989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1777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633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757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896619" y="1603301"/>
            <a:ext cx="9867486" cy="4770499"/>
            <a:chOff x="741115" y="865258"/>
            <a:chExt cx="7691377" cy="4010102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3129031" y="865258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741115" y="1203950"/>
              <a:ext cx="7691377" cy="3671410"/>
              <a:chOff x="741115" y="1203950"/>
              <a:chExt cx="7691377" cy="367141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741115" y="1503410"/>
                <a:ext cx="7691377" cy="33719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766314" y="1203950"/>
                <a:ext cx="2028300" cy="156548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endParaRPr>
                    <a:solidFill>
                      <a:prstClr val="black"/>
                    </a:solidFill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72862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263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70AD47">
                    <a:lumMod val="50000"/>
                  </a:srgbClr>
                </a:solidFill>
                <a:latin typeface="Times New Roman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1881897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6" grpId="0"/>
    </p:bld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101" name="Picture 10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345" y="364703"/>
            <a:ext cx="2069886" cy="103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560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 dirty="0">
              <a:solidFill>
                <a:prstClr val="black"/>
              </a:solidFill>
            </a:endParaRPr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sz="500">
              <a:solidFill>
                <a:prstClr val="black"/>
              </a:solidFill>
            </a:endParaRP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Times New Roman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104214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38" grpId="0"/>
    </p:bld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pic>
        <p:nvPicPr>
          <p:cNvPr id="99" name="Picture 9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396" y="357971"/>
            <a:ext cx="2325467" cy="1162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0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>
                <a:solidFill>
                  <a:prstClr val="black"/>
                </a:solidFill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prstClr val="black"/>
                </a:solidFill>
              </a:endParaRPr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767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393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944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58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17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2.xml"/><Relationship Id="rId16" Type="http://schemas.openxmlformats.org/officeDocument/2006/relationships/slideLayout" Target="../slideLayouts/slideLayout46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slideLayout" Target="../slideLayouts/slideLayout60.xml"/><Relationship Id="rId18" Type="http://schemas.openxmlformats.org/officeDocument/2006/relationships/theme" Target="../theme/theme4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98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66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F5D8FF-2E9F-442B-BB87-F60812F93E0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1DA8C-76FF-4600-8B22-5DB6B4BA301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293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  <p:sldLayoutId id="2147483755" r:id="rId17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1.xml"/><Relationship Id="rId1" Type="http://schemas.openxmlformats.org/officeDocument/2006/relationships/tags" Target="../tags/tag6.xml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6.xml"/><Relationship Id="rId1" Type="http://schemas.openxmlformats.org/officeDocument/2006/relationships/tags" Target="../tags/tag7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82023C8-03CC-4ED0-830D-BF606451F86B}"/>
              </a:ext>
            </a:extLst>
          </p:cNvPr>
          <p:cNvSpPr txBox="1"/>
          <p:nvPr/>
        </p:nvSpPr>
        <p:spPr>
          <a:xfrm>
            <a:off x="2790671" y="2189029"/>
            <a:ext cx="6610119" cy="10895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sz="6000" b="1">
                <a:ln w="22225">
                  <a:noFill/>
                  <a:prstDash val="solid"/>
                </a:ln>
                <a:solidFill>
                  <a:srgbClr val="FF0000"/>
                </a:solidFill>
                <a:latin typeface="Arial"/>
              </a:rPr>
              <a:t>KHỞI ĐỘNG</a:t>
            </a:r>
            <a:endParaRPr lang="vi-VN" sz="6000" b="1" dirty="0">
              <a:ln w="22225">
                <a:noFill/>
                <a:prstDash val="solid"/>
              </a:ln>
              <a:solidFill>
                <a:srgbClr val="FF0000"/>
              </a:solidFill>
              <a:latin typeface="Arial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24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688"/>
    </mc:Choice>
    <mc:Fallback xmlns="">
      <p:transition spd="slow" advClick="0" advTm="6688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91840" y="2685982"/>
            <a:ext cx="562707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  <a:p>
            <a:pPr algn="ctr"/>
            <a:r>
              <a:rPr lang="en-US" sz="7200" b="1">
                <a:ln w="22225">
                  <a:solidFill>
                    <a:srgbClr val="FFFF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95980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3"/>
    </mc:Choice>
    <mc:Fallback xmlns="">
      <p:transition spd="slow" advClick="0" advTm="5003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64" y="354838"/>
            <a:ext cx="11384925" cy="45262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591" y="4653786"/>
            <a:ext cx="10515600" cy="497764"/>
          </a:xfrm>
        </p:spPr>
        <p:txBody>
          <a:bodyPr>
            <a:normAutofit/>
          </a:bodyPr>
          <a:lstStyle/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Trường nhều học sinh nhất là trường: </a:t>
            </a:r>
            <a:r>
              <a:rPr lang="en-US" sz="28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Đoàn Kết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(853)    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23170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Thành Công (689)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602861" y="6005103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Chiến Thắng (695)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88804" y="5992224"/>
            <a:ext cx="2847306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Hòa Bình (820)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282447" y="5991259"/>
            <a:ext cx="2656269" cy="590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Đoàn Kết (853)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33904" y="5035639"/>
            <a:ext cx="8332632" cy="5409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Trường ít học sinh nhất là trường: </a:t>
            </a:r>
            <a:r>
              <a:rPr lang="en-US" sz="2800" b="1">
                <a:solidFill>
                  <a:srgbClr val="00FF00"/>
                </a:solidFill>
                <a:latin typeface="Times New Roman" pitchFamily="18" charset="0"/>
                <a:cs typeface="Times New Roman" pitchFamily="18" charset="0"/>
              </a:rPr>
              <a:t>Thành Công </a:t>
            </a:r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(689)   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37691" y="5576551"/>
            <a:ext cx="8001002" cy="3617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b) Thứ tự các trường từ ít đến nhiều học sinh: 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248" y="218406"/>
            <a:ext cx="10431887" cy="4198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60620" y="4808377"/>
            <a:ext cx="3773510" cy="601103"/>
          </a:xfrm>
        </p:spPr>
        <p:txBody>
          <a:bodyPr>
            <a:normAutofit/>
          </a:bodyPr>
          <a:lstStyle/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525 = 500 + 20 + 5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276305" y="4808378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106 = 100 + 6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604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810 = 800 + 10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89550" y="5799874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433 = 400 + 30 + 3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944118" y="5735480"/>
            <a:ext cx="3773510" cy="60110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>
                <a:latin typeface="Times New Roman" pitchFamily="18" charset="0"/>
                <a:cs typeface="Times New Roman" pitchFamily="18" charset="0"/>
              </a:rPr>
              <a:t>777 = 700 + 70 + 7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91841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49" y="315600"/>
            <a:ext cx="10372591" cy="5860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reeform 2"/>
          <p:cNvSpPr/>
          <p:nvPr/>
        </p:nvSpPr>
        <p:spPr>
          <a:xfrm>
            <a:off x="7366715" y="2575775"/>
            <a:ext cx="1027751" cy="1532586"/>
          </a:xfrm>
          <a:custGeom>
            <a:avLst/>
            <a:gdLst>
              <a:gd name="connsiteX0" fmla="*/ 850006 w 1027751"/>
              <a:gd name="connsiteY0" fmla="*/ 0 h 1532586"/>
              <a:gd name="connsiteX1" fmla="*/ 965916 w 1027751"/>
              <a:gd name="connsiteY1" fmla="*/ 888642 h 1532586"/>
              <a:gd name="connsiteX2" fmla="*/ 0 w 1027751"/>
              <a:gd name="connsiteY2" fmla="*/ 1532586 h 15325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27751" h="1532586">
                <a:moveTo>
                  <a:pt x="850006" y="0"/>
                </a:moveTo>
                <a:cubicBezTo>
                  <a:pt x="978795" y="316605"/>
                  <a:pt x="1107584" y="633211"/>
                  <a:pt x="965916" y="888642"/>
                </a:cubicBezTo>
                <a:cubicBezTo>
                  <a:pt x="824248" y="1144073"/>
                  <a:pt x="412124" y="1338329"/>
                  <a:pt x="0" y="1532586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eeform 3"/>
          <p:cNvSpPr/>
          <p:nvPr/>
        </p:nvSpPr>
        <p:spPr>
          <a:xfrm>
            <a:off x="7392473" y="3283074"/>
            <a:ext cx="790134" cy="1198774"/>
          </a:xfrm>
          <a:custGeom>
            <a:avLst/>
            <a:gdLst>
              <a:gd name="connsiteX0" fmla="*/ 566671 w 790134"/>
              <a:gd name="connsiteY0" fmla="*/ 1198774 h 1198774"/>
              <a:gd name="connsiteX1" fmla="*/ 759854 w 790134"/>
              <a:gd name="connsiteY1" fmla="*/ 91191 h 1198774"/>
              <a:gd name="connsiteX2" fmla="*/ 0 w 790134"/>
              <a:gd name="connsiteY2" fmla="*/ 65433 h 1198774"/>
              <a:gd name="connsiteX3" fmla="*/ 0 w 790134"/>
              <a:gd name="connsiteY3" fmla="*/ 65433 h 1198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0134" h="1198774">
                <a:moveTo>
                  <a:pt x="566671" y="1198774"/>
                </a:moveTo>
                <a:cubicBezTo>
                  <a:pt x="710485" y="739427"/>
                  <a:pt x="854299" y="280081"/>
                  <a:pt x="759854" y="91191"/>
                </a:cubicBezTo>
                <a:cubicBezTo>
                  <a:pt x="665409" y="-97699"/>
                  <a:pt x="0" y="65433"/>
                  <a:pt x="0" y="65433"/>
                </a:cubicBezTo>
                <a:lnTo>
                  <a:pt x="0" y="65433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reeform 4"/>
          <p:cNvSpPr/>
          <p:nvPr/>
        </p:nvSpPr>
        <p:spPr>
          <a:xfrm>
            <a:off x="4634496" y="3232597"/>
            <a:ext cx="710236" cy="1481071"/>
          </a:xfrm>
          <a:custGeom>
            <a:avLst/>
            <a:gdLst>
              <a:gd name="connsiteX0" fmla="*/ 542811 w 710236"/>
              <a:gd name="connsiteY0" fmla="*/ 1481071 h 1481071"/>
              <a:gd name="connsiteX1" fmla="*/ 1898 w 710236"/>
              <a:gd name="connsiteY1" fmla="*/ 244699 h 1481071"/>
              <a:gd name="connsiteX2" fmla="*/ 710236 w 710236"/>
              <a:gd name="connsiteY2" fmla="*/ 0 h 1481071"/>
              <a:gd name="connsiteX3" fmla="*/ 710236 w 710236"/>
              <a:gd name="connsiteY3" fmla="*/ 0 h 1481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10236" h="1481071">
                <a:moveTo>
                  <a:pt x="542811" y="1481071"/>
                </a:moveTo>
                <a:cubicBezTo>
                  <a:pt x="258402" y="986307"/>
                  <a:pt x="-26006" y="491544"/>
                  <a:pt x="1898" y="244699"/>
                </a:cubicBezTo>
                <a:cubicBezTo>
                  <a:pt x="29802" y="-2146"/>
                  <a:pt x="710236" y="0"/>
                  <a:pt x="710236" y="0"/>
                </a:cubicBezTo>
                <a:lnTo>
                  <a:pt x="710236" y="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828" y="1255221"/>
            <a:ext cx="11344956" cy="2917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97705" y="2765504"/>
            <a:ext cx="407624" cy="65230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584235" y="2778383"/>
            <a:ext cx="407624" cy="65230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059" y="288365"/>
            <a:ext cx="11505254" cy="39745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7744" y="4262908"/>
            <a:ext cx="565597" cy="656822"/>
          </a:xfrm>
        </p:spPr>
        <p:txBody>
          <a:bodyPr>
            <a:normAutofit/>
          </a:bodyPr>
          <a:lstStyle/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a)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6531859" y="431227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24211" y="4286521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454499" y="4292959"/>
            <a:ext cx="5655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079142" y="4288665"/>
            <a:ext cx="41319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629762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89032" y="428652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309351" y="4288665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892382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0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6056686" y="4312279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117881" y="4256471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672902" y="429296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500246" y="4280080"/>
            <a:ext cx="395488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13545" y="5134380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latin typeface="Times New Roman" pitchFamily="18" charset="0"/>
                <a:cs typeface="Times New Roman" pitchFamily="18" charset="0"/>
              </a:rPr>
              <a:t>b) Số lớn nhất là số: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001971" y="5168726"/>
            <a:ext cx="3604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540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870734" y="5782631"/>
            <a:ext cx="3131237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>
                <a:latin typeface="Times New Roman" pitchFamily="18" charset="0"/>
                <a:cs typeface="Times New Roman" pitchFamily="18" charset="0"/>
              </a:rPr>
              <a:t>Số bé nhất là số: 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3925440" y="5834167"/>
            <a:ext cx="861336" cy="6568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405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68548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5799"/>
    </mc:Choice>
    <mc:Fallback xmlns="">
      <p:transition spd="slow" advClick="0" advTm="5579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212350"/>
            <a:ext cx="614123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thúc.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Hẹn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em!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2900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743"/>
    </mc:Choice>
    <mc:Fallback xmlns="">
      <p:transition spd="slow" advClick="0" advTm="15743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3F53F86-2B31-44A5-AB00-8A80D7B256C4}"/>
  <p:tag name="ISPRING_PROJECT_VERSION" val="9"/>
  <p:tag name="ISPRING_PROJECT_FOLDER_UPDATED" val="1"/>
  <p:tag name="ISPRING_PRESENTER_PHOTO_0" val="png|iVBORw0KGgoAAAANSUhEUgAAATYAAAFACAYAAAA2x1B1AAAAAXNSR0IArs4c6QAAAARnQU1BAACx&#10;jwv8YQUAAAAJcEhZcwAADsMAAA7DAcdvqGQAAP+lSURBVHhejP1lmCPXobaN+tc5H7wxDM80MzMz&#10;q5lRDVJLrRa21IJWg5qZYZqGmTzssT1mZmYnjh0ncbwTh52dHdyB5zyr2vuDf6eva12lFquq1r3u&#10;p2qtVffk1pejWF6FNr0KCxtLeP6lF/CjL77EV1/+DF9+/8f4/vuf4dO3PsP33/gc7770CV544k28&#10;+eoneOvFz/DWCz/EU3fewo2LL+Dmg6/i8oUXMDx4DD29K3D0L0OusiKpoATh2clIqkhBoSoPtdZS&#10;VJplKGhPRmFHKgrVKchTxCFfGcf/E1HamYSS9hgUq6JQ3BkNWWckcjvDka0OQakuAlVdMah3ZKB5&#10;oAzq4WbYZyxYOj6H/mkbYnNjEJIVi6CMKERnRfJ35SCvIVUqJYo8qRS25KOkrRQD03345R++xr/w&#10;n/jjn7/Ab377Kn7328fx1Vfn8OorM+gbkCFb5ofodH+EpgUjOCMAQVm+CM0KQHG7DB0uFWJKo+CX&#10;4wtfFq9sb3iku8MnzR3+6Z78Dt7wz/SGd6YXPLO94MPized45fjAM4v3Z/khKC8UYQXhCM0PhW86&#10;70/2gEeSJ7ySfXAozgt7Ig5iX9QBeCTy+Sl+cIv3xMFYd+wO24s9kYcQXZ6E1JYsxMuTEd2UgLjm&#10;VKSpC5HUkoOIynhUdFehfbQVlcYCZDbFoEiVioTKYJZQZMmTkFwTi6yWFKQ1JyK0xA+l+kyu3zxu&#10;jwSk1oQjvT4Gua3pyG5OR3xVGOIqA5FUG4IyXRra+orQ2l+IAnU0clQRKNIlI7MtDlmqFOTrMpGn&#10;T0epldubz5MPlaNtuBqVXbn8HnGoNZag3lyDOksj2l3t0E50osFRj3x1EUp0NTDN98N2eBLG+VF0&#10;Tg5DM96H5j4tZB1l/JxCft8UJDQkIlOVjTLuTxnt8UhsCkJWazSyGiMRV+KNEmU8KjUpSKz0RmyF&#10;O4o6wpHfHsDn+HDfC+I+FowqTTiaDXEwd6Xh/LEuPPPIIq6cGsDIcB3OXB3AwkkNuidk0DhTMDxT&#10;jusP9uLzjy7hlec2sbCiRtdAPsyufFx6ZBhPv3UEle2xSC7zQ3yxP2IK/RGV54+4wgjEF8UjuTwd&#10;dXo5rHMDmDxzGCPHl2BZGESDvQMydZ1UCjrqkaOsRVJDIeKqM5BQlYL4injuZ3yPylikNKUhoSYR&#10;ibWJSOU+nSXPYJ0qQIO5HhpXB4yjBtimezB/ahXHb1zE/MmjaOnpQoVBBbnTwKJDnU3J7dDIzyrl&#10;diuGTFeCCnMJ6pxlkPdVcDuUIVMeh6hSX0SU+iC60hdxtfwt5d6IKPJAcO4heKXuRWCuB78T62Vr&#10;AvehOGQ0RyK7LQq5bbHI4XbIa4tBdkskIosPcb/xQpo8BDHVvggrcUN40SHe747wQnekNoYhqS4Q&#10;KY3+/E6RqLQkIE8dzP+9kNzgi/QWP2S3+yJLEcB9LYr7RwraBqpgnOHvMBahSCMjC1rQOWOEesqE&#10;9nGWMRPuKZZXQttjxPjSJI6cPoKLly/iyqUHcfb4OZw6cglHVs7h6NJ5nFjl7aULODx/Bsc2r+D4&#10;xmWc3r6GM0dvYn35PNbEY8uXMTK4CaNxBBbbOMbnN+EYG0NSSRZii+O5U6eizJDHjVmKYm0GclmB&#10;chSx/MLxyFWyEqmi+UXjUdIZj1KtAB2hxh+Z3RGKAh1/dFcs6m1JaOzLQ+tgNdRDCmw/uI2bT16D&#10;ddiEBBkraFY8wnLikVCQgKElB3rnjcisjoNMnoZSZR6KWnNR1FKAek0VNs8u49UPnsRPfvE6Pv38&#10;Dj789Cy+/OoCfvTTc7j71DQ6LUWIzvZDRHYwQnMDEZTjjZBsf8SWRKJcW8INHQa/bF/45/pLgPPO&#10;IJRS3eCXRrARggEEmFemJzwyPbhkyfKUoOZJ2PnwdUF5wRLYgnNDJLB5p/K5SYQbQbY/2h0PhO7D&#10;/SG7sTdSAO4gQXeAYPPg/wewm9ALzIsk2LIR25iMiLo4hNclIJY7ezJ/Y4aSEGnPRkxVOAEYiJbe&#10;CvQdNqBcnyOBLamar62LZ2XPRLYiFZmtiWxIMiBTJSODcEisCEaBIo3PL2LlyZcAmFQbhQLC0TTT&#10;AnmPDGX6JL42jNsogpUkGuncoRPlUUgjVLI72WAZUiEzpqHKkcdtVsJtnMjKEIICZTpqTBWo0FdD&#10;7pBDNdxOeHVAM6GHbaUPPRvjMC2OoHNqCMrhPrQNOqAc6uYOrUV1dx0KOwuRzO0Z15CEQlMxAV6I&#10;bFU8K1c0MhujEFvkTbh4olQVx98QgZiS/chTBvG3BhLa/ihmI1nWHoLq9lBYCKa5uXru1y148qFZ&#10;PH5rFguzCqxua7Fx3gTbZBHUPckYmCrFg1d68NkHF/Dmy8ewutYJoyMbXX25OHzKgKkNNbJqApBQ&#10;KvaPQMQUByJaFoyYokhCLg6J5WnQj1gwe3aVUJuHed4FzZgddVY19/NGNvANBHcT8ljy+X9+Ry3r&#10;RQUSq1MJgShElEQjuprrr5awq04i4JKR3pSFtMZM/uZsFClL0GRtZoOrhW7YAsfsCMwTQ1zPGkpD&#10;A8oNrfwsFeuPEhWmeuQRamnNeUiRZyFbmYV8TSZquL839VSi1lLMupnIfScQsTX+SKjn7yHgokq8&#10;uK8ehHfaHsRUBCGzOV6CWlZrLNKawrj+w/l9wgneQCTXB3EZgMhSd373Q4it9kEsARlSeBBhLNGl&#10;ntL7xVb6IaWBjW2tN9Kb/VFijEI55SWzzY/fz5dLUfhYiw+y2kLIjSRCrRUKVy0BmsTGWIZaew00&#10;03poZy3onO7mfmPFPRWt5ejgytU7dGjXKtCuUkKvMWDAMYzJ0TUsTB/HifXruHPlRTx5+3U8/8R7&#10;eOPlT/H+O7S4j7/E5z/4GX765a/ws5/+Bl9/9Tve/g3ee/sHeJ+m9+2f/oq3v/8hStsqEVEQycoU&#10;i3xWonprCWrM+Wyd4rkhWTrj2PoKM6NVGFjB9Ako1MaS3BE0gFAaQAxKTPFsTVJJ52zIB4uhGJbD&#10;sejESx+/irc/extTa6NIlCXT2OIRnpuI7KpsbF1awJFrC6hU5yKnLhHlqlwUt2WhzlCGzoFW2Ka0&#10;GN9w4MjlCZy+PoYHHx3HU6+t4M1PjmJyRY4qgjexOARRhTQrmT8CczwQSDCF5AYgtiwSIXmBCCT4&#10;/DJ84JNOI0v3gA/h5pvmAf8ML95PkNHgPNLc4EPA+dLYhLV58z18aWwheSEIlwmwBcErhc+lsbkn&#10;8vkE274oN9wbtJdg24fd4YcIuf24L3gf4eaG/VEeNDY3eKQGIKY2FfFNGQRbMkK544dUJiK2IQPp&#10;ihyaTBZhk8TWLxoVxhyucxm3QTiB60EDPEi7dENIvh9iykKR05bMFjOdO2ssnxMimV25Lo9GJUdz&#10;rxzqsQ7uTFxnyyY41gyo6c5jRcnhjhYPmT4Oqa0hiK5hK1/jh6Q2bmtlFJKVkcjqiEOFLQe1BGEm&#10;G7GUBpp0Zzbft5XWp6BFNNPGmqGb0qN/axCjp6bhWB+BYX4IHZMuGucAFEO9aHXZ0SbgNqhFnV2O&#10;gs4yJDdn0+TzUeOoYYWQsSLx8xrjkNMYA1lrDBT8zHoTDbIlgA1mGK0oGIXKQO4PoahTh0NnTcX6&#10;sQ4cP96J5dlG3LrowrMPL+DccSsmJhuwddqE/vkqaPsz4RiR4fQZExPMObz7+imsr+vYeOehu1cG&#10;XU8B8htCkVLJylwVwUobgtjScGkfiS2NQ1p9DjqGDBg/uYixEwvoJbiNs71cn11chxoaVTsbciVt&#10;RIVio5r7ugqlJgUruALp8mJEliQjvCwZwaXxiKxKRWJDDgGXSbhlIrYqHXHivpo0ZMjzaNO1aHZq&#10;0OLUo8muJ6Q0/N0NFIhKFGpqUGWWo8YqR5G2EslNubSoNCQ1phMqaQQHGzJDEeq6K7jMI/C4/9dz&#10;XyCkEgirmDIf7q8e/KwQrs80NnK0/aYo5KsSuQxBPLd9HOEeUebJBOCGyHIPhJUSZKWHEFHuzu8d&#10;KBlbcN4+RBQeQhQbn6hSNkLVfhLYEus9+Zn+/N2RTGpB3He9kMGS3uJJyHlJj2c0h3B/Kea6SidU&#10;mej4PYr13E/HVTAsdEM3080EQLD1zXAjHh7E+uklLG7M4PT5k7h86RJeeP4VvPrmB/j0B1/hj9/+&#10;A//6K4B/sPz7u/L/x99///uvOHPjFCo7KhDJChxdHI6M+jiUdeaiwVaKMlMW8mhomR1RyNFRXw2x&#10;yNXS3Ai4XE0sd9oYCXrFxhRUWAi1vmyaWh6aB0vQMa7A8YdO4w///CP+ij/ipXeeRom8CKE5cYjI&#10;pfU1F2L+qAujqyY0dxUzjiagqC0dsjZaIytWk60EzT1lXBai1VGEdhqFcaSSsKuDypaN1BJPxBRQ&#10;nWlqIXlBCMpldMz15kbxlWAQmO0jwSuAcdM/jct0bwlkAmw+BJyvsDI+LizOO8MDfgSbH1/jy+LN&#10;+30zfRGcE4zw/B2weafQ6KTC56f6Mop6EmYHCDFvHIj2xv3BB3BvIEEXvB+7Qg8RfJ7YE8PnZ4cS&#10;ZFmIrMtAWFUagspZCaoY/ZszaW7pSGpKRJYyFeUmGpaxkEZGwyuL4HekHSYfoil6cmcNQEodYxzh&#10;ltIQzR04gBU0lHEiBcUaGjZjomnOCsuiHdZlO+2K0aa3itujlBEhHDmMCJmMo9F1jH1NhG1jAKNx&#10;AOJbgiWw5euTUW7NolnloKG3FOrxRr6XsDMbVCPtfB85/+/GwLYLw8dGCLZB6BlHNVN9BGofGzGC&#10;bdAJeb+VccmIlgEdGvs1BEA9gZqHYlMVW+1GtuDcbjWM4JpsxrJ6zBwzoHehDi2WJNphFIpoauUs&#10;KksizM5MrG224dKDVhw5psbKkhyntvR4/pF5PMpGbmqiDrOLzRhbaYKW+53ZlYeto5345INzeP8t&#10;ppaj3bBaZbAxwpn6q1BI402qiUZqUwoyWjIJpDSuy1RaIverWTuGj89i4Mgkf9swjIs9UI4a0UAA&#10;VZrbUUX4VFv0qLYaUd/bjdZhJ5r6ulHZ3YlCXRsrbzMKtI3IJpjSFGXIpc3la+tpyjVIbS6hVdHM&#10;GV2jCbnoSsZTXT0ae/VsDLopAma+rxoFmjpG3FykNOej3NzA9dWKIn090lqLaFPpjIo5KOpkJLXW&#10;sxEsY+OTSztmvVEnI1UezsYxmPboT0izcdBQPrTJUtoq1CQzhYmI7IPIMjdEVXkjitFTwCyUUIso&#10;Z/QsP4Tgon38HC/peUE5u1in9hJs7gSbB43OjUboTri58Tseouz4otgQxN92iNDdT7Ae4P1uSKjj&#10;4/UEYY0XU4gHY2wgvwOFSJUA+UAdjExn2kkjdONduMfEnXSE1rJJu7n+1Hm88fGL+PyrH+CXv/8l&#10;Pvv6h/jmj78kx/6Nf/2bVPv3fxNXf+N/f5b+/9e//ol//uvvvP0X3v8X/O0f3+KbX32BD3/wKl54&#10;/VGcu7nN1q4VFZ1FNIAYxq5gJFUQWi1pqO4qQo1dxoyfxLiSAJmJscFIkOmpt4RaBqNFviaD8bOE&#10;zy1kK1SItn5CbSAL8qECdE7K8dDL1/Av/Bc/+7f41befcudTITQjGLEFMege0eLuK2cxsW5ETUcW&#10;CuSJKGhOQVF7KqNVCkpJ/KruXFZ2Ep+5vcKYyZYqH9ktsYjI86D5edLOhI0FwD8rCAHZATQ2xsdc&#10;LwTle/G2F8HG5zFShvOxYEZJEUG9U93hRUvzlazMm6ZGwAmo8bn+/F9AzZswEdEzJDsIYXlhEth8&#10;CEfvVJoU46gAm3uCF/bQ1A7G+GFfpBfuCzqAB0IOEmpu0v+eScHYH8/HEvi9ipIQ01BAW8pFaEUG&#10;gtm6R9Wk0miykMJKltCQzNaSpZ47Ke0ujREmvjqZZhGL2PJY6fhNXCVjZB1v10QRbEHIaIpFnaWU&#10;saWEcVABvWgJp600KwvUo50EZRl3+nSUGNJpF4z5XYydtO2kliCE13gStIweTYEEbBgS2cpmaWJQ&#10;zOdU2HJRaStAXW85AdWIJmcdwVmHjlE1DLM6dC8w/hF4poUeKVIoh81o7jcTaDaCzUEYdKGxh5V2&#10;yIyGfh3KLM0S5Jr7Oxml5ChsL0SePAWO6VZcfGwSp2/1wj5ZjGpdJEoZP+VsQFe2FNgmzM5fNHGp&#10;xPpRJdY22rC9rsJjN0fx8tOr2FjtwNBwJcaXm6FnXDUM5GJlox0fvHsGH7xzDqdPOGCzFsNsL8fk&#10;YSsbx3oaUzbKjTVcN4yRHSWotclhXx3E0Il5WFeH0LXUB+uaC7rZbrQMdvC3qAgYFcHTLgGuxtaJ&#10;KpamAQuaXTbCSUBJz8d0bBT4+/oMaB21o3PWBfPqBBybs9DPDRECrdzGRYirzUdERSbjZQnh1Y66&#10;HgPXsZWA6qD1lBKAmXw8haBiI2dq4uMEqo3Q66xHZmsp60Qtmhyt3D8ykMp9JUeRydjPhNNTJNWT&#10;nLYwZLeG8rdFI7edjVlLKKMgGz8tY2ulB8F2gFBzJ8A8aW60scpDBNwe2uZeRFbsQ2jRboKNj1W4&#10;EW73M2ITWlUijnJ/KdvP1+1HcuMhfv8DhLYP0loIvsoHEFXxAIG9m+/J5xNuMVWMshUH+JkEHi0u&#10;tsYbMm0q9592GKY1ME7qcU+TowyKgRp0jDSha1KJgWULVs7O4uLd07jx3FW8/aO38Kd//xf+ib/j&#10;n//8KyH2V4LtL/j3v/6b//834fZX/PPff8SPv/4Ijz51GVunZjC8ZIZxuAUqZzUzfgFKO3OQx5UU&#10;VRaFCFkEUmuTUajORp2N2uvIR1kXV44xHkWEWz4rR6Y6kT8sG1UmZmeXEdMnJglfEzqHitE+wig6&#10;lA7NRDnOPryEb//8Cf74p/fwk6+fweSSHjGET1pZNFZPDuPJ105h6ZSdLW4NZNzZcxqSUNCaApmS&#10;n0+FrbTkccPm0gazUWHOpfomIKjQF4E0s8AcQi3bnyUQfln+8CfAAhkjg3LcCLlDCMpyRwifF5rr&#10;TwjS5oSxEUxetCCPVDfGTUbRHMKOYBNWJCDoL24TbD4EoG+qF0IJtkgaWwitUDKopENwT+JrU3wk&#10;sO2VYqcvYeZBUzuE3WEe0u3Y4nTUmRXcqRr5nSuQ1lZNM2riemtAenstI2gVo2g5cjoqJaspszQh&#10;v7NSap3TWgsZQfIYZQg37uhJ9YQfo2syd+TE+gTuNBFsRYMYW4sJmzbCpJ5xUClVxs5pG3TTdtpy&#10;F0GjYEuZgxzaYIUhi/Emh4bBCNwWiogqD0TX+iKqLoAW6YWoej8kK8KQ2h6OVGUEo2oE7SMJ5ZZ8&#10;1DkrWIFrGTcJkCkVelaNcB42w7rURUs0onPCCMWggTAzoKnXymJHQw+h1kvj6WfFHepiZHVIMbXJ&#10;qUWzow2lqjyoHCW4/Ng4nn5zBaeud/P/NNSow9BpTsK1m724fbsPR0+wIlhj0TOWj+m1BmxuqXD7&#10;mguvPH8YVy70Y8BVCdd0HcwjxejszcY0IffOWyfxyXsXceEsIWUtRZe9BvPHR6B2aRjNKtgItzAO&#10;1tNCVXDR0IZPLhBqw2wUHISQgxHbDvWkjvG5iUCq5L7XwIahlqWO+2IrqqxK7pdKNvo0UqOCsNMz&#10;fjuhmR5C9/ocBo4fRt+RFTg2FmBZmYZixMnYpmCEa0JGGw22uRLZ7XWs6G3I72hho60ihOq5vfMI&#10;hixGxCSEl6Yhs62C30HLRoGNRr+F69eIqq426cSCTEULLEtEWGEETS0eqvE6SkA6DcmLsPOnQUYQ&#10;hMGSOSU3+LPQ0AmxuGp3NphujMYHuDxIiB3g7X28vZ/v40G4eiNXEcj9JRbF6nAUd0SgXB/HxiAR&#10;RboYlgiUGiNonMFsNAP4O/z5vfdJcIut3svbAmwHJcDF1x5k4eewhBOe8bVe3CeL0DWrQHt/Le6p&#10;c9KcHIXcUYq50xQTclXQjDRCN9aKrqkuzJ5YxIvvvoo//f3vNCMQZrQ3mtq///kP3ha29le8/8mr&#10;2Dgxg4EJPbr6W/jGlbSfPIIpi186k6qaTarnIbkumVEuAuFFUUipT0S5LhdNPYXcGdjya2NRZCDY&#10;OmlsanGSoQKawS5cePQ2fvOX3+Kpty5DP1QKzVg22kaT0TVfjJktDW7cmcILL67ieZbFDS3Siv0g&#10;q4/FqSuTOH9rHKunrTh9cxbGwVZk1iYgR56MAlbG/PZkyDpSmOezqeRp3Cni2LoEwC+PMKKV+WYT&#10;TIyf/nkEXA5BlyvOCLkRQm6MkFzmeLIIsDFSZvkggMblS1vzSD4I99RD34HNV7K0QD4ewtt+38W/&#10;Q3H74JnoLoEtgsYWkOULz2Q3uCfytYkEY5IXn+MhHU/bG+ElAW13mDuNzU26HcqoXaiqRr1dLbXy&#10;1XYjKqwGlLMSlFg6UOXQERgGNLCFlw+aaAcmbl8d6p2McAN6NLn0KO9WsGKJA9WEYHMeW/FMZLRm&#10;UPkTaHUJqO0ug366A5pJFaOjCro5YWw2WhSNgUXFKFVnb+JrGXerw6SzYeWmVFbILBTqE5GhiJJs&#10;LZo7fkyjP+HGqMIibsc3hyJNGc1tnURDkRGcTTDNa2Bf0aN/0wTXthn96yZoJ9oItRYYZixQ8jeI&#10;ytfYY2XpRr2oiPZO/kY9K7cNypEetLKSKmlxbY4GtJrzue2NeP7tw3jurWUsn+iAXBNFw8rAE0+M&#10;49nnpnD2Es2vMxDFcje0GqPgGinB2TPdeOHZNTz26AJm5hSwD1fQ+CoJthwMz9bi1Ve38ekHl3Ht&#10;MiMzG26DvRa6QTUarG2otbSjgXakoU26ticwfnoRE6dX0L08xHVnJ9R6oJogpAdauI5KGNtiEElT&#10;jq6Olc7yZrfno4Jgqba20oSb2HDUMIJ3w7m1iIFjBNrRVfRsLRFoM9DNjBLmPTSpDuSp2mhR7chp&#10;b0GWopFQYHTVKFCoVbHBMbFeW7i+dNzXW7i9a/j8WgKvFbUOIyOcDS2uHjYsTqiGuV1H2FBw2zb3&#10;qJliCMiOfEpGAkHIaNjojlylHyEaQJh5EWwehJkHTd9biojJ9V5IrXNHltwLmU2eyG72ZvwPQrEm&#10;CEWaYP6mCHIgjKITivLOcO7DwWwMgvgZ4fz+EfzewXxvP/4GX+6LPvxMf2mZ1uzJ2z687S09Jp4j&#10;/s9SiPsYbwm7qPJ9KFBHwsSGqMGcjXuqrARQdzZXAA2pO5M/Np+FsOsp4w9uQsewBi5q70NPP42f&#10;/+ZbCW7//ve/CTXCDf+NL376PlaOsDWhoen669DuEGdVaGGmTCl6FNHGiozp3JDpXKFpjDnRBEQI&#10;Ykqjqbb8PGsJW2Bx/CeZYEsgrZNQpM2gkZRjbH0QX3/7E37in/H5fzyHqY0OWmUuTLOpmDvTgMn1&#10;emyf1uKltxbx6HPDmN9WIaciBPXtGXjs+TWcvWzHpWuDeO29S7j26AYU5grkEHoyRTINMpGFgFAn&#10;Ia2RllLmh9BCHwQXEEb5fvDJI4gILX9al4ifwQRZWJ4XwUYgEXLSbcbR0Fy+huDyp4X50Ng8U9zg&#10;lkI4pTOSMoKKY2zBeQF8XgBtTsRIcZZzN8HGGJsTglCCTcRSYWsCepK1JXriQIwndoe6Yw8NbQ+h&#10;JmLpA2H7sCviIB4IP4C9MdypaFxV3Wzhu9UEVQcKjW3I1TehhDGk3CJijR61PSZpWdatZQzkfdZO&#10;xjgrK5iThsA41Kvl9lYxSjaiQFeOZAIuoT6FO0yWdOzLPG+iPZlhWXRyvfdAN2ml7tsZTWnCk92o&#10;sjRKjVRibTShGIEy7lSN/cXIVDGqiGOkjCppKlZecdyNkIuuD0BiUzg/hzbQGoFcTTIrXB5jWRnB&#10;VIn2wRoYGSMdqzoaG0HRU0GIiijMCDzejTaXBXInIec0Msbxu9v10rE3cQxOOeRA+5CF+6wO6v4m&#10;DCy2485zC3jrk6N4+kXGwZ4sdHWn4OnnZvDSq0u4etsBh4txi2ZRWOuBCn5Hkz0fmyfMOHWhBxML&#10;zdDyt5jHKmAayIdrvBzPP7+KH356Aw/dmEMP64fKUgmlkwBmY2Gc6cPAxhQmTswRaLOYubCI0RNT&#10;sDBWm1lMszbGeL3UIGQpshBRFobI8jCEF4cypvF2aQzNJouVXHS96ICFQOzdmkbPxgwc67MwL0/S&#10;+kagmRInVcRxODNhoUS+phVZymbkaWirBJ2wPNVYH18/jd6NRfQcnoNtdRqWpTHeN07rdnG9mtgI&#10;0Xr7aMEDdloz1yHjr2p0p/HqolmaF82oorkn14dQSnyR0xrEqB+K7BZfZBJeyfXiOJcnMvh/FiGU&#10;LyBF6OXQzDLlnkinpWXweWkEYkqjGyPjHhrcHsbPfYyje8mCvYhmiSrbxyVjbPl+hJXsRnDxfQgt&#10;ux8RjJ8xtLTwil00tn2EqRtNkdZHkytQ+aNEH8KGgOanD5W68WTIvVHblQC5LUMYm4wteQF/WD53&#10;rjxWhDxUcONWOktQ0ytiQhO0Ixb0zc7g3LWb+Nl//FIC27/+/d/4w59/hZOXlmEYqIe6rwKKvjLU&#10;W2VsuXNZUbJQas1EiS0dZbZMVrRMam42W/a0nYqeH4zkWtHFIJefW4pKgrVAG89YmkrY5aKVUWL1&#10;7BB+zaj5uz99hJ/98kU8/soWzjzixOrlZpx+WIPN82249YQTDz1pxexGEYbmy1BQEYgmZQpeeH0d&#10;jz4+ioceGsWb757HWx/dxMa5YRQ2xaGwVRhPImSMvDmtMfwewYitCKBJ+iC0gJAq8IcPoSb6nvmx&#10;BEvdPLwQTogJqIXmeiI8X9z2RjDv9xcnC5LdGSHdGSVpZLQ2N1qbJ+NnaFEIlT6EtiYsbB+j5W64&#10;xx2i3RGI2cEEZSijqQ/cEg5IXUUEGAXYDsZ6E2ZeUvQUx9Xc4n3hnR4I9xRfgtNbKl6ZAchUFtO4&#10;Vagg4GQGOXK09cjTNrGRaOc26OR613OpRaGJ4OtqZzRVo46207U0jmaXmRGolTbWj47pHtT3q1Hb&#10;q0CWqhiRFQmIrohDdisjJu250d6CjhFRea3oJuSsoiz1wsT/a7prkcaoH1XJGFrJ1rwtmpE4FonN&#10;4oRCMJJao5DeEYcsbQJNjeu7KRJxtaFIkEcRplkEaxkBVYZyQw4tP4/gKiOgaELTLTQxxiA2fhXm&#10;Kn5vJaMp4/CEnQbXxcqpJdhZkQm3ZpqHkrFMWIdmlHY5qkU3o+2Ry31486NTeOej4zhyXI0uazKu&#10;MYY+98oCHn58GGtHCCXaWjZb/NxKGkmlN8rkoWjSxqHZSHOlhTZbM6Difmx1yfDIE3P4/ItH8dhj&#10;W+gba4eurwV2QmBgawKjjJ0z51dYFjF7cRauo4NsGLphW3Zy6UAnI3xzr5qwaGCEF4cD4mg9sazs&#10;XFe1yYxuqVI3DAG/3q0x9G1PwbY2zig7DiOBph4fgJJAax9zMn5zm0320cYttHMj9wET2mit5uUJ&#10;xlRCd2MWPesCiNM0xnEJal0LIzTjYWnZOdWP5kEbXytivTjJ4JAiaXO/iY2EEZ2TNH5nPTKaE5HG&#10;BiuT66SQDVSxKhIl6hDJtkTXmXylOIAfgJQGTyTVuSFRRM/y3YgmnKJK7kPkdyWqjKXiPkSX349E&#10;EU353IQqxsrqQ4itEn3dDklgCyl8AIGF99Jm9yOS7xVSugsBsu8hpPhexFTt5Xo6iERGUVHSmg4R&#10;qm7IVnihsCNQMsEqfTRqDDG4p4QgKbWkslVP54/MRH1vLqoJt9r+UpYK3ldPsHXDOjaGoalFXLxE&#10;uH31c9ra3/Hupy/DMtyBdmcNlAM1qLUVEUx53FkzkKtNQQFtTWZJZDxKQYlR9DmhvWnSCJFQBNGE&#10;YsoikNWczGxPS7QVQNaZQHNLYUVJY5zNw4mb/fj+17fxk28ex6ef38bzbxzH21+cx903xrB1pRGn&#10;b7Th6Vd6cfUhFSaXMjBIm2tuj0JVQzDWj6pw/VYP3n7vOJ55aQNPvXwMD95dQk1HKgrkkcz4zPUd&#10;yfz8KCRUB7LF8EeozAtBNDFfAsubwPLOIrDESQSa2Y6xiegpwCaMjbDj/YGEl6+InrQtzyQ3HErY&#10;jwOJ+yWoBeT7I7IsHMFceiQeINj2wp2PeyW58zWMqJn+BGYwvAm2g4SeR/IBCWziGJtnYgBjqDfu&#10;DXHHfSz7YvwYh2NolbEIL4lFWHE4d4IQAiKF266FcVQpxcuSrlbka8VZNAWLkoDrQLFRQ5tTQ2Zs&#10;R7GJxajkazoZU82Q6ZuhGLOydPP1raijKTSyFBtrGYVKqPclyGrJQ1JtKlvtNDYGxWjtU1D5u9C7&#10;1o/+DRe6V2yMNHLaVzYS5Yz0VWy02hJQ3VuJIoIqojqI93HnV8QiX58BGfePHNq7TFfI/a2BFayZ&#10;kKpBvjoDmS1x/Exauy4VlZYcAk+GCstOX6XM1jwUaioYkS2srH3QTdlYEXWEWzvh2Im2QQJvoAea&#10;EQcMtLvuST2Gl3W48+xhfPDZOTzz4gzGZsuxst2Gu89O48kX53DmigWTK3XodPD7NHgjsXgvksoO&#10;IoOxKqc1kOtAdAxnZdHHocWcisGZFhy/MIYTF2cwvtqD0fUBTJ6YJtRmMXFmAbNs6GcuzMG5KUDR&#10;RIiY4Tg8IJ10UQyKDrIKVFua0eRU8HvXEWQFyFMWoJqwE0CzrQzAsTZEoI3AfngCXYvD/L0DNCkn&#10;FMNOtA07JKAZF4Zh4mO62X50zvRDvzAEMwFoWRlD9yrLygjMS0MwLbhgmOPn0yY7p5xS0fM1xnmX&#10;dOJBMz0IzeQg7xfdawi7AdHBtZvx30pg5NG2EikjCYRYDDIaApFa4420Wi+mHoKOJanKHZHFexBW&#10;8AAii3Yjquh+xJTcj7iyXYgrfwDRJf8LsaX3Irb8PkJstwSjzCaaXu0h1jk+hwCLrRSF1kaLi6U9&#10;C9BFVR5EaMkeBBfukmAXwveNrT4oPS+KsIsseYAgfIAs4ZLvn1i5C+kNh1DWEQy5JR73FJt2ImCJ&#10;MY5QimO+T2Hrn4YqO1tPRyHqHDVQuwywj48y9l3AG29/iN/+7g/4B/6Ks9dOoNXcDLm1CTUW7pga&#10;wklfiJyOLGR2JCGjM5olFAWGKO6opL02ltqYiPz2eEQU+yNMFoik6hjqaxrqLPys7jy+TzqtL4kt&#10;bjauP+vCyx8uscXdwuvvnsQXXz+KH33zCF7+YBXnHurA9sUaXHlIjdt3jVg/VoWZpXIsrsrR7cjG&#10;xjElo6iJMXWDptmLpSN6DMy1oFabDBkjUKEqHjJVkmRsCVWBXFE+CCnw3AEbIeaT7Qk/Lv0lqBF4&#10;BJ10siCPgMunvTGyhjCiBooznmk0LRqXMDK3pAPSaANxbM4/j/ZHAHqk0eAINI+kg1Ic9aTV+aQy&#10;omYH8v1ocxl+krG5JxGIfDyE8TS2LAUxxRn8P4pQCyHwYgnYJH7HBITIoiSoBRb4Scu05mxW7FZC&#10;ooMNkQY1NJlqWowAW1a7nA2Nksam5nZQcPu08f4W5HfKud1bpVJobJaAWGRsQam5lZanoAW1M6Jo&#10;uLObWTkcjIXdjFsqNDqaUWWsRjOX9iU74cYKM61H22g7ixINjGd5ugJGznikKjLRxP+zOzIRWOqH&#10;sMogGh0NriEaZaZSNPUraY0qtAypaQlt3O/KkdqcgBSaXJbosN0Rz+9HcFsLWOHqmATKpS4UVV1V&#10;6F6y0kj6YV2mNdKGOibMUgxtd9lZbGyMbTBPWODgd1s9PYDXPjiJ939wEhdvOjG+WMtlHx5/YQG3&#10;Hp/AxhktVk52wDZZyn3Dn/awn3ZwCPGEW0ITAUe4yWgq5ZpE1OtyuM9XwDljwvzJGcwSaJOn5jB5&#10;bgHjZ2YxdmqS0O1mRNypO72bfYx0oluLHq0DWjTQrht61GiiubW6KAUjWlqoSYqrPQSaOItqWxmi&#10;pY0SakMShDTjPWgbshE4PVBP9Ep9/LqWRLeR77rFzDihnnJAx9umJVri8iBf20+g9RBotDsabvso&#10;1w1NVtzWTgvA9UArgDjnIiRHWEalpbhPvIc4I53bXiR1W0mX07QbIpFUE4SECl826vu47z7ABp6x&#10;MecB/r8L4SxxpQeQznVW2B6EMk0Y61gA8lo9kdvijrT6fWy0RGPhTagdkKwuvpIgq9jDxv8BxvL7&#10;aa80sXo36YxneDFtTUawFexmQy7iKrcJ749gVA0l5MIJtggCNKacn130PYJtN7Kb3FHA989nDL6n&#10;1prFViSLO2w62vqyoXLlo2O4mBGjAYZZtjizHRhcGyRETrPV+wx//9dOJ7Y//u0PmF6bgZwZv8Gk&#10;QrNdCzXjQVlnDYo6RTeOTOQTmLn6cBSZoxiHYrgzxzD6xDEXpzIPi2NtXogoYJyqi0OVLh+tveWQ&#10;0xabbInoWSjCY6+N4eHnenHtUQdeeecovvrlk7S3u3j53XU89uIwbjxhZxTtw/WH+zA+W4WJ2Vpc&#10;vTWIla12XLjpwNZ5HcZWGmAdL0Znfw4UPdmoZNzNbwuXWiABNhkjaUqdiIsETb4HrYgwo5EFEGCB&#10;+YyaLKH5vgQYDUvE0UIftkx+CJf50jr5HBFFaWceBJewMXF2MyDPH0GiQy/B40Pr80w7BC/C73+i&#10;piftzouxNUCcTc0J5G0vuNHohLGJ7iJBOSHcYSKp85ls/QoRVVCIhNIqxJeUIbIgA5GFCYgoiqRh&#10;BnHjByOsKJytawFNS4XWIR1ahs1QTfYSTKxgBJpMT6AZaXCGFhToCTVdC/I6aXWEnEzfitzOJuRo&#10;GrlslAyu2NRCe2tDpbWNkGynzZmks6J6lq4FO7rmbOia6Ubvaj+XFhR0FBFGaYxD9bTAVn6+EhW2&#10;BmSqClHQWcJ9oRgZ7RnIUmcSwkncwVMg75UzOumgHDNCPdmF9nE9X9dOwytFUlOcBLdMZSzyCJMK&#10;M7ebpQB19kqohxXczxhJx9VSMczoYV2xom+rFz2H+2FfpqXMEHbTvTAKa5swYmjFjIeeWcaHn1/A&#10;C29tYeO0AbPrCpznvvLYy6u4eHsA2xe6sHy6E86FaumsXVy1F+MQC+1kZ7gW4ypttLg9G+r+Nkwc&#10;G8Pc+SXMnVvC7IUl6XjayMkJmpAZueo8ZPN51jUbnFsD0noTHYsbnbRhNjzNAzqoCF3tNNfnfA+h&#10;1ktQ9zOyugg2mtoq4+LijmkJw1KPO6CZ6qVd9UI7K2xN2Bbfd462RkhpRCHA9As0scUBGPh+2hkB&#10;QiPjOYFPoCm4TyhHLFJpG+qSioqmribo1BMi2vaycMnP00z3oHOWnztpYYMpR057Ls0qiiCK5L4f&#10;CL9MMczvPvik7ZI620YVHeR+SlhVHCQACa+2ANarQMjaA5mMCDlaVJk2DGUUnGIxikgcj2v1QwEj&#10;bBKjZVz1PiQ1ukvGFi6gVUzzK9lH8eH75z9AeNHgyvh/0S6EFhOoxfdLJVhGG6zcg/QmT9qaO8Hm&#10;hfjS3YjI/T9xj22hBds3R/Dgsws4fqMPK2e7cOXJOTz86hFce+Ew1i+P4vjVdTzy3CNs8T7Er7/9&#10;Bv/EX/DVr36EgSkXVFYjLKPDOHvnNj752ZdYPbmOVmsjKg3iBEIyii3RKO2OZNyNYmWJoRlE8f4E&#10;FHemUFeDEUK7SSoNh4w7e1N3ESNoCRTOdCp+DR5+fpi2pcPRcxo89MQUHn9+BS++uY3nXl/D3eem&#10;8fRrh7F5pgebp1yMyTS4k304ebEf4ytyTByWwzhagNaeNMhtSWhgqelmHDbEIUfJCNwSiYL2BCmO&#10;ZtPa/p/GFpBHwOXzdgGhJsyMgArK5TLPl2rtzyKOEQrQiREG7rSvQ1LUdGcEFaMPvAg6YXwBfJ0/&#10;Lc+fAPcn4LzEcbeUneJFwPlnis6KAQSdF18rhqqIsaaik64YK+oNt9hQuEUnwj8xF8GpJShu1kNh&#10;60F+UzkSRF+14igWAbhQRJbH0IYrGFU6WWm6oWKLrGZlEIBrHu5GncuICtpCrrYRObS1bJYCQxuK&#10;unifrhXZGhElmwghOQoNckZRWpy5hY2SHKXWVlTaaXLdcpSbm2gcSrQNdDKSamhHWrT0tSGxLglx&#10;NbEo0pfQHJtpYRooCC5xcqGyux4N/c2osFZJ8Uw7oYF5wcLv14UOVm7dnJ0VysLvqUGFXQC2ACnN&#10;ibTNFIItBaXGTJYsVowcONe6YV/sZqXIYYMUh1xlCk0un7CoYqRqk0509G+64Noex6A4TrXSi95F&#10;MxvmAbz+0Tm8//k13HpqAQOz9ZhcU+La4zN47IVlXLw1gPWzRsyd0KB/lZHcnMVKGkbD9EEMo3R8&#10;TQRSauLZ6KuxdIkwO7+I8bPzmCbUps7PY+z0lGSQqgktTbOIv10N14lR2hNBIWLoiJEwMREwXfye&#10;VqlPm3m5HxYCrWu+VwKcdXmAUBsi5AZgnCOYaWCGOYJsvo/PdzFyOgg2J9dXL6EjgETrmhYwo9kR&#10;aPrFPj7uYCNh5n6gh3ygAy1MWwJqorRwH5D3i+ORO/epxixSaR+1QjlqYyNjg4IQbBUwFHAjINVs&#10;wNonDDTQSq6DVASw0XUXqYP7sn+2G5OXJxKrfVk8aF/7CSnRv2w/LWwPokt3EXb7kMIImdHojfRG&#10;X+S1BDLChrCBCEGJOgwFyiAUasJRzESX2uRDUBGQLNGMoSF5/wtxhGU0bS1Edj/B9gCj6b2MqDsn&#10;F2JpeOlyL77OkzAkEAvvZ32gARKI95x7dA4vfXIFH//sYTz5+ibOPzSCZ986jmfePIGn3z6Fm89s&#10;4dzNTTz05FU8++oT+P6X7+HHv/gYH33+Bs5eP4m7Lz1JoP0Uv/rTn/Avmtxf/vknvPH9F2Cb6UCF&#10;MZlQI8hsESyEGwFXJv43i74radTURNLVF1F5AUivoup3pEPpLEKnqwB9cxU4+WAXtk5pcPZBK248&#10;NoGFDTVmVlqxfkLHVteCxe1u9E3qce7GCTzzigDv83jzk9sYO6yEfkQmwazcFM0YHMaYHMISijxt&#10;FNKVYUiTi5W6AzZhbkk1odxIYlQBgUVzCyLkQgi2MAE2GpsYbRDO1kpALaaUEZLPE8bmn+kBP3EG&#10;VLIwRkyCzS31AA4m74Nnhhvfi3GUFujNOOrF+4WVuYu4SoAF59LsaGzeKYyrIp5Kg+jFcCcflkC4&#10;x4bDMzoVISklqFE48dhLn+A3f/4bjl4+h7CsKPimBdL6grmDBTAyB1LPaRVKGeSuTmi586u486sm&#10;HFCMW9E6zpaawGtwmVDdo0dxV7tkccXmDuTR6HI7Wwg1Fr2cpk3AGQm4rmbkGeqRb2rg9mtDVY+K&#10;BscY1a+jcQmg0Q65bBdAMlVKsTisOIzrW5xRV9NSOlmZRV8pWt+ohobWTsPQEmomCWxdK050rfYx&#10;+jDOztgJNh2/Vz2aBlVsACtoPRnIVIhB0clMAekoUCWjgXBs7WlBBiNpXHkY4qsYxZvC+Tw2VJ0J&#10;qLUXQj+jwcCWC+MnJzFzZgpzZ8exdnaAhr+EVz+6jCfYaLvmmqCwZGBosRlPvnQYd56awfHLNiyd&#10;1GPmqAGjh/Wwz6lpiWWIr41GdksGOkc0tLQFLF1ZwyShNnp2DmPn5gi4GdraOM2xhzHRCstaP/qO&#10;jNHYCJ0Fp2RPmikbIUWTJHwsKwNSEY8Z5hghCXfjrI1gI8DmGRNpcx0sot9b96oLjvVRvi9tapqW&#10;x/WkmbYTQoyVNCzD/DDX3zA6Beym7LRrM1qHDWjhum/mfiAAJoxNRWgJS2vs1TH2d9ECBRitUHG/&#10;kIxuRIx4IPwEBGm6KsK0Y6EPagK3kzFZWGDrkJFRMQ8eab7wY4McXhLC4k2b82YC80dSPa2LEAsv&#10;38touY/1ZRdtaz+SazxRqU+AYaIS7X2UDQfjvD1LKuIMZqkuHrLOGOSpIpDfzghL4GU1+yCHRYAv&#10;ulRE0u8xegpju5eN+C4kyz2QrmB6YpQNLPhffJwWx9gaWbSfBnkA91x9Qow4WMIz75zCrWdW8ODd&#10;GTzz+lE8/sIGrjyyiCdfPY8HH97Ggw+dwGPP3MDr7zyDt95/Hp98+SY+/OINfPuXb/B3/Al/+ue3&#10;+Mu/vsUvv/0Jfv7Hz7BwagAl2gSCLBbldsLMGk4DCKWtEWAEm+iQW6JPIcmjEZ7DlSMLpInEocmY&#10;C52rEj3TDRhZbsbStgZXHh3FqVvcWabq0DNah7XjDkytmtniOgjdo3j7o9fx7Z9/hT//6zf44Mvn&#10;uUOKg9HJNARCrSucZhLMWOSLLGb+TGUoEhupwHWhjBaxKGxPYsuRjBxG46hiP6ovIyljaUSxiJzc&#10;ePkBjMtBbA2CEV0ejtjyEMSUhTAKBkhgC8hidBR2RiMTx9p8WcQYTNGf7WDCPniwZXNLOcCouZem&#10;Js58HpSWws7EMK1g7iDeyeJkAaMqwSiiqH+6P/xSg+EZF4HApHRYBsbx2Y++kQ4B/Pmvf4NrYgze&#10;sQFSl499YlB8vAcOJHlKO1xwXihSG3LR4GBUm7RBy529na2yYtQE5XiXdJJAOeqgUVnR0NdFuzKh&#10;ttdIM1OiQEeg0dYE2PL0jKVdLSi0tCLP2IhCmlpZd+vOsbc+PZp6RTGy9RcdPA28r4MNhzibyshC&#10;s6m1NhB+SjT0qtE81MnP1jPe0O6XGb/mDOgcU8NOs+o7RiCsi4Pc4niPk9+T8WmMtjHUzrhcgLha&#10;0QUiDnmKdG6rHBS1F6LFoYB+zIA2mmFqXbQ01CexzgNJDWKwdAghmIjW/nJ0L6gxtG3D2HEnZk9b&#10;aWMGLJ0xYfWCGV2jJajTxqO5K5VAc9D+13H+9ig2z/di+aQTiycGcOTqAo7ePAzztAHjx0axfGmZ&#10;kFzA5Ol5THE5QbCJ42rjp6YxfHQcfZvDcB2fwPCZGTiPDMNMWzSv0MhoZnqalIkgs60Nch0M0sKc&#10;BFsPIWzlNuoiFGltiw7CxkTQcF0RYta1AUbZEUKwj5ZngYYNU6eAEben6PrSMUFgSo0XG67RLsgH&#10;9dymGsJLA3kfoTZkQPsQzYzGriHIdsyNlszXqbgfCKCJIiDZPGjkPkGTIxjV0zZ0zPZAQ1hqaYxa&#10;mqM4fmdcGmTk7aE91yKhNoWmlEqYMe2U+bA+icHsrDOMjeGl+xFRylhJe4oupcGVujF+RkDjKkbH&#10;QDGsM43oWWjF0HonrNNyqAbKoR6p2hl73CkmwaD5d1CGaHHluijIlKy/Td40dA/u2x5MWP5IIEDD&#10;iu5lQ0qgFYrjbAdYRw+y3grDO4R7lk5xgx83S2X6qBHi/5PXR3Dn2XU8+cYZ3Hz6CG48fhQ3Hz9N&#10;Y3sIz770EJ567iZefecxvPjGI/jF7z/DH//+Nb759gd44c0bmN/owcAcW2p7MSq7GEXN0YyjESxs&#10;yU2hjCrhKDJGIZ/mJMaAiqly4stDEZrti+QKwk+ZDgVbyZ6ZVraydrz83mk8wqhw7pERrJ42Y5D3&#10;Lx2x09TEqfxpQvgWfvTT9/Dtn36M3/7pB7jw0CIUPWKoVCTy9cFSydMFMmoFIJtZP6udcKr1pzYH&#10;IqU2ktYYjyJVCiuNmL0igivJDyFFfmwdggi6UEQVhiGuNHIHajVRiKsUg5t3wBac5y0dJ5TMLYPG&#10;lrSf5nYAPoyZ4kTBIYJtf9we7I/fy9t7pCJiqICXWIpRCUG0LR/RhSPuEA7G7sXBmL18HzH+NATe&#10;CeGIzsnEsYsXJaiJv62TxxCTlgCvOIIt2gO7ow9JYNsd7469fA/vDD+2ksmMAJnIVZRBOahjrBE9&#10;3mkGtAJhDkpGj1YxoHyYrfiIjcDph4I7ez0NrNregQJ9k9RtpMAkR4lNQWNrQr6xHqWWZsZK0Rte&#10;hXqH6EOmlXqv1zp0BKQ4y6pGbU8TCgi4El0FGxdx5q9VOgnRNkpToPGoaG5iNo+OcQ16j45g5Ows&#10;rIcHaSVjsB0eliKabpZRbdFOOzHwM2oh65AhX5EvzQaip2H0rQ1j/MQUzHNdSK6LRGyVFwF4AEmN&#10;bkhp8aWN+yG9ORC57ZGoYqRs6S2B3J6NRksSoZiKenM8SlXBKFWGoEIdBdtoJa4/Po/bz63j+LVJ&#10;rF8YxdqFSWxfXcHRWxtYe3AJ8zSzaUJsijCbPDNPYyPgzgnAMYYen8Lg9iiGCOlRPqfv6ChNy4lu&#10;AknEza7FXhhoWmLMqH21HyYuzTQhGw3NssQISqj1rA8QfOI3W2hHfN7G4A4kCc2+I6N8fJgxm9GV&#10;xicG0QuL0zOWdhB2rcNGrmMt4aRHvVONBqc4KdFFkzbRqvUS2DpobAKCoojXKEdMUjQW9tbCZfMg&#10;Ich1Kxq/9kkz7ZBwk4qDNs34S4MTYLOsjUjDwjom+Vo2Pp2TGq7nFIhpjZIbApFY60uLO4Aowi2K&#10;UIstd2N98UBk4QEKwl4UKqPhXFLAQqA122SQtcWj2pgN9XAtG7s6KAZKIXfkcZtRcCbKoRzIQTO3&#10;WW1XHMr0THz6KBpeBNIIOHHyIFTGWCrbLQEtTLaf0uHGOuqGe9rsRVD1laHVWQxFfxm0/AADrah/&#10;UY2tK8NYP+8i6OZw+voKrtw5ioceP4ert4/hzpPn8fjzDzKSvoj/+N37+OiLJ+CabkEzLaxen4YK&#10;2lqpIYaRJpyRJgIlligaWxQKDaIQdl3xqLRmoLq7AAWMHOHCigqCkVaXiCqdDJq+GswftbAlPYYr&#10;dydx7HovjlzpwdGLonAl91XAPtGC2XUbHnniKN795BYefm4NGtFdhZ9brA1HXkcAcjT+yCXUCgnU&#10;SmuyNLIhotyHLUoAEqrCkN0cyyjKqNORgey2VERXRrLFCZcOyIsphcLzIxBdHMmVGEINDkBkcaBU&#10;QhhRA7I9JGPzzxSw2g+PRMZPws2b0BInCCSwxe6WysH4fVIRx9LEmU+3BHFMzZNgC6SdBeJQrBv2&#10;hO/G3ggCMJaRNDkQPonBiMtLhrHXzEbjRTzx4hMoqJHBK9oHHjE+hKE3DsZ54UCilwS2XbEHaW0+&#10;jAYphGYYwedOA41EtblR6iJhWWL0W6QliNZYHKNhKy4gpxIHkMUOL0YUTNLk+rWopJlVOtpRzda/&#10;1KZErr6WDRKtrasVFeY21Dk0tLcOgk6F8m4N460GdX0qvradsBMdRosZJctY4XSSRYh43DwoDpy3&#10;Q+5sRaW5DuWWehiXe+AkFPqOTGDw+AzGzy9h6eo6ZgiOMcKr97BL6i8nKvXo8XnMnj+MiVOLGDs5&#10;Bd1UBy0tFAkNXkhXeiG17RDSFB60c2+ktXlJB6RT2dJnim4bbYHIIfQKlP4oYQMnDmqLg9eFimA0&#10;mzLQywbzHBPKydtL2L62iO3rqzh8ZREz56YIr0mWaek42sipKS5paQSagNrkmTlMEGwjRwmh42II&#10;1RQB3Q/bai8cNK5ewrrv8Aj6CaLJ04tYvLRCSM7Dwd+tGzfCONONAYLLxueK43HWtT70bA5yXQio&#10;TWHoxCRcx8b4mTOY4GeNnJjB2Kk53j/LxxcwenqJVjfBxmEEdjYOYvhW98oQnJsT6NuahGN1DL3r&#10;U7TJaX73ZfQfmYF5yfVdGeL+MEiQ8vuKuMvo2TFNgyR0jYu0tDnG0BkH9LRLM6OzmbHYIs7abgzT&#10;tof5PYWhjhKUKtYNykCZL40qiI2NPxtXN5qTMKgDCMnfwyLmcBNnQn1oZKKDfDwh5CvNJJPbmoAq&#10;Uz5hxobYVYEWZwEGNtsxfc6EyVOdmDunx8yZTtiXa9lQ56DGEo+qrlgCLoqNN5nR6Ie4Cg8kVIpx&#10;qO78rPtxT1lnGpUvHeXGLNTRspoJjEZHKdr6KqEeqIBxpB6uJR2WjruwdnIMpy4v4SoBd+fJi7hw&#10;bRtXHz6GNz56BG//8CHYx6tQr4shgcWHRtDOIgg2LrsiaW5RXDIammJRwi9V25NKXc6FdqKeG7iN&#10;UTADoTlhiCmORk5TJpq6ymEdb8Ei4Ta3rcXEehu/gwbb500YnK2CzpkNo6sItrFquGYbCcEO6Iay&#10;UaYNRCFBlqvmUstW2RiKcoK1zBTFFqYARbok6bhAVFkAyR6CjKbo7ya9zODrcpDSRNupTuKKp3Hq&#10;6pFVn09ro24XhyO0KHDnZEK+gJoYtE44pR6AX7rovnEQvtIxMhEpCRhhbHF7sT9mNw7E7oFb/AHe&#10;3svbtLf4/XxMnAEVXUmCGT2DaGoCbHuwN3If4XYAB6JodbH8nhmEbwW3T0sxsrj0S/CFR6wn3GK8&#10;4M7HD/L2gXhP7EvwwB4amwBbaGEkDiZ64n6+n3sSK3gNIz/XaZmunK14B7ppCWIkgZmtvxQB53ul&#10;caBqttTiTFq7aLUnvmu1CUElYVdqbZNmlJBpG1Csl6PaKgZwd6DKpka5tQPltg6CjdY2rGP01KHS&#10;JrqSNEpn2FqGjASbXorDYhLA9lED6npaUaCtQsuwFjZWZOeWgNs4Rmg8i1cO4+jtEzjz2Hkcf/g0&#10;Fi4extKVTcxfWidIFjBMM+rddNI66pGpDKeleTJCE1Imf8hMftzPApCv80WexoeA9ST49jIyHWSF&#10;O4gMuRuyWzxQqOLzuI/kK/xQw+jaZinAxJYVx2+vYuMa4XNhloY2SSubIMQmMMbbw6cnMUTYDJ8i&#10;gM8tsuIxjp7kbYJt7Ngkpr+zOBe/38LlZWzcPILDrCOLFw5j9uwyVi5vYPniChbOz8I8Y6JIMFJ/&#10;F0OF3XWvOOHc6MfgMZrsSa4Llr4tF22tV5rSaWCbgNwcgYOwdzDSDhzldzm5QFhNc31M8HljEtCE&#10;/Yo57VzHZzF4dB4DW7N8Pb/n2TX+jhW+bgb2w6MSBG2Hx2iHY/xdhO0mASugxc/pPTKJ/qOTGBA2&#10;yt/Yd5TP2xxCj3iMv895ZEx6bIggHzwxQksvYPRknarwZ/IRDb8A2QO0qb1sXMUxMv6fJ8o+BOUf&#10;4PIg73dDZIkvI2YEyrU5qOsuJPRSYZ5t4vZ2YuqMiUWP5csWHHmoH+s3e/i/DralOnJDiFgummxi&#10;lFIKqoyJNPp4pIlhe7TFe4pJz1JhWJYcxpBCVFll3OlK0TpQzRdWSOM+9cNN6JnuxOhSN6NmP85c&#10;WSbQTmH77CK2zs3ixlPH8PaPHsbWtX40dCWg3CDOcrAYIiGjPuZ1hiFXG8pYKGJoLFv6ZDQ6k2Ga&#10;KsXlZ1bw+DuXYWZESZDFIZymkVJG21PkosNZg6MPjmDjvB0Tq41YPNKC1ePNOHJOiZXjchy/YsDC&#10;MSUtLR2t9gTUWSJRwbhbagxiCSHZw9HaE492Vyoa7PFosKUipT6AiuyFKMItptwPyTXBbMljUahO&#10;JYxz2QJkQjXYgUvPXsfZR6/g8pO30DM/gOiiGMbPEAIumFk+kDHUF6H5foRekHRczTNxvwQ7/yxP&#10;eKWJoVEH4U6AudHSpI65ieI42045GLdfKmJGj7D8EARmCrAdlMC2j2DbHyWmKzqAQywBCZ6IyglB&#10;VG4o46c7DojJJmPc4RbtiUPRtDXe3htzCHtiGUkJtkNJHvBM9ca+GH5G/CHGgBhu6EiaoTibG0FD&#10;zUSNuRoNDjmUQ520nm6aXB+6FnqkYz0dUybp+I7ogqGesjCqGqEYNxNuNkZJizQES0RRATUxO4QY&#10;8VBFe6tydtLW9NIZtVbGIHG8ppVRqGlAj5ZBwnJUHMQWEwFaaQO9MDGGCRPQ0Fi6WLHt6zSzNZoD&#10;K+0g7W3y+ByWzq/iyK3jWL++iZUrS4x8NIw5LdpctYzCBTTHJBR0BhOQfrRyT4LXE3k6d+R2HkKO&#10;6iCN8RDSW/chRb4byfV7uL3vRULNA8hsPoDMpv00BXfI2n1R1BaCam0ynAtqbF6jhZ0YxdTpcVai&#10;SRrRKG1pjLYzTksap0kJ4ExjghATYFu4sMyKt4blS6useNtYvr6BpWvrWL2+Lp1kmD23jGma2hTt&#10;appFANAyb4WG0bxrthvdNGjRF6+bNt2z1gvXUf7+owJiAwQczY1l+PiwVIaODnPdjPCxUYJKRN9p&#10;PncG/dtTcBJmDtGpl0WATcBukOtQAtvmLFzbs/wtK7yPAPt/mJ3oCGwVVklIOghN+9YO2IRBu2jM&#10;LmGM/M19Rwk0fv4AIeYS64LrZuTMDCHPdXRqgp9rR6lWhix5jFSf4irFZBKiu8YeBOXthm/WffDP&#10;2U2o7SPU9vO+Q4SeJ63OH+mNUchpjUNqfSgqDOmYO+/A0mUn16+ZjYYW48c0mDqpo6nrpTK43U4T&#10;lcM638BIWwvTZCVs87XQj5VAbktDlT4O95QbkhkL0gm0bGkywEoxIL6vnDtjDRSuamlEQcdAI7rH&#10;NRiYM6NntBNj3DCzG72YO9KHuWN9GFvvwtTxLjhXW9FoT0GJIYytuhilHwWZLpo7HOGmD5NKMY2t&#10;yZnKL5GHkw/14OEX1vDhjx7Huz94BgMTNiTnxSMxLwYFdWmo1+ZJs3M88tIqzl3rxqWbXbTEDkYy&#10;vu7Zblx+WIeZjSoYXOloNseglhG3wRyHNmcCv3MiusbSMbZZheXz7Zg4JudnypBSQ6CVEBbF7ogs&#10;YsUv9kA240whs36FlsbXmQ/DhB5nH7uIlz95U8xjgifffhHJ5WmIKAhFGKEWJSYSLA9HXHkEQnJ9&#10;pfgpLM0nwx2+mR7wSd/pqya6gHgyerrF75VOHuycONg59iaKX6Y3IgpDEZobTAiKcaQ0uuj9vH0I&#10;7gmEYMw+eETTCFO8EJDhh0ME2L5IwivKWyoHoj0Yc78DWzTBSBAeJNzcE90kKxTvLaaLErOLiCmV&#10;4kojkNmYRGNJZcsqQB1Fi8lAhbEWzb1K2pw44WCAkdtXP8fKN90t2ZtirAut4mAzI2vHpIixDinC&#10;aGd70UiYyWlkjS6DBLYm0ZVAdAYV3QjEGTpCTpxNE7NbSLODzPG1qwOwrAtboDUcHpJMwMFiOzwA&#10;x8YQK/EMZmkWSzS1NcbSpYvT6FvVo32gBJVsmcukQw0hkGl8Udjpgzy1BzJa9iOzbT8hdj8SG76H&#10;tObdyGkn3BQHUNDhwd9IALZ7sXiiqMMLxR3ejKPekCm4VPqhRBWGNu77I5tWAmiEEWgU4ydHCLMh&#10;xj8BllGaIgF3YoI2toZFlpUH1wndLazSMOcZoScZUUVkHDs1TYhMMTrujEaYOrNEUC7y/ebQuzEC&#10;3axDOhtqXRZ91/oYs3vQw+g6LMB1zAXbSje0kxpoRF+9CQ3tuovQcvC1BN+2i4Djd2HsFbF09OQ8&#10;YUe4bUzAuTaKHq7TPlqbmCpphJF99OQyRk+sYPwUC43NdWwHbM7NSVrepDRsa+D4NIZOz8FF++pj&#10;BO6XLIz3H5tgGUc/DdJJ0Dq3+9GzxUZo0y4VB625m7JTa61lY5FG84pHcnW4dNy6QBlPG3MjzB5A&#10;AAEnSohsP5OSB81OzMPmjchSH4QXsQ4Ue3JfPMj3CEXfuppgs9OYHZg5a8XkSROGNlRwHVZy/ZA9&#10;J/UYOqIh2FoINjn6lloxdkSNw1dtOHK7l3bchb6VZtxToCJ8xKlWTQx1Xky1nIZSc47U21sMkWp2&#10;VjGStsA5a4Zj0oiecQPGl+0YXTVg7rgNzjkF5NZcamAijSdaAlqBjnamDUNOR5h0kiBHwx+rDUdJ&#10;dxwquxMJv0QsnlXh/R+fwzOvruOFV0/h93/8BL/5/Q+xtD6CpLxwpJXEoLQ1DQpbIdaopM+/vohX&#10;3prBa2+P4I33BvH4CxZcuNWOq49YsLTdzO9Vgg5bJrqHi9A/XYK5zRrG2FqCsRHbVzXYuLwzf31O&#10;gzey6/zZSkcShhlo0Cejop3fuyUa5eo01BgKUKMvx8zRaXzxqx/jp7/5ORaOriGpOBUxhVGEYQih&#10;EC6ZWzChJo6niRMGotuHGKUgyk63jZ0uIKLj7v8bbDtnSA8l7oNvhqf0fmH5QYQjbYxQOxhDGCYx&#10;zvK1EtxiBRzdCEkP6foH+8VURuHeXHphd8QhPBBBoEXzvlg32psYUypOXBxiXPZHcm08oopCpWsw&#10;BGd5I7kqCgUKMVd+IqEXLA2+Dy8MR0I143dVEtJpc3kqGU2oFvIBFSHWBQ2NTjqrOm5D23f9ndS8&#10;LXquGxddBFUftHM7B5c7eJ9imLY3ZpMObGsmu3kfAckoa5zj82lounkH9IzBuiVairCLzTGawBgr&#10;kqiME+jdGqJljGOekW3lyipGjwygc6iejVYSSlVBqDaEMnYEo1zvh+quQMYX3tcVxGUETY6RcjCR&#10;FU10Bg1Amd6fBhDABBGASkMwS4j02moTn28ORV1XGJfhbAzDUakJQYUmFprBWhpbPyPmMEaFMR0d&#10;kMAmjrGJrh4LFxkpr6wzTi7TwmhBRyekMiaWBMEgQSCsbugkTYZgGyHMxhjzduxqihFwBEaakmVN&#10;HKMihLZEvBzEEKPm2HHa07IF8l5xRrkBTb31qLfXSvPViWWdtQbNfS2MrybJ8Pr4+pETs3xvRs7t&#10;abi2pnbsTURLfu40G4bZC5uYPb+JmfMbjMmHGV0X+f1mMMSYKp4zcpqGynU9yd81zt83RDCPnpvj&#10;Y9O0vjGa2zAbG9GPzgLVuAoV1gqUmGVoctXBtKCDaV4P5WArG8g4hIpJWHM8uG95Ib7Cj/uUL8KK&#10;DiC0SJwlPUSQMXqyCMCFyEQUPcjI6kbQuTG+esMwXcdGw8kGwkzTtUlwE8vxYwYMEHhD21quIyPG&#10;TxgxsNGBnsVW9C+3sjFSYvG8AaceHcSlpyeZAmdxT35HLPIJtVxNNHKpcAUGtois8JUWMThdnFVr&#10;RHuvHL1swQcW7RhYsmL+NFuydQNJyYjRX8SdR5woiEYRYVaoo5kxiuboQ5HNHSlbH4xsKS5Eo7o7&#10;HU2OTNhmK/D4G4v46MvTeO/7J/DaW1v4j188iX/+8zP89JfPolGbxkjqjsyqOFSrsmAeKMftx8bx&#10;9ger+PInm3jn3VE89oQVF67qaXF2TK3UY2yhnjZZiuUjKlj6M3D6so7vLfrf9TDCVuHIxTZMrVVg&#10;fruJMVaF4dkq3Hh0CLceZ+s3W42a9iiUKeJRw6xfo5MxGndg6zx3AlbIMnkhkkoSaXcxSKoU1wMI&#10;h186zSyVAEv1ICA8GEO9EVIYgMB8wo7f3TuTcEpnHE0h1JLE2dCDNLQdmxNgOxC3SwJdOKNsaH4g&#10;YeSGPTS2/QSbW8Ih6bjcvuhd0lArMbj+UDwBxpi6hzATg+J3h3tgd6SAmydNzUM6UbCPcfYAnyeA&#10;mVQTi1gpgvrR9tg6yoKQ2SDOAGchlTthWAG/a7bocBzB/1MYwcXURVlIrEtHfG0aYqtSkKMohnLY&#10;SFiYJKi1jYl+UqJHuw1iaI6GReq9zv9106IPlgvG2X5WukGpgokzeGKMpHbSwqWNlif6dfUSbnz+&#10;As1tmXbChsxOS+vbcLE1HmbUGCJU+jG0aYFxogmNYvIETSSqOkPQaAyBsicBLdZ4NNtiUWMKoWH7&#10;oZSlxhIB1UgWKz0bJouYOcYbafUHkVi5h5VsNxLKd0klsUKU+5FSLYbg0OYUHqjUBqJMHYhyNsCt&#10;9jyYp1owfrSXJraA9RvLOPHYUWzf3sbMGQJqe5zRjlGQsc3J+Ny3QSgdGafNTUpFWE4fwSwdnzo2&#10;Q4gwBhI8woz6ticZuUcZ9xgbBdAIQXE8boC2OkJb61vrIWgrUK4rQL2tjGCrYqll9K9Cib6IcTqR&#10;UZpWVJ+KAk0p9Iz1/dt8L/GeNLXuFTE8qoeNjpmRdgxzl5cJh1XMnV1lHF6mhS5x/c7T3ghkglcc&#10;HxsRhkkAD9ACnZsuRso+bjc7lEMaVJpq2ShUoqizCFmtmdJEB8kNccjvyGID1wzzkh7dYv68LSvq&#10;HZXwy3FHQOZBBOUcJNzEPhhAuHlJZy3F0ChxjC0gd7dUREwNLdjHBHSAZneA8M7AvOhHeKUHM+fI&#10;GMbRhYtOgs3O/UFMY9WBwS0tb3cRfBauL0ZS3udaVmBwrRmzJztw4rYDDz49gZsvzNHYOsW8WFHI&#10;F5HREEdjYzS1ZkHeX0b9NVD3GDUstegeM8LB1rt/wYaFs1TyLTMMY7VsBZNRzNcXdhJqAmx62hmj&#10;aA6hlmMM4jIYJZYYvmcSv3wWFI4cHL3mxIc/voyX31zDG+8exvc/O4GffPUgvvr6DmF0Fuvnu5FR&#10;GYx4VvhieRLk2gwsbqjx8htLeOW1Mdy+rcUVWtjDjw9g83QntLYMqC2psAzKsHpcjdG5Ejz/2iR+&#10;+e2DePXdCWydqsHZa0qcu94hzQZy9/lxbB5rw4kzKtx81Enr64OhNxeypnCUq9JQrc9BnZE7FwFX&#10;1paDrOokJFdwg/J2Dm0nSuZPWIguHjS0TC+p20agmPmjKABhxUHSGFOfLDf4Zoupi2hpaTtGF8Tn&#10;+DKuuiftxcH4XbzthqgScT2FIOks6a7wXdgbtY9x8gAh9gDuD/ueNFtIAOHkTqPbz5gp7Oz+sEO4&#10;n2DbJcD2P0VcByFa9JnzooHFIbEmDqJbibA+cWGZ+PJI5DGClnYQYHwsONePQA1BemMmCjVlqLO3&#10;oEhfy32hEnkdZUhvK0RGWwmylVU0+kZp/KkYwdAm+j5JYHOgY1yMQewm/MSQnZ3hOjs2Z5eO34hr&#10;FzjXGTVXBqCfcUhdH6yrtDyCTcu4a1gUcOP9S2Z0s/V3rnSiZ6kdCmchKjvjUKuPJ9gS0e5MRYMp&#10;giYdiBIxH1i9J9JrDyKlah8SKvYQ4LtY9tKiebucdlC0myZwH0Ly7qUN34vYMsbUeh8kV3J9i97p&#10;svsQlvd/8LH/DTEl9yKu+F6kVOzl+vHntk9GC5NK/3IXztw9hjtv3cDy5XkMb4mzmwQwf1Mf42Tv&#10;hjCuIYJlhJZG2yTUXLS2PgLNSfgJsPXz/52lgAjhwec4CaJ+cbaX4HGK96SpuWhFA+t9hFo1chjp&#10;xCSslV0yVHUXodQkY70qQKYiEzFVMUhpSkWJsQKtwxqYaL6io69poU8yZHFipqlfhfIuccGbUqan&#10;MkpHDWwL/eg/PIGelRFG3iGaUTfNT4kSQxWy2ouQqyqm4VajsaeNdbQV4mpgCdWpjIkxXI9isgXR&#10;SyAMKY3JtOEq2ncnAUhrXDZw2YWBI7TwWTWCZT5swAmuLO5zeaI/mReLODP/AIJYAvME1HZxySKi&#10;qehQW3KIjWoY14EKiw86JLCJ42uLl5xYvtLPdd+H6TNWQq1TsjQBNAE3UUa3dBhYaUP/UiPGtxXY&#10;vGoh2Mbx0MuLBFtHMHJZCgyRKBRnM80pqHHk8cu3UV+H0TXVyTjYBNu4GbZRE0bXBjBNRdcO10Nu&#10;z0cxba9QXCijM5QljDE0nIBkFDWGIkcXiFxtEMotcVTpVCj787FwwoAX3j2Jn/z8UXz86Tl88MEm&#10;fvrTk/j6P87gi5+exZkHDbj2xBh0faWIyfZARjmjhyIZWkbjo2eNeOr5UZw6p8DhrRpcvWnF0pYC&#10;iq4UyGmbxr5szKzV4dJ1A975cA4ffX8OX32zjY8+m2V8HcOxM/W4eKMTl28Zcea8Ehtb1ZhekOHC&#10;9S5sntOjtI1RrSVWOh1doc+g3aRJMMjlzlbcUYAGRoHk6giIaYvCxCB3gk0MtQrMEWNKGetEd5Ay&#10;RlSZ6JlNkxNgyzgIj1RxPE3MvCumB3eDN0HnlsiNzMfFhVQiCkNoZOLKU7tpad8ZW8wegut+uKfy&#10;dXn+8CacvDL84Zbqj31iSvA4P4LMV4KbKA9EEHRR1HzG5eSGFOnaCrujdxOG+/j9/JHCWFqoykGx&#10;KheJZVH87r6s8PGoMjehvkctdfGosrej0NCAfG0NDb6apQZprRXIUtaixNSG2l4d5C6j1EtdybLT&#10;wZMmR6iJqboF3MTMEKJ0iM7B02JeL6cEM/v6MHpZ4UWfrK4lO0zL3SwWWpyelaMTtqVWdA4XotEc&#10;j+rOcLR1J0EhGkPRNagtACli9ofC7yE8/3uIK9mP1GruG3U+SK/z5//cDpn74JV0HzyT76Xh3keL&#10;vo+Nyf1cxwRZyUGk1wcgqzGIlhaErCZ/JFUfQkKVmJp6H0Ky/78Iy/nfEV+6h/DzQC4buHZnFaaO&#10;D+DorcM4cecIFs4tYnh7Ai5al1McFzzsIrBoWwJeNLAB/jYnY7VDnJXk//0El3hcLEdFN43TtDb+&#10;ducRcYB+iDG8n+tkgGAUcBxgzKxDRkMaclvSIab2KuzMphll0KIT2cikc5sUory7hsasgYFyIRoF&#10;rZiNl1FfjB5QjnShsU+Nyu5GJDdlch8MQVABLb0lXxo/a19mXZ7rR/uQmHhSzW2uYLqqQnZ7CfLU&#10;ZUxTzVCzfovS0q9Bk1NF0InrMTQhX11M+BVSdlqkOdoch7vRsy66qfRgmLF98FgverdstMo8Wpg3&#10;/LMPsuwnDA8htpLGVsz9P0ecPHhAOpkQUriXSUWMTBB93Q6hqSeHrLFg6UEn1m+6sHa9X4LbiihX&#10;ejFztptWrGXDoqK5qSW4TTGuiog6TOHpW2oi4BqwdFaH84+5cPvledwjhhvJtKEo7hL9zGJRZklB&#10;Y28B7Kt8g+M9aLJWQ+dSY+LwMJyTNDZGUutkJ1rsxVTmZBSo+XoNwciokM8dMr8zAnk6MaNHBGRi&#10;0KshlpUnGYrefCyeseCTn9zGN79/Hr//wwv4/IcX8JtfX8df/nITH340g7fem8WNRxy4S5VcOmZE&#10;ZkUg4nK9kVMVidr2dNiGKnHpVh8u3bBiZaMeR08qcYQ/xtifB8d4KaYPN9Hg2vDsS4N49/1xvPPe&#10;IH7/n6fwq98exw9/tIILV9pw/bYR5y+pcOJUE556qgdHjtfh+Pl2XLjTi1ptAvKbxUU/ElEhxibq&#10;c5HfnoU8ZTbkziaaaSHCC9gKFfvRgsQxNLZM/H6i+0d4Ee/jYyGFvjQ3X2kgvYCbV4bogrFfgtn/&#10;FF/e58546s/3iC0Pk8AmzpLuChddQwjCRDEnm5hMcheh6CHtpBGEUYo8B9ncCdMVZUhrKUVqUzHi&#10;q/MRWZoJv+wYwowxuT4bYaUxcE+nHeYGEYqhfDwGmfJMlGiLCO4sRMvC+P1ZwVsKIKaiLu1qQ7mN&#10;lcKuItzY4tvauD/IafGN3J5yiNlAysR01T0a1BNuzS6TVNoIMwE4AToBt3bGUtWETeq9rmRlk8as&#10;0iJU4zvH6owL4oBzP62lj69r5f1NsK6oCL96KF3Z3Nfi0NgVgZauWDR2xiKv1hvxBXsQmnUf/NK+&#10;x/h/H6P1bsZnd6TWBjJOBiGpPBgxskB4s2FwY3w/FMt1lrAHYpbjyCJumwJxLGcfghmDRH+qCFam&#10;mHLR9cOTUTuQ+28wMho9aLS7ECH7Hhus/4VYRqPM+iDo2HiPbQ5g+/ombr58G0dun6SxjaJnbZAV&#10;WZw5FAfhhZXShFg/xBlJ0R+sV/TJOyFMbVQ6+C5uC7tzMLqKkySOzUFYDw/wuQME4zDMC0wozdm0&#10;5wxkcTtltWQgXyXAxhShlaHO2UiAGRjf2Viw/mnnRJTvgZpRtHlEzJSsQZ1DXONAQSlp5r6RLc3+&#10;HF4aRmgo0Ls+RmsegXVphObMdDLby8ZFdPMR/Rr7Jbu2HxZnVcf42wjowzv937qXhqSZRoyzhOhk&#10;F2Wnm5bm4O/twciJIYyfHpWOQbqO9KFv00m4O9For6Stcd/P2k+Q7UNMhSfE5fd8s+797gQCtwOL&#10;6AYSwm0bXrQPeTQ2/WQ1Fi7ZsX5rEIev9WHxgnWnXLRh+hzt7DjtbFNN41RKgBs7YcLECSMmj+ng&#10;WmccPdyMuZMaHLvpwNVnx3FPvhiIKoxLHPQX1kYQ1YiD8EttfBMdak1F6B7XYWLNBUNfO5SMpQpb&#10;DWq7clHYIcZ30crUfrS+AOkEQYEuloUWJ467GdOY07PQZJOhd6Edt55dx2c/fRj/8esn8MFHtLYf&#10;n8fvfssI+tU2nnnOjtsPW3H3qXH8mtB79b0LUHblISHPFwn5wZA1MCLo8zHJinDj0VHMLddhfVOO&#10;6w85Mb8ux/nrNty8249zjKjvfzKLt98bwIsvW2iFU3jiSTNu3NTi7uM9tLR6TM8UYnG5DG+8PYeT&#10;55RY2q7H5nk9NH0FKG1PgEyZhDKtGHSdh2xFOooYBVr75YirjGSl8kUSY7IXweTBSBmU48WN488i&#10;pihibGQJKaTBUcuFufkQXp6in1s6YZUkOunuluKoR/J+KYqKs6v/t7Htkc5qeokLJycfwj5am7jO&#10;aGFHkdT/rHlAzQgiZsHo4s6s446sZQutZqRQMD42IEdVjWxVJeIbspHUlMNtUo60ZhmSGgnEtgJW&#10;4mKIi50kVSUhpjSBVlCJKgExUzNhJsaBdtCum1k5FKi2E3aWVpSZFSjr2pnrrdbZibpeLT+3UxpW&#10;1TLQhdZBiwQ1yeIItvZxKxSjO909dooOLYNaPkdH8GkJsw4+t40RV1zuLxbVbEgb7MlodnDJhrW0&#10;PQjptKZ4RpmIjD3wifs/4RX3Pfim7GF09JEalZhSH0bQQMZIP0SwUQnN9IVnzAEcjNyDA1G74J18&#10;UBrNklwbwW3G51X5E+4ejEB7pMoVQYOTLiBSKpbuUgfPrJZApDf58jUeSKv3QzwrZLY8Era5Lgwy&#10;Th9+cAu3XnsUZ568jNmzi+jfGKK1sBweJAgGCQ4XAUKobYlja9NwHafZMWruFAKPhieKOOsrurZI&#10;hf+baV4tjI9VXfVMCpWUhWrUWOq4blsZ8VnfxsSkBgZoZ63SGWUxyF2MFRWm1jJskvoO1vaIC8K0&#10;SGBrHuygWbVTNkpQYapiRLRKfRW7Fgb5WUMwL49ATHckTvwYxCD7hQFpFhEx75t1ZQLWZdEdZRyG&#10;GRc6J3fmb9NNi+mP7NLxOzuBPHRMnJWlfW6IjsiModMGyeRchFz7cIt0KMYrg415JuuHjJG0Shym&#10;ObhzbI3bQCq8HSrbJ20L0bm2TBePiVNGrF8fwAbBtnzJhqWLVkZRwu2SBTNnmBaPatG/1o6e5TYM&#10;bXZinOlPdP8Y3mrnNmrDxLYSW1csuPT4IO7JVRBoHdFslWNYolCoj0G5WRwPy0GzsxiqgVqMHnag&#10;a1CFBq6s1q4KtDuqWPGpx+0R1FSCTeOLnA5/5GgYQXVxKNKnoqIrh/Qug33RQE00Y3DRhI2zQ7j9&#10;xDyef30VjzzZj5/87Dgj6DEJak/Qnm4/1I87D8/i5794ET/40WN48OFFWIcViM4OQnJJDMpas6Cy&#10;lmByWYGjp3U4dVqDp54cxgsvTuHdD9fxxruLuPWoES++2oM333Pi+k05btxgdl8qxNxcMTY25Bge&#10;po06UjE0VoD1oy1Y2ZZjYrkK62e5glYUkJtzUdDKONqxM9wrvyMNDT1lUifeyCJPVhh/RNEE3BPv&#10;h0/aPkm9o8sCCTZvBOSzZco5QMCJwe9eLN7cwG40tp3hU2L86N7oBxiXxIkE0efNm2AjLEvDJbCJ&#10;Y2wCbD5p3oyj+6UTCOLaCMk1SVCPdHIHtNKY1Kh2qGlaalRYVCgxKr8rCrbuTdLxMDFCQERKGY2r&#10;oLMBeYyUOe3lSKjLYguaxIgQjbDiWP62Mr6fGCmgpKkp0NTfwchRivRWMQVSO+qdLIRdnaODoFMR&#10;aqKvmg7i+gmNvQbI+0RsETNJ7IBNGJwYniM65P7fYNPzfQnCfjVvqxhXCVJDAZIbxbVMg1DBqFlv&#10;E50raaTVnoz5NNnUB2hg98I38QF4xd8Hr4QHGDXF8bEAWpUvGwJvxJWLCQl4u8AXweme8Izdh/1h&#10;98GNlusrTsrweTECfhUBrFjiWpcBiKTdZbTEM97FIrMtAfE1YdK28ss9wMbIXRoWJC72m6eIk/pi&#10;JddEoNZcg36Cq3dlkNF0AQ+9dhc3XryFUXECYJX2KWC11IcBWtvIsSlG1QlW9kFCTABMdGkR3VgY&#10;Pb+L444NcZ943AXLUq90AkDEPzHwXUy93im6ybAxUI2IhkAvNQhtIyYar51wEScGxOwdhBrXcUMf&#10;GxknbY3bSWyv1qFONio66eSBmCjSwPcWg+k7JghFWppxQczjNrozQaU05VEv1OJY6aSY026E32eS&#10;AJzkdxpFx3i/NLmlaszBsnMmXEvACcMTQ6rs67TONTGYX0x3ZOB7iXHANukYnI84SSZG5OQeQmCB&#10;mDSSjU+x6Aq1mxa3VyrhRW7c79m4FHsgpswDVaZk2rCSkd+CzRt92L7dj43rPWxQbFi7asPqFRvm&#10;znZh7CgN7bCahqahxWlpjXqM0eaGN2hxGwqsnNPjzJ0e3FOho5F0JnInj2HFiGHrHY8Kc6IUH2ut&#10;OVAP1sDM2NCsK4HGXoO+2Q4Mr+kJthQaQCRtL5j5n1DrDCLcCDpNIsTFVmvMJWi01mH8yAgOn1/E&#10;6FIPVkj0izdH8TCt7NlXxvHSGyOE0QRuP9qFJ54ewfkLfXjrrav44INH8MWPn8Mvfv8O3vrkSbSb&#10;GxCVHYycGn4vVQYMzjKcoqLeuNmL11+dxSsvjOGVlyfw9LMDuHqzA+9+NIYXX+vGidPlOHmiDidP&#10;tmB2thwulwzjE5Ww2jLgGi3B9HIDNk6qMTRTjuHFOswe445EuywQx9qUBLwxXZoLrNyUwR2erThb&#10;+ZhSMeKAFS5lF23NHZElYmLCIIQXi1lBaGwsPtRw78wDXDKGiqFWYlSCuCZCmgf20ij2Rgm4iWmL&#10;fJFYFYfE6lj4pntJYBNnRaX52RIOYn80oxX/9+H/Clc7th85Sbj10KBapOsVVFk7CLR2/q9ig9RG&#10;Q2vgUkwWKSxMzNTRTIjQuroUjJutKNLR6trLkFCfhUBZNEIIN5m2khVESWgpaFYqGl4md8hA2hwb&#10;sQEVGkWlEfOICaCxCFsUEGtxddEMCDEXwcb/pZkhBgXUTFLH3P8BW9t3nXUF2JoHFIRfM+1SXJw3&#10;ivtIAiqNschqJngKabBpu+BJE3an1brHE27Je6XlIRpbANdnfHkQYUb7Ygkn3CJpyREyP4LwENyi&#10;dmN/+L1SFBX3xfG58dXBENeyECNNggv9EFsdQxg30TJbUWur47orZ9qQIaE2iYALgNd3VxYT89wl&#10;1yUgX5mLYn0l00svATZKexvCCGPa+Ucv4MZz1zB9cgpOVuxR0aH4xIx0ckHql7Y8ACvhZll2MboR&#10;ACLqMab2rI/TeIbRTTBYlvulkR/mxV5YFgcIll5006JMjIodo2aCzShFeB1hJ/oLihEcHYSLGMgu&#10;xnc29eulztKi32DLoJ73CxAaWcTUSFxyG6jE9EMsYrJJI41NJyxsqh9qgqxdDIofIVTHd2YIMRNq&#10;htlxaCdGoRkfhnqsH+ICOcqRnQtVK0ZEdw8x1pjWOMfXLPQRjmLJOLvCOEtQGxbt3MZtrCtJ0mUn&#10;xWEYUQ9CZJ4QU++HFHhIJVTmxu3njogi0ZfUg427tzRhRp01E4q+fOjHKyQLW77YjS3W8aN3+rB1&#10;qxdLl6yEWzfhRlk6TA4d6cTUGSOmCLwJQm7yqAoLpzpw/IYF91gm21BvzkeBKk6KBoWMksX6WJQZ&#10;41BjzYCyvwSWoVosbJrx+MvHcOv5FUwe70Qpv0iBWoAsmMYWSMBF88tloY5GZ6A+K5wtaOxqgout&#10;w+b5DWyencNTr57Be9+/hLvPzeC9HxzH6x+s4hkC6cYdB27eGcbZ88P4xa/ewDe/eYfLd/Cnv32J&#10;f+JXeO+TZ1CnyEVigT9kjQlo6MyDc7QR1x4axttvLuEcwbW9WYMbt/R46dVhvPXeJC5ckRNqNTh9&#10;So5jx5sxu1gFW182I6wczgEZJhebsHXKgKXNZozNVWB6rQnLp41QOPLYYovuAtHSiIwqgk1MaS4u&#10;zioG+IoocyD+f4NX2m6EMBpFldIKaAPhxV47fXMKaGNZ+/j4XgJwvzRVkejT5psixn+KTrgPYFfo&#10;vXCLO0ALCUAKbSylNoGQ9MeeyF3YzTglrnlwKN4DB2PdaHDuXLpDpirD6vVjMM46UaZvJLDErLdi&#10;ep+d6b6LTEoUSVMRcUl7K+N95WbVdzGScVVcro+Aq7KJC7200ubqkCIXs2dk0Ooq+Pw6ZCiyECAL&#10;oHX6SONli/XljDmtNMQ21DLyNAwSUMLGWLnaRCdcmoCYuVV03BX/N0u2JubeZ8UTs8WKMaLS3F8m&#10;VhRWOIKz0VkrXSGswpTGBiMOSbU+CMjaQ8vaTzs9IHVrORizTzpe5pHA9ZjI2wJyqXsJKxpXcyzS&#10;aVPi6vZxFWEI5ncVIzz2c93tZcPgwQYhriyU6zQc6Q2R35UopDXRwBq4b2tljNEt/I5ixpEuRj0R&#10;pfXSMaoSYbraev7uetqqUprPrIq/XfweMT1318wI7HMj6CUkzj5yBndeu4WTjxzHzKkZJhMCal50&#10;WBUdbF3SaAILK72V/ztWGdsIRofo7U/oCXsTRZzRFEUM/Dcw5hkYM/VTNKNJK+FilqY7MjJGamlq&#10;0jjeCTFpgZiWqEuajUPuMkgjPZRc92JCSWn2jiE2JC4x99vORJLi7LVupp9xcoDboIegE9MXsSFi&#10;g6Qa5efNDME4N8rPHiXkXISmsDQX4dfPbWrjtrZyuxKQ3Mads2IsKa2RoBWzfojbYvuL2zrGWTFI&#10;vmulj9A0Iru9GL5ZQdyXD0nXBEmoDEVsVSCC2fAHZu9DILd5UO5e6QRDRLkHEhuDadHhrHfhyG0N&#10;R5kmHnKmRstcDeYvGLH9sAtrN/ux9KA4S2pnFDVgeFOL2VNmzNHyZpi45s52YPFMO45dNeCepbOD&#10;1DgTGqwFyGuPYbSMRjHjZLkxSRqRoOwvxvlHJvH82ydw98VVbFMJdcNFKOlki6aKYJYPly6fVdqZ&#10;jCZzGcyjnZjcHIJ13AATY8j46hjOXD2CteOiU+06Xn53DeevG/D+Z+v42a/P4aU3p/DEc4N4453D&#10;+PDT8/jV75/DVz9/Ep/+8A6+/8Xj+O1/vo//xpdY3LYimgaUUhKCYnkalKZCnLjowONPjeDsmRY8&#10;/pgdH3y4iB99sYlXXxnE+bMNeOQhA+4+QpVdq8bCcg1Gpssws0KAbSrR3ZeLgfESrG634MGHHNg6&#10;0wHHZAnqOmOQ2SCutBOBIjF7K62t2pKF3HZhOPvgnvq/wS35f0cAI2cYrSFWRKIyqnbhQZb90pAR&#10;odxeaaLv2j6ps66wNW9CzYNxc0/4/QTb/bQQQjAnCGl1adLZMNH1Ym/kXjwQyjhKkHkm+rJC+7D4&#10;wiMxAFHFqTQcJaNbK8FQhyyFOGtZT4i1EG6836pBmU0jXbBFGpRu69w5/mZq4/8EnEUAjzA0iTGc&#10;TSgztzLKtrFhqkJai4w7F1tZcX1T6XKDfvDNpk3yu1Va5QRmA8rt7agTV2BnZRKX7xMQ2wGbXZq9&#10;VUxn0/5dxZO7dDQK2gRhWO9UQVwYuHPSIh2baeqpQ2tftTQ2OZRxxC+T6ynpAYKNDUAqIc51JIpb&#10;HNc147i3mJwzVUz/xBiTe5AxkjatSUOeWvR0j5X6Ex6I2Y19EbukK4D5M8aLESGxpcG0AX+aYAAb&#10;njAk0YqT2IAki6uzawSwVfwdRoJBHBMUJz0YuSaEyTj5O1hhJ+3SCZAW2lOLNPNsD3QTrLjTtK/5&#10;IQyuj+EUDfqpD5/C0sVldIuRBLQYAS8bY6voQCtmxRWz4fYcnoBjbVSCnmVpB2z/E1NFFxiTGGLG&#10;ImZf6ZykYXGpF7Ox8D010zaoJrv5fRgHuX7FFENiZIewYrEU9++AjQ3N6E63GwE1cVuMEBHHyATc&#10;xNlraSYPl7Bs2pzoezjVR2C7CD0XQUogjThpZk5+DiE42cfPYoPF9SPsTkRX0RlbzPYhZuwVM/eK&#10;DtkCtmI0io7Q2+ms3QMTf7c4OdHQ04akmmT4Z3izrvgx6nO/Yt3wS99FA2fJZurJ34vgYtaF4kOI&#10;qfTiNvJDap0/cpvDUNOVju75evSvK9AnBsWft2L5qosQc2LsmBUTW12YPmrC3Gkz5s8ZsXiuk3LS&#10;TpFS4Z6ti+PYvDyO2dMk9WAFK000QRWLKr5pnS0Piv4iHKMOvvLRETz9+hIG56vRbEpCsYrPa49A&#10;YXsYGtn66voq0T/VidH5biwdGcb0qhOrx8ZhsLdgfM6E2eUOXL5px52nzDh1uR6PPKPD51+v4K0P&#10;x2ltffj8p8fwh788jJ/+/JLUX+2RJ8fx0Q8u4tW3TuCtj87j6t1x1BM00VkeSCuJRFVbOkx9JZhb&#10;q8f5S2q8/c4c3nl7hrG0HzevKHHlbCMeuqbF5UsaGlsrFlbrMMNy/KIRd54eh9mZAUtPKo6T8nef&#10;Hsajzw5j/aQSOkcyCpv9kdXgx0gaTpAko6Y7k4aUhOgqT0bN++GXfR9bGrZCjDqxlQGIq/KVLtEv&#10;roQdLBOdEGlr6WIA+l7GSjGTh5iSaD/2Re3DrrBdLA9IZz8Dc4OR2pCBjKZsRBbHwDcjkBU5gAYj&#10;RjYkMFLFI6Y4GVmNMhR31CK3rQIZ8hKWUloLS1s5slTVEPOoldLIyq1qlBNu1XbaktOAxj7jThkw&#10;otapJfxoJV1t0okGcTxOzNQhpiGqMLcgV1WBhIZ0RFbFI6wkivEsFRltYiZbRnNdPaGplGb6qJeu&#10;S2qQjEGYgyiigomoZGLFFUXMFSag1kRja+pTQTnM6LA9jrGT09CNa9E5okR0aSg8abI+qTvz1/ny&#10;trjuqifN1iNZTLa5cylDr3Q2COn74S7WJytFZCV3elUSo3ImEqoiCL+90pW/BNREbI8rieb6SqcJ&#10;JyKJvyWlLhVpjZnIlOeiUF2OQoI8T12Dmh4dqpxGwrqbsLYxZltR12eFnMbSPOzk0k6g2SFnzJbT&#10;WtpY4dtH+6DmsmuG4GJF76VtHb66iasv3pCmCO9dG5Jm8bARXg7Cq29zXDrLKM5GWuYJtQURTXds&#10;zbomjlHxfXhbMrZ5AQfa2mw37c3OQtAScmJadsUE7WuKoJoWAN6ZW08lOj0TfJ20OiXhK+ZZ25mh&#10;10SQ7UxRpB7n8wmwHaiZ0MjoKoqAngS8UbtUVASYkr9RMSzmaaMdEmqqccKQ94s+iyIKC2hpCLX/&#10;mblXQ5gJoHUIY/vucTGduI6R2igsdWMMg6Lf3sYAlIMKpsEs7rPiYtxe3L93syE/wH2A0ZRC4JO7&#10;G0FFFAUCLqrUjXYnZtsN4vaKRa0lA9VdaUxNyWjskaFzvAH6CTkbkQ6Mb5owc8SIJYJthca2ekaN&#10;w6dbKSnNuGd6zYK1M4M4cnUcy+f7mW/rWJnZUhvSUdudI81jZZ8txY2nh/DjX13DycvUd2M8ytpD&#10;ILckYZgGdOySA1duT+LarXlsbDsxNNaGc5cnsHWiDwpNFobG66UrRr3wygA++/E4Hn26BZdulTKW&#10;9uKN93tobEa8/8kU4baO3/znZbz4+jiu3DDhRz+7xNcs4eajg7h+tx8j87VIk3kgmhUgny1wTXsS&#10;HGPFOH1Zjxu3u3HhXBtee34A184349alNjx2x4wLF9SYmiuCa7IAPaO5hG8hTj5oxPRKLTqMUVje&#10;asTho024dMOIl96YwdVbXeiflqFRH4FSRRBKOyJRaUpGVXeGNOxMnEUTg3qD8/dLMxnEV4lJ73wg&#10;LhYrrrYTRbiFysTVpnYxVu2heRzEnoh92B22l0Dbg928vStyHw4miOMNEQRbFks23yMNyXWZyCJI&#10;ZKpKlDEqtvSqYJgwwTzDHXGMMOltZzRuZOUk4FoLkaEsZXwsQ6ayApntlchqr0GBvpk2Jq7apGWU&#10;YmRxsXCnFxdOFmM56/v0tDDanFUcoxMnIcQxuhaUdzUzqoqrktcxwopZPCpocgX8jHIaH+OsmMKI&#10;sKrrp7WJY20i7gioifgjxaFuVoZuVqru787C9TP6MMKxQs5fWsfS5S3YWbFVjKjJlSkIy41AWF4U&#10;AgjzgHTG0VRPaeiXONbok+INvzQ/As8L3pme8Mg4APesvfBk6x5V488KEi3BTVjA/ugHCLVd2B+x&#10;l9bnhRx5FvJb81HE6N5k37lcX4cwsmF+P1F5B6387iJe9RBsFlT2mBmzbYSaA5V2K6p7HGgYcKJp&#10;sJfFicZhO5pY5Hx+i4uVfaQXmgnaC23HNOMg5OwYOTKFE4+exeqVDfQxhvYfHibIx9C/NS51s+he&#10;HJKKdXkIjsM7Z0jF5JGWlX5pKTraCqiJq8RbVgkGMZ24uI7qNNcrt78AW8eMOAEgxuoKSxMz6dLu&#10;CLr2cT4uTTu+U8TwNQ0tTkw6IP5voV2Ly+mJ6yyIacIF7KQTEML62OApBxkzaXli9Ih2phfi4jHi&#10;ilbiegomMa3R8jC/0zCXtFURowlvi/hNKwS4iNcbE+ghxMSYX6u4GM3GKHq3xRjTKYipl8ZOT2D8&#10;zDi0UwpUWjIlYSrTUow6xOzVbHzqAhFW5o6ICpZSceUqd9YrMSNNANLlochujZSeV6xLRbE+g/tp&#10;Lqq7CxlTy2Aaq8P0didTpAMb5/TYOqfGsQtKMkqJe0z2avSNK7ByqhdbD45g/cEhbhw1Giy5KCcl&#10;67tTYJ0uxdtfnMTv//4Ubj3mwpFTHZjbrMf2BQ2eeWUel6/ZcfW6E2+8tYU33tzCqdMGWpRFumLU&#10;0uFmnOIHvv/RDH701TR+84dZvPuxDs++0oR3PjHgqRfa8ODNarz/8Qg+/sE8n7OFF14exJ27dnzK&#10;z3yZlvjMi9N47Z0lnODn9Y2VILvEG6mF/ihsjEGrKRMza204f8WCI5sNePLhbrz6bB8+fW8Gb7w+&#10;iUced8I1TjgPZaCjOxqVre7QO+IwMCmDyhgJpSEMwzMFuHLTiOdeGMLNmzpcvqGhbdaiy5WGclUg&#10;yrUxXJlimFk6W/8A6TR1cN5BJFYHsWUJRUq9H9KavBFfsw+pjV6IKRfXN9gl2YhnoieNQhwr86aJ&#10;BCAwJxwRxeJakqmEISthewnKDLW0Qjmahd0M6aBlS23gjmuYYkvN1q7WXAWZWsZWqxR1jnpuXNFp&#10;tgCpLflIbMyhuZUitbUUiU1FLMWEHS2uswkl4qpTYv40qSuHhtamIZRMNC4zLY6g6xNWp6PJKRlR&#10;+XyTnPG0hRBnvDU20FIbaXj8v4cQpH1V9wuwiam+dYSaeQcYjEA7trBTieR8TFyNSc8ItcCKfuSR&#10;U1i8tIXBjVmYGHHKVU0okFeio68LOfXF8E8KQHCKD4IJtoisAASl+yEwLRDBGSEIzgri+vKFuLCO&#10;d84++BUeQDIjSpYilpE0mjH2kAS2PeEPYH/4XsTQ5Mu0xaixNMA8zxi4NgXT/CgBMETo9vM79hD0&#10;DtqmE/X9doKsC6VWI023C1WOblTarKiy27ieHASdgJ0VjYM9BJuDkLPztcKOenYKbU789k5GQz0j&#10;uZMmduTWCdafTYwfncCg6OMmJtBcGULP6ijLCHoJAqfU321A6ibSLyanPD4F15FxDPI1E2KOt0vL&#10;0gSTzu0RDJyclKYIcojZNvh4L0Hp3BLjamekcabi+JxkfYy+YpYOMR2RGLol+qWJIhoYAy1KnJwQ&#10;MVjM/uESUxxtMLHwMfMCX7c8SvgSRuv8zE2WrQlpCNjA0VkCaprgEh2PBahmJFi5jk9LnyGMTHRI&#10;7qOJOzYGd7qv0M7EsKz+7Z0RFdYVcXWuNumyiiEyd6ad3dKx6gKmQmFl0lnRMk+El3kgotwNcRQE&#10;KYo2BLNOBSOZy6y2aBSoEyHrJNgMWdyfcySw1duK0chE6ZhtwIqYFfmkDttntJQcA46dV+Me13Az&#10;JhY60TvRgpmjZmxeG8L2jTFMHeMOO1CAGnMSzBOleO7dLbz+/iY++P4x/ODzE4yJq/jRT47iLgE0&#10;PpaF06ea8fkXm/jh54fxwUfzuP2wgfajxdMvuGhj0/jqF/P48ut+fP1NL374pRGvvN2IW3cLCDY5&#10;Hnu6mWAbZpycwpNPO3Htph5nmZNffW0Br7y+grffXcfnnx/Hq69P0PhOYHSuGrFZe5BeFoQKRQp0&#10;/JGr62psb8jx7ON9ePWFQTz5eDctzoj1E3JCLB+Tq1Wwj2RCZ4+BpT8RGnMM1KKXu8IH7aYwvPPx&#10;Gj76aBl3bnbiuefNeO/jCcZlJxRigkzaqbA2cUWvPGUUoko8EC7GwlWHIKslitGQgJP7srKJi7f6&#10;sZUJJfRCGIcSkFqdjtSabOQQPFnNhI5chkxaWYY8XzKvRqcSDY42VHQRWMY6Qq6GMasM6c25tL9Y&#10;hBeEIo7LhOoEwjAe0ZViKuYIhBZHIKAwAoFFUQRbEa2tHGltZUhoLERCfSFS5KITL21OUYlcxliZ&#10;vmmnv1p3OyuwWoqlojNujUMtHeivoZGVmfk9LIyc4uryFnGbrSyhWCHmXSPUavg8cRJBRFElwdYp&#10;ugGwtW8dNBB0JrSISSXF5eUcSqlT54knLtLUNqVjUo65ccyfPA7X0hJGVpYxf2wbSksn8qpzkV2Z&#10;jPKWHJhc4gLEalTTWHOqsxGVy0guE9NEEXyFYj59H0ZvcQ2LVMTVBOFQwv3YG8kSQTOOcUduazaq&#10;LZW0AzMtYprWMQbl+BCaRwYIpz5Gzh7UOLtZLKh2WLgujIzwBHu3gb/VQHsl8Pt60NBrRw2hV98r&#10;YqqDRUTUbojp1MWswy20PvX4jt10Ew59h8cpA0OYP72Ip997CsduHYWT5iWu4jUoBqrT6MaPz2Je&#10;TGEkZt89Jy6oLC6szP/Pc32cmIa4+IxYDonZNY6MSgPQB49PEmhj6CEo+sUY1CM7JjR8ao7g4WPS&#10;/5O8PY2Rk4sS2MSYUTF7h4CT6FMnrlEqYCqW4tJ+ojPxMCHVszbMyEzILo8QbMPS/1aCUhz3EyNE&#10;xOwfDuks7gjBJToaT6GX36lH6q4iwDkgdfkQMLMedtLkHHy+g1G7C8YZWr2jhvt8itRjwD9nD9xT&#10;/w94Z39PmngyidsxRPQpzN7FRmsvo+guPnYfggpEB+pDiC33QUpjGDLaYmjmhFpHKor0mRLUyrvz&#10;mDbEBB3FqOOy0ZqHJkMmalrj0NqRDMdAGdRMnPe88c5lvPzWWUwsKdEzUYvJTS2OXBvGqTvTWLxg&#10;g2mqUrq4yuopAy7e6MFnX5zCRx8v44svV/G735/B+++N4ehWIR65o8ann07jo08m8Pb7Ltx6RIFH&#10;ntDguZet+P6PJvHr/1zG178eJAzN+OxHBlpYOc4/mIxX3lLxcRd++ON5PPPsIJ57bgJvvr1OYI7h&#10;4gUr3nxjC++8tYmPP9zEJ5+s4vffXsP12w4UV/sSbgcZSSPR1J4BR38FjpPazz49huvX9JhdyINz&#10;OAUjC8W4eteJBx+1SzN+3H1+EFun5TD3xxN06WjRh6Be5Y+l7TqcONOIM6drcOlyFV5/qwdvfjCB&#10;oblCFLf609riaQJZKOlMQgLjZ5g4hV3uj5S6ILYwXDZ4IrvNA3ntfshXhiKHcSmjLhG5BFixqhpF&#10;mno+R8YKmojQEsYoltCSBIQWxbPixkklRLbTvyy8OI4bORL+rNjeGWLHCIUYKhVWHI1gWSQC80Ph&#10;kx0IHzFJZUE4bU2GAm2tFBvT2sqRJC8h4IoQVy+TDC5dsRNVs9XVO11AjAoUGVul43LiOqLiYss1&#10;PSqp462wsUqrOO7WyoouTkoQhHZG1t4O1H5nbKL/lLjSkVKceRuhrRFszYSeXPSAt7XRNu3Yevg0&#10;Zi+swTZPW5gdRM/CDBbPnsXWleu4/cxLePHd9/DRjz7FkbPrmFzoxbGzczh3fZPb5xbuPPMQLj10&#10;GR0EcHwhW/eKcCQQZGlsMAoNiTTWLK4PMfj/fxFqjKIEW3BmIBvhKlSLkTKzVla6aWhnx9Ey6qJ1&#10;9aPe5UQD7auWpiaiZ22vVTK2MkKtymaSwFbepUetXcw5t3OF9DrnDtzqe81o6jfT2CzQMILaDwuQ&#10;rGH01Comzqxh/OQyJo4tYJwAO3/3PJ56/0mcvHsCK5dXGE8PS3O1zYjrJJyaxzCB1LtJ0DCOSp17&#10;N0Q85fohJITBidlNxOO9Wzsz1DpEIUx6aXVORjwxFlUUCT7ClgjOnk1hcpMS1CwErGVVjG4glMTx&#10;PgLLLgrvk7qh0Cz7RV87YXq0OBGPbQSbfY3PpflZGY9FJ+K+IwKc03xfMQxOzFYipjIS0BU2Jr6j&#10;+O79BF3vDtBWxWEIFRNeGVLrYiCuHSLmWxOzd3hn3AevzO9xn/0eAnLvp60x1ZR6EGxi7KgA224J&#10;bv6EnThTKk4oiJNxUeVeSGwIQbYyAfk0tgJ9OvfdLJSZslBlzkWVKReFoqN3YywSc72RURiInNJQ&#10;+Ed+D/d88tkdvPX+GTz36hKuPzJIe5NjalWNo5dcOHVzCscIueFVBZaO6XD1zjAevduPT7+/hHff&#10;H8ZX/7GEj77fj0efkOPu4214950h/PCH4r4xPPeSEc+8oCXAOgmuYfzs17P4wZd9+MnPevm6Prz9&#10;gQoPPV6Cp15swfuf9uLH/7GGl1+Zwje/vIs//Odb+PKLp/HsU8doXyfxwjOH8dbb2/jJl5fxHqF3&#10;+aIFZ87YUFZDY8rzRkV9DJT8kUNzTbhwzYkzF7TYOFaPblcC1k8245X3F3HzcTtu3rXg2h1m8ZM1&#10;ePuTMTz6nAlHLrRBY41DncIbSxs005e68dIrdty63YaLV+VwDKWgvJVm2JkgnSGtYs7PbIyktfkg&#10;sthLmp0gsdoNGY2iS4YPitS+KGijtTUEIqEkGHFFsUiqzERGaxkjYjlCytLgkRWJAFki4ZaKyKIU&#10;JJRlsPJmcoNnUcHz2FqJDqwFSGgoQDxhGFObjdCyZISVEoilCYy6SbS2JAQVxiKYYExvK0GBrg7Z&#10;HZU0GkKMhpamqkOKshqpiiokt1UgXUkL4v35nS0o1CkJuDZColU6mSDgJiKnuBJ8o0vLCEZDsylQ&#10;zlhaKa4vKl1jdAeAAnxihEJ1TzvqetsJtA5Gzw5G6SYaLRuMeTuWGcdmz63BOseKM8+yOMaKtYC+&#10;tTXceek1vPXRZzh5/hIeefIujh5fxdKiC88+8yCeevo6vvjp9/HL3/4Sv/z1b/DFz34C+7AdmdXJ&#10;yJTH8HcGSzPRFLBlFtd/3R8jJubcgwPRe5FWG4/mnnru8DWsYBZWtEl0zo6hZaQf8oEeQtvG722T&#10;ImeF3YyKHjOqB2xSqSTMKi2EHMFWaTFKttbAGFpHs6vtMaGekFOM9MDE3zFGEE9dZLQ+vshKPy2Z&#10;oXONoFmdgGORBjPnxMbVTbzy5cs48QjNbdkhXVhaTAFu5GNiWnYtb4v57sRJAjEdePdqHy1IGJAY&#10;nSCsaacDrGNjBD2MniJ2Ogka51ExX9oM+k/Qxo7xc8XkkISUQ9gVi31jAhYBKEbEHj7fSvBZaV1W&#10;MVxKRE3edhJ2EhiPEopiVASf0ytNdUSQ8T3EJJYD24M0NPG8nTGvwwTa+OlJ2qWYVHIIQyf6aYQC&#10;8DtjfRt7qyFm/IiuCJWGHIo+hyH5bmyIveGbsw+eWbvgkUm4Zd0L78x7WW/cpGNoIfn7JWPzy9vP&#10;cpBg2w8xA4iYbVcMuxLjSSNL3RFT7c+6EILkZnE1smgmnUTpUgZdY43Q9FYQbNGIzfNBXH4ADoXe&#10;h/t9/j+4R/T0f/XNbbz7wTZee3ONpjWGiXk5414Tts714eytCZy+PoTLd8bx9kdn8dY7G3ieUe+F&#10;F6145nkdXnpNj5/+fIpR0ok33+2ljc3h3Q8H8O5H/Yyg/XjhVT1+9LMJfPXLWcbQGfzXn1fwi1+O&#10;4cVX23D1dgmeeFbFeDuOP/75Kn7w2TH84pvH8NvfvY3f/OZjfPv7z/AfX7+Fjz58FK+8fBHf/PxF&#10;vPLCEZw8asETd1ewtd2NjGx35BQFoKItHp2OAmyd0uLZF8fw9Iu9GJlJxaUbGrz+3hQefZLAem0Q&#10;p8/V4/yFJn6nBXz8xRROXWqBQhsIhSYATz/HqPzzbfz1r1fw458KQE9jbq0U9eowVKjjUK5LQZUh&#10;HTJlIsHmC3/RH4ctjbjEmLjCdXGHAJs3weaN7EZ/xBX7IVAcGM8MQ1KdTOp7Vs6ol98pxmA2sOVR&#10;0ALVbOXUXLYTDmoqdsdOz/5+w/9VxPGxim6ChvAp65IztjZKfa1yVVXI66ihpjdKcbNAx6WmFjna&#10;JuTpW1FgbEMB4ZUjhlt11PMzm1jkKCDcCrTNKKS9iXGiEtgYU0U/rkrCTFwQpNkl7EWJekbLOjtj&#10;q1V0Cm6DcswsdT9oHTFAM9EFnYh9rJiWeRsG2IqvXdvAKCudY8EFy6yYxmgI5sUJCWxTJ0/glY8/&#10;xQ9/+jM88cxzOHPxPEZG+3Hrxml8+cO38dkP3sU//vU3/Plvf8WvfvM76eI1r3/4BirbS2m/cUht&#10;CkFmWyQtOQLicoYHCbb9kbvhlXAQFZp8NNDW6uxN0nU49XNDUIwNoHV0AG0sTQO9jKA2VAg7s3UR&#10;biZaKGMpwVbntBJmlu/iqJHbSJxg0UvW1kagaWcJgCOLGDy5SpOaJXCmCBEBEy5pht0r47Asjkid&#10;azUjZui4jo7ePoJLz1yAc8nB/7muxkSHW7O0/pT8XzUuZiruloo4cSBOIJiXxbxnTqmIHv3dNDk7&#10;4SYucmPj0spIKEBmFyclWATALKLDL03NeniCcXAU5lU+TzwuwMaoaqO5ieNkvVs7g/X7thhzj40T&#10;jkwjJycwckpMjCmmMprH7PkFRuVxTJx0YfL0AEE2jMmzQ3yMNrllg2FWDcVwHZp6S1DNSFjCRj5f&#10;zQa3SMxDeBBBeW4Izj3IcgjRpX4IkrkxVeyFF83MM/MBeGR8j2C7j3VmD1OPH6LLxEXJ98I/f58E&#10;Nb/cnXnadrpN7VwFPrLkEGKqvAm2AKS1hCFHGcN6lggFwWYcroXGWYn8+ihEZrkhKGk/PCMJ0fAH&#10;cM/dx2fxyffPMuYdw4svzODJp6bw8KOjmJ6vxiCj6dZpG87fGMKDdyZpVxuMoWfws59dxJtvDeLm&#10;bTk++LgfP//NAp55SYU7jzXh489GGCsn8dmXorvGgAS+T37o4v8jNLUZ/OcfN/Dhx3ZcfLAIx8/k&#10;4dqtVrzy5ig+/eEmvvzyLH7041t4572HGGlfwZ/+8hv89e+/xd//+1v88pdf4s//9RX+83cf45Xn&#10;T+Ppx1bw7pun0NmZjqTsA8iqDJC6g/SMyAi1IXz59Qau3GzByXPVhPEInn7GggevyHFkU4aHb6vw&#10;9LOMya8Ysb5diG5HGEbHM2iMw/wOG/jzny7haxrk7/5wms8ZhtaeglJFJErV8ajQp6KaKpxOawsu&#10;OCRtgIji3cgWl9ZXuiNfwdLqifyWACSW+8E/zZ2Gl4u2fiOaWVoYZ9pGxIHobka3bsY4O5cW1DkI&#10;MLueFUsc79ITZgZUO3RSf7Rqm4awEQfm9WhwdqKKkCvSNkLGeFvAUigNpWoi4Jqlrh+50sWQlbQw&#10;FSOnGG4ljp+183FhawQai+juUSi6iZhaJKiJvm0CbDWMn82Mm4aZHriO0kjEwG5GFvOCqGx90gBv&#10;EVPEVZPEPGQuRqWhrQGsX1vD7ddvYowmYKGV2MXYREJNPzeOruUZ9G6sYPbUUdx5/il8/tWP8Pv/&#10;+gM+/sH3cfX6ZXzzzY/xHz/7Af7w+2+Af/+L2/zv3Gc+x2/+8C1++1+/xTgra4E8HWn1EchoikJ0&#10;cQDc43fGhbpF70a0LBB1BhlqTBXQ04asfL56iqY21CsdV5Os7btjbLWEmYigFTYCjKXCbkStQ8RP&#10;ws1hRhX/r++1oJnbRTtLY9pcIDSm0bUyRrMiTA4LA9qxoG5akOXwJEE0RjgNoX3UDsWQGephM+yz&#10;Dlx44gJO3z0N84wVHYSZYkQP5ajoOGuGmF1YXEavnf+LLhqdUwJuYtiTXTo7Kq4q1iVAx/hoFNMS&#10;sRiW+iWQiWJeG0LX6iBMKy6YVodZRqUJLA3ipME6H2N87d4e2TnxwO0kzURyhDZ2dBSuE7SwM+I6&#10;DuJCNeLKW/OE2QR6V2wwTyulk4f9y20YXGtH/5oatkUFVCPVjPmMfrpE5KvCIK4jmioa70ox0cB+&#10;iCvCh+QTbrkHEMr4KWbFFbAK4GO+jJhe2eI42m745eyBHw0uvFDMrsKGn4bmS9AFiNcWHGQCEp3c&#10;+V6yfQgvOSiBLaFGHHMLQnprOPLb45DXGoU8eSQKafFJhX4ISdmLgPgHEJZ6EHFitp2E/bjnuRdX&#10;8PNf3MYXn5/Cqy/P4qUX5vD5Z2fw2WfHcey4FmPTtVjeUuPCVYLszgwj5xx+9vU1/OSro/jBFwv4&#10;4ifzePM9G27cqcG1hyrxxHNKAo7A+34f7zfj5dc78fqbJkJDjzt3mvDOOw68/1EfLjxYTuiU4sSZ&#10;Wjz38igj4DjefHsF7394EU89ew7Pv8hI+qff4h/4G/7x77+x7f479/k/cPlLfP2TZ/DSsyv4+N0t&#10;XL5gQWGFJ2KZ0wvqg9Gii8XmyRZ89MUSnnnFhquE24tcvvvuIF5/2YaHrsnx6vMWfPBBL27crsOT&#10;T2tx6XIjbt5S4/0PZvCaGOb1xhC/xwg//yzj8yZ6x2QobQlFsTIaFbokqRtMuYHRsSZQ0ubIkr00&#10;Nl/ktBziSncj2LxQ0BKI5Ap/qfd8SE4oTa8V7UPdaBkwM75Z0ESY1TMSyfvstDIbIw+jES2i0mpA&#10;BUu5WHYTbCyVFjF7g+j0yphEoxMH+Yt1cshoYqKzbiFBVkQDK6KlFbLIdKK08X8xNU0LTZFRkmZY&#10;ZlQQhA0oMcj/ryKuX9A61AUxS4eFkVDMnT/AaOISEyMy2jhWWEGkgdJ22oUYVtOFVnH19341muyt&#10;aDA3SKNMjtzexMWnz9PKpjFGY7Mxgor+XsalGVrNAkaOr2H+zAa2Lx7DmQdP4fLNi7h59yF8+IMP&#10;8Nd//JEw+xa//5bb9uuf4h///Ccbwa/x82++wb+5xZ9/81lYR/UwjiuR3ZSA0EwveIquNGL2k/jd&#10;SK2J4HbJRp2lCuIiJ+alQbRP7HTXqOvn+nWJs5pOCXTNBFw917e0nrv10jqv6mYjQsi1DoprfxLc&#10;28uE+CRBMw4jTcwo+qGtjdOIxmDm+hDdH7rXhgk7AmV5BNo5ft54L8ElzrhyHY0SUhNWjLMBePjN&#10;R6XjbBqCrWNcWJvoHLszzZAAmuiWIfr9iX5nYobh/4GauFiydlbAtWfnCvCMsZ2i86uYTJKw04rZ&#10;iBd6pau/6xb7oREjFMREnisDhB5teZ2RdmuIpjlE2yMQGYlN8xaIAev6WRN080bCVAfVMBtNSz2K&#10;2guYMpJQZ8zBynkHls8YMHOsg4BrgWGC8X60HJopLicrIe8VI3LiUWaIRVZLEPf/AwjOF4Pa9yOM&#10;xhVZLLpE7aOB7UYg7xNg88x6AN5Ze+CTtRs+6Q/AL3MXxPVgoyvEGGsmHz5fQE4cXxOd3MOKDvIx&#10;T0SV70xYmS5iaBsjZ4WYOHUPvBPug38i3yuaETeSJhj1PQJtDzLKwhCb44173vnwFD797Cw+/fQ4&#10;Hr87iNvXHfjg7TX89tdX8cnHR3HrthNTs5WY4w88d2kAt2ludx+fwPOvTOCNd6bZsi4SZCq89HoX&#10;nn5eTQOrxHVC7qU3dHjkSULrxTZcu16Gmzdq8dij7Xj4EQUevqvk8xrx9AtduPFIJ27f7cbtR+14&#10;5gW+57u0pJcu4aNPX8ef/vZ7/OXvv8M//vGf+O1vv8I3v/wMf/vbj/HTnzyB556ewlsvj/O7zmLl&#10;cB0S876H+IIDKJOHQ29Pw4kHO/HkK/24eK0Vz75kx69/ewLf/GIDP//ZMn74yTAee0yBR++24v33&#10;+/DB+wP4/PM5vPP+GG4/rCXwOrhU4aPPpvGTb05iZq0elcpIwiqMGizGkKaisitbWtmiQ25UmYii&#10;frQ1L+Qzhua3+CCHrVlSOTN/zG7sDd9Pc4tgTK1D60AXrcvEYkZjTzcaaQqiojUO2Akum3RsR4BO&#10;FDkrZavLLlld2yANz8XXMqaK8YGiw2UtYVVKcJUJmGloaSyFhFoRISrGjOZ3MPISZEXCzAwtaOPr&#10;dZMOaFiRDDOMPgSW6F/lFD3jV8fQJQAmOltO2aWiHrVAIUYZ9HXSZtoIAjFyoZHvRTh21uD/R9Rf&#10;R8eVZdneaP7xxhvf191VlWhmWWAxMzMzhqSQFCGFQhEhCFGImZllkCWjzMyUzrSd6QQ7mbGyMouh&#10;u7qru2737Xvnm+sos5/H2CNA4YBz9v6tOc/ee604TRKyjFkYWBrA/Ll5tMy0oplqQcrMNfD9Kvqb&#10;CQdZpkCrc2AUvfsG0EEYaGuKUWjIR/twB1ZOHyS47uDr33yOWy9fw8nTx/Gnf/4D/v0//x1///u/&#10;E2v/jb/957/g9PWjmDjcj0hVEHZ5b8IW9xewwe0X2BWwDgHZTlTLnsiqSVX2X8p6rKLuJuTT5ua2&#10;NyKbYMtultlNgoeP89salOOcZq5ANgOKtqeFg72TUKO6HJPWo1jZimE2Hh/TRCftHtXajDRZsyVg&#10;a+Vz7UqWjNI+fh4tq4CtsJ2qrd0MXTcBRViNH5/G5beuYvDwCEo7K6Dr+Wkx7VqBG1Fqa5vba/k+&#10;a7ZUFuvqCTEt/ybtJ7Bp+hlc+Hwp1aBS1Hig9n9aqQK9JlpPqSTVRmVNGztnoR0voYqPRYAqAJ5p&#10;nnBP8YBrqgeckt3gmuIO91QvOMa6wCXGCX4pbjB2qnDsxigOX+nB0vlOzJ9uQ8+BKlT0ZSPTHI4k&#10;oz8DchDyLRHsy9EIKdgDxzhaSAZ4sY4y6+lClSVrPXezWdHRCNh2UKltl10mAZI5+lkFbh7JOyG1&#10;SHfLxIHMkIbJZMKLVGsb4BC/BS60oB6Emj/Pr+w2idWFUOU5YKffemx2+QU2OfwC62z+ARvs/gGb&#10;HX6One7PIzjFBVHZXnjmzJVOWrdhvPHWFN56cwpHV/R48sYYnrw5gOtXavHJR3N4+NoQJmfU6B1U&#10;4QCt6enzLTh9qREXbzThtbf6cO+VOnz6OSHw7QAtaiVefVyON9814ZXXi/DgtSIsLwfj2KF4vPGo&#10;Hg+omg4eSqDCy8Ot+3ocOJKGhYOZOHu1GicuVOPKnWG8/d5FduxfM1r/M/785y+oJh/j7bdvU0Xd&#10;wx9oRb/66href2cvvv50Dh+/042X79ZCX+cDJ0aD4CQ7ZJR4obo7HvtP6gilGMwfTCN8dfj0i34q&#10;tSY8fIXQvarGG2/X8b268JtfD9F6DuPpe604e1mLU+dLsXqmUFF8Tz4dRf9MJrIrvBCldkREkSPi&#10;KceTTcGEhjdckrdQPvNzVTsRU2yjtMh8K4LNBkHpjtjhs5mWaRNectiMLV7WBFEechsMBJuJqmcN&#10;XjLg8lrrCS4OQA64XEJOWW/F28KmGnagakjVdanlmVpTgnTZlN6gQw4tqooWNadOR9gUEm60l2Wy&#10;8T2fikQW6WqRVV/GQSQLZetpB3shVY0qaWukmYZpb2RQycJaJcW3LLJdUxMy05nXWIoMmSE18T2N&#10;2Yg2ZCNKz9uyTERr0pCsS0fnQg+mTsyilgpCLFcllZ3Y1+aFASqQFtQSmp1LI0qJuobRWmRVpMM3&#10;zhs5+ix0z3RikHZ3YnkM0ysTmF2e4rE/jt/84Vc8/3/FX//6J4Ltfytq/ZW3bqJ+wAjPeFeqNB5T&#10;1+cItp/x2EshF2cEFzjRQuegira5tL8Rxb3NKOxpZWuBqktsaN2PAWTtGOeL1eyXzd99ME8NwUQA&#10;66gwxVIaRqjEqNQqx+WalUCth0BbuzhfP99DFcRbZTaSrxmTYNBENdbIJqnQW6HrayGMeGwZJMw8&#10;zgeuHMSNpzfRMdsBPRWvXGuTXQSiyn5adCttDWxrak2abKcSsJUPNSqr+ssEeAS3lqATwIk1FQUn&#10;trSaQcXMJlCrn2vkZ+uVdOL2CXawpl2zi5GSeHaEhj2BYweHRDd45/rDvyAUEcWxVG05KKd665lv&#10;wOyJbsye7MLMiU7MnOzGFO/3LTcy+EkCyhgqNcns44ngfCe4pWyjupKN7usY5F+E1BJ1jF2DnK3s&#10;wmHbRbjtDH8J26i0tgUQdgScFdWbYkczpUA5/y9fI+tDZXG7Y8JWBWru6VbwznJAREkQj48ajQv1&#10;Su0HWbj9ov2zeMH653h21z/gWav/h/f/ARsdfwGvuD3IKI/BM8dONeHy9V4qtkNUVF1YnCvGO2/P&#10;4v13p/H2m4P4jPD47vvDBNQwDh2txtBIHmbmNDh8sk6ZRT1/rZmAasMnX0zhN79fwF/+uhdPP6jD&#10;G+8YcPuVXFy/lY77Lxfi8vksPH2zEU+pjpaPJODa7VLce7UKJ85R0V0uxaVbJhw9q8PJC4147+Nz&#10;+N//5zv87W9f4uMPb+PcmVmcPT1PKN3AH//8BN99dw1ffX4YX3w4g4+fduLdp8149HYvMkvs4EYf&#10;H5nhgCx9EEyt4Zg/pMapSyacPFeCx2814cNP2vDo9QraUxO/cw8++qQFX3/TTWs9gKs3tZiaj8Hs&#10;gUyCuwKXbhhx5EwpLD3RSFLbEVi2VGa8pXpLoCVNMgYiMNeWEvoX8M3cgrhiO9rVPQjPtUFIJr+D&#10;IREaWratnrvwgv1G/GLPRrglBVOpSdqfSsKqmuCpohoSJSYpiagieD+jrpLPV1NNVBFaRkZKWlLZ&#10;LVAlNrQI8bSiSSY17XA+0vg4j/DS0EpqOqW6UT0MQ01UII2Q+gPSKvppcfrrqdbMtCIMAhw8OlEC&#10;VBS6Pkb/zhoU8/8r+zwJtCyCM91chETZjSDX3gizmAraFaq1OKNcl6OFrS5EKwf51MkFmPkZJr6/&#10;iYNNUoAbCcyWvUMwT8o2qlEMH5lE22w78mvy4BVPlRDtjLLWUnTME4CTzWimteok5Gb4umMXD+Hm&#10;q1fx8M37eO2N+zzf3+Pf/usPuHzvJLJ0ibAPsVZ2c2xwfV7ZGB+USyVc5o1wjRstnlrJqqEbtKCo&#10;14ICqjZphV1NUHU0ILeNlpRN3UkLN0RLOd5Li91BxUTlNSLpfLp+bJLlV2wn7eeMXKwnlPcSbIRZ&#10;k+RZW+hEEa1xdl0+MqhidQwIpj4LDL1NBDthSQtbQYsqK/fN4y1oIXhWrizj7P3TVK0EKZWVVKmS&#10;nQOlfbImzkTFRpvIoCA2tJT35W9lVGJiRWX1fyXtr0wWyKSBXFurmuZ78/vIY6UeKKFWM2OBftiE&#10;RGMClY4rbGN2EWq7CDdb7JGykfFOyv7fmLIk9r8iHgc9ND0m9pE61Iw2on7CgnqZxR2pRN1oJRon&#10;qtE234i2hQZ07GPbX8cgJRW1DEiuiKLi4nhL3K0EF9vI9VRum9i/pVjL84Tdi1RdL8FRiiYnMfhT&#10;gUnZPavQF2Ed8hJ2BNCaBvyCbmc7glT2cOX/c4rfCHuBpGyMT9ymrGVLNkXRYZSgZV8zXUweXvJc&#10;j3+0+Rn+cfc/4h93/r/4udX/i1/sXmvP2/4jtnm8hOB0KrZXXp7A7ZvD+P67S1Qyk5gcy8OVC234&#10;4Zdn8a9/vYo//uk0/vjHk/gD2+9+fwpPn85icaEEw2NZWDpixMnLrTh3owO3H/Xh8bsD+OTLMdpP&#10;I67dUlOVJeP+wwJ8+lkDrl3JwtVLWbh3X4v7Dwy0esV4k1B68EYz7j2sxeVbOhw6kYsT5yvw8iu0&#10;i59fxq9+9Qpt4nm8fO8QXn1llYryJL771Q189NEyvv1mGd99uRfvvNlM1dWJ7349isVDKQhN+Bm8&#10;o9YhOscVBZTN00slfH+qyvvNVJVD+Pxr2t13K/HKowpaTwuevN+AL3/Zjy+/HcH8vgQYKm1pZV3R&#10;NRKH0ak0TC+osPdwOTLLHBGQQXWQu5tws6et9ODJ9Ues1ku5wCkVqGPy7ZTZ00x9GIIyPKFvL8eh&#10;a6uwC3HHJqq17QEO8MuKIdhoJWkxJZNCjqyZqq0kzKqRTpDJrJ2srUqpNhIuJgLEgNQfr7UlVWpp&#10;M2UNmpqWUE3YaaCmJdUTWHXs7GaJ4FQAUkRF30949dBSSnaHHtnATRtDNVbG14rtkfTda3m2qArb&#10;q/ldxOoalFxvkvYowZRPgFGp6WWSgSpNn0m4ZRCsMnOapyz2nL2whGoqEiNhahKQ0i7JVh8ZtK1U&#10;Yr1LYxg+xD51bBZmAi8gLQg2AdaIzAlS1FvbQhftawe6RPUdn8HypWUsXTiAhaNzmFwcw8hcP5ZP&#10;LWCFNredAy4iww+7fLZik/sGbPF8CXvCtiCh1B+59VEMBGEEdhmqJqWmQiM0hG3JQDNKqNwEZLlt&#10;ZqhpGY2TvWy0mlRlukGpgi52slMBm9jQyvEeZamITBhIq5ql/RSFttDB1srXVSG0KIID0R2BOYFI&#10;KU+BulaN8mY9qqkUTZLlYrQdZbSw5cPNBF0zaocssPDcHL5xGBcen0fzLBVdjwFSu7VM9odS6Uql&#10;fsMgA9OAbJciKMcsym8xEowmWZtGFVw1szZpsNZaCDdpBBpbaZ8RSVVp8MzyokLaiZ2RO7BbanPE&#10;WMM+0RE+VGcp1VkKyGTjveRVq+i3oKyLga2jisGtUskqIskKtF0GaGmbpZXz9RUDJlSNVKNmnP1s&#10;yoyGKfatbh3iSuPgk+HD/m8P+5jdcCbkJKedvez5TN4E1+QN8ErfrmyN8s+yhXfydjhFSwqv59nk&#10;WptkyNlEceDA/ydp7V8i2NYRkJt5fHdRPITCOFBKB8BgPKDn77HBz12exUuE1wvOL+Bntv+AX9CG&#10;Prfnn/AcofaC3c/wgu3PsM1tHZ45eYzQudyDv/zhDn793UXcuNyNu9cH8NVHR/HlJyv421+v4/e/&#10;PYnvqdr++79v4m//dhFffrkPZ85Von80CTMHigm3Jpy51qLs5zx/tYHgaqE6aiU0mvDtD71URo24&#10;cSsbR45G4PZdLd56asGJ07mESz3efrcLN+4aCMFi7F+RRbIqHD1egceP5/HFF+eoGC/iT398C//5&#10;v77CN9/c5vOLePPNcXz4wQi++XKc320C33zbgg8+MePtDxvRPuwPz7D/L4IStiG1yBUVljAcPGHC&#10;wzf68Ps/L+Gzr7qVSY033jbj9bfqaHstePUNMx683Yz5Fal2FY1SszuaemNx6HglLlxpw/4jlSir&#10;DUVA6nZlMa5s0I1QuyGevj+5Ipw21B2u8VYcuPbI0Edg4dwEkkrjUVgvOaXmEZqXQBimILWymFCT&#10;zLMyiSC5q+ppn+poK2uQSYUmYEtrWIObLD1IEcApC0fLCDW2Kg2SqyU3Gu0MgWWiDZKU1NUyg8ZB&#10;kc8onG8pRjGBqqONEeVUzsGm62tYqyglWSDaZQ+hiZ8tewjXMj3kNRkIWFneUIZUgk22WCWJKmRL&#10;qZTFupLfLYegyyHYaFkIrxkCqG6ilQOjUon4BgJVUkcbhhjtJ+swcLgfA8t9GJLK7odHkEOrY+NP&#10;OxRogxxDBm1ZC9qp2PpoUWdXp3H48jKOXz2EFQVs0+gcaYOmSo0sbTLyKtKQXZ4Erxgn7PDaqhSX&#10;3uJJ+xK6Fb485jEaH4I/nN+rHLJ/URRO+XArtP1stIblA1RlI1RgM4MwTQ2gQhSVtOEuqjYqqOlB&#10;1Ez1K0CT5Rt1s/20c/1o2juirBtr3N8Dyz4qMKoYqZ9pF2nF822PJE009p6cxKHz+2BoKUd5m4H2&#10;vpGfbUHpcBN0st+SgK0m9OtGmtBKiB++fRR7r+yHcUgUGkHC81baZ6IqMdA+VhO4PI6j9YRaM6HW&#10;pEwQ6GSSgP9fJg3EfoodletphnHaXTZ1lw5uVCm7IqzZdhNsVsqtVaQtXNO8eB7TCdEKqjmzYoFl&#10;n6iSCaS1kv2lQmnF7BMCt+J2WXitVx6rW+R5I0p5jku75NZI+JmULX+yZc5Ei6zrodOoLaBdjIFn&#10;uicVmg2ck3fDI8MGPlk28E6zhkPUFlgHrYdt4AbYh26BE6FrH87nQtYpG+JdE7bwtZI3bz0c4jYo&#10;2Y5dEncqYDP0a1A5XIHoskgqT3t4ZHnytT7wy/SFR6o7gWpHQG7DetcXaE9/juesCTjrf8Izt64N&#10;4O3He/HZB0fx+YdH8fUnq3j11gjuXO7F4/sT+N9/u4+P3punPR3Bn/94DF9/NYV/+9sq/v6f53H6&#10;gh7NPSEYmM7A0olqAq4TZwjGqzc6cf12M67cqsSjt+rx+J1qWlMTDh2LxMrhJNq/ftx9uQrHTuTg&#10;zsvVOHWugDY3B/uXcjE1m4wDB/OwelKP6ze68Pj1vfjnPz/Gf/3XZ/iP/3iCTz89hKfvDNOWduLb&#10;Xw5QSVKFfWnGV9814pvftuPaq1rkl2+DV+jPEJ5mQ6XlA0tfCqHbgF/97iDeIFTf/6iZ1nMc77zX&#10;jdcI4MVD6RhbTEY9f0tJjQdKawNwir/lESF6+eog7Sk7bGMSAnnCvNOs4JW2GwE5zohUByBRF43Y&#10;0lhGJH8qOj8klibQeo2ipEWH3FoNyjrNKGqppEKrVmZDM+sMyCC4sgkzUWvZ9WuKLY3PpfM2U7Gk&#10;ZmUJQrrM2JkreF+SNlJl9cjmaHbmUQKFMClndK8eZcRt0yC7OgNRRZFIMaQiz1IILTuf2Bxtbx1K&#10;qMokOaRKQCZ5vCx6KhyZaf3/N5kdTa4uVnYaSEuSbCEK1NRUjMX8foW0qMW0VxbMXFpSamRqO2Uy&#10;goNxsEqZcasek4GSifyGFJR3qpBXk4imqRpU9unhTijt8t4Ot0hn6Jo1GD7Yi5GVfiycmsQRDvQz&#10;HPAXXz6Bg6fn0DtFBVJXjNjccIRn+iNGFYrgDF9lTeBmD8lptx7bfbYgLM8PscUBCMqR5AQ2tM1J&#10;aD8wooDJONZJ5dMGA+FVMzlAaFF9Cbymh3ifgJvop3IZQM3EEGE2gIZ52Rs5qNxaFgaUvZJK0eFD&#10;Q+g81I9GWrIUUxzcE20RzM+LKfDFwGQ9Hr51CXdfP4/5o2NQ1xVysNcoUKoYk/TbrVQaPF8MLKJo&#10;K9kaptqx79pBLF7dT8sqa8OqUDVWC9OImZBtgGGsToGblCfUyewoLaKe6qqcYFMg9+NsqICtYqwR&#10;ZVTHKeYsWBFkm4O2YnvoTtjE7IFzipdSpEVyyilZQxiMZJmJBLSfsnzI0iE599IfBHQlVPGSpFIm&#10;NsQJFDZTVXYSvt3sw7JtjvAW8BV3yJIVqswBSZYp1luuTcrkVxFVfQJVoydcUx3hTqtqHbIRmzye&#10;xQv2/4CX9vwM7tEOqOkrR3CmK3b4Poudfv8E67Bn4Zttrag2WcMmM6KOcdvgmWqLyCJ/RJUEwyfb&#10;Hd65nggo9EeIOojPSU2ICISXhiMgzxdeqS5wjrLBBofn8JzVP+KZR7Sf9++MYvUQVcu9MXz18XF8&#10;/v4RvPP6Ip6+NofvvzpB6O3Db391DH/+vYBtEv/6r4dpU4/g5p1KqpkcTOzLQvdoKqb3V+DEuR6c&#10;JxRPX2jCymoZLt2qwcrJLBw6k4rV8zk4SFX08LVWvPN+P977cJDqrQujE2EYGonA4HAC5hczcfJM&#10;GZYPFxJsLYTYPtrSM/jNb+5Sud3C7353mkBbwB//vIgffjeMB68XUR3KIt9qfPqtBXdeK1VAFZtK&#10;exi2EVHZroz4Aegcy8T1+524/3o7/w9t6afTeJmPX33Ur2T4MDYGUh04IqXQAQX6IIxMV+DsuRGc&#10;OjWES9fmsXJ6GElFgXBLsGKkkLJ1XggtCEZEUQzC1ZJKKIawi0ZksUyH65QOUdQms4oc7M2VhBVt&#10;JaGWWqMnRARiJnaqKgVwWbwVuMm1tp+aqDltrwwOqoqJHlomuXYkaZjl2osUJKZl6dMhqyYdQdne&#10;CMnxRWxJOEJVgQhSBSO3gXCjjZAZQm1vA1T8HlmMzGu1EkoJS0lvpGEr4XcqRgpVmkw4/JR9VzbQ&#10;C9gSjQWIr1AhwZDF36HB3KUD6Ds8xt9noMqgDe4X22RGLS2KpkOlLLtI1PojLMcRfgwE0QXe8E1y&#10;wm7frVRsO+Ad54oGqpX5k6NYuTyHE7cOYPXaPuxdHUPneD0yi2MRkuSFoBQfpexhCK1OJH+PW6yj&#10;UuRmg+sGrHfZQFvjgQxjIuK1ofDLcGWEt+XvDoFltkvZOykX+pVFq7L+bLyT0Ogg0GSV/TAsi6Oo&#10;nx2CmUCrmxUQynWzfrQuDUOKCLcvDaJ7eRA9hwi5vS1UtDkIzveGYzQHG5V5dJ479JYM3L1/FA9e&#10;O4Oz/P5zhwdg7Cgl1PMI+Fq+dzu/Q6eyLKRmshPmSQJ2TAqqyILXQZx9fBF7r+5D+/4ONM5R2Q1X&#10;87zSBg4wIFG5lQ1RXREWAjIdVaBMHvy09KN8qF5puqFaKlLCqKsMcaZk+BUEIbgkgqDLQaGkFpdJ&#10;Cpnd7mZfbK+iOmdQaypXgCaBbS24UQjw+RJ5TYfM2BrZ98rZfzQKyH5KelncoUdhaxmfK+Xr9Eo/&#10;lHxvun7JTCIZekVl0j5PNyGvtRiemd7YHbYTu4O3wCpoE7Z5rYNvgjsa+DtbZxrgkWiHbT4/x67A&#10;n8M2/AWKhV3KBniZQHCklVVK9yXsgnuSNTzS9lAB2sM9ywl++Z4Emx/HXSDCNUEIKw1BaLEfwgq9&#10;4ZVkjw2Ov8CLNj/HM7/79UW89nCcdrQDjx9N4503FvHkNYLjV1fwp99coIo7gH/+/SX813/cwW++&#10;P4rf/vYwfv3DAXz+8TAePmrEm7SSb7zXT6hlo7U7VlkWsrzagHNXu3GGNu7ctWaCRo3+mVgMzsRh&#10;YDQBo5PJtKJl+PLbfVRvUzi4nKsUV1nYp8btl7uUEnvXbrfgdVrOjz9bwZtPFvDxp4dph0/i66/3&#10;4wMC8cuvh/DZ1z24+XIBX1/I15fg8dMG3H3NhIu3TGjujIdn8Cb4RO1GYr4X1FVh2Hu0Fi8/nuL/&#10;6ccrr4zj4oUepcbC0RPsXO3Zyp7TTEaEvKIQTM82UaVexZefPcK33z/FJz+8jYpODdw4SL0y3OGT&#10;6QPfrAC2UJ6QCHimRfAApyObli6fQJN9hbkWE62n5MEixCyVyG6mSpP8X001BEw1MqjIMgm43Hr+&#10;7ce9ibIwVNMr68bWLmLrh5qpzNip+6VAsYlRshLlfYyqLQVKjivPFHtCzQNxJUFrgzzdTSnA7J8Z&#10;gMzqPGWxaGlXHV/Pz2w0IqNeFv1KuqISBWQK2MxFVGuy4V3UmizszaflLCDYCmhFCwm2XKqVHHQt&#10;DWCAyqSM30Ouw0he/Up2aP2ggUqNVrUsDPEl7GTZzvCK3w6POCq0mB1wlOr4Xhth5bUJwame6Fts&#10;wuKZYYwfakfzOAdVXbpSrMcj3AZ2fI0Nm3ecM6HmjVBajiAe690B25Uq+eucpczeNgRliTqO4u8O&#10;QQSVc5DKVynqq+UgN082EiyyLakNJqm9OVav7IGUWgOSjaJFqqcvjaJFaWNoIWiaaYnbDvajk/a5&#10;e6UXUv29YkCHqNJg2NBKyS4Tl+itCKX1TVR5Y++RLir+S7h1bwX7DvegfYzHxJKLVH0M4ZZNpUjl&#10;NkVFM9WMymlCVfKyEW51hKtk0x06Mo6rT69g7vws9DyfpT1GlNCSqnlf3WdEcV8lNAwasrRD0nFL&#10;Bl2liAuBIjOlYimlSQojDV9fNig7QgicfqPyWMP/L1X4BVhyuSGXAS3Xspb8M5vQkiYKXEr2FXdJ&#10;YkpJQrlWnyKzXupdqJUJEi2tZ34rgc1W2K6j8i+HpsfAc84ASzsqhV6krmm1cnx5zOdkl0YnyqjS&#10;w4tD4RCzm5CypnW3QVZlIoNRPMWBHayCpVrb2t7Q3aHPKbf+2bZKCjD3ZAaQlF3wZGD0ydgDvxwn&#10;+OQ6wjvPBQFqDwLNH9HaQESXBiG2PJjnyEfJeG0dvA7PWv9/CDZa0b/97Ta+/9UpfPjhfjx+bRLv&#10;PFnE6w8mCLh5/Pq7o3j61gg+/mARv/7VaXz37Sq++lI2vk/ik/dG8A3V21e/nKBakl0JtVg9rUNn&#10;TzTaBlIxd5Dq7UIbThNwJy61Yu9xI8b3FaOlKx7VDQGYWsjGvQfduHm3lZa0HIeP6rF8pAJ37g9Q&#10;rRnw8oNhfPDJEh6/PYlbL1NZvdZPqC3h179ewZMn3Xj/wx788PtZvPleHS5eV+PYqRIcp9K7erca&#10;917rxMnzrWjqKoQfB3kwvXlqcSAMzZk4emEQr7+zyt97GffvHcbtW4fYjmCEA2CUNquLg3aJHf+T&#10;917B7777CL/86j1+9k0cvrLCDltIkAXyYPsTZL5sfvBKD6GCC0NQfgqym2gZafmylZRAhFaDkVFR&#10;NlLTaloMSOdzGU2SMkjWqhFsdUYUNIvSkcR9Ug6Ng0kuZLOVD7YqSksKcRgYnY2MzuU9FbS4aqQz&#10;OocRwIF5boRJMFL0IUjWBSOy0AdeyfZKzVOPOBd2oiwUMUKnGtTIqTUokM1uNCi7GDLryhTVJhva&#10;Mxq0hFwhwVaAVKlQVV+k7BWVFEYpVQXK1qqO/VS2J2dgIMwEbFLh3UirJItO0yrTEZjlDRd2Ys/Y&#10;XYigSg6X1N1xOwm2nbAP3YpdXuzIBFZ4lg8qWnOQVUGbmesG30QbuIRvg33gZlh7roO1xzpYua+D&#10;re8W+CfS7uf60cbaYzv/7wbX9QrYrAJ3wD3OgXDzohUN5jGIQJQmDDG0JUVtKiqKIuQ251P5ZnGQ&#10;ZvM5NQegjorCTOARerPNkM3lDZI5Y283zPOtBBBVxzjt1bBAhtA3xilBY0+MzPJtgEvsZgSn70Es&#10;LZGlqwTvfHyT/eI4Dh7rQTfhXEYFl1ERieLGNKjq0hCji0VhVymMU40on6SNHG3me7fwXBK2gy0w&#10;9deh/+AAVq5LST+pCEUw9VehkGBSwMb7Wh5rLeGhZM9lE7ApUCPkRLVLE8VWKgAcqOZrBW4GFLOf&#10;FPG8SEJKUWM/2c4cSVvVqOF55zmtk6pWhQSWFkVdegZi9oXGtRJ+AryCNh2Po1y6KKedleSUUjuh&#10;jgG3noq0AWZJmTTe+j8pj5ok5ZEUkp7rUDKTdC73om1/C+GYhzj2T88MOyXJpOwhtSKAdodtoO3c&#10;ht0E2o6gZ6nqnoNzHANa+k7CcL2yj9Q+ahMcY7fCjZDzybWHX6EbAos9EKahitf40Y76snkhrMAR&#10;Iao9cIvfgm2ez2KdPRXbZ58fwXe/OoOPPzyIN16fwddfruK3P1zE559QIf3qON56cwz3X+4j4Obx&#10;5SdH8cMvz+HO9W48eTSEP/z6EL76egLffDeG9z/uxSefj+PUWT0mFtVo60vFyGQRVo434PTlLpy5&#10;1ofVi92YpV21dMTi1IUGXLrejMm5LAyP0cbO52F0JguT80UYnyklmLrx9KNjuPNwAhdvduC1t0fx&#10;/W+O49e/PY5XH3YyWo7g6buDePgGofdWP46erMHsvjKcvNCMG/fHcPHGKN754AYamsvgFrATERme&#10;yCqLRvtwJb747k38/e/f46MPX8FHH7yCLz55jDceXsXXn76OT96/j/fevIkvPngVnzx9GaePz6GO&#10;gz9dm4ZwSQ+UHwnfbJ6o9EB4pAfzhIXBJydGufCe31VFeOmQRtWWUkeg1OkJCRPvG9Ye1/P5Wh2h&#10;Uc5IKckZ69lR2hnxZLlBm3JNRizHWlZSC59vhkmus/QzalqoospjEFcahjDaohBK8gxzLDLN0Ugo&#10;90d8qR+Cc13hFmcDh9DdUFFhLazOY/+ZFXTNjCC3ugypFYRiTSltMGFWz85u0SNPcqjReuRYtMhu&#10;YednB5fN7bIgN82sQqIpk1azHvtvHEIdO7NMFui6aZW6qULNuYgvT6QV9MVGl5fwgu0/YYfLC/CJ&#10;3oPgZGd4RlvDOWIX7IO2w8p7A2wDNsOD8POmxfCI20Y7sgOusezsIRtoVV/CLk92cnc2txexzeV5&#10;/n8bhNNm2wZvg1LXwGWdco3NLtQWHgku8E11Q0CWOyIK/RBbFsIoHoS0qljE8H5wgQ/88zwQkOOm&#10;RPe0qngO6gwqliza6niE0bIFFxOupdEI0YTDl4rPK8sD7unOiq21j94OSU0ltsgh5iX4pO5CXIEH&#10;csvCaT0X2B/P04m0onOkDGX1KTzeMcjjZ5dY0pBdlYBglT+/QzByW4qhG5UaoPUEj8waWxi0ZL2b&#10;GUaqnvETkzh85xhqxxp53qm8RggoWnWtTCoMmqni1koaFkudVrluSpjpZKkIbao0eVzSI0AzsRn5&#10;GVSO0l+orqSiWSaVWXotz6ekdie0MgiztNp89sFcqrNi9kEBFxVcYxHhJqURdfx+NYq6lXxuZYSp&#10;lOmrHJesIZ3Krg4JaJL2XGo5iAIVuNVThTbSfjfNS+ZgC18nJfnK0DhvpO0vp/IP4XGUhbsbYB22&#10;HnYE3J7ozVRrUo7yWWwPkMwfz8E1aStftwE2YS/BOvQlZb2bTSQhmLANrpnW8Mp1QECeM8ILPBFN&#10;+xlCe+qfZoWAzN0IzbajuneAe7QVnrlyZQDvvHuYYDuG77+7gH//11fw3/+L9uuL43j6ZA4fvL+f&#10;lmwBb9Cmfv3xcXz32Sm8/eos3n4wiX/5w3l89w3V3K/3KmmMPvh4FF99u4Qn7y3g2s0BzC+Wo7sv&#10;DQtLeqyeb6ctHcbpK71YPlGPu7S/py82En5Z6OiNRRuVXnt/PBaXKzGzWEfgNeKVx6s4fWmMr+vD&#10;D7+7gd//5Q6evHsA918luC6149LFDtx/ZZaq7ghu3N6L67dX8PC183j0+BIePr6AX37zDt56fBu5&#10;6hh4R9gghnZHXZGCwydm8MFHr+EBYfbG6zfw9uObeOOVi3jy6kU8vLmKC/z78YN9mGUnqyxPgKow&#10;HMnqaEQUxChgC8yLoBUNo+8Ph1d2NOKN+exIHOiU8Wn1WqQ3EByNFbw1Iu3H/Yey/zO3WWYkzYyG&#10;sn7JQlvZQkVGkEluepH0oxYCro6Aa2R0b0BxB6NuUxEKm/IRRWUSrOLJpNULV3si2RCGvIZEJJtC&#10;lPV0MVofDj57gsQGfvEemFoex9sfvUll8Q5+9YfvsXr9NDRNemRUFilr4GSiIL1OqySfzJZWz87N&#10;75/NQCBWpKC5FEUcHJVjdZi6tKAkD9R2Upl00X70UKm1VyBBl4AkfTziiqPhFOqITXuoqHY+i50O&#10;hJjbRrgE7oRrOCERvJNgWwe7wPXwiN0Bn0QreLKjusRthRPtnXWwTAa8gO1UbFJGb7v7euz02AC/&#10;JBd4Jzpgi9eLWOf6PF5yXYed/lSBcW7wTvEiUNkIIynU4p9L+5vuwIjPjp9Dy8IWTOsSxOcD5Xpf&#10;lgOVtR1Vwg6qBSmPuA1W4Vt5uwM20TtgFbEFdgSZZKRwJGwFarLn0T72JSrz7QjPd0Kq1h+zhNnZ&#10;G3OY2d+IjiE1ShlcqjryMLzUBFVNMmKKgxCaR/tMZeqT7o2IkjhaN4KnhwprsJFQkroAa5MAsje0&#10;nvZt/5UlLF09QNUjM6FU5sOiwKr4ekKLik3NQFLYtWZVdcN8n2HZbUAVx78V98rfpKiL7n/UmpoK&#10;LEfOI6EmpfkyqMBzGbDyaCdzmkugaitVIFg5Luv5ZGKhmvCqhZTTk6wisglfloQYRiTIyrU/Aaks&#10;ECbohvi9+drqcYsCs/opsddS14E2dIKBul8LlSUVQYSPF4ETrWUwqI9kP/GHKxWbqDCnWB5nUWvB&#10;Lyq1D6yCfo6dktYo5Bdr2TwY8GTfqR0hKCC0i+K5idsCJ9pUzyxbhKroCLJc4RdrDfeI7XQJO+CV&#10;tAN+qbsRmLYHgcl78Mz9Vw7h0etH8Prjg/jTH+7gf/3tIf74w1V8+u4KXn15hMrtCD77+AjefDSL&#10;rz5axR++o7L58CTee2Mvvvr0MNXdKv7613P46OMZqqgpfPPtUXz//Tl8/tkJfPrJCZw4aVHs5+B0&#10;IQ6easERQurUtUFcujOEK3cHcfVeP05esmBiXo2Fg5XYv9KMvkETxqdacfT4NJZWhgiv41SPr+Gz&#10;T2/hjTdO4IN3zxFYx/E273/0wVV88fmr/I4P2B7jy8+e0jJ/hO9++TH+8MPn+Pd//hZnzi0gPJFk&#10;j7FGSn4Q9LW56GDE7Og2Y4SqaJQnbaSnCr1NWlgqMlBREglNgT8MpSFoqE2GjrYkk5E9Sh2OkIJI&#10;BKnY8uMQWJCkZOxQtZmodAxK3c2MeraGcsWK5tJuqlrrGAWlQIYUwJCsE1Q9fY2Q9WMaQkJKqkll&#10;osrhelSN8rlOdsBGWe2fiUh1LKNSJNIrEvnZQVRqIrs9EV8WgEJLCvJq45FmDFVajJo2NM4OrqE2&#10;yNKk4M6jq/jVb7/EX//tj/jLv/0eX/3mM5x/+Rw0LRVUNJlIJIzlulqyWa6zyYJcqR0qWTwY0aVo&#10;Mpu2U4+915YxtDpBAFMNSEpqWiIjlUeplNerLUBOZRZ0rRqYaU8z+bm2bjuwgXDbsPPn2OW0Hs6h&#10;1nAMtYKt/2Y4hGyGZ9wuKjaxqOyoUoaNndYmRCpUPY9tXi+xbSDgNsAhmBE4yw97Qndig5uULJSa&#10;q5I5wh5eKd6Emh+BRVWkCoRfthdckuzhTuvoRbh7pTnAM3UP4WdHe0MrTEBJ9N/N6L82WDZSLch+&#10;xk2QcnC2HGTWfGwftx1OBJuTpKPiY3mtc4Kss7JDVIEb6voKcOhcPyb31dCRqGCoi0JtZyYmlptR&#10;P6RHvCaKUAuBf6YffNO8qfAjEVeeRrVFFUYVLmBbq/Qks9sNSvAyMZDVTTRi5dZBLN85xKBGcNFS&#10;iq2UnQhS20D+v1TUkufW7KZcPxP41RKYa6+RGgnmWakSJeXwGiEFVQyjTTDJOjhCyDzTAUnfXTFa&#10;t/b3cX6+TFBIDVKCSgmobPKc7AkWmys1FaSgTRHhWdxL1Siqc7AelSO083zfxmla+ak21MvSE6rE&#10;JH0sHYU/bwOVZJLOsesIeickaAmhNKm/Kwt4GdDit1ORbaAlfUmpWLUr+Dkqt2cZcJ5TNsB7Uh07&#10;RFPdhcueUSo7Qs1eloCk7YIvwRZN5RxA5b/T+WfY7vwLbHf7OTa7/gNt6M8YQF+AFfvRM+cvHMSV&#10;awdx4+Ze/Ob7u/jd97dx43w/Xr87i4+eHsJHMkP65hI+fHoY77x+EJ+8fRx//NUdfP/VVXz56Rk8&#10;eWMf/vD7a/g17etXX54ifI7jdz9cwTdfnCdoTuGTz1bRO5IOtcEdtT2pjGy1OHiuB6tX+nH2+iAu&#10;3h7C3cczuHp/HLfv7+d32Y+7987gyuVVvHznEj7+4HV8/fkTfPP5GwTpI95/xPsP8PVnD/Hxe3fx&#10;xcf38f23BNonr+Kt1y7htVfO4enj63jjtSt469WrePOVSzh1YgpqwsoreAtCEpyQVhSF0upslFdn&#10;QaWOQHa2DwpzfWHUhKGdIGuoiUWlKQjLS5X4JUF+8vIgqjrzkG5MYARKQII+Yy0LRotRKXYh5eik&#10;YMpaqm0Dpb1ccJXKQo2U9bJFp4OWkx2aEJMNz0aJeuwgBnYcA6NyKaNtbm22YjUjCLCIwhAqjSB4&#10;J1Fqp0t68miezCBlkiCywJevTYK2LYf2Mg4ZxiiklIchJJM2KsIOwYneWDm9D5998x4+/OQt/PDD&#10;F/jLv3yPpx8+woN376F5sg3RBFBSpaRQKkBilVqpYCXZP1KqC9agZsrj++aglh146vQcv6NcqF5b&#10;GS+TBQZZRkJFl8/XZvNYaJvVaJtqwCJtlb6xhJ3OCxutaR13vwinYGtFtTmG7IR7pBXcwiUF+AY4&#10;hW2EM4HjGsNOHrgOO6Q4ss9L2Om3kW0z7YUXf7+7UqlqnesLCth2+MugoAVN90FgdgBCC0IQpYlE&#10;eFGYsrbJK9UVnsm0Ikl2VEtOSsFjL8ItosCLVt1HSUkdmG3Lv9NixgrUNvB2M5ypEJyTpSCPFTzY&#10;3BIJXsLXlXY5MHcPUgxBqB4oxNhSI/qm9KhvS0NFVRi6R1Q4fX0MTUM6Ap59vFmLwmZJEKClmlZD&#10;3VbOoMaA0FdPQFB5SaV8qnNNLwMdb7W9VF7dRqocE3pXenH+7UsYPT3LIGJQLtAXS0YQquTCjgq+&#10;vhJ6Bj4Bkyh6qT0g27skoaQkoGw50I/mA70/LiTuUGZkqyZl0kJ2QEghlhoUUfWJRS3qZlBqL6OC&#10;0ypKTyPr6OSansBUFgjL+Wa/lHVyZTznMolRLAt3CVIDgSmpxisJ5WqZmBmuQVlnCeK0EQSZFfun&#10;IwOxNxUrlVT8C0hQ70GqxhnBmXyctgWeKVRtEVTvBJutpDoKlyAjmT3WqvQL3FwTCbF4CSzrqLA3&#10;wjFJ9o1uo0PaRVC6o8AUhfhUFziKwrf/BbY4/Bzr7f4B6+z+Eett/4ntZ3jGwoE4MtKCQ8ujePPh&#10;GXz4zmXasE6cP9aPx68ewBsPlwiMFTx+sIL33z6Fu1dp/ajyvv/mZfzxt6/j8cPDePrWKv74+0d4&#10;98kqHj04gL/84RX8yx8f4Skt4rVbg6hpDUNKsTXSyt2gbozjICjF3BELjl3ow5nrwzhzcxDnb4/h&#10;5r2DtJEX8MVXb+PO7fP83Lv49dcf4/fffYLffvsOvvzwFQL2Ol5/9RSuX9yLs8cncZrtEhXZ0ZVB&#10;LEw1YXywCiM8UT1tZehs1MBSlY/yklhkZngiNHI3vKgAQlM8kakNh9aciLzSQBRqfDAwkItjh2v4&#10;3hM4dbIB/YNpWNyvxWtPFjFziB2yLh7R6kB4Z6zVKgimYpMCwbJGrECm0gk3uZXHUpqsfLCJVkPW&#10;94jcZ4T8EWLGoRqYGVUrh6tQ2KJGrDZaufAemueD2BJaSrYodTAi8iMQlB6M1jGq3KvLiFNHIjjL&#10;F8mMitoONYpbVMiqTCaEZMlDFAI42CWVdolZjW/++CX+A/+K7373OT7/6h389d9/g+//9BU+/eFD&#10;dC/2I64sjWDLQzLVmRRq+WmJRzKBlmbKQaYpFxVdJuy/dBBtc50EGa0Kv3c1rYaul4O4Jh1lLYUo&#10;qMpEnikNhl4tWubMuEklPX9yDDopjmxUwy3CG47BtvCIclKUm2voLniE74RX1C54Rm2HV/RO/m0H&#10;7AIYtb3Yqf02wJrKziXKhko1FA5h1kq9UFl8udHjJSowAZM3FZEn/LNEvQZQIdDmVMQj0ZCIRH00&#10;EnURPEYRtNxU2ZWxSCoLQ2F9KurHNajozVTSToUXONEq7YF/tpRO5KBJ3g6XFMKNqsA5fhsHKG9j&#10;tiKENlbbnorufdUY3N+A5n4NDLWJMFZFYXBIhduvTOPKywuwDBtRPViHqhEqppE2KAVR+tfAJUAr&#10;6DQjr036SBVBInVMq5WMKpJOXSxf1/IAeg8NYuj4OFbuHcfIySno2IdFJcv1LpmBbN7Xg9alPlj2&#10;dVN9taNyogWSOVdyrdVMrW3Kl1lYI+2lFDE2ED4VdCN6WSzcL8pOlF+lAspiqr9CqvH8doKXsBP1&#10;pyX41iYi1pYTyRo60yQVn9IsMLIZxmR715oVNXKcVfTpkVWVzMDhi+AcdzhHb0VMoT2yjF6IUlnR&#10;QTyHZLUdx5pYRysGnc3wTd5Bq2gN79hdcIneQWVG0FG5S5YcAZsVlZvsO/VO36Xs6JFtVq6pW+HE&#10;/+uduZNBnAKkKQ05dFQJHMce/lbYbv88Ntk9h422bHbPY4PNL/CMuTIfJr0KtZVlGO5pw7GlWRxf&#10;nuDtIN5/coEAu48vPrlByJzCu29d5MA/gRuX9+OTD2/hg3eu47VXT1O1XaZCe6g89+brJ/HDL6mk&#10;PruGd987jXuvzaHI7I34kt1IKJdane7IqwpFDSX8yGwFDp1sx8krg7SnIzh1eRLX767g9Tcv4+L5&#10;/bh95Sge3DmDB7dWcfviIs4cHsCxA52YHa1Ee2MeqvUJKC2OQXlZCmoqM2Cpy4RWHQIVQaFhNC8r&#10;CkVjTSIGu1RoaUhCR0c2omlX3EK3IzzDGbkVIdDWRsFkieF3KcSBQzraVjP2HSzF0GQWLF2RyC3j&#10;IGC08EpkRJdalVQMkp47rCieHUEu3JpR1COzV5LyphmmUUp/dqq1WpG0BewINVO0AhN1jMwVKGhW&#10;IbUqiTbFX5l1E1URqfajfA9FemUE1QEVCO1yYGYorVgMls8fwfGbJxGrTiDwYpBTp0JBiwYZNTlI&#10;NWYgmS1el4roEqpJdTz07QZcoA19/MVbuP/OXbz9yWt4j4Hi7pN7mDw6h8JGHVJMskYtn0pNsuZK&#10;dlzJlluA1Gp+N1M2VHVqTJ2Yw8SxadQM1cNM5VY9ws7erUGMJlBJe56g9UW2MRJZhiiqx0zUjWlw&#10;673juPbmMZg6tDByEKtMJVRnTrAPsIOtz044+O1AQJwToqjGojPcEZPhiog0J7gE0yp6vQCHAFrT&#10;4G3KhEFIppeyRGS943PY5EJ74beJ58AecSUB/A5+CFVRvRb6IKEshMcuEmmV8ciqTkB2zVrLo/LO&#10;4eMsAi6XfaCwMRlqSzLVbiyPs6SVDiEIA5RlAm4p/G5UcHZUcIpVpT0KynCEebAYI0cb0LNQiZqO&#10;Quiq0tHWUYRzp/pw/fIQHr62D8fOjaCNysY00KRMBpV0S+m6BhQKyCRNlaQyUhqVfUeNEgClirvU&#10;Ba2lles5PI7OlWHUz7Qps42NM62Yu7gPK3ePYfAY1SDVVyP/VsfnjaOS9YMWkQFSFsTKxf1KBj4T&#10;myg4sZomuTYmfU8s6JhMSDXTUjLQ/tgEWjLZIIAr6KygEqOtHVhTaNJ+ul8xRlCz30qrnCTMxvjc&#10;SBXKBwzK+klNZyESdGFUybbwTNqNvOoYHrM9iFDZILfSl0rNHv4J65HIAJJZ6MbzbQe3mM0ITrGF&#10;qjyCz/vAL9EWTnIt88eZZ+vwFxTFZh/9ErxoXd2Tt8Ixbh3PzybCbTPcU7dwXFgjRe2FxAwXFGtj&#10;UFgSB1vnjdhq9xI22byIjTYvYIP183jmxqVFqhwLqnU6NBgbMDsyi1NHD+Hy+WU8feMibd5rtJT3&#10;8P47N6jMruHzTx/im6/fxPvv3cGnH73Kv7+H3//mc/z2h4+p2j7BD796E/fvLaOzsxgHVtpw/+0l&#10;lDQG0C7sRFSpHcHmBFV1EBp6clDfko6ugSLM7K+lferC6mWqt6uTOHtpCgcPdmGWMBgfMmG4swwd&#10;NVmoK49DlSYcunx/lOR4Q18Sgvw8L2TkOKFM74fh0RwcO16NxUUNDq+YcPZMI16+O4CbV1px8qgJ&#10;5881oW0gE95Rm6gUtiMy2w35pnBUNMWjsTcZU/uLsHRMj9G5HIzM52F6WYv6wRSqoZ3YEybZQXex&#10;80vlnAie3EqlA5VTkpczQlZQ7q9VC5J6kQK4WpT2Sg41lZKHP7Y0Cr6Z7nAlHF0TZAeDbKb34IAM&#10;J2jYONDSq8M56KJpRcPgGOmFvEodTt+5hureJmRXFiGjqpAWWC78S8ZbSQwp25zyIOXz4vQ5SDLk&#10;Uk2plVXisivA1FsNC7+budeM4kY9MkzF/LxiKrNCJbnkGtgINHM+MusKlZkxybPWfXAAQ4dHYeiu&#10;Qg0jfu0o7cegETFFAbR4VgjJ301l58nPCuJzriiojkDjUB5uPJ7Hw/dPoKq1EFp+3zJzBW2oB3a4&#10;7cQu9+3YbPcC7Dy2wjvUDuGJLkhT+cJQn47MomD4R9vAK8IKAQmOSKQydqFt3eLyHDY4/ALbqNhs&#10;qOb2BG6AN21iTIk7knR+Spr2DB67rOpoAosAo5rKq0sh2BKpJOKRzaYi4Aob0pTHSeXh/HsSNAxw&#10;6pY05DYQhrUx7JseVG47lAvbYkETS4NgmdBjgNazYbQQZQRiIYPoKNXLxx/cwifvXMDD2/O4e2cW&#10;k4sW/nYCo4sw62ikvatFbnMVcixraxfTGkzI4OMsWddI2Ilik7VojYt96JD0TnM9qJlsV66JVRA6&#10;BlrCKiqivVeWsPfqQejFHtKWinqT62Ea5VqnFFWmA+C5EbhJIkq5nlbBAKSXDCDsk1JBXj8sUJON&#10;8eyn/I6ywFfH//cT3Ip6TCjpW1tWIgptDWyE5ohch6sn0BiMCTPJ32YYNLDJroMipJsTEJAnudFo&#10;1yW9UMwm5PA8GChW8mtDoWK/SNW6IZyqKyHHEak5LohhAHcL38qgRiDRdSRTfHhHyriSWedNsI/d&#10;CJuIFxS1Jpk+JL+bJwWFW5Is1l0Pz/Qt8CDYvJK3ITjVBpEUBUV0Kt19RngF2GCr7YvYYreBfYyA&#10;syXYnj4+j9dfvojrp8/iwtFzuHvpDt548AqV2FW8/cZVfPfVG/jyowf48oMHeOvhFbzz5i18/OED&#10;3L19nHbxGD786B4+o1p788kV5frYsZPDqOuipSn0Rr4+GEP79dBYghFVtAuRxVa0Dk6M9H4wNMaj&#10;iB0oM8cNOmMEOgfysXComhGwF6sXh7ByshtjkxWoYiQW5VWtj0FnSwYG+nMwMVnETlaI/hEVymqC&#10;GQFcUNvij1PnDXj64RQevTWEG7db8PmXB/HZ5/vx4JUO3L1pwdmzNRidoe3KofIK2QjfeGsk8nsW&#10;1USif1aD09c6cfRMLcb3FqBpMAF1g8m0GBkcOGE8wFbYHb6FgzoYZd0MArMCL1mWIfv7zGyShsaE&#10;onap/ZnK3xpO2+oO+zgbWEfspMTeqszIeTOqSWWr6BJP2iZ/WslwRr5gqodQpMk1s9pUgicDAbnR&#10;tEFmdC5OIddMKFVrkUxYxFfkI7ZChUhdNkK16Uodg/DSTKVFlWUhVp/Lv+cgjtBLIfTSDLSchF4y&#10;/0+igVGWllPUWQJtp2TvkFTgaVRqufVFkMrdjbPtmDm3jyCj2uyrRdVAHSyTzVRkRp5DT0boLfyu&#10;jtC0hfI93QgPf6X8WUN/CtrHVFi9OoKC8njkl2WisLwQntF+iMgheAjd3Z478OLOf8J2djxbJ0Iq&#10;2AY5RbGobdOgsasE2aVhSC8ORWS6J2y8NyjXTjY7/kJZBmJHqDmEboRj+Aa4x21Gktadg8mPSiEA&#10;RY2RBFg4CmojUUhQ5dZEEbxUZaZIpFdFI7MmltBLRnJ5pHKNMolKI5+AK2F/yqmNh+z1dYrbSXvq&#10;SlWah96lelpw2sCuTKq+IKRpvWFqyMStWyv4l9+/i/cen8Sje3tx6doE+qbqGQAIirYGqNsbaTHr&#10;lQXYGQ1VSjUsSUGeUm9EqmREbqhQdn9IjYH2g2NUWHIdTFIktbAfNTIQUhXTMpYROgYqM7neJqm7&#10;ZQlG8Y+LZcv6q/la9rehOgKnXkmNJJc7xDHIWjdZyKss5pWsLb1S9HitDqlcIysiEH8qvKzM1PKx&#10;XD/7CWxrW7galEXFVQSbabQKlaNGNM7VYuL0IJrmangsE5U0Ue607qKonOLWwz1hoxL8ixqj0Dhe&#10;AGN3CgrpyqKo0hKynJCY7oxwBnSXoE1IyPaEujwaMWnOFBg74RIhG+O3UzFvhUMcVXMsLWnks8rS&#10;D6kG558p1zxfomrj56Rvhk/GDoRm2lHtOyNb5Y/xyXqkZwdjB/vULif+f6+dsPXcjmce3juN+zfP&#10;4OKxQ7h2Sm6P49DCNKZHOjA90Y4Lp/bhwrFFXDm+F5dP7MO5E4s4tDyGunoVtPo4AiUX9R0qlLOj&#10;5GmDkVnsj9gidyXbbEKRM5K1zogvskWCxgaxGmvaBjdkVHghSeWAqIRtVFt2KC33QUtHHNp6E9A/&#10;XqQUkjlyoRfHz/fSFjZi334LlpYtOLzajFffnMPFO90cRClUW25ILtmDApM79h8pxuff7MVnvzyI&#10;M1cacOR4BX79m9N4/fEw3iLo3ntnHBNTGSjSEygFLghIsuZB3YxA0j9V443a7jTMHKzAvsNGNA0x&#10;8ld7Irvaj1bPH4kVQYiQRYHaAFSPGmAer0IpbVmeJY9KJxMp5jREl8cgIF+qT1nDOmwrbMO2wTp0&#10;M6PQFlrXHXBLdUBgvjuCC1yVbAaSbieaxyrXnKRYqBRZlV2XhazGAmUNmRRPSa0iJI1axOkKEauT&#10;tN75Sr1QqWEQVJSqVKT6qQUVpSC4OBUhmnQFeFLcJaY8C1F8HFGcgogSwrY0HTH6rDW1J60iS5ks&#10;yDIXIr9Bqyy8HTo+pWTN1XfXEeoWKjbaownZ56ilYhRF6UcgOyHd6EZAuGDyWDXGV3S09W5I17hj&#10;/lg7VFQ3wQm+8A73YnSlwm41KkkmjZ1G7HLdgq27n8embT+HtdM2OHjuRkSSL7TVqSij2sopjYBr&#10;0C5sd3wJW+yfww5nqjyfTXAK3grnMA6AoPUITNqFHPaZhAIGJrU18qu8+RnRqOpOpA2Oh7YlDtm1&#10;EQwEYUgwhCBGJ8thAhWohed60ubKAmLaIzXtEC2nXyYHiTmRA7cKvQcthLgWaqr4NIMfmyfStR6o&#10;a87CpbOT+PMPb+Dd11bx8P5+nL48gdbxBipAyZlHq9lE69lqRm5rnVIRK6u5FqkEW3KtpHmXpkfZ&#10;IF3DkkCtizZPLuy3ooJgkxnTEoJJZjkLO4y0tQZUUyFOX9inlOMr7tTR4lK5CZy6TQSWXBuTTCCi&#10;wNagVtJTQ4tZSQtcoVhdaSrJdtymQ157OXI6yqHq0qOQ763McNPOlgvMZEaUv8M0IbaTzmO6ie5D&#10;UlzpoLJkoLA1HbUTZVSTBQyA8QgrciHYRE1tVq6beaVugnfKBvimbURCiQuK6qOgrWMwKQ1Eah7H&#10;G1VacOQueIZuQRKPf2l1IlLy/eAXvYew2w2XMFv4JDnCI8EKjrGycFdys62HE2Hnl2HFz1oHh4Tn&#10;4SRwS9kCv+RdVIDOSE33QGdXGXSGdFiJG3DbikCp+uZnjWdW9g5hZrQN472N6OAJMBXnoDQ/FSWq&#10;ZGSkhECdE4OKojRUFKTApMlANRWAVpuClGwfxLGDxGS7IDLTHhFZexCvckFsnjOiCpwRXeiMOLUj&#10;kjWOJHkgB8MeRBNscXonRlN36FvDMXVAg/NXLTh32QzJ6bZ8tAzm5kjUtKVgdK8Ry6fbcerSMM5d&#10;mcCpC4OYP1iN/ukCaKUGQaEVkopskKFzoPUJwrW7zXjvkxla2QbUtYdjbDoX58834NhRPe7d7cQh&#10;vrdWQEjvn0i1FFtAWxi1Gc6RGxCWZYtMDpTG/nSM7NUix+jB6O6KpAofnkQPBFHVJVfFMqIWo7Al&#10;m5CgJcuWazNUfsk2sInehl3hm9g2YlfoBtjwvr0sQGTzTNmNqBIfZBBgqXyPsCIOeEYbP9rSmJJI&#10;FDSqOCAKaAMLlMWTKYSMFFeJocKKk9TepQWI1KgQXSp1CvIRUZqL0GKCTZ3K70WoFSTBPz9RWXoS&#10;VJis1BENLhbQJSCMt5FSo1OdyO+cTChmUM0RZrWFykxbiZKtgVF5pJ4dtxn7rh1F36EplHfXw9jP&#10;qD3YjFraHDP/XtSUg5pRLfqWq5FY5oa4EnvUDaVj7mQ9Cqp8EZOzm8fWDdVteYzGPtjlsBEu/o6I&#10;53cra6ZKGW/B1PFplNQWwT3YHpFJAXD0soaV41Zssnkee3w2EogxjPJesPHcSrW2Htsc18PRfxd8&#10;Ix0QkeyJpJxAVFmyYapLQDlV9MQ+Lbonc2AZSkXbVB6bCq3T+WiZL6FNo003BSFc44VQnkNRZUFZ&#10;Lghh86ON8U7gYEq2R5w2CPXjevQesKB1tgoVnXnIraLiK/dDYV04GoazUFQZjILiAMxP1+LPv34T&#10;Twi2e7f2Mgj2oqZPqstLjYQa5DWvzY6n0YamUbWlWaqRLvUsGqXSFWHS3YghioPm/cOQwivSTOOS&#10;3qiJiktmTmuU67Xqbin4smY5O/b3YeXOMTRMtyj7NNWtZSho1Sng00jetiFZpLu21UqgKFDLaZIy&#10;imst26JhsCwhZLWELR+3yno2nbKURK4BK0VjphjApgk0qk/jmCxNkTobyfDKcsaeuO2wFatIleyR&#10;ZkW15gS/PDt4Z+2Gb7YVfDK3w5tKyittPZzjnoNT5PMEzzYGHDcUGsNRbIxCjjoQoXQuvlHbqdg4&#10;9s2p0Bh4zvi9eyd6UcC+XazLQk5JLHxjd8ODQHOMWgfbcMIsfj3c0jbDPmm90kQl+jOwRSU7IDbO&#10;ERUVaWghuB1cKCBctsE90AE7HDfiGVM5O4ouE0ZtEtRZtEQRzogJdkRSlDdS4r2RlRKA/PRQhPvQ&#10;1wbaIy3FH/lqnni1PyKzHBGtckJUITueag8i8gk4qSQjtwX2CFfZ0HMHYN8lC62AN0LUOzhgHZBk&#10;dIKm2Q9XH/Xg3I0aXL5lxO2Xq3H6ogFdw6koMgWi2ByOlpF8zKzUY+V0N45c7MfK+U70zhWhuC6Q&#10;atCG0NwDTYMfeiZTcO+1bpy7WoeqlhDozIHoGEjHuXMW3LjahjPn+LyFloLqLraIB0TDjk6l6C3T&#10;/hEvwTVmI7+/AwrMYSihnJYaonE6L6Vgq0emk5JRIKMhA/GGeATkecE1xVZZzGkXtRV7ZB1WxCa2&#10;tWIUdpHr4RC1gZFsJ0LznJBQ6kc1EMvOyIDQq2Hnlqy2ubR9hFldEXLqNVRoUsS4CHEmQoxWM1Jf&#10;gHBtPgelCkEFmRyYAlMqtZIcQi2LxzGD340AE4ipkxWoBRb8VCCZj9UJ8MuPQkhRPNKrJSW4ThkM&#10;AjPZFyjWRK6ziK2RjezF7Tolj9veq0eVyuD63maCrW0Nbhx0NRwA+l4dRo72ooWqRt2YgNrhPBy/&#10;NQhTVzKDDBWPzg/qyijEZ3vAjxE4PS8SWQUJSCdYi/n79B0GNE+1oWGkAWFpAZg9NIqlk4uISg3D&#10;Oqtn4RfjiKzSaLiGWGMrgbaJzdZ7OyOwXIsLQUVVJpYO9uHjj27i7OkBdHfn4MqNPtx+dRTzhyow&#10;tqTD8MEyDC7r+BtyaelDqaJ9EFoigYmKQeWKkFyp9eqEUAal9PIImBiougm0nn31qO4vQXFDGjLK&#10;Q5FnCkNFWzKqelPQNpkHS286cgjGlsYsfP/Vfbz31llcPDeFXqobXYcUWTYiu8mkbKnLbjEivcWE&#10;pEa2ekJO9ufSgha21aBneZptijBrpxr7EWxUx6LWinvMKOiuhlq2S41aIBk8DMP1qJ9qweDRcUyd&#10;WVCWV0hKKjlnAj0N4SR7StUyy0mVV9AuSQ5KlYW5GfUl/Nw1qKlayvgaIwr7TCji60tpPU1jTaiV&#10;SwxS9k8mCcaoOtvoCKiY3dNdsJv9e0voi9imVJmizZMZy4jnlRJ6tlRVrqk7EKCyI+hsFJvokvgc&#10;HGN+DoeIZ9meh3f8FkRlOyCDriRHG4rkfG/4x+5EfJYrjLXpGJ9pwx//5QfIvzOnz6HWqEd9XTlK&#10;dHQXKU5wlbWGES/CMW6DUiHeJW07nFO2wjt1FyLS9iCN/Sw+xgkpCT6ory1GSKgbtlm9CFuX7XD1&#10;s8MzeTnh0BTHYqC7FKP9pdg/X4dFRqZBPj601Ka0g/OtMJenIiWOiifFA6Uc4Fm0neFUaWG5Nggr&#10;tEG42hah+ba0WdbsRLI62JaA200p747WORUyajwUsEWUWSPB6ICStgCsXK1G63AoFg6lUZmVYHgq&#10;Du0Em5ZSNq6QnU/nC50lAV0zOkwfa8SBC504fL0Pi2caGUnTaT8isf9MHc7elFxwDegYSSIQA6Ay&#10;+qJ/qhCff7VKGzqLIUbz1GJ7JJU6I0EnZdxslAR4vuk719Y0RVNZJe1GpNqLdisCWbVUVsVUVjkc&#10;pAX+iNLF0Nak0NLEIJ6qIqEiGkEqb6qyHdgTvgVOjEROVG2uMVsQkrMHqpowJJf6KAsJ4zQBSK+K&#10;p0VRM6KuZSyVzcaSYSOZVjPBUIhEUzHijGpE0GqGlOUhlBEspERFSGUjuDCTAzNdgVkIb4OppkOL&#10;+JhWNFidhBDazOCiZKVmaVBhImGYjmiqsuSafKVDm2glZUFlWS8jMYGm7jRBxaiebaEyZcttKEEm&#10;bW/TbAe6DowQYI2EXBsq+miRpBgLVZtxuJHvU4v6SUZ3ybc2YsDCmX4cuTbMc+TN4BKHnhkD8isi&#10;EBpvB60xAe9+dB3X7qygvI4KiFG1wKxCVX8NLONNhEca8irScfzyQQJuEmra4uyyBISmemKX+xZs&#10;sJNtVVTSKV4wNOTg7KVZQq0LB/d34v6tZZw83I1TtLxHD9fi7af7cOF6N+aWDZhcMcDMfpFi8KUF&#10;96DSlYpK3ogoomrL90AMB5mqJh51w1Se+xvRTaDVjumga89GtikaMQXe/D3BqBtQoWm0ALUMjha+&#10;X/dYHvS0tZWGaHz83iV8+uF1nDs/y75bj7JOWsfOOlo9M7KpTNNlx0lLJdJbpbSfTB5UEDLlqOBx&#10;bFscRtUIj63sGaVLkvRTkoxS099A8NDKUrGpZZnIsIXWUGY1JS2QpHGvVyZ05i/th2WOIJTtUz1G&#10;ZWYzv60ceTzPArCcJq2y00BaQbueryHEeMxloa2kOCqnOtPLDC7PQdV4M6rHeT7H66GhnQsvjoBT&#10;oiN2h+8gvDZjR8RmbA55ie1FbAok0MLWYVeE1Ah9DttCpcDxS7CJWQ/PjJ0E3C7Ch+o6/jmOCbZw&#10;Qi7yJXjEbEZgIl0a7Wc6XU50pgNSVZ6oaszAoWNj+K///VcFbDcu3USfpRVdjfXo76xFS3sZEnM8&#10;4ZuwA25Uby6ErE+6DTxkz2gi4ZjpjIb6DIVHQT7WSE0IQEJcAGztNsGVLiA8zhvPtHVp0DdYjtXV&#10;frz/7ml89flFvPmYneVcB86fa8eRlVqssAOsLneir6sEeRzo8uXiVW4Emx3C86zZaXYhhD8uUs3H&#10;hfYI5W0woRaqskJ0sS3iSvcgpoyKjlY0vGQ34eDAQROL7v0q5FXaoXsqFvuO56PYZAdTWwyKqQjC&#10;aGuj1a6IL5aLxMEwdKczshowe6oJy5e7sHSxHUvnW3Ht0SQu3OlDc38iCit92HFDkKghTEfz8MEX&#10;R/D62zMwNocjNGcH4ssJ14I9cE/dTDu4HX7Z1vDjb5AaoXuiCLlUJ0b5CNrGdFrAGIIsjiothSBO&#10;oS1NQjrhls0DmteYiVhtmFIGzj5sC5wjtiAozR4ldXEwtadiZKkG44csiCn042AKRw4Hd0FbGUFT&#10;Tksi2TV0fM8SpWhxJO2lUlWK9yP0+QjS5lAhZihQE8sZUkx1pk6jIqMSUxFktKBhhFoo1VpoMeFG&#10;OxpaxO9o4LFsWsurpZGoP1APLVWAlo+L2020MAZ+BwOkEExWo2y3oTWRVqdBMZ8fXZ1TsuHqe+vY&#10;mtgINgHcYAvKB+TCNp+XAjBDjPRUDr3729A4VgoVLWFNbx4ah4oRme6AyGQ7NHXk4L2PTuH4qS6k&#10;5/siLNkVWeXJMHZVUOnVo6JDD994d6SqozFzeJznvxmpJVGwD9yBLc4bsHHPOuzx2omErCD0jVTh&#10;3fev4vKFOUwMmfHw3jHcu3kAF0734+ihety43o/XHs9j/0oVTC1xiFKJW5DJGV9EqH0Qnu9F5+CF&#10;rKoENIybMLjUgn6qtIbRMqqtbOQwiMVr+R2proMy9yCeECxqiEVlTwYDZyzyK71Q2RKJ5s4UlJUF&#10;45WXD+Lrr1/F+cv70C5LK2ghpdRfSZ+F9lGKxtQgpZ5gkxoVipIz0vK1KamRakSpjXegarILekJN&#10;ElFKK+FxLeqrQ5HYUZ63kkGZaadqkyUaVNKSJrxisAZ9R0ex/8aKso5MUgipacHyW9YClECtqNOo&#10;qHHJ6iGzozJrL03WtekFbARZ+RjvE5QyAWEcrkEpg613ph+BZo2doVLgeAe2BW/F1rCt2BC4Aev9&#10;17NtINw2YnPQemwOfAlbQ9dTzfE2+HnsCCPEEtbzPbbCJ4tBPu4l2IU/S7i9AIewF+EauYXWkW4v&#10;ywUJ+W5Q6QJpRSU7tRnffPMOsfZ/8L/+/X/h8f1XMdzZgYm+doqrAVTW5lDtBTG4OcInYpey5tEn&#10;gfY3ejtyCnwxOUYlnOCBAA8+77oDkaGuCA52QniUO6LpNJ/pn6hA70gpWjvylALE52j37twbwJtP&#10;J/Dm2+MEXAPOnmzG6pFWzM9WoWtATd8chogMe35ZwopgC8vficDsbewc1oikLY3UOFDB2SC0UK4v&#10;2SKieDcjgjRrRBVZI7nCBSUdESjtpO0rtaO9zMEqFVd66S5aBC+kVoQTlB7smO5I1BKixW7srA7I&#10;pEWtGcjGyLIJB8634cjVHv6/Phw+3462kWwU1AQjngoihHZYXReGA6tGDPO946SCVBHVZYkznBPF&#10;p8uJoGIj2Hwy7eCZ6sCI4wavbB+EaGQbDNWZNpFwo83SpyHFmIacmkzk1WZQucVROXlT6dnSbtrA&#10;L8UG6WX+mDveikfvn8Tc4UYM763Cufv7YeophdpCiyNAadJRpZVB6oYmVuoQa9AoljO0NJe2MweR&#10;5So+zufjHPjnU4EVpFGBpdJWphBsKbSZCfDPiyPcqGxoOaO1mQRksQIzqXokGXJ1fZIlpBbFsspd&#10;lEQrLUoTgWapgEpsUqNOyeiRWl1CtViENN7m8HHv8iQWLx9RNrlXcjCVdnEw9Vg4mNqhG1irwlQi&#10;SS77Wgi3NphHWlEr9S+7C6HvyoChMweJhT6IynREvi4AZcZArBypRFNrNJIy9iCSxzelKBzlrVrU&#10;SXYIDrw8mflNcEVZQyFbATutE7a5v4jNTuuw03kH7Fys4OK1G4kpfjBUZKCmMhfV+lwcWOjBw1dP&#10;YGK0AnvnjFhZqsJbb+zD8eMMJBm2HERWCMpwgFfyHnglOSC2IAhlTSp0721RYNw0XglDVwHyzfGI&#10;K/GBP/uwbJnylyCXac1gxUAVvREhyoZqvlfaBmSXOqFzMBsVpnCcONmPr3/5CJduHkLHJAMAg0dh&#10;l+wqkBlIKq+OFuS1NvFcGxSlJseugQNV0nuvbSSXUn5dMBJyyqQBrb6ATbYrlciWJd4vk/2kfF7s&#10;qCSSLCeIqvhZUpV98sIixs/MUfnVo7BZixJa0+LOtZ0JAquKUQFaA2HGAMImedJkz2e5bMQnEDUE&#10;pFyGkIkHbY9cmihjvwqBc5IbnJPdlDxq3tl0K6oAeKkC4ZkTBK+cYLil+8Ip2R27o2wIts3YFLQO&#10;W6nmpAKVbew6/v8N8MrYioAcnrd4WQtI4EXQokZvgUfcLvgRblFZ7AcFrlCVeMFUk4hDhwaVXUXy&#10;79ff/xKzY8M4uncOywtjVGQl0JnSUdekxsiomSqPfYwqLjzBBtXmZByYp33PDkGQ5y54u2xFWKA9&#10;4uN8EJfgjdgELzxT352NunZ2nKZktHZlY2ZOhwtUQ++9txeff3kIx44ZceJoDc7QCp4/Q/lPyGkr&#10;gxCabIXQdNnPtwuhubsQxBaQy46g2k2QUbkRJDFaR8SWOiBKa4tI7W4qje2IKrZCQvkeNrlwa4vY&#10;ot3omM3D3nO1VGi7aeUIwgIvApDK0EhbWBPB++7sqFbwTtmJqEJnFBBaTWP5mKAVWTkv699oiy72&#10;YmzZjLLWFGXDchj9f1IxP6dAlONOROtc4J61jSdHPPsWnqgt8GRn9sp2JEj8EFHKaK9LUFpMWSK/&#10;XzLSjOnINeeggHZIVZvG7xoAj1RrOMVvgz+je2pZACqaU9A7UYrX3z2Gb357D3cfL+PMrVlMHemm&#10;OqmBtqMSuQRLJpVaep0OKWbK7CotEio1iv2M1KloH6VCe65SyT22Io/fIYsQpmpTJgNEkSUjVp9N&#10;KEriRxVSKguotnRKSu982p5CWQzbIhbXRFUm9yv5t0rkNOiRXqNF1o8pipTMuNVFSJFGsCUbCxhc&#10;qqjW5tG2dxCdBwbRsW8QtRx0Zd0cUP2yr7WJsGziQLDQRvN+HwfnaCeqZf1edxG0rZlQVcQhKd8f&#10;pXVJyCzxRKHeE/deH8e5Ky145eECjp/tRXl9CszdGtT2G1Dda0Bltw4F1ZlsOYjKC8Vu3y3Y7Pw8&#10;dnluR1mtBjU8Xu4+drB32AJfb3baqECos1Nx+cxh/P2v3+LcyTGcON6Oixd6ceE8YfdoH/swA1KW&#10;MyIyXRGnDoa2pRBdC01U+i2onzDSNhJotclIKWP/zXFU0ty4J3Iw5hKIOTaQRId7ItfBXq67xm+G&#10;e8Jm+DEIRmRug4WOYWRKh9MXRnH/jVUcvTCNzrlmmAgJqckqRbAL2uuR31rHJlXGTNBTjdVMdaNq&#10;ovN/mmmsQyn0UjEqYGsjwKRGg1S1aiKcJHhQVcnaMyq2SkkNJAkrpSLWQifq5mQRbjO6lgcxcXoO&#10;HUv9yrIQqZkgG+bLJbWVbHESJTZUBc2A1FSQ66lU8bLPdJC3fK2sVZN0SMWybet/Ns0XQdWmoa3W&#10;Kc9JsktRdqL8ZJJBmrxPXlsJYisTCDwv2MbbwDZhJ/bwOMrOAJeUTfAhB/xydsMlYRP2hL8Ip8gN&#10;yt7gAAqB0DRHxOW5IbXAHeqyELS2qQmoLjx57QaePr6Py+dO4ftvvsEvv/oM41L+UJeCwb5K3Lt7&#10;Ai+/fAJHjrBvmmUhfgb2TRPi6kj4u26Bj8tmRIU4ISUpAPHxPoiOJdj2ElgnCIbxBSMsHZmopQ3s&#10;ZBQ+wEh44WoHrt3owt1b/bh/axBvPJrl4z7Sk/ZK6410KqlYFUHEHxOcu4NqgrcESXgRf0ShDUEm&#10;as1WsaFxekZu7S4+3oW4MjtCjwSneovh3zXNYTD2JNLGOlCpSUoSHyTro5BZHYcEWWpR7AGPZB4s&#10;RlPX+E3wTNqM6EJHlDTHoWtag1kC7hDBduTKEJVcD1r5XH5dhFLbM5C2M5ywjS5xoErbhoA8KwTm&#10;7aYiInypBsNpL8LLohFdkYJ4o8wa0nYakpBdywFbL9uLkhDFQRuY5kCIOyKX1itd74/MikDa5gy0&#10;Dhahvb8AZy8P4/7ryzh9bQKHLjDiDJugYyRVSz4sC21Jg1zXMikZPrJoUdJq1yCnVH+vLqeC0hA4&#10;ayXzVLSNAitReJn1BJPk0ZIkgc1S4LeEr9EgiWCS5R+JpiIlv1puk0kBmlJUme+dRmWYRoCmVJZQ&#10;mUmthCIkUeGl8P+L0kvj46yaErTM9SvpZ6QUX+1EO+qpKFoXBiH1RrVUIToCrayPwYy3sqq+tJdg&#10;G+lC/XgL1XM5igiKhCw/FBJu2TyWOTpfLJ9txOMP92PfkQp8/vV5vPEO1WBnJnL1YQjNcGPzQq4x&#10;mZZUg3RdEpzD92Cr20sE2wuIyqYqunYc1185TyfRiuBwb9ja7oSjnQ1iQsMw1tuNN169gdcfnMFX&#10;X3JAvHsc8/uqcef+Ak5eGERVSwaah8vQtyiTAq2oo/3U98gkTTKiSwOVbB/eDJIe8VuVySO/dA66&#10;bBuCzVapZSGgc47dSKhRaRBugWlbUVAZgOkD1bh8c1KZod97pAPtI+Wo6S+HeZiWjipLS4UrYJPZ&#10;0dxmAxWuGfXzfYRTO5VaB8ySzZcWVGyocbIbhvFOpRCzAE7K/UkNU91AM3T9srC2ia9rQ8NCt1J5&#10;v25Wloa0wDRJkNJSGgmb1r29mL5wQCkBKPZTSvXJ8g2poSB7P4slYSVtpmT8kCb7Q6V4jKxZk8kG&#10;dY9MPlQqzxcSbAK3n1Ifyf8X8K0t6q1T1sxJHQZJWa4bMcMwSZj3lSJUGwGbOFrY8A3YHvYsrKKe&#10;g3XsC1R+WxBCh+XC42dLu+pG1eafbIswBpwktQ9Si3yRQ5tpYB+o0meiwVCAE8uz+PDpm4p6+49/&#10;+1eMD3RAmxeNXirSl++ewuOHF/DGg3PYN9UMc3kSRjq00Kki4bD953Dc/TxC/cmXMBdERroiLNIZ&#10;z8wtmXD4VAv6RothZsSrakxCY3smBqlCDp9qxKM3ZnH37jAevjKFTz48gjt3R3DiTDPOX+3HwdUG&#10;TB/Uo308C8WNQUgsow0ttqHl5I+gagsptCXorKk4ZJmHg9ISK0hskzctoxtiNK6IL/NEYqk34jRe&#10;VHeS3zyQtjGUIIpAbFkYYssD+f9d4Zm2C27Jsnl5HfZE8WAlbkQQrW9KmTv0zbHoninF7LEmLF/o&#10;weGrA9hLddk+XYyShnBo6sOhrgpEps5d2a8aV+qIaI0bbWYQkoyxiCPIYmg/E0yZVEVZyKhJRpI+&#10;GkHZshHbgZ2bkabAG0Yel6WzXegYK4LeEo/6nhw09+Wjlfa8d6wMU0sWjC81oXWiClX9BFsX5T6V&#10;T0l3I4q6GhnV5b7s3Wvh/bVBoGqpIbSqCKRKBUwCtMJ2SdNcSxAakEq1lWLWUmkxUrIDROlVVF4a&#10;pJrFUmoJsTL+X0kIWKVsvs/g65MJtCQqwjWoiWKT/Gt8PaGZLqDkfZVFD8tMr2JDDT9WVzJRYRgH&#10;LWzNaJzp4+NWlHYzUvdaoO1tZIdvRgU7XN1oF5rHmjG10o39qz0o0EUhu4QKyRyDht4MrJxrwti+&#10;ElRagtA+kAJTQxjSil3YsW3ZybfCUdYz8fXFDZnwS3SlStuIrS60NZ6bkEfVOrp/FIvHZ3Hz0XWM&#10;Tg8zAkcjODAEXq7eiAoNR15WMiZp6+4/OIaFpUaMzhqwvNrOAD2MiQMN6F+sReN4BRVlIa12MoNo&#10;EDxpT+3id8Ceg8wxahNcaTcD062o7Fyp8CWg7mH/9UKq3hf+7Gvyt2xjAHrmNTh2tRenLg1g/4oF&#10;vUMalBlikJjljnLao9bJesJNYMNjxfOqph3V8HjWzfUSSD2K9RS4iXITsJlnelBD4FUrf5MSf53K&#10;ZIKSp43noJLP1fL/mmUfKG233EoeNNkiJcVdZKueJB6VCSHLfA9GTs+jkQDUyZKPniplwkDbT9BJ&#10;mnH2wTWwGZVbNSEmuw3yO/TKdqoCycXWqlXaGtiMCuikFfO91F2y9Yqg+xGCAjxJnSRKUDdSA92Q&#10;ia4jCTvDtmJH2DrsCH+B1vRZWEe9wOO9i8fdE/aSMDJ8PTwT6OyoppM1fsihWlOVhqG8IhUzhHtj&#10;ZTEWxrvx2ftvA//nv3HzymW01VWiJDMazdWFuH/7BKF2AW8/vIiTB0dRXZKKJkMe8pNDsGfrc/B2&#10;2oEgH1s42m+Ak/N6RMe54JmahhgYayNRURONitoElNeloKYjD+2jHKgHq3H8QicOHKnFuYvdePRo&#10;HidPNePytX68++FRXKaKu/HqGOaOmgiRXEyuVlLyZyFW54xIjRMtKAlt9EdcuQfVmhOVmysS9X5I&#10;M4Ug2RCirLiPLw1BrDaEByEU4ZLmuTiCLYYtiq+PQFxFMELUTgjOtyMk99DHb4crJa+HWMkMWonk&#10;dYpizDb4oqozHT0zZVhcbcFhWpSj1waUa3Hj+40YmtZi4ZAZS+da0TpTiMzKMGRUxrAlIb06A1m0&#10;nBk1mQRtrJKw0TOJNjWBUM50Rq4hErW9+egY16KlPw/dI/k4xGBw+HQbqluS0TWmQfNAMZpHytA+&#10;VYPG0RoYZUlFN62xZMGllVNUDwEhkNPwcREHQAHhtbb+qYpgEsjR0hBqBW1mwq6S6qwcCQIpsa81&#10;pYgxFiGOsEqp0ysXpXMJMoFhQTstggI1uX4nFaao0KpKf4RauVJsOUdysTVQIQrYCDhtZ40CtRoq&#10;s3LanzKCyyAb92mJ9HxcycHWONOPcn5nTaesZrcweota60TzVA96ptuxfHIICwcJxfokLBxuxtlb&#10;YxiY16KhP5WDPhiltT7IZzDLZsCLz7dGSOYu5FWHI77YB4VmqvEiP9j6b8JW5+dg5bEOoSkEV3o4&#10;EvITUddXT+V3CAdPrGByYRb37j+EXl8DZ2c3+Pp6ID4pBNOLHeiTCYFZEyYP1GNophKdVFKSiUVl&#10;jue5DIR/rgtcqPatqfZ3Rm1QluQ40h4FJO9C23gxVf4AEkrcEZi5G8mlXihtiYOxM1kJisuXu3GK&#10;fXzpBNXfcCEMlZHIYH8or4hEd18x9h1qxxzh3shBXkUVJYWNtf0W1Mz2omnvgLI5XXYXSAV5qcFQ&#10;y+fr56mQ2cx8XDnRQSXUSpXWCCn6Io/rCL36hX6+R6fSqqap8Pi8XJOrnGiDcYyAG2UQkgwbvC+f&#10;M3F2P1r3DShw08uiW8WSUsENyR7mShR3i2IzsL+VQ0UFJGDL5/2cZo2Sn00yfAjYfsr4IfnaVO16&#10;9k09+6PUQxBAEmgCSgGbbPMaFLDR8g4YEFochm1S1yBEiiM/T+X2AvZQ9UaWeHKMB8AhajNt6QZ4&#10;0JLGFLojn8extCYR5cZ0HD08i9dfvoTlhQF88fET4L/+jtNHjxJoJphLVOihG3lw5xSePrqC9x5d&#10;xeXjCzAWpMGoSkVisBc87LYjws8V7k7bsWXz/wM7+xeQmReIZwYny9A5UITWfg7Mfi07ZDbKm/JQ&#10;06NBw2AxmoaK0DKoxgTl/tV701hYrsXelVoO6lacvNSN1avdKKkNQTrhVTOUSWtDe1ETjIgSmW73&#10;IjSikWKKIKT8Ea31pSoLoVqLYIuiOgtHhJqNEAujXw6R+yWxPCDxfK0srQhHIqNmhIYRVW0Fv9zt&#10;8MneCtd0WoXMjfDJo7VUbUNMiS1SqMTSyjxQ2ZZCFZWH/ikt9p5oUsr0HzrXhWPnu3H79X1447Mz&#10;mF1tQoklFUWNWWw5bLlILY9FRJ4PwrJcEZFjj0g234TtCMvYgzxDKIxtqajqSEdNawL6x1S4dm8I&#10;y8fNaOxKQi+tb21PLoxduVQKBrTPN6NtvluxdVKQWNtFwHVLwWJGZTaBSFGnWQFSUVetcr+4q563&#10;DexItYScWYFdFoEkQEupp12llZX7SWIz+XyuLApVMkZUI7eFUGsoV1RdvElNZSYKzaCALrueFrhe&#10;ZmPXcsVlN5ZB1ViO5rkBNE73UlXWoaynEcWd/J78jjp+Nz0hVk4gm4Y4kAY58KTKeW89lQWt3UQ3&#10;Oqkoemeo2m/M4uipDhw+2Y4//OtreOXJQUwdMsHUHku4JaOyPRLaeh9k6Z0QnrMd/qnbYOiifZ/k&#10;4KqMhmR42On2HLa7PAffWDueuxIUm1TwjvCCf1wgskpzoSGga9ssWL1wnq5iHLHJiUjJToK2shDD&#10;c+1UyR3onzGjhfbT3JILLRV4VmkQovPd4J22G+4pu+CctAN2tJZ2cbJoej28aEOzdf548O4xXH2w&#10;QCVpgxC+trAmFJOHarB6cwBH2a8XVusYtPKgqw5Ceu4eJCTvhJaK4xIt79tvHOagbMXZC6Pon61F&#10;3bDUBWVAo5K1LEoRmH5aSYJsTqwkoUalJjOjjYs87gRXLWFXJTZ1TDKCNPO4dsIir6f6MvN3mWfb&#10;Uc3gsabWZCGvKD8BXBstrORdk//LwMrnupbGsf/6MQwcmeZ7NaL8J8DJ9bQ+6WNrS0NkWUhOi0ax&#10;nkU9BhRSsWkJKrGYovDkmpsATrlVMoEQZLyVZUJyfa1sqJpKje89SotKkMtkRSlhl92QS5DZYauk&#10;nwqTpSAvYDePs1uKXFf3hOS4k6y5kmNN1qElaX1QXB0HU10OGtkfF3lszq7O4q9/+Y5G9P/i43ff&#10;xVB7O+q1pRhprcejO+fwzsOrePfhFdw8swxtZjzSQv0Q4e0Mf1c7+Lrawm73euzc+Qs4um5AohRM&#10;vnBjEUfPjuHgqTHsXR1B81AlqrvKUEcSy3Wi2uEKVPVqUD9ciu75KjSPatE4UEAFkwsLo1hNfzbt&#10;na+yNCNcLfbShxALQLTk4NeEsDFCExoppiTlNloTQ3UWT3jFriVtzI9EcGEMggqiaF0j+Xyc8veE&#10;8mgqqEjaKW/aUVsE5G+Ce9rzBBuBlrsZ/uptCNPuQriGUUBrwwjtB1NnIoYXK7Byqh1jM+WETgYV&#10;hJ4dtIVKrQeHrgxj6eIgI6wG2qZsFNdnU+klIKUkFJmlwTC3Z6B/sgTdY/kYP1CB/IoAeDG6x6lE&#10;tQXRitICLRkws1SOM1dbsO+wDofPmFHTGY9SSxTKOlKQSyVS2l6Env19GD4+hcGjE7R6NTDQkkq1&#10;cGllyqxjHUrZlDTRjPSS5qi0j0qOgBH1JpMCOU0GpBFKmXKNjgpN1kjJ/SxRa62VyGuTyu2VCtR+&#10;sqtyK9l7ZbV7JoGY/WNTSuzVanlfS9XVjE7aPS3VYUm7Geq2WqrE2v+BW5nYT7ZSwrZqqB11Y1QN&#10;tKmVoy1onu1GzyJtUq8WHSNFtIFaXLk5jL/8++u49dos+0Ya8oxeyvqvys5Y5BjlQr41obYZnvGb&#10;ae/CCb5cBCXtgY3PC9jh+iwc/Dcjl+e7vkeL9uFalJgKkVWShZSCFERnxiC3LA8lVJ/VhH4vLXIf&#10;YdEz04E2DrK6bh30Dfy7KRkFJRFobFWhsScfMflOcE+U5QcbYM+2J5qWKHKdYkHj8pygq4vFhTtT&#10;/Dza1XJ/dE2X4uD5DmWWff5YLdrHcqCp9kdC5naEx7+EQq0bamrD0dmeQqs0iE/ePYpDCxW4e3Mc&#10;R0/z+8xSqU/VoXmRNp2Aal6U1sfWr7Q6Ki8zA13dNNXbVAdqqL7MbFLYpWGqC40EWAN/U/2CTBBQ&#10;OY/RbtJ6ykxqJe2aaXRt4sFIwBmkjcke03Y0zPbzXI5h8tR+zJxfQhsVnCQuLe+rQYViT2ViQ3K7&#10;majajIQT++I4g+yobHY3K1uoJOmkqC+xmqLepKnaKwjCcgZfWlPZ5SD7VAdlXykhNySb5XmflldD&#10;+5rN4++R7o5N/j8tAXkJVhHrCbeN2BOzDfax23j8t0DqF0i1eO/kHYgv8EBpVRKM1bmoqcrD1IQF&#10;b791G3//+7/g//7n/8Lrd+5jvm8EHdWVBNtFvP3qFTx5cAm3zy1DlRSGYMIszJtOzssBrnu2wdVx&#10;O5xdtmGn9S/g7LkZzxw4MYbh+TZGvVbai1Y0s2M18AdYKGWb+KPbF9vRQgVSM2bkAC1BaVsO8mri&#10;kFoRhjgpqFAkM5heiCjyJth8EJTr+WPFoEBaxxCEElZRVGAJOllCkYTI4gQ+TqJCi0dgfiyBFodQ&#10;2fZTksD3kBqdklcrCRlV8Ug1Ba5dmyunP1dvIvikbUUQW3DxNoRoCLeS7fyM7UjWOUFl8oOq3A9H&#10;znbioy/OY2hSC7UxGFU9WWjfayRo2jDEKGvuL0VZSz6KG7KhNqdykKqxeKQRK8fqsLBXSxVSj/tv&#10;zlOl6hGSuA3e0RsQX+gMdV04umeKcOxSMxWrCW39UVQN2ajroaXVuSiLf2VNVHFLDurGa9GxrwtD&#10;R4d5vx6dHJCHr53AxLEFVA5QFfXWMsLT8il5s/h4iMCjjSkhWIoJvgJCSy5CC9xym8V2rjUVQSZK&#10;r0BS4LRV00pI+vEypNTI9TOdssk6S1bBN8tEggl5Fv4fglCWe0hiTFmLJp2/VOqMEngqi0Rco3Kd&#10;r7CVcJPrgAScQK2ssx5GwtbMAVQ/ScBNtnIQ9aFjrhlqWomimjAYGsJw4Wov/vU/HxNs09DWBkHF&#10;YKRvjURRXQASiu0QnEWlnbIVEQwQxQ0ptKX+sPfbQKX2T3AM2ApdfRamDrbiwKlBpYxdy0A9g1I9&#10;2oZaYGquINB4rCfYP+e7qBbbqI6qUdGu5ednI1eXgFxNHKKSPBET54yDK1Tn5waRrvWCEy2RTcSz&#10;sI18QVkw6k6oRVOJ6+riUNWSgqXVNsws12H5HJ3HddrqYw3omVJDWxOIxDwrxPF7RyevR2TiS6is&#10;D0ZPbyraW+Jplerxy49P4OBkEW5f6cWjx/sxf6QF7VRu7fMyXrpgmVtrzfO9aKFCa6LKbaRKqyfU&#10;zBOSRpuNVrJunLfsA1JUWd9Li9dLUA8a0LK3g9CilRUAjncRbl0EG9Ubm0w8mNjq5wbRe2gOQ0fm&#10;0E24tdLO9a9MontpBDXjzQrcpGaBFH9RZlin22htm2ltGbhGqhW7qkwIyBIQNlFrua0axYoWEIYF&#10;tKFFBKKyN7Xnx0kFuXbHJtfc5PUZ9SqEFIXDOnI3Ngesw5ag56nYCDXaT5uYLbCJ3gzbmK1KpS+B&#10;mxODmzMDjW/idh5jDxSXxaBcnwyzOQeDDPCnzxzC++8+wW+++g7ff/AVZnr78ODGeSVp7BuvnMPl&#10;U4soyopCuK8DYoLcERnoCm8XK3i5W8PGdgO27Pgn2LtsxDMtU83KNhcpwd84YkEtO1X9EB+PNqGZ&#10;oGuZa0WBJR9xpdHKBfW4slCliGkYO2cwAeaX7Qb/PHfaRE94ZXrAN8sPIfnhhFw0YcQvUEwFRqhF&#10;a2VRaRJbsrKgNCg/QVlcGl6SpmSliC5Lpz1NQbIhBVk1KUgqD0Uw5X94oTViy2z5dyoz3U7+302E&#10;2RYezE0IKNiAwIKNbJv5PTYhMHMLgtO3IVfvi+lD1TB3Z9JWOiKKvr6oJcJWugMAAP/0SURBVJVq&#10;w8TfaYBlQI+ehVqMH2nCzDELlk414+qdURxcNmOovwCnz7bjPG327EI5Ksxh8KK89ovbiqRiRpnG&#10;MA6+ctx/YwRDM6lo6o9EXV8U5bUtwguskVDmBTVtbt14JRom61AzWonGiXpMrkzh3e/ex9U3b2Ll&#10;xlGYGUDKe8oZLCoVRVfBTljeI62aHZzWtadSWZ8k26DU7GRFyqZmk7I+TVnzRLVXTLUl9RNymwmp&#10;NiovQrGEFrKgk2CkxZT7xd1UQF1UZp2SBLOKA4wDbqoTOeZSZFXTqtbSqjYYaFGpUAnDIr5PcRet&#10;Zw+VJFsVlWQdO1zHTAtGlgnqJfaRvgKq2VCU1UYQbOG4fH2YFuJjvPrWPPqmcmBoDYeqxlfZ6RGc&#10;LevK5PqVH/Tt2cgoj4Bj6Fbs9HgO1h7Pw2TJxI37C/jih1s4c2uKyqkKreN1tPf8LCqd8aUh9M51&#10;okO2/gxVoVSWJVSlI7uCdqQkDPm6aLR0aFFamgQP+xfR1ViIK5dnUFwRCTcqBoeodbCLehFusRsR&#10;lm5NZe7D71iKhSMNOHahB6euDSmXLNrHC1FWH4HEAjsEJLyENI0t6vtiCdYQJOZspWKzQ1dXDIa6&#10;k7AyW4rvPz6FUwcMuEi7+v7TA+wzXegZq4CFoqBusI6tlmOoES2EVzOVbstoK1pH2wjodrROt9CO&#10;N6GJqszcb4S2MZ9BOR2q6hSoG9PRt9SE1ZeXMX1mSqmTWj8zSKU3TMU3iKrxXmUWtX52AH1HFtj2&#10;0opOEZ7DVHy0uJM9hOIIhk8soHN5BHVT7cpsd+2UXJ8jPEfZ7xS1VqMUmSmVvab8riVSO4H9rJAK&#10;TfqJhoG3pIeKT7KEsG8WsT/KtixJc6ShUhNVl2BKhXeWF8G1GzvCN2Nr6EvYHPwsdjKIWNP228Rv&#10;g3XsdnhmucEtw5mwkwwe2+EUuwXuVHIB8dZII0ck/ZDJmIJRwnZs2IJ9cxP44sOP8V//+h84ubKE&#10;l6+cwjsPruPRrVO4cW4/BtoqkJHgh5RYX8RHecPPew/s7DZj+47nscd+PYJD9uCZanZaA6WrmVCT&#10;pIJVlK91wzwhPBDNVHEFPOgheVRfeb4IzPaEL7+gf7YrQvMIN1Flhf4EmhtcU1wRkBdMxZWCxPIs&#10;tgxlgWs0VVqMLo0wIswKZC+jqLN0hBWnIVKbQZuZs1aQt0LS7GQgozoNibpweKVYwyN5Kz9zJ9/L&#10;gXCzQmLFbr6epDftQqx+B6G4hRZ1PfxV6wjKLfDP4WNah8AMWtRsa0QXuiBFH4hscxSK2zL4W1Jo&#10;WRNpkQrRv9+MmZPN2H+2BctnLTh2tpXRvgEjIzocPFyP/QersLDfgAF2+ByNFzzC1iMg2UrJM2Xu&#10;jsf9t6fw6pNx7D9Vgdr+aGSanKlWGeFLJFNEFEGlZtMQUEWoGjbQxnfilQ/v48aT6zjz4CRaZ5ug&#10;6yiBoUdH8FloXXsxuDKIrn0dtCW0rYSvjn/TUerrGR0li61E4FKeKykGIvUcK2TNU38TymQRrSwV&#10;oMLREURFPfXI7zCjsLOGTbK1Sv2FMqoxI6N/MyFP9dagh5pAVFOlqWl9C6kQJUtFaRctaA/fq6cF&#10;5VRvNQRoM/vFkYtT+OaPD/Dog8M4fL4Vk/vKqVhTUdMUitXTrfjym/O4+fIAjp6lmmoKRI7JA4lS&#10;gFrnhcK6aFT15qOkPg2eMXbY7v4Ctrs9D7eQ7UpWmN6xEjz59Aztn5ZKLA/dCy0YoDLsnqPdnGhC&#10;TbeBVl/N98xASkksotnP0ksjUVaXhppmifRGTNBWxQXZID3CAWdPjqK2KRtuoRvgHLVRsaNhOXbQ&#10;Nyeif16PoxcFaIOQpU6d42po6kIRk2cL/8SN8Il7EUGpG5BX6UqYZxCqufyO3kjL2YDmpgDsn1Fh&#10;cSwfX75zGA9vDOIywfbhW3O4ebUP7Z05aOgoQt9kI2aWejG3PIjZg0M4cHQGy8fmsJ/BrZVBy9xR&#10;hpqOUhgJ6fruUqQX0/3k+EJllB0PeRhcaqCoqES/lLATG0uwmSeHYRrpRcVgB1U3Qbl3DN0rs2jd&#10;N8n74wr8zJP9dABUd6PsQ/P9GD41r6xNrKFoqRqVvGxSbJn9R9a5EcBFhJSKiiyf/SKvTZJfMoB2&#10;UJXxO5b2N9BqUtlRSUoBFw2Dr0BN4JbPgBtrSINDgjOswrcrhXB2Rm7CTh7rXZIwklDbHbuZ9zfD&#10;IckOSQR2OlW5OzlhEyWFWgi48C2Q7Mnhqc7I04Sj3BCPpuY8XDizgD/88A3++vs/4b//479w6dQq&#10;bp49irfvXcb9y0fx6MYxHN3Xh6LccGQk+yE8xBmO9luwbfvzsLbZAH9/fl6CD57RdZtRQTqbJZkg&#10;6V1DJdE0xWgyZYG2vZj2KpYKLRihkmYk0xW+mU4IokKLLAzkcwHwy/GBZ4aXcn0sTpdBCOUoLb40&#10;E5JbX5RaFAEmIFuDWSbhlPtjy1G2AiWZCpFszEGqYS3VdbI+gjB1hH/mToSprBCl3oWUCjtaUxt+&#10;xhZa062I10vbQWhuR1TpdtrezQTbVn7H7UoOp/hSLyq/UL5vAD/fAwEqB3hn2PLv9ogp8kF+bTQV&#10;QB769pZh7mgNDpygFT3Rin0rFswfrMH0fiNOXOhg68LEfhMySn3hyhMXwvdQGQLRNpqDxdUqdM+K&#10;Nffk59nBP5c2Od8KmXUhtHhxKGxORllvHqNtBVrnGzCw0omJ1X6cePkgpleHUMlObWGUGtjficXz&#10;kzh4dQazZwbQsyTZNfKpqpKQVBaH2KJIpJUnI9+sgqZVCz1tQankwe80KTUUJLJKCmrJDlHYWUn1&#10;ZlImFHJbDLSfbLRz+c165ZpOJYNWfqMOav69RJaVtFYR+rQiPVKHQRJKtqCqvx3VPa2w9LVimBZ6&#10;erEPrz85if/GR/jL3+/j13++ii++PYFHb0qdii6cPd/M1oRf/nAS7362DzXtIcjSOaKgxp/HOBs1&#10;/XnQtWQiJN0du7w2YovLS7Dy2gzfuD2IZmfXVMfh4Jk+jBxoRPtkDdpmLagfM8PYVYYicy5yqORT&#10;6AAS2Me0DYWo7tYTdloMzNZg6WgX9u9vwb6ZBjRVZSAyYDvGRo1o7ysiONfBK26Lcg24fUaLw5f7&#10;cfhSH/Yet6BzTI0SqvGYXBv4JqyDRyxVefJGBKVvIQS3IVK1Bbq2QPQt5qB7Mhlq3W7oK2yxvL8A&#10;i5O5eOv+OL58dwUPrvfhg9encf96F0b6s3D8aCsePjyMd94+hwf3j+LWjWU8ees6Pnj3Hj758FV0&#10;tuuRlOyNnLxQ1FoKML2vFVlFIYjNcKcKjkJlRxbUtQkobc1Dx6JUf+qgSuthGyDYepTZ9crRTsJs&#10;FI1zQ2heHEPLPgHbAGoItqqxbhiGW2lnm1A73YnB45No29eztpBXWcRbp2yClwIw+VRoua1yDVeL&#10;7CbaT5kBpWOQVOKyh1VmYpXJinG+nyzQJR8EbKl1BXBK8cKucCvYRu+k3fyxIE7sNuziGNlJpbw7&#10;ZjOsaD+9cjxoV7Ogai1GWl0uPDK9YR2+E7ahtKVh/HsMRUqOJ4oJ9bqWXJw7t4jvvvgYnz/9CP/y&#10;6z8zcJzAjdNH8OTly3j91gm8de8ETiz3waCNQXaqH8IC98DJfiPsCDUH+62ICPNAenIoninjoDCR&#10;yiZZG8Mf3zJHSzpNGdqqUixhRhUHFy1ojDYYIQVeCJQit5kOSrEMn3Q3WkBfRBTHIkGfTSuZizht&#10;Hgd5DmI0mYiizYwhyGLKsmkl8wikAsKI6syQr6i0tcbn2eKp8JL1CcisSoaqPglpxmCE5+9BgtaZ&#10;ELVCpHoHwWeH5IqdhO1WwmrjGuAqdrDJdq3tiCiRRcF7CDl7ApASlVHYKWUzHBmJXVK2wj19BzzT&#10;dsIvSwBnpVTQKbFE0oLnYGivHrOH6nFgtQ17V5ux74QFJxiFL90bx4HTLbQLsfBJ3AHXSHb6bBfk&#10;GYJQ3hKLLIMHIvJ30npb0SZbKbO3cXoXJBm92HyRXR+OypE8dlBG6CEVbWY2Rg43YeRgE21LOfoX&#10;mrBwahhLl8aw93wfJleb0LlIpdaVDMkSG5DuADdGNreIHfBPciAgcjBwoAkNEzUoaNZQjUm+LSow&#10;WtW8NgPy2FFzmmQqX6DG6MqW10hL3d+I7qVxlElqHIJP00EFKBMYhJu2jfaXNrayzwIzB07rcC/a&#10;B7qw98As7t29SAW0iCdvn8Rf/nIf3/9wHr/64Sw++5yD971ZfPzpIh69PoKXX+3D+58s4PNfrmBs&#10;IQ+FRg8Um2XCJZVKKQ3JDI6OgTsJtG2w87dBeGYQsnm+tfWZqOspoSrU0dKXQtekgrouE7lmBjld&#10;DHL4Gl19HrI0cahq06JvrhUj+7uwcLwPb31yCX/Hp3j06BAmR8oxOUSAU/lUGOPQMVCMbK0fWkfU&#10;2H+mg0Drx8zhBrQMFRCkoUjMt4dfwgZ4xb4I35QN8EvbCH9CzT99MwIzpW1AnGYXGkbi+Hk5aOkL&#10;gVa3E0v7cnF4fxGuU+V/9/EqHl7vx9P7g3hyrxcPr3XgyasTeP/1/ficx+vpyyt47cYSPn9yDd9+&#10;+DL++MunGGgpR4TfLqTGukBXEoPR0SqUlEYjPsUFhWXhqG7LRlFNIhpGK9Ey36GUt6ue6EHlWB+M&#10;I92QQtqWxWHUMuCYp2Wt3CDq5+TxIKon+1A10YtKuSY30aksD5FyelJTofVALyS1uOw7FXgJxPJa&#10;9Uq5xSxCLZffq6hbMn+IqmtA5WTn2rKUmR4YJwRsotxqIaX+ovVp2Blui92SATd2Bxzit8OOUNsZ&#10;tgE7aEd3RWxYu8YWvR0e6S4ck2HIrFfRvpYjq1FN++qL3SHbsCd8K5yp3rzirBi0fFDFvn3r3jH8&#10;6z//Fh+9+QQfvv42lqenMNXdjJME+e3Ti3jr7lGcO9KPBgqgnFRvxIbTKfnZwM2FgsbHAQU5KSjM&#10;ScMzBvrrKkrU2vEGNEzWK9eGyroKlBTKGVVxVF/hiJAcYun2cEuiPUyRXfY2tIr28E5zJVAiqYoy&#10;kVRBqJUJ2EStUYnxfhKBlV5VhDRZVV8pq+A1HOxrWVx/gluMLpuKS+CXzv9DtWZIRGZ1IrJrYglH&#10;T2XRZFqFD4JzdiKEiiit0oHva02wbUWkZgsV4FYChWotlzZCOqTKmgfSkd/LGT65VnBmh1XWvaVt&#10;gSsjsmf6NqpMK8J5u6LuSlqiUUArks/oXT9ABbdgwNjhOsysNmLxZBOh1oox2tLKLklpEwAPKUDC&#10;KBOZ64ycyhDkmYM5AByoamXbmB1VKL+fyRUpVW68dYOqMZhWMgW6vmTkWUJoU/2o8IJQ25eHrkkT&#10;pg8TIGcGMXrIguEVM/qWDFTLBShpjkFssSu8k7ZTKW6AW/h6ZOoCcOzGGG69cwSnXl1GOW1qfrNU&#10;8pYLuTKpIOlrpEiIbK2ichO4WfS0niZ0HxhH69wALWYd4cqOy4heSdgZu/i43QxDey0h0In5Q4s4&#10;df4MVRBvjx7E09du4fzqLO5cW8QXn5zDu0+X2A7g9p0hXL3WjktXLbh6s5UdshNnL5mxerYKQ9O5&#10;aCCYDU2JKKtPRlZpuFJE2dGfEd5vN8IywlBm0aCqqxRVnVqY6AzK6rNpxRKQrYtEOoNorEqqmhXi&#10;6IUJDM/TctdlYeXsNKYP9aFpuBwDe2tw7eEizl0fRlNLKupq4jA1YUBtXSqqahOxn8rp8OluHL/Y&#10;j8WjTege06CsOgpJcs01bReiMnYiImsHgtLWQOafsQm+6WzsL75p63l/HfwyXkRetTN65lIxNJeM&#10;6npnTE4k0i5V8phUKXb08lEzHl1twaePBvHF41G898oAnvDYfPpgCZ8+pNK4SbA9vojff/YIf/v1&#10;RxgmTFJC7FGjSUBNWRKqy1PQxEGvKY6GuS4bDW0FqGwpRMtEI5pmu6j2e1E93o2KoU4qqVZCpw3N&#10;+0dRMSIZQlphHKOiI/jM04MEGZUMrahxrGttfRwBVdZfhYphM7oODaPnyJiyqV4yf+S16KiiypW1&#10;apJlt6RXtlrV0qZSuU+0oIZAk1Y5Ses70rS2vIOckAW+sv7NK8t/zVZKvQLazm3BL7K9hB3sp1ZU&#10;bFa0pgI2H6ox/1w/+KtCkFidy/5ZjrwmNfyzfGAXvgPOfI1z9DZ4J+5mEAujAh/A118/xdefvIf/&#10;/Jc/4t6lkxilqxhvM2KSFnh+wIjxLg1aKLoKs/yQkeSFhGgX+HlaoapCjbvXLqGttg7P1IzWoJEy&#10;vnGaUrVLDXVTJrKrCZUSP0WZuSTsUtahSP1Fe0pOZ0klkmwF9yQbBGSLKqFNqKT9rGDT006a8qm6&#10;SpQmW3ayZJV8VTEHeTESDUVUM3mEGRWd0tagFl2WxfuZSKjIYEulektACqNuFjtruimCkI1FtNoN&#10;HombEFa4m0rNjiqRnTJ/s2JBQwppRfMl7fZmuKds5O02BKt2I6TIBqEaO4SqbQnhTXBNfJGA3gSf&#10;LEYJdmT/nB1IMnjR6jqzY9PySl6xqlAO/Ay0z5dhdKUGU0dqMUvITR9vQP+BKpQ3p8M7TiqZb1eu&#10;4WVVBtHWhqGwMRzFHVQYDQHIpDXNa/BBVrUH7aQ3sqq8UTeZhaqRRNSMJqDIQiXTlUK1Ju/fid69&#10;tagfKUbLlAatsyWoG6ENrYlEULYj3KgSnaL4XZN3Y+/ZHnzxl4d4+v0NXHj9qJIbP89SQojJRV/Z&#10;tSDZUwm4VoKt1YjcBkZjswYVtJmWqV5o2UFk3VopQVZOxWaiepOiK/U9FiwcO4Dz187h0eMHtFD3&#10;cHjvIi6uruDN+5ewujyMQ/vacOnsAJb2G7BvXzkOHzPj+Jl6nDhXg5NsF681EYhmzOwrwvKJOly7&#10;P4eOEVpJBqrwZE+4BNrAJWgPglICUVCVD019EbS0JoWVGcgqi0e8KgiRma4otyRj6qAZNS1JOHFx&#10;AMurtF29RYzmuTh9cy/2neqHZbgAdf3ZMPcko6CCx7fACfmFHhgeK8WyAO1Up5J9eXGlAZ0DBdBX&#10;RSElyxGhHEAJabaobkpAcWUAEgpsEZa9jcd5M/zSBWii3Ng/UtettbSXEJqzAfo2f4KN52s0Gl3d&#10;Ibh4rhrnTtTg48f7cXHZhGtHyvH5awP49LV+gq0X79wbwOcPDuD923tx+/gIgXcJf/r6Cf7+hy9w&#10;kAqszZiH/YTF2eUxNJnyUFOeiWEGpoXpNgyP1qFnrJFga4OFqqxupl+ZETUMd9BKijXsROPeIcUq&#10;/pQdxMC/V9GGGkZ7+ZoOqi655ir1SyW7Lh3ZuAWNi91oWxpE+8EBQlB2OlRDR8spacQlA69AUC95&#10;4KRo96Tscmj/8f35nGR9oRWVzfhyna2YdjSpMpWwcodbyg5sD/wZtgY+hy0Bz2Nr0HO0qOtgzT5r&#10;Q2b4ZrtTtETRPQXBOdVX2eFTKpvvW4sQkOkB+/AtcKbqcydjQnhu8svC0NGtx6WLS/jP//gOj+6s&#10;4tS+flwllC8fHsTqQgv6GnJRURiMgnRvFBCw2XzfhGgPrOydwP/9979h79gcnmldaKBKMyrXc2I1&#10;QQjll/VOsYVb/E44xW6HVMX+qYisY5ysQ9kCx3ip+2eFwBxvqrF0JJuykFqZi4yatdz5eXWlVF1S&#10;OESNFCozuY4Wr6cNpRWNK1chViwrAbd2nY0WlsouubIQyVWFhKTk5ifgaEFy6tORXZuCAks63zOZ&#10;EXSPkho4SGWFsGIbBBfuojrbjSjCSzbeR1E5BVDZyW4EH4LLhx02snQPgeuM1HJnxBXbEsab4ZH6&#10;IsG2gbZ0A99vEzxTGVkINm9GcinJFqslmOoiYepJV1agD+yrwPiROsyebMHcaivVRhJcojgQUnYi&#10;vsRDybdfP1bAjliEknYqQEsgVHXeSKF6S9TaU9l5oXNfAQ7facHgITWMfYzOQ5no21fNVo/awRI+&#10;LkINbVL1oAq6zmwklYVyYDnBOd6a50L202bh1ntncfv9s1i5PkX11UglVob8pjLkWhh5xXbKot1m&#10;EyNiBe2nzHhqqRC10PD5wgY9AVwGlbkcudWltHulqOysQvNgM8YWxwiRkzh97gTOnV7FvWtXcGR+&#10;DucO7cO9K8ewb6YNU6MmHFpqwMBANgaGszA5X4yZAxqcuWahamrF5VtdOH+1FfNL5bj+8gyu3ttH&#10;OBUiLT8SPmEEdJA9AuJ8kFJEC6HPRIosAVKFITzdF8HJXghMdEFQog1tYgRuPZjGg9cXMDVXDm1F&#10;MIxUYE2E2+JqLw7SrjeN5KCiNQpFtf7IN3ii3ByK/vESHDrRjtVzvdh7iLZ7WI0yqUZFoCUk2yAz&#10;2wXxDMaZOS4YnODxbo9HXP5uROZtRyhbYBbhJsGOwVEgJ2DzTX8JARnrkFyyC23DMRifS8PwcCzO&#10;njLhytlGvHt/BvfPtuL4dDY+edCDTx718rluvHWrF5+9egAPz43j/plpfPvubfzxm3fwH3/6GicP&#10;TqCZTuXgWDvuXziEUwfG0Mpx0lmjxV7CZH62GxNz/RjaP47muSHUTvWhZnLNXlaMSMqjHtQvUnkT&#10;OrJ5XiaMRKGZZLZ0tIev6VImk7RU47rhJlRPtaN+vht1c7IJvwkN8+3oPTqK7sPDfNyspLYSsOlH&#10;GlEx1gT9ON+XzTQh+1jX0pbLNTYj/6/ATalm1VvF8ZxAJeaKiBI32MesJ9h+gc3+z2Jb0LO0pC/A&#10;inCzjSa0eMxjqNjj9XFUbwFwTnRHaEE4BVQBxUAO1bKbUvPANWYrPGM2ITh+B9JzfTE6XoN337uE&#10;y2cmsDLZiEuHBvHg0iKe3juMa6sj6GnMQ1G2L9ITnJFFS6rOjWI/Hca//f6POLZ4FM9UD+uRZoyG&#10;R9JuknMLnGI2wDlGUrdIoYZtSiYLF6o0V0nIGLeRP0KqM28g9GjJku2RRq9byC9ZYFFD1aDmQBLF&#10;lq8oN8keIZYzyVCAlApphUjSU72Vy99USGG0kts02tUMKrt0wjCdcMuo5oBQJhMykE6bm1enQnFb&#10;Ed8nlirNk1bSiSpNdjb48JYeW2WjZBTwz7Wmf99JmUxQ5e6AL1VcosEFDWOpGCFY9I2+SNPtRnj+&#10;Jnbe52mnXyDc1hOAOxFY6MD3dkRYgTPC8uwRTMDFFLkgtyoExs40tIyoGbUraIVoU483opAwc4/d&#10;iKBMaySUevEkxaC8MxGGniQUW8JQwEGnbQqBhlZU2xSM6v4o7D1fiZEjJdB1hFMxxaNzoVypWWmZ&#10;NKDngIVgrEZZdzGK29XIqs0i7DOodNN4XLIYfOowcLgf9ROMsJ0aJWWNpCzKIdSyG6XyfDltqQH5&#10;lgoUEGIqcxnUvK3sa0ZZWy0f6wg0wq5Sh3R9EbJ4Piqp8MYWB7FyfC+OrC7h8JEl7F2YxskjB7Fv&#10;YgSH5ydx5vA+zI11o725FCPDVejsLkF9Uwb6RrTK5v+xeSMOHG3BqYvDOHKyGz1DWlha1WhsLkae&#10;Oh4RiUHwDnNDYIwPojPYwXOiEJkegrC0QIQk+RJ2XvCLcod/jDNCE/Ygo9hTKaL93W8v4+QFC99f&#10;g9mDdega16NpUIu+hQo0DmfSOsegtj8JA4vFWDxeg+UzzZhfqaVCK0S5MQrJKQRavA2yMpyhKwtG&#10;AwNjXq4XUtMcMUBb2jqYi/hCO4TlbldyCQawv/jnbGNg3MrgJkVDNtCxrEdA1gaEZK1HcZ0XeqfS&#10;CLcsrK5W4Pa1Njy8MYS3bo/jIEH/zq02fEy4PaUlf3i5Ex/c2YenNw/g7duH8M17d/HnX76L/yTY&#10;zq1Mo6ogFfsJpVcurODhpcO4engG3ez701TT188dxYVzR/Dhl+/h/P1rVNr9aJiU5R5y/awd5ple&#10;WA6OQUforK1n61ZUnOwxFRhJdl5JNS5Aatg7gKZ9skWrE7VzbUql+KoJC+p4K3DrXBlS0hpJ5o5q&#10;KeAy1YTKH1uNsutByvnxc8bE8kqN0nplJ4PsKU2sSoVjojVhZYdgtRPc0qjcQp9XmiShtIrcAOvo&#10;zbCOpItK20OwhSOjKlGZiHTlefZIckScJoKuJhnBOR5wCNsE54gN8KatDUnaiYxCL3T0FrM/NmJy&#10;sAKreztw68QUntw6gmsnRzE1rENlWTQyE1yhyvRHYU4EJmjT//1Pf8KFY2fxjBSY9c9kRBV4xW/h&#10;B26BV9IOeJCc8pyzKDSS1CVBFtdJKazNSkoS1wSCjTQOLyQ1CbcMUzry6ws5wEugtpRy4OlphXTI&#10;rOOAqq9AfgPtUgOVhGzzoT0SeEna6gxzEVKVNDqSkieP1jaHwMtFsiGbSktmWdOQasxGmjmPr83h&#10;bTpVXRLSqpP4/5J4wCIQo/WnenMnoPYQaLbwK7BHYDHVW6EtynricOpuNxaPlGJ8kSppJhHmviCk&#10;lu1EbNEOhKt3USbvIgyt4JluBa80qkGVg7IeLbrYVSkmEVHgiBxDoLLx3TKch75FHboXdEqeOPdY&#10;RpksOyTrfGj14tExr0XnfAlap1VUeNVYudIMy2gKytsD0DyZjNqRBJQ0h1DRhRKCmVR6ZWicrEE9&#10;m75Pj8KWYuS3aKi+CCZlXZEBapmGp91Ut1B1WbTIb9Qgt7EU6T9tarfwODfKZvhyvsbI9zdB02RC&#10;RSfV4EA7ylrMKGqoRF6NXgFbaqkaGWX5MDZXYXR+mAO9G9NzY1hYnMYEgTY62If+jhaM9nRhamgA&#10;7Y21hEMBtNocFGszkFcQh/LKbKg08cgtXmsaQyZ0pmxk58ciPjkE0TG0ltEhCIwIgH+4LwEXhnQO&#10;6LiMKITGByIsKQghiQEIjPNDcBxVW5wnwpOckUBlNbFowOe/PIMvfjiJGw+HcPRCJwZmDajuyFUm&#10;I5pGc9G/qMX8yVosnbNg5mglWoazUVIZhsQMBlvCTFPMgKSLhkkfidqqWDTVp6JME4KUFAd09KjQ&#10;NqSiYrNRwBasgG0nwbadt1L9XfKKbWZj4MrZhBDeJpRYoa43CqNzuVhe0eIuFeprhNonj5dwjKr+&#10;zmolnt5uwxP2tVcudBBs+2lPT+LJnSP4+PXL+NO37xBsX+HGqf1UbAVUIV24eXIfZqiYrq8uYLHP&#10;gia9CqcOzeDVly/g9//8K3z7519i6eIq+0gvA1oPamUT/WwPLEsjMEx3wjhJkBF2hrE25WL/T7OY&#10;8lz1bBcaDgysbdGi4v4JWNXTzaielBoHzbSnneg+MoyW/T183sK/N6JqhlCba+HfW5VFvVKzVOoy&#10;COAqfgSbmlYxsToNTsm2bNs4dnYhpMiR1tQWexI2YmfE89gdtU6xpFbhG2BDNeZK4eTJ1///CPsL&#10;6LiyNFsXzXveaSpKdJrFzAyhCAWzWCFFKMTMzMws2ZaZmZnZTjMmY2VVJRVXNZyG0we67+n55tpK&#10;V7nve288j/GPHSCHQhF7feube++1VoKNIpIdjpi0QEqUB7diirFYmnEQgvRki34ZoilWcqZEPcUp&#10;r1CBno5s7FzfiYsH5/Dkyh5cPjKHTXM1aKE1ljs1aKlJR7o1Bp2NJfjll58SbEfwisYZRf0OpMH4&#10;sXz4C7z5ZQdC5QgitMKkSsj2Y+9FG2LDj830khYzjc3wQqIjmMXeODuKb04Bda4WpmKxpmMuG1g1&#10;igeaUNjfwnjWihJaQ3k/tVeMP+urJvjKGKNK4eyqQCYjU2ZLCe2jFPaOUkKL1tZUwCibR8A5GHNz&#10;kdosptB2sLJpMlmEWybSGmzIaLLx59P4WBKsdUaYqjXQVMggL45AYmEYewSFtNjH9oOVeP/TBTz9&#10;aBp7T9C+tmWiZiARllKCkIYXnrIKqtxgFHQnEzBZ/N1yWqA31XmlNI24jCaodfohs4oA62SUnLCj&#10;djgDymzGdsJNbfdHRjXhR7sb3VaBuf21mD9Qjc3iYPqeQlQPK1DYHYvM+hDGfhnBpkNKFY1uIB/1&#10;s2I8KSEmzmiyU8gkrGztYsoiMTlllTTmM7OFj7OyxGweYpgVoZbaUgQ7YZc/1IhccfHuQAOKxQW8&#10;XbWo7GtG41gvitrq4GysRE49X7u2HCklNN+CPGRyW95Ui9bedhSWFSK/KA+V1Yx+5WWwZ9uRa2ck&#10;Li5DaWEpHJl2GE0WqDRqGMwG6Ew6aM06KPVqxChkiJTFICQmHPFKGeIUCYiMjUN0bALiZErEyRWI&#10;VxBiWjX0VgO0Fg23WuiSNYSbGkpLIpRWsdhHHDTWSBjTIhghjTTAQVy6M4aDZ5qlmUL6pvPQPGhH&#10;52QBLa0WMzvqCbcydDDSFzYpYHb6Q8UOWWV05d+SgIW1DejvtKOp2oRmmn5XSyqqy9SwMd4PjeSi&#10;fzIHphxvaHLcJLDJvjc2cclQgrgeUgLbCu77i3DTOFagoCECU+uzsGlrAS6c78Gzuxvx8/cO0rja&#10;cGZ7OR5f7MH7t8dpYaN4/+oW/OzxcRrdXnx09xT+8Ivn+DeC7ebpPRjm93p0xywObp3k7VLG/glM&#10;dtejgwmnt60Y587swi+++wi/+ofv8OynH2LbsQPoWTtFoxeXd8yge/sMDWwEDZJV9RJCg6xhNK0f&#10;lqDWtHEIrdtH0bR5CI0bBwgsYXdimFbH4qruYrV4MSHlXCt6d41i4sgatG7pZwxtkcDWLJYCWM/X&#10;XtPD1/9+vCoBVzW1eFa1gPuqtT4NYeKEYgaFKH0lt+zgi/ygKg1AWOZqeGpfh6vyNYJtKby1Yl0Q&#10;2ptaLNCyDKEWdiLimGdupHRIy0+7GgpyRFcYi/AkDwTT8iLF2VKNCxKNnsjOicPEaDlOHZzCo6u7&#10;2CHMY/14BToJtN7GPNSUJEMj90OaWYb+1loMtDXiFbUzUlrkIjbNn4bmgdhUHzbgMKTXqFE2kMme&#10;ohRNs4wVbWaCK5xA8+ObCuCbCCcU4mEpS+Tj8bQaxgvSU+PU0XSSaFlONkIBK0akrhrY2SidvJ/f&#10;UYji3jIUCSMh2IrZmAsJt3w2aLEt6atDEY2jnA2znFAs6WFDFTPB9lUij41YHDsSB8WzW4pha86T&#10;rE8yvAYxESOh15SB5OYUmBvMhJwWqYRHbV8y480oPvx8K977ZA1u3e/FnffncOgKG36rDLbaGFQM&#10;pqBjTSFqR7Ngoa3F2GhxmW7UaBcW83/GKsJ9NSOqF3RsRIsXnurgqFdClsr4a1kNrSMUtppEVA+l&#10;Yu2RZmw40YypfaUY2emksYbzc3FFam0432889MVxsLemo2JMLMzRSig1wsm/M5ufVaqYOryhlL1i&#10;GdJbK1kVLHG7TDLgHIIrV5wgYJQsHmWHMd2JEmk0QjNtj581/19lbyuKaWnZ1ew0youRUsT4X5gP&#10;a04OjJk22lEKlCYzkrOyYExKJqzM0BhMiIlXIDwyDmHhcVAoGBu1fE6TjKgYBfyDIxDF56NljJdy&#10;JSLjEhEUIYN/eCx8QiIRFBWL0Oh4BPF+eFQiYuN1iI1VIioqAbFxCt5PgEJNmOk0UBo0jKcqxGvl&#10;kNHqEvUyPhYDc6ocGXYFptZU4tr9eZy7OYS1OyswOFeEobkqDMxXo57mllevQ1pxJPTZYgC7G9Q2&#10;T6QXRSKd+2hyRhCGBwuwYa4BPdwfuupT0NuaIUGuICcWY+OF6B1zEIa+0OV60NAE1Fwhz3FnuUAh&#10;FRtbDs2BUJMTbomMpCanK7rHrVjYko8jtMUHt9bj86cH8OjiHE5tqcK909344PYMHlyYwPOrm/GL&#10;Z6cYTQ/h/XdO4rc/fYJ//9tf4P6FQ5jkd7dj3SBmhxowQRM/tnstTu7fgKd3zmErIbVn5zy++9Xn&#10;+Jd/+0f8t//9L/juj7/HrWdPMb1rB7rWTqN78wx6CTcxaL5j4yA6Nw6jfRNNbusoo+c4enZNon2b&#10;ABuhRrDVEoC1BKA0PTitq0qCGuMnra1tcz86tw9jgObWvXMUrbxfJ63+zmjKKNq4boAlbFAcb+tC&#10;+WQr8garYK5LQWRWsJR0orNXIyKTKS5zOeJz3aAtC0SkzRUe6tdYb8CbcPNlzPTRvSWt9u6jXQIv&#10;9RIKBeNouZxty58AXMV2FgBlXgzNzg9BmtUIJ9hi9e5QGL1gz4vHzFQVrp/fiCsn12HbXCMG2wow&#10;2F6GArseemUodMpwpJgVqCq24xUxBbe4Ji08yZ9q6E0d9EK4xUfSRXGhbH5XBhqmS9G3uRmt8zVw&#10;tKYhmXpvKVdBW5BAQ1PBWKKDvoiNoJAxpDwVaYwlmQ05jIoOpLfkMjYVwN6Ww8iajuRKM7IbM1DW&#10;U4hWZufeNfXonatG61gJAZSPur4S1PSUobytBOWMV1WMtLX9lYxyJaga4FZcGS0uLu2tJfCqUcit&#10;uNg0jz+XI67JITgz2gm89lxkMLrmtjukFYjEdUzHLo1g15FG2lsNBubs/F2MlpN22hvvry1Gabse&#10;1oIgGqs37dUVUaniRMNqqcQaCWLaYyUbQyKfV2Z7E3CBjHUx3OGDIUtyQxx7G0NeGOOeAvXj6Wia&#10;IbiGdagc0aJqmLbQGEEDjWLcTpRWraqeakTJcBPENEXOviZpIkoxK0dKI2NuXRmSxDTitNnkpiJG&#10;ThouQVYyQmARYGJbQCPO729E8fDibTFTb4Y4I11bgoruVkKNlldahJR8J4zZBJgtE6YMQs2SgthE&#10;HUIJHIWGHZbeing57StehWiWf3A0fAIiEBrOGCkzIlFpQTQhFhgaiXCCKzw6juCKR1ikuC2X4BbM&#10;CuFjoYRbWBSfj04gDJUID+PPhcYhKjIBMbEKyOQa/i4lYhV8TpaA0BjuyLJYwjKaZhcDnVGJpFQN&#10;OvtLcfz8HI6eH8eabc3om6xAS38RqjucyKk2Q59FQ2TPr0j1QHJRONLLopDB7yKFn7+JnXR5hR5b&#10;17dhsr8YY125bAAOtFYnobJIjenpCnQPszPMD4Eh1xuJOYQboaYQE6U6hcGJeLoaylwXKAk3KY5m&#10;r4SGVVAXyTiah1376nDr6jp88GAfPrm3Byc21+PK/hZ8eHsez67N4/0bO/DzZ6dpa8fx/OYx/PKj&#10;e/iPv/uGEDyKmV5aPPfbEe7fm+e6cHTvHG5d2o//+19+iQ8eX8bl8wfwv//t7/BP//0P+Of/8Q/4&#10;V8Lt9//wR3zyzc+w/8IJDG6awsiOafRvGUE/rax7Yy+6aVm9WwfRv2uMRicANYhmQq2B9la3YZDR&#10;tR8V4jjZHKHFaFrHqFmztgsNG/qkatk0gM4dYxg6MId2vmYdLa9x/YBkgWIqc3H8TiwwI6YqF9ey&#10;WepTEZUdQrB5EWICbCsRkraM0XQpQtNXIJ42LNYUESu7e2vegg/LV/8W/E1LWcvhZ1hOk1tOefBn&#10;2tJDVSRHgMUXgRY/JsMIBOo8pKF3YepViNK6IN7ohlR7OPoH8nDs8CT2bO1FT3shujrKUF2Vg9y8&#10;VBQU2VBe6UQbjfgVuTOOjTYCEansjdMELaMQncL7ySEIsQTyC4+HqdyIHO4YZUOlhEgBkqrFYHYD&#10;YSZm67BArA8gphoSZalMJ8Cy2cDsSG3IpEGlMVals9Gl0FBMEMONcrktbjdhcE0+ztCkHn+4gGt3&#10;h3DychcOnGzD5t3saccYO4azuUMzNkzlYXC6BAMzteieakHLWAtqhhtQKmYeINzEcaV8ceBcHEzn&#10;ziJWgBIz0Yq4Jpa3c7TmorjLgdrBXJR38v1UJkrXzHRMFGJkXbU0LdPc1hqMrs1FRXMCbGUhMDp9&#10;kEiYxTCixlG3ZTYvJGR5E25e0kpcYnnB4g7GnFH+rcUxUKd7S1e5izOlhoIQ2OrjabkKgiyMn50M&#10;7WszUDFiYuRM4WeRhspJMbiYQOttRpYENDF9eI0Et4zWaqQ1VyGttYaArqbF1SGnp0Ga+UNM+ChA&#10;ViKGPg11Mr4SiGKV8UbGzBpCrLIAWTWlhFo5jSYf5hw71Cm0M2sSZHojZCo95CoT4WJERAxhJjPQ&#10;oqyITdAikpYVHqlESISC1iVDUJiMgCKE4jQS9CSQ0eYiCC5RMbFyRk4lAZiIEEIwPIqxlOCLINwk&#10;6wuLQTBNLiQ0mj8jYJhAQAp4qhERm4hggjA4MhaBYYRoZCShJ+drxkHOOJuUyv2E5p9fnoLc0jRk&#10;5Jhol+xE02VITIqAIikYyrRAaLMCkVQUIY0uSCuPQVJhBJJzIpCRFYX5qVrs39aPLbPNmGHH2F6Z&#10;jLpSI+Zn6jA2TfstpSGyI9MX+UuzPi+WF9T5HoQc7VzAjWBLdKwk3ATYViMpz4v7Zgo27ajCtctr&#10;8dHjo/j6vTO4tLeXYGsn2Nbi/Vsb8OE7e/DVe+fw0yfn8OzGcXzx+Br+z99+g3evn8ZkRy366vIx&#10;1FyIPRv6sXN9Dyb6y3H26AJuXtqN44fX4vGjs3j89CK+/Plj/Ov/+jX+17//Ef+Of8If/vU7HLy0&#10;C4MbutC7rhUDG9owtrMXQ9u6KB4NaF3bivYNNDEx9dFCH+HVj2paV83CACoIpqo1jJlbRtG4aRDV&#10;hFudmB6JIGslJNvEjCQ7JjG0bx79hG0LLbBFTIopZv9dGJLAVkZjE9Me6SpMjKBMeRkeCEldhaCk&#10;ZfAzvw0/MRGsaQmCrcsRx3Qjd/hKx+V99W8SXMvgb1kOH0JNRFR31VK4KZdJi4lntrBdttlobRGE&#10;oR+CDb7wJ9iClGKx7KUI0yxHjGEVVBYvVNUlYWysCv18Hz3D9egaakEb011rv1hmsx4NHdU0tkIV&#10;xNJb8lwNVPliLrQkgozgKjZA7lRCkauGTsyeUGphEWAlVv68FfqSdP6cjSBjdKvMhFkc6K/LYgOj&#10;qdVlIKmG5tbIaraywRJo7RpktyoYIWXIZ4Mv61Cgc1SP63e68M136/DZ54N476MuvPdxP774xTxu&#10;3u3EqQu1ePbRJJ6+P4/rN+eka5QGJmvRO92CAfYmtWMNcLQUIIcRN7upBFlNhBkrpbaQ8GXsqi6A&#10;tZaNu5LvsywFSeUWWMvMsJQYkd+chd7ZBnSMiZlvO3DptphrrpofkgE1HWKKa7G4sj/Muf5I5JcX&#10;kyKW6/Pkl+VBhXZHEqPohmM92Hq8H/X96TDaAxGX7CpNJx2b5kKbDUAq7cxcHorCHg0NU40sQrN6&#10;woGm+XpUjjfTssQsum2wM3rb2qsItEoJbo7uBj7eRItrlZ53MlY6ugjB7hYUDnSiaJCRYqSX8bmb&#10;fzOhVsdo3kgwcptJS8uuqUAG42daUT6MjJpyxkyZzoA4tQ5xCi0Bokd8gpGQ0SMuwYQ4Qi4qVk2w&#10;MV5GqWlavB0n4KNERLSCUZLRk4AT23DGzCgCKTIiDtEEmTCxcIItnDCMoLVF8PkIAi08lFAL5E4a&#10;GIogEVMJt5AIYXiJElBD+bvCeDskUgA0iqBVIS5OTsOLRkwMo2t8PKLiaIgxYZAlyqAza6Ax0TD1&#10;UUgwhENhDYcyJRhyMZc+e/20coKtMh5WxtPk3GikZUWjqsKC7eu7cObADPau70VfvR0N3H8X5pqw&#10;YUsbHBUJSC4Oh6k0mPtzgFS6Yh922t7Q5LtDlecKFeGmctLcHC5QEWyGbFcUVEdjZn0RrhBsnz4/&#10;hV99cgXPLq7H/VPjeJe29vz6OnxEi/v2gwsE2llcP74Vlw9vwX9nvPzw1nkM15eiMT8VPTV2HNsx&#10;gtmBUjRXWnFgaz/mRysx2J2HQwfGcO3mdnz8xQX83T++i3/610/xz//6Of7+f3yKj76+jrV7e7Dh&#10;8AAuPtyFq88PYNeFOXSvq4UuXwF1ngpZLUwEE82oIcgqxdnN9bS2dbQzxtbmzWPS/VrCrlHMAbdt&#10;kpF0nDWG9i0T6BLrX+xfi/498+jcNiU9J2b1FScmxAW8RaN1kBdqCCovhHCfDySs/Ixvw5flp1+K&#10;QBqZuAQk0LwUkan8/CgB4ni1l/YNrIz/AVwUi9e8rYx/A6tkS+CWyBibGkwZyURudz4Sc5Xw1/rA&#10;V+mCANVKBKqWsd5GiOZthKsZd7XuSM6MRXVzDjpGG9E0QJj1N6GB7amcnbyjwolXYuzcGWrTYRYX&#10;x9ZmE052CVAWPmaqZoOtSIOpKgNGmpipysbic1WLYzytNTlIrs9BapMT6U0EGi0tqSYd+koT9FUG&#10;JDcYkVKXSJOIRk5rHAo641HQnoDKLg2aevWYnM3AowdjePKgB+8/68KDezW4fasI3347iG+/GcI7&#10;t8vwm1+txR9/uxsfvbsRB/e1oH/QicHxGvTPtGOYcCtuLUZ6eRbSKhgtShl3CbP0WgKtwg5TWRYM&#10;xRncUQnqAjO/dAI6n1DOJbzzk5FamorCJgfax8owu6URC9vr0D+eiblNRbxdjpGZbNQTyBlFwVDx&#10;i4lKd0NMlgdiszwJ+DDUTzlQQGtLLomGLicIcpsPjdeFprtUWiFbXxQEQ2EwcppUBLBGmjm4fMiJ&#10;ljUt3OnEilJdjKJikZR2qYSV2fjF2LsI7J4mftE1/FyraHiNyO9rY3xtQ8lgj1QVw/0o7CL0WhpQ&#10;0t2BwvYWAq2K9lKA5MICWHKd0GdmQpWUjASdUYqeEtQSDYQIgUZwiZLFawgoAitMGJawLTkiCStx&#10;bCw2JhExvB1BSEWERCGWMIsieKIIqfCgcMSExyCOj8XT5GIJtGj+TGRQJCICw7mNQFhAGIL9wxDC&#10;x0JDomlvjKmRcgKT8IzT0vZ0EkRj+T4SZIyo/J1xjLZRhF0YX0/YXlBwGG0vErFyGeITE5CglhFu&#10;tDZjHAEXgQRTCCEXDG1GGP/mKFYkLI5oZDjlSE6NQXOdDWcOrsH5QxswTqOvL0rFOlr/xo0dKKnT&#10;I700GubSMBhLgln+3F98YSzygb7ASxrKp8pzW4ykAnA5q6F3uMNk90FTTxJOnBjFw3d24svnZ/Dp&#10;nQO4d2IK712fw8OLY7S0BXz3wVl8fv8kTW4d9hMi4jjb85tn0VnqREmqCgME7YntgxhrdWBhuBKH&#10;GSnrnGq0VZpx9/ZW/PoPt/Cbv7+J3/zDTfz2v93Cr/7uFn7x26v47LsLuPV0Bx58eACffnsRz788&#10;jtM31+DSw21oHS+AS+QbcJetgjw7QZpEoZX21k5DE5d9dGwbRfv2ccJtBK2bhgiyEXRtn0CHGGxP&#10;eAmIdWyeRDeBNrB7HiP7FjBIwHXxeTFpZrMEyH6271RCzBuhZndpbQNxxYQwMnEpmLgsLIjbQMIt&#10;mBXO5xMdfoilIHglvg5PxVtwkRFsstcJubewWv6mVEFWP+R0OiGWBNSXmml/QfBWe8Jf444AjQtC&#10;9a4I07GUqxCe6AKZIZidmAF5Ddmo7q9ggipGSkkaDA4LXvHSB0FXloy0pjxm3Vxu82kOeUiqtxF0&#10;AnZimyVBL60xD5nNRdTGImSIyzTE/2lwILVRxE4xciAFpgozQZdOQ6PB1WgImFik01zyCLa6ER0G&#10;5jIxs7EQm7ZVYOuWUty43IcTB0px8UQprl0owrOHDfj6Z3346L0mPL5Xjy8+HMHjd/pw8XQn5giS&#10;3h4bRscr0dFXhiHuoKNru5FPuJqdFpjz0gg3BzLrCpFc7WRMzmSUsLAHs3KnNEKRpUVilgHKLBOU&#10;2Sbe1sKQq0NSAW2yQoeqtlT0MpZee7ARtx5txK4DbAA7qrGwowY9s04Y80MgyxJDyty+PzPsgQSh&#10;23ZxsbLYerMh+CI6Y7V04W9Ctid/ByNtlj8bTRyKem2EGnsXRqNqsXbkZJc0B1vlRDeqp3oJuQ5p&#10;9lxHt5guvJmAE8fNGlHQ305T60ARq3ykH5VjYrV2RouBHlT2E3K9XchtrEdaWQlMzhwY7NlQp6Wx&#10;wVshNzB2aggygk2mYBFq0QRJZKQwsQSamIJgS0BUOKFGuIUTQGEEUTRhFh0cgbhQRsTwaKhj4qGX&#10;KWBSqGBWqmGUJyJZo4M9KYWVimxLElK0BulnNPxZZWQM5MK+CCcBwkgRR4OjJMOLZRSNlxG0jMEx&#10;sVoCVot4vifxXiIZgcNCYxESEodAvo9AQjIoOByBoeEIDotEcARBGR2CsNgQRCeGIUYdglitWHvS&#10;D3FGxsj0QFpqBFKy42BJZkRNjsLmuQ7cEwvEHNuBmb56rBltxoZ17WjpsSOrPAHW0gjCLQSmYn5P&#10;hJqJ1ibAps3zkKxNmefCaMpISrDpctyhY8cmZnxZv74WV8+v42tvw9GNXTi/vRsf0fwfXRrDw/OT&#10;+PnDI/jkxiHcP7EZp7aN4XefP8L7t89j7/woOtjptjAdndo1ijtn+bw4O9mSh+3jLRgh6LZuasRH&#10;nx8h1K7hmz+cxxe/PIlnX+zH8y8O4t2fHsb522ukGUquPdyCx58cwMW763D96U48/PwkilpT4R77&#10;NtzjVyAyOZz2lo3a6Qa0E5y9u8ZoYpPcTqJnx+J1bh2MoG2MnW0bxyS4iRl+BchE9e+cwfiB9QTc&#10;OvTvmEHvjml07pxmyigmvPwRavJEmMUVIVYxJnsFggi3IBNtjfYWoHsLgfolCNC+iRCDGMnhjoQs&#10;X8LQFR6KJXAhzFwUtDb569LIBZeEpYhIC4e93YmK8VryJhtRGbHw1XjztbwQpHNHmN4DoSrCTe2O&#10;KI0vonQBkKdGIr3CCkuxGeosDdtzGl5ZGiOmTpYRak5kNBVIZx7LxxqR01VCcNHCqHviBEBaUy4y&#10;GPvEEnCpBFxqo1OCmlgAxUSg6aQFhg3IastE7WQFujc20Wjy0Txtx/qjLdhHgF18NCNNbbN7bx12&#10;EhZH9zfj/JE2nD1Yj+1r03DzUg3+/reb8fNPh3DhpBPP7nXhoyfjOHO4DmumstHbYUFPRzqmJyow&#10;xxg5NVOHyflmTK7vQUGtHcZsA4y5qbQkWhpLz1LYLVBkGyHP1CE+TYO4NC0SMg1IsPG+TUXwaaHJ&#10;UUPrEOMTE5FZbsAIlX54TRn6Rp3YvLMFZy7N4QRVv22I0MiJJKiCobQHLB53c7BXL/CGoTwQmU0x&#10;yO9h5GxLQHQmexjLCkSneCAqyZs9PtV5ohzNa5pRNyNmWRCzLSwOZxELEldOiBWguiCtTUmQFQ8T&#10;dIybhYydAmrFgzS7oS7UTo2icXYCtaPsOQcJuZ4u5BFqGaXFsNLStBnpUNLSZAYjjcaIRIMZiRpC&#10;XamHXE6ICEOLVRFsNCfCLJIwi6UhCRuLJnhiAhkLCTd9PI1HqUJheiqqnexQqqswWMfPpbEBk22t&#10;vF2HEd6e6+nBbG8PxtvbMNrSjM7KCtTn5aEyOwslGRkS8CxqLfRyJVTxiUiUKVkqJPK9JMj4fvhe&#10;4mJYtLh4Ak/ALTxMhtBQGaEWhQD/CPj5h8LLLxg+/sHcBsDDz5flheDoIMQow/l3RiHRHE2QhyDB&#10;6gtNWjAsmZFITY9GqiUcrTU2XDu5E794/z5O7lyH+eFm7Ka5zK5rQVG9mTE2Fkm0NktJIKHmx/KV&#10;wKbJdUdi3mooCDaZQ3RUK6TLQ/TsxAyZPujqzsT9m7tw8/RGHN/Sh8t7B/H86hyeXJ7ArSN9eH5+&#10;AR9e3IWHxzbi+v45/PHzh/iAxvbkyjFsnmhHmU2NQ7Sod28exHRPMSbai3H7xA6MtOViqDcbJ84M&#10;4KvfnsGHv9iL+x9vwc2nC7jz/hbceW8LDpztl67v++irU/iYdfHOWpy4OoOPf3kZtz44AmedEd6y&#10;t+Ea9za8CYLwpCBCOhG2Fn4vI5VoXteJzi3D0kIwzQu9aFrXw+J2bS+fG0CbGKcqZvTdMIgeGt3E&#10;ofWYPLIBw/vmMcC/pX5tB2JsMQg0EDQWd5raSmmmYrHYUoBhCYIIMgG1IMIthPcF3ATogk3icwxA&#10;RLIXbWwZ3JVvsd4g2F5jvQU3xSq2nWhktznZ+Tdyn6+QFi+XsaOK4N8QRMCF6DwRYfRBrNkfcdYA&#10;xCUHs32z83UokVycjKKWUrzirghBVJoKVsbLTNpa8UANSofqYW8ronkxZjKrpxFsqQRbcoMTSaII&#10;wWRCTURWc3UaNKVGRGcxomSGQ1eqZOxKRt2YE/2bKjC/vx4n3pnE1ecb2KOsx5Fj7Vg7n4tZ2teJ&#10;g504d7gbnz7ajkfXJ/HJ0xn8/psdeOdyAzbMaHH+aDWO7ixDW60MZQVR/LKzMDFciPGhYuzY0oXL&#10;FxZw6509mN/cjamNfShrLYKGRia3sRETZipnEuRZhJpNPMYIls4olqHjbSPisxjD7GooCDaFQ01V&#10;JuT4wQjImXL4AeWpUNqYjjWbxBjI9bhwZRfOX95F6DWzx44k4NjLl0QhvSEejq5EGpYCud1ypDdG&#10;MqKHsjH4SNfGiVEckRZxITNj6EgZqsarUMkoXT5WzV6pjtt6VE2I+em5o48yno508rE+PjfI7YAE&#10;sxdQKx3qRs34EGonhlHe143C5mbk1tfBWVWFrJJSWLMd0CanSqU2J0lQU2pNUKkMUMg1SIhXSmYk&#10;VWziItDC4yAj1IyJGjgsqSjLtKOpoAj9NTUEWBO2Tw5j+xgb0ewkTm1awNGFOZzcuE66v296HIfm&#10;p3Fgfgr75yal7V5Cdxuhu4lxea6zFQMEYHNxMSodOSix25FNw7Nq9TAotVARcAq+D3m8CrI4Rl9C&#10;TcA2OCgavr4R8PAIhqdnoFQe3kGEWgg8fYLg7uUPF09vePn7ITA8EOHxoYjTxCDRugg3TUoowRaF&#10;pNRw2NJjMNRdghN7FnD12B5cO7obBzZNcR87hK3bhlDVnA5HjZK2G4VkAbdSAbdFsKnz3CWoJThX&#10;Is6+jB3hMqgcrtBme0Cb5onqagPuXNuJpzcO4MaRNYTZBE1tAs+uTNDeGnD3yAg+urgFD47M4ubB&#10;afztp3fw0weX8e6tUzi6dQrlWTraWTG2TreiszoDV49uxsX9G1DOfbEkPw5TTAnvfrYTN57O4vSd&#10;YZy9O4ZrT+Zx9vY4th9pJtz68NUfruLTb87i9LUZ3h/Fky9O4KPvLmPXmXEo0nyxPOyvsTr2VbjE&#10;vYmV0Yx/NDlPlQdibYR5TTr3uwbCTEwsWoOiwQruc7WoIlDq5trQSPiJUQpdW8U40wlG0sWB9CMH&#10;5zG0d5KdeAFB5gt/RkQ/wyr4GZfz9lvwl0xNrM/KrU7AjWATl3moGZETfoIA/Up+lmKGIH/+/1Vw&#10;T3yN9vYTuCpeh2viUm5XIiw5FNmtdraXGtRM13FbibwuJxMT9w21G4INXoiy+kCW6s/vJALqnBiY&#10;i7Qoas9HVW8lXkmvLZKuMXO0ljIqVaFsuBbZNLNMMSyq2Umo5SCFgEsRhiauGSP8UmhsyXU5UkS1&#10;1GawxErlcgQnByIiPYhW5ANtjj+y6qJRM2TEwIIT87S0XSd7MbtQgqFRGwYHM7BpoRp7tjXjvQe7&#10;8a9/vIufvr8DP/94K66fa8PG2VRsXZONrvoElOVGIM8eg9HBQnS356C3Mxejw2XYv28Edx8fQnWb&#10;DU0DJZjjh9802gS1XYeY1AQkZusYP3W0KyPLtAi4bD0hRtgRYKp8DWOGGup8NjLeTrDL2TPIoSHw&#10;9A4xm6oBpU20tt2zePD0Gj74+D5uPTmNluESOGtMaBrLRVl/Ej8rcV0aDc6xCvF2fmmMLPJcYXOE&#10;W5IrIqzeiMuMgKFYjZRqMzsNmzRsqrC/kPGyGOWjhBwBVzbSRKB1omZqkNF0mI/187EePt+L8mFG&#10;ziFxbK0PhT3tyGtuhL2yEvaKSjgrqpCZVwhLWiY0BsZuvQUqbjVGKwzGJOi0ZqhoSIkEiIKVEKtA&#10;QjT/ToLOZkpGmT0Hg43N2DYxgb1zMzi0dh7HN67F8Q3zOL1pLc5vWYdLOzbh5oGduLp7Ky7v2owz&#10;m/n8wgxOrJ/FhW0b+PxGnOPPnd/KToD3z29dwJH5Sewh/HaMj2BNbycmOlrRR+trLCpEbmoq0mmU&#10;RgU7k3i+nxiZdBwvlPEzOCgKfn7hrDD4+3PL8vEPg7dfKKEWBBd3f6xy9YGbty88CTf/0CCExUXQ&#10;3sIIuGCoLGHShb6mpFDYbQkY6CrFlRO7CJM1OLt7Ex5eOo6ffXAbm9gZVjakoawtCRllsTS3xckx&#10;LSX+i8ZW4Al1AeGWuxoJOSu576yURiroCDZdqgeaGlPx+M4hguoILjDe3Tg0jvtnx/H8yjgu72nA&#10;wxPD+OTyetw5PERjG8TvP76KX/L33jm7m5Z2AlsnaeA5VnRXOnBgwzCe3ziOCwcWYLey09S6oqom&#10;Hiev9OHErT7svtCMg1e7cPqdURw4340N+2qxsKsWD97bjWefHcHpG2tx5OIkzjAKH7s2j+0nB9E2&#10;5USYcQWWhv0Flkf+AEvDf4BlET/B0ghGP8bUQFOgNOazmebayCRRwP3R1mpjWsthcihGxUQl98M6&#10;xth6ViOaCcBedgaDu8fQs3UQTWta2Ylb4aVxgad6Ofz0K+BvWAZf3VLGx7fhr/1+q34bfiwf3vZQ&#10;0NBoZv5advgpPoymYv1RF5raq3AXRXvzUC+Fl1rALYjtU8F2FQd9qY7ilYGctixKggJ+0nG31Qg3&#10;E9Lp/tKIBkuJEnr+fGJaLF6pHqEJ9DehfKgRTXMdyGkvREyGHCk1dgKM8GrIhplmlsTbKc0EWhOL&#10;gEuuE3Aj6MTjjeIYXDJMlUb2AgY4W9RoGE9BZm0ojNwxbFXhqOqxoHumABMbqjG9oQZrNtdhw+YG&#10;TE+WYPNCIy6cmMHti3P45osj+Oz9rTi4qxxzY+mYHEhDd0sKegiz5oYsDPQzhs53oGegAm3dhahp&#10;t8FMWusyY1BCfR1nxOijWmfVZkKWnsD4qSDQNIyjOn6INLZsDaHGGGSXcRtHEMVwp42DujCRvbMM&#10;cY5oqrKMPYASOkLP4FQhOZ9wnunhTnQbd59fxKb9kxhcU4+anmyYcsOhyvKDMkuMU12BGMaVGAIu&#10;LsedPT11OUPMhOKOMIuXNNWTOjcayZVafkHpyO/KRi7L2e0kxKq487QwanagQczWMDdGFR9GpbA3&#10;wq2CYKsm6CqG+lDQ1QYHAeGorIK9tBy2wmKkZTthstKeGTvVGpqaxgKlitaaqIdaoYM6QQMdt8KS&#10;dHI1Ms0paCgqxVRXN61sEofWrcEZwun6oV24ToDdPMjt3m24sWc77h7ai3tH9+HhqUN4dOow7vL2&#10;7UO7cYs/c/PADtw7vAcPj+7HkxOHcO/QHtZu3D+8F3fE8/t34OL2jTS9WeyZGcPWsUGsG+jBUJMw&#10;uQKU2DKQZTJJx+7iIxmHpTOq0QgKjkRAoIBbCHx8QySoCWtzcQ+Ai1ugBDdhbu6+/nDz8WY09YFf&#10;qA/jKRuLPhS6JMLNEgpHthL1lTYcp7Ed2jTN6NyA68d24ucf3sGWjf3IdiaivscGRzVjWiXhVhGG&#10;pLJA6Iu8oS0UcHOXTh7IHStp9Kugd7rD5PCGxeaH9Qut+OKDK3h24wjObB/j57YItnevTeDeqU68&#10;d4kp5Po87h3vx63D/fjwFiF0dT+tcTMenN+Pd6+foh1nMObn4fjWaVw+vBEndk+jplADKy0o0+aJ&#10;qfU52H2uBVtP12HvxTbpovKdp9swu60ca7dV48LNtbh4dzNO39yIY1fXYOepISwcYCr6fuqtlmmn&#10;ZE8rov4aK6J/hOVRr2JZ1JtYHrMUbokuCE8NgZ1tqGtzG0FVx/2wkImiCKWj+choToa+XANtiRqp&#10;DWJWjnLuk7Won2lAy7oO/nwb7a4WcrYbH50LAoyrJXPz1i2Hj3YF/Fg+GgJP3ObWX7uS1rYSnopl&#10;8FYsh69qOcLM7ojL8CVzvKQp3L01r/G13oQbASfOnHprxYxC7MCULvBSurEthSIxJ4FQDOH/5+9T&#10;rUCQ0UWKtmJoqFsMoR32Kl4p7KUljLSiblJUA+S0FrcEMeRBIdmYuS4DBsZNq7gurSWPcKOxsVIb&#10;xRjPAv7xBYykmUiitaXUpyC7PQ3bL/Tjs787i6ff7MWmY3VILw+hAQUirVTO/JuKNn5wExsaMLep&#10;GVPzNRifrMLaNQ3YsbkVV8/P4MtPDmHvjhoc3N2EY/u7MNidgxYCtLDAiqKSdEKtDq19FSjg+8ok&#10;yY158ZCnhiHaFAwTzauJ+jq5awgt/AIMBQb2slrEpsoRkybnhygn1BK5k8ZDlsn/kxqEyLRAwi0C&#10;muI4qApj2UPH8mdiGFcjGWdlhFY846maVliNmc39GF/owOb9jAOHJ1DBv0eZ7At5sri405sw80B0&#10;tgsis1wYzV35Gl78nV6SuYVZ3aShJLqCWKRW65Dbnkr7Itx6HIyhpWicb5UW4WgQqxFND6Jmcogw&#10;G0DVSB/qebtquBcFHc3IZ0TMqalGLsGWXVSCDAe/l3R2QOZU6HUW6GhsGq0FaoJNyQiaGJcIDYFm&#10;VuqRTosrtTvR19CETePjOL55My7s2kmj2I07J/bh/ukDeHT6MB6fPoInp47i2enjePfMCbx38RTe&#10;v3IG718+g+cXT+L5BT52+TTe5e33zh3He2eP4/3zJ/D+OT7O2++eOYZnhOCjY/sIxl24tmcrztHm&#10;jq+fxz7G1S00z7nOFgw1VKO1tBil2dlIM5r5PhcXRg4ODoevXzA8PP3g6R0IL99guHn4Y6WLH1YT&#10;bG5SPBUlYqkXXL0E3Ng4wgg2XSSMKbEwmEQUVaCyOA2bZ/txZOssZrrqcGzbLN6/fw57tzOuJXoi&#10;t1yL/FotsqUV/qOkhYHMpX78nsSZUQ9oct0kqGnsq2HM8YA1xw+2/AgcPjSFn35wFb949xpuHlnA&#10;hZ0DuHOS5nVtHM8uD+DTd2bw6e1ZPDk/hLunBvHOySkc3dKL3RSI3bM9OLR+DH3VBRiuL+btcRzc&#10;OIqTe6YwPcAURQtJTl6Npm4N1h2owMbjNdhDsB280oM95zqwbnclpjaUYP+Jfhy9NINTBNu1J3tw&#10;+PIsFvZ3YO3+Vmw53oWdF0fROp+PEJrbypgfsV4l3F7Hiti3GP9WSLYVmxWOkiEnza0KDfNlqJ8r&#10;RcGADYYKBSN4mLSeSYKTnX9RIkwVRtiaM5k2irjPVhGAFcjrdSIuO4xgc5Fm0/XSieNtbggQk1Cy&#10;glh+utXwIYi8FCvgIRNgWwlfJcGnXIZgAlGALSbTg4lvNTxUP8GK+L+Bi/J1mtybbJ++UOREE4ye&#10;NL7VtEAPhFuDeN+VkFwKb75GZAo7ooJIJJcr+B1q8EpObyMqJzvQPNeO4k4nwg3e8EogTUnIuOwY&#10;qEs1pLYJSfUZrCwkN+QgnTBLpbWlNDh5Ox/J9eKsqJiNIo30z8DxBwv4+l9u4B/xCL/+l2uY3lFN&#10;zVciMYs7G2OfrSYF+c021PIL7Jmtw8y2HgkS67fyC9nQhLPn5nDm9DROHp0k2EYx2leGjmZWWw26&#10;e1owMtWHRubo/Pp0ZFVboctVIcwQiACVNwLUXoRYKDrX1qJ/Uwvqxyowum0Y9cMNyG3Ig4N/Q0aF&#10;BdnVyWgcKeP70iM2JRDRKX40umAonOFILIyBkoBLsDPOlCYih8aoz4+DgiA0EIgdfM1DJzfg0LG1&#10;WL+5G1VNaTDb2JOkM35mejKG+iHaIa7IZm9EsMlYUemu0go9EQSgPFucgZMhs0aHoq50VLJ3rJuq&#10;ROu6VlYPGmZ6CTXCbGoEjZNjqB8dRFl3G5z11TSLCuQwfmYXlyC3uAzZjnykp2bDakqF2cAelhFU&#10;pzNDqzFAq9ZDp9LAkKhGslYPR1IKanNzMdbSgm3jYzi5dTOuHzyAu8eP4OnZU/jg8jnWWXx09QI+&#10;uXoRH186j48vn8envP3pjYu0Dz7+fX380u1Prp7DRwTeh5dOS9sPBAQvnJS2750/hnfPHsGzM0fw&#10;8PgByQIvbWeUFcfppsawsa8T020NtJZyVDrsyDCYoEtQIiY8ljE0mFbmB3fvAMKNYHP1w6rVfljp&#10;Sph5BGLFai8sW+lO2HnC1d0Hnj6+8A3yQ0RsGOTKCKg0UbCa5XBmmdHXXI5TuzfgwMYpnNy1Fncv&#10;HcTODUOQR7tDZwyBk/uBo4rRvCoaqQSbpdgHhjwP6HO9ae2e0NtdYMhaDavDE0nOANgKorB/zwCe&#10;vnMY3350E4/O7cSx9W24uq8Tzy+P4r0bI/jy8Rx+/mSeBjeEmyc6cWl/O7aMF2C8PQub2flOd5Wg&#10;szwLkx1VOL17LXbM9OEgI+mJPaOYGnHClu2FvMoQDK6zYWpXIbacrMP+yx04erUTO4/WYGFHKTbv&#10;rMauw124cHsj7r9/BJfv7cTB87PSFOgbDrahc96JrnWFcDRpCJW3GEl/SLj9GKvjXsXK+DcJNmFZ&#10;rkjMj0LtTBHqZosIqjSml3BE2wK4L4fR2OKZaES6iZAgqMgVi6AbGGMNbPNmRlg7MlssCKE1+RFS&#10;wUke7NT9EZnB7yLdD6HJPjQxV7jJVsI1bjncCTafRMJP/G4aXBBhKE4+hLHzj2TC8TevxEoxDRKj&#10;qavyTelC3qjMALbHUAQa3OGrXg1/AtlP60Kb84aRwpTbmYbyQQeaZ8vQvaEWr4hxirW0tZbZRqSJ&#10;mU4t3tL0137K5VRVvgG9u6SrxnIjQZbJTJ3ByoRFKhttLRvJ4lKQerFNR0ptChpnSrDj/ARO311H&#10;jR5Ew6gdWfVJhIQZ5hIrqZpC3bdwB0oiaNJR3p2PNkaxoblGjK1txq5DE7h8cxfOnN+C3czzW7ew&#10;ts5hw6Y57DuyG/tP7UXHeAsK2xwwF2gRncweXhfMD8qfauqFDOb+9jW1SK3Uwd6Yhp6FTmw+ugl7&#10;z+/GsRsHceDidmw+PMtebh/WH5hATX8+TAUJiE0LoNX5sYfwgdwZiuLeDAzvbMXwjhZkNRogF2Pj&#10;rH5QJIegkGDsGypHL3uurp48tHZnIb8qHtZcf8gyRKfgLk2HFM3b0WkrEZ8tLhFxobWtRmy6D1Q5&#10;oUgqjUd2ox7FA9mon2a0XteCljVd/D46Wb2oFbbW24N8xjYxiiCtgGbmdCDFkYNUew6S0m2wJqUj&#10;2UKwGpIksIljagaaj05HsBFqFq0OmSYzCtPSpQVopzvbsX/tLC7s2YEbR/bjwZnj+PD6RXx26yq+&#10;uH0dP33nOn5296ZUX966tlg3r/G5K3zuqlQvbv/srvjZ6/j5Hf4MH/vi5iV8LgBI0H185Sw+vUYo&#10;XjvL26cIvNMS6J6fOYpHxw8xpu7F5R1bcGh+CpuHeqQTFa1lxSjKzITNbIU+UYOo8GjJ3AICwuAr&#10;4qiwNALNzVOcQAiiuflilYsXVrt6wcXVG+6ePnBnLPUJZCQNZ6OK8oMsLhhWgxx1xXZsYoe4Z2EC&#10;x3fM4/7lI1g/1QmDMghaXQg/zwQ4xdQ6FSKOhsJc6ANTnifMeX5IKQyg0UUjyeHBCOqOlBx/ZLLh&#10;L8zX4daFrfjN53fx5cOzOLy2BUdoPY/PD+O9W+P44ukcfvHeGjy72Y8rJxpx9kAdNk3aMdSchD1r&#10;mjDbW4bmolQMNhRh77phLAwxck524+gOmtvhUZSVx8GYvgqFDYTOgAqDG9Kx/lAR9pyswO5j5YRa&#10;Idatd+Lg0Q6883g77j/fjxNX1hJ867ivT2JkUzUyquPZ5iKQViOHws7OQfYGlkb8jQS35dE/ltYq&#10;MJQzzTBJpNTrUNBnk5KLWD0/jj+vK5VBX5ZAW4tlmxBThkWwsw6HzBHJ+5EwECq2FhMNLgMWxvnI&#10;DB8kFoQRjKGQ5QRJcAy2ekoX4a6MXQZ3GpeP2oXWtRoBjNtBIsJ+P4ltMBNNECvAzMesLvDUvb04&#10;caXqbcLtbQJSTMIhjsl5SAPoHW3JqB4vRN10iXR9aHFvFtNNLhp5/5X6Gcaf2SbUDXOn4gde0pqE&#10;zEol4lP9qJCu8NWtgqdqJfyN3vyj+EGXGUlrC6HGeMqYaq4m6ERV8nZlGsFmQxqjqa0hHTnNqcis&#10;JRCraXzVqdTYdMItBZbyNGkkgJWAs5YlU/1TuDPxZ6vSkNtoR+NQFaa3jWBh9xQWdk5ibvMYesc6&#10;0dBdj+qOOlSKdTIb8wgFO/8vTaVYGJWFsNAxNmgJBEa0pnQoaJyyjCgosxXIqc9B12wHezF+8df3&#10;48qj07j17AIuPzyJU7f2Yd3+MdQNFcJaKOfrxaFtvhhrj/RhcEst/w4DdIWRUOeHIdERioTUAGjT&#10;QlDKv6uKNTxUgEOHBrB+UynWbClGcUsCZGnLqcdvE2zLocz1hLbYkzZIuKWtRlSKWHBGXCfFRlce&#10;i+wWM8oGnKgbr0LTdCsap7pRM9pNcDcir7YOtpIimkIWrFk2mNPTYU7NgNHK2GlKRpIAmzUNRsZP&#10;rUoPlUKNxEQllMpE2poSWVYrKnMc0lnO7Yye53Zvxe0TjJuMje9ePYvP7l7D10/v4qsnd/D147v4&#10;5sl9fMf69vE9fP3wDr57zPuP7uGrB7fwi/s38fN7N/AlQSaAJh77+uFtfMv6RjzPxwTgXtRPb13m&#10;9pJUn99YNDtRH1w4LUXcB8cO4saB3Ti1dUE6+zrV1Yb2inKU2x1830nQJigQGxmN8NBIBAeGI9Av&#10;FN5ehJtXACNoANw9aHMevn8qTz7m4e0Hb3G2NIwNKtQPIcHeSIgNRWVBFkY767F9fgR710/gynEx&#10;59wA0s2xcDp0yM7RIKdUi6xKBffFKFiKAmDMp7VleyCvKga7CY/2PgvMaS7SqvCZbLTjY4W4fHoB&#10;v//yPr55fgWb+kux0JOFW8d68e6dKXz0aBpffjiHdx/04SJhdOZICfZtzsNEVzI2jHFfGahAS3E6&#10;mooycGDDGA4wju5dM4w9GwawY1M77DkhUJnfQmaRN3JrAjG4xoozt2h9+7Lx/OMp3H84jLnZZOzf&#10;X4snz7fhnYebsONQN4bWsZOcKkTjRAHKB9KlfSy1SoHUaiXTAzuGBEbRmB9iRdyPpevIZOxkBdQS&#10;86NhKFMiMj1IMi0lLc5UmSiBT8UUI8sJJ+yYTAg0ARY9YZfC10yvV8PRamDKcCCjRU0mMJlVxhBu&#10;wQhPEyMOVmCV7G0a4nJ46zwRaPamoXFr8kCwiKtGAs0sYii/L1qfr0FMN74KfmJMqWkF7y+Hi1jW&#10;T7WE/9eFkiVD60IlujbWo3VtNaWgFKUDDhRSLop67YRbAV5pnmtBw0QNKntyUNmRiaZBZu2xAtQO&#10;5SOzwUTLCCIhfQg4D+qkJ8JTwhCVFkUbkZPMOsIqmbZGc5PgRthVcFtlR3KNmCpcrBUqlt+jSVSk&#10;MdKmQyeuDC5NJyDZOMvE7RSqZIq0bJ+ZwEuqyGQPk0aby0J2fS5yGvIZNx3ILKfuVjholYxdpTRH&#10;/h6xDqmpNJWQtMFYzMbN/5dEeKZUp8NQYoChWM/nTRLsxHG29LJ0VPdWoXW8GRObR7HrxBacvkV9&#10;f3QGV56cwek7B7Fm7yim9/Rg/kAPqvuy2GNHQmkLZEz1h4pflCY/mBElFMl5EWjpzkAXo+Sa2RKc&#10;Oz2CE8cYE052YN22EjQNmVDak4iCThly2sSKWSEwFHlyx1otwS02Q1ysSLjx9VJrVHC2pfJnc1A7&#10;Uo+GsQ7kNVchvaQQ9pIyGoIDhtQU6AgpJQ1ModRCo+XfpTFBLcZ+ytVIiJNDHpsARVwCVAkJ0KsT&#10;kZ1iRU2+iJ5N2DM9iSu7d+HpueP44PoZfHbnMn7++Da+fn4X3733QKpfv/eI9XCx3n2IXz67j18/&#10;X9x+8+gdCWKiBNDE/W8f35Hql2L7PdyEvf1M2Nw7i9uf37mCr+5d4/aqBDvJ6K4wyjLivnfuFB6d&#10;PIzbR/bSILfiyMa12D41jrG2FtTSTrPMJhjFtEdhkQgPDIMfoebJyOnh7vun8iLkXoDNi2Dz9g2U&#10;rnXzDRS3veDj44bQIB8aYDQKMi04uGUNDm2eI+CGsXfzJHLSVCjMMcGerUUq92k7U0uGGGpVGkGL&#10;J9zsXsgsCMGWvc04dW4UxYSEze6HtAwvtDJ+7dzUsbhYy7vXMN9ZiLH6ZJzd1YLnd6fx3sNJ/PSj&#10;Wbz3uAfnTxfhxBEnjuzNxcapbKwZysFMTzEt1YZqZwpNchTn9q7Hkc3j0tjRni4HjdwXGstSZOZ7&#10;IbvEG9MbM/HNH/fhwMkCfPblPL7+eivmZizYsN6O4ydaMbcuF819ZqYfO1omC9E8VcpOsggZtTR3&#10;Wlc2O2gBIUVOMDykg/M/xkrZT7As9kfw0q1ghPRBdGYoIthpR9uC2b6joeP/E9YmjE3mDEc8O3YN&#10;AWhkPM2o13C/NcHWqGZbjCEHEpDVoUZ6iwLWWkZXdgD+ptWE59uE6BL+PgEpLwQlCYD5IsjiKS09&#10;EMmUFMM0JF5bxNfgJDeEsPMPTmbUTHGRtj6GpYTiUglywgpz2Dk0zpWiaa4cjbMVqBkrRklfLuHm&#10;oCTk45WmmTbUj9eirJMq15RG7U1GTl0yCttzkNOaRVPRQE5NFzALMoeywqiNwfwl3HG0jG3pUfyj&#10;NdIU4RmMqqni8o+qTOpsMrQEloCZltBSlyRDVcxemPDREWza4lRW2vf3CT1CR0/YGQgtfTG3JZmE&#10;ko12x7hVnikBzyIWfBHg41ZfkiKNWVUVmKEp5Gvni5XkCUm+jgTLckbfSgKzioZD4CbzPWXWOJDf&#10;WsK/Lx/2mhyUd1Wie64bs3tmsPfiTpy+dxS7GX+ndg9h8/EZTG7uQBE/D7E8WBy/9LhURtRMX2gd&#10;wUjil1zdbMKWrc14nxHgqy9P48ol7pS76rDrQAP2nmzFjlONGNlmR+WQHPmdYpV4b2nREDktQBhb&#10;TJor44EfDIXR3Pn0fH9JKO0sofFVwpqfjdT8fGTkFcDCeKa18O/UG6DW0sqUhFuCGrFiOqBoMXpA&#10;xi13vJhYaOLlsKpUcCRbCIdcTHW24tDCHG4c2ounZ0/gk5vn8YtH1/Hdc9rYu/fw3fsP8asPH+NX&#10;HzzBbz5i8fbvPuT2g0f4DZ/77fuE3fMH+BXh9sun/PkntLvvTU3clx7/Hm6/4nMCcF/T7IS9LdZV&#10;qb66J27fkGD3xY0r0nG7jy6dxbs0R3Gi4t5J2hsBd3bnFlrLDGa62xjT8pFrpSXR3BRRcQgLDIW/&#10;lz/8PAPg40lbc/NeBNwLqPkESiWOy7l4eGOVmwtc3FYiwJ+2HBOKTLOaljbOSLgd60a7cPbgFpQ5&#10;k5BvM8KeroHOGMmYT7hVaWltcbAUh8CY6ycNoSqolOHYGXaGu1uQmxuMzAxPOLgf9Lbb8N6do3h8&#10;6QBGG2jGlVYc29SAJ7cnaGoT+Nknc/jgaR8unyvF8aMOHN7nwG7Gx61zRZjsLkB3TS7qC7Owfrwb&#10;J3YQuNOdWDfRhOZGG2yOGHZmbkjjPpLp9EFHvxZf/Zpp41YrLl1rwHsfzGDzZjt2bC/C6HgS2rrV&#10;KGtKQPNwOnppbfU0ynKKirNNpCQ524ACGY1aZLcakUAbFBfFroj/McEm4PaTPx1zC08NRJwjnO03&#10;gSWTSs0UI8+PgCKfplZCU6tRIqfDjIJeJrwmFdtdJNubWGqP6ahHJ4EtLM0dHuplf7I1V4ULQefL&#10;1w+iyQUgxOqFiBS2qRwmISYiBRNRtM0P4emeSMgNZJsWsPNFfE4Abc5LsjgRUX25DaUJOtqTmTb5&#10;d06Vo2a8DBWDRSjuzqMgOPFKy3wveqm+TaM1KCCYcmpSkF2TwfiVB2d7EfK7ylDQXc7bJQRXrrTM&#10;nrXSxl+ohI/Oj6T3YjYOIOn5pjIjoMyTI4mvkdFCLW3NQ0ZbPsyMpwbCRVtqhZ6GpWWpCSMBNVEa&#10;Qk5NUGmlIuAINUMxqySDJseihRlY2lIBRis/ZDOUBSaWhfpsZM/C24WMYnwtfRkhIP2OJKi51dDs&#10;jFVZfE+0vnraX10hbFX5SK9ywlZHI2wuRCFhUjtah861ndwZalHFKLzx2ALO3z2Oi7cPY8/RNeif&#10;qUdWhRGKlGDILP5QJwcjK1eBNWub8c0vbuLrn13F6dNjWLNQSrA14/DZTmw6UI72GT1aZjQo7BIr&#10;bvkgoyacH7wOGXXUe6c4pueORHsgjEVxMBeqkFxkgTU3DWZHBlKcTlht2dDQ1OIZK2WMmHK5CnKZ&#10;uBYtEbJoBeLEgPFYGeHGqMAS14U5+fNttD1xWcW5XVtw/8wxvH/tHH5Kc/r68U385r17BNYDgovw&#10;+vApfv3RM0LtOX73yXP8/lOx5X3C7bcffA858XM0OAE4ATMpfgqY8bYENwLt5fpO2Nz3Bvf1/WuS&#10;sb0Am4Ddz25fl+D2ydXz0rG39y+dwNPzR3D/1CFcP7gHZ3Zswt75CcwTbh3FRShIYsNMVEMWGYuw&#10;AHauPgEI8PaHN4Hm4eYDd8LNjSbn6uYlmdtqAm+lmwe3bnBxX4lAxlGNIhpJ2gR01pXh8vH9mB/u&#10;xLlD29BWzYaQbkJhFjtJFRuYMQyOahMyKgmC8kgYCwOhJth0Gd5obLPi1u2NmJ/Jg43GnWnzlWbm&#10;vX1hG8bbSlCRnoiOIiPfezWe3p7E+w8m8SWN7ZPnQ7h+oQInDuXgyD479myxY/NsLiZ7CjDUQuso&#10;ycF4dz2ObpvF+qEW9DQVo7E+Dzt2TaOB7ShZXJNn9kRzqxbf/Ooovv3dftx9PIQrN7uxZ38Vdu4u&#10;R++ADn2jJpQ1xsJRFYW+NSVoGM1DaW8ODSaX+5uOAhDJ9psAWxs7UcItNjsIy+NexZKoH0rjNlfE&#10;v4bVCW+wXYuLbd0oIjKKgYpyImd7iuf9GGhKxYIscmS2GJHfl4rCwVS+nhZJdTJCjfY7ZEb+gInt&#10;NZKm5Up4LsHy2KVwU7jCS+1BSyOk0oIQKa1yF0RpCoO2KJptNQLywmDE8rOW5wWSE2KKr3jUTDvR&#10;va0eNvF+HYEITHaHr9VVWpw5nKYnLpuqnRBr7ZagZqQMpX2FyKOUvdIw04P2tb2oG2tEeU8Zqgeq&#10;UTPUiLqJDjRM91D1BtCyZhAta4eZZ0fQvjCOjg3jqGavktGURbgoEUYChyT5IsDoAT+DB28HEDaJ&#10;SGnMgK3didTGLKSIVbwZWdMaxX1x8S93Du4MYnyquSZ7cYC9WD2eNmYUK1exTBU2Wl0yNLQ9bQWj&#10;GA1MSxNTFplIeMKMEFAWmaEoIHBobspCPsdSF9PmSpKgKiHgxMwe0pTjTmp4IbLFDCC1xTSkAtia&#10;i5BFsGU15cHeRMi1CZjnwdGcC0cdo3kre8Lpdhw6sQnvPDuLi/ePYvuRefRO1MNJKzRY45CSKkdr&#10;Yx7mppqxYXM7Nmxtwba9rYwudWgf1bOT8EJhRxBs9ez5GUXzWpUo6bagfsJOdU6WwBYpLhXJCoPO&#10;kQBlmgKaVANMNpqsmAzSaIZMo0GsQiGBTUZ7SRTH0WSMnzHiGFQ8oiLEAHX2sLJ4ZJstaC8pwrbR&#10;AVzZvxPPaUWfEyY/f0TQPLtLSD3A7z6gidHIfv/RU/yOUPutANuHz/4T2H5LoP2eFvf7F4B7//F/&#10;gpsoYW8ikr6wtV9/DzlxX8BtsRhbH9z4HmzXub2Bn7+zCLZPrzGSXjmLD68sXjby5NwxPGA0vXFw&#10;N87t2ICD81NY398jHR8sSqfJyxIRFx6NMP8Qwo07uU8QAnyD4OcrRij4SWBzcfXEKlcvQs2L9wk3&#10;lxXw8XWTjrPpFTHIS7di6+wo1gx34cz+LRjrrIXdrEKJnd+nNgaR8b5Izk1EZoUKqRWxMJeF0qq9&#10;oEjzhCHNB8Njubj3zgZ0NDOypnmhvysLpw/OoC7PhKosDaoyEzDblY0nNybxwf1JfP7uJD59dwg3&#10;zhNs+x04uteO/dsd2L+lAke2D2LrTD/hVo2RjhrpjO1kez0aSvPR3lyL3/3uO3z08TPG0nrUVmfg&#10;1KlJPnYN3/zyON79eAN2HqjE/OY8dA9b0NZHsI0nw1EWjATrUkqKFj0zZWgQJjOUz4jGtkXzMpbx&#10;byLc7O1mOLvSkeCIkMZsLqexrYgTBvcqVsnfwDLeDjC7S1AziuNsjOe68niYqhVIazKgcCAT5Yy8&#10;RbTD7A4BSg0KhpJQNZuJotEkAjBcOgngrlgO94TV0mB2P4OwtVBEZwQjJkMsvMTvhCZorZZTfKJo&#10;bIGQ5/pTUCJoY0YMi1XiTo+gc3MtSodz4OiiqPBviHaEIDDFGwEmD8RlhEpwqxguop0WE+IllIgC&#10;vFI13oKK0UZUjrVIZ+PqCbP66V40zw+haV6saTiKlnUTaFs/JVXLwiQa14wuXpLA/1tGuzGXGxFs&#10;9kcINTPYxF9oYY62+kjAU+bzg6hNRkqVhTps4YdEA6uxw1LvREpToTQ8S4xqSG+hRbUUsQpYtCoa&#10;oijpeTGcqzlHWpdQXE9nqScIazMJulToK2l4tDkjo6bYGvj6lprFQfvWOjv/r5O9CyHWWECoFcPO&#10;HlKMtMhmJHXw9cWqWqLstMss9o5ZzVnIIoALmhyo4O8rKU9GV28JNu0awrHLm3H1/iHcfnwaF28d&#10;o5ltQk9/E6NJEpKsMmTn6FBJgPeNlWDdjka0jVDTy31RO5TAnoS9ndMdeS16DG6qxuj2WgxsKkdK&#10;eRwik7yQkB4OVXoC4vRUfgOtTMwyq9NDazRJs9saTBbpbKdawxhKwMXT1KLErBtB4YgO5g4SH48c&#10;qxlNxfnYSqhdJ9Tev3IOX96jTT5mRHx6H79+7zEhJWLm4laA7UUJM/s9gfYCbNLjfOwPNDpRL8Am&#10;6mWoCXsTABNQ+404JvcS3F7UC3uToHbnmnRS4fObl/HpjcuE2nka21m8d/EMnp8/hSdnjuP+8YN4&#10;5/AeXNy5FYfWzmGhvw99hFseQW8g3GKDoxDiE4xA70AE+YUgmJ+Bv18wARdCwAXR4PwZUf1oc97w&#10;dPeAt5c7Pyt/KOPCCMdI1OZnYaqnCddP7sOW6X5k6hNQbLPCrI6DLC4I8coApBcqkcUGncZ4pcrx&#10;hizdA4pUT5gy/LBndzuunJtEJS27tz0Dx/azTVSkorHYgkqCrbNUi5unBvDBg2l8/HQUnz7txb0r&#10;1Th/OA8n9uTg6I5CPLo6h3/67gl+9ekTfHT/Bh5dP4N7F48xgreisiAXg339+Md/+Gc8e/Iu1k7O&#10;4jN+F/i/f49ff/sYu7Z3YnDYjrp2LWylwUjJD0Jxowad49lIKQhFlG454tnobSVq5Denc7+Lg9Ie&#10;DW1+LKwVFA5aWEaDHrk96cjrSoMiJxxuCW8SbK9iRcLrWBrPWMqtiKpRmX4SCC01cgqCnEKigbM7&#10;BVWTuaiby0f5uA15veKSDzPq5vmeNjhgZxRVMEaKk49eiSvhm+iOQL0fAi00tYxwmmIYEpyhlI8o&#10;tlO+ZqOSJikWXg8n6KJQ1J+OtadHsXB2Ak1rKqR1jkuHCgk3Rs3BAmTxM9eUKxlbQ6UJcpW5sXxP&#10;NhQPFKBsuBSFfSV4pXK0FdXj7aibEtdP9bEGeLsf1aM9KB/pRtUEH5sbkQAntnUzQ6iZGkDVmLga&#10;vo2UrEc+LUeXp0RChhggHk69FFcHhyHOFoRQAk6eEwNLhR6aAjX/GMZRAkhdxhhaQRjRqMzVYgaR&#10;bJqbHcmMu6IWgZcnDeFKay5AGsGXSstLoV2JkkY/EHjS4wJ8hKO4xk5cWycG6ItB+wKWNkIru5Xg&#10;opnlEJi5tMTc9jI4O4vZY/Gxjjxkt4hxshlIq7Pyi9fBXKLExNYOXLu7H/sPTkgXYm7c2onp9Y2Y&#10;2dCKrdyRT1zajUvvHMeN+2dw/sp+bNo+hu6hapTUpsJeqkLTgA39a/PQuyYbvetssNeHw0jF7pot&#10;w/TOdoywF5rYXoe6wSwYnbGQJ4cjwUzzUhNW8VGQ0dCsKanIsGUhOTkVJoJNrzNCI+ZUi4lHREgE&#10;osRUQmFseIyg4up9cSX/2oFu6UD884un8VNGv2+e3JOA9qt3xYkBES3/DDNRf6ARvCgBNakINgG6&#10;3wn4fV+/fW8xjorty8fbvvseXgJoL6D2MtgE9L558OfjbtJlITcuEmyX/j/A9q44W0q4PT7FWHrs&#10;AG4e3IsLhNvumSnMdXejo6wcDmsK1LFyRAWGEmz+8PcKgD+tzYe3fQTspOFYYdLZUy8PH8KN0cXb&#10;E5HhAVAnRCAxKhAZugT01BXjxsm9OLF7HaO7SoqjJhFXTYxd+ghYs+KQU6lGVg2jl1iohGCLT3KF&#10;yuqGgqIYHD/chwM7OzDcm4vdmwfQwP25i/txc4GB8VmLS4d78MG9OXzyeByfPR3E05uteHqjE++c&#10;bcP1Ex344vEe/O/ff4j/+buf4l9+/SX+7puP8NufPsNpfne7N63Hh++/h//4D+DatRsoKSrC9m3r&#10;8fHH9/G//tdv8A3htmZ9K/IrtDAJSFh9YciOYoTmfWckwsRanarV8E9YiQCVGwK0bvBRihXoPCS4&#10;JRNsSVWJTDEq5BFSxX0ZNNN4eGvfxnLZj7BC/mOskImLZH8Mb90y2loc2xhh2KKFs8eKstFs1M8V&#10;UHwKUDORTfCkoW4yCx0LBaiaFhfrxyE60wv+BnFFxSr4aj0RlhSMiHQyIXvxOJ22JJppLZFtU0eh&#10;UCOJsdNaFc/XLMa2y3M0tUl0bGxkMqRxDheTRaUStEqGaWQEmKOLglNtQLw9Uoq2xnI1CvtzpfHY&#10;ZcPlNLYJMTaxBzWTvagY6yYZO0m+TlKvg4QUYOsnzIZROy2ANsjbI9K2arwflaNdqBlrQ7NYa7Ar&#10;F3ZxwR57sRirC8KMyxBsWAYfaYzY4hmX0JRgxNkV0jEyVbEVyhLupIyLenEcTMTQqiwJbpZax5+2&#10;LyCX3ECYsZLquWWl0MDSCCsxfjW5UQCRVS+GgdnZA+Qwk9PA2gpoa7mMnIyW3Oa156Ooqwj5nfkE&#10;moMKLRaDSZFWurJUKFmJ7DFioSsIR0VXEh6+fxT/+M/c+f77Z/j2m3fw8MlhHDu3HjObutHNODqz&#10;ZQB7Tizg9PVdOHZpI3Yen8DBC7OY3t6ABip67WASutfmoIw9mJi6OrtSheGFZowsNDImlGB6G7fT&#10;tMdyExKMYYyckYhLjEG8nF9yEm3Plo201HSYjRaolVqoGUGVMtpaZCxNjT1zcBjk4VFIUalQ7bBj&#10;urMVRzevxf3TR/HprSv4xUPGxOcidj5lBBXHyggrYWAfLxqaiJgvw00CmjA2cft7Y3s5ggqgvXwi&#10;4UW9iKEvg03Ufz7WdlMyNglshNoXwtiuX8JHBNuHl85J9cFFAu78aTw9fQwPTxzEnaMCbntwausG&#10;bB0fwVRbK5qKipFJc1VF03QJtxCaWoBvILwZRT3cfaQhWME0ugAxtlQMlndxJfQ8EREWAFVCFDSy&#10;CKQSbL0NJbh4eAtun9+HskwTcq3cB/jZO22MaDkGGJPCkFWYgOxqcYY0kkbtiSjzCshMK5Bs80Vd&#10;vRrnGA3PHJ/BgR1jaK+yS8fZepkg+quScXZPF57fmMbnj2fwxbMJvHurD1+/twE/e7oZn9zdgi8f&#10;HcI3713C3/7sGes5/vBzfifc/urz9/F//uWf8OLfOUI/zZYMZ34m2rprcObyQfzxn77Cp18/wuja&#10;DuQzIRhz1LDXZKB2oAxJRVpEWgIQbvRDKC0pWO8DX5W4OHYZXGVvM1F5IDE3EoaSeCQxVmbQ9EoH&#10;0pm+HIypUfAxLCHY/oZx9CdYnfAaViteg6owHLYWHRwdRhpTKhngRPtCCVrXFKCOltg0lYOJHXWY&#10;29+CyhGmp5JICg1tTbkUnuoV8Dd7S2daY2whNLVw6BiHU+sVbIMG5PdYmJwMbIdKdG6swL5bG7Hu&#10;5KQ0xKtlbTNqp2rIpmqUD1egdLAcRfwb83oKkN/HNky4mSt1iEwPlk54WKp0hHQ+k2c1jW28C5Xj&#10;3XzD7AF6W1itJF8n4+kAATbE5/qlQdhlI73SVtyvEOMXCcGaiW7UTbRjZs8Uzj04iPufHseVR9vQ&#10;MpqBhOQVCNG9hiDDGwgg4MT4MV+DO4KtQVRRGZTFJpZVAptOnBEtF1FyEW4v1yLgclgCcHk0MTHr&#10;iABawWIRfKmMjJmtYlolRsm2HNg7mMdZ2e3ifhajJ3W5PRsFnVko6GKJ6136s5HbK87Oxkinv1W5&#10;IdCLBWqoxynl0YyQcWjsycLu/aP47PMbBNsjfPXVA/zsl89w8Z2jjJk10voM1b15aJsoQt/aErRP&#10;22hiBYRZFnrX21Hao0ZZnw45jXJUdqZhems3Tt3cg10nZjGyjjvCtlYMzNTAlq9HvCoUssQoyJXx&#10;0Oq0MDKCmgi0JFMSzDoTjBoDdIkayGNkiAuLRjTBFh9GC4xnjEpJxnBdNfbOjOPm0X1498oZ/Izx&#10;5tunBA4NS4qZ3xuaOBEggPaiXoBNMjQBPAG3P4Hvz2ATMHtRkqm9VC9AJgztxfbPtvZnqP3J2Ai2&#10;nxJsn1+/vHjpB6H2kSgBtrOnCLaj0iiFe7S2WwTbpV3bcHjdLDYM9GKgrhZlWYxcjOTyiCiEBTDy&#10;+InjbAES2NxcveDp4Scdd/P1CYK3ty/LG/7+3oiJDIZeEYssixrzg204SVt7/s5ptJVy30iijSTp&#10;UJ6fgYrSdJgs4TCxI84qk0GsayG3eSHCvBQx5mUwZ3khPScQPT2ZePboMG6c24GBhkJ2LOWY7SzB&#10;SH0mTmxtx+PL0/jo7iS+eDKDD++M49cf78GvPzyMn97bh09v78e1Q2vw+NJ+fPnkCn79yV18+ewG&#10;bp05il98/D7+/X/+dwlsx88ehdKUALNNg6ziJBQ2ZGGQQNt1aiOuP7+AOx/dQOcMRaStGBV9FbA3&#10;ZkObp0J8BjtIqaIRYvSHn8YTvhp3eNPkxIF7Q5mC1qZEWq1Yi0OPyuEsFPYm07biEZC0Asvifvj9&#10;VEI/QXy2H3IIn6K+JMnQ2tYVomdTObrXl6KLhtU4YkdlVwoqaH+63DDG3hCEWdzhrlgCL81KBCZ5&#10;I+r7yznUhVFIZqy1t2nZBlMIq3SpRve1Yf/tjZg5NEhoNqF9fRs6N3SheU0Lk2IzuVNP6ari/ylH&#10;QW8pt0xePZSpjizGZD3hFogwmmsi06FYq/SV4qFmQq0Zud11JKFYvq1DglfVxIA0s0SBmLm1p4Ww&#10;a5cmOlycbaKHP9OFxtl+NE33YGTLKM4/OIpv/tsT/A98ib/9tyfYf7Ef1iJvhBp+RAUm3PRipRqq&#10;sYG9Z2oolIU6qEos0JYTbOUZ0JYymgrAiXjKEo8ZGFMF3EzV2dJsveJEgzQZZqMYq8qYSoMTk12m&#10;NzuR0ZpDsGURZBlwdGYQasnM4lZkdVj4IZrgaGWv3G5mxM5GLXunjg38cAaSpOvSxLqhYkppc34Y&#10;kmhr9molWkYK2CO2omeoAZu3zeHAoa3YtXcDdh7Zjg1716N/vhdFrU5CywpHoxq5LQqU9Mj4eRjQ&#10;MmvCwJZsVA6ysbTIUT+aiY2Hh3D06nYcv0a7u7IFWw8O0/zaUE97lKup6HLGd3U8lEpGIa0Wer0e&#10;JoNJgpooi94MbaIacRExiAoKR2wId6CoSNj1BnQWFmBzHyPo9o14fvkkPr97Bd89Y1Rk/erdB4TX&#10;n8EmYPYCbi8eewG+3xJoL0p67nuwvYDbC0N7cf2agNovWS9s7QXMXq4XYJPOhr5zdfH4moiiN2ht&#10;BNunBJsA2ocXzuAD2tp7Z0/iGY3tEY3t/rH9BNtuXNu7A2e3bcDeqTFaWxOtrRC5yUnQy2SICAgi&#10;2AIIskCaWYB0CcjqVe4EnDfvB0rDsrx9Bdy8EBToC1l0OLKsOqxhMtm/cQoPrxzHaEsFym0WNBbn&#10;oLbUjvoqdpQ2OVS0HbM9VJr5Q8xWE255GxGmt6C1eSDVGYTMrBAc2DuIRzcPYbanBjMdZTi0rhuj&#10;TTbsW1MnrVZ1/3wvoTaGj+5M47cfHebnegbfPDyOrx+dwPENfdg52YKbx7bg3evH+bMHMdXVjI7q&#10;Chw/sBdffPERZhbGEKUOgYyg1WcnwJjHCClmuqhJQtt0PTYfX4eq/kponXqkV6ejqJudfVUSolLC&#10;pONavmoaGytA5wd/nQ/8+TcFGH0IAnaMmeFQOqJhLVUip9lCa8tljLPB1mZAeIY3Vil+gpWyHzJG&#10;uiC/24RaQq1vUyUmdjdhdHsdBjdVoX7YjjirJ972+y94zfMVvOr1CpaH/QDeictobBQatvmQFG9E&#10;2wKhcIbBVBGPrGaddJlIBWHaPFuMtcdHCLVtGN/bRwusR/NcA9oW2qUFajo2dKN5Xbs0h2HVeAPK&#10;hqppZeW0zHJG0iJGYyec3dnIbGKqyY9BRLIfIpP88Iq9g5Rn5XRVo4iAK2e8LB/tZqNvI+yaaT4N&#10;0iyuhf0dkrEt2lsPPwBha4NonBxCy+QAetf0YnbnII7f3IT7n+zG1WdrMLGdMbAmEFHWtxCgfgP+&#10;6mX8gF2l61iUBRokFpkIt2SoCTUNS9ibgJsoATYBOAE3U7U4GSDGojKaMm5KY1MbnbS0fMKriO+x&#10;kKrsoM6mEXJm9jqJjLvhjKixSGuJZRSNp7UloLTXgLJ+Cz9MB/q2FvOLTKFRmVA3nIaKTgvKWkyw&#10;l4qhNQas2TWCbYc2YnJhBmNzc5hatx4Ta9dhfGEd2seGkFNThGS+96qhPLTO5RJiBjhbw1HSG4u2&#10;eb5Wv4LmF4LCFj2mdrRi25lJbD81h50n12LniRms3zuA0TXNSHNoEBblA5kikmBLgFqjgslshtVq&#10;obGZoKOpmQ1mWAg3RWwCYsKiEBkcjpjQMJgVCahjBF3b2oyjMxN4cEyYgLhO7SaBJk4WPJQgJsC1&#10;GDf/M9xeAO1P2++hJq5lk8D3PdjEcTURQQXMxAmDF9exvbhI92VjE9HzRfx8US9s7T+B7fpFfHGN&#10;xnZ5EWwS1M6clAbcPyfYnpw6LFnbnUO7cWPfDlzetQXHF2axcaCH1lYjjStNJ/wTo2MQGhgMPx9/&#10;6Zial4cvPN184eriBTdCzpuPe/v4wYvm5u8fgHh2BmkGLYZaagm2Gdy7dIz21ojavDT0NJajuTof&#10;ddUOlFekwZoaAbnJE8n5EbAUhSEyeRnh9ibUWR6wOgORlO6DtuYUXDqxHlsn2zAnpkc6OIO57jxs&#10;Gi7CwwuTeOd0B55e6cWXD9bhD5+cwN99cgm/o2n9+uk5nNrYi7EGB3aMt+MkO88rB9lpDvUiU6dG&#10;Cis/NxMZTgtkxnCEqHwQn8J9xM7OzymDvkgFQyF/royddmMm4WSEtcyI/C5CuSEVMen8P6YAJqYQ&#10;+GuCWYS8NgC+BJyPjp+RygPuCS7wSnBDMO/HpYUhrZrtYyiHcsM005fMJBUNd9XrCDIth7NNj/qx&#10;bJYN7TP5qOhJhTo7CAGE18rQH2Jp4F/jDd+/xOv+f4Ufev5f+Inff4WHfIk0siCCYBNL7akKIqUz&#10;oI42IyNrNjrWVWLr+Rnsv7kNA9t6UM8I2Thdh5b5JlphG6HWic5NXWjdKODWicb5dsbSJumEZRkj&#10;afFgMQqHi5Hf70RhX7Y0Q3VKlRoJtmC8UjZaj+LhWtKvBgUD9dw2UvHqCTVRjchurWYObmL07GE8&#10;7aUOdtHiRFwl6IZ7aUADqB3tQxPjbMtEG1on66nGhRjdVIwjVwdwmF9q66gVzuo46axSgHo5Qs1e&#10;0jxLqkID5HlG6RINcdGuqigVqmJxSpeQE7CTAMd4KsEtUzrJII1NJdjEGgu2tlzm9AJWvjSPVHID&#10;4xs/OE1ZGKx1MfxylCgcVBJ60VTpBOS2yaHP9yGM0/jBGFA+YETf+gJM76xH2ygtbsSJytYUFNRm&#10;oG+6G4MzIxhft4Dh2Q2YXr8LUws7+DOjjKGDKOXnYi00IbuWO0OvCZ1rM9E4ZWTkjSJAFewBY5FU&#10;FIKcepU0vGVwUx0md3ViZlcXJre2YnZbBzqHyxGnDER4tD/iEyKh0ihgsZiRkpIKszkJRhqbUccd&#10;Vtwm2GSMobERjKGhEUiIpFla9OiuKMHWvi5c3rIB750/ji/uXmIEvSNBTcBJQGvxuNrz7+uZ9PjL&#10;0JPsTAKbuPTjKX4tgY9Ak6AmbO3Rn0ztZbC9gJswsxe29u1D1oPFEwYv29qL8aQvRh8IsH127SLB&#10;JiLoGbx/XowjPS5B7empI3h88hAe0tju0Nhu79+JawTbmY1rsHtiGLPtLeiuKkM+I7hRIUc07dXf&#10;m/ASF+yKMaMsYWyrXTyx2tUTnnzOj5HVj2CLYIdgSFSgttCJBXbQt04fxL7146gvyMRgSw16Wti4&#10;apxoarCjuEQPjdkH2nRfftdi7d2VjFhvIDHLFaYcX1hoNcXFCTi8axi713QzKlfhzvH12DxUjhkm&#10;h+tH+3DhUDPjZQ9+/mwn/v7Li/iHL66xw7iEP358DWd3jGCwzk7DK2KErcORTTM4tm0dNk2MIId/&#10;mzguGK+ORJQhCIFqbwSK6c8zoiDLikWsLQoKexzUDhmBRoOrt7JRG5HTlsloyXaUS5tNDkWENZKJ&#10;KQJ+2hD46ULgpQ6Ap7A4vpZPIk02wRt+iT7SGGt/tZjqPpJRUSelnfz+dChyQ2l5y6RhWbb6REQl&#10;r0Ziph8rAK7RP8HbwX+FFeE/xqqI17Ay/DUsC/8JloT+CK8F/CVWRr0qTUuUwJ9VMoZaSmXIqNNI&#10;Jyt6NtZh28V5HLi1FYPbexhxa1E1JoZHNdDYWtBKS5PAtrkXnVv60L6hBy3rutA0R3ubaEDNaA3l&#10;qgwlIyXkVz7s7ak0QTPKB+1sf1l4pZFk7N81ipb1vQRBJRzdlfyjyuHoqkJedw1zdz1/aRcqRztQ&#10;MtCC4t4W5HWJxUV4e0hYXCffUBfqCLYGsR1pR/VwDUYYs778zXX8j397jt/9/TV8+7tLOHp+FE7m&#10;60jDKvYQQYyAagJOD1W+EZqiZJa4iDeT8ZTRtILGJoDGWCAtHFPnYJZ2SFE0VcwwIo6rNduRzfiZ&#10;3ZzOSGqGoVqGhIIA6GlKGQ1xSKoKQlJNABJz3WAoDZAW68iqj2J8jIGlOIDxMZHvNx3d84UYYO8x&#10;tbUZo+sb0TpUh+7xHvRODKFvfBJdw5Pon1iL+vZB5JYVo66zAZ1j7ajvK0F5N21vwMS/WccPW4OK&#10;QRWKupT8PXHIrqf9Natgb1AyLmRiaHM1msftaKPyj66tQ0F5EgJCViEyNhgarQKpqRakJiUhyZIK&#10;i2lx/KdVb0Iy74vRBnECbJFRjKNh0MvjUJyZjNGGGuwdH8adAzvx8dUz+PLhVXz7jAb1roCXMC9h&#10;ZOJkgIDaexLcXliaKAG5P9X7T6T/8+vv/++vRAmoPX/4p+NpL8D2Mtxejp4S1O69g6/viTOhi2dD&#10;hbEJW3txfG1xcPx56Rq2F7OBPD97TKpnZ47iCaH2+PhBPDp6QJrf7Z39tLZd23Fh83ocmZ3Aht52&#10;DNeVoyEvG1kmLdQxMYgkuALFGNLVXnBZ7QFXQm4Vazlvu9DifIOC4Ovvh9DgYKhkcShzZGG2tw37&#10;1k7gMIHSUpKD3roKjHQ0orkqD/2dxWisTUUa45o22Rvm3GA20NVsqK/TCFbCmOsFY7o7nHlR2L21&#10;G3sWurGDNvHk7DbsZec+VmfBhtF8VBXR4FvM2LGxAfcub8BPnxzDJw+O4tc/vSmtntVamYme+jx0&#10;VTsx3lmFbfMDeH77Gu5fv4GmpkZptXxfhRc85S7wUXogQEtzyxBrAYcjMiWIZsb3ZY+Spp7XiXHO&#10;ZVqk1li51TNqRknLaYZZoxFoCoe/IRxeNDcvjT/tzZ+vS7gl+BJsLJUfvBUehJ0bLc9bWjUqJjsC&#10;2mIZojNofqbV0nHo2HQvRNPAoviZuMS+hreC/xJvh/41ljJ+Lg37IVZE/liqZby9KuLHfP23kJDh&#10;BxNtLatazXRXhCG2s23n12D/je2LpkZLk2aVHhVzEjaicU0rmhlFW9d3omNzD7q29KKL244NXWhf&#10;6EDHWgrUnJhmrYrJMpcJzYDEvGhabBzbXgaaxorxSvlEHRrX8gU2DqJ+pgO1U2Je/W7k99Yhl/G0&#10;bIjxdLgFRX0NKO5vZrUwbzegoL9VOoFQRaBVMb7WCqgRcrUjHWiYbGf+b8GFO/vwv//jS/zb//kI&#10;wKf4D3yMn//mAma21kKRHsAPKBTqAh0/PDPUhWboi1NgJNCkOPqnY2zZMItVsartsFRmw8L7yTXZ&#10;SGE0TW+wIbMxBVmEWmqdmq8Txpwthij5Iq8pXproUlfkAZl9JX+PF3uzBH4oWTAUeLL3XQZNrh+S&#10;K6LhbNJKgGoZK0D3TAUG5lvRN9uJoTWDBFw/GnsI9fp6ZBUVwZyVDk2KAQabDhklRmRWKZFREwlb&#10;HXukch8kE6ap1eHShZ2OFhUKu80o7DShcSwLU3saUNmbhPLOJGnW36h4T5rEKkJNhuRkI7IyUpFq&#10;FWBLhtnIKKA2IMlkQZI5BSqFBgmMonHh4VDFRjOGqVDjzKQZNOLUwho8JQw+u7E4XEqATcBInDgQ&#10;5iXZl4iVkrktngF9AbYXcBP29gJiol5cHvLL54/w3bP/HEPFQHgxIF6UuP9y7PxGwIxQ++ouwXfv&#10;zzH0BdQ+E1MevQS0xamNTkj17rnjUgR9JKB27IA0eaUA2+19O3F91zZc2roRJ9YyzjMlzLU3oq+m&#10;FMUZKTAnyhFPEwvxDYC3O2MoYbZy9eJ0RqLEBbsejKI+fn4ICgyCMj4eztRk9DVUYefsKI5unSVY&#10;8tFbX46JnhY0lOegv6Mc3e35yC9SwpQRiOSCcJqaJ0KMryM+fSVMud4wZboh0x6Ehfl6bF/Tgf3r&#10;+vDw7E7sJOC6K82oL1VDLn8bcu1KGJJ8kO2IRU2VGd2ddszO1GJooAQlBSZUsFOvKeb+V5WD9VN9&#10;+Oz5Y/yf//Xv+Md//CeMrhmDS6QL3GWMjQqxFZM2iskUxJT+QQhP9qWZBRByYqrtUMjtMdAWKAg5&#10;JRSOeIItEuFJkQixRsHfGAY/fQiCzeEI1AfCN9Eb/oy4YaZgRmwxcaMXf4cbfNSejKve8NX7IDRJ&#10;LEuokCZKFde6RSSJoYB+BOwqLA3/G7wR+F9pZ/8vvOb/X/AmIbck7K+kejvkr7Ei4oeS1fko3oQs&#10;zQtF3O+n93Zhx8W12HttG/o2dzPxVaNipAYllKESbqtnGlG/phkNa5vRuNCCts2MpFvYHnd2onsL&#10;gbauHrUTjKF9TthbxNDJRGlmksh0P2kMa1F3JupHivBKJb+EuhmRXcX1bG2oGe9Ay9wgOhfG0DjT&#10;Jy1G7Ggrp6XVoHSgmffrCbZ6lAlTm+hhNG3jL2lG1QihRrhVj3WgeoI2M95CQHTi/vOT+Lt/fop/&#10;+4/n+Pf/eEzAfYyf/eYy1u/rhp36rKBK66n8qjwVtIV6wsnCiGqFUhicOKHAiPrywHkxxMpM8FnL&#10;02AutRImGhR0JyNbDMQtCWVkCIAh2w3lLQqsO1iDmjETNGLCwGJ/JBM4+iJfqJ3uiLO5MPuv5g7h&#10;xp7YD8aCGGRRwQuaU1Ddl0fIVaFntpXVTTNrQFJuCmQWBYITouFHwwpTBUORRoAVRiC3NQFGAjQ2&#10;cwnESuLpddHIbEjg55WC0v5klPZZUT+Wgs41TgLOhqImRub0aHj6LEGCIgKpKQRkmhWZKUlII9jS&#10;rIyipmSY9GYkGc0wao3QqbRQxsogD2fMTpQh16pDZ1k+tg714PrurfiQgPjp7Uv4+tFNfPOE5vRU&#10;wO0+AfVA2r6Ini/sTNx+cV9sF5//3tQItT+D7aF0LZyAmrAzAbIX0xX9fwPbV/du4ufv0NBuM36K&#10;KZBoatL40O+hJkztxdxtL2D2sq2J42r3j+7DA5bYimNst2ls13dvx5Xtm3F641rsnx5j3OvGVHsD&#10;GgocsOmFtUXT2gKloVYe7l5YvsIFy1a6Yvkqd6wg6Fa7Lx5vCwgIQnwUO7O0FHTVVmDz1CDO7FuP&#10;weYS9DaWYZIddmttEdrqCzAywIYmLi7PCkdmSSzjlyeC9a9BkeECCztFY6aY6SMQUxPlmBtvwPZ1&#10;/bh9fi82TLagtsSEdO4f4QnLEKpagTirr7TwSKzJB3KLN+QmX+hSw5GUxXiWlQiHXYsKppVJysKz&#10;R3fxt3/4I37/t3+UDoesDneFW9wquMYvlcqdr+mtXiUdKI/NDEJYki9CGJkF4KLTQhkno6HOS5Ag&#10;J7OJIuBSYxFiiUCAQcxpRrvVBSDY4EfwhSDRESdJRiDv+zLy+mpouHp/QpARnnCTE5BptRYEGcVJ&#10;CE+22SgEmzzxFi3tzZC/whtBf4HXCLg3gv8r3gr9r3ibYFsW+QOsiPoRXGN/Aq+E19g2o9G+pgQL&#10;J0ZpagJqPSjpLWNsrCBD6lA8Wo/yyUaCrYlgYxFgzRsa0LKpjtsq1M2VIK8vnZKTCHmO+BuDGcmD&#10;EZfFv9nmR8P0lC7VKmEMrRnKxytV0jJwYopfwm2ik2BiMXbWE1qt1OKm2R4qXxfNrQn5NLi8Dirj&#10;UCtKR9podQ1wdvNNMaJWEnSiSvlcuRjFMNGKpvEmzO8cxIdfnsOXvzyF//Y/38H//I8P8cGXZ3GQ&#10;+bpppFCCm6MpmdHNCkMRrYsGJxZuVha8GBqVCl0pqziVAEyDqTQDRjFNUYEZcRkyqJxxaJkpRFkP&#10;X6MqDlllUegYzUT/dA5GNhZTTbXIqJfR9qKRkCOmIHZDfLYnb/shwRnMLy1MUni5LQqyjAho+CWm&#10;lmqQ25AiTQxQP1SO9skGNLFnKWpxwuQwI0wdisxyM1qnilE9mIzaUTNSKv352kugyHFlZDehfV0+&#10;6iaypdlLayfSUdytRGmPDlV9KSioMyNe5Y/gYDdYjEpaGsGWYkG62Yx0yyLYLGaCzWiBNpHAT1RD&#10;r9RAGRUDXUwUMtVylKWZMdFQgSNrJvHoxAFp3rOfvXMZ3z4k2B7RmsQQqseMh+Kg/rN7jJcPpJMA&#10;4rjZy1ATxvYCbFIMfQlsol6A7QXUBMz+NA/b9+Ym4uaLEuNBv7xFQ/t+LjcBtJehJqYtElD7f4JN&#10;iqDfnzB4cGy/VPeO7JXAdmv/Ltzatws39uzARVrbsTXT2DUxgIX+NgwwkhYywpsT4hEXEoogXzZO&#10;L8bQVW5YTrAtW+lGe/OEC2OpK+Hm6xOI0KAQmNUqNJYXYWawE6f2bsB0bz06avIx3FWH3rZK1FXa&#10;0dtViba2HMIrFsmMnHJGz1D9WwScB6z5gTDbPZHkCEBXfy76B7iftBVhdJT7SlMO8vI0SNQz4sUu&#10;gZdMzP/vxkgYSNsJRTQtK8zoiUgzYWcOgopGlW5Xo6AsDW1sY+cunsAd2u6hE4eRlp8O1whXuMev&#10;hEv8m3CTLYEra3X8EhrUUmmkT4ywtxR2tmY/hPB+sJFRkQYnznrGpoczNrJSoxCRGsOfDyOcAuFP&#10;eAURWgrGWFlWmLTaVIDBC75aX3ipCDYtP0fe9lDS3riNSI1ArC0OfrwdT3DKHDFwT1yB5TSyJWF/&#10;jSWhtLRwVsRf8LEfYFXcq1glBtZH/whqgkhcTpLeoEY3QbX+5DxFqBrFPWUo6atC8WAtCmlspeO1&#10;qJyqQ80shWSmjKnQBmudEqrSKMTnBCIiw4vFtJUl2rE3Ic5K96at8bPk46m1iSjh/ynvz8YrFZMd&#10;KKOplY21oYK2VkWoLdoXTYWxtH6qEw3TzLbrhtA814/a8U5UEF75PXWwd1SicKCJ+bgbJTS3/N5G&#10;vsnF16mZaEPDFK2NufjJl5fx5POTeO/L0zh3e3Glp9JWG6p7crBuXz92n5rA7K520tvOGGdlfLQw&#10;M1u+hxvNTcwUQlUXYBOlLbAychqo4tTufAU2n5pC+zQ/iEYj9p6ZxPl72yVw1g3ZkVQqg42PF/Ta&#10;kJjP3is3Agm54axIKAtl/D1yONpzkdOSyy9AQy0PQ5QlGKqsWJjz1UhnpChgbKwbKUALf0fHTD2t&#10;qwy9G6rRPp+L9rlMgjWZcZQRx+nCXtIFue1KdCzk034zCLUM6eyrOO6WWhGJDDHLQk4CwqLcERPt&#10;D7NWgQyrCRlmI9KMBBxjaIrJCqPBDJ2WkJfLoVepYRIX6NI0LHHRsKsS0GxPw9a+NtzYuwXvXzhO&#10;cJxbBBvh8i2t7auHN/AVt98+uY3vnr6DXz2/i998f6b05XoBtUWzW4yhL0qATUDtq0d3JKgJkIl6&#10;Mcnki/svTg5IRUuTgHaD0fPGZQlo4mTB//OYmgCbmGX3BdwE2MQJAwloNDWxrsIdgm1xbYU9uEm4&#10;ics+xOy7p9bP49C8WCSmH2t6aVjFubBplZCHsYESaj6eBJmLG5YtX40VBNvq1V6MpCxXT2n2j+DA&#10;UESFhCCTn3tbbRl2rh3HOu7vtcU21Fdko6UuFwW5Zul6tpZWBzJz4qG30Q6SCSfDUshSXaGxeUOR&#10;4oLEFE9kFMiRW2qBo5gdU54WqU4FDOkRCJIth3fcEnjEv0UgLWX0c0U4rS0qjY00yX/RsszsEI2B&#10;SLTQ3uxKVDTn4tLtk/js6w/xztPrBKoZq0OXwS1+OVbHvQkXvt7q2LdoRK+z3sDyqDdpccsZDT0Z&#10;J/0ZGX0RoHeHj2oVayWjpShXRk/CibE0zBoh2Zo4ERFmFcfoQhBkcoencglWEZzuiYy8ah94MpYK&#10;oHkqfeCa4IFlUTTGBC9G0yjEipMWjOiBfP8rYvk+on6IFdE/JMh+iJVxrNgfS1OQr4j6Me1yCTJq&#10;tUiu4veTG4as1mSM7h1B46w4vFWO4v4K5PeVwN6dB1u7HenNabBW66AujCG0fBGa4g5/6yr4iYuj&#10;nUFIaSDo8kMZwV1pqO5MXOxskmiv6ZQEik3JQBpqRnPwSsm4WLK+FUXDLZKFievT6ib7GEeHJahV&#10;jzVL2471w6wRCW5Ns30oH20jURsYScX1ba00N0ZURtLK8T5G0SHpLGoNI2nrfDtO3DuKrcfWYnAd&#10;o2pfNfKbclHRXYKangL0zZRjx8FuXHu4FbP7GG3FFcXtBTCVZ0pgUxVZkUg7UxWm8HaK9Fhinol/&#10;nAEq2l1qdRK6qa7lnTl8vRxsOTKJjulqlPXmIqsuCanlBiRXmpBSlwJTTRJMfExfbYS2Qg91qR5y&#10;p5ZRNZkWmAFtbjLkWTqE6IMRrPNHpCUEceyp1M4YGplYVtBI1U1H43Qeo3ouhrYXYPpAqXTCIKnM&#10;B5pcV2nBXUdTHA1NC3tDPMHHnn9DHsr6DMisYuwoU0KTHIGQcIIt0g9mjZxQI9iMBqTqDcgg1JKk&#10;s6EmaNWMnwlyqOWJ0MQlQEuwJRNs+dpEjFUU4szCFB4c2c0YegKf3zxPqFzGN4TMN/cZBe8TPvev&#10;SdFU1AvAffvkDmF1R4qq3z2/R4Ddl0pc8/ZLcUnH0/tSScfVuBXjTEV9RWMTMBOTTAqwvZhs8mWw&#10;icj5J7Bdv4LPry+eKPjk2uIEky8fVxP1/xdsR/dKY0bfObwXNwi2qwJsOzbjzKZ1OLFhDofWjGMb&#10;4SYiaSmjvDo6EkE+XvB0cyXMXLB0+UosXbYaK1d50tq8pJMJYg2FIIItPEicRIhBaa4NMwNd2Dg5&#10;hLLcFKRZ4pFkioJGGYBEhS+0hIBMRaApl8Nf/jq85T+GX8KPEah4Fb7yV/nYW/CXrUBgAn9GLOBr&#10;JrhoYkHKlfCOfYNgewNebPxehJFPLOEmWykNcQolFEKFYRkYIxn/wtW+kFlCkZSrREmjHfXd7Khr&#10;shAs94RblFj8eBmh9rZUq2PeJjjeJtSWYGn4m7Sln+Ct4B/BhY95J67i64oV2vn/ZG9hRSTNKZpg&#10;TRBDqsRsMtGEKk0uJRqxGdHw0zGmixXZ5a9hGYG0mhYYYg1GAGErbM1T6Q13hTeWRbvijdAVcFcS&#10;xI4EJBap4M+/c6kAmPh/cT+iRRJuMkKNprY0Uqyv8DoU2RGwcp9PFJNU5oRIMpHT5URBTzFsTdmw&#10;VFhhZvu01lsoG3G0ryAC353lhgirG0KSPeCf5IogQqx4KAvVU/mIswUwVrsi1ORKAxWr0K9AeOpq&#10;ciIQVeM21E46BNhIztFmFBNs5WPtaJgVs3kMo3FmQDpe1jTbi+4NY+haP4qmmT7J2JrFhblrBtCw&#10;pl9a6LdosInG1s7/L1Y0F8OtCLZxMW9/N8ncTQ1tRG5TCcoYW1PK7EimdZW05qOyjY1+rAhrNtZh&#10;95F+7Dw5hZrBEqTV2GBvK5MWixHGJmbvUBaJmTsE5GhzLHWhCZoiE0wlFliKjEgpZW/JDym5lI8V&#10;62l1GqkMxQYYSozQlzPqVqXAXJcGXSX/f5keSj6nEUO78mmG+SkwFKYhq6EAWqcOfkpf9mr+8JdO&#10;s7NnSPKCKieYUTia0VaByiErZvZXYWBTDtrmUlHYmYCUikBapxoDmwtQMWBGZk0sAWtBk5jJoycF&#10;ha1JyCdg1dZIBAavhiw2CCaCLcWopz2YkazXIUmng4Vl1IohVAokxMZCHsOKiIAumr9bIUNFkhGb&#10;e1pwbdcGPD11gOA4iy9uXcLP7oi5z67hF9yKGWvFyYSf371CAF3GL+5dwVeE3Wc3+Th/9hcPbkjH&#10;zb5hVP326T1C788wk46pvVQS4Pizkq3dviLVz4SdScbGWCqgJoAnnrslThJcoakJqP35RMGL42qi&#10;XkDt3XOE2tkTjKIE22mCjdHrgTgTemQfaz/ucnuHUHuHxnZLnBllHL22ayutbb20/N+x9dPYNzeG&#10;TcPcR8sKkapRIDzAB15iHjaCbfnyVViyhHFpubjtjhWrxLVtPgjwC0aQfwDiIsNQXuhAT2MNJrpb&#10;UV/iQGttPtoa81HEzjQlJQ4WxkRzKuNbzJvwjPgBPKL/Ci7h/xdco/4LgfGXcGOj9ozlc9FL4B7B&#10;mBjJiBjzFlwifwK36Ff584vlGfMaPNjQ3Qk497ilcKN5ecqWIVDDBqrzQkCiGwKVtBDGSHkKO1QC&#10;0p8QdI98E6vDX4VrzBtwFzE07i3J2FbzNVwYT1fHrSLgljPyLed2KZaGvYWVBJ5Ye1PEX7Fg8rKI&#10;1/nY27S+VUwkQeysGe1obwFab1rVGzSuHxFIr2IpY6MAlR9jckRaGILMgZK5rZa5MVq64a2wFVhK&#10;c/NjokkoVCGcMddT4wY3BX8//77lUT9hFP0RI+mPGE+FwS1hBObP2iIYdxmHM4OlVeHUol2y3crs&#10;ckQTrlEZ4dLsQN6aldJF/L6aZQgy0MKs7ggiwPysNM4kNzi6kmGuToQXn/c3iJ9bSjtdhthMb2k4&#10;WHarGkX9Vlgro8QxthZUTbQSQl2EmgDWIBrnB1A30ytNWdS1fhy9mxn11o4QcgM0Nj5HYIljcosr&#10;Ro+gldBrnB8k5AixcZraNAFIq6snFOume5DZUIyE7CRYSp2IsSbCVmFDdmkSWnoLcfLCeuw/Morm&#10;bhvGFhpR3VsAaykBVG5DRnMR8noqkVSTLU0qKcwtsVBMVSTgZpQuE9GKymNkc6ppXuIkhBaqXA00&#10;hTQyAk/DiKAWw7eKDItVaIAin6bGD1cpAFhmhbYkCVqCU0+IGsTxO0JTnpVImEUjkR++OkdGxV9c&#10;yj+GuT4h0wdpFdG0TzPLgL6FHJT3agk1Dfo25qJvS5F08qBmxIbcZiNKuzLROF6KkrZsOCtTEJPo&#10;j9BwD8jjQ6BVxiHNyhjKMmoSYdKqpK2GAEuIiURMeDBiQ0MQzzLGxyJbo0RPST6OrpnAnUM7aTzH&#10;JFh9LqDyzvc2dZtgoyV9duUMfn77Mr66e+n7ukjwnOfzl/DNg5v45iHB9lgMZn+wWE9ZL8FNbF/c&#10;/urRbYLxpjQU6mf8XV8LU+P9Lwm2L96hnd1i7BTH0lhi4ZePxUmC7y3tZZj92dZOEWpilMFxPDkp&#10;LvEQayEcxv0jBNthcTZUXMNGqB0Ql3vskU4g3NwrrmfbjMs71uP8lrU4SWs7MD+BrWMDmG5tQElm&#10;MhIiguHr7opVK2hrS1dgyZvL8TbhtvRtF6xc6fH9iATGwECaQYAfnNlpaK0qRVdNBRqKczDYWoMF&#10;7r/t3PfKStNQWGxB72A5UrOjEadbjVjjSoRpX2fH9wPGrB8yZgqDexM+0bSyMFboW/AIeRMrAv4K&#10;7mE/glfEq3Dj1p2N3i3mJwTb6/CIItyiaEkRNB2CwIvA8ktcDR/5ctbbBN6b/FkCkbBw4/9bGfI3&#10;BOWPCaY3CKgfwytxKSKTAxHFuBtOSIVyPw2xRiPAEEbD8oeb3JtQ4d8bSzDKVhPAywi8N7A0lIAL&#10;JxxjlvF98DGa3tsh4iD/jxklf4y3I3+AN6N+AJfEZdLYzqh07n8ZsQi1hhMifgTXSrzBv+3t2BUI&#10;TYtkNFQgNFnMesvb2XGQ22WMu2G0QHGdnBeCCWcx+D0qjbZmi0Z8VgzbrIpQYwJjOw2lOQZZguDB&#10;+LtaADv+dcbnZfDTipWrCDYLY6hpNbwYQ/0sqxCS6g5fI61R9SY81G/ztd2kS1As5XFIFbOPVPD1&#10;82jY2Z54pXGaVjbTKZ0o6Fg3itZ1BNi6YbQQWF1bJqXq2DROiIkFUvtRO9ONGkbTxjU90jL4TWtp&#10;bvP9EtzaNoyjnuCrp9mJ6Y+qJjoIuw7kdNQyKxuZh80I1ydAn2WEozwNfRM12LF/GM1dGSioUGJk&#10;oQa9a+qQ15rDiGmTzoBmNefD2VECsYhzcp0dujJxQsEKHcFoKk8lkBjZCCKtgBhLVUB4EXAaaaC9&#10;GXJCLz5Hwy9Bu1jf35bnqgk0wkTM81aaLEVeqcSEldyZ9eJ3EKCZjdnIY8zNqDPz/cgZaxUw5POL&#10;SnaBIm01o2UYchk5s2qiUNSpQvVIMuonbWiYzsHwtga0TBWhfbYc49t70DtLcDNmxyqCEBHhA1lM&#10;KGNmLJJNtDQ930+iDAZ1IrcJkMdGITosCJFBgQj390V0oD8sCfEoTjJhQ08brWWBsW0voXFSOr72&#10;+a2LhNslaaGVLxlJv6CxifqFNDX3VXxNW/v6PoHEmLoItcVr0L55JK5PI8BEEWIvwPafoXYHP+f/&#10;EVYmTgSISzjE6AIRRT//Hmovg01A7UNhai+BTdR/Pgt6XALb8zMnJKg9PnHkP4HtBdQE0F7UjT07&#10;cX33Nlwl3C5sW5DAdmjNFLYTbHOdYqiVEyaljHHUE6uWryDQluHNN5bhjdffxltv0WiWu0ojEsSY&#10;0mBxBpU/p9ewAyrKR21eLqpz7eioKcHCFDv0lnI01jphy1CgtS0PLZ0O6MVaF+neUGa4Q5vjzQ7P&#10;H7IUd6hSfJCcHYmc3ETk5KhhFZbHBq3Re0PGCBgTvxxhMUsQRnsKoCH5hb8OXwLPW8Aq8ocSvLwY&#10;AX0Sl8Mz/k248L4odwlsr9LYfkRDfJWmtwg2F0ZcMV2PJl/Jhq1GdKYcEemiFAhLTUCgJQbeuhC4&#10;ScfH3OEhc6e18TMIfg1vBf0ES0IItNAfc/s3eDvsb6QzmG9HcRtDuMXQ3uRLaGuEUnIYjSqWoEhE&#10;olNDwEVgJQ1xacxSrJa7sg0p2b6UCKb9GSqSkNtdBHs7P7MWO1LrM2AoMzMNaZCYpyHQKBK5KrYp&#10;PcuAyLQoRl0Rg1diOc1ORGDpGJ+I9jpGe7GyvGY5oy87Ae1SeAtDI+wE0Hz4vEKMBqmQU0KiCdRA&#10;RCQzlpr5OScxiltX4JV2Qq17bT96CaZu2lnn+jG08Xb7RsbPrZPo3jpFaA0zdvaifr4LdXOMogu9&#10;6NjYj/YN/WhZ10sYEooEYQcjayf/X+f6EbQQdvWEYNVUFwoH22hLuaSzAT6yCPjE+CODsbK+OxdZ&#10;zNzFNWrUdyZjYmsdOmdK0TlXj4bxWmSIVbAIwHQaW2ZDLvJ7KuDsKYW1zgajtHBMNm1OjEhIh6VG&#10;LCyTDrO0Mn0mY6eYldcqTUCpyKeBicozQpZrINj0SMzVEogG6BhF/wQ1mpuSiiyBs0ys1ZAGS1Ua&#10;gZoqDddydKShdMSOrBYtEh1+iE1ZBVnaKiSkr4bK4QlTUZB0XVyWNGMC4TZZhNaZEvQu1GFwfTsm&#10;N/ehrqMYcYpghIf7Ij56EWwGRiiNIo634yS4JcbHIDYiFKEEWogXG6GXJ2IJtmS5DC35DhycGcXN&#10;PZtpOwfw8WUBNkZRWtsXhNtPCbIv37lEM7somdkvGEXFDLZiskdxxvRbQkoyNRrY19x+TbC9iJyi&#10;BNhetrZFqBFiBKKYakicDHgxbErY4ac3L/7J0v5/ge1laxNwE8fTnp0h3MTwKZawthdge3D0oBRD&#10;3zm8TzppcOvA7j+VOM4mhldd27sNF7dvwKmN4iTCJHYQbPNijGVFIWxmHaKDA+G6ksZGsL3xxlt4&#10;9dU38Oprb+FNwm3VSnfCzVM6cxro6yUNjC912pGfloq6AieGWuswO8SOuyIX7Q1FcGSqkceOcIyd&#10;cHYBv5tkgoxgM+X5wlocAl2WD1Kyg9HXl4stYr3Z2XZsmWnH/Su7pWvb+pocmB+pwtrJBmxY24bR&#10;oTLk5ciRIF+JqIQlCJG/iRD1ckSYPRBp9UIUt+FGt8UyuCFEu1oathSgEpNKMJapVkqLDQdo3aUL&#10;cFXORMY7FSIyEmk0iQhLU0vbgCQZvI1R8FQHw1sdCBeZB5ZGLsOy6LdpZ0sYKwmxiB/yMcKN9WbE&#10;X+EtbpdEi9l034KX2lM6iRBMW4vKkEm/Q00gxTvkENe3LWW0DWSs1TANRduVSMg3wFKXheT6bGlS&#10;ihRuDWy7WjFJLBOYlu3MyHZl4DY8JVoC5NuMzCvjlzHK0lZ1/E4MHty6wEu1nNa5BB4Kmqx+Nbz1&#10;q+CqfBsejKBivVJDWQIyW8xIsIchxOQhHY8LNq9EiGU5Ao1LpYWXX3HW5aCqpwY9a4fQv3EK/Zum&#10;0E3z6tpIyG0cJayGWUO8PYjOTQOsPnSxgYpt+wYxSJW3+VzHhgG0EpDtC0OMYhPo3zrBnxPzt3Wj&#10;eKgNKQ2VUDizEKiKQ4AiFNZcWoojHgkmd9pbHGq6LRjZVIH8Jj3aJkt4uwtdc62oGqiGrTYHKRV2&#10;KmcWUhucyGjJJ8iypQ/NQIPTl6dATD1uqEpnpcFEyBkJNzPBp2fs1VXwdo0dxmrel4ZniUH1BCFt&#10;TU9bE2syGKp4XwCTYDTxNQQkrWLFLRpbemMm0htSkdWairQ2I6wNiTBXxrK39Ic824tbPyiyvJBo&#10;Y2UHQOOMgqVEhfRqA+0zGWWdNlR3F6C5vwL2wiRpbGhICHfi8EBpULZCRpWPDYNSHoPEhFg2thCE&#10;h/gjwMsDAa7uLDckBAchizF1tK4Mp9dP0mi24b1zh/HJFYLt2mmC7ZwEN3FmVCycIraiFqF2SwKR&#10;NDpATDrJ+PktoSUdW3smtuI42yLgXjY1cdJATH30s/u38FPamYCXOBkgXk9c2iHs8NNbizB7GW4C&#10;bB8QbB+8ZGsvl4Db4nG1xXp66phkbcLW7h7ah7sEm5iy6PahvbglSgCOJVa0ur5vJ67Q2i6Kkwib&#10;F3B4zeTipR89LeijbeWnWaCICofHajact97Ga6+9gddef5NgexNvLVn+/QB5L/h4eiOYHUdESAAc&#10;acnIS09FT101NowPYqStDlW56eioLURBlgG2lAQMDVagtdsBXZoP1ASb0emDJHHNZJYnsp1hWDNd&#10;iZ1r2rCO++vt41vw4c3D2DbWiC2jDdg63oy7Z3fiw3un8fzWURzaPoD2xjSkpdPqkrwQrma8Nbgi&#10;zOiOSJMnggkzD9qLsDQRVVeJ41WhP2IcfQ2rI1+FS8wbcKXlrIoRJxMIyDS2o1wjwtKVCElRIjBZ&#10;CX+rHD7mOEIhGj76KHhpw+CW6AcPlS88Nd5wVbhKCya7KJZiWeyrtDBaHOPosjhGZILTh9FzWbQL&#10;Vsk8EWVTIDpLgcgsGQVBwzZnIpwiCUBXxPBxM9uStpJtSbTBinRp+KO11k6wZTINZbJ9sg2Wsl2V&#10;s30ScpHpcQSuN3+/K/yNAbzPdJLJ/Z5RVURgF0byZdFvwF2xUhpVkZgXK51UkOVEUWaMMJerpDPL&#10;ATRif52HtMpVVJo4Y7sSnqrXCWSCzZRnQna1A+0zvRjdMof+hQn0rhtDH+2tZbaXMbWLBtaPrvUE&#10;2PoebjvRtYG1sQedG7q57UXbOsZSVivjacfCAHo3jxNufI0tItr2oXq8g3GyhoaUxV6JH742Ajm1&#10;6XDWmmBlrLPkB8HZmIC2GTsqCLi8Oj0a+vOlM6nrDsyjrLsaOY2lSKsWay44CJoCaeC+raWYxmaH&#10;ulhcFiKmI2ZMFUVQaRhTNewx1GIhGZauMlMapqWrzIC+ysYvIRVGWp1JGF9NFiGYhSRCLLXFgdSm&#10;LKSzp81gZTY7YG9jtdrgaE9HRpsZeX2psNPasgXgCkKRVBTBHT0IWiqxPicS8rRwVjRUtlj+bQlI&#10;KZAjq1QMsGfMtcYgMNQN/v5U5wBPhAb6ICLUj5ALINSiEBcdhrBgPwT4svdyXQ3flavhv5qxNyQY&#10;+TTeqaYqgm0CD4/sxPsE28eXjhNsp2hoAmzn8OWtC/jyzmWa22KJg/vStWaSpYnjaYtxc/FyDtZ7&#10;D6Wzo18/W5xl92VTE1ATtvb5O9fwGaOmAJY4uynOgoo4KoztRRR9AbYXx9eEsb0MNmFrL4Nt8cTB&#10;4jG2F8b2pxhKW7t9hMYmzoYe3I2bhwg23n5x//Ke7biwk2Dbuh7H1k1j39QwNvW1Yai2DKVZqdDL&#10;YuHl6oIlb9LWXnsdP3n1Nfz4J6/hjTdpK8vFiQV3eLmzIQT4E24+0LAzEYPOmyuKsGNuAuMd9ehv&#10;KCXgKlGVl4ZMSwJaG3MwPlWFnNJ4KFNcYc4l2Ap8Yc5yR15hJDbMV2PLdD1O75zA53dPEbQVaMs3&#10;Y0t/Daaai/DOMXZE1wn0a0fx8PIubF9oRW+3HQ1tKYigjXlE/gSecW/BLeZNLA3+G7wV8Jd4y0/U&#10;X2CJ/1/iTZ+/wNt+NKoAmhWfe83/r1g/wKt+P4RLvBtkDjWjISNehhqhtLYgAs7PKoOvWQZ/cwL8&#10;LPHwNRFyhkh46cNYIbSjAHhpGM3VbvDUumG5OM7FSOil5uej9mdM9GbKimbHn8IkY0Z8vhZx4kJ6&#10;7sdJdRmQF2gRnBxBcbAitTmbsiHWHBFTH2XB1logjRLSlbDNlbDtFYsFmAg2MQdjoREJTjVis2ib&#10;2Sq+dw1i7WrE2RMJuDgaoZ9UIdZQqBh1zRVGAi2J/1eH2IwoaZaSIIMfwq1hjOQh0kp6Ycn8G1Sv&#10;Md6+johUb7zSMtWGflpZ95ohtE4wbva3oW28F+2swrYKqB0GKLM10OcbYSjQw1pqgKMpE8V9Raga&#10;r0bdVAOa5trQMNOGxrl2NM52oG6aKj/bhUYqeet8B4uRdLCRcc3C/CtDTGo8Xy8RluJYZNfLWXF8&#10;zXhGNzE5Ywry6zQYmq/FGCE6tXWE76sTeWzQua1VsDWVIKWukKorJpEsRU53JdKb8xaBJs0UkgKx&#10;GpaYNUQh1kRgvFTzixElYKdlvFTR0uRFJijLGDnZyxjZw1j4ZVjrMmmWNsnQbPyibARbdosTzvYc&#10;OFpobXVmONuS0DiRh7wGLfpmC/H/Zuovn+zI8jVdMLuqMsWMIQUzMzMzMzMzM0cIghQhZmYppVSC&#10;kpkzKwtOVR3oPtjdp2fsmt0Zs3v/gWded1X13A8/8x1779jg2/1Zz+u+fK02A3RNkaQXehCZ6URG&#10;peJKjlqgZB9C03yJzPLSjiDo5QaQWqCWNd4TZzcLnJyPCF42eLpKpT20k3k6EhZsmJoL7q4OONhZ&#10;YndUz7M4irvAFunpSVVaEisD7bxzfokfn1znDwbY3nv8CmyC2j99+kJge0fAeY9/VBw16r99acz/&#10;+YUi6Nf8jx+/5T9/+yP/+cuPrzrg/u57c9q9//hFpvbLl/zHzwKbwPc3UzPqv379qTlo5Z8VOQ1g&#10;/UVgM7p2GHAzwPb3n///oWY8bsZPs16B7X9H0f/HbfMEwrvP+P07z/833AxrM+D23eP7prEZYDPq&#10;E8PW/go1A3DG3x/fucEHt67yztXzPNlY5taJGS5MK+b1NNNSkkea4ryrva2Mbb9sbQ/bd+5g67bt&#10;Atwe80SC5REb7GXCHi4uuDraEeTrQXpcBD2Nldw7t8rKeC+npnrZmO1nuKWaipx4mmrSGBwqon8i&#10;n6wKTzVkDmRVO5Kab0VNfSC3rg5zbaOfb967zmMllTFth1NKCtcWBjgz0c7HDy4KagLbx0946/YS&#10;rdXx5GR6ECOguAXuxlbR8Kj3Diy8d3LYa4cAtlVAE8j+WvtdNnHAdbNKS49N7PPYwh6B7YD3bg76&#10;7sMlzoVQgSKqzJikRYArSMQ7V+aWGYVLepQgF6V4GoVbeuQr0BnASwnGPdVfS2+cEpxlbIqo/ntw&#10;iLHFJcELt2R/AgtizBN2KbKy5M48EjuySZWUGMPy56jRz+o2RuGRRbWlkdOVY06aXjxYScVoPTmd&#10;paQ2ytpq84ivziWxLo+EWu17ivYRZfHmZ40o1ueVFQcXJwluAlxxDMGFEYJdDCkNmRT0yPzqUwkv&#10;iiAgKwCfNB9zGZIbLI6EEJofYl647xR3QCDeJpO0I6MlWmBbneTM00vcfP8u11/c5NLDy5y5dZqT&#10;sq7p01OUdpbgKYW19T2CY+BR3XYkON2HyKJQ0hqSKOkroHHSmEChlmzFuShBMCw3lrC8eEKzY0mr&#10;yaduuJX+YyNU99VToterGaiguCOLvNY4RbVkCjrCSW/wpagjivRqfwqboumdqaVRzxs3jPHkFNn1&#10;VWSpSnraKB3o0sprU5avlVnV6XajYmIdxlymxlUKMbUZJuCiBbAo5fporaDYv4LNmBMh0ZjxSjaX&#10;1CZzay3QjyZbM0cMKTX71hTK2CoGK6gZrqGyr4ysukSthzSax/NpGc8jpzqY/IoAJufKWV5v4+PP&#10;L7Kw1EBtdyrRAllEih+BMd6EJwYQkexLaLwHEYn6O84Lb387HBwP42ivVtrmMG5OtrIGmZuns3m8&#10;x8vdERcH7XiWh7GzOIjDocO4HjlCuMyiOjWO0yNdfHB5jZ8eXeMPb93nLy+fmlH0Hz5+S/WC/2bG&#10;UeMM6Qcytw/5l2+NPmxf8z9/+615kfv/648/859a/k/Vf5ex/YeM7T9++ZZ/k7X9649f8a+C2j8r&#10;sv4387jaZ/yjwPinT17y57/a2F8+fk+w/IR/Nq4w0PLvPxX0dN+fPnpXlva2YGZMzmKAzYCcDE9/&#10;m2Ucc9PyTx/oftUfXr7gd+8a8xw85+e33+TH5wKb4ui3Btge3+OrJ/f48vEdAe2G4qjqgQG1q3x0&#10;9yofqj64fVlgO8fTs8vcWZrl8twIx/vb6KoupiA1Hj8PFywOHWCPAbZdu9iybSfbd+xm395DsjZL&#10;bCyttZ4dZW62+GjdZiXG0F1fKehc5vLyLGcWhrhwYoz5gTYqcxNoqc2kQY16dVMMxY1BJJXay8Tt&#10;ySiwoqMjhhcPj3F1rY+7Z8eZ7Sllaaiai3Od3NX2e2a8nbOzPSwM1tOg/SMz1pUgr934em/D02cr&#10;Lj7bcBDQrD13YOm5EyuvnVh67eKwm6Kh206OeOzliPtu3d6OhYf+9tyFhZ53yENLr72Kqgex9D+M&#10;Q4Q9oXkRRBvHkQ3AlaQoPiYpoibgmRWtMmJqLB4ZsXhmxqsicU8PVRkj53phE+PI0QgbPNK98coM&#10;wSc7XICMJqAwhoiaVGKbs8xK6ZCJteQRU5dCSksGaa1ppk0VdOdROVZL/UwrVeONSjjaP3sq9Xgx&#10;aS2FZGh/yzDSkTlxUxGpzdpfxYfoiizCjeGZygSw8kTZXAJRFQlKY9pXJSABOUHmxfwG0ILzBLLC&#10;SGJKYomWpcZVyPIUS60jdqi2yfD8yO1M5LXOk0aUnGL+yjzrd1a48/ZNnn/6mLc+f8jzbx5z74Pr&#10;HD8/QVVbLhGp3riFWeIYfBjPeFuCs9xJKAshV8Qu7zMmOC4gtiiGwORAPKJ8cY8OxCcxksDUaMGq&#10;nL75Acrbi8mXRRU0ZVA9oMjXliwYesvewogv9lMFkFIRQaFWYOdUByMnJmgZ7iXNmIquuobi9g6Z&#10;W7/iYTcV4z3kGhG1s5Yic6KWOplWlQmvGAEuSlocKbAZ9TdzMyZ9SdcPYww7ntFZRpoqvatM8dM4&#10;m1NOsaBWJlur0N+lMrnmgUoaZagdI/nMbzTRNJRBaqEndc2xjOi+s2e7+L/+79/x3c93OXm+m/Ti&#10;YEpr0xQxGlnUZ1/dmGdkspPMggTCY3zx8LbHzs4CO2sLrAQuJ1sr3J3sFEldBDcZhEDnaHMU+8MH&#10;sdOOaXfoIC5HDhEt8LXkpHBpso+Prpzi+/uKNk9v85f3n/Jnge1PxiTIHyuKyqz+xTAqxU9zSCGj&#10;4+0v3whq3/P/Nkb1+PNv+c8//mTOI/rfTWP7gX8X4P6bnvtfDaAZy2+NY2qfmBH0z4qZfydw/dm4&#10;JOqTdwW4lybQ/uHzjxRBPxLQXgpkBsTeNecu+MP7b5tLowyAGYZnlNGfzYDZ3xkj5up//iDo/fa9&#10;F/yi+u17b/Gj4Pb9W4/55s0HJtS+firAPbnLF48Mc7tp1qf3r/HBncu8vH2J929d5J0rZ3nz/CoP&#10;Ti1ybXGMZUXIwaZKSjOTCfFxx1LrcJdi6PZde9myfZfAtkeg28/hQ0ewUsR3tFPct3fA3d6etJhI&#10;uhuqeevOVZ7fvMCllWnOa99Y1vruqiugpjSJsuIoEtOdScp3Iq7QhsxKW7KKbJkay+ODp6tcON7J&#10;rY1hFgbKODPfqs+5ysury1ye7mFjsp0BpYVyWUZhsjc5ilMpcVbExVkQFX2UGEXCsBgH/LV/+YQe&#10;xTvUGo8QNXA+Fth4Wgh6hwW3fVi4qVwFOqNc9nHEWUu3/YLdAQ577ueo/1HCCqOIqUwlqjKdsPIU&#10;gkuSCBLgDIvzE+R8VN4G7HJkbxkhWobjlRumuOqPR2Yggfqe/gVGRRNSlkhYRRIR2qaN/Sha+1S8&#10;oBanZXCpnpMXaHboTTLGhmtOp0iG1TDTTFFfuUSjQBAzTuwZx8bLyO02puSspnikmYLBJoqHmikb&#10;bqFMy6KhRv2tGm7Q7RryzRMQhUTI3AJzQxU3gwgrCCamNJKkygTxIl0ypM9UHCjDVGMVsgXLMBlb&#10;lr15UuG1vrUZelfGGFgZoKgtn+ruSvoXejl+aY6Lj89w7/0bvPPlA158dof775xldr2LlFKpX/he&#10;nCL24p9iQ1iOG8mVYRS2pSsyFup18kipTBH00ghXa+ebFIZXbCBJJekkSj2jZXQJWtFp1Vrx+qFj&#10;isOpHiwhW2aUVZus58VS0JjPoDHo5WAPFe1tlDS1k1/XQk5ts2JADclVlZT1d5GpqJDfXaeIqJXV&#10;VUmeCalKkmVvxg8Q35xDXJMxdd+rmawyOosxZsUyJn0x51LQczN7KnRfGQX6MSqHqynvLdH755BR&#10;mkBbfwWnL08xfbyBPsWQ+q5kbcy+jE+U8uShGoO1Zv7wh4f89//1MUtnWmnsSKalM5fZ+S4uXz7J&#10;zeurLC4OUFiWTmxCED5+zjg7W2NnI7AdPiCIWSoO2SiOOuPmbGcCz9riAJb792C1bw82B/bjIgAm&#10;aEftLMrm2swQH8vYvrt7iV+e3pENCWwfPhNwFEU/N/qqfWJe/vRvP3zJ//j5r7O7Gxe3/1ER1Lgu&#10;VHAzoPb/rH+Xzf1Xo/vG3yztr1D7i2zMANXvBJ/fvzTm/3xuHjv7i+BmgOzVY2/97/uN6Gnc/uVd&#10;xcu3n/L7954LZK/OjpqxVP9jQNKA2i+C3G9lbD+984yf3n7GD2895XtF0m+fPRLcHprzNnz97CFf&#10;Pn3A5wLc57I3Y0LlDwSe91UG3F5cOSOwrfFw4xjXF8dZHe1mpK2Gqrx0IgO8tR4PsVfGZhxf22qC&#10;bbdAt4f9+w5w5LCAYWmFvbUNrrK22OBAOmsreXFH8Hx8i7uK+9fW5zg51s1gSzk5aqzzsoMoqQgl&#10;XjtPXK61tg9b0rU8vlDFS4Ht8nIv795d5vhoFReX+vji2RVF5tPcPDbKh7fPcHNtkicXF/SZp3h0&#10;foSLJxs5OVXCeH8ui9P1nFjspE87dJO22ToljpyCeA5ZyzT3v8HWA2+w+eDrvL73V2zW7W0HN6u2&#10;sGX/Zjbr8U0HfsOv97/G6xa/xiXahaDsYELywxXtlJ4Ep2CZYmBRvOAWL2Al4psvwBXG45EXjXd+&#10;DL6CmLfg5pMXhl9BhOAWT3BZkqCmuKgEFGUc4lHSMfaplPZc0hVLo6pisIm2wjL0EL7GBf55fiTU&#10;RFMzWUnVWBUZrfoOnYUShkpKhuookrEWjwhoo60UDjebgCsba6VirI1yVaUie9Vkh0q3x5qUwqrM&#10;Ll3RhsGVx8jGomV4saQ3JpNQqc+c4YFl+H4sQo2JZ7ardmIbrc+S5fkKbEOnp5m+OEOWoptPnC8B&#10;yUFE50WRU5dN80gjQ8d6OHlxiqtPVnj0wTluvVimY7KQkDQ7nMN24Rq1X4CzJSrPm8yaGMXNHKoG&#10;S2VW5aTViexZUbK2cKJyE0koySSpLFu3UwjPTiQ6P5n40hSSK1JJ0YrMrcsluSSViIx4kgpF+9Iy&#10;8qoaKK3vILu8kazyJrIrm8hvaqOsq4uKvk4qh9qoUtwt7akhV0DLVeuQrsibJevK0oZiTNVnnCz4&#10;25nTNP2d0VUssBnT+QlwKgN4xsmCiqFKWWEBuTXp5AnOnVq5/cOVNHekMzJdTk1rMhW1MQwO5DE9&#10;VsTx+XIeP57ip9/fYOVsPe29STQ2J9BQn0yn3qtDkbdYG09Kmr5/jD9+/s54ejjg5GCFzVFFUhmb&#10;o63gJlOztz3KUQv9UPsVO3brx9qleLJ3Ly4CYKKvB31ledyaH+GTK2t8b5wVffMef/feEwFDxqYI&#10;ak6IbHTFUPQ0ThAYx9HM2Cl4/Q/BzQDYv/6kyKkybv93PW6cRPg3Pd8wNCN2GkD708cvVYqXApEJ&#10;rneNA/5PzIP+xsH/PxnHzwQtY3DIX2RavxPI/naCwJjZ3ein9pPZpeORouZTE3S/Vf1OUfS3qh90&#10;+3uBzwCaAbNvnhozwT/mK9XXz/T386d8++IZX7/1Jl8onn6uxz97cp+PH97m/bvX+UD18vYVnl0+&#10;w5NzK9xbW+Cy1suyYvpYW63iXjYJ4UHYWx1R9NzDrt17Tbht2y5IbN/Bnt17OLj/gKxN5mZx2Hxe&#10;sJcHTeXFvKvY+9Xbj/j4qaLvs1syrxHG2pUU9PvVlMbT25tLWp4bCTm2ZBTakV/sxvKJBh7fmOfR&#10;5Vk+fLTO6lQjd87P8sVbN/j8kdE95RzfPLrO441Fvnp4kU9vnOCdC6O8eaaXB+udnJmt5epKv/5n&#10;hqWZTma18/e0lROr1LN9u0C25b/whpa/3vErfrXtv2j5G17fuYk3dm1h8+5tbN6zlU17N7FJ4Dso&#10;k3MMtTGnvHOXBRoj5voKcgF54fgKXL65kebZU5+8WPyKE/FR+cnoAmWkfoWxul8JqygW/6I4gsuT&#10;CClPJsK40seYfLylQKKQS5YiZ3JLMk5JdhwM2oVd1GFc461xiLLAJ8ORrLYEc3ihqcsTtC62UzfZ&#10;TM1Ei+JpuwDWTslomwm3opEW3TbGfjRG8W6RsRkW12SeFCzsqybPmMiprcjs+RBfk0ycrDCxLpag&#10;fDVaYQfZH7CT/UE7sAiTAMjaPDKMIcgDFWkjeW3w9AKj5+eZujhLzVA9zuHesjEflRe2/q44BHsS&#10;kBIqICUoCibTOFzG5Fo3S1cmmF7vpqwzFS8ptWPoATxiLAlIcyWqMFhAS5BB5VDaX2L2R4vKjyUk&#10;U4BLiyAkI46IHOXpzFTCMlMIUlSNyI4nKifOtLooAS88Q/qboZYiU9qbU0xWSS0F1e2UNvWSV9NK&#10;Wlk12bX11CqSlnbVUthaJtvLMS0wV+qbJ+1NV2uRJVjl9CpyGn3bFKeN7iApMkqjS0iWnpMmAGbI&#10;8ow5SHO7SyhU5SnKZtVkkFuVRoV+yJySGKqaUhmerqFWVtrUkUFHZzptLXFMTuawfq6Os9eaWThV&#10;TGWzP9UNwXo8la6OLKpLoynJjyJPG1JUtKKohzXuLlY42R+VMShuWllgayl70PLokYNYHNzLwT07&#10;ObhrB0d278Jq925cD+8nJcCTkapCbi+MyNhW+O7ORX7/7D5/eilb+1iRz7h06ofPBamvTKj9+0/f&#10;mMfM/l23/+3nb/gX3Tai5j8aXTdkdIahGWc+jQ66//z1Z3oNwUwm9SfDrgwDMwBm2NbLt/ijIPaH&#10;92Rggptxwb0xRJIBud+9rb+Npepv132+6qP2kJ+ePcAcMPK5oCXb+kJR8gstDfv6zFiqvnp8n0/u&#10;3uK9G9d4eeumYHVLdYcP7z/gs6dPzfr4sSDz+KFZHz68z0s9/+Xt67xz8zLPFEUfnV3hzso8VxRF&#10;DWOb7KijpVS2HRuBu4Mdhw/uZ9++fbK1nbyxSSDYsoUdO3bI2vZideQw1kcMQz6It4sDxdoW715Y&#10;5507V3h8aZVv3n3A3TMnWRxoo7s2n0bFuiY1WKmZrqRkO1Jc4UVlVSCn1zq4cW6c+xdm+eDhBheP&#10;9/Ds+jLfv7zH7z96ytdPbvLk1ALP9Vpf3j3HW8ZkLFO1PFpq5fnpHi7PNnBloYt7Z2Y4PtZCT2MB&#10;dWUZRAZ5cGDvVnZu36TPv5mtu2VnuwSwXZvZcUCxWp9/t4UFu9QYHrA9RGC8P4HG2c4wK5wjjuAW&#10;ayXYaN+MNUbtMM40eimKRqii8FIM9cyLwzM/TtZmgCyRwBJVsYBWIrMrjlHFytriCatMxugHahzi&#10;qTYmVJmpwSPdhcNBu7EK22fWPq/N5hBGdlH78M10IFfJZWi9h7WHK0ycm6B6tO7V/L1iTPGwbEzw&#10;LtF3LZ9opXxcSxlbqUBnxFEDbPnGtJtdFeY4jEan/PCyWKJliNFVkWZ/t6N6z8OyNWuxxzPbg4Ci&#10;AMIrFMFrk8yrjV4buXiCkXNzTAhsbbO92If4Yhvoj0tkKHZBgVj4eHE00BvH6EDsDdgFO+Md5ycI&#10;RVPUWkjzeANl3QVE5AfiFGmt51hqhTpIhX3NoYtT6uIp6SukTDEv2+h6oZXmnxpGUJoUOT2Z8HTp&#10;bnoc0YJZjOwtRTaXUJBBfIEonZ9PYqEAJYjlyNoKalvJrGzQfTLBMkXImmoqOhspaSmW3cWTJvim&#10;SVuDMwKoVqSsmmggs6OQdEXsHGX/ohHBUDHTAJthcBnK8OldfwObMr2szbhONUuthAlHRddCWV5R&#10;UyaNg2U0D5XTOV5F10gJnf2y2Y54BifS6J5IkNmG0zAUQmGTG9UdQfSOZjA0VkhXZxY9ep9KGWlY&#10;qDO+3jaEBLnh4WqNrdV+we0A1kcPKRod4KA21v37drF/9w4OGGDbY4BtJ66H9pETHsB0YwV3FM8/&#10;vrjMd7cv8kdB5O8FNfPM5Ncf8o/fKUYKWga8/vz5R9qp3uN3H73LLwLW72RgP8mWvnmhuGcME6Ro&#10;+GdjpijFzb98+J55htIYktuwrd/Jpv4gUP1JUPvDO8Y8BLrvhYAlkP4iaP3xXYHMiJpmPeG3uv8n&#10;2eMPT+7wrQD21b1rfCE4fKnlV8bEx8axsDMrvHP5LG9fOacots6j0yvcX1vi5oljXJyb5dysUfOc&#10;X1CsXF3n/vmLPLp0hSdXrvH8xg1e3LrNM2N58wZv37zG2zf02MXT3D+9zM2VOa4cG2NtTJbQUUun&#10;GoD8lFi8XR05csgA217Z2jbe2CwobBIktm9VRN1lrnMrxVVLRX8XOytSY8JYmRwWnG5wSyB6ee8i&#10;H9y/Zp4lHWwqZaCliJa6FPJyfaltiKKuMUy3PVg72c75lQGuro7y2bOL3NkY551bq1rPN/ndB0/0&#10;fZc4P9nLszPHeXZ6lmcbw5wfKePadCUPVzoUo9s4P9PBnbNzjPdVCmop1JSkkRwbrEbvIEfVsB06&#10;uJuDFrs4eHQv1k7WOPm4YevlhpWnK0ddlZwCXKnsKKNK23meolpWQyyRBT64J9jjEmuPU4y9ORxR&#10;YEGkwGV04hXYtA975sbgJbD5Sjz8C2LM42phFYmECiQBRZEEFUs6KuJJbsqiZqqJ9pM9xFREKn4a&#10;/ej2ckTGttdTsdjpV+x0NYYs2oFrwlEiS/wpkd0On+rh1P0lRtcHqRyuoEQprlSx1IBZpRE5VRXj&#10;gttYs8AmqA3WkSeoZbWXktlaTHJzPrHGMfLaFJlkCJ6Kn8aky+FlwYSWh5nXrMaosYmpT5VVZpDQ&#10;nCWByeO10YvHmb1+kpkrx+hfmlSkTMYmIBTnqFicoxOkmMk4JyRhH6u/E+Jwio7AMTwYhyB/rP3c&#10;sQt2xzvRX3EzxBxf3SHKAbtQaWmkjZ5vr7zrTnRZKBkynoqBEmr05ar6qqjoqhOcCojOVF7OSyUy&#10;Q0RWVM2qKSSpOFNgyyS5uIj4vAKBrETAqiSxqJTonELiCvSFS0uIyMukoKGMum5BTjqdWhhFYV0q&#10;sbkhdMw0mmM+GRZmREwTbMNVFChW5mnlGlAzO/IKZKnGFQxd5ebBzdwOo0+bIqpgZ0TaIkXZEv1v&#10;SU+Roq5APlZJ12QlLf1ZNHbH0Tedpu8TQGG7G3ntruS2OFPe7U/LUDyjc6VML9QxPqkWSIofEmQM&#10;VeRAZLgnfr4OWFvuEdwOmLZ2WPDat3enYtJ29u7cJrBt56iMzUY7oKfAVywDWVTMenhikk9lbN/f&#10;vcSfZEhGh1ljur2fPhCYtPxO0Pns8V3ev3WVN80df5XrK4tcW1rg5upxri8vcHFxiksqAzAf37rG&#10;57eu85lg8dntq+bgjj+++cCEmVnPH5n187N7Ap8M5O3Hir+yMy1/MQApGH7/+DZf379uwuyTGxd5&#10;//Jp3j63yjvnT/FSMHu8dpzbx6a5t7SonXiGjZF+lvo6Wenv4VhXBzPtLYw1NTPS2MxERzdT3X0s&#10;DIxycnRSoNHzBbyLJ5a4tCSInTols9mQrV3k6aUz3NtY4vrSDBcWhlkZ6TDBZgzzXZateOXtJmgd&#10;UmNhGNsONm3ZbIJt27YtWs87ZHOyNsHNUuVka0lsiD9zA528a8TcqxuC5xm+ev6A5dEe2tXgzgzU&#10;MzVcQ2d7Jl3dGfpN3UmTPSwttLA638nZY/188fwKd9bHeHljmXevr/Di6gpPzx/n6bnjnJ/o4rRM&#10;5eW1WZZ78ljtzeHaXJ1idCtnBLZ7FxcZG6yiUo1/ebH2i5gANXpq/I4e1jZyEBvbfTi6WuEe4IZL&#10;oDv2AR5YB3pi4+eCY6AT3rGeZAm8rdPV1I4UmqNqBGW64Rhlqf3WFvtoo3e/t6AWho8iqVe2UVFm&#10;NPWVxfkpWfjlG0YXLrDFyNLiBJAYivpLaVvsoHyogviqBGzDlDbCLAS2fezx2MQOl98IbL9ml9tm&#10;DvrvwD7SuIjdQWITRIHSTe/xVpZuzjKspFej/cecQs+YhsAwN9lZsWBWqO+d22t0vq80O+DnaB80&#10;uotkGh19W/OIb0wnuiaeGMXRuFpF0oZEs/9cggTFOI5u9HKINzoAtxnJLJ/XFm5sMHnhOKPK/73H&#10;Z0muqsI9LhnHyDhsI2NxiEuUwqbinpqBe3KaQJeIQ0Q0roKeXXAYFn6+7FfLYRnkLVKH6Tnh0lFv&#10;kdwJi2A77KIdzcHpgnP8iC+PIqsxhcaxaibXRzl2cYEF6ffI8X5qBJZM6Xd2VTaxeUkEJUcTkyfD&#10;E9Si80uILakkpriCaBlcdEEB/smJ+gwhxOYnUCxSl6py1coUKi7nVycxqB+ieaqK4t4MmudqqRgu&#10;p2yoSjpcLR2upnCgRiuz1jxLk9NTZlaRcn1xTw05Am+2Wg1jFvoCrfiiAeOsq1obRdry/jIqeovU&#10;MuaYxxlHV0uoHzP647lQ3OFORq0tRW0eskg/ukcy2LgwwOxCKynJAbI1S3w8rbS01dIeextFUZtD&#10;WGnDNWxt754d7N21jT07trJPYLMQ2Gz37MFPUbU6IYqVjnqeLk0riq7zvUzi52evRpv96I5xzEk2&#10;I4u5f3adK0vHWJ0YUYTqYbG/i+kOQaOhiuH6Kkabqplur2emtY6l3nauzo5xT7/74+VFxaJlE0qf&#10;3bwkUF3ju0c3+UH185u39V53ZGYCm8zNgNtPT+/yiyztx8e3+P7Bdb66fZlPb5znvYtrPN84yZPV&#10;Yzxcmjfrxtw4V6ZGODc2oPfsYLalnon6akZqqxioqqCnooyeykp6q2tlRs0MNrQwpDKW/Q3N9NXr&#10;vpYOpvuGWJmeZW12mgtLJ7hzbp3b+sxXTujv2UFWhjuY62rQ/5VRX5hJVIAShuVhM3ZuURT9zeat&#10;vL5ZkW7rFnbv3M7BvXs4emCfjOggDtZWRPj7MNndzls3ZWqPrvPWrXO8r/W7oXU0093A8eFmVhfa&#10;aWlKICnNnrjEoyTEWXJssopFpYGN2U6B7bpsb4KPHqzz7NI8Ty/MKW6v8+X9s0zVZNNfaHTZqaGr&#10;IIS+8gjOTtdwaqqRpYk2rp5boLu3mvAYH7yDFB19HDlqr0bP+iBuvvYkZoZRVJOhlFKMb5IfNiEu&#10;WIV6YhfmJRHx0t9OWAXb4pXiRUC2vzn9nn2kLdZhEo0YJxwT3HFIUFRNCVB8i8DD7AISrVhqRNNw&#10;fBRTPXNCcMsIxDsrSJaWRrOgXTfdQF5nPsk1KebgEG5xLlgHH2GP6zZ2OL3OLpnabtV+721YBOxU&#10;7cIu4hCucdYEZ3tpn0+kdqyMsfNDLNyYpX6qQftlOXkShzxJSX5fDXn92g97dVv7Y4Eqt0eP6zmZ&#10;EpOMnmJSO3MlIcboPNmktmXI5IyJm4xO9rkkyiaTm43DTEbne+PqIxlb5+IwqTUFROVnkFhaTEBa&#10;hlZMOv5ZBYJUBg6xiQJVHG7xKXgnZeAZl4pLRDyOYbEm3PxTsnCPT5KtZeGXnoFPahpOcdHYhAdh&#10;HeKNVaBWQpA9zpHOeCV6mOObGZ1zi0Ty5vFyjl8a5fa7MouXF7l8f53jZ6dpGmogt76QtKoiEsuK&#10;iS8tI0q2FllQopiZRUBqMn6JUuekKFIV8bqn6mgeKKWqJZ2S+kSyy6MZmG+mbaqIhvFMqgayKFQk&#10;LOsrVVXIwsoFMUFNEDO6hxQb0/ipCntrBLAGtRha0QJfnlroAvNUdJP0uZ7y4VrKBMZytS4lsreK&#10;gWxaZ/X6g/5U9LnJ3HzJqrejZjCA0nZfGvviGJgopKUjm7h4X4IU4321gfr6OJjXihrdPmysDmEh&#10;YzigCGqY2p7tW9grsO0X2A4LbPZ79hJsa01zejyn+5p5tjrPR4LPN4LJh9cV7WRlb108x921NdYn&#10;J5jp6mS4uZG+hmp6agSN6jK6K4rpKS+iV8veykIGaoqZbNLO2NHAak+rYlEPV8b7uTU3JiAt8PbZ&#10;ZT4UPD+7eY6vZIbfPrzMtw+u8v2jG2bk/OnJXX64r9uC3vcPrghqF/j06mk+urTOWxvHeXBymrvH&#10;pgS0Ma7NjHBhrI+NwS5OdDYz1VjDaE05AxUldJUU0mmUtrvO8nJai4tp1W/dITvvKKugvVxVUU1b&#10;eTXNqvaaBsZ6epkdHmJxfIxlAe78yXkuyD5PTwuaQwbYGhmSsbWUZJMQ6oeTzREO7tsjsO3iN1u3&#10;8/qWLWwW2HZt386+nTvN45kWBw5gZ2lJuJ8PvY21PLp8ho8E7DdlbG/dvcotxebzC+OsjndyYqKJ&#10;2qpIwiIPEJ1wmMT4oyzNVrM4WM7aRLOi63lubUzz+VsXeXbtGO/cPMEPLy7z0a0lFlsL6C+Ko6cw&#10;lpo0P7Kj7JgZLOH4TAvj2uabW8rwDffAys2KI242WLjbcdjVGgsXK/xjfemebGZ6Y5T+k92E5YcL&#10;IHaKhDK2cG8con2xF9xsI9yxChPgwhzMgSGNso92VXrywiHRByc1sC5pIeaVCK7pUYKYQJURjltm&#10;MB6Cmkd2MC7p/jK1OCrGaiiWrcVVJ5BoXFddpTiYGYJtsA373Hax3WEzOx3fEODeYJ/MzcJvB1Yh&#10;ezgSaAwyufvVMObGHA2xduYVA2WK3zNXZxheH5YklFPQVUpBTwV52gdzJRUm2GRredpHjetN8/rK&#10;BDYlqK4ClXE2ViBryyKtPUtASye5JdO89DHFuIqoJde8FNJYGoeZXossTCYiP0mxLpWIXMFJUPMQ&#10;wHwyCvHNLBLkchVJU/CMz8AjJlW6myGoZOEVmyJryiQsqxDv+DR8dZ/xuHtMCh4yPk+Znld8PG5R&#10;YYKgWpcAV2wCHfVajngnu2PMY5hYHkJJZxKdimzHLvVz7emKAHeBm++c59KbZ1m6scTI2hSd81oR&#10;2glD0hOl3R7Y+LriFuaDV6QPpdpYOieqya+NlfEFU9IUQ2yOG23jhfqfSDIb/CjtTiSlMpywbGOW&#10;92w6F7oEJelvp1Zqu2KmbKxcG5YxBlxhn1onreQC2VyhVLlQYCtWS1062qQfRi3NUJ3ZohT0FpPT&#10;ZswlGk/NaIhez0PW5kxOs61e14Wybm8BOpbcCl/iUp3xD7TH3dMSD09rfAQ2f3+1pg5HsTyyXzvW&#10;Xg5oBzOAtnvbZvZpeWiXotKundjv20+UuzN9JTlcGO3imcz6/csbvDi/yj1FzDvLx7k4N8PS4ABT&#10;7W0MNdXTK6B1VZbQUZJPV1khvYJaZ3GuWX1l+YKKTLOmiNmmSk7KAk91N3Oqs5Fzgx3cmRvlydIs&#10;b58+Ibid4gvB7es7F/lS9fU9A3DX+faeSjv8N3cvv4LatdO8PL/Cy3MrPFvTZ1oc58bsCJcnB7hg&#10;9OIfaOe43meqoYLhqmIGK4roN0BbWkh3aQFdWrYXF9JWUiSoldFWXEJzoRoEA3Rl5TSVlFCTX0h1&#10;QSGN+runoYmRji5m+gc4PjIs4xnhzPQwJ/X5DbANy9jayvLIiAnF09mOI4f3s2P3Ht6Qtb2+ZasJ&#10;th07trNn5w6Zsdbz/v3YG2Dz0W9WUsBVrdePHt7gzWsbvKPv+uDiBg8vrHNtbZaF0Ub6u/OJj7cl&#10;OvYwSYnWHJ+tYXaonClZ/91zc9w+M82nz2V9j8/IKMf54MEGb149xgk1inPakbsqMyhMDSQmVNtK&#10;YSRFZYnEJAfhFuiMlZcMS6Zm4e3IAQ97DnrYcdTXCUtvO+1zniSVJ5JWk45vSqAMzQ2bUMlDiIAm&#10;uNlrf3CK8cUxxhu7SO1vEU5KTG44xXubZa/G1Sk58K9QC8cjMxr3jEjc0kNVgQJcgCwuSLFPjfVE&#10;AxkCRWRpHEl1gkhtGl7Jvhz2P8pe113sct6m2spet21YBu4zr1+1UAw1bO1I0B5zQEz7CEvdt58D&#10;3nsFOWuSapMURWuYuzzHiOJ6idZXsfY940Rfzl9P8uVqmdVlXExvTKdZILAVytZkYrKzjK58MgW5&#10;1DajP2omSTK1VNmZAbO/Vepfl6+FKVcbl00lVeSQVGaYWwEhOYX4pOXhnZ5HVFkt4UVV+KcV4BYj&#10;6MVl4pucLTilE5CZq4hZpOeXCI5VhKsC0ovxS8uXveVpmU1wVo5KwJRleSdF4xDujn2oEy5RTvin&#10;uilW+ii+hVDelSjzKmFmo421m2Ocf3ycq29vcPvDy9z98BZXnl5kVi1hQ18d6SXJBMb54Bpoh2e4&#10;NcnFav2qQ0mv8CO/KYjQTEtymwLJVxxMr3amcyZPZheEV4wd42v9LF1fIMe4gL4sibz6XMo6y6no&#10;rzXhVj7aTOVYi37YNsrGZGtmv5tX0xIWDtaTIyDmCXoF/RXkdmdSN5lN98ksc6LkiiEv/VAuZLfa&#10;KrL6UtkTQkKBIz76kb39bLB3PICj82Hcvezw9XPFwdHKPLZ2aO8u09AMsO3duon927dyYIe0Xkbh&#10;dOggSX6ejNeVcnm6nzc3jqlOcmNxmstzk5weG2ZGQJtoaWZMpjbYUENPlWxIv2VnaZ6sKJeB8gKG&#10;K4sY0nJIO/xweS5jVYVM18kWmitZaa9jVXVGRnh9so/7i2M8X5vn/fPLfHJlg8+un+GL26/s7WvB&#10;7Js7r+qrW+f57Oo6H15Y5W19LsMmH8nWbgpqV6cGuDjew/pgG0uKccbxwUl9h+GKfPNzDP61+gXa&#10;3lIBuCRPn9f4zEW0FubRlJ9DXU4WDfm51BfkmTO/F6WlUJmbR21BMQ3FgldVDQNNTYqJHSyP9Als&#10;neZlVaP6Tt3Vatgy4gn0csbm6EF2yXw3bdthGptxEmH79m3sFtT2GcZ28AC2R44Q4OpCaXoSx2SX&#10;7929yPObZ3j3/nWZm27fusjdi8ssTrYxPa5tID+AqNgjJCXbc3yxkbnJGkZk8ZfXR7l5fooPnsvc&#10;LswwN1rP/evHeXJ3laWFTkbUaOZnxRKsGOkX4ohbsANOwbKqQEEoUI2dDMwy0E0AcWe/r4vKSbed&#10;sQwS9PTco2og7SJcsQ0z9iMBLMQP21B/gU3yEO4ja/OVvfkoZXnI1Dy0VFSN8cI+zk9R1LgYXmBL&#10;DRPIInBNCcMpKdCMpi4ySNd0P/OC9rr5DrP/mHEdZ5QB3Qrtb9lhOMfofcNt2e+xmx2Om80oahl4&#10;QEZmjUvMUawEtEO+hrUdlBw5q9xkkHYc8D3MHq8DeKZ4k96QoYSjtHB5kcmzUxR0FJHdbgw4kSuY&#10;5UsqihRHjY68JYqnxRSOyOKGK7XfCYKjSlSK/AUDFeb+Z8TULDUUWTI/c75hvVa6MZiFYulr4cXB&#10;AlcYSZUpZNTkkd9YSXZtNQlqNYOys4kqLSWxupaY0krCC0qJKKwgtqKWgLx8fLNzCMwvIqyonLDC&#10;csL1WHCesdRziyqIKC4nrqJG/1+j/9Ht8lLCjTHZEiNxj1QrEmKPh3Q8SEaTUOhDbm0Y1T3JtE/m&#10;M7KqFv5MGwsyubVbU1x9c5WH71/mzY9v8PC9y1y8c4Jj6wMMzlXRNJxBTX88hW1GNxM3YkpsqBuL&#10;leklU9zhQ+NoAiXtkXTPlnD5zeMMnWggJk8/cIgNPhHOxGWGU1ifR2VvNdWysvqJVhqn2qlWtCgb&#10;k8mplTY6FhbJ4HKNmGwem6ukcMD4UeIpk5nVTUYLjL7UjAdSOxlMWb8/uY1epJa4ExAlU/Oywspm&#10;L7b22hDcbXD3MCbytebw4X2mrf0NbPsURfcLagdkFMbJA/cjFuRHhTLXXMW12SEerc5xZWaUM2ND&#10;nBruY6GjlekW7dxtzUy01pszVw3UlDIgkPVXCGSqkcp8xquLmFCNVxYwWpbDZHUBs7K2+doSlgSC&#10;9c46NrrruTjcxp3ZQVnbFG+vH+O9Myf5QDb2yVXD3s7K0C4KaEZd4AsB76MLK7wjqD0X1J4szXBP&#10;ULxhQG24m/PDnaz1N8nWaphvrmCqvpgxvf9IeZ6WhUxU6bPos40IdsOyyBHF5lHZ5oAi80BVKf2V&#10;pfTpvt6qcrqqDAsrpkkW11hUQl1hERU5uTRo2avtdUQRd07mudjbwmR7LQP1pTQUGQNPumEvsO3b&#10;f4BN23fwxtat5kmEbWo8du6UtWndG11CbCwO4elgS0Z0qN6riMv6/u/ev8BTGevDq4qkstVr548z&#10;M97ClGympjaBuCR7UjLdWFnrZH29l+UTbdy7scCDW8d48WSd+1pelZ3cvrXM2vo4VXVZxCQE4BPs&#10;jkewG+4RnjgIUHYqmyA37IzjZRG+WIf7cijYm4PBnhzU/RYCnmWIKtSVowLikWAXjur/bcK8BTVf&#10;gUT/ExYgsAlykb4qRdMYHxxi9bhx7E2gM8BmlEO8P46JssO0cFxkiS5J/jgleOOe5isDytQ2XWFO&#10;hWlenF6coP06gZCCOIEtQhITimO0vSxtOwc8d3I0YL8+uwVucTY4RR01RwU+7LdXED6ET7qnOZab&#10;MQimQ6wHu30s2OmpBiTcgRS9fv1YPccV1UdODVE9Vk3leJVkwlhWa38TuAZlcH2FApqg1VtCWqcx&#10;Wo9RhYKgYXQlsjcZnoTEiLIFirBFZlUq3pbyWnCpD8FFPiRURJInmk4ujzJ5fIKathrqelsp72gk&#10;o7KYRMWE2CLjmFcVCeU1RJaUElNe/gp8VVUytgLCc6XopeXS5WqSK2tJralXGcsa4hUxEspKSSkr&#10;IV0xJLEgjdCUYPzj3U3r8o2xJjTNkcRiAa4+jKq+ZNqm1JIvlNMxo1g1VcTIiXpOXhrk6qNFXnxy&#10;nne/uMjLry9w+90ZhpYLlNnV4jS6kq7KavYgrd6B0l4/6kaiaJtJY+12D8PLpVR0R5JeGURxQwrV&#10;0tmSilQKylKp7Silvq9SkKymdriOKrUQ5arS0VoZW6PZS7potIGC4XpF1BrFUWOu0ySy26KpHEmk&#10;uMeHwm4v8ru8FHG9KWwJJr3MH88gC+wc9nPUajdOLkfx9nER2NRKO1hx4MBu9mvnMk4WGMfXdimK&#10;GoAzuntY7d1DgI01dbKIJUXFGzODiqO9nOxq4URXG8fam5lvbWReUFvs0G3F9bmOOubb61lUzbdW&#10;c0J/L3XWc6ylkoXGMhbqjSplvq6YqYo8ZirzOF5fwlprFRtdNZwfaOTmZA+Pjo3xbHmGtxUt3z+7&#10;xEeXVxU512VvZ/n82lmZ2hk+ubym+HmcF6fmeSqoPVyc4Jbge3Wyl9MCzKnuRpb0most5cw2FDNd&#10;U8iUTGpKtjhbU8yiPsOiYuOxpgqWjUjc22Ye81vS91vpk4X1trOo2wtdrczr+060NDDcWE9fQwMd&#10;1WqE8vOpyskW6PJpLy9kqKGSaa2DKX3n4aZy2gTM5MhAHCwPsP/AfoHNOIGw2ezLtlnreYtq63at&#10;bxmz0aXC2eYokf4eFKREMdlTL6Ct8PTOaW5dXuLZo0vcvL7M8RP9LB7vYv54K8MTpUwt1nP51jQ3&#10;7i9w444BsTnBbJyzp/tYXu5kbKqBqsZsoo1tPcobvyg/PCN8cFO5RAtEipBWIa/AZiPgWYf5YCWw&#10;WWhpEeqFhQB22F/RNMBJUHPFShC0DHXHwgBdmBdWeh1Lwc0mPEARNATnuCCc4oxp9oLwNI6l6X2N&#10;oYscEwNxSgwQ2PxkcD4yN39ck/wUUb3wzgykZLDCHCjSGKcwuDCKkMJoAS2e0IJkwS2JqJJEfNMD&#10;OBJ4WOnLnezmZHNWN5cYKzwT7U1rsw+34EjAAQ747JU5GrNJRYktMWbXEkcB9GCwHbs9D+IW70ma&#10;om29zPfSi/PMXpmi1JjIpSdf1qXI2fnqyobUdmMIMuNM56syejGktSuKmteaqlq1/3VWkNFeJlMr&#10;IqejhKLecooUcV8LLPMgtMxLH9yXgqZErt1f5dL1JU4sjXH1xgZnLpzUD9hPVXMtFTKDksZmsmRh&#10;yWUVpFZWklZRQY5azMzKcnKrK8ivq6a4URBobqVYMSFDpmZ020gVAI3b5nNqy8goyyS3JpOs8niC&#10;4p3wEPldpLC+cVaEZTgJgMbniRRk0mk1LmUaTKOoOZp8Qa9lOJOzt4c4f0fWcq2VweMytuFQSgYC&#10;SG501I9jKVs8QkjebjKbHGmcjKHrWLqeE0l2gyu5zW7kNgRR1ZbK4GgVE+PNdGkFDY01MTTdos+Z&#10;pO8XR1FXHoW9heT3FlMg4BmnpUvV0pQoXpQJcMYZ1gI9nt2erBWaSOVgmAm0tAYXMus9ya0L1vcL&#10;JSDCAVcPSyytd+PsaomfLMLN3RFrmyPa4XbLGgS1XdvYsW0T2za/bh5nM/qyWe3dTYSzI12FOdrh&#10;m7kw1MmJtjpOCmIntaOv9nZyqr+b5Z4OVgSB5d5m1gaaOTfWo9g6wI35EW7MjXBdQLyqiHlptJPz&#10;/a1sCHTLsrSF2kIWavI5Vlekv8tZ76jiQn8D10bbuTfTz9MTk7y7dowPzy3zoWLYx1fWVOt8dHGN&#10;D8+vyuSWeOf0PM9WZnikxvCe3u+mbO3SSJfA1syyzOl4azkLTcXM1BQwKZDOytgWa0s5IaCtNJVx&#10;pksb91A71yf6uDUzzI3pYa6rbsyOcWV6hAsT+p0nhhW5B1ju75KVdTDR2c5gcxMt2p5q8nKpzs0S&#10;3HLoMo4dNlUzpVhtxtHaIgrSYnC1PWx20t22a495jM04M7plm3ESYZMJtl1a14cO7sXB2oIQb2cq&#10;8pIZ6azm+tl5Ht/b4O7tVR49Osft++tcvXVS+8cCF65OcfriMCvn+pk/1cH4McF0uoK+wQLatF3V&#10;1UdTWBIiozMGQfAiSLAJjDcacllMXDBuMQGvIBQro5FluQhQjgaoQlSKmJYRflga0AvzVAR1EfRU&#10;gpqtLM8uyse0MLs4vYbipEdqNO5JUXilReGdHoWnoqZPZhj+ORF4ZUUoduo5GeF4KZl46LYxdJFL&#10;sr+AFoIx+u6r4blKiK56dfF5eKnRuz+a4Pw4QvMFsMJUJbVE/AXANGMggOFiakZKKO7OIro4CJ8U&#10;J1mbMZmzBRb+Bzjoux+LIEt8s0IIK00mQP/rmxeLR1YoVlEu7PU+pPQXSVZTBr2C/7Gb82S1ZJBU&#10;n6wYmUF6e455xtMYLNa0tE7jOJtxbM0o40J6YwL1UtLbBLSOSrI6K3W7xBx4Nqe9kDw97zWfIntC&#10;Sl2ILvchqzqS42uDzM92c3y2ny8+eco337zLRx+/4My5dU4ur7C8umYuOwYGKKyuJEkbVWlDDcOz&#10;E4LCKD1DvQLECMNT48wtH2NgaoT+iRHqWpqp08bY2NZIgyJTXmkW2SUpJElvkwuCiZbSByXZ4Bq6&#10;B5ewPXjHHyUsx5XEikDyWxX1hrJpmSiisjuZyCwHIjJtaBtPY3KtlMGTmTRPRVHa7yNquxJXbUNq&#10;ozvJtfak1tmQ3+GuaBpG02QUjeNRtEzG0reYR+dYLkXl4Qz0VjA31cbpM5NMzLUQleGHW6QthR0Z&#10;pDTEE1MVTUpLJtk9JTK1KkpGDJOro1KAq1Dmrx6tpH6ynKqhJNLrvUyopVW6k1LsRUp+IIERLnj5&#10;OmLrcBgnVxvFUifs7I9y2MIY1XUXu2VsuxU9txk2IbDtkLkd3LMNm707SPR2Z1ixbEUmc0I77EkZ&#10;ycZgt1kXRvu4ONbPeXPZy5WpfvPA/WPF1eenj/OeYqJR755f5u0zJ3i6NseD+TFu6rkX+lpYb69m&#10;SXAxjO1EQwmrraWc663l6nALdya6eSxQva3Xenn6mKztBB9dWjXh9uGlFT4Q6N4/d5J3DFs7McEj&#10;ve/92VFujg9xcaBT9tfAimGMjeWKu0XMyJ7mFD+PCWorzTUCWhMXFVNvjnfxcH5YhjjOk5NTZneW&#10;xyemeXRijnvHZvR9prm1MM1VbV8XJ0dZG+lnoa+LCdlqZ1WFGU2blCTMM6pFBfTXlDPeWqOqoF/R&#10;tyo3BX8Xe8V9NSB7D5gXwm/avE21Vea2le3btrFTkf/A/n3mtaX+Munh3gbW10Y4e26Mc5cnOH1h&#10;nCVFppljMrDZFgZk8G09hdQ0p1BcGUVhaSilZaHk5/mRk+ml8qa8NJycbD9KSiIZUWOYUxxPiGwp&#10;NCmUoORIfJKNrlHBuKeEaBmCt+73SpRxxRvGFYhzQjAOApeDgOgUH4CrDMvJOE6mcvrbsbIkvUaS&#10;wJUoWAmYLgkhuOl13JJC8EgJNV/XVbed9LpOMjYXlasBtURvPe5HQl2q4l+dgJKJX3YYfjnhsrRY&#10;IkqTCDWuLc2LIzgvURBKJiQnRvtiovajSlUpqbVxZqf8QH1XjwQH2dphDvsqeZhDj+9RKaZGOMv8&#10;kggryxbcUlXxeAu0R8OcCcpVajKuh23JY3BtmL6VPjIEtxSt0+SWdJJaM0lszSK1Q5Zm9C0VsFIM&#10;U5OZGRAzKqO9gszOKhNsGUaHXkEvuy2ffFnda36FNoSWOpFQ5U12TRgVomZlWSKDXRU8vn+ajz58&#10;wGefvuCjj97lqy8/5eefvuOn77/m+VtPWTg+x8jkEMdWjnHm0mmu377ClWsXWFo6xvqZVe4+usWV&#10;Gxc4fe4U0zMT9Pf10CgI1tdX0aCWtbAsi8TMYFLyAonLdic625HAJEv98DZ4xsngog7hkaiImitI&#10;VIVQ1JZI41gBdYOZpJR7MbRUwuRGBVX9obIwF60oW30xJ8VDFwr7gikbDCGnzTjmdkg/hA0NgtvY&#10;qXwmT5cyfbqSxdPNtHZn0qGVd/H8LE+entPG20ZSfhAhqa7UDOYSkOGCa6KDWrYgEhtTyek2LuqV&#10;7qqMaQJrxuponm6gcaqGioF0cpqDyW8JIr7QkYh0e0ITnHH3t8JREdTO0QJPH/3t4YCl1UEOHTZG&#10;d90uYzDAtoOdW7eZnUd37tyiKLoFx/07yQ0JYKax2gTbkqB2VtZ2driHDcHj7FCHgNYjuxnmnozp&#10;8cosLwSwD2RUnykufnnzonmQ/9u7V3T7gsC0IRAt8ubxce7K6K6OtHOmu461tgqBrYiTjYWc7a7m&#10;6kATt0Y6eCjTeyHQvNxY5CPZ2adXTvHpdRmbYun7F5Z4Kdi9e2qBN09O8mhhTK85wrXhPs73tAua&#10;ssKmSkGzmLmqPLOWFIU3FDkvG2dfp4Z4bHQSXprj7VMneant5T3VOxvLPFtb4s1TSzxZPcn9k4vc&#10;PjbP9YUZLk1PsCFwntD3n1VsHRIgu2tfHX/rVnUaZ1qrSwS1ShlbKQP1hdQXphPho+i2dy97d+9T&#10;7DzE1m27eP2NrbyxaavW9zZzvLa9suOjh/bj7mhJS0MBU1ON9MtMWjozqW9Oo6ImibKqJIrLE8lV&#10;vEpSLEvPDSQ13ZuxkTLWTrZRWRRKQYaPlpH0dxdTUaxIO1TBb394xuWLs/T0VZBVEEeYQBMqoAWk&#10;+OOTGoB3ahB+f4Wbe5JszjgGpqWL4GUf6yszE9AENwfdtjX/9lekFAAFM+fYUBxlfY6xApfAZvQj&#10;dRPwXBKCzHKSJTqqHGIDZHpe2JknFFz1Pj5kyIgS69PwSg/GOyMCv6xoWV4MwQUJhBQn4Z8bi392&#10;jCJnAhF5kRQINkYXrcr+bIKzPbEPs1RZ4RBhyRH/3exyef3VGHGeu9hvDKnkfxSv1BAiyrMFtyyC&#10;i1MJKkxW6fVV0WWCWE2WUk4RExemqZ2sJ742wQRbYksaCZIJ4zLIVMEqRWVc0pUmeBlljBiS2VEu&#10;qFUJbuUqw+IKtL8rzjZl8VpGaxDpjQEUtkbQNpzL1EI9g8MVDA9WMjlSz1BvDTMTXayoNT13eomb&#10;V8/z6O41rlw6w8z0GJOTIxxfmufYyVlWFVtWZGl9igtnT69x/8FNLl85w2XjYuXHd7l1/TKLs1My&#10;pC4WFyZZWBxlZqGb1p5cShoiiMl1IjTNloyqICr70mU+keY478ZEF96JtoTnepJaHUpxRyLNk/l0&#10;LxZT3htFVr2HyO+pL6QI2ORMXqevKkBZO0hf1JPoEguyW1xlYN56rhs9x7K48HiEZx9v8OZ7p7lz&#10;f4l7j05x+8GKosUQZYrkxU3xVHSm4BFz5NXsQTHW5pmegBx/IkuiSKlNI7MxkzJZXOWAqr+IpvES&#10;6oZzKGiJ1Hdxxlf/GxBji0eAJU5uR3FwPoKLu6zUzQ5HJxsOHtrDDgFsh9F/bedO9u7cxa5dAtyu&#10;rezd8Qauh/ZSnRBpxs+NvlbO9reZcfSsMZOSjOu8Ity1iV4eGwf6N2RVgs0nV9f4ShD77s41frx/&#10;g98+us0vj+/ww70bfHXjIp8Ieu9tGDCa4P6c4up4p+JnvWlrSwLbWlMJ5ztquDnUxqPpft4SMN9f&#10;X+RTweyL66f57MZpPhbcTGsT7F6eOc7bazM8PjbGrYl+QauTcz0trLXWslhTzFRZBlPlmSzWFcji&#10;ark83M4dve7j45O8OHWCl2r0Prp8lk+unNNnF3yvXOB9bVtvX1jlzTMneXjqOLeX57kqizuveHpK&#10;DemS4um84DbV18aILHawUXZWV2rWiCL1hEA9rpgy1FxMo5JBUoQ/1gcOsmf7bvYLbLt27ef1rTvM&#10;Drubtxtg0/o3zo4e2oe99QHiojzJyfIjK9ODmqoY7QtlzM20sbI0wtraBN09VWTnRFJRnkxXez63&#10;r81yQ1ZXnOlHeV4YRYpgLbXpVOaHc3V9mH/46QUfvnmObz++w9RQHY312eQpisWn+2IMBRaa7Euw&#10;jMxfIPNKCMBT5ZUchJfg52oM6x3/ytoMuBlQs5PROQhiDgmCWnyYTM6wtWA1wKFmGcZnHy0AKrLa&#10;xfhjG+On8tV9xskEdz3XhxRZmjEsvrug5p4WimdGFL7ZAlleAsFFyYQqTfkJasG5hpkJ5GXRTG10&#10;snpzmKL2eO0ThwQ1C0VkC3Nqv4M+u9ntsZU97mqUvbQu/fYrQh8VcN0lBfGElWcQXJZJiLaH8IpM&#10;wS7dhKcx9aUxO5whCcNnxykbqZCZZRDflGJebWB0vk1qyVYsNSpXQCswyxi2P9O8MqHMHMwi2zhD&#10;alwi2ZJFlBqU10Y2GgW1WBr7slhYUhw7O8LJpR5WV4cY6KxgQHFlYaqXJsWJotxkOpqq6FNr3N/V&#10;SqdiZWNjDZ1dLYyODbCgyHBMLevkyDAbK0s8uneTB3evcu/WZZ4+vMOppUWWjk1z4dyanjfJxYsr&#10;gsopltY7aB1IJbs2gIQiNyIFhcRyf7NjbUJpgCKpB+6xlrhGCxRpTkTme5JSHUxRZxyNExn0HM+n&#10;dTqVjAYPAUe21hVIUo0LjdPJ5Lb7EV54hLR6F2VvX8LzjpBZ583IUgWnbgxy9eEc999a5cm7Z3j2&#10;4QWevH+WG0+Pc/H+NHMb7VR1y9LqIogu8FKrao9bvD0+Ke76sUMIyfAnvylTII4nPNOXYv0gufXx&#10;lLXLerv0ecpDyFVUyS6JJlwblTEkuLO7JW4exmCTluw/sNME267dr8C2a7ugpki6S2Dbr/t9rA/R&#10;npXMem8rV8Z7uKa6MtrNWUHu3ECb+fe9hRFerM+ZsfDTq6f4+vYZfrh/hR8fGh1oBbYnt/hF9bNu&#10;f3vnkkzujGCyxFuKmI+Pj3J3po/LQ02sd1Sw3FjCsgxrQ3C40t3A/fFu3lwY5T1F2E8uL/PlrdN8&#10;dfc8X6o+vb4hIJ0S3JZlgcZrCWyKwleGu8yYebKxSlArYKQ4k5mqAk62VHOu3ziWNshDw9Rk+S/O&#10;CI6C2AcC24cG1K5d5N2LZ3nr7LqAZlxHOs+Nkwvm9HpnZscFNW2bIyMcGx5jZmCA6YE+Zvp7zKnz&#10;+uuqzLHYxjtrme6tZ6q7luG2StpqCslICMPRUut7p2FtB9i996AJtl8JbG9s38rWHbJkrXPjOJu9&#10;zSHCghwpLwzVdlzA3WtTfP7BVV4+u8JH79zn3We3GRecq7WjFuVEMdZXyaObxzm10EZJViCN5Ukk&#10;CR41xXF0VKXwgbbvv//yIZ8/3uDn968x3VHA9fUhPb+ZmfFSWhS9KqsSKatIJasokejMSIIUGQMF&#10;toDUYHxlPO6J/rI4I3oqUsrkHBKNClOFK2JGCG66X8bmFBckeAl8UX6vjsNFGCcXPLFUWUV6mmdI&#10;HeO8SajOIL05T9EzCg+ZmlemMY1evKCWRLAiY3hpOtGVmaatBefGEJIdSsNoGZ/87h43314gozYY&#10;+5A92AYfwNqYz9SYAct3n2ovh/33ciRgP0eDdJ8xDWGwDT6ZoQSXCpQlmQSoQiqyCa/KMWEXXmlM&#10;qymQ1aWbfee61weIrUskqjqe2Npk84L2hCYBrjnDBNyrTrg5Zsdc4+xouiLqq9F6tGzPUbxWjNZv&#10;91rXfKN2xCyqpX2TUy3Mz3Rw8sQAt26ucHZlmvtXT/PmvYucXp1mSTvRg5vneaB4eV3R88rFDdPK&#10;HsgKbty5yo1bV7h79wb37lzn+pWznD99krXlaY7PDzHY10x+fpJiaC59/Y0U6wv29NfRO1xOSV0Y&#10;uTVeJFe4kVDiSmiWEUUP4J9sTUSOG3ktcUQVGCOOHMQ16ogAd9ic/CI8z5mM+kDK++LNiYkbxlOp&#10;Ho4jvy2QqqEYhtbLCCmwIjDnsKzNTlbnT3SRPb4phxQV3civD6ehP5PhYzXMC2Jr14a5+ECt7/Nj&#10;3HtPFveerPO9U9x6scLlJ/Os3hhSlG2nY66GpjF9bql521gV+XUJxGQLbM2p9M7WMrBQp/uL9dq5&#10;VLSlUyDwJaaF4BvoiLu3zM/bHmsbtXIyNgNqxsFroyf8zm0G1HRbO9mB3Vvwtz9Kf3E2lyb6uLs4&#10;xu3ZIdPQzg60clkR9M78CE9XZnhPUDPi4Wcyqm/uXuDHx9f56clNLW+Y9f3Da3x99xJf3DrPJ4qo&#10;755d5dnqAg8Wx017ujTUzGkp/anWClYaS1kV3M6rQbs13MGThSHFzRkBcZVv78s6Hr26EuHz23ot&#10;bRsfygBfyOgeyuxuKd5eHOpiVQ3eTGU5o8XFjJSUMVtbx0qHYZpDXBwZ5/LopGxzQsCe5GTbMLMN&#10;vUzVdDJc1kxPvtZdZhV1SaVUxOZTEp1DYaQMJzyL3PBsciLVeMSmk5+UTWFqDqVZ+VTkFFKdW0R9&#10;SRFttTI32eKwYntfWz2t9RVkZyTg5uTI/j3GjFX7TLBt2r6LX23aLMBtMcG2fedW9u3fbV6TGR3m&#10;ypx+1+f3ZvnuI8X5l1f54MllPn3xgA+e3WdpbpiBjmryU0OpLojl2oZSy3gN5TlBtFSnEeR1RLfD&#10;mewq5qf3b/CHD67z41vn+Upwa8sLEaxbeXq+n4fne7m43MrKXBMXTml9rEywcGyIbhl0XlkacVlR&#10;hBiAUzT1EdCMY3IuWhpnOQ242RsxU4bmouhpRNFXQHtVhrEZ3T6sIwU3Qc0ywl1gU3qpTCOjuYBg&#10;Yxy2jHC8BTU/mVpAbiKBAltIYQqhxSlEKiYGKJYGZEVqP4vUPphBaVcyEbmOuEQZk0Lv5aj/PtVh&#10;Dvsd+usMWK/mHd3lvpttztvZ5rRD91sJnsEEFCbhW5SBX1EmQbLoEFl8qDFybmUWYRVpr2aOq0mh&#10;8Zgajal6mZz2KWOOYGN+4IZU094MsBmdcpObs/8KNsPaBLfOV7PSJTQJkMZza5N4rbJfG/L1RdYv&#10;zLK2Osqj2+t8/PIOn35wn28/ecaXHz7ig3ev8/ZbF2Vdp7l3c5VbV5ZZnO9jbKKNk/pBJhb66Bxq&#10;pK6tnJqWUhpai6iu006vNxybrKOmLpmSylja+4rIKggmPSeUkCgPRTRrRTUbcqv9qegOJa3WlZAc&#10;C7UQR/GI30twho2yvSvxRd7E5vsQkGSPvyKpa9RBqfBeXGP3yuAsiSl2I7MhWIBLpGUqW5XB3KUG&#10;+pdLlfEPEaDXC8mzJlWm1jydLUg64xq2F+fg3WRWK4pXBZBc6kNRcxQNgzLA+SLGlmtZONclqxvj&#10;oqzu9tsnuP/+Mg8+PMX9D7UeXp7m5vNVrj9dZvXSKMfP9jF/uoeRE03U92XTPFRIYV08CXn+JGQr&#10;1uRHERDipEhqgYPTEQ5b7OHw4b3sOyCFVwzauW0ru4xx+XduN4eo2bdjE6EutozVlnHr2KR5QsA4&#10;jnZVVnRupItr00M8UDx789Qi75iXQJ3i46sbiopnFRXP8e4FNUgbyzxeO8Gd47NcnhrhytSo/m+c&#10;69MT3Jgek/ENCmqdnO81wFbLqbYqVporWDKsraWCa4MtPJzv590Nge2GwPbwPD++eY3vn1zjSzV2&#10;X9y6oAh5mrfPLvFgaYbrM8Oc7u9gsamB8TKBrbSa8apWpmo7GC1vpq+ghtb0EmoTBPzoLIpCMsn0&#10;TSTVM440r3gyfJPIDkijICSbisgiauIqqIwtpTiymJxgtdTeaUS5RhBg74XrEUes9lpydM9RbA/Y&#10;4GjhgIuNGg4nF/w8vAnx8ScsMJDYmEiiY8JxcXFi//5D5mi6u/YdZMfufbyxeRuvbzLOjG6TOe9g&#10;j3HtqMV+ooJdBao6Xtye4Zt31/n+/Ut8/OQinz67x0dv3ufKxnEGBbaClFDyEn1ZmW1kerCYxAhb&#10;MpN9iAiyo6EsjpNjdXz/zhV++95V/u7j23zx6AwN6X6cnyjj8XorD9eaubXUpIjdKMipcbi0zLM7&#10;Sg73L3Dp3HEmp3tpaCknOSeO0DRBSAbnpmjqlKRYKoNzSBDgFF+N42gOMQE4RBvH0Qxj+2sMNaOo&#10;ABcje5OthRUlkFiXg29mOH4qn/Qw/ATP4NwE7R+CmsQjrOhvFWvCL1CPhymKusa5KW7uEsS2Yxm0&#10;RzHzAIeMyZO9DnJU8LINtWWP537ecNrDJuc9bFFtc93PwUB7PDL1mxUJlIUZBApuwZKaYFlhiOAd&#10;VpFBaHkakbI2Y4zEhoV2pq/OkdtVQGhBOFHGnKQNaSQ0Z746SyqgGVNtmlCTsRmj9xij9SQKegmK&#10;oeYE6MawReGFQbRP1TE81cTIYDV3ryxy9+oCZxVFTy8PMD9Zz9xMjWJmLRPjJZxYbKS3K5e65iSa&#10;ejJJLQwkLs+XWGMHFrSyqmLplK0MTJdy69EsP//pISvnBMBzrTz5YJXWoWyqZTGxGQEcddlFUmEA&#10;tf0JFLb5EVEgkyqzJb3WHc/43Wod7InIdiQ83YmAeFu8oxTjwmRt4QcITreRtR3CIWInrjEHCMyw&#10;JUoWltUQQvVgIh3zObTM5pDZEkJyrQ9hBXb4px+heiiF0bUGGodzzQ7BNYrAAemWOIRvxyNuH35J&#10;FkTlO5FeE0Bhcwx1/Vl0Tso8TlYzd6aJYxdldoqwd95Z4fmnl/SdznDq8pA52kdhQxQtI3lMrggU&#10;t6aYWe2mb6aOIWPDX+wmLTsCJ1cL80TCwUO7sLE9gqX1EfPkwY6tW9ltDIS4zTiBsInd214n3NOJ&#10;ufYG7q3O81gAu3t8kpvzMjeB7t5Jxb/VE7y5rp1BAHt+WoZ5QgCbHGSlp4tj7V0stLYz1/KqZpta&#10;Ga+pZ7CkgoHiEkbLjP5stSw1y6aaalhtrmaltZKVFlVTOeuKcZcHm0ywvTwzx+cC23ePLvDT8xv8&#10;/PwW3wluX927zCfXz/LivMx2eYGrM6OcGuhhrqmZsap6egqqqE0upjAsldygJC3TZGHadpJLaEov&#10;pTkzl878YvrLqxmtbWTMuPi9upHB8homqutZaOlgrW+Es2MzbIwpMfSPMNfRx3BDK83FlWTFpeDr&#10;4o3l/qPs2bxH60w2tv2gGogD7Nyyj21bdrNz9x7snOyxd3bi0FFLtgps2wQ1w9qM+UY3v7HJvMRq&#10;+w7j7PQ+c54Ef09bRdxy3r+/yBfPjvHtu2f58vlVPnp0k4+e3uOdB9eYH+0gNzFA5ujL8rR+4450&#10;wgMPkJLgRltjNldOqxFR5Pzx/ev8w1eP+Kdv3uSLpxdoyg3hRGcaj1aa9FuW82StjSsythdXl3jr&#10;6hpvXT/FRw+v8OTGaa5fWOLM6QUam8qIFth8U4PwTTPOpBoda4PMM512sb7YRBoQMyzNX/HTgJpR&#10;3n8Fm9E1xIugQjUcEg4fAc3LSA+ytcBsQS0nmtC8eMILZEwytZjSZKJLE4ksjtE+Ey3RiCYsLw6H&#10;SFcsAo5wyH+/GTcP++1XBLXAOthO+6ALLjFueKb445oWgYuA75gQYEZgG4HVN88YwTdLn0FAK84g&#10;pFhQK0lTpRJSmmr2RSuf7qBsvIns7mJz9I8hrb8sw9AEqb8NM5YkU0tu1tKYbrNZDV1TDsbE6XGq&#10;+OYsc4IZ43kJjZm8FlLgqbjnRW5xGG0NCcwOZnFVO/79Sz2cOlnD2lIdTx5M8tbDET55a4IPn00w&#10;N5XJlbtdspVhSjsUI5tDyW6NJKMliszWKEElj6WrbTx4b4EvflaMvd7G1cdDXH1zhIZh2ZuipV+s&#10;LYedNuHou5Ow5COUtgVQ0OpOaoWt7MmewKR9RAlWsdkusjo7/CKccAuwxM5rL9ae2/FNsCAoy1Ir&#10;8xAu8QdxiNqFW5wsL9ua+HJXMpv8KO6LoXE6h8bJLEp7YkgodiWrxo9jAu3qtT4ZWRu1A2kC5BGc&#10;ovZgH7VTrd4OEmuk7KXOuMftxy/ZipAMR5JK/ShoimLwWLm+xyzXns0zuVpPWVs0sbnOpMn4OiYK&#10;Wb4yyLU3TyjOLnHjzRWuPV7i2pNl7r51lvaBGkVRe6xstFEc3Ut4ZIjszYFtRlePbcYxtv1seWMn&#10;2zbJHnbsIMrfk+Xhbh4Z12BeOGVONXf3xCK3FuY5Pz7Bav8Qx9u6FOVaGK2opT27gMr4FMqik1Ra&#10;xqRTEpNFcUw2pQn5FMfnkBuZRYGqNCqdyphU2tKzGCwqZLKqlIW6Sk7Uy9paazglg7s0rN9QUfTl&#10;xgJf3djgt0+v8Yf3HvD79x7yw1t3+ebxTT68eZGHp9e4NDvDfGsHzdnFFEWnkR2eTFZYivledakl&#10;dMvWhsrrBddGLasZqazmWEsjK90dnBrsZ2WgjxMZxBRmAAD/9ElEQVS9nRzrahWQG5iurWSkvIiB&#10;kgKGq0pY6GhieUAxd6Sf4wO9LA70M9ffz3BrK+XZ2fjJ1PZt2cFewW3HVsFrm9alavP2vey3sMJG&#10;j9u5urPrkAXbFEn3HDis6HmYHdt2sXWrTHnHXowZ4y0OHsTNwYKGykTuXhpRBF3g6/fW+ea9C3wg&#10;sH9ofOfn9zg+1U2hYmJRqq+iaR1drQmEhu4lNcOd1vZsFqabePPWMf7xh6f8yy/v8MOHd7i5PkpH&#10;SaTWUyqPBLRL40W8c2GAe2s9vLy3xjv3znDn/DEB9SJPLq9yZW2Os6qe3nqiFEOdZfze8T54y9iM&#10;427OKuP6T/s4LY2KNeDmY5ZxBtQ20kPx0xWfrGBZTKY5A5R3hqJtVgSBxqCvMsHAPKMzbiRRMsyY&#10;8kRzxndjxvZolTHfQKzuC8wO4Wig7DhIcdM4hua/m6PBhwRMZ9xkkV6CnzGnQlipcYKgUDaWj39B&#10;Bj55angKUvErTMdPfwcXZRNaohhaki5re3WCIrWlhIrJTnIUv1PbykhrLSFNUbnjWA9TF6bIkZ3F&#10;ViWpkkmoTTcnXo6r+9uk5kb0NCZuSidOMItXTDVG+0htzhPYch1kW64Uacc9rhj380dz/F//eof/&#10;+OUsT2+08+6TcS6fquLyyTz+5YcVPnnSwZPbjdx90EXnSAzNw3E0TWdQ2BdLdk80mV2R1E2ms3q7&#10;m7WbnVx7OsKbnx7nwfszLN9opnE0idRyb2z9thCSZEvbSIagN8y7X5/gne8WGV3KoKY3hKaBGHIq&#10;vUnIcSIm3RnvkKPYK7u7Bx4W8NzN6JhS40V6cwBpTUH4Z1qpVdmGc/RO3OL34J91VD+WK2mNQZT1&#10;JtAymUPreLbsK0+RsZmBxRKGT1RQ059CWLYDnjI1j6RDeKQcpKAngtB8tUSyOIdwmVXQDtyjDsny&#10;sjl3f4zZ000UNoYSl+9MWLo1MbmOFAvsxtURk4oXxy/0snJ1hFXVqWvjrN+YZO36DFWthbh62HHE&#10;UjHaw56cvGzsHe3ZvGUzO3bs0c51iG2bpe+7j2B71JakiCjGW9s4Pihz7u6kT5bVkCogRSdQERNP&#10;TUISLamZdGbn0ZaRS3OavqPgZhjQiGE+VU20FlZTk1lGUVIemQJOekQGKYHJxHuEE+vsR7yzp8pV&#10;cdCDkpBQGhMT6C3IEYBKWO5tUYQd5PHKPB8p5v7w5CbfvXmXj+/e5P6pU6wNjzNe30JjXgEp/iEE&#10;WbsQautFTlgyDTmVdJQ2MKjPMVbfxHhtLWPVFQyWFtJXWsC4IDrfpsfqamgrLKQqLY0SvXepqiYt&#10;hba8HPrKS8xLq7qK8+jQTjFYXWLOHbrY18l8bwdzPbLRvi5mervob6wnwNWNnYqX2zfvZOu2PTIx&#10;RSKBbc9+mbGDMw6e3hy2tWfnwcPsNsB20II9gtnOnTI7gc24bXHoEE52h0lP8mZhsoJHVwf46ZMz&#10;qot8+eISn791h8/ffczpk+OUZUXSUBLLsdlaCvI9CQ7fT0yyA7klYTRrR7t1YYJ//cM7/PvffcDz&#10;O6v0aMccrEnmWEcWj1YlBgLii4tjPLk4xTv3T/Pi8SXObcxx/fxJ7l1e49rZE5xZn2dguIW4rHCO&#10;eh02L4QPyjCuMPDGMU4Qi/dTLA0w7c0o5wSjr5uPeZLALtINr9RAEwj+uWF4pvvL1AIJzYkgMj+W&#10;uMo0gUURsD1VNpei5yUQVx1LSnMc2V2pFPQqkTXE4xQjCfHbbV4HeshnG1ZBB3COdcQtzd8cYjxI&#10;QAspyxHcsglUQ2TAza8wG9+iTHxlaN6FaXgXpOnxHEJLs4kozyRM8TO9vdycHzi5uZiEpiKZWLHe&#10;27iax+hoW8LgmnG5VS0RJTHal+OJqzI+o6BmzCFszjCfadpZgoCWKJszjM0AW1qLwBZhzGpd5ExR&#10;sQPXNgr5P//raf7l+0m+ebOF++slPDxbx7H+GKaavfjj+4P85dNR/u//uMEP36zS3BbM+LE8Rk9V&#10;UD2RQuFwLAUjcVLJDPrXymmdVYybz+baOxPc/3SesdMlVPdHkdPgS1VvNA8+WOCnf77Db//5Kt/9&#10;4xne/2met7+ZZXotl+VLtcyeKufkhUZuP5ulqDYEO4/X8Q47QE1XCtW9SZR2RypmehBWaEdua6ii&#10;qBOu0bukxbv1o+7AM/mwWidbYordyWlU7OxLpmu6kKFjFTQJqMZEx94Jh/U/+2Vse7Wx7CUoz47S&#10;gTiCZH4e8QcUc/cTnGnP6Eo9qzcH9L7x+CcacXi7Su8RvYcgGZ/RVSW7JpjyzgSaR3Ppni6jb76K&#10;gQWZymI93VPVZBbHY+d8hCNW+/ANcCMtIxVHZ2fFor3Y2Tnj6uKLraU7dkddsLd0xsXaDR87TwIc&#10;PIhw8SQ/Ipr+knIWFS3PjwxzbWqMW7NTXJsYZ62rk5NtMtG+XplPL0P19bSVlFGZmS+zyCY7Pp3s&#10;xAyK0gooyyiiIjWfMt1XHBlPdqDWnYMTPvtlK4pu3haHCRFw43y8SQ8JoTwlmdaiXIGqkFrZUXZU&#10;IuGuwXgf8cLtgCsO+y2x3nlAn1HWWlTJbFuPDKuP6eZWbTc1TDaUC2pFjFYV0FOYQVtOKnVpCZQk&#10;xZIQ4EeAbCrIzRMvW0fcre3x0WeJ8PIiOSSYosQ4mguy6ak0hjjKoas0j+G6CmY7m5ntamG6q5lJ&#10;Yzik7lbqios4su8QW9/YpsZih2qnOTvVPoHMUkCz0usetrEzwbZ17wF27T/ELi137jQmfDHmRZDd&#10;GUOGW+wmLNCOtrokLi7V8PMnp/jTN9f43efaVj97zncfv+DSxiJt9Xl0KhLVVMaRlOpCTJIjRQJD&#10;z0glY+NKPTcW+be/e5//+PMnXDszRXFGMGPtalh7Crix3M25+SaWJmSxfVV0yFSq64vILEghOy+Z&#10;svIsWlorGJ3sYni6k6qOInKa0mmebFQCaZZtRWIZ7oalzMw62hNb80J3YxQPA2pe5jBF/tmhJFYp&#10;AmbH4JUSbMZY//Qgogui1BDnUzNeTtNCBY0LJbRoWTVWSEl/JkV9SdQplXWeKCGjKVQwe4PDvluw&#10;UFn678Ah1BKfVG/8skIJLDDmApWBCVrBaoBCyvIFtjwCirPx1+8VUJqDT0kGXgJbgKJooPFcRVAD&#10;ZoWDjbKuIuLqC2RbxSQ2lZDaWkaqAbjGfAq6tQ8JbrmdBa/ssTqJRBlbUkOuORFzQoNiZ4NxXE0l&#10;uMX/1Uq90gJ4LTzPkfx6f2obPfn03S7++bcTXF+O4Hi/O6cGorg2X8BMezgjNe787q0B/vLRKP/f&#10;f7rM/+d/vUt3VxQn1quYPl1N81wmdQupVEwnUjeXrRWWR/lwAuWDxtnJEk7eaWVorYCWiSSmz1Tw&#10;3o/rfPuPl/n498t88Ms8z78e5cnHAzz9dEw2lcKx81WyuFW+/MNlfvzH27z1+TLjJ0rVcjngKxB5&#10;Re9VhLYhssCWxEoX+k8WkdsUTHiuHS3TeUQWuSme7sZR4PFIOERQpi1xRe5k1wZT1S3Tmco1q6w7&#10;kZzmSL2Gv0BoQVSJKwX6Xu6J+80omtMUxtqdIY5d7iCpzA23mG24x2zHPXYn9iGbsQ18A/vgLTgL&#10;ct6KxCHpNsTmyxQrAihSy1famkhlZyplih/hSb4cstrNYUvBw9eV2IRYPLx9cXZxx97ehUP7rdm9&#10;XVHpjf0yjwPYHXHF3c5bO7oniQHBbIyP8f71S7x74Yx5ZvPFqeM8Pj7DWeOayvpqZuuqZFvZ5EeG&#10;E+7uga9A4WHljI+jFz5Oeh1nH0K8g0gIjSQ3VnFVsbU2JYPuolIGygT7rCyiXF2x3r6TozLIg7Ke&#10;A1uM5V4O7z6ExS6Zzz5rDu2y5NBOayx222F7SBA+ZE2sfzDTHR2cn5lgbbCHkwLNiY4GxcpKFpoN&#10;GFcwUV1ITWIUWYHeJPl6EOnthvORwzhYHMXDwRUnKyccjzpqaY+7vQN+Li4EODsS7aXfJDaMprxU&#10;09x6SvIZFdymWmuZbKtjoq2W0ZZq+prqCPH1F9g2s+mNTewWpL1kov6+Phy1tFL8PMi+w0fYrTj6&#10;xq7dbDam5ZOpGRDcpu+7a/c+cxjxI4d34+1mQUVBJCuy8E/fmuUPX1/k50+v88sXz/n5q/e5eu4k&#10;QwN19PZWUlaZRFNnHr3j1QwvtNIzWU/PUBUP7y7xP//bF/zL33/JvOCUkuhHT3sBfZ35tDdnkZ8X&#10;RmiEM55BjjgHOCvFOGHt64ydnzNO/mroAp3wi/Yivyab3oVOicEQvUu92qeqCcyN5GiYK0fCPTga&#10;4Y51lDu2sR44yOiMoYpcEr1IqEkjoiAJ35QIAS2SIKMDbkoQvnGelAuwHceq6VmtpGuplJ6lKtrm&#10;SgXNbEqVWMr7wuhazKKqPw7boE0c8viVPtt2bHx3YuurfSPKnrCcICLyI80TDH7GSCq5afjlJ+Mr&#10;MPsWyBKLBTZBzk8251OkOCpz881PMk8aZHVXmUCLrsohvrFYUbJEcCojSdtKSkupgFeo2JlDqTFi&#10;8XIvcTVJRJTFCGjpJAtoyfrfRDUs8fXZiqaZgmKOgJcpoXFhv8z2tdhSL/Ia/Wlo9+LceqL0N5rR&#10;dku19NsZqhLcRjMVh6KZaAnn6dlavnrSzxfPhvns/SWKBYr2nni6JmRoJ/WDrebTcixd9M+jcTbb&#10;BFteVxglfZE0T6fSt5jL6rU23pHtffDzKdUSDz8e4u3vp3j02SBPPxvh1rv99B/LZPl6Cx/+9gKf&#10;/d0V3vn+FO9+u8Y7X2/I5DqJy3XGI3IPKYqqtcPaQWVujSOpRGbbEpxuKUssJK0uEO/Uo7gITnYR&#10;O3GOEkwUN4PSBbhCdzIbQyhRRK0dU3ybK6F9QXGtO4Hi3jhS6qTzirQ5zaGs3hlUK5lFYNph/JL2&#10;aCPZjU/yLtUeXKK24xy5XctdWu7EKWI7TgKcc5jicMQefOKPEJxip8/lSmiaizbWo+w/sgNbpyNY&#10;2x+VMexlq2xhqyLTpk27eP03sozXjSGMBNiQBOIjU3Bz1IZqYUmMnxeXFsb54Npp3lNUeXt9kacn&#10;prkypFhWXUxfThqVUaGKlC5EuTgT7OyO+xE7XCwccLdSJHHwwcvRB29nN4I9PEjwV4T395etBVKb&#10;mMhkTRUbw70s93WTFRqO/T59xr2WHNx+gMM7D3Fghz77TisBzkZgO8rhPUex2GeJ5WFrE0Cj7U3c&#10;WF3gwkw/58Y6ODfSwemBVk73tXF5tM8c860pKYZ0L3eSPNwojoshLz4aTztrHI4cEdBssD9qjb1e&#10;z+aABd5OTkQHBhDsJptz1O/qYEmCtwvl8ZG052YwUC4DrC1jrFF21FzJcL12zpoKWWki+7ZuY8em&#10;zfh7epKXkUZ8RIg+5yHBzrhGdAfb9+zjdeOC+K272Gp01t28nTe26n7BbvfeXRw6IOu3O0hOajCz&#10;g3k8uzXE7766xNcfXuKLD+7y9WcvuHXzDDPzfRxbHWVisYfBmTYGZttoHa2nYUAGNljDW29d4n/+&#10;6w98/917VGpHDI7xJj5Tdpzqj3+MB+5hLmoQ3bAPE5CM4YYi/bAPNUoxM9zbvH7UWeByiVAjlewv&#10;8womINu4bMoP2ygP09Qso1515bA2hiky4me0h2lskcZ8oIXRMqtQ/NKjtDTgpgY72gdLLwsi0nxp&#10;nVLUX6lmcLmasdUGptdbzMsUS9t8qO8LomM8hpahGDPRBcQe1Pa7E2v3Ldh5bSavKpgOJZOwNP1O&#10;eQFE58cQLDP0FuS8smLxFeT887PwV0PkJ2vzL1UsLUwhqCyD9K4qwayQyOocYusKiakvJFZgi2ss&#10;l32Vy7wMsAl0uj+hPoemxS46lnpIaUoj2ej2YQw5VpenZf4rsNUqipqwy8JN3/2Qvt9r9SNJ1PaE&#10;0jfsqzwfynj/IYbbrWgpt6ar2oWZwQRWFktZP17BWRnT89vdPLnVw7mNVsorAknJdKCuI4bJ5TJO&#10;XW9lfLWIupFEspuDpLXaeNuNkwvBNA2nKlrWce/FHA/emeHak17O329mZiOHq2928FAmeP3tXlZu&#10;NLJ2s4v1u0Ncej7N7Q8XeP7dKd7/7XnuvX9c0a6M2FxXRcADJJZ5El8sOyr3IrPSF/fwnYLJfkHn&#10;gKB2kOBcWyL0o/ikCXDRu3GK1AYrg/NKOKhWxlZ25k6y4mNuWxxl/enUTShuHSulsDuGgs4ojl9X&#10;69gXr+fvxU8gC87YR0C6AUjF0JjNOEZsFsxkcLF78VY8dYnaob93KNrqvUJ3YBewDacQQS90N/YB&#10;uzjstIO9R9TqOR5hn8Uefr15E79+fbugJmvYtIc33tjOrh37SE1QbEzLwc7akQN7D2K5fx/JYf7c&#10;Wp4xu3R8fGGZFyuzXBvpZkFQa0uOIdfHnURnB+JVMW7OJPr7CQguApsNzhb2uNm44OngLsA5EaPH&#10;SpOTyAsLJtPHg/wAbzozk7g+0cuba4ucGR4m0tkThz2WMrdDHNqyD9s9iqfO3kS4+uOh17PadRCr&#10;fRaC0BGSQgI5MzfG9ZMTXJru4cpUn+LxAFdG+rgzOcKjhUnmFEXzfN3I8vWkLDaSweoKusrVUvt5&#10;42Vni5uVFY6HD+OkGOxmeUQG6EtmVLgA7EOUhwvhTraEOViR5O5MYbAB4zhF2nQGK4uYENxGG8ro&#10;qiihIiMD+wMHzLHsMuJiKclMIyUiSMC0YPOvXud11ZatO02Y/Urrfpu+x6Ztu3l9y3Y1MjvZtWcH&#10;B/bvlC3vJSbInY7aJK6c7uS7z87z5cdX+OjlLd7/4CE3759ncW2CkfleGnqrBbNa2idaaZ1ooX6w&#10;joaeatZPz3D1ykm6+5sITgrFI9oXj1iVAOcR46tt0Rd7Y5ghYxw1Qc0pKkDbVAD2Ef7m8EUO0f7m&#10;48ZF8rbhnliFOHPUGP473BUbgcxGYLOK8TQBZxf7qkuHU7wv4SWJxFVn4JthDBsUhnd6hOJZJN4y&#10;N6+EYDz1v06B1qSXR9IxWcbsejvz650092ZQUO3F9UedvPPJOAsr6XQPh3Hn6QAXb3TjHy6btXuN&#10;uNRDPHo+ytqZclJzLVi/0sHEcjOp5caZ1FgCcuLwy07BLzdTBpcloGXilZ+KV14iMQJacnuZaW0x&#10;tbmytiJBTkmsqVxVodtVgl2pHisiVmCLq8s3L52auLpAzXS9IBZPSkMGybXZJOr/k/R6SY0FJBhw&#10;q0o3L/1yCLHntbnTBVy+X8/te/n8+fddPLgaytygPWMdngy2edHfHcKs4uipjQZWliuYncpgSer6&#10;4t1VHj07yelLfZy+2sfJs00cUyztGI4nt94YItuH2qF4U2ULFBEb+5NYPtfKzUeT9I6lUVznSWmz&#10;B92TscxvlDClmNp3LI3+43mMnaplYKlGkTKfhulMRjYqWbzaTq+gk9dkTN/ngGf8YUJzHMz41zCQ&#10;Rr1xEiDNkggByz12N55JewnMsTajZUKVl0BmTWqND6G5NrjGCjaxe3BNOIB/hq1iqxfxFf5kNodL&#10;8xXPxjOl/BX0nSyXtYUQU6RYlLxXG6UiZ/TruMS8oY1ysyxQrVeoATgjmu5T7dHn2odHnPHc/dqQ&#10;FZljDgluuxUzdrDffiu7LbZi5WjBgSP7ZAlbTLC9/rqgJlPb/MYOAv0Caaiuw9fTR5HI0rwE6Mie&#10;vRQkxvB44wSfXz/LV1dP8+zEDKstNfSkJ1AVoR09JpyW9GRas9OoSU+kWlWs/0kPCyM5NJSkUC0j&#10;wsmIjqYiPY32wgJatNM3pwoQqbEMFaRxc7SNd1dneX5qhcqYJFxkZTbbjGNn3oqW2tjPn+aDy1e4&#10;PrdIYWQ8djI5J1lbVng4F+cnuXXCGA58mJszaqQmxrkxPs7D2TFuC3LGdaMTFbnMqUU+2dXI+nAP&#10;ywO9TLY0mkOD1+ZkUpaaSKEsrighSrEzk+b8TGozkqnW/TUpiZQIiCWK2WURYfp8kbRmpjJeW8Hx&#10;rmaOyQhHGmppLizC44gaMkGyKjeLhqJcimSK3nZ27N68jS2/2ax1vZVf/XoTr/2XTbyxZRebZG6/&#10;MR7bscO8vG3v3u1YHtJv6WhFeX4Ux2ZquXtzireerfPoyVlWz80xutBH30wHdT1V5NXlUttXR9No&#10;Cw0jTdQYQ8tXZpGRE0NSSgghsQF4xRvXfqriA3GL8sdV5WT0OQsT3EJ9tDMao3sIYuG+gpoxaOSr&#10;cdlsdNsuUrCL9BfoZHMCotGVw/qvx9asFT1tor3N0T6MsdZCChIJL042u3X4ZoQJLhF46ra3Yqhf&#10;Zhz+aVEEpYTiFGSHW4gNRXXaZvqLSM6WGChm1iql/NO/3+Gf//0SH30+ygefjvFf/+0mp85WYOnw&#10;GlFq5C9cruKb7xY4diKR+w+b+ad/u8/jl8fJrY0mVqYYXpis90rUZ0jDJzsdn9xU3LMTBLYEEtsE&#10;taoMQioziDBiaEMxya2VJLZWkajtOaGlltiGSqJqSwS3YhlZqSJpIcXDdQycHiajLYN4xdL46lSz&#10;T15Kc5FMLp+kumziK1O0r8YRnhXGaz/8aZUf/7TI7/88yn//5yH+4adalidtGe22Y6zHm94Of5o7&#10;wmjqTWZovkTaXcKL90/yyffXefDeChs3Bzl9Z4jj51upbIuguD6I/JoAsitdBbNQqjsCyClzpqU3&#10;kgs3WllcLSU5x4aY9CNUdAQxfCKb6p4w8ht9KO8JFrzy6V8qp+tYGe3HSmhaKKBsMImM+mCiS930&#10;hTyJrfQkSrdjS7zMkwJL17vVUmYLeqHEFRuzZh0RWA4LWjaEFjoTmG2jH/kwuZ1BlA2EC2CeWhFu&#10;xFW5yuwO4S7A+aYcISLfkZQqH7KbwijujqNOMbx9toC64XQyFG0DUo3rRrfiHrMT30RZoezQTRHX&#10;VbHTTSboHrfbhJphbM6yR7cIAS7qAF7RspDQQ1h57GSP9WZsXI9w2OawCbZfbdpq7lSb39jJPsW+&#10;2uJy7Ux5eLm5YWXtwN4Din379lOjqPni/DJf377AD/cu8t7GcfPypbO9zVwYbOfW9BD3jaGDVLeP&#10;CzLHp8y6Oj/OJcHlwvQYZyaGOaW4eWqw2xzyaKW7jVM9nZwb6uPy2CDXBbanxxV3L52jPTsPV9lj&#10;qCLixbEx/vT2U/7+3Sf8+e0n/PGtN3nz1Dqp3gGC30FSg4M4MzPO7ZNz3F4wxmQb5+bkq7oxNci5&#10;/jbOq66N93JTkLs22iPoDXJjepKbczMC5RSXp8cVYQfNIZiW9LnWjK4d/R0ca69nuqmK8bpXw4pP&#10;1Bpju1Ux11DNidYGzgz1cHF6mI3xfuZ72xmsr8Pfxo4gJ3t6G8rp1Y7RXJKjWOvD4b372LV1n9b1&#10;Lv7Lr94Q2H7DbwS617ds029gzDmqOLp9F7t375a17TXno0iK9WN8RO9zbprFlUFFznb6Zjvpmu2i&#10;caKZvOYCMmULVb3GgKdNNA0JbF2VVDblMj7ZSmFJMgFxPrKlENxTX12g7hYjqAlSjiqHqL+WYqdd&#10;hDf2us9JjzvK1gxTMx5zNIc4CsQrxRjNI0xwDMU5MQynxGBznDPHRH/zsqiwUuMi80S8MiL1d6Sg&#10;EilzMi5uf3UdqE9mDH4ZURKDCJyC7bF0UwKJdME3yBZrm024uG1iXvLwn//HC/7xny/w7vv9fPDJ&#10;BO+8P0ZekSW5hTbcuNeuxy7y1XdTPHung1/+dJrf/9Mdbr05T1JhiDkwZXCBwJqdjLcaWR9tt97Z&#10;ibjpfcMFooT2UkXTFMEtm4iafEFM4GouJ7lFcDOqvYZY/d7R9ZWKqNUCXIWsTrFUjUfPUj+jp0fI&#10;bTdAlklqS77Zry2+LlWPp8pSk4kuEytkca/deNjC6tksrtzI4NOXJfz4YRmTXYfobbZiQNbW3uxN&#10;uUynpDFc2lrA5FIV99+a58T5NmXxaDKqfClsCaO8M5rMCh+SC5xJzrOjbzKBG487mFvOpbrFh9NX&#10;6vjDP15l7XwFkbKpBNlU10Qy4yt5DB3LZv50JbNqFWbOVjOyVknvyTL6VirpXzemy0+TUXlLca3x&#10;yzmKryowz5ZgGVurwHP8WheVA4mU9SUQU+KhKGoMfncUr6SjRBS6yNas8E3XDljnSsNULNWjoRT3&#10;B1MxHEdWSxBx5e4CmwX+AldQhqxPgIsrdTcv1yrpjqVWMbp9Np/myWwK26PUKrgRXWhc+mUvgApw&#10;CYdNMHoaJxzi92rDVUXvxVnAM6KoY/BuHAMEuTBLLJx24uJjh4uXM/tlFW9s265IuoU3frMdu8Pa&#10;GZvaSYmNxtHWloOHLNklY7M+dIiOsnxeXl3nh4dX+cPz2/z48Jo54OO3ty/yhSzOGOnWGPLniTHs&#10;j1HGiLaqZ+vHebp2jPtL89xanOK6IHdxfIAzgtvpfsGjq4Xl9ibBp5PbUz28tTbLJ9cu0Z1fiKN2&#10;9OrYeL6+c5ufH97iu7uXVVf47PpF3r90gam6BnwOax27ezDZ3srVxRlu6j1uzo1zS6C7OT3KtckB&#10;zg20C74dbHQ3card6BBcxXp7g95TYBbAzmi50dfJWo9A29fOuoBmLFf0/BPttcwqqkwLUnNN1Sx1&#10;NQlmneZ8CjdnR83Oynf0fa8JyKcmBvU52ghxdCZN8Xh+oM28dnRAESc7MRpbCwv27DjIls17+M3r&#10;WwS2X/NrmZsxRpt5QbxxEmH7bnbu3MXefXuwsTlCtOBSWZFJp+Jmfaca2oFqOqbbaZvuoGq4lnTt&#10;YGmKQOWdZQJbA+2ytvqeSrpHa/j2xxe8+eIqVR3FBCoS+qQbnWzD8ZExeSWH4qkyhhkyRuVwins1&#10;CofzXy9kdxW8XHSfS4JuGzATxIxrRV0FNLeUKEEyCte0cJxSAnFPD1FEyyVEpuah9/DJjtY+Yhzn&#10;ijdH7DD6q/kLbL4CWnBGOBHpwTh4H+ag9Rsctd2Clc1mbK1+hZvrr5mYzOSzr5Z5+GYPJ1by2ThX&#10;TVd/NK1d4Yrf/Xz38wV++4dzvPfRJL/8+QIvv1ji5rN52kbLiJAdBuTFCWbxpqV5CWpeOckyxjiC&#10;ShU9mwoJrckS1IzKJlxgi64vNo+vRdUVENOgWNlWqUhapvsUSRtqiKo3IFcqeCmSthYwdWlGaarP&#10;nJDJGDosxxjstT2X9DYZcmu2ecIkTkb42uhsOkPjsaydSuHWxSSeX0thvt+R4Q5X+ju8qapwoEiG&#10;VNwcRt98KWNL1YydKKdxKJnsugAyqn1flQCXrB0+Od+Jsbl0fvnLJT777gQTCykMTsTx9J0h/vV/&#10;3uHmA5ldo7d++GTaR+JpGY5maCGT2VNlsrc8OmfS6J7PFtgKaF/IoW0xm6bZTIEoluRGXwLUarhn&#10;HMQ15QDR5R4syNbqxtNlYSECleJogQueKUfxVCz1SbUmIN2aaKM7S2co3ccyGFrNomMhVtT3JrHa&#10;hfyOEAExjgbzYvpiogoc8JCJ+QlyIdm2xJW4kV7rT25LKFUDSXpeHo2ThdSO5lDUFW+CNCDTRnZo&#10;LXgeUctsoRh8SJCTCcYdwiFsN9b+WwlKtCM+L4DDTrtw8bXHO1BRwt6O7bv38LoxLdyvt+Fo48pQ&#10;Vx/JcTE4Oziwf78F+wQ2FytL+qtLeP/KKX56fI0/vHWH371527y4/fv7V/nm1gU+urDKi9UFnhhX&#10;JcwqDk71c3WsR9XLpZFuAaSD9Z5m1hTZjNFC5gWK+foyTjbXcLqnhRsyqWdL43x0cZkPr11QTM3G&#10;fddeFpqa+fnxQ769c80c+uirmxf5+Mo5Xpw+xdXZGRI8PPGW1VVnZDHV0iRDFNgEt7uLAs7cmOAz&#10;zGWZ2nW9/mV9jlOdDZxsrOSE6rhqrraUmaoiJsrVaBoj6+rv2bpXNWeM9KsWfUFgMwC3KtBtDLZx&#10;cULGp8h7T2b6cGWW+4Lx7dVpLsgWZzs7CXZwolTRdWNmiMXBFib0nhX5abjY2nBwjwU7tu/njU3b&#10;ZG2/Ub3Ob97Ywm/0t3HszejysWvXbvbJ2Byd7IiMDiBNttHSXUXbUD3NikTNY7KywVqKBay06jSy&#10;azMoby+mWfd1TbbQNd7IsTODfPzVfV5+epv16wuUdRnTSMYSkq6dX3DxTQ01AeeT8srinJMicU6O&#10;EsBkU3HhOMaFvRq5IyHcfMxJsHNUlHUyIGiALjUMh6QgbBN8BbBIc6ghd72mR5oBl0QCcmVNGQkC&#10;WwJB+jvIuMIgK5T8+mTte0UUlvmTnu1EgtEBPWQ3Pp6/ITpiN5kZR0hNP0yU9oGw6P3EJlkRFLGf&#10;tBwX8kp9ae1JonsgjaHJHBZW6qjvTiOnNklQiybIAKk+h09+Et75qXjmpuAiqHlmx8vGBD7BKbA8&#10;g7DqXMKr882KrCk0oRZRmy2I5eh/YwXDGBKbK2VyNcS31BHdWE6MnhOn51SNNdC3PEBiZTLJDRmk&#10;tGaR1pFtzpdQOFCmqJovc0vltaFJ7ezjidy4UcPbDyr4/GklZ+dCGOl0p6PZndYWXyrqfamWkfUt&#10;lEjBC+iczqN2MEEtlQ+pFV5k1viTUelPTKYT1a0x/PLHK/zHfz7m1JlSCkttaWj14T0p7b/+5w3u&#10;Pumgayia/inBqsGP1FJ7KtqCqOuJpKjZn5w6T7NLyOBKAa3zadROxFM1Gk/leBLNx/NoOJZLyVgS&#10;KTKt7pUyZq92kFznT3ixM7FVnvhmWunHtVDLdUTabVx2dYTy3jhmztcytJav+BBBSZcHabWOxOqz&#10;xZc7UiFozl1STL7aTlajH/bhW3H5a384j/h9BKYfNbuRJFXquzZFUNCVSPVItnmyoW4ih4qhVDIE&#10;fiMeB+XY4ZMmQ0xVpVjhHLVPG7QbvbOVMtpILJx3Yu1yGGcvJ47aWJlg27ZzN2+8sQNHOzeG+vpJ&#10;iovGzcmJIzI2awsr/BwdGGuo5OXlNRnbFX737Ca/CGy/Neb7fGrA7Qpfyto+FtzeO3WMZyemuDcz&#10;wI2xbi70tbImS1pqqeaYMSx4QwXHWmpYbqvlbH+rzGqIZytzvHv6OB+dP843dy7wzoUzFEdGE2Jp&#10;zbWpKUHtpuzwIp9cMYYFP8OHFzd4unqC24uz1CQl4rLPgqL4ZMqSk5ltb+HOyQXun5zh0ZIxUKTM&#10;bW7EvK718ZIgtDDO9cl+Lsq6jAlkFgSwGWNimcp8VYFZs9VFHBN4VxRL1rvrBeUWLo52clX/d21a&#10;EXZeUDsxKROd5+n6Ao82FIHXprhyfIaFnl5CZWyNedlclMUtT3SooW6hpSIfXxdHLPYfYaci/+bN&#10;MuXfvMGvfr3ZtLc33thmjtO2e88Bdu3Zx54D+7B1sCFKgEnKiKFUO+XgbDdDiz30zHVq+6+mQDEo&#10;vTKJwsZMAa1RjfMwq5fnOHf7OBfvznPGuIb4VA99M/VU9RSRXBhDsGKjb3IAYVnhRGVGECbQ+adG&#10;4J4ciXtKDB4yS+cEA2RRipgRKgFPt41RPBwENwdZm0NiEPbG5VQJ/rhlhiuCpuCnKGqcJPDLilGy&#10;SdTfCfhnJSl+KgorChoXsqeUBXPmZhd//6+3+O3faVv63Qk++WKcBw9auHK5hvt3e5mfK1AkfY1D&#10;Vq9xxO51LO03Y+mwGQv719l79DX2qY7o9lHHTey1+RX2AUcJlSEG5CTJEo2rDFLwLUrFu0gRtDBN&#10;cEsirDLHBJO3ImpAicBWlU9UTQGR1QJaRR6hlVmE12YSVBLHoRBbDgerQalIJ63NOOZWTXRTOZG1&#10;Alt9gTlD/MiZKUp7y4koiSaiKpao6jjiFEWTm7PI6S4iz5jzoKM/maGxdN5+a4R3HjTw+EKmWroQ&#10;OupsGR8M49KFGml4JI29MXTP5FE/lELzeCZFip+Jxa6klnuZo2RUtSeTXxkpmufz8y/X+e3vLjM4&#10;nERtvT8LJwr48vtj/NO/X+K2wNbSG0V6sQexWQ7E5NgTnWVLpCAUX+BknngYOJlPx3y6eTysYiSa&#10;6olEymV3ZaNJFI0kkdsXS+vJYlafjNI4Y5zm9ZdqW8vSBLTUw9pADuGmpXfaEcVSCwHJU7HSi7gy&#10;W9mbhSLqG/ilbCO/xZuQzIPUC5Rj61W0yxRL9V1tQzcJbttwiJBFRW7HXYDzTzWiqnEZl7XirRMp&#10;srhsrQPjWFzVkAA8JlD3JFIoi0uvDyU0x1nPtyYky5HBk7X0zVbhH2fHAYetHHHch5XTUQ5ZHjG7&#10;GBj9pzZt2omVpQPdXd2kJMXjKmOzs7TFxUbrx9vTPED+zrklvr59jh8fXeO3z+7w+xf3+cPbD/jl&#10;+V0TcD8Y8VSAe//sSd5UPLu/MMpd094GZEyCgurWvDbkE7MC0yIvBcJPr27of07z5Y0zipkXBMy7&#10;3FqYI8bJlQRXT27PzvP2KWM0kBN8cOGUGXs/NS583zjJfYFkoqYCz4NHyQqLpkrWlhcTzYWZCZ6c&#10;OsmzjePm5DP39VleXay/ZNZbgu/TZd0vyBnHBq+N93F1tMc0OgN4Rhm2eWd2iAeLozw+OWGOYvL8&#10;1ALP1/W/G4uK2Md46/QJc9auxxsL3Dk1y82VRWY7ZGz2DgzVV3Nd/7M+08Px4VZ6ZX6hXu5Y67Pu&#10;3rGfzTK037yxmV8LaG9s2s6mzTtkbAbYDrJz3wH2HDyAjaMtsckx5Jdnk1aYSE1HKcPHuhk+3k3r&#10;aC01vcV0TtazcHqU83dPcuHOCU5dnmJupZuRqSqa2tIoKAslPscbvzhHXAMtcfS1xDXckfLmXIqN&#10;CZRyIolJC9PjAfgmRakxjJfBRcneogWxCOxlbA6Cq0O8loKbvSKpfUKAyk/beAgBMiTvjEht65Hm&#10;MENG5DTKAJxflhFBE8wx1eKKw+mfL+Czn07yw98t8Jd/PcH//D/P88//fY3f/XGeP/xxlc+/PMnE&#10;TAG2zr9hn6XKapNqM3u03Kvlbt232+o37LfVfdZ6zH47njGehCjq+mYLaHmZgpciaEEKHvmKoCqv&#10;vCQTaqHlWfgUpBFojuwhY6vIJbIyjzDdDjYvxUrBOysYqxDjgnorxXRfUowzqC2lxKlijO4gTYqk&#10;DUUUDTbQeWJAIiNgl0URXh6n19L71KQSW59mXiz/WmtnJlevj/N//K+P+d0XJzk3E8N8jzd1AkBn&#10;kzvPn/axfqacWllVvYBSN5RI61SWomiqDCuCsvY4SpvimT3ZzuhUIwNDldzU63300WlZ4BjXVddu&#10;DfLFD8v84b+dZe1COXGZ1gTF2xCW6kJUlhuRmc54Rh4yB5ks64hmcLmEsv4IEmtc9OW8SW/xI77G&#10;g9BiJ/zyHPRjutC/UUf/qSrCCh0JzrdXi2GjFuuICTf3VEXV5P3aQParBdyPT/ohgvOO4pe+D5e4&#10;zTjHvkF4zgHSa5zIa/Zm9nydGVXrRrXxCqCeifvwTj6Ie4KeH7OLwAyjb1yBTC+aKEVhow+bn6Jw&#10;qN4zvtRTcSSArIYw8lvjqBvJpVlRtWk8j/KeZEXrYubPdapVj8U97AgH7Leo9dtjgs3K3oZd+4xR&#10;dPezbds+Dh+2ob2jg4z0ZBmbM45GR1VrW7IjwzitHf+Z7ORjY8y1+5fMmdn/7uVj/vLBU/7y4Zv8&#10;Wcs/vveIX96+x0+C3HcPrvLVnYt8KhB9ePU0719eV53mkxuX+OzWFb64c5Wv7xl1hW/vXVLEvcov&#10;T2WAT+6z0NxCsKUdGd5BMqdWVlpbBcUR3hfYvr19iW9uG3F0ncfLs2wMdJHk46v450xzsTZC/wD6&#10;qip5vK5ofHaV52dP8Ew2+I4xTPmlNT7Q/314ZYMP9HleXlwzAfVEr/NcoH2uKP1sZZ5nywu8pb/f&#10;Xj/O2/rfdwXql+eW9f5rvH9pg5eq9/RZ3jt/ireN62j12EM97+76EhNNLYTJ2E4O9nJrfZZzC30s&#10;j7Ux2lpFQog/trLgvTsPvgLbpi38Wss3Nu2Qwe0U2Pawx4j/hwW/AwewkrFFxEdQpShc215OVVsB&#10;HaM1zJwaEMxGTKCdOD+h5TCjiy30jFfS0JWtyBZGeronMTF2inNqcMMO4xh4EAefg7gYo8pGOtLe&#10;Iyi2ZFJVGEl1WSIVxrhkqdF4x0fioUjqmipjS1IkTTSGJJKlxYRjr89iG6v4GeOjRBJKRKlx9lNQ&#10;Szc6yMYqLQhi+Ub01G1VaEEcIYUymtIoSjqTufx4mK9/v84nP0zz6Y/j/PCHY/z2z0s8fbuN81dK&#10;OHe1gbxyHw47/Bf2222RkW0XyLaxy3Ibu611W7XXbhv7HVVOO7ALVCpJ8tN+JVOUsfkoenoqArsJ&#10;ps6ZsYqhMXgKemFlxoXvxmVX+WYZVyAEFBoXwmdiXDvqLxAa8yL4CWzGVQ3OYUdxDLMiIDOItFZj&#10;vLUyQU1RvrGMaKWOiColRjVYxuQzIUWy3rJ4QksTBMtkwhVRo2VvrzU0ZvHHP74P/Af/40/3WJIl&#10;DdW5UpNnSUOFHT9+e5J3X05S3xFEZUcwDcPx1A3rh+iMIavSl/QSX7JLgujqL6aqJoXYWFcGBgu4&#10;fn2C9Y1eVte6uX1vil/+fJnv/rDC1FIubsE7cA0+QnCyrM3o3Jfjg3e0JQFJ1sQWuJJe60tCpQth&#10;RTYECyQBuZbSakszZnrJ7DLaopm70UtWayi+gk5gjq1+yFdwM08wZFvimX5YK+qocr+1oGajjWUv&#10;NuFv4BSzlTTZW1G7PwUtXoyvl9A2lUJ2ky91YwnUKZaH59viLXDZh23RCt6CZ9xuchsDBKooijtk&#10;ag1uxBbKxtIOE5hioaUNkbkynFI/suojZIKxVPelUz+YxfhqI4PHqimX0WaUR+DkZ4GjtyKqlyM2&#10;DrbsOyhDkLFt3b7XPFFQWV1DYVE+bi4uuNoZVw7YUpuZztW5Md5cmzPnGvjyznl+Ugw1wSao/f0n&#10;z/mHT9/izx8/40+6/af3n/I72dyPes63D6/z9aPrfKXll/ev8fXD23wveP305gOVTE/P+eHxDRng&#10;TX4v8/vk2mW68grxO2hDsqsfzQmpTBQXy/iGFUXP8PNjPU8ANM7OvpAt3ZgZpiUnE/dDBylNzSAn&#10;JoHsiEiuL8zz3sUz5pnct/8KNQOuHynKfnrzvOqCIHtBkDsjE1WEPmfMeGVMEHOKjxV1P718ho8v&#10;b/Ch/s8Y0PIT/d/HKgNqLy+dFiBlplq+o+e+dUGQPbvCwzMbdBQJrh5eXF6c4fb6nOLo4P+Pq7+K&#10;ji071HTBbSduFjMzsxTCCEFIIQUzSSFmZmbW3trMzMw7OZ3gTKft9DH7lI/tOlUH6vate7v6jtGj&#10;+6nf/v7n2ulT1f0wxwqFAlZErPXN71+TsDvbh7m+ZhiqaEGhkfD3DsS+fYcItn348Tv78I4YgiWN&#10;L/WFj38IfANDsN/bGyGR4cgpzkFbXyOGZ7rQMmDDyGIb5rcHGDtHGUt70DPVAE+fAXq3HOXqVOSX&#10;RyKvOATKiljMTrqwscVKojIaSYXBSMwPobWFIrM0GnZXCSb7DWg1FWC0Q4eTWxOYnBlgRV+D1Moi&#10;Vsy0NpUwN0ZRMVFmOa2togTRilzE09iKxKSU7lppwZVcXTlLJYrMSpTaqlEqLZtXxnOiEIoGOcyD&#10;tehZMuPcvRF88NNNQu0Inn46jQ+/pAF/PI+dkxaMzpehbTAfck0EghJpZayAfaIJMwE3Au0QAXdI&#10;gC32EHzi9yIo9RDPjQikVKYgs06GDC2hTLCmGVRIUJcjjmBOqCNwaW3yBiPyzLXIs+qQbzfyPjXS&#10;9TWUlBrkM7KKx+SaK2l+RUgrY2VeRLgRcHFF0Tx3abytYpJJOyo6G2huHsZSxvouF3p3xlDbqWUU&#10;r0SBjVB3KGmANShpVDGK9trwf/u374H/z9/wx6/PYI3wmqQdXT3ixjefLOGv/3gBfyKUjp5rQNOg&#10;DN2zVXANFqGuIRkqewJU+gTUqpNgMGSjojwWdeoUrO40om9EwwhrwvJqK86c68fPfnECn3+7iolV&#10;DZJlPojJCkamPBkl6mx+EOpn1mFkVYXRpBJRoI2WumhkM17mGCORYwhHnjGKRXzQOAxs12Ngpx4y&#10;C2Gmj6JuxzLfE0Z8TromlGoezB88gjVVImuxSBqaF6KL30dU0dsoJrDrR0ph7MhA7xJjOEFbUOcN&#10;50AepnZtkrHl6UUraig0TdnomdWhbUwJS1sWdE3J0DTHwjWQid55mirhqOH3UGlNRKEuGjmqcBRo&#10;olFmToGqPg9Vtkw+347OKQuMTQpYWlkrsbZOzY1FSnYSgsJC4e0bgP2MowcOvxmvqK7To6mxBanJ&#10;yYyjcciIjsUI496tDTHr7JK0qIqIjb+4f1WKoP/48WP80+cv8NcvXuMvX3yAf/rJa1rcc/zx9WP8&#10;+jnh9ewu/uEFLY7l+1f38JvXj/C7V7S7V4/xp1eP8IeXjLKiMeLVHUbbO4yo2/BU1CH1cASqE3LR&#10;LK/ARqMbjzbmJVP7PV/nT4y/vyYMv6YJ3l+Zli7ylzK2Vefmo8NWj8rMHKz39RJmYorvY3h9bpcQ&#10;EvPFncJXBNrXt2mMd65KoP36zhUa5AV8JVaUv35GWnlerC7/M7E4M43zK7EoM8tXt/n/m2fxCaPz&#10;R7TWT6+fwkfXTuIV7e854fbwzAk8PH0BrkrCtagI90/v0OBWcXlrGifmh7Aw2AmHthbJMVEI8g/C&#10;gQNeUvx8m2CTrrExjr4voqivGCAfiIO+XgiNCUNmUTrcPKnquyxQmmn1g1Y0DVho4LVQMQaVm2Uo&#10;rE1HliIWsppE1DllsHtKsTBjwx9+9RgfvDqLUmUCUkvCkcQTNqWQyYEWp1DG0tjUGOpQY3rQiZ2V&#10;YZw9uwlTkwVJZXlIrJTT1hSIZySNryHYRMNBRb60QIvMShMzy2lk5Sivr0UJT+pSayXkhF2JiXFU&#10;nYsCQw7hl4ealmK4xlToWdZj5ZwHp+904sK9Tly814EHr6fw5KMFnLneRrAp0DlaiN5JNXLKo+Ed&#10;8x68Y/fhcMx+bg/CK+bgm9u0tcDE/QhPP4w4wjq6mLGxNhtpGtFfrgJpBHOyWonEWgVSNJUoa7QR&#10;NiYU2MWCLhrJ1rJMakKQtmlUIpcgzrNW8dyWo5SfKa8yA45WPdpHGqTbccUxfP10KBrVqGIklbe5&#10;oGhzoJzxtmG+Gy1LXfw+5CiwKFhoqc5qFNUTbA/u7uK//7df4f/xv32PVzfnsTFQTp3Pxx+/OYX/&#10;8W/P8OHLWXz59Q5WedK3j5Wha04Je08e1PWJqLXFQ29NQYOnCGVloahVJWJ+qR4nL/XD3liAlq4a&#10;jM84MDGjx50HQ3j8egJ9U1VIKfBBHMGWkEuTKopEXA61nzVAVLYPElnbZdWI6bejkF7LL60ujKpN&#10;W2NNksHbpv5yLFzsQxWhk1YbxMeEIFUVimRG0CRxfY2mJkCYo2MsVTGSVvK95AeQXHEYxi7GpE0T&#10;6gnmKmc0pnetcPflodYdw/sKML5lIuy00qwhoqNt37wB5+9N4/SNYawcb8Agza53QYHZ43ramAzO&#10;vmx4hooZNw2YO9GKxrFayM2J0lCqHGU4MsvD0DvngGdQjUpzNmodRcgqi0N0WghiU6LhHxJMqPlg&#10;r1jrgHH0wAFv5OcVoa+nH9mMd4nRMciJT8RiXyfuMa49PrKID06t40vGuZ/dvSRFTnGNTRjaP33+&#10;kuU1/vz5Kwlsf/rwKQFGiBFkf+T//yAK7e5Pnz4nDFk+oul9+AT/+MFD/P71PfzDS5rb4+u4vDAD&#10;U0EZ0rwjoUrJQ1tlFc4MduMTguIfHlzHP75+QLA9wO+e3sYvGEufbS5KjQCuskLkRkSiv6EZlgol&#10;OvRaPD3NOEqovaK1fUzr+uKqmAjzLI3zEr6j+X338Ca+uXcNP394ne99U5rp95e0y79vRfmOkfpb&#10;ftZv7l0iBBmBCbfPb57GZywf3ziFl5eP46lozDh/Glc3d1GRnI1emxWP+L63aWxXtudwcn4EKyM9&#10;8Fh0SI2LRnBAIA6zEhGtoAJoooVUwO1/go0W7eeD0OhQpOUno9qgQGltHk/4RFSaZCjRZqNAlY5U&#10;BX/rqlRWjNkwtKowvNyCyY1WjLIyu3B6CH/940s8eXgE8pokZFREI0Wsf1HGCroyAbLyOFqbAr09&#10;ZrTwRPY0GeFoNqOgtoTGJrp8lCG+WvFDi2gB4ipykFCZJ0XMAouclXkhK/YygkuHSo+allaJjJpc&#10;Wk48smsyYOyphaZDwco9DcbeEqaRaoxtGzF91IjVU1acuNqMW88m8dnPT+Ljnx7B+VudOHOjC+sn&#10;21Guz4Bfwj74JtDQ4g7AN/7QD+Ug7z+A0OTDtM9gNAwY0TThhpzGlKmjsemrCSwVS61kZCKaFteb&#10;aWR1yBMz59p10lb8LR6brq+QWlFzLGJacn7HIjbrizG5MoDbzy5B76pmZRCFOBpuel0eKtssKBfd&#10;Q5rFUCsbarst6FzvR12nAfnmUhQzjha5mbg8Ndjzf/2fv8a//cvP8O///B3+/R8/w5cP13B2xYaz&#10;G06szRnQ212MvkE5Oobk6JyoQNNIGaxdObAJg3GwhqItXbkyiclJE8zWDPQNqzCzZoO5PgeNHYTQ&#10;mgfTiyasbhlx98kwukbKkZrvhVw5rUUWzi8ogNE0gHALQHx+BMIyGAELCCkFNVcZRXhFM4LG0dQS&#10;UepIx/TpLnQsm6VYKhoHUlVBSK4JJNCCkWOmNTFGptUFsMY7jFjFAcSU7UdqlRcU1iiYO7LROMyo&#10;2J6BlrFSDC3XYYY/9uVHwxhYrOF9ZehbUtPmciDj6y0db8GNxwu4/nAWp670YuWYmG24CQsnjfwO&#10;khhPk+AeKOB3osDSqTZcf7GOYzcm4OypoEr7IKsyAiOrjJadVSisS2LMyJDAFproh6ikCASEBWPf&#10;Idoai7evONl8ER0Zj8H+YVQpKhlFY1GYkoKtsUE8OraO54yir0+uMZ7t4qe0mp8TAN8/voHfMHb+&#10;4UMBsGf4x09fMJ6yfPKm/PnTl4QdY+qn4n/P8J8+YxG3P3qM//TBA/yBUPvNi5v45dMr+IqWtDs6&#10;hLK4ZGT6M/JnFGDMbMYtxs1vrp7FH5/exV/5HqKjrrj967vX8BVj4J2FCUw7rSiJiYFaxuPF7Yat&#10;UoFLawt4ce7om2ts57alBWB+Qrh9zX0XEfkXj24Sbtw+ucFIfFsqv352h8C+xc9F0BF+3xJsPxWt&#10;voTbl+Ka4S0a3F1G2FuMogTbB1dP4Skj68urF7AzNo2c0BisDfTjyYXjb8C2NYsTcyNYG+1Bm8OE&#10;jPhYhAYGwvsw47+Y/YPWJpbjE62ie/cfhrdfEHwCgwg2X/iF+CMyPhRF5bmQi5kxFMmQ1WagRJ+H&#10;crsYnpSJbAKv1KpA63QTls+MYfV0P+bWG3D9/Cj+/OtHuH9nFVW6VNq8WHuT9kGg5RM8RbScCh1j&#10;lq4ERTUFyKsuQIZYzKVGLJtX/CaKEm6JymIkClOrJsisYvpuubReZ56xSAKbsrmO50UVkquykFSe&#10;hmIjDW3AhFamBNHRXGbmb9Ke+wZsO2ZW3kZMbZuwsOvAqesDuHh3glAbwe6FVqyddKNluAKlmiSE&#10;pXsjKMUbAUmHEZDohUBugwi0oKSDiEz1QRm/h60zMzhxfQu6NpPUEptlFCZGaBFuAmwCYgUO/X/A&#10;LN+uRaGLCclhYAxV8fFV3BJqAmy00FJHJar4XVZoC6BQZSNfLuZiTEBGOQu/6wJjOSobzahmFFXS&#10;bMsbNXBMNWLo2Dhq2jWQe2is9YRbQxX2/O3Pr/HN17fw//5//hXA/8D/+M8/wYtrk1idqEOTKwcW&#10;Uwr0Zp7AbTJYW3Jgas1CEyG3sGVDnTEGBUWH0dNTifUNDzwtMgxO1KJ/ogZaWwqsjGOrOy04d3kA&#10;S2t6PHg2jr5RJUx8XbOnGApdIlw95aixZyI+jyd7dghC0/0RlReMdOp7gSGTqs0f31PIGikT9RMa&#10;LIpZNlqyaHHBhFogazY//tCh1FlGUaMwN0Ky8hASaGgpBFpmrR+K9CGsCUJRqPKBqSUVo2s6rJ5p&#10;4HtnY/GYFefu9KJ3pgJtk4T3rBJyE6FZfhA9UyrcfrqAc9cG4WhMR3N3Hu5/OIW1s1Zaawp0LXHo&#10;mq3AOC2wfVwpdVS8+nQFx69PQFOfLw0QntzqgLVDiYKaeOQpGS1Z+4Ql+CIyMYxgC3oTQxmL3swL&#10;xpPJJwg9HWKxEA/S4uOhLMjD+ZVZPD+zjVe0tdenNvDR+aP4UkQ2gkgYzS8Jht8wZv5BQIfG9pef&#10;fMBo+r+WV/jzZ7Q0ATZxHY7x9Q+v70sdfX/1mFb04CK+Yfno2jlMNzchKzAUsjBG7pJyHB/owYdn&#10;dvAb2trfaHn/Rbw+3+efhAk+uo3vb13Gp6d2cJ7wbVDIkRkcgha9Ae1mI9ZH+/CQUHt0Yg0vTv/P&#10;VbS+YpQW+/5zYWSE888lyN2QrgkKSP/6uYDtfcL2Nn7G9/2W5St+zi8Jty9uX8TnjKWf3CTYGFE/&#10;vHkezy+fwesbV9BrdaEiJQuXN1bxmBH41rFVXNqYobGNYm2sF+0EW1ZCHMIJNrEU3wEa2l6pRXQf&#10;3ntvH8F2SJqA0icwGIf9/eAT5I/g8ACkZtOwKrJobCmstEwYXu+FpcfICjObyUKGbMawmqY6rJ5j&#10;7L02jXUe83cujeP7Ly7h6GYraowpKDGkIqs6Adk0PZmGcVJbjEJdKfLqSpBRW4wUMaqgrhjJ3Cap&#10;CDMBt2qWChnSq4tYsVdCrPeZZxJ91kpRaC2V5imrbKxBib0cxbSdumYNrKKzaqMC9r4qaFvzoHAl&#10;QdWaKc2y0zZXg47ZGvTMq5kktJjadGN43oLWgSoMzYsuK2q0MbaaWxl/ZSEISfNBMOEWSpCF83YE&#10;YZddHosqgr2W5rq0M4yZjSEoHXXcvzeD3rPNGsnYRNQsdBn+f+CWb9dIraClHovUcJBnrZZGShTY&#10;q/nYGpQ7lVC7q1BOA84rjoaiOgV1liKUqrMpBYXIqy1AEb8HQ7cH2s4G1HZYUNOhRe/2IKyjDuRZ&#10;CH+nHDJ3JfacOtGN06eH8X/+339DsP3v+H/979/i/qVRHF1xYqC7Ei5nLrT6JLT0KJh9C2BuzGEW&#10;r8bCuhNl5QHIyd0HtzsXTS2FcHqysLBpQ2OnuM6Qg3qxantvJc5e6MGV67149dEiJhc1uHBzjMrb&#10;ClevDBM7Vli7qdoFh/gl7kdKWQQqbPlQt1bA0MMveUANy4AGVYTbsOgQuKijjhM8mkBkaoKkhgWZ&#10;aKk0MNrWeiNVE0Atpr0xipZZoxkzE6jMRRhaqGVuL0XPdCWWT7swuKKCqS0Z4xt1mN7W0eQKGLOr&#10;0Ldci3JHJA8+P/7Qtbj6YBLTy0bUGBgrxxTY5HO7p0rQOJLHmioRQ2sanLs/gp1znbh0d4a1WA92&#10;+f2JA7xpUIvZIzwJ2qnHtQkoJNxkVUmISvRHRFwwQsNDaWve2E9TEFA7dIBlvw8MaiNmJ6ZRlJ0N&#10;vaIUV7eW8frCUXxwhuZDQHxICxJTckvXpIS5ERC/ZTwUtvbXLz/8j/K3rz/G3776CH/78rV0HU6Y&#10;2p8+fYLf09TE9blfCbAQFtLCLLfO4tn5k2hRq5HmE4iK2GRM2Bx4cWxbGnHwpxcP8LdPXuK/EJp/&#10;++wVzY2v9+IxfvvgFn527SxeHd/CZncbiqOjUBwXJ7WMLvf34NrWEu7truHpCUL59CY+OX8En186&#10;Jq3NIPb9pwTVt3cuS4ATYPs1gfYPz+8TcA/xKwLu5zQ4Mbnlzwi5nxJ+X9y9yhh6CZ/cuECwXcSr&#10;axfw0e0beHLxEirTsxmBLXh87ox0je3m0WVcXBdgG6Ox9aLTaUJecjwiQ4Lg7+NHQxbf/SG8t1dc&#10;Y9vL7UF4+RF6AcE0Nj/4BgciPDYM6fkpyClNR7Y8lUbjxvq5JTj6bKx8c5FKw0onnLLURTT+epy7&#10;voCjRzvx7M4ivvn4JIYJGKMjEzpPESrN+Sgz8ATVFCKrrhCZ6jIexwqk1rGIrUbO5FEmlSQBOml0&#10;QhHydOKaWiWP9VIe62UotJeiiMZY7qmQVk6vblShrkUDW48F1Q45EgmlanHe8nw19hbDPloBz3Q1&#10;XKMKuFk6ZtTc1xrU9yng7FTAxcjazqTl7ilDfb+S8CaYKlgBZPE4zaRoiJLhi5TCYJ5HjZjd7IG1&#10;sQKza11Y2Z1AOeGUSwMTk0vm2w0EnICZWIWKFYlJLJSsQb5Dx7/1KHYbUOYxS2uNlro0UNRrUFav&#10;kiaRVNVXQ+tUwOwSi1CXwOIqYvIrg4awsrVpKVV6KN216F4ZR/viBJStFlQ0MWEN2NG10cvXlPO9&#10;ilHgqsCe2WkDllfrcf/JJn7+i+v45icncXKzATMjJHhPFVqbi2GlLXX1V0mgsjZQa7vK0dJWCpst&#10;A3bGz87OcjTS1hra8jG5pOfjcjExa8TgSB3aO8v4Q3tw/Vofnr+cx7FzTdg4VY/e2Uo0TzDGTeVD&#10;35nCqBgDhTkR9fyC+5ZdaBjXs5YxoHXBjeZZF0Z3ezB3vo81VAoytN7IMfjzi4mRSo4xhHk+COmG&#10;QNYUQUip9UG62g+FtLRqwm39VCOhM4TV406MrWswd8IKc1catM1xqB/MRgNL4yjBNl+BoU099Pyf&#10;WKe0aaQEM5tWnKGyi+nNJ2mdOkcUAVmInoUKqJvjYenMxMrJRh7QI9LaDscvDeLK/UXcfLaDyw+3&#10;GE3GoHIUoqg6DtXGbLT1U6XVMsQmhCEqKoKmRnPY782TjIZwOBD+3kFIjU/F/NQc9NUq6MqKcHVz&#10;ER8wfkqLFLOI61WfXTstWdvPGNN+8+Iu/vjRE9rYS6nx4M9fEGRffYC/EG5/EX8LW/v4KS3tEX7D&#10;6Pn9s1v4+f2r+EZctL9+Vmqt/JCveWd3B1WpjMt+IbDlF+PS5BS+u3UJf6DZ/TNN7V+++gT/+tNP&#10;8c9ffoS/MOL+5cPnEvB+TaP64sppPNxZR69ei3RCQVtQwEg4gPOLs7hM47yztYDHR5YYp1fxwSmx&#10;qvxxfMnP8JUwT8LtZzSyXzxmBGXElcD26jH+4cVD/PL5A/ziGQFHyH375A6+Jki/uHsTn968itdX&#10;L+Kzu7fw9ZOnGG5shSpbRpAewdMLZ3Hv1DauH1nEhbVpHJ8dw8pQN7qcRsjSkhDDCiXQL4Bx1AcH&#10;D4jW0P0S3PbuI9j8A+EXHAavAP4WoSEIjg5FTHoMssv4vRBsjX0OVlwbhIAdGcocaYHjFMIni3Cr&#10;pVFt745idcmD14/X8JPX2xjuLYddLCXZXQ2TuxxyTQENT4a0WkbO2jJCrYKmpkBanRzpmnJkEGLp&#10;WkJODL/SlkmD2vNNVYx6ZdJ1JJmtFMUO2pqzWJrtVt2lQV1rHUydBugaaxGXF4bYvCBUOUTFWwzb&#10;UBWcY9VwjFbBPqRA/VgluhYNaJmsJdxUqO+tQseogcd2IxoIYX1jMeoaFMipSUF8YRhimJ7iWfIq&#10;42FwF2Nhu4t2V4+GzhpKTDcu3dslkNQ0NUZLQi2PpcBhRFmjXbKzbHMtssXcbJY6FLq1KGkworzJ&#10;xhhpQVWTiemLpUkDlaea358cNbpsKFVJsDjy4WoqhaOZ31+rCk0DVnTPtKFpohUzTC59mwuQ1xtR&#10;1WyQJp9sWmhD/WwzzbCM+1COPQNDNZiY1GFqRoej2/WYI8nbXTwBnflodBFijYXoFoDrkMNgy4Sz&#10;sQjd/aRmXzWGhuowNqLGyHAdhkZqMMaaYJxK6yb8ZueMaKS1jQ7X4uKFQZw80URza8bJy80YX62B&#10;pjEC9sFENM3kMDOLdQqiqNKp6FnRY0MMal+1o7IhjySXwdBXg9VrE2icZU1gCUeJK5x5Opo/bgTV&#10;PJiG5o9ElRdiqw4hpvwAEhhFi8xRKGVELdcEMxpXETz9uEC4HbnahoG1WhphAsos/ig2MJ4SrKLr&#10;R4UjAm2zBPh4CUrMwchldG2hpW2ca4Wnn3Di3xXqACzsWNDO2FpuCYWKYB2Yr+Pn6sfu2W4cI3zn&#10;thqxdKwbVx7v8LkTUBiykF8ZjWLGa0+bGmNTHcjOTUZMbBT8/QOwf98h2poP/Ai1iJBoBHoForW+&#10;BZN9A7BXV+LS+pzUD+wTQu2zy8fwOYHwBYEg+qoJ8/r9Bw/xR9EQIK6pEUB/Fi2jNKt/pFn9ibFR&#10;/P93rx9Ifd9+8VRct7qMr26eJVxO0KLEiuuMiZfOStN0p9FkapLSsORpwqdnT+H3T27jbx8/wb/S&#10;/v79Zz/Bv3/3E/xXwu2vn3+Af/roBcH2EL/lY76lPX164RRurS3DJecJy6hnLirFsYlxXFlZwJXF&#10;aVwhYK7Nj+PBxgJenhDmeQSfXj4hfZYvCbevaG5fC8A9v4vvXz7Az57dxTeE3U/5+l8/uYWvWL58&#10;eAdfPriHrx/ex89ePMM/fPwxNkbGUZWVj2PT/J6uXqGxncDdk1u4trOE86vTODY7iuWBTnTwpBNg&#10;S4iMQDgjs6+3H7/3w7S2/dKCLhLYfAMZP0XDThjBRgASbGFJEcgqzUQe46i1RY+huW6Ymxm7avKR&#10;XJWL5GoZMhknFYyWs/OdWJprxJM7S/jyg11MDtfAYiMQOythspehuCYHubpipo0yVr5ygq2cgCtH&#10;mqqMsKOxEXbJfK00gi3XKEe2gXHVLBoMFISaHEU0GnlDOS2nFJVNFTD26aHlMVVpoekVxiAw7hBS&#10;i6MgZyWqrM+HScCqRw6FOxW1LVk85+QY3nFi8ngjhtdsaB/XYOl4rzTTs9rNRNbGc33cDT1hklQS&#10;hcSiSFTTDttGbRiYbcD0RgfGVlvR3Kdh+mqlMOzy3LFLYMsWE0taaGZOM83MikIasrR1mZAvrU4l&#10;VqNi+ulwc9/NTGF61LBoGrQ0tUootflQVCYhM9sPlUw3JsLZ0VoJZ0cdAaxD50wLGsfbMHRkAa7J&#10;fpQRkmIMaUWTTlrYpXNjAFVtGlpiEfYcvzCM77+/gZ/9ZBfPb41hvJuEVCeg1ZKFBksmmt0ywq0E&#10;ekMqjOZs9DAa9g3rMbfswcy8DffuzWFj3Y7WthxMM6OPsiZQlkeiq72IxleKbX5hZ08OY2pag7HZ&#10;cp70arRP5ME1lIL2ZRmsw8msdWIIqQDUdiZj9KQNvVsG1HXksKaijWljYGGtM3m2DXVdufxR41FS&#10;H8VsHox0nQ9SVIeQWHUYceWHESMt6OKP/LpwqJypsDVnQ2eLR0u/HCeuDmKX1rhGuPYsKdEyW4ra&#10;1jgU24JQbBGjEQ4jvvR9HiTZaJ9TIVNMe6QOgUwXRsAFIF2+H2kl78HN/ZpnfK6yhqPcTLOhsQ0v&#10;qrF5qgXru404er6HEVQJc3sZlsTK2dfm0DZOZTblYHieP0yHHg53HdIzEhCfFI+A4CBphaoD+w7A&#10;i3E0kmAL9WO8Ts3H8ZVNLAz0Siugvz6/K60d+sV1Ws6di/jm7mV8LyIoIfA7xtDf08b+8MFTmttz&#10;/PHjl9y+JNCeMqI+xK9f3sMvGfO+fSgaCC7g02sn8eEFAu3oEu4TMh+cOY2ri8tQxMagOCwE0w4b&#10;PjhxFL99fBt/oQn+Vxrgf/vpJ/hv336Kf/3mU/xnYWwE25/5Hn968YSPu4tf3LmGr66eIyiP4cLM&#10;FJzFpcjxC4ImIwtzjR5cXpjj/ZM4PTaIizNjBOAsHh5fwYuzO/iQcPuY5vjJjfP4lID7+vFNfMP9&#10;/Slj6NeMoT+lsX1LgH4jYPdKrPb0BB/cuEForaHP6UaLwYgzK2v48OY1vLh4Go9OHcWdoxu4trmM&#10;s/zujhJsSwRbG6NSQWoiEiOjEBUSgQDRYHPQC3tpa++/v48VjGidDkBwGCuXUFY6oeEIjAxDcEwo&#10;MgpF5ZQPla0allYD5PpSZFUVMI7KaG35SK/JQ0mdDMNjLVid78H1szP4+PlRTI7WwWZPZYVWDi1t&#10;Ip8gzCXUsrXC0ISxlUpRNJ1wS9dUIFVLyPF/eZYqFNpEqUCZW0mQKVFcX4Gi+nIomsV6m+U8R2pg&#10;7lOzgi5GSnESotNDERzrhYLKFBSp01FoFC2iSsgdWYzKEbSiDNgGS2k7NkyfISDEuh/bTdi9MYPJ&#10;nW44+wzwDDulIWNNkx4U6vJRairB0NoARgmNie0BrJ6bYRSfw8qxcWyfnMapK1tw93lok6Ll08hz&#10;Votiu4n77CCILSitd0De6OQ5a+H+M54SYsUeHZNWHSr4XSpoujZGUouVn0mRjuLCeKSnBsBgLKJM&#10;aeForIKZZuroUUPXoaPoGFDdXk+A8XWbLCxW2qEJiiY9bJPNGDoxhdouLfZcuTOPn/3sEv74q8u4&#10;db4LvS2FGGTUnB/ToMOdxyJDvTkTVaWhMGnTMTxgQEe7CsOjZpw6PYDnz1ZoYw0Y6M/H9lETenoL&#10;kJO+HzZ9IvoZQx/eWsKlc+Po7StDJyNfF6Onoy+RX3Ais38alTSYtI2hTkZRJ+VoX61GdWsyCq2R&#10;yDNGosSehGECo22Z2dydgCxdAGu1Q0hWHWQ5gCTlQSRV+SCx3BdpVaGo5I+YWxOGclMCzK150DYQ&#10;cJ0y7F4fxOn7Y+iYU8I5XABdTyqVPhgFVtEAsQ/xir2IK9uPXG0Iulb1kJkiWRv7IkHuhZiC96j3&#10;byNHcQjLx5wYnKdx1sfDM1jE2ixWmq5pdN4Md3MhxhftsHAr1ydhYNmNo9d4IJwdhcZZgtNXV3Hv&#10;6Tl09jghVxQgOTUBAYH+tIb9OLj/AHy8/BAdFovkKMalANqjrR53Tp/F9Z1NAmBX6rH/5a3zjGNv&#10;Otz+4tE1xrY7ErhE+c1rQozlVwTA9y/uS9tfvbxPS7uLr+9dxWcEx+uLJ/Hk5La0VN+d9UVp7rUr&#10;80swZBagmIYyW+/CZ4xyv3/6AH8lGP/5k+f4l5+8wr999SH+7acf4798LaD2inb4HP+JUfSPLx7h&#10;108ItvvXGW3fWNvz47u4OjuPQY0B5dHRKAgMgDU/FyMWI5ZbGrHT24XzM+O4SRN9SFsUy/d9dOUc&#10;Prl2gXC7hJ/cZrS9fROf3bqJj29cx+vLl/Ho9BlG8k0cZTyeaG5Dl9mKDpMZq0NDeHqJsL53By+u&#10;nMfTc8fx4OQR3NxZw2WxgvziFI5MD2Ohv52VtY4VRooEtkjGzZCAYFqyP/a9v1daqergQR8JbEEh&#10;kQiJoP2ERyIgguYWEYKUvHTIlEUo1ZQyCZSgWFMEmVoMgSpGhqoImTUFKKDBNbZZMDvZjpMbg/jq&#10;o3OYGecJZ0mHq6EEGkbJ3HIen3V8PEuWrgw5ooOtWYyzrGIMFS2E1RCrN5W41Sh21fCYr5FWaCpr&#10;qGaMq0RZkxIVrWL4UDl0tCbLgA4KmmCaIhXhaSEIjPdGhUGGSlshK+xsmPrVkDN9ZatjUe5Ig76r&#10;BO1LFsKtHuO7HZiirU3s9mJkuxdtNCJzjw2WXgd03SbUtuug6zLD0ufk+eqCe7SelT6j4NExnLi2&#10;iZ3TizhxYQMdY50oNqlRZDezEGr1NhYHzc1GoNkJHgdNjfcRQiUeIwrsKsiMCmRXZEJZV4jeXhfq&#10;xXRDonIoiEMWP0dlRTrhVsZzSo2mfjNMbbX8PAomtBpKjbheZ+BrmiFvFq+p51YP81gjxs7OoXW1&#10;B3s0/NKt1jQM95ZgsLMADksi2luKsLLAuFWfw0iaC5c2BcXph6CrTkS9rRj6ukwo5FFwu/MxO1OH&#10;ifFibotx5YoL62sqlBf5IS/1fXisObh+fhJ93cz5rmT0jPCHH82AZzyTehwHhYdgsfki1+RFW0uE&#10;e7oQVS1xKHKEswYIRZY2GOaBMoydaIaqLVdqLEiuOYwE5X4kVb8pInYmKMQcaIGMt2UY3+wg1DJ4&#10;8MUTcsmo9qTD1F2AudPNWL7Yzh8pn/obj3xLII3PC4X2UILyMFJqvJBe58+tLzVXidqOfESXHUJE&#10;0T5EEmzROW8zfmTh5osZdE4p0LegQv1AMYrV4TA25KNrWAczD6D69krUd/PgM/E7XWnA6plBdE2a&#10;obbJ0DlkxdMPruLxs2uYnBpAUkocgoIYhxiFhLGJ5d8iQ6KQlZCG0vQ85MUmY6l/hBZzBx9dvYhP&#10;aESfEx5f3L2GL+9fxbePruC7pzfxc5ZfPLuFX764K11s//Yx4+bj6yw38dOHN/D5rat8/nm8Ytx8&#10;fu4Unp46wRh4Fi9PnsROTz/UKVlQJWXg1NgofvXoDv78+hn++eMX+OePnuEvBOVfGGX/+slT/E10&#10;BP7sBf7xw0f4HcH5h+cP8OvHd/DdA76f6JIhhlpdPIUPTzEunz2Hj0+dwWXa27BBh5oE/t5REahO&#10;TIQmPR02WT485SXorFVigLX8KGv3CacdU/VObp3824FBkxU9WlakdTq0s/QZrZj0tGCtfxhXNrbw&#10;krHz8wf8bm5fw8trhBrf++Hpo7h7bAvXt1ZwcXUOJ+YnsDUxgLneNjQZtShMSyXYohEeGIwwgi3I&#10;15/GfIC2dhAHD/jAy8tfApswtuCIaARFR9LYIpGQk4rC6mKUaMtQQlurECZlrkQ+/84h7MRK7XnK&#10;PFjqtZiZ6sLmXCde3j+CqRE9DLoUmMSauyYamyKDJlSMUtG9wVnDqFaLfIJMDCnKtSh5PtQQaoxs&#10;9QSSR2wJNdqaolGslF6NckZERasSpR4FzxkVwaVHhbscWTXZSCxOQEppEpTOctQ20faseSgw5cI2&#10;ZCKYdJDbs2HoqULjtAVuHpNiMRfHqJ3nop4AezO1tqrVjFrCWUWgqbpFq6NFmqFW1+MiSJ18rA2O&#10;XidahxvR0GbG0uo4Bqb6oDBqUEawlTZYuZ9OgscKmYORtJ5/N9oJIStKm2wEMh9DsGVUZCC3LAmd&#10;nSaMD7vhYRQ1aWSoKE5ETmoYHIS9XqtAZm4cmvudaB5tQIFBdMLV8HVNKBDjTQnJMkZbATbNQD2s&#10;Ey2o6TKhYaEDe+S1iTASblfP96OrmVGvxBtFMi+oVZGw6BMIskw4dMmw1iaji5leKY9FaQltKtcf&#10;dXUxjJgVGJvIxunTajx62IinjzrQ0ZiH3OS9aLIXYXbMBoOWcbAtD+62VKgaaFOuIJSxKDwRqGyO&#10;obIGQdubDnV3CmsvP2TrRReOQP4w0ejdtKJlXkeohTFyeiOuQgCNllZ9AKkEUiojY2olX8+QLo3f&#10;u/TgOPQeOWvTWNYKMVRXoeNFVO9mdK/pofQkocQcQduj9Wm8qPwhjAD+fM9glNpikVUXiBrGUV1f&#10;EcKK9iJU9h7B9j5i8t/F2JoZl56Mw9iRBnVTIspodelyXx7w0fxxnejnZ61vU6KL0dPZpcTkegsm&#10;1ptQY86C2SWuUZZgnrXJWdZynV31SEmJRVR4CLwOHqIx7Mfhw94IDgihscWhSW9Fr9WNqtRszNBQ&#10;Xl08j58+uE2Y3aOx3cFP7l4n3K5JLYUCYD97wvj2SHSLuCqVL+8xdt4jAAnBz25ewcfXLuODyxdp&#10;fmdwc20NGx1d6KisgTqRMamsHE93T+Cfv/gU//LFR/hXxsx/++wV/ib6qz25hd/cv4Jfiet5hOXv&#10;+D6/ISy/v3sFv7x9Gd+IoVFiZpErp/HpxRP44PQOPj69i68vXsB316/ju1vX8MXl87gyO4VZN23X&#10;oEd7TTVcpUVwFRNuimK0KsvRqVKiV1OHUZMRE4TcYlM9jvb34PT4CK4tLeHJsV18dOE8Pr9xE5/f&#10;voef3LmLT29ex6urF/Di6lmpL9sjsXDziR3cOrKOK7S1c0szODY7hs3xfsz2tKNRr0FxZjpSomMQ&#10;GRgqwS3U1w+HxToI+w9J/QgF2AKDwhHAEhwehZAoAi42Ckk0tpI6OUp0pVBYxJjhMhQbSlHIIiPo&#10;8tQ0uFoZagmorj6aTZOatkYrGrFAq82AzixjxVfNY6ECGv7PIqY84kldTCPL5/0FtLMiVy2hVsuY&#10;KZaWE4uUaGg8jKG0tfIWFU2NUGupISQqUcAEkCNaWcVQLrEGqLWURlaBSsbWSncVKoTduRRMPGWw&#10;DNrQMuuBqVfNc0FNGOqg7hKLotShuk0jLWlXJdYRaDdza5bmdlN2WVApptzusELZYWe8c0nrfmp7&#10;3bD3NsDWzM9lrMLm9hwWVqdRbdZCYSVoGmzcfxf320bjtKDMY+XrifssqKBhVTUYkKPMR3xWONRa&#10;GYZ6LJgcsMNjV6CuPA3VJSkoSI9BZ7MDx4+soryqCIWV+bC18zXsapQQakVuOwrqzShpMtHUjPxO&#10;zDCOEmo9tMNmLer6HNhj5xd17OQw/vu//wTdzcUozD2MMpk/1FVRBFIizPoUeCw52JprQD9P2hJZ&#10;EIqKgpGf78s45Y22rmSsbBbh5m0zrl3V49plEnigFCpFJFymIvR11qG1rRjzKxY09hRC3UiTckeh&#10;itZUydslrggU2UKgaIhCiTMM2QbanimYJYQqnIOhXTeUNKWEch/ElB5AnGIfkhk/U6oP0a4OIY2G&#10;VWqkSfZpcfH2MZy7vgO1k8pfE814EIq6tnwMbjuxfKUbhj4ZazAxiiEISTS01DpfZGgDkGsIkYBW&#10;IMajVvuhmEBtmFZK1+3CCLbw/LcRI3sHzWMKdC8yKhj4HLUv8vicdIUvDJ4iHKWZLq53Y3iaBzVr&#10;yIUjPdi5MInx5Sb0jFrR2FqH4vIE2Our0NPvQg3jS3ZGAmIINj8vb55YB3CIYPOnQaRExcKj1uPB&#10;sVM4MToOWxEhIC/DbGsjzs/P4Olpxr1zZ/CSBvYhTewjntwfMYZ9cPkMPhDGdOkMyzm8On8aj44f&#10;wZWleWwy/o3YWEtXKmDISoM5KwvdSiU2Wprx8dmT+JcvP2HU/AT/+uWH+C+f0MxePcTvCM7vROvr&#10;+aP47OwWvji3ja/PE1osnzPOfnRiE6+PrePxzjIebS3iKbfSFEgntvCTcyfxzdVL+I429fO7hO+t&#10;K3h5fAenR/sJLTemHEbMukwErAcnBhlNJ4ZwfW4K91eX8Gh7FS9Pb+FjgvLTy6fwxfXz+OLGRXxG&#10;Y/2E5vrRlcsE9RV+9ot4dfksXlw6jafnGUFpa3doazf4/Eur8zgzPym1iApjm+puQ71OgC1TAlt0&#10;UCgiA4IQ7ucP30OHcWjfG7B5ewXC3z8E/gGhCAwJR1BEBPwYRWP4W2WX50IsWJxSmYTkingklLJi&#10;kkUhpigOiWUptJBMGnwRzB4N1LpCKCpTMTzhRmOHmvcppRZVVw9jXpsO+m4zNDSi8hYtDUfDrUGa&#10;b6y2w8T7rVB1Ggk3wqKJQGupI9QIvOZqFDeISRvLkMvklE1Y5phkTB3FEsQqPNUEHe2OlqfgbQUj&#10;rNhW0PY03AdtRy1qGWNrRGlXQynGYLZqoeT+1BCy1R0EGt+/hlCr6SHQOrl/BEdlq7A2gribYOtx&#10;w9xKyBlqYLWpce7cDnZPrsNMI6uw6fhedpQzeioYQcsJt+omO2parKhtsRDojKq1xYhLC0NBYTws&#10;NNcBAnW6385kqISKUKspSUdRZjzcFi3u3LiMra1V6IxqVPP9VG4zyt2MtQ0uFDZYUNzICNqkh6rH&#10;Ca1YIIYQVhDOZa1G7OmaaMKrj6/g688vwUx7MzBurk7W4+LOIJochTCqktBizMPqsAWt5lw0iKFB&#10;ymiUlPrB7k7A3FoZLt7iSfjcgWPHS7C7XYa+niwU5/tAq8zGQK8BfUM1GJzSwNKUiypbHKrdSdTi&#10;OOQbBGR8CJVDkDvD+SUn8YuJ5w+UyJIMz0wt2pb0ULjTkKUOk5bES6o6LIEtqeoAkmluBfowaBsL&#10;0DfFfb6xi2NnVlGpz0OhNoE1awoa+N7jRxowtGmDzBxJ8xPQjGQUjaTWRiKt1h9JFYcYZQ8gs9Ib&#10;6YRZZuVhNE9WoJiPDy98G5GFbyGu9F3kaX1ZOwcgh1Ar4LbMQvi35tPKGnDyyhRWtnuwsNGNkblG&#10;bJ+dxIVb65hb70HviBPVqkzEp3ghRxYJo7Uccnkm8rPEhewwBNIaRLeDQ14+CAwIQFI4bVlegTub&#10;W/j6+mU8O34URwb7MOqwokOjRq/eiGGbHYM2K7c2TNS7MUkbEosRj9tZA7oY51hG7Vb0G/Xo1tah&#10;TVUllV5tFUaMKszYjdIY0AeMa795eBV//fg+yxP85cMn+D2N7LurtDAxt9v6HB4sTeD+4ggeLY3h&#10;JWvnV2uzeL48hUcLk7g1PYJLNKJzw124KKb/nh6UpiN6fnSdwDyOr3lwfkNj/OmNC/j0wnFp6qS1&#10;FjtGjUqMmmtocQastTqwK+aHI+Au87XENEa31qZxf3sBD48u4+mJDbw8cxSvaWSvzp+gvZ7CSzHA&#10;XpSLp/H8/Ck8PnMMd4Wt7W5IMVQCG/fvxNy4BLbxjiY41azxCfSUqGiCLVgq4X6+8D/sJYHt4H4v&#10;+BJsfn4EG+EWEBRGsIXjcLAfAmKCEJkVich8/l45fvDP8oJPygEcTtiHQ3EH4ZPki6C0IMTk8txQ&#10;F0ChzkVCdjBMnkp0jDnRMCj6a5pg7bPBPuSClUXHE1pN0InFSoxDzTANeWhxRp4DtahsUTMOMmF0&#10;aGlOWsKNttZEsfBUQFavkEoJX7vUU0WQVKGKgiLmJFM01/FkV/OxjLKNKsZZ2l6jknKgRE1zFWNm&#10;jdT3TS0tLPymaHpM3BcbNH1WaPut0A06aEBin9zcD4PUX6yuQ6zQ7iCQ3bA0inkWTZic6MXVy8dw&#10;/soumgdbUF1vQHWzE1UEm9LjoMDQ+FxGqAi0ugY9rMIE1SXIy4uFtjoXDm0xeupVmOy1o4uVgYpQ&#10;qy7OQGluMvS15bh08SRu8vjZ3FyF3WODirambHBTgtwEPMHWoOV3QOMk0Ko6GXkZjSu6CdQuG/YM&#10;zHZhc3cS50/PYGbIAbdBhp25dnx45whGqKrqkhg4q1Kw0mfCaFMluuuLSNokWB0JWNysw7FLOtx9&#10;6cLVO1pMjMdgejgJ9fYIpMb/GCUFEXC5ylhj0eBMiSjXJaDKno7M6lAkl/shXyfmXfJGStV+5Or8&#10;qZlR0jRFqrYs1ly58MzWUpkLGEljUWCMRp4hnJbmjcTKA0hgJE2r9UGhOYoWWIDOcRcBexzHGfNK&#10;6jJYe2SieZww5XsPrtnhHFIgQ0XT0kdIw0xyCcSUKjGFN+NsmRfSS7xYK7+DsGTutzoEo+tGGDoy&#10;CLUfIbLkbcTK30VqzX6C0ZvFR9pfuSMa2pZM9C/oMb3VgN4JM8YWG7G404fd8/M4eXkZHYMWFMrj&#10;kJUTjKzcYMiVqajTsZaVJaA4lzV/NM3A1xuHGIfEauSBfkGID6OmywpxdWkBn547gS9oKl/dusxy&#10;FR/RxB4c3cH11RWcn53GibERHBsZxO5QP3b6unB0oAfHBgdYBnFyeIhlECf4v+ODvdhhHFtpsmLa&#10;WocJfQ1W6y14vrWAb68cw3c3TuDba6fw5QVGvuOreLwyiWsj3Tjf24yzPY04w/hxvr8ZN0Y6cWe8&#10;l9tuXBSLsojputsasN7swhpr562OBpwb75O6ddxZW8CTo1t4QeCI+dse0uouTvZhs4ORVKfAkK4c&#10;Mw4NFnlCbLYQbp0enO5vw7lRvvbMMK4tjuPW6gzubCzgAWPJk+PbeHpyB8/P7OIZQfbk1K5UHp08&#10;ivs001tHNnCNULuyvoQLK3M4TbAdmxnFxmgfxlo9cNSpUEawpTJexgQGIjY4GGE+PvA9yEpl7yEc&#10;eP8wfISx+YUiICBMAlsoH+tFsPlE+CAokTE1nVBL94JfxmF4JxNqCXsJt/3wSjiI0MwgpMoTUaDO&#10;YcWah/zaTNTw+HcOGGHqMUBNO7EOutE00wn3ZBtsYhbe8VbYJ1olqIkFSUqdlbQdJWo79TQngo2l&#10;knArbxYRtUa6ziYnxOTNtDHCrpwwK+ffynbCkLFSwWRQTgtTMMaWemoZBQk8Wl81z+VaWpu6W8Ot&#10;hkDT08BoiF06aavuJdwIX9OIC/bJRhiGWBm366VIrOqgbXXYYCbUWkY7MTA2iBlWaKd3l3Hz8lFc&#10;v3GSYtGNOv6Oatp4rYfPddH4bHpo3CY4Ol1QW6vQ3GJEX5eD/CiDsTofVlU+2mxVGKMZ9jUyHssz&#10;oCxKRUVhOlSVRTh9aht3bl7FzetXsc3f3t3TgRpPPaXH9ea6nUfH70HMoOsi5DQ0NUZd2ltltxN7&#10;GqjCfUP12NmZwq1ru5gbbcbpzSHcvbCAXn7ByrxwqAoiMdWhwxi/PENNLNyOTKxtmXD8ohM759W4&#10;/tCGk2cqMdgdhtn+VLTaYpGf+jaq5OEEYD76xnWYXK2X5iQrs+YgptgP0cVehFIM0mlM2boQRsRw&#10;llAU22OkWTvEbLiOCSUKXQlI0wQiRx+K9Doxx9ohCWzl9QmoaEhCVPEBZCgjoG9R4uSNbWydX0Sl&#10;JQ+6liJoaFPatgJMHmvmNh9iXrVMVZC0LkFC2UEehN7IlgcgvyQIDc0KmO15rKH3oM6Wip0rneha&#10;qEQJY3KZOwbxlXsZX99HrsUXlc2x0PVmME7HQt2SDHNXJoztmVA502Hv4Mm61YWlo0M4em4GdlYG&#10;aXkBkDO6lCtpxJYiKaLks9YqlaUhNSEcIQFe8D/Ek+WgP4J8QxFPYxPLzp2eHpVGGXx88Rjj2P/s&#10;qf+FmJ776ll8fvk0PqYFvT5zBM8ZCx/trOAuIXBreRaXp8ZwZrgfJwYIO9rKSoMN8w4DJvUqDKkI&#10;FZZ5qxq3JgfwUswcsjKD+/OjuDXVjyuE1/E2F9adeqw79NiqZ2RsMhFgNpzorMfZviac7PbgSLsT&#10;qx4L5lxmTPIgnrDyd7brseixE16NONrbjlOE6sXJEamcHu7G8YFWLLEG760tw4imCgtOA/fNgs1m&#10;go1QPNXbQnPrlCabFFOaS5Njct/ubi4Sbis0uA08OXGUgNvF42M7hPwW7u2KsolbO2vStTXRaHBm&#10;SczqMYGjk0NYH+7BeJsHzjol5Jn8ziNCERcUiPgQGpuvLwIP+eAwobbv3YPwOhxEqEUgKChKus4W&#10;HhMLryBfHAo6iKAEPjbJG4HJhxGc7oOATBpeGp+TtA/eifvhm3wQMbIwVtoJrIDTUGovgm3ICM+k&#10;E+5RF9wEmWe6B40zvXBPdMI10Q6XABxTk4o2J2JkuasKyiYBIYKNcKvuZkQl2OQCbLQxMYVPZata&#10;srOKNgGzWhqLWiqVjJdiosWqHyxP0UzQ0fwqCDwlX0/VZUBtt46vrZWsrbaH21499EMW2JjS7NMe&#10;liboKDgillYQxOWEW3UHjYvQ6JoUizGt4cTZE7h47jhunN/G3UvbuH3tOCbnB2H00PZ4nOncVrh5&#10;zDW0N8DRYMYIP6vNWoGeNiOmhprQ5tbAoMyDoSoHzRYFhgnPoSYdLNU5qC1LhbIkDUpFHjZXZ/Hg&#10;1jWC7Qqu37uDmaPbqGxwQkFjFNfxRMOBiKEaxlBhb+ViJALNUpQ9o5NN6KESd/ZaMDjoRA+/zOtX&#10;l3D9yjy6+UU5zcXQVKZgasCGcX4JqvIoeNz5GBmvQedgAVr7krB7WoX1VRkGW0OxNpKNoZY0qBV+&#10;UNdEY3jcgDM3prFyqh8KUxYyaxLglyamEDoMhSuZ2ppKfeVB4IxBgVlMORSARKUP8szRrM0qIXPG&#10;IUnlSzvzRaoYUVDrTajFYey4E8a+QkTL3kNGZRAsbVU4c3sTc7vDhJoCysYc5BJkzdN16FkxI18b&#10;juQKL2npvVSaWm4dI2l1CDJLfJGQ8T4aWkpx8fokGjqKkVvhi8Zh5v+NOrQvVUHTnYFMrReKnQGo&#10;aY3h+6ax5s2CbSATLZMljBjp0DBCaxrToGvKgb5RRoMkCM5NwOyRo86cg5auakwtNGBqvhkVynSC&#10;LQ7lJTnISI5FRKg/Qvz8GYn8pbGiMSFhKElOwHpvG16d3sYH544QZCfxk+unCLXT+PzaGXxE4L1i&#10;VHwkpgFnPLy9TMMiBC5O9uM8oXBioAM7nY3YaqsnOGhp5jqM66sxqqnAqLoC0zS2Bd53pMmG833N&#10;LC040erGilhpXVmGhpwUWFNjUZ+bgt7KYkwyNq56jNhmjDza5sY2QbTSYMKcQ4cJsxbD+lr0qMrR&#10;VCZDQ1EuGksL0FNTgQmTHktuB9YYe9eanFjmwT9urMEII/GcXYd1Wt5mixPbfM3j3U04O9iB8wSg&#10;WPxFzKgrVrm6vTaHe1vLkrUJsD3cpf2xSFDb2cDtnXXc2l7DtY0lCWoXCHYJbIyhRwi2VUbc0Wae&#10;uKpKFKfSksOCkRQagsSwUET6+9PaAgk2L+x/7zC//3CCLQohwTEIDIxAeHQ0vINo1EEHEJLIuJl0&#10;CL60NL/EvQhI3cdyAH6MpD5JBxCU5YeIgnD4ZwTAJ90f4QWsSGtTUVlfxvhpR8NEC5xjrXCNd8A+&#10;0gb7KKFGkTAM1kPT65CurWm7TIx9jHS0rmpuBaDKCLUyxlOFKE21UsQU194UzTQ2mpuIp6JRQc6/&#10;FRLwCD8+r4oyIiBXxdtK3lfbw+jZQ0vr1EpF02+CZcwNM6Gr5fldw3haLa7tCVNrF4sZExaEjpJg&#10;U7dbMLY+icv3r+L24zu4d/86gXYSd64cxTVa2/TSKBz8DT08ZleOruPslbPwtPB19RWYmu5CAyPn&#10;UL8T0+Mt6G03Q6PMgY7FY5FjiAAd43u0O5XQVmVBWZYORVEGZiYG8PD2Ddy5fQs3Ht5Hz8IcOWHl&#10;9+CSipwVpGgNraJNikYEsQ6pgpWvKHt2T05i88gwZpba0dFngMlRiKOnh3Hk9CCau+rQ1W/BCD/8&#10;9HQjqqsSoapOREuzHFpjIrSWaHT2Z+LEKR3mJjOok4FY7E/BaFsKGgimOlUEzG6e6E0yaXaDuGJG&#10;ycp47I9/i9HOH+oOGX/IfOb/FOQZg5Cm9kJyjRcSlF7I1IXCOVmFMlpZmhgeZY1AltafxReGvhzY&#10;h4uQrvJGsSECldYEiKEhyycGMLnVDhWjqZgiXBjhxDEPDHyPAhpfnjaEYDuErDp/OPvLoKnPQoZY&#10;sV12iPuZheE5nbTwc9OoAqWErKolHo2zCpQ3xDDXh8M8SBA3hMI1koWJXTVGtmrQMCymrEmAoycL&#10;riEZ2qaVGFwxYe1MD9bPDGJsqRGruz3oHqrFtXuL2Do+CFlJLLKy+Jol+chKTZSWeQuiOfgf9oXX&#10;IW9E0CaKUxIxS61/fnLjzQDyS0fw2WUC7vIuy3F8cGoDz3YWcX9tCneWGdkWRnB9dggXJ3pwerBd&#10;Wg3qCKPdllgQxWPGokOLWXFNy6TCCmG002Qh1KxYd9GweP+coQpDVcWoT0+CKswfJb77URJwEPIQ&#10;b9TEhsCRk4xhbSUWCKMFwm/OosWkqQ5jBhV6VRVwy7KhSaJp87PICWpFWACUjNna+BjYM9LQVlqI&#10;gZpyDPKxw+pKzNPsBMxOcD9Pifg51Cldo7s01sttL65MDkqgFlOH312bx/1tYWtrEtgE0P5eBNgE&#10;1G5sMoIy+gqo/R1sJ2ls/wE2fpc2ZTmNLRW53KfU8DDEBbMSYSSN9A+F114fHNzri+DAGPj5RcLf&#10;P0oCW4joxxbiC5/QAwhN8kFYqjeC0w4hMIVQExMyJrwjgU4YWwRBJmZ9jZMnwz87BL4Z/gjI8ENI&#10;jkgJrOxpQab+elaMDbAMNfN4aoZpoFFqaVR3O1jsUHeaUcPH1YmL99yWM1IKc1J2mqTuF+o+mxQT&#10;xfUwcV3MMlbP+wkrRl2dgBPFREEQVtDqxG1xjU4p7Ew8hkXVpWXsNMA8wkjI54rXEdfjBDjLGtVv&#10;GjIY7+TNhJqYEqldwM6COoKtnjA+xuRw74MnuPf8Lq7fPIPbt07j2o1TWNqew+DcCM7fvIgXHz3H&#10;sVNHoKwpQROBM0YjdTP9DXK/J8abMDjggl4tg06VC5uxCN000dFeG7oJUk11NpSMpMUFKRgiJB/c&#10;uYHHjx/j0p3bMHW2Qy46/DLqltaLKMpKoM9NoJkJdBMjukVaGEbeSrCNTbsxv9qODUanzRMjWNnt&#10;xe6lSWyfH8H0Vid3tgnLtKCFrT5oTHlwsfYZm7TBShDUGsKxtK7GlatuTI2lYaIvFrvLRTh3VI/R&#10;/iLU1IWjUp+A7Joo1l6BSKSiJ1cm4f3oHyO6xB8yczxyjeHIMQQhte4w4mv2I7GWcKOd5TKauqao&#10;5a3p0rhPGUEjrm3lGQNQ25qEHK0fMuu8melTGQGT4OqVY3StHq0TOmk90fhKbx5ANI1jjWifV6Nv&#10;zQRrv1jmP5AmFwjPGDP/SA1UjJ2O1kK4Ori/tgQoaYimzlzk64NQ6oiApjMLjtEydK3WoH4iG8au&#10;BAys8sQ8ZUDnHJ9TH4ZSnT+0jUk0RcbnPhkmtu3YutCLlRPdtLZRnLoyjcllK9aOtaF1oA4pWQHI&#10;yiUEaDfZGamIjgxFkI83fA/TDA4cQLC/D0p5/5jLhsdHRQvhJiPnDj69uI1Pzm3h47Nb+ODEGp5t&#10;zeHxxgwerEzi9jzBNj2Ai2NdOMO4d1qU/hZakId2ZcUG7WrFpcUmretkpxsX+ptxaZCP4e1FsxKd&#10;xelwpMRAHx0GbQyBxIhsSo2BNTsRFhZTWiw8MlZeylIMVJWhX5QaBfpYBNRq4yNRHcPn0kCN6Xx8&#10;RhJM3BoTE2BJSYY7OxMdZUUYravGssPC2NnEfWzHBcLsCuPwNdrZm/Lm9vWZUX4m2tryFO6tE2yb&#10;S7i/tURrW8cjRlBRhLXdP8oISrBd31jGZYLt/NIMzi3O4NTCmxbRv4NtrNkFB8FWJ8tFZV42smKj&#10;kUhriw8JQWxQBLz3MY7u90NYSDzBFkGwRdDcwhEUFoLAcH9poeuAmIMITCDgUg8hPPMQQtP2IiR1&#10;L0IzvBCc4YPAzAACLB0yYymSqjMQKouCf3ogvJN9GVn5m2sLoOmy8piyEWgNMA02QM8TU9vrorG5&#10;oad96Gg1phEP3HOdcM60wz7VCsd0G5z8u2GxD03L/Whe6UfTEiPtQhea5nn/XBvcs60wjToJMsbS&#10;9jrUEGC1tLM3188MNDJaV58R+mEbzGNO6AYtULYTYI11KKFNlTYIuGlQ5tESGLRE3q5oNfC1TKhq&#10;I2zbLDzvLDD3NqCXFj2+No2JpTEsbExhfmMagwtDWDi2ihtPbhNCV9Ax2IbSqjyYnVVoaK2F0VHC&#10;aFrD5KJDaycFyiaH3lgIk5i8k5bZ02NCBw1Tq8lHRXkmZPnJaPLYcPfuDTx89gg758+guoGW5rZz&#10;n50UHm5ZOdfy+xPGJiaeLKepldHaSnm877HUl8LZVI7GLg3aB03onXRgaKEeE2vNmN3pxtKJIWxd&#10;nMHOxVmsHB/C7GorIdiDhe0GeGhCMyt1uHqrDaOj2ZgYS8eRrUqcP+dCX38xlLpolBpoavIgBOT6&#10;I0OdS7glY2/su/zRvZGiCibQ/JCm8UZS7UEk1h2U+pal0sxyCDYrgaJsS+PjeJ/qEGMq46A1mDEz&#10;Fhmqg7SnODgGCtE6qcTQigVrZ/ljj4jhUCHSiIWJ443oXTWjf82KpmmVNIFkNeNiAYGsbctF+7SG&#10;NpkPlSMD9X0VsPaVMsOnMiKzuFMYCfJR21aAykbCjdHUNpAOc1cSGkdzCbViGNpiUWENQYUlBpqG&#10;LAI2DbXuNNi7SjCyaMXKsU6MzbvRM2ZAz0QdBmcMsDQWISHTB5m5kZDL85CTnYqEuCjCTNjaQRw6&#10;tA9+XvtRnJaEEadFimAvT23jw7M7+FiCGiFH0L3mQfR8e5Fwm8cjHmS3xQpOk4xvYz2ERRcujHTS&#10;gtpwprcZxztc2GUtdrzdjvP9jbgx3om7031SuT3ZhYt99Viz1aBPUYCm3HQ052egozSPEOPn0FRi&#10;XFeN4bpydPH/HSV5aJPloLUwB23FeWgqzIadn8GRk442Oa2sthJjjKUTRjXGDTQ6NYumDtNGRlKH&#10;DZuNDTjR1cn968dVAuwmrezW/Bju8GS5Pj0kQe3mzAhuz03g3tIUjXQW99cXcH9jEQ8Itke7YoGY&#10;H8D2g7WJKCqBbXVeAtvp+UmcINREw8H2+IAEtvGWergZRU2KEugVxTS3dOQmxCEzNgaJ4dE4vPcw&#10;weaDiPA46Rqb6O4h1nUNIviCwgNwOHA/fCP2S2sB+MW+D5+Yt3E49sfwTXwP/smMoenetDNfBDCC&#10;5utlKLQpkKnOR2RhLA4n+SIwKxRJygypz5hl0M0Y2gTzUD0LATfsgYWR1MaYZmaxT7UTah2EWzca&#10;FnqkrUvcXhwg2AZ5Xy88C/ybj7ERguZh0cJqfWNk3TSyPsKMRdNvICwZN0esfA8rbJOMnYRaHUEn&#10;LK7Mo5LWCihkBCx0iOvZjLUEXIm4EC8Zmx6VrWI8pgmVzSZKhpn7b0Jtsw26NgeMPKYs3Jo7HDD1&#10;OFHPiN3ByrVlrJvnggal2iIoDAVQWgp4jvFccjGdWXKgsspQZy2CRioymFxlsDTw/GuohN5aihqN&#10;DGXlOXA4Dbh19xruv3jINLYDhZNmRqiVNtql/nHVnU6oehhLCbUqHtsVbYSdKK127CliNCysiEOJ&#10;MhkVGp6cpnzoHEU8ARVwdijh6Rdz91vQPVePkZUWzG52YP14HzbPsZztxJGz7czTndjcZbQ5acWZ&#10;i4ytS0oYnAmoMMYx/kUjuiwAgQVByDUU0dyi8V70uwjJ92ZcDEWyygfpWsZBgw/STD5I4TaVBpSm&#10;C4S2Lx+anhxkaAkC0RqpPoxKTxTBEyqN7zR0paN+tBTN09UYXLVg9lgz3H2VKNLEQttShJmT7TD3&#10;lKBtVssvvhipVaK7RgRkhkjUNGbAwCgsU0ciWxmOUmMyCkw0NoJM2SJmJ01Bti4e2dpExCuCpOX3&#10;bH1ZcA5ko3E8H9beFGhbhd1lo2VcTWOshcFTClNTCextpZhccWFpi8CfoXbb8mBsyEZTfyXsLaVI&#10;ziHMs0NRXpmLgvx0pCTHIyI4gGDbj8Pe++FzaC9kyQmY9NTj7gaN7dRRvD5DuIm+XcLeTm7ig2Nr&#10;eEWbEzPYPhAX1xnZbkwPEwxDuDoxgMujfTg/2IGzfS04TWs7092AK0PtuDfTjyeLI3i2Mobnq2N4&#10;tTaOZ0vDuD/Tg8vD7bS5BhxtsUvX3kQDwukuD852N+EE799psmPZqsOIsgzttLQWArCtKBe9SgWm&#10;zFos1xNcBMgR2tix7lYc72nHib4u3u5g5OzC2aF+QncYl8bF0oDjuMN9frBK4xRlZVqC203R1WOW&#10;tjbL/9O67i1P4z6B9YDG9kB81p01CWZvrrFt/8c1NhFF/w62MwtT/2FsW2P9WO7vkIzNo1bCWV0B&#10;c0UZVEUyWnE6CpKTpFboA++8j8MHvBAREYvAIMbPgBACjrYWFILg0CD4Bh+Gf+QhBMUfQkjiIYLt&#10;Pbwf+SPsi30b+2Pekcrh+L3wit+H2JIYlDiqUGyrJOTKEFOcDJ+0YMTIE1HTroVzvIEwcsLQb4eF&#10;UDKNMJ4O10M/5IaOkDOOEHoEnHWiTSqW8VaYxe2pLpZO6W/bGAFIOFoH62l+ThgH7SxWGGhmhn6a&#10;GYtpmCllzAoHZcU9Uw8D4SZsro7mZp9uJOiaGHktUsQVXURkTjFsSzRCmKUOuiKCClsrbzLQkvQ0&#10;ON5PO6rtcNLeuG2mMREqatGBlzG6psvG2y4Yez3cr0aYGJurm6tQUV9MCaGJObJQbs1ClT0flYRd&#10;JRNgjTUfVeZcQjADJeo0VBkpGuZSaC1KODxmLG0u4OSlUxhZm0FFg+hX56BRimX7xLVAGwFNkBG2&#10;EthaHdK04WJFqz1lVckoE610JQnIKohBNmuYvLI4FJTHo7QmBeWaNFQaGTVcMhgaaXcdFWgbVKN9&#10;TIe+WYtkJhOMWUtHXIxabqydcGLxmBOTWw5UuzKkKb5jyqj7YuZQYwl8UwN5MLyP+PJQaZB7pjYQ&#10;WTo/ZOh8kcKomazmltFTzKsmBr07pyqg6c6GZ7qc9pQCuSuCcGNEGsyXLErfmY9yZwojYjFcg1Wo&#10;tKejUEuT669CH+FS1ySDpUeB6vpMpFcx8lYGoIjAlTtSGEkZn/iFOwdZO/HLzlInEaBJiC4OQWSR&#10;KKGIKApDXFkY8jRRqHInEJiJ0LclQNMcB1sPrW9SQ1tsxtTWIE2XNdaIA/WdKkyvNtFumzA260TX&#10;oAatBK6ro5jfXwmqTWnIl8egWow3LMlEYlI0osKC4H14P7xoa37clqQmYbG9BXfXFiVje02ovTqx&#10;gVfHV/H6+JrUMfb10TU85cl+n2Zzd2GCMBiT4HZVLF831ovLQ1243N+Gi72thFoH7swN4enaJF5v&#10;z+Hjowv47PgSvji+gp8cW8KnRxbw0ZElfLCziNe0wBfrM3i5PotXLM9XpvB0aRLPlifxlPHw1kgv&#10;jje7seGy4FibB+eHxbWxPlwmUK9NMRLTlG5wX27Sum4tTOP67ASusdxeJLyW5nB7aQH3VubxcE1E&#10;6XmpPOKBKyL13YUxfo4R3J2jxYkuI/xcd4S5rc8xjvJ52yu4f0RcZxPmtiXdvr3NCLSxhEsrczjP&#10;9zg7P0Frm3jTh41gW+xtwxCji0dTDXetEtZKObQlxajIzkZxagpiAoOw7613pUHx8fEpCA6JgI+Y&#10;l83Pn9YWhPCocARG+ME7jNYWsx+BSQclS/NK2o/9ce9iPxPIgRgWVthehJtv8mFkawohd9bSMhjx&#10;rCokVWQjJC8aOYyjYhym5u99yMRtwkXTa2OxQ8eIqu4XF/MJOhFVB9+AzjjWDMNYE6Okh4Di/QNu&#10;Aq1eMjbbsJvFBbvoqsE4auUxaB21wz7uhGOcUJtySdZW1yWusxlR28v3GyAIhxhJ+20EImFEsNbx&#10;/as7zXyMjfBz0vhcrOgtjH06CW4VNDcxMqGGkbSmRcxkKyKqFWpaU12/W7repe7zMOZyX4eaCNYG&#10;CbaabjUqPCUosWaiwpWDqnrCjPZWYcuFwprL8zUDeWRNYW0aFHrep6fZMc5XmyqgZKl11EFHkCpb&#10;GDXF0KwfilgDobKTIOP/KgizynYXY2kDKln2aHRFMFkqIC/PQkZWDJJSw1AkT0d5TS5KyjNQWJoM&#10;hYpvLI+CrCIKpco4/p2IKn0q6uzZ0NXnwdpaBHdvGTx9ZWgcVKB1qg71w9UoMiQhTcmTtigcqTWs&#10;HY3FOBTrjaAMP9gHa9FMk3KOlcM8UAR9r4xfUi7K6lNRZEtAnimWNY8cLUuseQYUaFvQoWFKiWx9&#10;EMrc8dD1FEKse5BZG43IAj8kl4fDOaRGTQNrYjOV35WHElM6SgmRUiO/NHUsirUJKGDJZ8kgcFOV&#10;EahwF0PXribkchFbHMPXCkdYbjBLGEIZFyNomHFlETS3OGg7C6BpTYG+PRUNoyWwdhXB0CxH12Qj&#10;jl7cZjyfYdzsRNeoC/Ob3SytGJi0wODIRZUmDvWMqK7uElhaZayZslDLuFJSlYfk1EjERgXDx+sA&#10;4XYA/gf3QZGWjA1azx2azCsamgDbSwLtxbEVvDyxilc0thc7y3i6tYiHNJ57AgCMdTemhnFdXKci&#10;2K4NduLGAAuj2G1GvMcbs4ThEj4mHD+n+f30wlH87OIxfHf5OH5+6Th+cfkUtyfx3Q/l77e/PnsU&#10;X9MYvzmzg68J2U8IkufLs3i0PIPnNKnnhOtjgkeUp4TPi50VPGd5ur2MJ3zsk60VqTyjbT09so4n&#10;tKzHvP8xo+UT7r8EN4LtEcH2YHEU9+dH8JDx9B7j9R2CTpidaPm9vzWHB3xNcZ3tvjA3lrsE3U3G&#10;1Gurc7iyMotLS9M4x+/iFMEojE1E0SUa26DHjmZDLZp0LNpa2KsqUVtQAHl6BqL8/bH3R29Lw9kS&#10;E9MksHn5+MNbTA8e4I+wqFCExgYjRZaAdFqXT+J+HIx/F4eTWRERcIcJOFEOxL2HvdHv4P2odxBR&#10;GIdyt5rpQstjzEDAaaXB8qnKHKg7DTDTsjRdJkKC0ZFbbY+ZWwJHNCJ0EUKEnZbQ0Q+4CDLCbKSB&#10;Nkf7p9WZeNsy1gjreBPshJ1rzAMnrc892gDnqIi5LsLNyf+5+D8Xihn5wouipMRU2aIhvPi+tLTa&#10;LrPUAiv2Q8BVxa3o5vFmnCiBRbhV09AUtLVyD42tkYCj0SmbDdxfB0HMWCu6W/TXE8YshLBmuJn7&#10;2cL9bCY4m2ik4lqiGH0gZsgthLKxiLcLUNPM794ppnDKQBahlk8+iLUkygy0Nx0rHHWWNH16XnUW&#10;UsspXjTf6jbR+mlDCZNDWYsb1X1iMWXuHw2ystONqk4PrbEZNZ0tBJuhBCZbFeQVjHyZMcjIiIGi&#10;PBc6nQIaFfOuUga7WNZKnoDSSsazggjkFkWiUBGO/LIgFFUx2jHKyWoiCA+CTx9PC8rjhyB06uKR&#10;QhBGl/A53OFkZSreDxerrMeiddaGTppe57IJPWs2dCxbqOhaWIdrWdTQdiulUtFQhLSaWORoRCyM&#10;RUJFIHJ0cbzN+FbkD78ML/il+iAsJxiFpH2hNgu5qlSkKmIRXxKE+GJCTx6EgtpYyM3pyOU+pdfE&#10;IaUqBgnlMYgpjZHicXi+2LLkRyE0Lwxh+REI5e2QfMKN1hZfzs9qieUPkobGqUq4RxQwd5bA2FyO&#10;vql2HL+4K7UMzW+M48SlVWydmsDabj+3w6igCRYTos52GiYjaY2NNRN/0DqrAnIx131WHJISIuHv&#10;IzqI0gYO7YNaloeztJ8Hm3N4IWafFVODc/uSUHolgY0xVAxjIkieiFkyGNkE3G4zxt2cGZLAdp3G&#10;dos2dXu8Hw8Z815sL0qdbz89tYEvLxzBd9dP4fvb5/AP9y7itw8u4/ePruN3D0S5ht/evYpf37mC&#10;39y+jF9dP49fXCP0rryB3U/PHcPnp3bwCSH3qRgbenwDr4+s8vWX8ZLlw2MbLJt49cPaoC9PbOH1&#10;yR28OnWE9rmLZyeP4MmxLalh5NE2I6a4jrZMK1scxwNC7cEcozHBJMAmIvZd2uJdMRKB34W4zvaQ&#10;liYmtbxHON6mqd1cW8B1xlABtQuLUzi3OImzjKKiVXR7YhCLfe00Nh5jFi0GaJljjW702hnRlFWo&#10;zs9FhK8v3tvzFoICgpFAYwsKDoeXWA3e14fW5ouwyFCExYXwOM9FgSoTwZk+8E8/hIBMb/ikHsIh&#10;0UGXFnc48SAO8vYhRtUDiT7IopGrRN8qgq2i3kDQ6SCm+BaLsWgIMduoh5W2iyAjSNoNrNgJlXYT&#10;VG0G2hVhR7Bp+x20H0ZXAsw83sitR5rFwjbRzMK4KgA3Wi9FW8ncRoS9OeAg2Jw0uHxdLvfpAN6P&#10;2YuDyT4IkkUhTccoKIZREWqqdj23oiOu6B+nZdFByX2p7iK8Bt1vbHGokeAjxMQanwSiqlNs7RL4&#10;ansJYkJNGFstbVNDWzOOtvN5bbTAFlobzY1GqO81Uww00HUxCrdXoKqxBIWWPBos4abOkdaRkJsJ&#10;OxYFS7GG91emIY3cSWSCFKYrrvFViKjZ6kI5k4KqvxnydqsEtqquBtT0NBPILajtacMeOc1MbVJA&#10;a+QXLktDblai1L/KWFcBk0oBfQ0Ng/8vKUuEsi4HhayxKmoyYTDzBFUnwuYphpHwya6IRDxBk1Aa&#10;DJkpC3mGTFoad6oyDolV8Si0y+CX6Utt34/06iRUNxbyRy/khyyCur0Uefo0Rr9wRBVHIk4ex5KA&#10;CP4IvumBhFcA/DN8EZIbSCilIq06BYHZQQjICkJQTijBFojAzGDElxJY5QlIKGb8LQhFXHEQ8tUx&#10;kFvSUONmdm8opkVmI6suDWEyxovccATnxTAiJLAk8rXi+HcsQmUxCCXkQgvjWfj/gmDEKgJZ4wZJ&#10;A/Nr27N4kCZRj/PRNKTFzMYgNo4vYHFrEqevbOHm49NYOz6M5SM9OHF5Cp6eahgY5XXuPJTp4qGk&#10;kqusBbA21kGlkyM9MxaJCQRpoC98aGzBPgfRolfjMeEgptN+RoiJtQ5EFw8JaidXCI0lqeHgCS3s&#10;MWPjQ8ZEMfTpzhyj4A/Gdn20Ryp3ha0xTorHvz62jM/PbuGnV47h57fO4PsHF/GbJ1fxu2c38Kdn&#10;d/HHp3ekySX/+Pg2/vTwFv507wb+ePcafnf7In7P8keC7rfXzuH7y6fx84snaXwn8M25XXxJ0H1G&#10;oH22u8mIu4VPuP2Y+//RyW18cHKL+06wnd7Fq7PH8eLMMTwm6B4SfKLj7S1CTTQg3Jwewk3GaNFp&#10;+I4UR1kE2ETLqIiqG/8TbA+213Bvc0UC2y2C7QbBdpkGKcB2loA/zRh7nJFYiqJ/B5tJg9n2JmwM&#10;92G+uwMD9S6YqsoRSSt770dvwCaiaFBwBA4dFjN9iEV2fBAcHoTIxHCkFSYhvoAVHY/D0FxfxJSE&#10;s4JMYElCUmUyj89weKcFSGV/kjeCC6JoOlpamY3pwkLTebPNM5UjXV1Im2lE80Iv42IzY5aO/9Oi&#10;qlkr9WETBmcackhx0UhgmWhjlnERS8W1sv95TU5ATy8aDwgzI+EmGhJELPXwsSUmJqT4A9gf8750&#10;3r3PEshKO8dEc2sV3TpqGS1FKyrft00L0Yn3TSFY+xhJCaNaxlMpFg/Vo36+A57FLun9RWwVUVXL&#10;+/UiIouoPN4G80QX7NM9sE32Erw9cM7w8012wDJKe2NstvDziMH3pU458o1FKDSXSYvhKOylqHCU&#10;otJZwohaRNDlIqcqhWIS+WaJP1YoylYxftaO8hYX4VaPmj6CrcOBslY7KjrqoeptIWTbCdx27LE1&#10;qeFuJbk1cmRlJyItKRplsmzoq+WwahSwaEvQzRrF5VHC0aREDd9QpoiDw1WK/iEjJhYa0TZsRjbh&#10;FVMYgozaFMgs+fzh0pDK2/EVscjWMMrqs/EeNT2AcEug7SVWBnNnw5BRF4Nk2lMI459oOQrJjUJw&#10;TiSCsiMRkEHwZEfzdoRkUnGlPLDkKQjJiWJNGQL/LD4uJ4LQC+Jzgxh5IxDHgy22MAg5YgbOzgoM&#10;b3gwstmEobVm9C42o9JdzpgQDX/x+rmxhFs8gvKSuE3kfbG8TZjJBNASWJIQRrgF5wVJsbWI8Tjf&#10;HI5CWzhK7FFQEm7q+lz0zdRjfmsIs5uDWDk+iunNDswd6cTC0U4cuzrJv9swOFvPxznRN+vE0JIH&#10;HaN2DE63wtWkR1ZOPI0tApFhhLj3AUQEeGO6vRmfXzuPr66dJszWJFN7ze0HJ8Qgc8bRo29aRAXY&#10;Hq5O4a6wGzFyYGYQNybfwOGa6Eox0o07M8N4zCj3lGB4xSj7E0bQr64cx89unMGvHlzBbx9fl2bu&#10;+MPjW/jDo5v4/X1a2+0r+N21i/iHC6fx/ZkT+PnxHXx/8ih+Ryj9htt/4N8/YxT8kjHws/VFfLIy&#10;j1e0pBdzk3g+O4EX81N4uTSLl/zfB3zcRzS0D0/uEtTH8OL0cTw+fgR3d1YJpDlcJYiuTA29uU4n&#10;+rARyjemB3Bzlp+F+36bcLv3A9zuieFVW6u0N0JtjVBcXcBNvvfVpRlc5Pufo6Wdoe2dmB7G7vTI&#10;fxjbYD3TgVmL+a42bI0O8b5u9De4oZGXItjbG++9xSgaGIbkpHSEhkbh0EFvgo1GRmMLiQiWVu6P&#10;TAuVFhwKzw3gcemDyMJQ5DIhyHmSyt1VKGWyyaSlRZal4EBqAPYm+SJVLaPh2HlS2lDT7mahXdA8&#10;ipwqmpIVesKhfrodjbOdUmupjkAzDzpoOeLalxVawkXXa4VBjN+kgZloZPohcQ3uzTWwN3Ah2Bg/&#10;xfhOMSTKPdGIUksZvBK8cDieRinGsqb4MHUkQdGglOysQgy9ItiUhFp1J6Hazvt+6NgrbE09YH0D&#10;th5hjbRKmqNRmOEEjZGvb6Qp6ghcsTURzHpCyyQaPCY7WQi3qT6Wfrhm+mHn38LejCPCMFul8bHy&#10;+jqaawUFSEFeKFBKsCmcLK5iFBpoa7W0NXImqSxaYkoGra6c4K+mnQmwiamRlN2NqOyuRyVtrYq3&#10;a/sYgQc7+d0QbN2sCYzOKpRV5SI+gT9cJC0nm4ZTwdikLYPTVY3uATv6xt1oH7KgvkOL0flWdA1Y&#10;0NihwehCG+ztasTSkGJLoiAz5yOPipmuSZPglqJMhMJRjNjSSPimHWam5wHgzERchR9iy/0YLRn7&#10;+NxgAio0L441YRyCCKyIApqXPB0xxUk0t1jElSUhUpbACEAgMTL7Z0XDJz0Mvpkh8E73g2+GH58f&#10;yJgbgWJjGrQtJXAOKOEZVaN5XM9iQXU9ocZaNCgnmhEzkQBLlqAWnJ/MmixBAl1QPo2tgGArSKKp&#10;sdDgRA/yjJooFGgjue+xrFFTUduaBvtgMeqH+R5DOiyfGMXamUks7A5gcptQO9GP8c12rJ2fwKlb&#10;6zh7axMnr6/g9K1VqevM2HInJhZ70NrtQD73JS2RNRPNIMD3EMJ8D2KGYPvyxgV8dfWktOSegNtH&#10;p94UAbZXuwJss3i0NkmwTdDWGN0WRhhFB2k6w7hD+7k82o3LYz2SxT2isT0hGJ4fWcSHNLbPCLef&#10;XhVR9AJ+e49wY/n1jfP49sxR/ITA+WCekJoYxpP+Xjzu6cKj7k486mzHo/ZWPGlrxdOOFt5uwp0m&#10;N242e3C9sQFXaECX65246HbhktuNK2Lm3OZG3KAd3Z8Yw9OlRbzYYGw9ehRPj+zQuFYlKF1fmMLF&#10;ySGcGe7CaZZzw6KzbhdB142rhLToEiKuswm43V2ZlRpU7hBo1xdncI3l6sI0LhGmZ6dHcZqWdlqA&#10;bWZEAtsmjW2+pxXddoPU3aPXYcV4SzMGGuphqa5GWkw09r/zDt57+x2Eh0YiJTkD4WHROHjgMLwO&#10;e0lgC2UUDYkJQkhiAGJywxCZT4OTBbGSjUJqdTIrOYKtvoaFFtRkRGmDHik0Mq9MRlpW1qUNtYSY&#10;HdWEWk0nTaOLoOit59821HbZYRhww8Fo2b85ir7NYRj6LEwFGqg61CxaaZC6nrFUdMA10sYMBJmG&#10;oNEw/mkZ/3Q0N+MYLY5gE5137YRfOI/zvdEHcDDuEEUghGZURGNUoaK5BqWeSlR2MC10i/GoYnSD&#10;GHpVCzmLggZX2aGTGhdEI4V4Dx2tUE3oavg+6kFGUO6H+L/YBz3vF0UrOt3ycUbam4nwMo930Nq6&#10;CbluGmUrIyqtbqSd8CPkGFPFNEhyjw4yaxVyDMXI0ucj31KAAjNNTSPGkychtTwOaZUJKOK+y8V0&#10;TGJ9hA4XIdzA764R1d1NqOpphGqglbGUpbeZ31E7dIMd2GNvqkFaXgQSM8IQHReIaP6AWZmJqKoq&#10;YkxSwNlqgsbBL8JYiGpLKQz8ARe3J9DSZ0NmcRyqhE7WZjKCxiC7LhNF1kKqbjbStalIVSUjn6ZW&#10;wszsnXAQGcokqNpK+UFikKEJodGJdUFjCbYIycxCaU9hNKaQ3GjElCYimRk7qijmzfWuPGFvtLPM&#10;SAlqAXy8L/fZNzMUXjQ2r3R/wiiEYItEbl0cI2gs8uqiUGyIR5EuiVvCtETYn4igtLD8BJZE3mYM&#10;zU8i5ESJo6Hx/WSJCJelIjQ/he8Zg5iiaOTXxUOmjqA2J6CmMROOITnsA3K4h1UwdVTD1W9Ez0wj&#10;Oqfq4Rm2wNypYQQuhUxTCC2teHpjAHM7g5ja7MXISgc6x0T/Ng/qW4woKEhGamIEYmkGQf5eCDjw&#10;LmzlJXiyuyZ1xn3O2ClaQz8i4D46tYqXuwt4cWQez7fExfoZRtEpGpmIooTb4igeiAvuBNsVQu0a&#10;zefu0jjuM6be4/331vhY2t6rk+v44vxRfMso+QXj4suVGdwhVC61uXGese2S24qrTitu2K24abXg&#10;Est5oxEXDHpcMRlw2ajFJaMG5/W1OKupwxm1Gqdq63Cqrg4nuD1eU4fdmlocVdVgu0aFba0OOxYb&#10;jtU34XL/EAE8h5uL87ixMIvLMxM4T7Ad4wG5zVp3t78FZwfEaIR2yeKu09qkBoSlSdxemsbNpTnc&#10;INCuixZXlsu0xAvTYwTbyBuwzY7iOI1tZ2IIa8M9mO1qRhv3tTQ5CRUZGVKLqCI7G/EhoThIqL29&#10;Zw/2vvseIsOjpGtsYTS2g/sPE24HcfDQQQSE+EtgC03i+ZFDcyPYootCGJF4zrDCTlam0YRqUd6o&#10;R2m9QVqJqaRehxwaSUxVBrdyqLrEqAAXYdKAGlqGdqCJJuSBfoDxklHP2O9E/UQL+tYH0UxxUHeJ&#10;SFojTS8kBsSL2Ti0BJy2j5Y36JRiqG6wAdpBjwQ2A01Nz+iqIRRFjC1xlFMaUigE8bSgcsbhWlQw&#10;cVW10dK6NFD2EJw9b4ZcCbBViEJREQPuq/h+dX12qVuJfoj7OdhIqNGI+D41/XY+z0SbMzHy2d5A&#10;TVwHFC2rjKXGsQaCjbGUdmYaYwSd6OZzmwkfD+qG26AZ6SDgRJeVLphH26TOyRXNamSZZUiqTUWy&#10;KgnZ2nRk1aUgqyYZeZpsFNsUjPSMzC1WGib3ocNDMIr515pR1fsGbHU8XuoINx1v6wZpbB5+CK1N&#10;Dp2tAlqrEsUVuSgUC8SqiqF11qFttAW1jhqU6UpQ56yF0WNAfQ9rHT42ozQFKSVJyKhKJ2VzUOaQ&#10;o9gu6JuGTG0K0gm2HE0mQrKDcJg6XKDNgcyUzgNBrO4ewRKNxIoo6dpEUBYjKIEVSVOLL00lhAid&#10;zGBJoX1T/Qi0UARkEWx8nACbHwHny6j6xtrC4Zch1i1I5xfB98v0QlDqfqnRIEsZjvTyKMQTamH5&#10;IrrGEGa0whwWEUUJLsneChK5JVgZQyNochEFPMBpciHZcYhjHM2rTkSFOQ2VjjR+jii4hpSw9FSi&#10;1JRJQ8zjfbko0OQjkwdyTAE/Rx7NkOANTmM0pgGqXFVw8WCw86Cytdfyu5VL37tKV4Tc/DgkxPFk&#10;iQhAiO9h+O99H/G+vhiwmHFhapiGMiOB7fXxZUJuAY925vBkew4vtgk3lmebs3i2Po3HKxN4tDyO&#10;hwTc3ZkhXJ/oxc2ZAdye420xuH2ihyAh6FbH8HhjGs8FzEZ6cNJlwXK1HPNlBZgvzcNiaQEWCrmV&#10;5WFVlo/1wgIsF+ZjmX+v8fZWcTF2SktxTF6G7ZIibBaXYKOoFKuFJViSFWIhX4b53AJM5+RiMosl&#10;Oxfj2fkYypZhIK8YI6WVWDKYsdPSgpM93TjZ34Nj/V3Y7G7GCg/cLUaLU33NODfYRuvsYSQdJrAJ&#10;NkbNu4vTUheSG4y6N7i9xu3luSlcIBzPTI3iFMtpAu44o+0mY+3KUCemCTZ3nQpRjJzeNDPf9/fj&#10;wFvv4Z09bxFqb+GtH7+F99/bS1OLRFwsj4PQCOzbL1avOoADhw7BL9gPgZFMBRFi5MFhBKYcRnCG&#10;Nys9VqZ5oQgvjKNpVELRZEKJmNnVyeLW8W8jI9ObOcOU7aLV0YG6Hp6UPCHVfa2Em4hOolsEox1t&#10;xzLSANtIPdqXe9E41wpDvwmqdpoVjxcJcGKqIUJLxxiqI0iETdX2OSUI6Qg7LaGjIWxqu03SqAJl&#10;G+HIeKkitKrbaH+MnGpx7axPTCQpIqeeYOO+caukuSm7jISFWZqLTfRLqxX90nqdfI6Lz+G+C0uj&#10;EeoZiw28bSLoTAJmhJvoemIS1/tGGmEYbaI9EooEl45FQzhqhptgmGiHZaobtuk+uOYG0LAwyKja&#10;Qyg2cF+FvZUghedZUmU0UlmyqnneqTMoS6Wo8Agwi0YOG62N/Ols4n62EdDkUz8ByUpRx4rQMNxO&#10;qyXYrC1qdFBjh+c6MTTbhcY+1gQNWhTUyCA3lKHWqYLSVg2NRw9rJ//XaEGlWEqrrgxF6jKUGstR&#10;ZCxDOeNsDTN7oa2QxCXQdGnI1WYSEOHYFy3mrDoMmV4GbZsKZTbGVV0q0msSGDUJNHENjaYWV5SC&#10;tIocAikd/imBOBzvLV0n8EsLhB/jqTch5pNOiGVG/UfxzSDgeL9/egiyanMZN6vgE38AXrF7UWbM&#10;hL23Fo4+E0HJqEkwBjHuBjJeBuXG/EcJob0JsIUKcyPMImlvEYyh4SxhjKgRjK4J/ByFrE0Kalmr&#10;F3mjUJ+EUnM2kuQxfO1YApnGmUNIZ0chjK8ZzhLG2yHc3zC+b1Z1Fir4A1UT/KIndlFNKvLlCSgs&#10;S0YGYR0T7cso6ocQH0KZMcj3nUOEWxD0+bnY6e/As2MreEaoPaGpPSDUHm3OMYoKY2PZmMEzlueE&#10;20tCTpSHNLfb0/24w2h6fbKXoGjEURrDbrcTux0OrLuMmKhWoL8gG/1ZqehOjUV3Ygw6YiLQHhuB&#10;tugIdMRGozOO93HbExeF/oRYDCclYTQ5FdNp2ZjPyMFUcjqGklIxmJyGvsRkdMbG8zkJ6IpPQAe3&#10;zdGxaI6IQXNkPFpiktESl4a25Cy0peehlQDsliswTMMbM+gwLsaf2rXS9EfHOhtwnjXvtYk+yTTv&#10;L07iPiF2f2EGtxiTr8+OS33jLk2P4+LMJM5xe2piBCcmR3BS2N94P9aHurA82ImRFkao0mIE7NuP&#10;d/f8iDB7Fz/e8w7e2vMeC2//+G28v3c/QkPDEcP9DwmLwF5C7V3et9/LC/7B/giKINjCCbZ4sTL6&#10;IWmkQXBWAM0tFik1eTzu6yDWyyx2mVDoeGNtcp4rFS02VLbapYveqk7RPaIRdb2MYjwhNTRT0S3C&#10;RHmQLEd0jRAtpYSbY6IRrcudMItOtc1VEuCEjalFHzTCS9iSmrBR9fJ1u618rTew0xE8dXycuE4m&#10;BrXX0q5E3KwT/eV4v2gUEEBT9Qi4GWhnRkY63kegqXoJRb5OHYuGMNNKRYCN8ZNR2PDDdTzRhcMq&#10;upwIGBPKZlqjoa+esGtk7BStom3StTbzBGHDzyagph7i5xprgWO6G87ZfrhmB6Trb/Vzg3BP98JJ&#10;6CnJolJ7ITJrhdwEUSj8eW4FI43mVurguUP4qTptkvXW9tJqB7q4XywDHdxHxtDBFskCDXy/PUpa&#10;g7Vdj4H5LlhbSWxm3nxVAbKqcqEQF/VMclTYq1Ht1sLQ5oK5oxFqD2sHjwPaRn4RbmpyswF60TeG&#10;YMs35CGb0CowZSGpKo7A8eUBEAQxEV8i46WRX6TcXobkikTEMr6Ka2eJiizalox5OheJZekIzoyA&#10;V6IvIRFO4ImYGobDKcHwSg0hzCKkGBpA03oDN0ZTcR+tzT89GGE5jKyMpuFZwcioTEKlvRRl5jK+&#10;Bu9nxA3Ki0FAbiQCCSupBVS6nvbG2MJltDTGQmFs4YVim4IIwi6MwIoWrUmViSjVpCGrIgYpcsKu&#10;OIb/F91DYhBMEwwlzN5EasZrAjSEtwXogrmP8TTQ7JpMyBjXi+sykFeeiAzGXhntND83EXHRgYiS&#10;ZvnwRcAhH3i9dxje7+5D2P734akpx/3tRTwm0B5vzUrlISEmhlKJhgPRgPBCtHjuLOBjAvDjo0t4&#10;xsgp4HZ/YYTW04mNRhOmjFXorSyAKzMRJsJLGx4CY3goXISWk3/Xx0eiISEajcmx6JPlYKK8DEPF&#10;MrRkpGK8Qo6ZqipMlpVjmNbVn5GHvtQsDGTkoisrBz25+VJpIvScMXFoSklDd04+mtPS4YiOhz08&#10;Fg4WZ2QinFFJsMekQBcVj5rwaFQzAtZGx8CQkoim4lxMm9TYItwE2G5OD0qtvaI7ywPGz7vC1gi1&#10;y1MjuECInZ9kBJ0aw6nxYeyODmB3bAAnGEF3xwewMdyNuZ5W9DBWF2Wk49Db7+K9H72Nt3/8Pn78&#10;o/d+KO/iR7Q2sUpVUBDjJUEcFh5JWzsorRB/yNuHxhaAgHAfBER5IyyZlpZOgxPXdHPFoPciiEV/&#10;Ffx+yxpEZ1Yr46hYnenNtNjl/BxVraI/GCNUZz2tTfS1YnzqZrzrZ8wjDHQiTtJaBNjMBJuYxsjG&#10;SOec8KBjvQ9ty4xtQzbUdYll5sTJTVARRAJsGtEpliBSD/B8FH3jBmlaBJhKXPgnxNTciiKuz+mk&#10;/4k+bAYJbCJS1ohCsKloacL8BMSkBgkCTcetiLxSES2z49xH0Xgh2RlBxWLgvmsJNU0v43VfA9+H&#10;xibF0DYYR4S1MRoSbtoRce2tBbapTtgFyKRGhR44aHBOFjfvt40yWvdooWwsQ4EhnUyIIh+CEEG4&#10;xVXEotAulxpcaihYdRLYOglyYWrC2ETFIPr2tUidjPfItIUEVwVKDSVIV/DFyjOQTbAVGEpRwmxb&#10;bJHTxmqg8hihb2tA88Qo2iYm0NDfC1tnC6z8gRrFNCzU0SqPEnn6PMjMOdTHXN7miWzMRb4mFzGF&#10;sQggmFIrspGrptXV8T30JXwfBVKrChAlS2V0i4RfajB8U4IQQAMLzYmg/UTANy0IB5P8CbcgCWyi&#10;NTSAwAjMYZQkUIIEPAgR0ZIaTDsKzYlEaBZNidsw3hdEowsR/8tlPGREDBF2JYujnYm+cLQzmqIo&#10;kcWiywmLiKKFqVIJ5+0wgkpEy0p+F/2z/CKpxZXWcoI6VWrwCBIND4y2Arh/h2UYXzuE+xck9otG&#10;FpYXzc8YQ0BGIC4vHMmyaKQz4hYR6iUFGUiICUN4SACC/f3h6+WHA/u8sPedfTj83rsoz0rDxaVJ&#10;PPhh0PsT0b1DdFhdYVmelMD2XIDtyBI+2l3Bh0cW8IJR85loVFgYwuXhVqy5NBjg9+xIi0UF424R&#10;466MJ3qVlzfMUeFwJ8ejv7IIU4YaTOhqcJyx8DLN59RANzbbm3B3YwWfXbyA18dO4tLoFOZMDvSX&#10;V+NIYxtO9PXxcQM4NzyMNU8jOhTlWHQ4caS1DUsuJ9pLStDMaNqRXwRPSjZsAmrhcSjzCkLe+4eR&#10;+c4B5Ow9gKrQUDgy0jCsqsAmoXBppAu3GKlF/7ZHoq+buL42N4ErhNp5gusMQXZqdBAnxmhoIwPY&#10;Ge7HDqP10dE+bI/0Yo3GNtPdghaLASm0zndpZm/96J03MPvxe9jzY7F9V7pvH+0sODgUcbTMyMho&#10;7D9wCO+8+z6jKA0tiMYW5ss4Kmb3CGSlGUKwBSKEFWS+UQF5vQ4VzXbCzUGQuaSiaH7Tcida8Crb&#10;6nmyeQi1Rm4Zuwg5FSOpul/ArYGQcxA69fAs9qJ1ZYgW0wU3jzM7AeeZa8f85TUMHBkh1OpobzWo&#10;FZGSQNIQQlrGUWFrtf1WnuhvLuzXDRBSAxbUisLH6Qk0ydZ6xWwY5v+lCIOjBfK5WsZLca3sDdjE&#10;NTMBMJdkkKLfnGgB1dMkxfU80fVD9G8TowvUAqwCav0EHIsENlqouC6n5mcTBmceb4d5sp0RlJ9J&#10;DAkb49+jHVKxCnZMdBJunTS3NgKuEY4xO4x9aqjby6FsLkGWPhUx5dGILItHvrWS78foPswIO9Ih&#10;tbSaCVEbX190iRHdWCIVidiTIE9BsiKNMTABCSWMRcocyATU7KL1sgrlDSqamB7adgcaJ/oxtL6C&#10;geVFtLOW9PDF7b1Uz047qnmyF5uLWWQoczJuNSug6ahGuasUGdWEBA8C/5QQRNGI8jRyQk2BTMbd&#10;6OJUCVBeKWHwJrgOC4AlB8A79c1tH259CTkvbn24DSSsAkRXDcJMipGiEB5hovUyP04ypVDCTrKl&#10;LBEPaVKiFZTvHyxsLj8S4YwPIfl8fGEiYcboyX0IY/wUtiasTcBNglohDY5gC2VUFXATEVnlZNY3&#10;VyGHhhkhrs3lJRJmorvIm8YIYXqiSK9H4IXmCMDR3oQhiu4pAtj8LLH8DOnFjLZlWSguzJUGwgcF&#10;+iEgIBDePn48sbxoDAewf+8+ZPCkXKd93BZdO4SpEWrS2ErCTlxUFyf9k405vNhZxKudJbwkAD+g&#10;1b0i3J4sjeI6D6AjNIo5fQXGqkvRnpsJY1goqnnyWngydxAm/TS0XRr5maF2nBpk9N1dw0fnT+LF&#10;mRN4ce4Uvn36EH/++kv8+cuv8O2DJ3h49BQuz63gy+u38eW9O/j4+lV8cu0qnp06hdPjE7izus6y&#10;hntrqzjS0YGNeg9OtXViskYNV1I6DBFxkB8MQPF+Xyh8gqGJjkN7cQlGVNWY0dfhGIFwbaxH6sIi&#10;hlqJ0RV3F6dwdXoUF8YHcXasH6eG+3BsqBe7Q33S1OnbPB63CbYtflebLCus0ccJZVttNcJYYfyY&#10;ZiYs7Uc0tj3/C9h+TIvbT7CGBIUillE0KioGBw4elsC2n+bm58/UERaAoCjCLZ5GncLbWaGI4rEj&#10;VmkvrTcycopptOtZGgg5NxRNLM31kBNwCv6vgnATrXk13QRcTz2BIuLUm1ZN+2QH6uf7WHoZ0YTB&#10;dNJk2nl/Ky2miSd7O0ZPzGDk2Bj0fQZGshpouvW0JIKrWwCLIOvnbREze/j/H0ptv/kN1GhsdQSc&#10;gJy46C9d+OfjJbgJm+NjTGOif5xYO8BOcIluJYyb4/zuJggmATYBNIJNFOMIwUKwCdMU+y9Aph8Q&#10;oBNDqXhbtICyCOhI5kZrs0wQPlP8PASQgJlljFBjcTCyOqe64JzugoulkcmxeaETjXPNaJhxo2m+&#10;gfZqlSK5RYCVIDcM8XXG+/k6nbBOtPJzidWv6liqkUmxipLHYE9cWSqSFBlI5EmbRFvLVOVDJjrk&#10;OsTCECoo3LWoaTGiaaoH08fXMXdiG/PHtzDBk6hrfhDWHhfyaX0Z1RlSL+cSiwzl7jKoWisJtiqo&#10;CLhURrgI2lIEoRNbkob4skzElaYjvCCBcBKAEqASEZM2xvJ3eIlWTz9GTGnLAymY1hRM8xH/D2Q8&#10;FHEyiFvR0hnK/4UX0JYIINFlJEzAiCWcwAvLf9NwEEJTElCLLktGQkUWsjTFiC/PlEAkxVECSoAt&#10;opD7VpiGMIJNdAkRLaZRBN0bSMXQPpMRLSBIqAmwhTGuhvPv6JIMHuzpjLCptD4+V8AuS8RS8bh4&#10;3o5BYHoEwhmh4/l3Km0xk6+bX8DYzvjnH8AI6u2FQ4dpa/sO4p339uO99w4gKigIgw12XFuZIixo&#10;bmsE2vKENFfZ7QXRDWJaGs70bGsBz7cXJLB9SLAJuL3kY+9P9eJSrwdnOpy4yNrufHs9VlRKzBQX&#10;Yb6oGIslRVhRlOB2Xzuu9XXwse347uIZ/PzaZXxz7Qq+u3ULv335An/6+GP8+dPP8dsXH+KL63fx&#10;6aXr+MXDJ/jlkyf4+aOH+O7efXx55Sohu017PE5zPI5PjhzD9cFRnPS04kbXALaNdvRmFaCTUVZc&#10;Z2sXt2WlGFfrGD892Gx0EYJWnKUxis669+bHJLCJrh435xhBRfxk3DxFiO0OdGGnn2WAQBvsxdZQ&#10;N7ZGCDWa2irhPN/bhsEmxj9+Tq99Bxg538FbP95LmO3Dj97aix+/xShKwL3943dwaP8hhIWEIz42&#10;ATGM0ocOeeGdd96T1hv18yPQQhlBY4MQlREhHcvx8lQUmJUo95hoanaCTdhCI5RtLK0elLfWo7zd&#10;gwqWyg5uO8Tfbii76gkgtwQ1HY3HNduDpqVBnvBimqJuGk0XHNOdPMlF6ZKgZ6b1uMabMX1yFtOn&#10;p9E42wDXpJNRtR6OcQ/tro3Pa+JJ3sjXaIF7rk1agq6REbZ9vR8N8+1w/XC/c1bEQUa2SZqYuF5G&#10;oFnFoPxRMTZVWJuV1kXQiREMfD0RjY2EnIFFP8q/J8QMJCL2vRmz+gZwDTRCQoeWZiDQBNyEldlo&#10;YuJam2WCn2FcDOZvlgb1i/jpYhx1iP5uwtb4OR0zhJuIpDO98Mz3o2WxH81L3Whe7ET7ai/6tkcw&#10;fWEdo6dW0DA3QLD1SC3NWaZihJXy3CqKZFxNQGJ1omR3NDYBtQykV+UxgsqQU1eEfIMchTYlSl2M&#10;XB49zFTMid1FrF44itVzO5g5uoT+tWE0TrZA32mEUiwRZqWtmfJQyOgpOuNm1KUgvTYe2eokJMlj&#10;aYNJiKMZxfBkFn3TolnbhRXQZAoIq3xhUoQTwSQGCgeJa2E0MQlc3ErQy2GcFI8lwN6AjQbGx4bw&#10;71DGu+jieL4uDYyvH8X3iSJAY0tFSUJsWQJiuQ+x8ngkVWUgpTpPWr07jkAX1iYaD4IJmiABLqkB&#10;gVAqIMgE8Ai3CEbUcP4dnie6gPCx3CcRY0XcjODfMYyxcSXp3Id0RBKIEYRcZEEKH8/Xyo5/A0CC&#10;Mzibny+TsZb3xfG+ZEIzmfBLzU5CfHIM/IN9cMjrIOMPTW0/oUZje/cdGsOBwzCVl+AMY9mN5XHC&#10;bQK3CDYxu+wtgu3O4ptZMJ6szxNuiwQbY+nmjGRsL/nYp/PDuDtO4xvpxMPZPjyZ6cO9nhbcqnfi&#10;psWMq3o1rhrq8KyjFY/b23GnpQXf7xzF789dxLe7J/HdqfP4I6H1j4+e4E8PnuG3d57g67NX8Pnp&#10;C/jV7fv41a17+PXNu/jl5Rv4gib3ZHIRH8yt45OFTXwwMY+rDe04Z3ThurMFF01unFAZsVOtw7JS&#10;gyWVDhsWB463teFkTzuOMrKd7GnCZdqWGN/6gDFUXEcUZnptZhQXJ4ZwjrZ2khA7Qgjv9Hdim3F5&#10;a7BHsrRNgm2NUFvqa8VEmwfdYtHejHTsJcB+vIcQe2s/YbafgNuHt956n3+/h/dobYdYkQhjS4jj&#10;iUFrk8D29ntSa6m3tzf8A32k8aJxtO+EEkLNoIC0nFwro6aAGMFW1dJEm2pGNS2xsoOA6+LfPc1S&#10;R9IKxs9yFgG2GkZPcaI3r44QYqJflzjh2wkeMUURT/hpnvgzvM2TXJzs0sk/2gInI+Ds2Tmcf3ka&#10;g0f6ePI3wzPbzAjXgvqZNsKihYWmQ4B5WBrnWwnNTrSs9Ehwa1qiDa32oGWtF+2bA+jcHETvkVF0&#10;bw+hdbUPzcvd8NCWWlYYidf6uA80I8ZhC81Nx/fWDhFwhJswOjHaQQIe4SaisHZARGLaFM1NQE10&#10;yhVgs4ktYS0aSKShYDS2v382G83NxpjqoKGKqZok4M0MEmyjaFwY4b4MoGmhD+1L3L+lYcb0UbSt&#10;jklFgDGLyTJQRjaQHb7ZgQjIC0Rgnj9CZEECbGlIk5bdL0WuVo4cllyxKKxVCaVHB22HDa1zfejh&#10;j2Drr0d1vRqlpnKUWkpQSpgViKEPdRk0thTEl4qOtcE8uYNpPkGETAhiSiOkIVIJcoKNcIsoIgwK&#10;ebIXxiG4IJo7E4YgWRh3LkS6LXYyqIDQEh1pCSwBsyDalvhfKO+PLoknVAgzFmFf4YUxNKQYbmli&#10;YmRCeToSyoUVJhN0cfyfAJ/oABzEfYugMSYQOnF8Tb43Xzc4P4ZAY0TMoimKwogbIEYg/NC/TUTR&#10;N40KoqRyf+L55b25lhbG25EEY3QR34tFtKSK+BnOEsnbkXx+ZC4/8w/GFiqeQ3hG5yYika+VKktH&#10;cl4KkrLiEJPMzxjmh4M+B3Dg8H5GIcKNQHuXxrb/3X3ISYjHAg3knOi6sTiIW0sjuLkwiptitMH8&#10;CG4vjuE+AfB4cx7PGVklqK1P4fnKOJ4tDuPpwhAe07Bf8AB5zb9fjPXiRW8nPiDMPmr24POWRnzV&#10;14tvBofw04ERfDsyhZ9PL+LzkRl8Pr6If1g7jt9uncGvN07h+/UT+HxyFR+OLOCXGyfw/eZx/GL1&#10;CL6ZW8MXYwt43TGMD9qG8KqpD0+d7XhobWZpwn1rI26a6nFZa8cZjRW7RhuOO+pxllA729uBMwMd&#10;OCtm0h3ukhaSuTc3zNgtluSbkgB+aWoYp0f6cZzx8yhNbbuvC5t9ndgU1wEJtnUa3PogbY2vM9vZ&#10;hCGPC26dBskREXh7z9sE2vt4620CTSp78bbY0tzeIeD27z0kjTyIjyXYomNxkFH0rbffxTtSA4I/&#10;fAMDERwTgqDEYETJElFsV0HeaKCp2VHJyFnR4iHUmlDTTpARqGIso4BbNSGt7KLNtTu4FRf5G2Bi&#10;xHQv9kmWIjqzimKj1bh4sguDexNLCZbZXtqYGJrUAft4CxyjDfDQtpYuLWBwqwe6Hi3U3TxHGS31&#10;on+baCCgcRkYLc1ipo+JBsKimXAkFAk8u7g92wrXfAfcwugWuySICcC1rw+gjTBrW+sn6EYwdGwa&#10;A0cn0LkxTGMaJPT6CJZBArILbhbPktg/0R9NXENrhpFFGJ2VoBLW+QZa4jqaMLV2xlERSwm2Kdol&#10;bVQAzjbVQcPskQzVLtZ+4H1iOJbUYkorc9HcRJeQJh63TYtDhN0gYc194THcxGNYmGKGoRjBxbHw&#10;ygmGV3YADqd7wTfTG3syRUOBsQIyczVyDRXI1pcjj8YmdyqhbjPAyPxa4a5BooIGQhCEETaxBEpC&#10;WbQEsuhC0WExBGG5pGWGDwEhxtCFEiyRiCoKI4iiaEyMoNRFMemeiJ7BAkrcmbBi2hhhE1gYzkJw&#10;8TXDFTSrqiSk1DIaKxmTWbK0ecjSFSBLnQeZvghZqhxGATFqIIIxlQdduh8Op/rxAwXTruKQWpOJ&#10;5MpU+GcF43Aa/58ZRIpH0tbSpMG0adU5SFIx/tVlIblarBOZjthiWh2hGUnzCyOspMaEItGAkPKm&#10;O8gPfd1CCeSQAtGJN+5Nh17CTUTqCP5PFHGtLyxPtJYKiIkuH3xNAUg+LkqMNWRtn1BEoBVlILmA&#10;n5FgS2BcjU4OR0A4P4f/IRzwPoh9Bw7gfVrEe+/tw3s0B7Gwb5NRgyM0r3PTHbjK2v0af/wb/KFv&#10;zg9JU4Pfpc09El0/RLcPQk2UZ6sE2/Iwni+P4NXaGD5cm8An/P8Hc6N4NdqPD3u78El7C75ob8W3&#10;BNtvxsbxTwvL+NvKFv66vIO/rB/DH1eO4i9rJ/FPK8fxp/kd/G56E78cWcIvhgm88RX8ZnoFv5td&#10;xa/G5vHLwRl80zGKn7YSkC2D+NLTg4+dbXhpow0SbrdpbOfVZpzSmnHC7sKZJlpcTxcuDvVIU4Jf&#10;Gu/DZTGkilFDWvKPUBMx9MrsKM6MDuKYuJbWT0MjlDdZ1gXYCLWt4V4JbCvdbVjobMEEYdNHI9Uo&#10;FAg87C1dR/sxASaA9tY7LBLUaG5v7aO17cXBA96MopE/gC1OAtuet9/Bj997H3sPesM7QIwXZcWd&#10;Ec5zIV3qjCtvEtfWbNK1NRFBVXxf0SO+srVBApsoShpodSf/38l9IdSc/N2cC92wTotxlaJbBKFF&#10;q3HyhHbTpgXIGuZ7eeL28yQW/dl4ovOEFxfW21e60bPeg7b5ZvStd6FrrQN1PRoWvdQpV4xQ+Hsr&#10;qGgsENfXDEO0QwJRiqqTTYQJITdHiNLM6uc7aYgdhEc3Gpf4Xos0uwVa3Uo/OtZH0bo8iJYlAm91&#10;CB1rI+jaGJXu79gaQ9f2BK2OgFkeoP2Nov3IBNp2xtG1M4m29THuPyFIIRK2aSHgJLCJFl+mPMsE&#10;oyojrUOs1sXPJ8Dm5G0b4SauxVn4nbj4XAE2l/hOmDAa5ge4f4TbD6WFx3MLzc1KOJY2aRDJ890r&#10;OxjeWWK9CYKtzFEHhVuHYm6zDeXI0tPWHBWoaa2DukNDe8uFP+Hhl+aDgHRfBKT5IjjzzVi54Gwv&#10;BGZ6ITjLTwKb6NcjzSJKYobmBTCaRRAM4ciozYDMVESAFklTp2Rq8pHL2zJbGXLNxci18j5jPjIN&#10;MqTr8rkPBdwXGbIJswxNLvKNxTTICpRYylHXqIN7mDrcYZGa2sMLaV20w1hFPOMvo7ClAspmPeOw&#10;HEk1MtKcJqVIRYqmAOl8zWRNDhIItcRaAk2ThRRCMLM2B5mEZTbBmauVIU/LfdKWIEdTjBy1mKAy&#10;l/DLRkoVn0sIJlQJ6GYiXpFGiNPKhLUxtgpwRcoIsCIaGM0whpCMLUlGAiNvHE+GeG6Ty/neZRlI&#10;Ks5AgoxmSaNLoLFFp0YjMDIQXv5eOOB1GHv3MYbSFt5lFHr/3b3w2X8Q8ux0zHV5sDPSgrP88S9S&#10;3a/wh78614/rs/0E3CDurYzhCeH1Yn0SLzenpe1T2vZTHgivNyfx6dF5fH50EZ/S6j6cHcNr2s9L&#10;npAvCIKPm2ltjKK/H5/Ef13ZwP+xexr/x7Hz+O/HL+D/OnMF/333LP6NoPtXgu4/z23gb9Or+KeJ&#10;Jfxldg1/m9vEf+Lt3w/P4fuucXzXPIhvGnrxuaMdr0we3NPYcKXWiAsaM84SamfNDpzxtOBCRycu&#10;DfTi6jhNdHoE18SICcJNjHe9vzSOByJyz40QaqITr4if3W9M7QewrdH0NgYJuh/AttDZjCkCZaTR&#10;hQ67FcVZ2TjEyuEtEUX//8D2YymO7mfk3EeQ+UhgS4hjsohJYBTlyfH229jz7jt4d99+HPT2QnRS&#10;OJKYNtLFvPzSgGwri4NxlPGyoxm1Xa3c0tDaG1DR1gBFq2g0cKKyzY66/gaazhtLMzLaiWtVFmEp&#10;krV0S+biZmliFG0U191mu5iUutHCE76ZMa2ZUdMz1QCzmB23rRrq9mqMHR9C12YXgWaQRibUdRm4&#10;D6IriBgV8KblU0OTE8OsxDUzaSwprclKuDlmGQlpXA7RUskiZuVtIcAEqJppZp2bE7S4cVoaAcKK&#10;UWwFrFpWhhlnhwgamiX3z8PnNdPoGteHUC+mLOdz2wnA3iMz6Dsyiw6+TguPP/GcJhGJaYkeRmLP&#10;kjCzDkZw0ThB4Apb4+d8AzdhcwSdAB6/Czch17DQL0VTjwAmbzcuCYsc5m1hdz38rA6e0zlMYaKv&#10;aij2VLdaoPDoUUC1zjFXotjFCNpSh7qOWhQY+MAMb4h1FIMzBdB8EZLphxCamX/6AZb9EtjEYwLS&#10;feCdJAbcHmDh/YRhcHYQDiTspyklochagjyjjGCTSVOEp6gykUpjSqrLlEp8dSpNLRVR5YRDGeEg&#10;JxR4O648GbG0syR5Jux9DTj/5CoefvEcx++eRcNYG+2yCDmGfBSZ5dKMngMbC5g5vYvRY9sYOroB&#10;Y387DzYx9Usjf3Ar8u0KfgHZCCqMgE9OIA6msjZOD3gzi0h6MIEsLDQBKRWZyCfgioxyFBrKUEDQ&#10;iW4qGfzykqsZvVW5NL9spFZmSdcnc+oIwzphk7TL2lxk1eUim0WAMoclo46mWJMnATKulNYmrgEy&#10;4sbkJCCBJS4zAUHRNEx/b4JNNB4cwHvv75WM7X1GUS+CLT40BO0WHdYGWrA90MxY1oYLhNsl1vaX&#10;prtxleX24gBhMILHrM2ebzCKbkziCQ/Kx0tDeLlBWzu2yLKMz3dX8NnmIj6YGcXTvjbca3TgocOM&#10;J1YzPnLX49u2LvxxdAp/mV7CX+dW8S/L6/g3wu6vk3P4x8Fx/L57CL9r78MfOgbwh54R/K77/0vV&#10;X7Y5ll3Z2nBWVXIGMzMpQhgKUiiYmZkFAQpmZobMSIZKKGaXXeVymd1ucLu7T/eB64Hz6f0x4x1z&#10;KcvHz4d57S2Wtva+1xgL5pzDfzln8B/2afylfxx/6nDi1439+FllKz4oqsHToio8KK3Gg5oGPG5u&#10;x7PeAVrQUTxzuQi1WTWN45PtJdprdxZdWd/6Ge31B7TeTxfHcXdyGKcuiRGl1o64v+9yKoW2R7jt&#10;T42ohJKrzn7MD3ZjvKcd7dVVSI6KxU0BGsMNtpu4ek2UmvS1/R+wyfSa8BCCLV5D1ZYCb29/gu06&#10;3rl+Fddu3YS3rxdiksOgoesw8vypdDahYkTK1HUz+hXQJMpFpTmlclIvgdaNIns7aib7lfKQfjSZ&#10;y9UsYKO1lIvYnQZ8VPU79RJwArRBgmaEwFg+X8E4bV9dbyWsDZnIqjchvzULRV0WWNsz0TbThP0P&#10;djB2OI7qETfcFOAINoGae9lTqxoMkCpUMnm3SaZvLFG9EW5iCQUcnfzcXsJC+vwGCK5+nitDuwI5&#10;qiMCRMBk4zk0JFBjDOwQLFSU/VSUEnK7j1DroV3tZ8htAZ6Nr7dT6cl7DOxOqr69AUJNACf7jqMp&#10;jJzM8TnyOfI6d3QRuGJv21bs3OexUXATi041K4DjZ/dtyXPl/RdUyvSeLRcVqY1CKZ+uKg5XioYa&#10;USAFHPpqVUEHKfFV6axBSV8h4mglQwx+KptBhCkQkVRk4YZAhMkERa03AtK84J/qCZ8kD3jG38bt&#10;6Fu4E30bQZoAQjAEd+J48kS8A48UT8QWxqosurH50hcWh1iCS+AVVZiASG4jaVUj85MINg3iVKQg&#10;hoCLtMQhlLCJt6aibbwHLvrsvlkbcpupLquykNlgZcgk3EosHR/g9//tv+Nf//f/D7/8639n/Dt+&#10;+Pe/4NPff4+2iQHkdZShyt6osig08E+3dhdQHWYgkRY1Ll9D6BjVNBH/ZEKOEZwWplYdJPOz42g3&#10;ww1R/M2EYCqPgSESUeY4RKfHIyErFan5JpjKspBRlQ0Lv5OlyYr8dlp6qt+89iJYWguRxe+pqzAT&#10;0jqkFZmQlEf1R6urUcpNg7CECPiGBMLL159g88KtWx4qbt/kMfbwQZivnypEsuTowc5oH84mB/Fw&#10;YQRPFkfxdMFJGzdMxTOGj6ngPmPL9s3BIn52uISf7c/jG7Zusv2ereivLwm1y0PC7YDKbQvfL0/h&#10;c1qmj7tb8AHt7oe1VfiqoRG/au/GH/vt+PPQMP7Z7sRfncP4l0E7/rG7H39q42ME1D+19+AfOwYI&#10;sgH8Q9cQftc2hO8aevBVdTs+Kq7H87wq3LOU4LywDKeVtNKNLXjQRQtqs+HhmAvPZ2fw4foKPt5Z&#10;Y8gyqUUFuE82F/Dh2gyeL03gwcwIzgm2o7G3QahJKKgxtsdsVLJDWKdaWyZYpvo74ezghV1QgBC/&#10;YLx7hYCSybi0nFevEmTXPHH9uhf3PVVcuyrTarwJtigkxIpiS6Fi88c71/iaG1dx/dYN+Pp5Izoh&#10;BEk8FzOo7MskxZCDnzHWyxgg1Aao3PpoS7tpTyWba5eynwI1NTq4JHOuRJ3YGUPcp3JastOGUjkR&#10;ZD28gPulrgGB00dVNUMF9OCjc7z44j7maRsL6ZySsyN4jiURcFIwxojygSIMb9uw+3KPtnQSTYSX&#10;gE2tNhhrRAWVnJrOQbCpxfNvO/wFbK3LQ0qpudXimIKbDFz0Ehj9tJ/9hMVPIWBziHo7mH8Lt2k4&#10;9sQOSke/1F8QoBE2hNrQPlUb9wVsDj53+Ji2lM+VPrlBUWub7r69wR2q0T3p05vGsPTj8feOHNPu&#10;0uba+B5D8tjhNN/LXcCmZ0MAJ9Z1lFBzEbyT6vvYeE4P7btVpONojuptGJauUlyRBajFtjqUO3kw&#10;hltQbm9A7XA97ZmWqssfobSfwak+CEzxQUCSD/zivRCQ6MsL3xs+CVQS8VRosXdwK+IGbobfgB8f&#10;C9IE4XYUpX7oe7gZewP+kqqonAqsJI5wi6edS0J8cRJhR7gVSSQTcMlq2DaqUBRbEqLzkhCWHQsf&#10;qqk7Sb4ITqelpUpKLdKp0FWkw0h7mdmYR4gUo9XRi69/+BX++T/+J371x7/gj//2v/Cz3/0BTz79&#10;AGcvH7LFK0Z0BqFKq1jQUYpatnAVzlq0zsuJKQuHO3H55Qu0jPYi2hiHGJlsmxqGoJQQhKSGIjAp&#10;SEWoNhQR+giEpYUjPDUSEakxiNDEIc6YgtRsHYyF6dAXGWAmwPJb81X6mCxRbVWZ0BKcKoqN0Iu9&#10;LdBDW2iCoTADOqsJcbpkBEeGwzcwCB4evrh54w5u3/LErZte8LjlBT/CLjYwEF01ZVinSjgcHcDF&#10;tBMP50bxeHYYT2ep4Kji3l90KsB9xhbta7Zo3x4J4BbwNU/Q707XCLZ9/O7BMf5w7wi/O9nBr2Tk&#10;cdqBD2xdeNHegKe1lXhWVorX5ZX4tLoeXze04vu2DvzQ1o4fWtvx8/omfFvbgG9r6vHz2kZuG/F1&#10;dRO+YHxQVo+nhVRn1krcs5bjxFqGo8IKHFTU4KCxGSed3bg/aMPjkTE8m5vFm401fLizgQ8ItY92&#10;Vgm3ZXwsyo2q7eWKTMIdw8WUA8dUZwejThy+BdvBmFMptl2XA5ujNtrPPizSEsryqfHedvQ31SMz&#10;TQePG560of9HnV0lxARsN2/6Ug378rYAjo3HLZ5j/hGIi05GPOHmQWt65eoNvEcreuv2LQW2yPgQ&#10;xBnCYao0oXSgDiIKqsZ6UOMaROUILSjPwRIeQ7GnxbSpFWPdhJgs8RlCAx2DKDYZCBC4NUvxliUH&#10;uqjYutec6JMqVNL3tTKEwTU+LrayqwiupT5sHU9hnQqnvrsI6aXJdBPxMFSnoqS3AB3TbRjfn8Dx&#10;R2e0sU5lR8t5/Uqh5aopqbspgwriWGThvHvxfNNCvwKbdOR3rroLx0j8PTiUymJI8RgbweE8WiBo&#10;BGxUSQTWiPS1cWsj+IYIwgFa2AGqtqEDASGD+zLZ2Mnn2WQGBUE0uDPO93MRSJOq304GI+xvt+ox&#10;ws/B1zup5IZPZjB2MY/Ju8tYe76P1Wd7GDuZh5MgHCUIXdx38H3FGg/SCttF+RGM8vn92y5cqRmt&#10;V52O9bL2bIx+fLyDUrcE4cZQAi0AIWmBvJDDEKnnhUwFE54SilBGQJI/PGM8CTUvtb0deRN3CDOv&#10;WE/cCL0BT94fZopQI6KZzWZaXFq1lnRa0FQkl/HkKU5ELBVcJBVcZH6CsqDxVE6JtHnR+QSdjH4S&#10;bDLNI4KqTWxpSolWZfzQlhv4x9Lq0dZaO4rQP2/DrKSS/vpLPHv2Ps7OL3H/yXO0DfXBVJzNyEAa&#10;rWwk1VcwoZRVT0XVVoC87hJ+pzwkEULJtJMVAy3IrC5CtCEeMYRbtDHWvTXEIiw1gi2mBg0DDehx&#10;9aCyrQrZpbkoa6hGfkUZalqb0UfVMEWVYZuxoaanCpbaHOiK9VRoVHQFaQQagVwkMDNAT7gl5RCG&#10;ebxdkA5DQQY0GXpEJMQiICRMKYbr18SK3iHgCDeG921vBHl6IlOTiJmeNuw4+3iRD6msGPcnHXgw&#10;QRU0MYQn00N4Qbh9QHvzuSi1k0V8d0ZberKMH6S2wb09/Pb+Ef54/wS/P9/Hr/dW8S3t3oe8QJ/0&#10;tuJxUx0eVpTjcXEpHhcU40leEd4vKMGbkgpGJd6UVhJgVfiQsHrD7evicjzLLybMinFZUIazfMIs&#10;r5xAq8JhaS32K+uw00DbRKV2MjCIy5FRvJibx+t1Qm17E69V6qEVbgm1Xao3gk0yerygWrs/I/bT&#10;RojbsT/qULHrHML28BB2RmyqT01GQFcIldnBLrh62+Bob0JjaRHiQiNwQ1Tae4Tbex5v7afbhl67&#10;5s2tF4Pq7Robjtt+CPQLR2xUMhLjNPDk8X+Xx//ajRsE2x0EBwchkY1YYno0GyUDyiRNtq0RZcMd&#10;qKZiE6iVywRcWVlAtSbVk6TDXNYtykRWme7QtkjrKYMFMgFXVNrqKHoJNOnE7yfUJGS6Ru/KALLp&#10;JKKNgWwsw2HMjUR5fQZqOwtQ3JzFz0+BpjQReW0W9BBW/YsDmDqexdrTbfV6sZ+10+2onZW+PXeK&#10;cYl6macmmUHmet2KTewot12rdn6PYfRJKT+qw34p66cs5U/l/qQ6lntrJ0RkAGHkcA4jtJkSAjAB&#10;4CCBJmBxUH05CR8HLab02zn4XJvAh7Cz8T1ttKpqYIJQFFUnt4cIIxl5/QlsdoJc7Oro8QwW729i&#10;5fEuZi5WMHt3FXP31jB1tgTX6YJSeMOnhOw59+8uYYT7zqMZXGmepO+WXErT3fTl7WimXC3pKefF&#10;p0VGdQ4K28pR1lmHyu4mNNuobrpaUdxUQ0mcjYCUMCozL9yJoW2KuIPrIQI3T+QQOJLQMas5Q0Et&#10;o8WM7I5sWt4iFPUXw9JhQUZzJtKoCqPyYqnOYtToZ3p9NjIac/iaXDVokFCcQkuajJQKWrcqA1LK&#10;tQwqtkoD0vk8GWRII+RGeQEv7y1ggxdGTU05ikryYS2xQp+rR04lrWGNhd/XBE1+Gi2gDkW0pKW9&#10;1Tw5jPCn8vJKCoGfJgL+mkj4p0RxPwx+VGpBKaLKogn0GIItBnEZGuQ25qOGcKvqbEBDbyeGp2Yw&#10;4BjB6OQcJhZXsLi1gSNCY/N0FbZpnuitxcgqM0Mj/Xa5GujyDdAVGJFWaERCLm0ob6flm2Es4glr&#10;zUBUcgICw8PgSdt5/fptXnQ8rjdkQTaPs6cP/BlRtFdtxcVYGujEBhXCMS+sM8b5SC8uXf14RIv6&#10;ZHoAr2hNP6N1//Z4Gb+82MAPF5v4zb1d/FYU2yVtu4SsMKAd/XZjAR/PufCUyudBZwvOa6txStV2&#10;zs85LyjEeV4h7hJe9/JLcL+Q0CurwQOC7ZJxt6QKJ7zvuJjKjNDbJvzWi8uwVlqBtcpqbNTVY6e9&#10;HUcDtM/DdjycnsCrtSWVeujD7VW82ljE+/z8l5uLKunkm80lvFpfwOPFSZxOUqVRle0TbHvDNuwQ&#10;aNvOAWw5B1Vs0AKu0X4uDxJs/D/G2lvQ11CPwoxs+NO+X6cFvUH7efXdW4TYLbz7jvS3EVhUaVcJ&#10;O4Ha9etsOGhFAwLCEBudhMR4DXw8A1Tf2/Xrd3DnNpVyRBQyzQbkFLKRrslG9VADyuzusm+y7rOc&#10;arHc3q3UWsV4HxqoypoYDZK5Q6X1tqtpD+6OcQfVEZWR2DgqpEHCbYhqS+ak9a73o2OhQ+UxjMuJ&#10;QFpuNNKy2KhmhiEuKxQp+VE8dwjY/Gi6Fi3aJjtg53v1LLJxf7COwy8u0UIw1oham2x2L71SGUFa&#10;0TjXgfpZQo7Aa1QTc2mTF2Rmf//b+W92fh87Brb4XXYJuN0x2khRWQTcDpUW1ZaTamuYsHEeuUE1&#10;LBaSEBsjYMbPlzB5bxFzj9Yxd38dM/dWMHW+zFjBNKE0QxhNUmm5xH7Sajrl/ag2nfwMJ99/mNux&#10;o0mMHU8SnDIaO4Fhgm7ybBETF0tqGorrbB4Tp0sYp4KUzxzjYxIufvYUP2/mkkGVd6VJqlDThkll&#10;nFrCTZZUNLpaefGXIp4XXijVS4g2kdZLA2ttHep6+1FDO1HLlj1CH0eY3aIFpe0Mkgo9QUjO06Jh&#10;rJ4/YAy1o5UwN9NqNfBirtcRRhmwtOcRbqUoGShDTpsVhloTYZWG+IIkhJpkvhlVHu1oKmGmqdQi&#10;rfrtIEMFwcb7tDXpSG+yQEvFFpwhqxQi0TnRh+mNaSxsUKLOjKK6uRpGazphkgojlZG5LAPafL6W&#10;Sim3sQCGsnTVvyVQ89NQfdJSBqZFIUgbowDnRUXqTbAFEHDBhF1gcgSPAdWjnorPFKVWNyRk6VBY&#10;VwPnJP/k0Wm4JpfgGJ9Hr30YK7ur2D3fwLgM5/fXEbJmxGsjkWRKQGqWFnqCLDWPio3HKrXYBB2t&#10;qLE4C6bCbMSmJRFsofDw5UV54zZt0m1cu+mJa3cINi9fBPgGIMjDD+b4eIy21mGpvwNbtg4cOLpw&#10;xIvqjFb60tWLB1SVT6YG8GZ5lBZ0Ad+freNXd6nW7u7gt1Rsvyfc/iBgu3eI357v4ZcHG/hygypq&#10;lraWyuO8owm7VWXYLM7HRoEVW1YrtnPzsZdbgD1rAfYLS7BXWo698ioFsrWCUqxQ1S0QgDPWfMwS&#10;hgulhFt9HXY72nDU34sLp0BtHE+XZvBSsnMQYK9lNYFMvGUI3N6n8n65sYT31xbxcHEaJ5O0neO0&#10;ndKfRrC5oTagFJvEBvfXbP08Dt2Y6W7HcFMz2mih0+IScfu927hBoN2SkVAC7r23i99lesc16Wsj&#10;3GQC9A2q4Rs8xr6+QYiMiEMCFZuPhz+u8bXX2LB43vFBfFQM8nMy0dJei+b+ejQ4pEZB+1t11oeq&#10;YTZidu7TmtaJUpuzqZn4LbScrYROB4HWJTPtJcMslVI3rV//29FPBy3gMBXTsEyoXe2BpSWD51gg&#10;Ik2BiDeHIpmRyEiQfIM54UjIDEEClVySNR41tjo4N8YxRPUndnb+2RbGLxep2mRuWzMaJ6SKlFhS&#10;7s+3oX6Oak7gNtdFFdmDNkJNVhhIweV+Aq13Y4hWzoH+vREMHrhUP5coL8c+gUOYTZ7PESAE1F3C&#10;hHbRRaXolKkiaw70Lg6iY6ITHRRLQ4tDmNiexNLxIhaP5jFLhTZCoDuXbHDy9w8u9qF/oRs9c7JU&#10;sx+OVQcm9lxYOJtVMUeIzRNYixerWCEkF2RJ2eU65qne5u5tY+p0jYBbw/jpCsG3ihkCdJbwW+bz&#10;lu+v4opUmqlydZDivWggwcWDtzA6eNvaUgzf5DB4x0XAIyISwYlp6BuTXP6PsLizjmhdLK76X8c1&#10;Qu1q6E1EZyZCR4gYCaLmiSaM7jlQ0GMlhNJgaiBgGjORQShlNtMKSoWmzmLk0w7mdhRCT1CFEVQy&#10;4TapJA26KiN0NRImpFKtpVWl87W56rUy1UJWI/hqQ+GvC0dqkQml7ZVot3Witb+dFtGKBOmMJ6jC&#10;tFEIJbRCtdEIM8QgypyogOVLcPlK35mOKi0tEn6yVpVQ86FK8yHYfDUEW2o4AgVsAj5dDKEWj9AM&#10;2ucsDWIy9TCXlKCl34b2Xge6+obR2mdH15ANSzsr2D5Zxbj0pXTXwGwhwPQJiE2OotWMINyoOi16&#10;NXCQQsWmLaKtLsmGuTgHiUYNgiJ5zP19cVNS51Ax3KAFvenprdaP+nkHINg7EBFe3qizZGCutwPr&#10;gx3YHmrHIeF2NtpPsPXh4XivivfnHUq1/fx4hYpti1Z0Gz9e7FCx7eP39w/xO0lmebaLH6QoDG3g&#10;J6vTeJ/W9iGt1UlXEzbryrBUkod5aw7msrMxk5GBabMZk5mZmMzJwXhONsYtFozn5qqYys/HTGEh&#10;FisqsEnltNfJ79XXjVPbAB5OjtFezhJki1Rpy4QalRlVmgDtBRXa+wxRbe/z/hfrS3i4NI1jgm3/&#10;78C243ArtU3HgIoNxgrV2lxPO1xtzRiorUU1wRsZEEK1dpNWlA0DtzKA8FNGDzfQPNT22lU32K7f&#10;9FBTPkJlAIFg8/UMxDUBI4HnyeMeTVubZTKgpa0WnbYWNNjqUT3cDinaWzs1iNrxftTxuMs6yBba&#10;zbYFJ9oIuHaCrZNqrZf2c2BtHH10F13rtH0ylWN9HCMbLkysjfF6og2b7UQOr5Vooz9i0gMItSDE&#10;6P3oPGLQPViF2aVBOOmqBsb4+XRVDf01mNiYwPTOHIZXXehd4vm3asPCk00FoLaZdjQRbFJir35G&#10;FFsrmhd5jazwe64NoZ0qrZtKsVctv6I625eizA4VvTvDvC39YbSGh7O0fATaBdURbWL3Sj+qnDUo&#10;7iul8ylDOq/NMCNdRrQHvMM84BvuhcjEYGiMMcgtMsBF57JK+E7M9GOGYLOPt6PLzgaitwTVFDfl&#10;ZEJtezFa+irRP9oM52wPRgncUcLRScU7NNmPuf1F7D87x+7TC6w/OMPK5QmW751i/vwASxd7mCfk&#10;FmlNtx6u4fT1Hq7UTfdSqfWgfmEA9fTqDXxDmevSwS9Q7WiGJH8M0MQiMCkZvpTpDpmA+Z//G88+&#10;fI04bTxuBlKuB9/CjQgPKppoJOTr1YRXA2HUzoPZv9yNzCbp6DcodWask/lpYjfzFNxy2gqQ3Zqv&#10;oJXekM3HM/k8SX1EQDIMtekw1Ljnskm/WEqJXq0UCDRKckmCR0/gGqIRTHCFU1WJZQxlBNFCBqVJ&#10;UIlxG5gapZTZT+osIC0CAdq38XdgU5Aj+AK14VRwfG89348wDGGEmiVvG+2x1UBA8ntoUmEuKkdd&#10;B0/q9n5UNrfzhOvC4u4y5jYm0THYiPa+BuQW0Ipnm5CQGIOQyGAkGWivM1KRWZoNg8o/x2NTSsVG&#10;1ZaSkYbgWMI1yB+ePj64yQvuxi1PQs4bnl5+CPAPQYh/GAJueyI1IgyD9dVY7G3DxmA79gi249E+&#10;XI4P4rGMmI4P4PmsEx+uTar04ZJK/IcLgk0ygNCS/ubePn5DsP1IsP3yaBPf7a/hG1pBKf7ycsqJ&#10;B07Cra8FW81VWK4uxXxJAabyLHBZsjFqycJoQS6GCyxwFuVirDQfE+VFmK+pwHJDNbbbm3HU14kT&#10;G9UfVdXdMTsez47jxcosoSYAoyqTfGoMyYArMHu5tfK3eMHHHy7P4HhqxD2t460V3WfsOoawaR/A&#10;Ot9bQY1wH6fCtDfUoZNAzTOmw/+OL66L4mKoUVEFNlFsosLc/WrX3vNU/W9iRQVgMmAgYBMrGuAT&#10;jJvXPXCTx14UW1hQMLKMOlRVFqKqoQi1PVV0Nl2oGafLkTWSswTFnAOtVGoy+bRt+W3HPJVI9yrt&#10;HZXZEC9umafWv0kltD0F1+Ykpgm6+ZVRnNJerRJKBSVJSCHMEvT+SDEHU62FYJAi4YOP7+Hn37zC&#10;s+enuPvkEOtsqI4eHuH9L17ikNvFo1U4+F7dy2Inndh4votpwkhVrqIi6lylMqMabFthcF/satvq&#10;IDqp1DrWqChpgzup1ro2ZTvIrQ09VHA9m8OqX01WJsiie32dGUmSciw/FkkFdCDFqciuyUAm4RaQ&#10;4Isbvtdx2+8GvAJvICDsNpJSQzA1249DqradrUmc05bu074u87jY7fXo7ChCc1M+enqr0dVdgbb2&#10;IvT2E3C2GrR3l6GmPg/5bPjHZkbw4PVzHDx6iO0HD7B0coa180ts3LuPjbtnWDhYw/TWBMaW+zDD&#10;739FijDUMxooIyWaZIKcTJRbGYbkYpcUPH6ERHBqCryj4qmGavH9H/6CV59/ghhdAm6HSv+aJ27H&#10;+MKTlA5Jj0esNVmlJZasut0LXWiZaCTodDDxdnpDjpqk+9NWgCYh+zJp9yewpTdkMTJ5m0qNwMtp&#10;ylPAlFqfIYSaFHSRgQCpj6Bm+5sTECT1EN5ayhDaxhBjHMEXA38CKoCPBchj8hyqL38CTaAYqKfy&#10;I9R8NOHwJdQCCMgQKrtIyRJCyym/R6pYyXrPKDP/UIsUZC5F7UAPrDV1yK6oRW33AO15HyrbOtDM&#10;C231aB29Y50wWjSobSlDQakF+YVUqtnpMGUakWE1Iy0zDTUd1WhztiKzNhdGWatbnAmdxYDwRMI2&#10;PBA+AX64fdtLrRm9xQvP6y3YggIJNm9ehF5eKDTpMNbegJWBduw6e3DsGsTlpHsA4THj+bwMIkzg&#10;S7Z4vzjbwK8u9/DrB/v4FcH2q7tSKo9gY4v3wymBd0RFt7+Obwm3L1dn8fE8QTRhx72hTuz3tBJW&#10;DdhsqsF6YxVWG6ux1FKLedr+We7P8/7l1npsdjZjj6A5tffhHmF0f4Lqb3oMj+cm8JwK7CVV2esd&#10;qrWtZQW0V1ureCX9bIw3e+uqKMtrqTZFsF3y+YdUbDujYkGHFNgORgg4pw1bQ/38zT2Y7+3EOCHq&#10;aKxFb1UFmoqKYUpKwW1a+PcIMtW3xniHQJOQ0dHr12Wpmi+uEm5Xr3or0AnYbhNgQYG0enEpCGLj&#10;ocBGtezBRiXELwBZei0qSqgwqqxsxIrQOsaGTNIGTYlSs6Nz3s7GXPqtBtC6TGgQGH3bTth3R2Hf&#10;GaODoZ3bn8HY7izGNqiEZu0YcnRgxN6Gw80JPL1Yxi5hM0QlZM4IR2KqLwxZ0Zjj+zx9/wTnVNoj&#10;/G972Xj1Tgxhdm8FJ88vcf7sEmfP79HCbaKHalFWKgxujmLv9SlWHm+r5VTtK71Uax20o+1o5DXZ&#10;uNhLZSnf8y3gNmwKbAK19nUKm3Vu1wbRI31/Wy7kdBUjgtY30ByGsKxwciEU4ZlhiM6JJuCSqNpM&#10;yOE1nZKnRTivqURyw1ioRX4NG8H5fixujGKZcN8h1PZO5rFB+zo62oLB3kr0tJdwW8PfXY32lgIM&#10;9pfDNlSFXqrBjs5SlJdnY2J6FA/ff4m9u4+xc+8Jlg6o3E4fqv3ti7tY3t9gI0HFOUwl3ZSBK/Uy&#10;p2u2D82yzIEeuJ1eXS1apY2S5Rf5fVWqepNPcjR8EwmKxET0jY9jhidfmDYOtyN9cTvaFx7xgbgd&#10;G6AAITnTZGmSlNDLac6m/x9ARX8pMkh7A+meWume8S+hJellwq6Ooa/LQFq1CTraUiOfKyDMbMxC&#10;VmM2UgpTCTCqsvRIFZEZsYizJCG5IBVRWXEKdJLpI1hSGlE5CpzCMhL53ePgq4uCn+R641YUWLCB&#10;ClRUXrokrIzlY7I0S24nMKTuApUZwSa53kIJTEkPHm1KRqJZVFYuynhBl7c2wzY3h8mtbQzNL6Cq&#10;pxflnZT5w0NYPdtCu4OtW64GZWzd08wpSEyjFU2KpjzXIN1qQkZBOhp7ajHEC6Gwg3K+PBPpJRlU&#10;gJmIpxIOigyCb7A/PLxksq5M+SDYqCj8fYPhz4vO19sf/h5eiA8ORGtxHpYGO7FFxXbo6sc9nvyP&#10;Z6iQGM/mh/F6dQKf7szj5zzxf3WfKu3RIX7k9kfa0d88OMJvGb+7f4zf3TukLSXkCLhf7K1SvS3i&#10;85UZ1e/2dNKBxy4bHo8SnLSpF/YenHJ7aO/CAT/7aKgbZ8NUZqNDtMJ2PKLSejLrUgvWXyzP4rUA&#10;jbCSaR0f7q29jU18wHizu0GocV8KtDBe7a7jCZ9/vjCBg6lh7IoNJSQPRx04HHFg32HH5mAfFno6&#10;MN3ZipGWRvRTKXaWl6GhqAjJETFUa6LOGASZqDQ31GREVOy9ZO74KajsqNiuieWnJfWhzY+JSkBo&#10;UKQaib7pwXObEezrj/TkJBTlmlFIBV5QloF2ZzPaJrtpO4fUWs7uuUH0cb+XlrGHsOhfo40iKEZ3&#10;nJg5nICdsGsdbkHfxABcC2OYXXRhe3MW864ebM0N4X2qtldnC/j6zSm2qWgKec6n6kOQxWupsjEf&#10;3SPdaHVSITrosEYIpAkHemZGqVRWsH33mHZsG72rsr5UFrCP0TYuYpdwk4GBuqkW1M00qz62hvlO&#10;ChiqNoEao53ftXuDNlbgxu/csUY4E2qttJyyxEq6p5IqjIjIjUdAOhtVYxACTEEIzghFdH686gfP&#10;bCXwnXUEvVTY6kYnxVLPXB8GeTwGqdjs87TRPEbDy0OY2BrB9LoTTlc7nPYmDFD9DhFsTkc9gVaJ&#10;melWjI3WYXSsAS7a6NauCkwvTeHiyTMC7C4Wdi8wt3WKJe6vn9zH1tkFVnn+rGzNYoVAX6QavSL1&#10;CZvn+WOUSpM0I8MMd7qRDukQ3B5FFdVHXJ4BvikEAC/OgCRuU6IJsmDciQvEHULtVow/bhFs3kmh&#10;8NaEqhoFUiknPi+BUCtDDw+moVKP+AJe5FRzMnv//xOyvlNWI9QQbDW0n7St6YRbBlWbrkJPRRaB&#10;yMxIlYpZKk1FEnKhxnD4pRCmSX7wTvaHrzZYde4HU9GFEnAR2UkIYcsRREAFEmACsjCV1khUGNWY&#10;ZL4VtZflzvAhdlMyfEhdBElmGWB029Co9GQk0D4asgxo7m5BRVMtbYKJgGvmnzaL4fVV9M3NoM42&#10;iMK2BozQ+pV3lBOEcTBYdYg3UMWyEYhKiUFKeiqSTYmII2QrW4rRam9gS2elYkuHuSwTmWXZ0NCO&#10;+of5wSfQF14+vrjj4alG5rw8/REYwBOLis3bi7/3jheCPT1hklTe9ZVYHezA7nAPLiZoRWcIIsYT&#10;WtEXi2P4iBfQN8cb+OHBHn7/7AS/f3qC3z0+wR+enOGPT8/x52d38Q/PL/DHZxf43aMT/Ioq7rvj&#10;TXwr9pTW+qvtBXwpqwFWp/CxTA1ZnFAVpF4uUYkRYC8Yrxan8Joq6zUt5Bsqvjdrc/iAMFPz06gE&#10;Pz3cwucnOyo+O2acHODjwz18dLCDj4+45f6H3H9BFadqFhCo+7x4d2hjZSLusaw2oFrbGRrAWn8P&#10;Zjta4WpuhI12vK+6HF2V5ajNz0eYbyAtqAwWCNBu48qVm2/BJlM+xHr6MARofoSZP9WbJJW8TQV3&#10;G54esrQqBlHhcfC8zUZbleELUIpNwFZA1S0Zj41s8NrtjejlBdy7Ylf9WwO8cJ10OnYKAjvhMLU/&#10;gtXzaWxczGD37jxsk62wlpqQX5aLtu4muMaH8OjePi4PFrEzb8OrUyrZ40V8Q3X21Yd3cbQ3jf7+&#10;GhhMMdBbUtDq6kUT/9tq1xCq2Hg0z4yhhYq2k1Z9YGYCfYuT6F6RyaxTDFkZMIWJsyUsPt5AC1Va&#10;/WwLodaGhgWCbYkqk1DrJPQ63kYX7Wi3qDbCrZP7bRQkHbTHsuQpu7MYybwOZVVQPK1ocoUWxqYs&#10;5PHarnA1oXq6TSW2rOFW8ru1zvWoRfsDPC4yHauf79FN4HeILZaBA6o4O0XVyHgX+vtq0UcB5Rhu&#10;wPRcBy4u57Cz78TKxgBWdxyY5PFc3V/B7sUlZjaP4Vrax9TaEeZ3zumO7mLz+BzL2xuE2iyW10Zw&#10;drGIK7KqXq2up1KTvEltSzJJT+aw8KDuyixkGeKdQdvsIBILjPChTfJJjCLAZJpEqAqf5HB4xAUp&#10;uHklhMArRUriRSr1JAvV4/KTUE4SW9vzFZgSCbeU4jQkM1LLRLlRwVWakEq1piXYtDUGqjgDjNzX&#10;8Dnx+cmI4etismkvtSHwi/eBf6wPvCM9cCP4Jt4LvIZ3gq7hZpQHrWQoYRSlViuoNOC0ktLpH0CV&#10;FkRrKsVbBHrSdxjM21LQJVTywlGlBRjkcVpaqr0ArfTfRSNMFqinpyAuNQHpmSa0djahpLIEGpMB&#10;8Xo9EtKpOAsKkN9UD2t9OQGVg1SrQQ1ahNDihnMbQXsboY1FrCER+jwTEvgZsbTBGSUG2lla8nJC&#10;rYKKtdiIOAFpWgy8Q30INi81MfSO5x3CzQNeVGkBQYQ5w9OLjQgVnB8taYi3NyxpyRhtrcXaUDuO&#10;ZGSUNvTBtF2BTcrYfbgxja8PV1Tpvj+/vIt/fHVPxZ9fMt6/i396dYl//vAB/vmjR/inNw943z38&#10;6ekFfi8V3y+P8SNt6y+pRH8hhWOO1/Dt4drb1OSSxVcqua/jc9rIL/c3VXx1sMXP28ZXx5LSfA/f&#10;3j3Ez+8d4+f3T/Dzy1N8c/cEX5wf47PTQxWfnx3hk+N9qrctPF1fwj1J7U3Vt0eVuDtGCzouo6PD&#10;2LLzZB/oxpKoNSq14boq9FeWUrGVMapQlZtL2NNmSooiUWtvFdu779wh3GQemwwcuK3oNcb1m36E&#10;GsFGOyqq7e/B5kv1dptq2deHtj8gELrkBBTmZiCHDY+B50WbrR6OxUE4lmk5qWra7M2oaatUNnV0&#10;qQNnz2gVH85j62AUK+t2LPFam5kZRFdHNWpqilDP82WcCvh4awE7c3a8OFzGczYgnz8+wM9eneLD&#10;h1v47AWVyawNxbUFBFs/GlwDqJuUEnNS5WkSHfMTaKfNb+N+K9VxKxuczjVZTzmL3s1p9FC5zT3Y&#10;wPyjNbqwdtRONxJwbWhZ6kX7W7BJDjfJ09a5JmATSyprSW0UNnRxfI7UEZU0RVJHoYAWsZJbydtW&#10;qzLvulORV0niyqk2NM0TavNUsQK2hT5+v353LMoEZaloT6AyOheoBnn/wFwvOql8O20NGBpvxtx6&#10;DzYP7JicbSbkOjFPleuc6MHC2jz2T+9hdv0QI/PbGF/Zx8zWIVb2z7G+f4bZ5XnMLDowy/de3bQT&#10;bEuSLsQ9abBNFp7ShsrSCpljM7DrXtM1fDSl5qGU9NZRIclcrxj40nL6EGD+0iGfJqALgUdsIDwT&#10;guHBfe+0CNq7KJUgUibZakj7Cls1Ukt1iCakJEearANNoVoTsGkqTFRrtKr1GQpsadVa3q8j2OjZ&#10;s2JxM94T74ZcxbsB7+Id3yt41+cdvON9BVc838EV73dxxYfhfw3XCTsfjVSPJwC0/A6ESoCedvPt&#10;VlW5oqoLoYIT0KmKVxKEWkAan5MahUANVZ/MX9Pze2amIjE9DTG04TmWLHT3tqOiqhQGMyGkSUVw&#10;HMGYlIQwTRK8YwJwO4IgipQVGkEI4TEK5XcI00YSbDHuHGy5WiQQXimEqc6aCkOBFjpGEm11pKQ8&#10;l5UO0liEEdwBnvD2IdQ8b8HT20vZUr+AEASGRBJygUrBeUt9hNseiPLzQb01C7M9TdgYasPJWI/q&#10;a3s6O4zncyNUVuP4bHcevzjfxB+fn+Gf39zHvxJi/0KYSUhV+L9+9hT/9vkz/MdnL/Afnz7Hf3zy&#10;An/98Dn+8voxwcfnvX6If3p5X6m6Pzw5x+8fn+O3j07x48Nz/ChV3gms7++d4If7Z7zvLn7z+C5+&#10;fHyBXz+5h18/u8SPjF89uY/v+NyfXZ7h68tzfHX3VAFOwCaq7eX2Oh6tzOOMCnCfqmRnZJBqza6g&#10;JqptzdaLBf4Hs+3NcNXXwMb/YoBgs1GxDtbVoCInB0EetJhSqIVqTeVdY7iVm2xlmgdBdsMHVxnX&#10;bhJwP4HtmofK8hESFIHoiHgEBYTi9i02KLT8wX7+SImXKR/pyM3SIyc7DQN0MuOrw1RuTcipyIDJ&#10;moY0UxKKyzPx+NUGLp8tYmi4ApO0Vvt7E1hddGJ51o61hVHYqa7r6ipQX12Koc5GrBJar9hYPNmY&#10;xWeP9qnajmhLl/A5wfblx4+wdbKOzmkb6sck9fYImgn+Nqrj1rlxAo5go0puZwjY2pdpRdmQSUi2&#10;EJkELCOlU5cLaspHMxWbJJqUBJMysCCAk+STHbSkKgg0GVSQkJFTgZvUO2jmc1XB5PkelRpJ1p82&#10;zHapaFl0W1s1CCHvQRh2LBCKMttCurtUDrcuNErtBFrUDiq4Hiq4AVrTATrGwZk+2GY7MLrYjoml&#10;NthddRjj+8/Qyg44O7C4voijiwdY3Dzh4/uYWD3A/PYJlqja5tb2MDY9DtdMP2ZXezC13Ikrqn+A&#10;NlRgJtkHZCuTB7tWZRjYieGTKYydTBNsiyjqqSTYwnnxS/FjwkymTaSGq5FEX+77JNOG8qL0TOY+&#10;7/flRa3SeZsjEZYVraZ25HcXqfWf0bSosh7UHRoklMjkWwN0tekEm16BTUO5K+CTVQg+2iBcj+ZJ&#10;Gnwd7/gJyAg1wu2Kz3uM67jidx3vBt3GdYJFRjWjs5MRLwkiCRN/gtdXRkKpxALTGVRzQVRz/gSa&#10;hPS/+fE3+FOFBiYQxAmRiNHx9cZUWk4qSiNtcloaiouKYB/qQwOtT7rJCD3VWm5xEULiYuETGQLP&#10;aD94RFNpxQfwvQg2WalhiECEIZJKLI5KLo0Q428j0NIsfG9a4CRa4RgjlZ2OQEsLJtiCESYThsO9&#10;4elPoPnchq+/N5VaAGHmSxtKRRoWreZcSZ+bqDYfXnj+t25BFxWO/toyLPY0Y9feiXNeBI+nh/GM&#10;cHsxN4qP1mdoR9dUH9s/vRawPVbx14+fEGYE2eeML57jv758hf8pleF/9jH+r28+URXi/+fXH/H2&#10;J/gfX32E//z8Df7zszcE3yu+/gX+8YPn+PPb+OOrJyr+9Popbz/DnwnGP3H7xzfP8PvXz/Dji0f4&#10;7gnB9uAc39y/wFf3zv6m3D7Y38bTtSXcnZvE0YQT28MDat6ae1LuEDZs/Vjs7cB8ZysmGmsxUlNJ&#10;sJXBVlMBR2MNButrUZqRiUDadgHbu1dk4MANNulfE7CJYpNVBwpsN2lJb4kddQ8gCNg87vAY+4Ui&#10;LJiNX2AEoearwBbk64fE6EjkpOuRZUpFUWEGbCPdqGutgNHCc5VA01GR63QJqKqy4PWHhPQHW9ig&#10;nXrycAVffHQXF4eLGBtswx5t+sneJoapPlt5LrXWlGLO0YXXR+t4ubuAL57s44tne7jcHsfrh3v4&#10;iv/L6ZNT9LCBap5yEgwuBbZWgRuhJmBrUWpN0mUTbCuykHySIXnd3Gs3R05nsfvJGVaebxFk/Sqd&#10;kYRUjldZdHnf38DGkLxtXRvuEdP2FZlgTLBJ8LlNAih5vQIa4Siqb8OhwNZEQLaqbL6ScFJC1sXK&#10;6gsCjpBrkbRFVK5SdKWDj8na2MFlO+zLTjhpe0dW++Bc6oR9rh0jVHMTtLLDU4PYoeo/uHsfk8s7&#10;GKNim1o/plq7xMoeVdzqHkZnJ6j42uGca4JjvgFX2in1JH2IgpnkW+dWrRfbHIFk33QeuuA6noTr&#10;aBqm2mxCjSpIVJouCl6pYfAiRPxEnakRxSj1mA/DlypFFJuk9Q7khRtMeyjZa0sHK5FUqkF4bgzC&#10;LTGItMqSqkREFyQjoZgXu6wyqNYhtUqL5PI0BbZ4GTjIYQtqioBvciDu0IbeoDK7Gn4bV0PYAgd7&#10;4irjZgRPwjjCgepMRi81hSbaVw2kerxYUelnCzTHIIiQDaQK9CfkAggcVe2KSi0oKRLhSbS7cVRX&#10;WqooHUOTBq1Wj4z0TNTV1GPYRknd0gCz2YSikmI0tbfyuRr4hAfgDqHmFU+7qAlRpfdiMuMQk8XI&#10;jEU8Py+R+/EEarSR9jRNVjWEI4qWNzxNKh8FE2xB/A7+CEkMQGAUFVvgbXj63UFAqD9CI4LhQ1UW&#10;GBSCsLAo+BFsoi68vQPcxX2v34L/zZsoNOnhaqnDSncL9mxduDc+hCczsoZ0BG+Wp6jalvA9beUf&#10;n19QtT3Ev3zwiHB6in+nQvtvvID+64v3FdT+7198gv/3l1/g//nuC/zvH77C//7l1/h/v/+a939J&#10;wH2O/8X47199ytd9gH/+9BX++TNC7osP8C+fvca/fP5a7btvv8E/EoD/8NH7+MOb5/j1+48Jtkt8&#10;+/ACPyPYvhawvVVr72+u4nJ+GicTI9gftdF29mObF7/MXdsc6lf9avMdLZhqrsdobSWGqyvg5HaU&#10;kBtursVAXTVKzGYE3CKkrsjcNbGgsqSKcHvP4/9YUeljE6Um60Vv++OG7MtKBIasGRULGki4yQCC&#10;jxdVsacPrWgQUmJjkKVPg14TjyyzBjk5WmRl62Ag6IxG2lNdEgyaODRU5eLh/Vl8+fkRHj+Yw+un&#10;W/j89Rk+f3UX6wTT+rQL57s72F5ZwvSIA9P2Piw6u/GI1vH9vTl8+mgbT45ncMAL/sWDPbx+dR8L&#10;O8tUbKNonXHR7k2gQWBGkHXyP22ncmvm7SYCr3VxXIGte2OSjmsWIyfLGD5eVIvRpy7XsPvROUZ4&#10;Lde9zdfW9BPYaBN/gppYUrGmP4Xc1yo2crGXYBPF5X6N5HiTvjlRcVKJvp5KrpYhU8aaJI34vJQW&#10;lHJ8kmTSTsVHqFHhNtMhNsy504vLCLKkPe+nuBpYtcNBGzyyTZjJdt2JMfLItTqByfV59I+Po75n&#10;iEEwDk2iz0VFPLEM++Qi+kftaLPXoL7fimZ7Pq508st1kpQygNBMH9y55nQTngfWdTJLoE2pGCL8&#10;kov0CNHHIMQQT1tHGDB8BWYEh0yrUADhbT9CT0YiBW5+UvNTMtMSImIpLe1WpdqCM8IQkM6L1BKN&#10;CGscogi32EJRbrSnFalIKteohJNJZTql5mIIvmgqt4hMGdUUlSh9ef7woDryiOVFHhcE7wT3KgJf&#10;Kkcfqh4ZGQ2RkU+qsp+qxwdLfQUqyECCNiiDkCNoZEpHhDFRqbTIJFrL2Hgkaw1ITtUhJTkVqSlp&#10;yMmyoLmpBU7nIOrqK6DjiZyVZ0FuST5SM/UIkIEUgs07MRBBhFaYIQrhUjHLGKkKuIRRkUXSlkfw&#10;u4drqQjSQrkNI+BCEK0PJOxCaH8JNf6mSFrpSL5PQBitaJAH/EP9VDER/0A/KrZARERQffrT8lNd&#10;iB318qBSlOkK711DJC1TW0kRJlvrCYI2HI304t7EAO5PSX/bKF6vSF/bOn68f4R/eHGJf3nzGH/5&#10;4An+9cMn+LdPnhBuL/4P2H74Ev/PL93xf333Ff6XQI3xPwi1//r6M6q7T/Bvn32Ev3z+If6V8dcv&#10;PiLMPsK/f/0J/uPrT9X+v3z6IVXbS/z+1TP85v0n+OWTh/iGFvTLixN8xRCofUKovdndxKOlOZyO&#10;j0DWgm5RnW0O9qppHZsDfVjt7cZSVwdm25rgaqjGKFXaGEE20ViHSbmvtZFqtQpFJhMCCXo32G7i&#10;HYakA3+PQPv/gE3616jWbt4JwC3CTam4qzyGt6i4Pfkf+vN/Cokm1PypiH0RHhACTUycG2wp8dBp&#10;YqBLiUK6IRm6tGSk835TKvcTIuDsqcGbFyv48OUqVdoInt+npXx5gh+/eokjHv85/ra1yQmc7Wxj&#10;c2EGx2tzOF+bwsHUAB5uunB3exRzow042RnH00d72NhZhGOBsKKSbaUyaZqfJDwmCQtaUCq0Vm5b&#10;lyap2sZ5HY/y8WEM7S9g4t4WHEeLGNyT7BfutEOyNnOJ4Bw+4GsIqDaBmkCKaktYIGpOwKZCwCV8&#10;eLuV58jjspUaCm0EWqtAjTCrp3qTqON71UnBl7dgE7WmirlQkTVSwdXNDahSfLXcylQzqaHaOt+H&#10;rhV3ivMBKj/b1jBsm07Yt0YIOVrMnVmMbszAsTKDvqlp9E7MYWB6WcUgY2hyDm2DXWiz1aJ7pBJl&#10;bSZcEfKKpJR6gTIKOrA7rlbWy5qsqdNFTB7PMebRMNrmzhSbkYKIdA0hkUhYJCBQllyZJXMsVZgp&#10;mTBJULPzZZRRqk+JanPXL5CO+SjEF8ShbqSW6o3vkR5KJRaNsGwpsiKpjFIQW5REkCUhtiQRcQRb&#10;bGmqCtmX0Zj4QqkExfcyR7iHnqkIgwjRn6Z4hBpjCL1QeCT4UVESBumErfSrEWzBUqYvPQqJ+clI&#10;KdYhypLkzoCrUnhrkGjWISI5gVBJRprBjHhJOijFPXhCWyy56O3rxfj0CBrb62GypEOXY0Jarok2&#10;MwW+icGEayD8aMX9adeDqGJD+Z2k/F8ov2MIARakCSS8ghCmJbik9qlB4BaAaJ0/ovT+iNAGItYY&#10;Bm12AtLMsQiL8YUPFakv1WhQOKEXRkUXFIhIWQVCSyod3Z688Dw8/FUGECnXd+faTRhjYzFYW4Hp&#10;jnoqnVYcjHThdKwPF+M2PJ4ZUZkzvj3Zxu8eX+CfXj7CP716jH9+LcrtMS3pM/znFy/xX1+9xv/8&#10;+Sf4X999hv/B7X/Rjv4n7eh/++pjxif49y8/wr8RZv/2ObdffMzbn/D+z/DvhN1/cF9u/0XU3Mev&#10;8SeB2rNH+OWjB/j28gKf03Z+crSPT4/31Yjoq+11SG3Qs8kx7Io6I9BkOscGFdoagbYqk5472jHX&#10;0orJxnoCrQouxhShJgMIUwI2qjgZPCgwGGnLqeCVFf07sL1VbO5F724rKlC77RmEmwScZPm4ds1L&#10;gc3Lg/9TAM/JsHj4evE/5TGOCAxDoqwXpYpPT0uBITUOJk0UIRcLg4BNm0qoxaDQnIp7ezP4+M0a&#10;Ht5z4eHFJC7peD5+cYg//PITPDraVCnLl0aG8ejkGLvL89gjkJ7sL+KQF/vJ8hCGuvJh7y/B6xf7&#10;uLzcoc0aRj+VWucM4UWwNRJwjbShTQRa89yYAlvbsnvgQErSiVobPVuD85gXvaQaYjiOlmHbW4B9&#10;dw6jh3NYfkwrTLh10Ep2ElQy1829rErSCo2gf1vmr0lRGMfbLR/jfUN7o5DaCPJ8saO1UzIgIWtQ&#10;CTVGLWFZp1IkSTUpKjz+JpWqidZTKl3JYoA6Aq1xcZBCSqDnnkAsU03k83sJNqnZIDUaBvhdhgh5&#10;+84knDvTcG7NwbmxhMmdXSwcnWNm/wjzhyeY393HGEHf42jC8HQrxue7cEWWW8iaMVlWMbg/CTtl&#10;qqyul/znrv1ZjJP0ozszyG4sQiThFZWuRWS6DmHmNMIthWqNcNMnItgoxUo0CONWRiFDzAScWYqj&#10;EIYWdxWoiGyBSASKugvVelJDtQG6Sr2CXBq3aZUERZVRpQVPrqRq4za1Lh3ahgzoG9ORSouazOfG&#10;FyYhMpcXvoWKKCeWoOP75vA+tU1EVG6iSj/uZwqn5YzjVuAWrTLd5jYVoM3VpgrR5LQUUAEmICaH&#10;v4twjjOlIYonabyOdthoRlJyGhIJucSEROTkWtA90A3HlAMFNUVI5u+P4u8O08fR+lKdpoTAJzEM&#10;/smyDItQ07mXb8WyMYjJoNWmWgwhcANSAhCQ7ItQrR/tJy8YhiYrAqYifkaVHpllWmQWa2Eg3MJj&#10;/eBH1eYb4ongiACER4YgMNAf4aFUgCHhas6VpycvTrFTN7xw4+pt3Lp6U/W3VWabYW8QuNVgY7AZ&#10;e45OHI70qX63p7wYPtlaxC/Od1Xn/++fnOMPTy+o4C6o3h7iXz9+ir9Kn9tXb/Cf33yotv9Geynx&#10;r7Sd//4F7yPY/uNLAo2qTMHtbfzrJ4TZR6/wjx+8jz+/eYE/UqX95skD/PL+PXx7foovjg/w8f4u&#10;PtrbwQd7W8p+ilI7nx7HHpXaOi96AZnESncXlqnSFtrbMN3UjMmGBozVVjMqMdFQQ7DVK7BNUq2N&#10;EWx91ZUKbL437qhq7+/Qiv4ENnc2D8+/9bHduOmnoCZx65a/AtvV99g4EHh/A1t4PAJ9QxFMWxod&#10;HKnAlq3XIZ3KLDUxEkaCzaiJhYmg01Hpa6JDYe+owxevTvDsARXYTg/htIoHd+fw8atj/P77T/Dx&#10;k7tYsg9iWxIBXN7F4eo8NiZt+OhyGw8pKiaGylFdloyl+Q5a2Uuc39vG6KILgwRZ7+IcrdvM38DW&#10;vES4zbuUUnOHJIycg+tiUyk1saKDh/OMRdgPV2DbJdx25wkKXuN7k9h+c4S9j04xfXcBTjVIOKnC&#10;eThBBozTxsqC9wnYD8bgOOTj3HedTcN1PqcGFIf2XOghgMSOKisqcCPsZJBA1pzXT3USWkNUeVI8&#10;uZ/3E3hzfXzuANXbAL+7jJL2qpHYrnXp13NbYDUFhQpRVKGqtrXjImwZG+MY2iSTeN5sPHiI3edP&#10;sfv0Meb39zBGqDd1lmNouAHrBPMVeQN5MxkBHZCV/JJ6ZHcKkuvcuUcbejCHrhk7EnPTqWpMiDGb&#10;EZcpBY4zEJOVTqul5cWtoc3SIspExWPU0HrxhNDFwZ9qLpDKLkyKnOS4awjEEjxZDRbYSOfS3hLo&#10;K7S0uMlIkkEEKrY4qqm4AlFtVEulVFaVGiRXEHxqpFRCrwYXUmhVJf1RYlkaovm6KFrVmEIqvGJ+&#10;Dt9L8rpF0dpG5ROqFqlVkARtZSaqbPWU9H0Y3HQgk7ZYCsVEErhSI1RUW0KWAakWQs2kR6reRNWW&#10;ikRa0fzKYpS3ViG7Mh8xhiRCiZaVv1HK68m0EB8qNBmAkLWnQVRoEVSpMYRmPH+71DhIyNEiLpuq&#10;kHBNK0hFQnYMUnLjkU2Y1fUUoXmwDBVtucip0CGjiHaHajIqORhBUd4IjPBGSFQA4pOo/sKDEBIa&#10;hPCwCPhQTdy5HUDlEUgF4k0lcgc3CbY7V6/ClBiv5naNNVYTDPW0ck3YtnfgYLgHZ64Blefsk91F&#10;/OxkA9/f3VGTdX/94Ai/f3YXf3r5AP/00VMqsVf465ev8ZfP3sdfPnmBf/7wGYH1BH/5+H3a1tf4&#10;90/f4N+5/evHhNkHr/APL1/gDy+e4nc82X5Ndfbrx/fxywdn+Nn5Eb6RaR2HOwTaJt5sb+Dlxiqe&#10;ri3g/uIsjiZHsTNsx/pgP5YIs/m2diq0DhVzra2YaW7GeF0dRqvFglbCVV+NqaZ6zLY0Ya69RSk2&#10;Z1MNeqsqUZqeqRSblNq7ImB7Owoq89bee9eLt2WQwJeNQRDu3KGd9wjBHY9gNadNViHc5PO8CbsA&#10;3zAFN7GksoQt3D8UCeGRyNBqoJX5iAnhMIkljacljYtBMhudbG08tpdG8fHzA3z5egf7m/348INt&#10;PH++gTcvj/DD16/x809eYnOWEOfvfnXvHKc8BuuTg3hzfwPnuwRATTIaec4/u1zCV58+xOHpJsZp&#10;weyrtJIbK+heXSAsZqnOZAR0kjZS1No4ISGZQ8YItS2l1ARqbvu5yC2Btr/G/VWqthUM7swTGFOY&#10;erCK828fYfRkAv0b/VRIg+jfHKBCG+JzHBjcpVKkHfwp662sJ+3b4X277mpXjkOC72Sa6nAWI6cz&#10;fG8X+uj6+tbp/AgkUV0ylcTdR9erBhrU6KkMQsy7s4t0yAoNPt6+3If2lX41OiuDFRLdouDkfXbG&#10;1LQzyfvm4O9y7tJmH61j4d4Rtp/dxw4b5qFZB6rbi9HB62hivgVXZORTZh13MnpIOqlA07U6gqGt&#10;STh2JjBxvIiqwTbEZpiQmJWFZIsVqfmFSC0shCY/Hyl5VmjyclUkW7IRl2GkUklDWDrVHMEWlJ5E&#10;9ZSi4CYFUaTOZ2J+ChpHm5DTlE2VF4xoWtGITHdFKsm9JrZUsutK4dPovGjE0ZYmiB2ViYHlaWpg&#10;IY1qTtIeCew0NSakUOkllmtpYTWIIRTjuR9fpifoCFMpCF1sQEqJiQoxHQWdJaiw1xCMWipLfnZW&#10;PL8X1V4G4ZiVxt+SjpRs+Ba90QAA//RJREFUPpe/N0lLmBLmeTXF/H2EqIn2VU81RRseZZalVklq&#10;6VaQzI9Ty7DiGLEEJX9Heiyi+b4J2WlIthpgLM9BRmUODCWEJ49BcVs+6vrL0GKvRDNb6tLmbOTw&#10;e+eUG2Ai/OLSwhFK1RYU6Y3Q6ECk6AjgWNrasGCE8yLz9Ra14YsbVBzXBWxUbFL45eY77yApPBQD&#10;tVUYrqskBKqw0FGL1f5m7Ng6sDPUgUMC7uHcCD5kC/gFT/yfnazhF2c7+OW9Q/zqwTF+pJL7cHsR&#10;n/ME+t2Le4TWQ/z++SV+98y9/2da2D+/z3j5BH968YQwe0iYXfK1d/HdvTN8eyYwO8BXx3v4hDCT&#10;FEVvqM5erq/g+eoiHi/Nq+rtp5MuBbW1AYFaN+bbOwmsVswTaNNNTQportpaRg3G3oJtnGpttrWJ&#10;wG7FLME23tKgpnv0V1ehMtOCwDs+CmwyKVeUmLKeV3kfoXbliig2379BTQAncV0m6hJqt27Q3rOh&#10;8POmOvYLV0urAn2CEOoXCE1MDEqsWcih3UxNioA+MQ4pUVFIiQxHQkggevgd7hMcn79/hj999xSn&#10;u3Y8uJzBZ58d4/XLfTy+u4mnF3vYWZ4lAOfw9PwY9/bXsTLZjzUqHedAIdVaHIa6rfjZR2f4xdfv&#10;Y5/H30VlNrg0g4H1JQW27rVFgmAWbby/Y2mS+y7Cg6qOVtNxtEIIEGj7tJ1UakN7SwSUG2yDu4Qa&#10;94f2lxjzBNQ4QTiHSSrKzqUudK10oWetF72E2wAhKzZUFJnUKRCoDeyPo49WtG+bsGH079CyMn66&#10;LRZ2UIrBMEao6EZPBa4E0v6Y2koqcBudoLynZNEdIDR7CELpt2td6kbrsuSJ60Mb4SbL0dwjs8Po&#10;2hwho0S5SaX8aYwdEWzkkouqdITWeupwCY6VYTQNVlEk5KHDVoQrnavyJqQjFYx7aFcKq46oDJdj&#10;VGuje3Mq+WKKJYd2qQRZFTWw1jUju7oe6eVVyKmth4WRUV4JA4GXkJGBSFq6mGwDlRDB8VOVdIaA&#10;LUYsqTlGVY0v50UdnR1BEITS2rJlzHDDLSqX9lANJrgjsSxV1UOILU6hRdXSkuqRxPuSyzTQiF2t&#10;NUBbb4KxJZPW1YiECioiWtkEqp9EQiKpwgRNRSY05RlIKExDQoFGFW9JyEt+W2xZCioncitFlvkd&#10;qawSsqmyaLsTqEITab1j+Tuk4HOMwJkqVKpPRchvouWWJVpq6RVtdygtp1r1IH1ksnKBai6cdlXK&#10;8CXl6pSCC0mlAtCHQ1+kQ2FjLqo6C1BNe17ako3C+kyUNuUiq9SIOF0EwuIDERDli4BwX8QmxyAu&#10;mQCN4LEKiYC/L9XGHT833GhF3WC7iRvvXEWEr69aIO9qqsZ4fRlmqDbnaJNWeppUrDJ2Cbi74zY8&#10;XxzH67VplY5bCi//7HgLX/AiWGuvxUpbDT7ZWcbPeUF+f0no3T/Bry6P8d35PkG4j+/ODvFzqrFv&#10;Tw4JxwN8fbRHUG7j050NfLy9jg+ozF6uLuEZbdST+Vk8np3BJW3YxeQEjkfHsGt3YJ1QW+zsxlwL&#10;FRpjpqkFs02NmKivoUqrxEhVBcZqqgg3/p46qjXazoWOFr6mjb+rSY2KOqhMh+rrUJmRA//btJ3v&#10;3CDI3NM7BGzXCbN3qNjeZchqA6XUCLdbtwJx82aAuu8m4/ZNPsaGwutOgFJtMjIaGhCKqOBQaOPj&#10;UZidTvjkIt+ih0ETj4RINsyBvlTIsdibn8QDguqHj5/hT794isP1Pmwst+PLL4/x2ScnePpgAwNd&#10;tRjq68Dy/BTODrdx72yb+1RJ3fmopVKrKImHs78EH79/iN/88mPsHqxgfJlKhYptYGOJIFhA58qc&#10;G2q8v4NqrXN1gsDgxU2oDdBqDu0vUk3Reh4sE3ZLvG+F960RQgI9go4qrp/Kp2+bkCFcZh6sYPR4&#10;Eh0LnXzvHqosKTwzxMcodgihboKqhyDq3aNioy2VrB9iQwd5W0KKs4hAkpCizL2botaGldr6CX4S&#10;g3vkyhGtLWOcdlZihIrPSYtrOyI4DwivfQKPIdlFhEnuUoFjqqqWwFVU4gif7xR7TGDaCFPJZTfC&#10;7cBCN5odFWi2l+CKbV9WHbg772Qui6QxsdOOjh3NY+pkBX0LI7yoCQfaT0N+CdKLKpFRUgNDURWM&#10;xVXIqqxDZnktTIXlSMspQII5CxEGKjYD4ZBnRmJRJsKohELT3Z300p8Vk52AlKJUVNuqaEMTVc3P&#10;8MwIVUs0lNZQwBZLa6nmt9FaxpekIqZYQ7DxNhVNcqWOFlVHWFG11RqhbTBCU8v7GGmNRqR35kDX&#10;YibcCCfJ41Zlpspzgy21jFY6j5aVljjRSgtNtSbZQoKptKRmaHh2MqKyaQMJqRj5vqpfUQZNeFtV&#10;oaJlzU5RCi/cLN+dltQU7y7Px9eEyaJ5UwzDnSYpVBdNkEVDZRthhMgE4ORQ+CUEwDvGB0HJgQhL&#10;C0KkNgjR+mAkEu7pBF56gQCVyk8ThqCYAPiF+yEqMQqJqckICg+Df2AIAmiPZB3j7VvSNyQWS/KM&#10;3VbFS/xu3EJnRYnK/OGqL8FobTHGGytp3Row20Yb11pHVVSHte5mHDp6cG/CjmezY/hwdRYfrc3h&#10;A9qfh+N2HA10qHqfr1YIvu0lVZj5M0njvb6ID1bn+VwpvrLC/WUVr5cX8XJxHi/mZvCc8YTxcHoS&#10;d11juBgbxdnoCI4dThzYHNjut2Olq4/Ws4sqjUqtuYNAa8d0fROm6moxQZiNEWwCNwGbxDhhN9fe&#10;TKi1Yolgm2puwFhTHSY6mzHc0oyy9Cz43PCAFEeWAYN33+NxkYEBKjaB2nvveSuYeXqGKqV28xat&#10;PMEmVvQWtx68z4P2/s5NX/h6BiMsKAqRIVGI4PFOiY6GISUORm0c8nP1KCvOgJH/b1yENzobSnGy&#10;OYPz7Tn8+ftP8csvHmFzsRuTrkq8eb1GS7pDuJ3BaWtGenoqaurKMDXrwoMnZ1hadaKiUuZJxqGK&#10;DXZXkwWjg3UE3xIWVicxszUPx/ocBjcJJEYn/6MO/h9tS+MEm4tgWKE6WyKs+ByxnoSZ/cBtPfv3&#10;aEv3CTTud28tE1AL6KOV6+Nz+yla+nenVNbZjVcHVFtOvncvxU0vxc4Augi2brGThEoX7WAPLajA&#10;bYBQkySU7lRHUqVqguGe0N/P50kFenlMwNZDOA3sCpQEbrJPeDFshNdP/Xgjp5NwnrpgPxnD8NkE&#10;Rs4IuxPCXD02h7Hz5bfbWUzckyksY/x9Djgk9h2w7dgwuD4Ix6YNjo0BNI9V44rrfJqE5o9YH1JU&#10;tQsRD2cwejCLGdqTBnsPglOSqFyyoM8phj63HMb8Kl581cgorUN2OdVacTXMBZVIzyuH3lKkLGls&#10;ZjqS8qUWaBGicsSaJqoiwjE5smidkMuKRWF3EfI6rARCGNUOLVZGjIqIHCojgQ+VVUw+wULIRRYS&#10;KEW8j5CTSJS+Oao3DdVbap0JaVRsaQ1UZvVG6JozCLZMbjN5P2FWm4WUigyklJuRVsn7q2ipiwyq&#10;WpSWoJP9mNwUaPl4cS/l7HAzSvsEujp+X/muCYQZ4Ua16f7u8WrQQdRaWHoCIgjuCEJQwn0fVZuR&#10;ENNFIThNllYJ4AhQbayCXEBSGCMUPgSWd4w/7kR44lboLdwJv4nbIdfhFXEHAXF+CE4IQlhiCEJl&#10;UCIyECExYSp1uH+olOkLJtwItjsykueBW9fvULG5EyjeZHi8cw2lZgM2CK3Ztio4KgsYxYRcFSYa&#10;azBJGExxO91QjQUCbquvDaeOftwfc+DR5CgeT4xy34kLxyDujdBSjTvxeHoUT2ZceDLFmBxX8ZTK&#10;66FrnM8dIwjH8cDlUqm/zx0OnFGNnXF7yjgcsqnYHxzEdl8/Ngi0lbYezDS28TsQUPUtmCTQJmsa&#10;MF5ZjQmqNFdFOcYqyjBOSy2DBQI1+d4CNlFs820tmJC+tq42zA90KbCVGDPgfe023pMlVapYiwwK&#10;CNx8uPUl/P3YGITC2ysCd24HU6m51ZrEHULN8w7BRsUmYBPVFhIYidjwODXdIzYkFIbkBJi0SchK&#10;T0FhoRb1DRb0dJfj7HQJK0sO2Acb8ehyB/s7MxgaqoTNXox798bxwQfb+OTjE8zP26Cjek81a5BV&#10;nAPHjAPNPRQJmVHIs8ajqSYTs2PtaK+3otCqRUV9ocrk4dicRf86Y2uBimie1+w01ZGUoJNU2DKl&#10;Y54hhVAIuYNVxjpjE0OH6xhk9O2tEWor6KFi691d5O0F9NOu2g4WYaO9k+y7i082+b7S2S99Xf1q&#10;WVUXhU7PNiG14yLYXOgW60mFJqHgJsqNUBs8INj2BG7uZZi90q1FsKlBSaXspF+OCutArCkhxpBB&#10;CocKUWLD/L5ObgV4LqqycQW+4aNpjBO8ExeLauXE7MMFTN2fwcTlJKbuTWLuATl1bxpT5NjsXe6f&#10;T8G1P4wr0/flwMgHjpH8bg8s6XpHDmYwfbSGfJ78ISkpSDBmE1yVsJa1IK+qA8WNXShhWKuaUVjT&#10;ivzKJlgEdMWVMBYVIUn62yjbkwozqYDSqNYIpkxCKlMKL0sGjRgYqk1q6ofkdgoxU/bTEoZluosR&#10;R0u9zjxCkMAJz6VFLCBYCLZoqrYo7scRbkkVelX0WOClooHRSDvKrYSWYBO4GZpzoavLhYZQS1Vg&#10;y4au2oKUMoKPFjWdj0mBl6axNpXNdOZkHgt3l9E63UnAioqjcuJ3kgrgUsk+IpsKjbALz0oi5Kje&#10;BGqEmyhTAZuyo7ShArYgKrTQNP4uGTlmSx+kiYZ/fChVWyQCE8MZEfCNCYFvbDC8o/1wJ8wDXuHe&#10;8Ajzxp0QT3hTDQTFhyAoNgT+UdxGR8I3lFAMomILCoOXtw8vxFu4fZ0WlBe0TFm4wQv6zpVrSI+N&#10;xOZILzZt7QRaGfpK8tFXWgS7DCrQ0kkn/FhNBUarSjFZW4Gl5kasd7Rhp6cb+329OGDs9/So2Ovt&#10;wmF/L44HBtzRP4DTgSEc9w1gr6tXxX53n4rdzl5st3er7S5v7/CxLVrNzc4evn8Plls7sECgzda1&#10;EmSEWW0jXNX1GK+qI8xoOcvKMUmojVe+DQEbz0OJ6ZYGBba5tiZa1VrMtDVjdahPFUh2NjehUGeC&#10;93WCTWX2uKMU23vvCth8FdiuX/OHp0cYfLwjCbIQdVvgJipOwOZxOxC3b/iyoeDxvylz2kIQGRSD&#10;yMAIxIdGQp+YiNwMI61oOnT8j0vZYA46WrC+O40NqqDa5nJY6FJKawtRXG1Gn60YK+udePlqk6rt&#10;BPuHCzBZ6S6y2EATcDEEZCIdQRrPm9oaC3aXnNhddGJ9zobS4nQYLGmwNBTDRrANbc7R4ska0Hkq&#10;K6lDsMALn0ptW8rbzSpIuaG2QVgx9gVsmwQbLTDv69tbJ9RW0Lu/TOUlqm2Jqm6ZcOR770xg/tE6&#10;4bFMqA2oznwZnZS0RVLcpW9nnCHAEqCN/y16CT3ZyoyKAalQdTjFz2KQIQI/BTYCUBSdsEXCLplO&#10;uB05kspUEhNwnYxinEps/ETSg8t2ApOE1OQZOXROoN0j2C7mMHt/AQuPFgnhJaw9X8U6Y/HhEub4&#10;+Pz9JT5vjs+fxpXJezMYv5im93V38vWTtDbKyWGS10XZmkDlFZxIW6glNDKLYcqlOsuj/Syuo1Kr&#10;4bYGuWX1hFo9skXFFZRDl1+AxJxsRJmNtHwMi051soebqG74Z0bQxkURDglUYbWjfJ+mDMIjUim1&#10;SIIjOpcKjUCLEqvICCfkwvMFbgSLwK0oWdnS5EraTMIxtY5KrJ7AaiSwmnKQKvtN2dAScpo6noC8&#10;39iUB1NjPvS1FlpYMyGXBW11LlLLs5Q91fM+a1MBWsc61Po1x+YIRtmqFPaUEGZxiLVStebzZMwn&#10;yGiVQwngMIEbf0uIkXaUyk0m+qrMIZLuiIpNkl+GqCy+BFpqLKEWi2CVtDMSwcm0qlRyISlUdMlU&#10;dkkRBFsAvKL84RcdBJ+IQALOj9DzR2hyOAKkmHJYAAIieVFSsXkFBSE0nHCUila3aD+v3iDYZFqD&#10;pxts71xHSkgg1mRp1Ywdq30tcFSVoLswD71F+Rgk4By0qk5ZZ8l9WwkVXXERRsrKqJaqMVtbi4W6&#10;BiwylhsasdLYiNWmZqy1tGK9uQ1rTa1YbWzBCpXWcn0rn9Omtgu1TVggrBZqmrEk9/M5Sw20jnWN&#10;WKgnkBjTVGWTlXWYrKpnNMBVVUu4UpFRqY0RaqOlJXCVlyrF5qJym3jbrzZFqAnYJCYbCbUWgniw&#10;D1vDNiwMdsPR2ICCNAN8rnuoPjYBm3vwwIdWPZBw81PhcUfmAIZR6QYrsN26GajAJlb0lvSz3fDD&#10;zWu0rDJCSlUX4heF6OAYpMYmUrElw5ppQoE1A5Y8Eyz5JuTkG1BQYUFjTyMyVfZmHZJz2OiyMSyq&#10;M8I114SXb3bw6vUR7j/aQX51DqINMmquRYRMn9ImIokNn9PR5Z7EuzqOMyq+xTkHrDw/daWZ6Fyg&#10;faPN7V2fIWhoIbfnac9WCbZFSH1NUWwDBJ1t3w025+EWrdoWgUNLSrANHW1RoVG58fG+/SVCbZ7g&#10;EbDJNJB590yIvQksPt3CzANa2E27mk/m7i+TCvG0mYSYW6n9BDkqOcYAX2cjzGxUV4OE1SBhNcSt&#10;jZCT0dSfoCZbsa02qVIlI6p8voBt/HSKMCJYqbwWyKN5xvL9Raw9WsH64w1sPNnC6sN13t7AGvdX&#10;nqxj8pROc6EblfYq5LRaYaxlYzJAtzXarNKgXRm/O0nfOs0vIT6YB490lYl7k/xivZNOBMbHIzie&#10;FjA1AxpTPnQZpTBlVyA9v5J/Yg2ySmqo0mqQU1KLrKIamAurCLYS2tFcJGZnIjpDT8Cl8g8kmGhH&#10;wwkAyXUWns2LPycG1t4i1I7Xqykc0XlUPBbCjWALzUlCmMx/y01FqCUFoXws9C3clBUt1ykbqqkh&#10;3Gg/tY0ZMLVaYGy2QFtHtcbQ1dM+N+TAUJcFA394Tqtk6y0k0KS/jTCkWtNX8DmMVLaOyTxB0yst&#10;qthLo+TNmh/AECHX4qLF6SuFsd6MFMI0vigN8YUaxNEqxxLAEZm0plSbUVR2EZnRahKw9LOFSrYQ&#10;XQwk8WVQCiGmkSDsNARZcgTCaVMjtVGq8ldwQjAhRnAlhFKhhVGhhSOcwEvI4GeYkuAXEww/2lFR&#10;bd4hhJ9M+YiIREhohFqBcJ32U4qW3BIrSrhJvv9YHx/MdTTi8aILZ7QzMjJqL6dqK8hBjzULA4VW&#10;Aq0QgwK6ogIMFBSjP7cIQ/z/hotoAam+x4sqMFVCsJRXU0VVY5pAmq1sxFQZwcT/f5L/+wRjnDHJ&#10;Bm6yjLdLJWh1y2sxRVhNV9Zgiq+VmCyn+iqr5OMEFvfHKioxWl6BEWU7CbWSUoyWlWKYYBut4n1v&#10;56zNtDaqmCTgRnl7urUJW7YB7I+NYHvEibmBHgzV1iEvhWCT5VFqnajbgt6U6R2E2NWrBNfNEHh5&#10;Rb61oiG4cT0Ad/jYTW5v0KZK3CboZHvzuj+8+Jxg33DEhkXDrEtDbqYRpUXZKKYT6Wdj0cfIzUun&#10;ldSqehbJOTo6FS3iLVrE5aQgLiseRXQMRw9W8PrjU7z/5hDd9kbE8VqIyTIiwmRChJbnU1oK7LZu&#10;/OOvv8HjoxXcJaw+fnGK3oEm6POMaBjrIXgItC3Cg1vn8RKGTxjHVGky+ZZKTdSX42CFIcuo1jBy&#10;tkF4rBFytKMHawTaCoNqbWee7zNDUM0SSlIeT4AohY0nMHa6gINP7ynY9KwO0JpK4ZkxdG8wCLXu&#10;XbcVFZspAwuiyNxTxdyWVCrCDx7xfQ+nYSe0HMfCFimWLGATqPF+ssXBx5zHkxilQpu8O4UZ2suV&#10;p/PYeL6IrWeEmoDt7gqWqEg3L7awSXs/SCVb1leDgq4yOi8zwsiQIF5rISa6oDT+R5ZUGKpyKTAS&#10;cGWCPnXmwRw/iECTNaGnc5g4oZw7nucfUsMLihdjIi1hSjoS9Rbos0qRV96Covp2FNa1wVJOpfZ3&#10;qk3gll5QBq01H4mZGQjVaRBikI72t53r0ulOCxdKdRaSHY3UKj3aZltpDXVq4EDWlIZm0crl8HmE&#10;WnhuGsIIjzAqpXCGKDZZiSBTO5JlIi9fl1ZPyd6URbDRcjZkEXgmqjkjNFWS243Aq81CbksB8lqL&#10;VIFlXRWBxlZTQuCmK+dttowphQZE8bsl5fMEbixAVV81WsZaCTcbnFtOVDqrCTUNIxXJpVokldBS&#10;FBugKSFci3VUf3ok87E4QjipgCd4Thqi1BQS2m8Tf78+AWG0pZLCPETjzvgRS7UXmRqB0JQwqrcI&#10;qjgqOQItJUMHnVWmnVDt6uKUihOwBcWEU7H5wz8sGMFh4QiL4J/qF6JWHkh+/5/Adov7ITduYoQW&#10;8+nyJJ4sjeNorB9zrdVwlFG1WTPRk5vNbS76rFYM5BVgsKCE2xL0W4owaCmGPZeRU8igosvl1lqM&#10;ESry0cJKDOeVYSSvAs7cMjgsZXxOsfu+fD5eUIGxwgq4CMXRIgKKMVZcBlcJFdjbGGeMMUYYzpIS&#10;2EtokakY7UWFCmyjlQRrDaEmy6bqCTICTSA3zJB5a/sjDtydncLJ9Di2CLbJrnb0lFciN0kLP8nW&#10;cUUWv8uACsFG5SVgu3Gd6vZOOHx9ohluKyoK7vbNIDYMfgxfBbO/B9ttKr0ArxAkRcejPN+KKjYG&#10;1SW5qCjMxvLMMJ49OIZrZABFJVaY8+lqrCYkUK1FEW6SQj42mw1gRjzqOstwcncVz14cYu90Gebi&#10;TDb4ekSa03leaBGrT4WlIAsnVFT3CaOLnVl89uoc+wRPHhVbg70Fo0dSS1Ogtki1tgxZBzp6vEI4&#10;SKzRwq1gnLfHDgm8Qz7nmIAj9JwE3cDeInqozHr4vj2EY//2DIEkKxJW+D6r6rljp9w/WiBk1rH+&#10;YhsDWw50rEhaI1nNQJiJtdwdpdqTUdIRdBNq3TIaKqCTPjXaVFUNnvDqE2tKJaf632QUVdSa3JYS&#10;fISe82RWDQbMEGALj5eoFBcw/4Au8XAAjo0uOJa7MTDdhZ7hTozOj+LgwRG6JwaQRgESSyZEUvSE&#10;ZiciyEwnlC6riuiEZD24mnpFsE3eIy0JNtfdaUxczGLijFAjtYeWh9mq6BAQxycmpFBRaBGdRqVj&#10;LqLdFAtaCxNPYH1uCf/QCt5XqbYmayn0Ofm0rRYkZWYiwqijVUtRy65Csqi8skWVaQgrQi6HFi+P&#10;f/pwDaxUW+FvR0VDRflYpGhyKqLzKdfzqNwIiwiCLZpKSSbh/gS2VCo2Q0Mmg5KdFjSFMEusMKip&#10;HkllWpWxN6cpHxaCKrs+H5l1eTBIP1tlNtJ5W1eVg6Rio5rjpiXgBEiRmQmEUjLVWybKuivQNNqC&#10;3sV+St9eJBBcEZZ4fjexzG57Gs/vJ9uEQobMP6N9lvdJogKU0PIkTqFticsi6Ag46VuJEqAZ+D6M&#10;KAJOIBeWxt9ORZeQkYqMEgt0VAJxPG5RMh8wIYxqLQgRSTEIjApVFeMDQ0MV2IKDqdpu+yrFdlMN&#10;IjDevQXf966ii9bz/fV5PF8h3JbHcejsxkxDOSFiRb81B93ZhFsO9y2FSq0NEl4DBNsAgTaQRTUn&#10;kVmIvsxc3s4n7ErgyKV9zS4m0NxbWzaBRLA5LHyMQBy2lmAsv4yAI+gKeZtKUMAmgBt5Czq1z/sd&#10;BYRmIaFKxWgrLoRDwEa1JoMGMoAwUVsFl8xdq6tS60MXOltwPD6CBwuzuDc3jYPxUaxSubnam9FN&#10;G1usNSP4tv9bxSZTYGhDCTbP26G07LTxnlHw9YqCj1e4UmrX3pO5a4EKbD/B7NaNAAU5uX3rpr8q&#10;7KKJS0JrVRU6+V2qrFRsmXrMDffh1YMTPDzbo3rrQGF5Ia+LPGgLchGfn8PzIhMJAjo2bGnZqbCN&#10;duP+4wNcPjmkHS1AtIlAo6uJMpt4XhCEBg106amoKM/FOq3nZ68v8Pr5EQb7a9HUX42ZswVaNikz&#10;t4bJe5uEwi5m7m5j9mITi5fbWLq7iYXzNcwRUDME3wTFyRgVzzBBJ1XTBwnF/r1Z2A8XCEcC72gV&#10;o6cbcJ1tMtYJtjVuReHNY57WT/rcuqnYutZEmYkNZVCd9ciIJ0El0SUjpbJ/QHtKZdZPxTZExWY/&#10;nlUAE7Um89ekXJ/UGh0+mcf4vVVMEp4T95Yxe38FUxcz6FxqQftcHboX6tC/0AjHYieGpjswMmPH&#10;8OQwZnkOD0w5UD/UTnfFY5ajRYxVh3Bep4EEW0D622w9BJy/KY6KTWQgwSbbiYtpetcZzJ4uobqv&#10;CV4RofCPpmJLIFiSDIjTZfMPKoaJNtQko6C0ndLHJopNwGYk1Ew8qU05BdBlW5GaY0EC/7gIs44U&#10;JdgyqcCsvLjz+YVoN8MFEJY4FLTno9nVRMBo1OTcCAJP4CGWNJbAiCI4IgsEagTd29UFCWVpCmza&#10;OjOMjdncZiKtVixoJmFH28xQ9rOJJ1qxGf6JEYjlSZNRkYfM6jwYKVnT6/KRXpuHtLIMAonqi8or&#10;qViPeH7HMB6caAIuszobVr5HaW8F2qY6YK7PofKU1Qr8jpmxbD34HVXw+zFiCLUoWmeRxbGy0oKR&#10;mKdHElvvmEz+DhOBmE5YcRtlSEC0MVEpsggdWx2CLYz7xpIcVeg5LZdq0KJHAl8XShUXFEuQJVDR&#10;xkfCJzgAgSGhjHD4B7jXjUqO/ttScemaB9XbHXi/ex2ltDnvq5Tc8wTcBB7Pj2B3oA0z9VRbJbSf&#10;1jxCLQ99bIz6qcr6LbyPkLPzf7QRUkM5si3BIP9TiSECz0aIDWbRsjIEejbCz55NKPExB7dOgnGE&#10;gBylpR3JJ9jyiwg57hNkzrwiBp8jQVVvE7XI6KcaGuL3GSouoA0toWojHCup6qqp/hjj9dVY6+vC&#10;3ZkJPFyaI9hmcMH9vVEHVoZ6Md7RjF4qtipzLiK9CCwqtqt/DzbpV7sdDm8PydgRBW/PcKXUbkgf&#10;G8EmW4Ha3yu2a+/5UOn58zV+Cmxd9bTBPV1oJISLqLamh7rw4GADl4fbmJ90oZOqsbyuBhZ+byND&#10;U5SHlPwspFrNSGZjZS2zYH51EnYXG0heD1Ey3zMrg+dZOiKly4Zwi9alIEGbgNraQjx/uI9PX5/h&#10;aNOFkYkubDwgwO6tYIC3O1dGMLQ5jZGdRYzSUo5uTmKeEJujrRyWnIrTfWh1daBlshediw41OCB1&#10;OCcEipdbGCcER44JtdMtwmyLUNtU4TqX7Rrd2zympTYoP1Mqu8saclVfVAYITggvCiAbQ/YHTwmx&#10;8znYz6kA+RnO00UCjFs6v2ECbpTqbOLuEt+bCvJkEUMEbNuyE1WudtRPdqJ9votuqBT5XRmwthmQ&#10;12xAVXcBelytsE8OoH94gFta3kk7JrcWUTPYwQYjXQ1KRvH6CstOQSCdoA/B5mOIeQu2y1nMPl7g&#10;j53G+Dkhxy83sTuLjFIrFUIU1UEcQuN4sSbTiupyCKxiZBZVI6esEdaqFuRWNCKH6i2riJArKue2&#10;Apk8oc08oXW8aBKyMhFqSEWgLonel2CTL5Onc9vLnHgqtkQqJS2h0QZru5VgIFCsMohAsFlkPhth&#10;pqZ+UBnR7sWVEBTlspaU9k/yttWboW9wg80oBWKarNxKsZhc5DYXIK1Qj9thvrjq4w3v8HACIoF2&#10;IZPAKkRGTQHSq/j8SlrsCtqIcpOylAl8TbxV+3ZCbiKhpEFWnQWVAzUo76uCuYa2t1osbDpiZCF9&#10;JpUn4RZDIEZTJkvE8PU/gU3Bja1LQq5OzY2TybqxhLzMkYvhfrSR6pQh89wScnTIqS2GXirDE2wp&#10;tDQpvC9CpowkRCAwOpT/RyRCY/nfhFHFBYfBj2Dz8QlSFeNVAZIb3gScD7yv3kJ6ZDSVzSS+OtvG&#10;p2y1X69P4pInyFZvC2brKjFGiAzl0Zrm5KAvy6JigI3SEAE3mC1BcBFscnvIkq+2dgLQJvaUSm0w&#10;i/dTydkIPQeB6KTqc/Jxp/X/hJ2vk7Dl5KkY4vsP8nOGsi2EJT/TIn1+ORiguvwJbg4ZvWUM05LO&#10;tTVjb3hIpTR6tDz/N7CdTY3h0DWs6oqOtdSjr4zqmvY5ISgaNwi2a+/JCDHBJn1sN4LgfScC/t6x&#10;8POOho8HwSZKjYpNACd9bO5wKzYB2w3VN+cHrzs+sGZmY7i3D7OjTkw5hjDS142VqVGc723ieHON&#10;tnQSUxMu2PhYTQuvDSpNc3kRTKV0CGyktFYjtFQZBqseKWb+33qe36ZUWlEj4WamQ6AKyTAhXJSb&#10;MQ16sxarS+N48+wY79/fwgltp23GhryWEiSVmhFfwuuxkMDMZ7DR1OQZMLe3hHuvH+Lo6Slq+xqR&#10;IqOvRSZkNxainOdulb0ONaOtaF+UPItUZ6c7mDjfU1vX6S7Bt0MFx/3zXUJvhUCbpUXcw9yjTTVw&#10;MCTV4KWi++k8bISWxJDEsezPwy5xJN1aYnG5pXpzHEwSlIQet62LQyhxkhn9dcjqqkJ2VyWKhxpR&#10;R0eU25KDtFJeawW8BvIikVqYBGOpAfl1BajuqEO7vQsdVMitzj6UdjQis6oEiRYTjx0bA/7+yHw9&#10;/MwJ8NZHI4Cq7crkA5L5kdCZVvRsHLME29DCCKLYcgRHxyI0KgFhMRpExOkQm5KBZEMuUjNo4Szl&#10;0FsrGWVUamVupZZXAkNuAVJpW9IsVioOK9VGJsK0qQhJo+qg1A7nxRxOwoZlSz8b/1xCLKEoGfVj&#10;jah1ViPWGksVF0M4EHoFyUiUjnpCLbFIFsDzD6wwKqglV+mhqZVIRxptqEFVhrdQUeUiQ4Ig0hYZ&#10;4BHhQ6jxgvcNxp0A2o+gMHhHhCORViKzMg/ZNYUwK7hlMcxqRYKmxIzUkkwFoygerAgeqNRCLbIJ&#10;y4LWIlT0VtGetqJrtp8nTK2CWrgMIGTzt8n0jxyNG3AyGTnHrdyk+HS8QI6WJCbDDba4LB3VG621&#10;mc818xibkvhd8pDF1lpbSLBZZN2qJKY0qrTi4UlRCHgLNg0tfigbHi//QPgK2HyD3P1sYkVlZPS6&#10;F3yueyIlMESl0/7Z3V18z5b6q6MVvFmbxj3XILa7mzFP5TZWSljlE2g5tKUZGehOz0BPeha3Wdzm&#10;Enb5hJ0Aj/CRbVYulVouwUTQMQbfbm0Em00ASHgNZot1zUV/JsFl5vvyvfozCM+3+32MAXMmH88i&#10;VLPQxQu7r5DAo5UbKLLCVkaVV1uJVaq00ykX7i/PMeYZM7i/yO8/O6nUm4Btic9x1FdhoLIaXcXV&#10;SI1IxK13PHBV1oW+R8jLqOhVf2VDg/ziuY2En1ckPG4G07L7Kkt66y3cfrKgsr19U3Ld+cPPJwDV&#10;hObM+Bg2+B2OD7Zx/+IEzx7dx7MHl7g42sfB9ga21paxRODa7P1o7+tELS/AgrpSWGoLkFNtRYZ0&#10;dciUIRPPbRkU4v8fSeUXk5GOJMI9jhHJ4xBp4n1pyYRkH14+PcPLB3s43F+G0ZKu1iir84znVYyF&#10;jadMIDfxPKNo6BoZxBoBNb42Bx2BFyxTi1IiCIBU5DfnI7MmEyGGSEhxpvhSC0rtPbDvrhJu+xg/&#10;2yeA9jFyskuwcZ/2dPh4iYCbx+KzbWUnezfGMLAtfWfTGCDgBg/4WwkwgdkQ9wf3qeR4v+1App5w&#10;S6UnI58N051Ib8lDwWADLL21SG8rR2ZnNbIZ+b31KO3jfRW89ihYjFX8TbkxFAsxiMykaDAlqO+f&#10;yWu0pLUKRc1VKKivRGEDX19RDA3VsPRnxhRQZBDioVnJKr/ilal7c/Tr0wTbDL3uJKYpLdtHeqgO&#10;YhAcFolIgi0+iQom2YRkKrY0cx50mQXQZpUQcIVq0q45r5wKjTaU9iJGZ0BgIqGVygs5g60JlUAc&#10;t7GMqHSSlX+ELK8KphqSAYQwUWfWeFg68uix25BanorkkhSk0GrKqoOEYm6LpKOeNpFgSy6XNaF6&#10;JFYQdDUEHRVbWmMWdFRtuuos2kvCrcaCyPR4eEX745o/W25fH9z0D8FNP9qRkAj4RtLOJcerJVP6&#10;/EzkEiRZ1bkwSu0BqjF9FZVpBX9rSYYqaCyL2WOzqPT4HUyVGchvKUK9swltE53onO5FGUEXQ6+v&#10;MprI9A9+dgRP4AgCPIonocAtjqCL+wlsUnCZx0H63GJoUWLNbLkJuMQ8I9Jpk0VF6ooykULFJvUT&#10;dPk88TPTEKER1Ral7GhaOq1LQhx8AoLg5ROoFJv0s90SxXbTW4HNi4CL9vDBeEMdPj1cxy8uN/HD&#10;5Q6+OV7Hq9UJ3BvrJ9yasNjEi7aG1q9UrCFBk2km1NLRYTCh3cCtKRNdvN2VbkKXKV2BrzedIBJI&#10;mQk/bnu4VUAkrCRkv8vE0PN1fI9uoxldDNl2836JvoxM9GYRatmZ6Mjmc618v4IcOCtLVEJJKbN3&#10;Ou3CPYLs/grBxniwPEu1NoX781M4J/B2HAOYbm+Gk+rTUVuHnrJqaKMScftdD7x3RfKweeG2rCoQ&#10;sNGG+ntFw/NmKIJ8Y7gNUWATK3qTKk3UmlhXsaBX3yUQZYWCh78qeVhBsM3NTGF3ex27u+s4INw+&#10;/vhDfP3ll3j84AFBd44H985xfnaIzc0VbO6sYWZ5Cs1UTlXtFbRWlVQaxUgtSON/LU6AljNHoCYh&#10;/XAZSMzPoTvJojU1IUqvQUF5IVZXp3F2sILlxUkYeYzCUmVKUYpafx1NBZgsqj43g9eWHrGMtLxs&#10;bnUISolDsDYJfklU92mRyK7MRllLMeLoQIIM8QjO1CKciiejqRrdPKbTd09oGXep2A4ItkNax32M&#10;nq1Tdc0TcotUbVsY3B5H77rMW3MPAgjMbBKHs4QaYbcnGT+mCDQCTu1PwrY3jjJnHYKzY6FvtKLI&#10;0aTglt1dg/z+RpTYWlA60ICithI6LAqNJosqHRBhSUQkrxmpSRKSHq0myBvKslHSUo3S5hoUsdHL&#10;r6JDJNySCzIRQTcUWWBAdIFeDVBemaE/njmfwcz9WYwL2I6nUdddjxS2GDHRMYiPS4SeJ6fJnINM&#10;WgyzpRg5BXzTUn6Z0ibkFdbAWlQJa2kFLBXliDeb4B0fA2+CMShNliLJyFAGbVg2VUsmFQ2/bEYy&#10;AgmBkBwS2UolYokjyLToWe5F9UgtdARWYrHYTwkCoUCHeFkpUGJEUgUvcqqqpEqCtsoEjcxha3D3&#10;r1k7y2CutbLFS4BnlD/e87uDq74eeNeXJ7i/FzzCg+EZGQavqDAEJ1AtaggYKsn0/Gy02jpQN1CP&#10;XB78zPpsAiaTgMlRo6UyFSQxLxUphWm8P4vS3or8tkLkNeeivLsMrcPNKGmnNM6XycfxiM5KVMuu&#10;orNooxlRBFkUW51osbcEXRRVnYyWRvPklHRJUgUriVDTV1hocfNgomrTlmSpAYekXJ6s+SYVSTx2&#10;kbSkEWJZ9cmI1yTBNzAIdzy84Uuwed+mbbolE3Z9eDF7wueaF8JpSzusVny0v4pvzlfxS6q27+9S&#10;uR0u4QOxpRP92OMJtt5Ri4WGMoyX52O4iBbRIjAzEW5GtOuNaNPp/y4M6r52vQmdBFW7Ue5L5W0t&#10;4WVEp0EeN6CD0cnndvA1XUb3e3XIlpBsNzMItFZe0K20Yp08PwZpQ2VlwXp/Dw7HhnE2PYbz2VFc&#10;Lozj0eoMHlOJPFtfwtOVRWVFD0YdWO7twERzHVxNNYwG9FVWwRSXhDvv3YZKDf6ON27K3LVrQfC7&#10;Q6XG8L7B/98nDt43w6js/HHzbf/aT0pNFsNfJeBu3wlWKaGCg6PQ2NiKra1tXNw9w+W9M5zz4v/i&#10;i8/w17/+Fd9/9yt89cW3+P77H/Ddd9/hgw9f4eGTe3j6/iVWt2fQ62zG4FQnCppyEGEMcxf40UkN&#10;DI0aKErK4bmdTTBl6xDB8yVO3TZCk2VEQUUhhl02jM+46IyyEK5PQiDVe6B0YRBq8TJyXpCNBGsm&#10;gglDv7REBOioWvQpCDRq4J8Wq1LeV7RUYdDVDz1fI+ucI9nIRmTpqYwIxjKq7q1VWtF9WlSqtrMD&#10;jN87xggtqeN4Dc6jJYofKQizRTv6dl7a21HOoX3C60gGCmTqiGTtlcdkTtwk7PsTarG7TAsptNfA&#10;0l+K6slWleJIUha1LTkgWbs7JVW4pDSaaEfJYDXiKGhCCbdQwi00NwkhFBWhBHIMRYG5zIoygq24&#10;rgLWcqrh6nK6KwtFUhoCKCaCyZQoXodXpmUU9O6cmsvmohUd5xfPLc1CGi+aDJ6AaWlaJCQkITXN&#10;AIu1GJZcKjNa0fTMIuQV1KKouBZWqrVsqrWMAlpUaw4CNTzwqQyCLdhA26k6SdP5J5CslN/SzxbK&#10;Cz+EKkcGCKL45WPzktE80YrakQZV1SqWEW1N5v1UOSRxbCH/xBLCrJwqkJYxQZRbBW9LJSvCLbXG&#10;jPyeChiqsuCdSPVCtXYrwhfecSGU6smERDqMZbkwlFqRmGNEWBqtdhI/R69HMlVIoxQI2ZpCz0QL&#10;CpqzYanLpIrLRka1hTDLhbbUTP+vhZFgK2DLm0WFaK5JR0FbPmoGqtDgaCTsihUAY/m7Yvn7RJnJ&#10;agv5QwRoouDUSoW3k5UFbLFyIlNK68tyFNTSa3hs34JNQ6WWSLAZuG/if5LKk1IsqcAtMjkGscmJ&#10;8A2S9Y5Sc9Q9eudL6+R1x49qhLC77o3gq54o1aTi/Y15/PzuhgLbL+9t4dvTVXx5sERbOoH7hNvh&#10;UCt2epuwwhZxrq4MLrGnedLnRsDx+HSaBEoMAZ3BDbh2BTgD2miLWw1aho6Q433qOW6IdZmo+gR2&#10;ovjMBBiVe6dsqQo7aLu6c3OU7ZRRz8WOZmwN9qi8bMfjo6oP7XLehYdLkwTaHF5sLuLp2qKyoacT&#10;oyohpVqFwJjvbsVcZzscdWycUnXwveFFxXZT2dEbVGAeN4LhczsCXoSZx/UQ+NGWet4Ixa33qNZk&#10;RFSFr1JrCnIMWSjv5RWCyMgE1NQ2Y3fvAA8ePsDjJ4yn9/Hy1Qv8wz/8GX/4wz8Qar/Gj7/+LX77&#10;u9/h59/9DC9fP8Wnn7/Ck+dnmOEFbKMdS7HEUkn5I0gTjDBNGOL0cUgmoOKMSUgk4JItep4bcu6k&#10;QlvIxjqPjoGqTs9z11SQhXgqskhzGoKp7kPFxmbTTWTxuqBFTaTSi81JRyhdSCCh5ke1FsBrL1if&#10;AL/4UFS18n9dmUZaRhoCCboINqjBBF8k4amtKkYHVfE41eYI7egwwTZyukew7WD0fEslrRTlNv9o&#10;m85uVU26laWXfwObjIRSufXvTKrJu26lNgGnzF8j3OT5vTsj6Np0ZxFS60/XneheG0Hvpgs969yu&#10;OagGndyXmg79yO2tREyJDqFkQJhVg4D0WOWE5FrJKMuDld85q6wA+mLplzeSJRoE8boLkvmvZMqV&#10;ifMFSs85TN2bxdTpBEZXbcgtMEGbFAuTPg06mTwYR5+boIE53YKC/HLkWstgyChApqUEpWV1KCqp&#10;RHo27RNtRSpP1jBDKkLYeoQZSV4jIWbiNp1ByxXKA6vgxhYjJIeKxSpKRhRNEoqofppcbUgQpZZP&#10;RcMvGJunRVyhEbFF7ogvNbmjjOqtispN5qzVmpBYKRk/9DDV5iCliPKeXjshXw9tZRbMdfnIbCgi&#10;jIqQ3VAMa0slsmpLEWfOQJwhE4n6TFhKirB2sIjt82n0jtehka1LaQt/Y4XAjSqKoS0j8PnZYlfz&#10;2vNVhpL8tjxGAfLbi1DSXY681kIYKjKoTvmb2MooZSaKLYvq1OxeLytAk8nKAj0BWwrVWCbtsNhQ&#10;U3U+7a6VYKO1LubnyUJrgV5pthpMkAsgWhevapSGxUQpxebp5Ufb5A1vQs2XUPPzCkRoQAQC7wQi&#10;iHY0KzoWl3MufHO2gR/u7+A3j/YV3L7YX8CHG5NKuT2dc+B8pBt7fa3Y6KineqvEJC3haHEBhthY&#10;DVqyCTlaSCryTpPBbUsJq06BVgYhRjvVzvskOgRemRnuLaMjg1Dja/v4Hv1WCwYKrGremkzjmKFC&#10;WySYVjrbsE71tT3YhX3noALX5dwEnvBifLY2gxcbiyruz03hgBZVMu0udbWppVWSSlwGF1ao9IYJ&#10;tlKqyCjfYFwn2GR09Po7XrTogWq6xx3a0NvXg7lPqFHF3bgaSDtKqL1HtUZbeu1dHyq3t6Ojt4Jo&#10;8cOQqklHbV0rlpbXcX5xD3fv38P7r18Sbo/xyWef4de/+QN++NVv8asff4sff/Mbxg/4/LMP8fr1&#10;Yzx//wJHBENJXQ6CE9nQJBNsKYFsnEKRz/NpbnkcLZ31SLcYkSLKPZ0igmDLKM6EgQ1baq5Rpb2K&#10;pXWMJLRCjRQKGVraUAPPLz3VPkUDtzHZvCYoHOIY4bS3otj8DckIJ7zCNTGwUuksrs6hprkaeiut&#10;Lh/TFOeiedyJ3hVaSSo2AdvEvVMME262o03YTza5L31tK6q/bYKKf+/je7Spy2qE1C6TbQ9lwvCE&#10;e3mVLLtSk3XH1ZIpgZqsCx3YH1Ppjnp3HOjZdvBx92L53k0B2xi6CLiejWG1P0A4DuxSYND21s8N&#10;QtOQi+DcRLJC5qxRuUnyVh4fY2kucupKqdaoYnNSqdRSFNQC+bzADBkVvVimt57G9Nk0Zg/5YcMN&#10;KCsxI48wSo6NRFJCrKrIZDSkw2Cg3bOWoLKmFeX1rSisrEVeSQXKq+tQWi3TPoqQXlRAqatHEOVw&#10;KJVaGA+8AC1MpnowIgi2yBxaMqusNNBRrfFPopeWuWOGCjPaJruoutIRS4saZ5XEkzpCTqe8cwyB&#10;FSfpfBjxVGsJtKMJlfzjq3jBMxLKJEdbhhpASK+l0qJl1NczuJ9GJaetzIaxxoqspmKUdDUiu7qa&#10;LWYudBl5aO7owN3Hhzi8nMfu+SS2TmfgWrShppu/sb6EICymkiqAsZwtKb9HcoEGmXVZKO2l/eU2&#10;vToDeS35KO4sRVlPJZVcKVtSKjaqsyT+TllwL0ouTgYT+MfE8mRVa2czUqApSEduU6kbbPx+GVRt&#10;popcNZBgpD1NK8pgy5QJPbcyQhovrbyOFj42Gt4BAfD2CVCrDzxpQf2kT4i2ND6anxudjAjvYOhC&#10;wnA0Zsc3PEm/v9jAbwm23z85JNw28cXeHD5YI9wYr1fG8XDSjqPBDmx2NGK5ia18TTkmy4sxWpIH&#10;Rz4Bl5vJyEB/DoNWspc2spvRkyORwchCD1VYLwEm0ZeXQ5DlYqgoD8N8n7GqMsw01GBOUg+1NWKJ&#10;Km25s4VQa8P2UBeOxwZxd3oUD+enCLUZQm0az9cJtvUFPFmew90plwLbWm8XVns7cTY5ivvz07Su&#10;TlUfwdXQgNrMHKSFx8HrvTu4SbDdfMdD2c1bVGq3CDWB2a0bIQRYEEFGdUaw3fw7uIl6k343Lw9a&#10;1qA4gi0DXZ1DVGwnODg8w/LaJk4u7uKjTz7Btz//ToHtu+9/5PaP+MOf/ox//pd/wo+/+g4vXz6i&#10;qruP7f05JBsjERjvRbj5IoRwS9CFY2FhGJ988AR3T3ewSoCPDPeis70G1fzfy9iY5ZdkIof/u7GQ&#10;/3uemWqFToOgCtRStRNusbSREQaqLjOvI+5HUX3FWOhmqN6ickwI4jUcYWLjSYhpaXXrO+rQyoar&#10;mIo8hmqukP/x6N4GhjaWYNtZJwf24Lo4VmBzHG8TbuuwH61SrS2reW5zD/aw99F9bL45U4MKkh9N&#10;JuH2E2Q9b1MbySJ5WQD/0zKqQUKtd1eyg1CR7dgJOUlLRNDxOTI/TkKKSUmqNJkELMWkencm+D4T&#10;6NmZRisVnIEiIohwC6cbkoHHYEMcf68GSYXpZIhWCaTALIIvOwEBmXFusPUtO9Wi7/njaUyuDqK+&#10;KRf1VClNJbnINdGGRocjJZF/bmqqyiSbrDNTmeVBl5eHJLbK8QYDktlKmwvzYS7Kh5b2JYzWRMAW&#10;pJcRikQEm2TFgdgwXsi8qKMJs5g8ymhe8KrfSfqfspOQnJ+Gzulu5DRZEZsrhZU1DOljIwSKdIgp&#10;JuQoT2NK+KcSYnHl7pDURElVbPFoDdNqMqCryYSpPhuGBgv0DXkKbuamAuS0liCvo5LqqgJZNcXQ&#10;5+eid2QUYzOzWFiVuoWb2D+nauOxWD+YxNL2DJb3VuBamkabow/l7fXIoprKqMiBTvr82DroCdnM&#10;mhxY+Dm5/N5Z/NzsegvKCbei9nJoi6l+GSZZ4UArnZBDBWzRIlHNayPUMzR8zKIWOpuqrWp+naWp&#10;BDn1xVSKtKWiFHmCawk1g8BNjZbqkcATUwYP/INpq/yDVR+b121fqrUABHgHIYYXdrqOQExIhSky&#10;BsuEwNcnW/j+fB2/utzEbx7u4teMX97dxKfb03izOo6PCZCPN2bxcmEc9120g4Od2OpowGJ9Baaq&#10;aBfL8+GiDRijnXcW5jAscBTkwJ6fBTv37UW5cAgASwvhJMRGKksxVl2GiXqqv/oqzDYRaE21mG+m&#10;SmttwHJ7A9a7W7AjKs3eg5ORflxOOfGI6vLJwiSeL0/hGW2obJ8vz+DBzASO7DZs9/dizz6IBwTa&#10;i41VPFycVZWttm0EW30tmrJ5PJPYWHoF4zbBJgMJAi0BmUBNYPYT4GT/ptwWsL3jq8AmIRN6w4Op&#10;skN4XsYZ0dzQi/3dCxwcXFC5bWJufgUPnz7FZ199g69+9h2+++G3+OHXv8cf//xP+Nf/+Df8y1/+&#10;jC++/BBPnp2jsa0cIfHeCEryQUCCN8KSfJFjTcOrJ2f49qPnuL+/icOtJZwfbuLJyS6eEHQXB0tY&#10;XxnDwooLte3VSLXwHM+RgtpaROiTEG5Iolrj9WQWZ0RVRjUXQaUmai1a1Bv/k+hcM52LzI9LQQyv&#10;QVmap8nWUQWmI4qvKaV9d/GznbtrcO5vYfhoB87jPQU2+/EWY4NWdBvjFzt0dDuYudzB9L1tLD07&#10;wOr7R2pQQZZHDcmaUKozyfbRfzAOx8kMpG6K1CQePKANFbjtDat8a327tJs7w5DSfm3LkjnXpkp9&#10;CuA6VqSWKRXktqxDHUcXt/18X5kQbO4spiXlOS9TxTKTEUi4BabHIUBWHmTGq6JMshIhjBHC21cy&#10;yrNhX7Dh4P4GJud70UFL5eitxRDtWmtlkUqsZzZoodUTIDodEk0ZiNIbEZSWgoDUBAQmxyNEk4SQ&#10;VMKLFlQiWCfBloV/gL+eH2pMUJkv1CihdJwTZLIkIsLCA04lE0XiipqJpx2VWf7NrhaklqbSSiap&#10;bLvxRQRfEeFWnEqocb+ErVA5VY8MDVfQqkolq0oDNLVmaKrTVehlrWgd4daYj4zmQmS1FiO7uQQZ&#10;tfn8rFR4RwepZUvLbKn2eDKNSVm03QXsUnbPr49hTsU0FreWCbo9rO5tYn5zBbapYVS21yK7kqqw&#10;lJAhmM3lOcilzc1pyKHaMlPZyYL6PFT2Ue01FxFmyUiW35eRiBgz7UYuwcSIzdRRzZmQXcfXNhZT&#10;AfJ7cpvfQvDSmpr4GRl1BVSyVCCFZgU3Y2mWW7mZqQCTEhAUJhN0CTdaL1/PAAT5hiA0MAIRwVFI&#10;S9Ijm1Y7KylFZcH48ohgI7x/uEdLesmgHf3V5TZ+cb6m4PbB6hSk9qjE6+VJvJgfw5PpYZw7+3Aw&#10;2I7d3mastdVimXZmoaECc/XlmKWln6stwXx9GeblvsYKzDRWYrqpCtPNVZhprmFU874qLLTUYpUq&#10;baWtAZs9bdgd6saBoxcnowO4O2FXULvPz5N4NMfPXpzA06VxPJ534d7kMI6HbTi0DeFsdJigo43e&#10;3cLLzTUqthla1zEFtsnGOrTl5qFER4cRzdaddvzOu7ISQyxmEJVbEK6/F+C2oNwqxfYOFdsVqrR3&#10;BHABuMn7ve7wGIYQGr5xSI7SI11rRVlRPUoKa1BSxCipRltXDwYdI+jsGcICYXf58Bk+//pb/EA7&#10;+vs//gY/+8XnvH8cGqmQJmBL9kNAkh+iU4LQUF+ANw9P8f2b53i8u4mDlXmc72ziwf42Xl0e4hkb&#10;nCNasjlem4XVOcqiRqfFI05PKyap6WVpHq+raAqFGNrSmGwzIsx6qhlee8Y0igm5xmhl2RhF5RB4&#10;5iSEGmTuHJ1QtthaNnhsdBybyxjeW4djz71o3iZxtK0U29i9fYzf26P13KVi28SkQO50Ha7zFcw9&#10;2sHG6xMqvCU4T2cJQ1ltQGt6PgvX5RJcd+cxTBfoOJmC7WwKI5czGLkQdSdLsAi3LYeqhOWGm1TC&#10;knRJg1RttKtUb72iABl9hNoglV8PbWtGWzFCeR2JIJJpVYGEmp85EsGS7swcQ+DFIZKqLTyLii2F&#10;MjazMAuu2UG4XB2wdVfA2VmNXtqvtsoCNFUWoqq8kLI4n97fjEi9nj6fHt6YCj+qMn8tfa3MedNr&#10;qNDocymNQwhCOcDSryZqLZgHUyjrnv7AlkY6+LLi6Y15oRNs0bkaxEmnuyURBQTr7OkcvX8zLK1U&#10;Rw3Z0FCRyRpRtU5UUn9LmvCKNCRW62lJac2o2hIFbIRKWl2mmtOWSrgllNGilksBZp4YRekqJ9yd&#10;2EBc8b+BwLgQlDWVY2i8H8PTg7CP92J2bQJbJ2tUaXNY3JnBLq3b3skODi8OcfHoHA/ef4BHrx9j&#10;//IAPaPdyBWFRTWmLzIity4PxW2EEMGbRSudW5+DnNpsFBKqplIzErOTEZ0eT/vJllNUa2YKkqxG&#10;2s18QqxAWdHc5jJYWxjNpciqowKmLTUTxGJHNdLvSbilS39bWbZaRyr1TAPDw+HjF6QUmz9tZzih&#10;lkAbGh+ZgKjQGKRrTChJp6qqqsLLtQV8d7aBHx9sKcX24/1t/Ipw+5Hxi9M1fLGzoBTba16MLxfG&#10;8P78KF7MjeDpDEEzZcPl+AAh14ujoQ7s9bUQdC3Y7m7ETncDtrrqVd/cOu3OansdlrldVtsGrDDW&#10;OpsIsxbs9XcyOggoKrThAUJqEBdUh/cJtYczI3g4y+Dnyf6juVGqtGGV5ffA1kuwDVLB0TpvrePz&#10;QykII2BbwVNC4e60i1a0TxV46SnkOcsGuEhrJtzYuF73xq0rXmrKxy1Z7P4eYcYQgAnUrl7xwfUr&#10;tKAE2+33ghhsJG5HIMyPrb9XNJIjeH6F8zwNSkKAVwT8vMMRFBAFndGEgpIyRMWy4UpNR1ZuIeqa&#10;WmEneKfnxjFJOOeWZiI8KRAhBFpQsg9CaUM12kjY+1uo1Dbw4eU5np0c4oS/6eJgF6dUTvcJkPOT&#10;FUxO96CkRlb7sFGkQEimUKhprkAZG8BknsvhaREI0kYgmo2lrlj6gouQVCCJXdNUSBdQJNV9EhvD&#10;2Hwjr0ded3xuBG1cmJmCwZqBvkVaYNpR++4GbBL8fBuP69j5HibvHxJcO0qxSYydbDDW+ZgssF/B&#10;LOE2dncZksXDLmm/j7k9I+Qu5jF6sYDRM8lAMgfHqUzq5WMntKfHVHGH7sy7/ycZpdOdSURBTUZK&#10;JQ+cpAXnfbS3st5URlqlL8/cWkiQxasJ8BHkRkBGLIIzCbWsWEKN4Jb6JRRMV5LSTIhL0cBKuHW2&#10;llGplaKfCqK9ogDd9aVooh0q5oExyVpH+noZ6QykGgswpcE/PU1tg96Gu6XQqpEZWWUQ9nbOWlhG&#10;Ej+QBzlbA6kmFVeQShVGtSU2s5iWrpTvXURIFaYSZvmYoowtGyiDlvbS3GxBerNVrSwwEHLGJosC&#10;l6w2SK50T9aVeW1JhJ+mWkZHqaK4Ta4wKdsaW0wpTtnvmRyO98J8cMX3Jq743GCrFwcL7WEeoVfa&#10;XIDqzhI09FWjw9GMXpesU6OtWRzG/MY0VvbmsXm8jIPLLRxR4eyfb2B5fxa2mT40DFbD2pAFY1ka&#10;avpKUdxqQVp+PK1qEiGXhoxKM/JoUy1UXsaKLJ54tApsdWTwQCxmYWslLI0lSrVl1xcRaEWEXAnt&#10;KNVbQwEVJl9HmOloQQ3FGYRaDoxUiCkWI1vwZPiEhcHLL5iKLYw2NAgRgZHQJxtg0PC4RicgIiAS&#10;Vm0OWvNLcTo5hp+fb+LXD3bxO+lne7iPH+9u4Qe2wt8fr+LnR6v4Zm8Zn1Kpvlly4fUi4TbnxPMZ&#10;ST5poz0dUHF3pJeA68aZowunjk6cSAWsoTbsD7Riv5/bt7HH2Olrxd5AO/aHOt9Gh9oe2rpwNkzr&#10;6bIRmgLOYTyeHvlbPJx08LEhXIwQfowncxP4iOric6rOz6gmPmeD8yn3X28v49nqLB4QJLtUbDPN&#10;TbCVl6LVko0miwWVpkwYI+IRQLjdfscDd676EnBUaIScx7VAQswfV6nmVIhyeycIHu+FEGixiAkk&#10;UEK10MWbUZpdhbaqTvQ2D6Gxqh11lU3o6elGZ2c3qqsb0dY+AJvDhebOTjR3NKNroA3ZJVkI04Qo&#10;lSb1YkNT/BBDsBVa9VglwI83lnCXCu3pJS0u1efOzgZWVufUgMLM2hgq20ooJthI6eMQlxSNDird&#10;508vsL3Nc2+knY6DdiwxSH1GvDFa1dPI4bkk04bCKSYC0qJ4LcYjlud/ZBavVV2sihBek+FyLdLG&#10;lvQ0Y4LHcoQqTdId2Qk1O5XjuKxIOCO4zrbVSgSJ0VPuX+xi4j4fk+pZd9cx81Ss6wKGqKrsBNvQ&#10;CZUbYeY8kyVVsiaVyu14gTFHJTjB54k9dS+MF7hJX9vAzhjshJeMospgg4Ke9MPtjtDeEmwy0no4&#10;QWU4w8dcyGovVlPANHQyCRQWsfkaJFL0JNPRxcuabQqNK4kpBILOACs9eV1FLjoY7aUWtFLCttYU&#10;oa46D1lWXiTpyQiTUnvaRCozKgV69CDaoSDCLZjqLYQwC6P6kwGDEHr/ED4/hBevFDhx1xmVBI1s&#10;JQq0agVBYqmRYNMiOp8tIbcx/KIxeRpoK02w0WfntRfwD6AdsJLO8oVLZcF7BomdD0t3KfL6aNc6&#10;igi4LEKPMKsyqSkfMoCQUKZVxV1kMm9SWTrVZSzeDfPCFb9beMf/Nt4L9IB3rD9i+aeLRdQXptFO&#10;psNSm6MgVNBUgJLWUlRRudb11KChtwatQ/XodDSid7iJwRPXWY+O4Xq0D9ehprcEeY3SuZ+EnBoj&#10;smsMiDWHUaGFI5W/yVxuZmQjh/Yjqz5fZRGJ5MmVTqtZ0km72lIOM4+zDBpICOAEbtm0t6LY9KXZ&#10;0OYT2mxcZNJuPK1EWCpP6thoeAWH4Kan1BcNJNhCEOQTgqS4FBh1ZuRkWpEUSzUcGINCrQm7IzZ8&#10;Q0X6mwc7+N3jA/zu4QHV2ja+o1r77mhFge3bQ8Jtfxlf7S7ii+15fL41h083ZvDh2jSV3ATt6SgV&#10;nBOPp+wKdg8mBnE51o/z4W6c2Dqp5v4+uhTEDgixQzttJ7f7su+gWqO9vUe1dn+c70OoPZx08r0c&#10;6rYA7S7t6SWVmhR5frMxj6+Odvjd9/Dl6R6+ON1h7CqwvdkRxTaDy9kx7DsGISnDR2rK0VdSgL6y&#10;YnQWFaPaTIUbkaDm9Xm8y7gWoNSbLLO6xf1rhNt774pyk4GEIHheD0W4H887KrTEsDRoY03obRzE&#10;nHMeO4vb2KLtnJ2YxtzEBJZnF7C2tIGpiTlMTszA7qTa6G1DXVs1UmmXQlKCEZgUgOAkf4QRanEa&#10;2tDaQowQ8ONUrcdba7g43MfS4hxc4yNobed51t+Mpr46GOhmEkwxiEwJg1afgGnXIAG4iIXFEbT3&#10;1iHOGIOA5DAEp0YgXBeF6LdzI6XR9E8JRQChF027ZuT5F2GKg0dcgComHqSPQiSvSRm4isxMRSsb&#10;rinaTZV9d38NozzWrrN9woh29IwQUysR9gi2PUxdHmP2yQmmeO4Mn61Sma1i/umOsqIq/9qR5GSb&#10;JsR4LA5naWkJNgJO1p5KqiIp7zl0IACTaSDjaqmWJLPsXbdD6ig4pATgyTTGLuZoXQlJ3pbElA5R&#10;gwSj1Dse3HIhjSJBZj1IsomUAg3SChORykiwxKqBvStpkkBSb0JWdjrKKWNrrSY0U721VxWhnmqt&#10;sCgDqbwIYwyEk4GgkkwdMn2DMjfYRLjxtsxVC3kb6vF03mdKoIqTNCJSMDlWyUOBmkQcYRZhcSeT&#10;DJc1o5LtI4d/CCETmZOAiqEaFWHZ0ZSbcQi3Jqo+tjgqsETCSlMti91FvVmR1VmI3N5iFA6Wo9RR&#10;TTWXRajpkVylJTwpx+m7b8b54b1wL1wPY6sdFQCP6EB4xwerQisxWQlIykuhejIivSqLYMlFZq2F&#10;cMmDtalY9ZHlNebDWpsFK8FZTIiWNmWhhCArrEvnfQbkMrKrdDAQbGl5cUizxsJEy6yTUoKmKGj4&#10;W9Py9MhgS5rTKNNB3NM4chtpPxkCNT3tpdynKUxHapFZjYoayi3cz0AK/5MYE48NG5YISTGeFoMg&#10;tuACNp/QcILNF3c8AuDjFQxvKULiF4bw8FjodOkwm3KRFMkGIyIG684B/IyK7Qcqzx/v77jjcge/&#10;omr7nnD72cGKAtvfw+1L2lMFuO1FfLI+i1eL41Rww3jGeDrtxJO3gHMruT5cDPfhlBA7JtBOCLFj&#10;Oy9eGRhw0Eq+3Z6P9OOCUBOwiWJzw8ym4PZ4ioqNNvT50jhe8/M+3V/FVyfb+BkvtG8YX/Mi+1KC&#10;F9onh5sKbKLY7s+5cDQyhLXedkw2VmK4pgQj9bIaoQpdRUWoIeQNkUkIuukPH9pRT0LttqwNveZP&#10;sAXgvXekvy2Y9jQEd66xgfCOQbh/PKL8E5EWk47ehiH0NPShvaYVfe1djHY4Onsw4xzDcJ8d9j4+&#10;3tmOhrpKVFTyP5bkqqnhBFuoAltgvB8ikgORqo9BrXTx1JSirYbfs68HNkZnRxsaGmvQ3FaP+o4a&#10;mOSipeWK00cihmDLzdVib30Kzx6fYMjWBg3hJckTgrS8xiQrDB1IpNhM2s1Ywi01NxWJhGKcIRxJ&#10;tGrhaaHwpyUOkJKOqaFsIDXQ0zFI+cioHA161ybU+lD7/iLVmgwYHCiQ/RSu8wPCjYDjsZ+4f8Cg&#10;yjtdJXTmMfNoG8sv9ggfSVdEdSVQe5vdwylq7WyJ4FtUCk7UnZrQu0fAqZgi3EYZktdNbKcbbpP3&#10;pJ9ugZ83R9BN0dYSduczcMmC+qN5dEwNIpuNvoluz1JtQklzBooaDMgooRPKi8EVLcGWqjPCYNKj&#10;JD8b3Twh2srzUEGFkEdfrpV5I/wzotKpvFR/WTJhlkyY8SSRdNf0/ZKWKNgk/WvcF7XGliOIakjS&#10;iUjHnpqAS9spab4jKK2jedAlO64MHkjOtTALQfl2CVIo/0xzgwUN4620p2xR8hMU2GQ2cRSBGFtE&#10;uJWZqNAykVaT7U4k2UQ11F2IyrF61Ew0oXykGnkDRTA2ZvC7ROF2oh98NTzJ+OfLCRDGPzNCYM0/&#10;NJ6tYjJtcSpVpJaqzVSdA3NdLjKo3MxUV+a6PEKOW7Z6aZYktsLR0LFV0Fvj2KJyS5AZChLcwRbD&#10;XKrhSRWNrHItLJXpfG4yMou5zdVDX2Bi65lFgNJeV1lVpPA+ydvm7ncjvPi93KsSaN15LCN5XKUL&#10;IFpPxazhd2cEJRNqidEIjo2BX0Qk7vgEwtObUCPYPAk4UW9e3oHwD4pAZEQSIoNoR/xDVZbZX7Kl&#10;FbX264d7BNy2mv7xPa31z3lSf3Ow/DewCeQEbj+pto/XZvDR6jQ+WJ7Cy3mxqKMKcAI3AdvDiSE8&#10;oKK4JKykH07gdkZldsZ9CRmAuCDQlEqjInswIUqNYBSIzbvwYmEcL5em8MHaLD7aWiDQVvDV8Sa+&#10;pv359mKfcUgoHyiwfXG2+zfF9sHuKl6sz+PR4iROCMetwU4sdNZhqqUCU601mGiuhaOmggquHPVZ&#10;/B9jNIjxi4TvDVpRWV0gS6jeIdzeCaRao/p9L5SKLQL+HlEI9qFt86CqDzUhT1eKfH0J8v//bP1l&#10;eF1Xmq4LZ/duqk4lMZOYmZmZmZmZmcliZltksWTZlplkZkrMGFMShzmpFHT3Od+f53vGVFy7el/n&#10;x3vNxVpaa8173M8cY45h5AAbIys4Wdoh2NUXIe5+sDU0g525JWwsTGBhbgAzCz0Chb99ARHWBrWN&#10;2KyyHgrqm2Fta4jo8AD4ezrDycIUAW6uyE5NRmZGKuITYpCQGgdbD1to8DegzKShQAhp6MrB2dEI&#10;1SWpaCJ4zBhlNylvYYJaPb1qM/fDTaLBo3gI+VBj7PQK80B8ejj8Q50IQXnuw0w/YtUzXTHnnwxN&#10;UAV6/O2JzoS16lulYUa5bNzS28QsHNUS2ATIBNTEVoAtt7dNsrf0jjpWtTRwN4Nwy+mtRt10JwqH&#10;qhFH60pqzSOcxGSShUhnJM3oKqV9VRBq5dKxufTOcj5PTJLJqNoq5pcT4+EYU/lcEUPFZQG0zM4i&#10;/o2C3xd8yUOemP67rxJF/Jv5jWUISYmAtYc5vCPskVkcgqwif8SkOsE33Azv6BtbQcfABAYmxrCz&#10;MmOL5Iogd3tYiIGC/GDV+AHIcyum8xbHyrbw9s00si0CYob8QEUReGL90PW0ug2GqoSJsC/uqLZi&#10;vJomS53mpSHNnSTPUhKAokKKoR5yLBm2HltpbCL3i1Wi1J30EJQXDm3GSTl7/l2CTU50Mojoyuep&#10;uRhD090MmmJ6b5qbON5mECC25jQ4W9qbK7yy/RBcHA6vdF9ouTEaEoxiSiFFvg8VW5HFGVkZCTWc&#10;CTRPY+gz5hr6WMA0wBZmgQ6wCHGGCY1Nl/DRpU2Jnki3IDdEpYXCO9yF5Qz3YBv4RTkhIScYqUUR&#10;SGLF5YUgkPYYleYPc2d9OBKUFduLGF0jYUQbU+X/qGGvL3UICCMTExGKKZLEWQoiGohjIzKG6rRJ&#10;2rEYq6YvuurZKOixMVFTwlZN/oBFqStjs7IywSaPd9dtwR/XbMXa9TLSKuYCbB8QdH/4o5jfn1Ho&#10;fRkJbDkRwTg23IorUz24MtmL82MdOLuzVeoZPcgfy76mMuxtLP27qYntKtQIHMbQSdradNnqVsBN&#10;AlteCoYF2Ai1fsbHfoKrhxDrTIqS4CYg1ytuJ8x28PETpTmYqhDDSwokiM1U8/VrCbL6Miw2EKTb&#10;K7DUXEWg1eFATyMO9jTjYG8Lqw0HGIOWe1okWxMljrXNNFZholasU5qHbkbalvR4VMcFoyI6ABUx&#10;QSiNDGSFIC8wAElu7gizo93rmkB9M03n39dhzT+/j3f/9zqpN/Q/CLY//rMsPvg3BYKNDfN7bFTf&#10;o3nL28FK0wv2er7wtAqGl30g/FyCEOBMQDn7wtXWES4O9nB2puXb0roNVLBVS5jaJmxgbVTdKC3K&#10;o6olh7AwHzRUFiMjPpr7mTOyE+LQ2ViPnq5W5NJWvYM8oUMwqhJYsoyYcny+nYM+khP9ERXlCRPu&#10;VxvEqmUqWxg35fjb4XukbGxjWtqsx31Tm8lKWxka3EejE8NQWZMHZw/RAcFkpCMvDfuw9XGElin3&#10;QUJQXp+NHm9Tou2FZMUhR4CKjV2+6DggxDLZiGSzYRFbUVldope0kfc3M5ZuRwHNrWBAnJFQjbKR&#10;BgluGV38/1gS1HoIsV5WT4UEzAzG16yeKr5GJV+3XOpVzeqmydHG0jrEMJF8QqyAjyMUCbyM9gJk&#10;M34W9FegZKAaRV2VyKxlRC3KRnBCGBwIZJ9QexRXRvH/tWVZIzXbFe/oEWxaRrQ2QyPo6+nAka2O&#10;t7MVHB1pL7bMr2KGCtGjydpmriHZ2FbRShBk4jiaAJm0MDJNYyPv22wmTh3Sp53pQ04a1kHrorUI&#10;OxPDPATYFGy0pUG3StRtBZY0/Td38K3cuWX4N0QPaWBOGEyDrSHvQCgy0ikSQuLMA2UnIxqbKdTd&#10;BNgsoO1lBV1GR30/K2kq8LeAMw6xgk2sPeOpG9xSvWAaYg0NscaoqzjvVEs6qV7L1QTabkYw8DGF&#10;SYAlTAOtCDUBNnteJtR8bKHiZE6z49811oNXsD92TO/A2MIIBia6UViTjbjMEGSXxqKBLUxtdxGh&#10;5o7EvFCkF8fAgVbpFeiIlm7+cEe6EZMZw4jKH76dAU3NmJFXdA7YQZlRXKxEL6C2VYr8AmxsPPhD&#10;lRVgM9Dmj5z3qTJSaKlBVlcd2zTZgBBs6+UU8N4G0YEgg3Ub5PEere2P79LY3t8k1Xt/3MIdVAbK&#10;67Yixd8bB/sbcYlguzbbj6vTfbgxN4iL451YGWjEofZqLLMl3F27CjNR81WrHQnTJVnYRbvaVZiB&#10;8fw0jOamYGd2EoYzBdDiCDPaGaNnR2KkBDUBt/5MwoyPnaTlzdUUY1Es30d4iRKX5+sITgGyRsbN&#10;Zv7t1locYOw80NlAkDXhMHeuQ4Taof42HBnqwqGBDglu+2gTe7nTiQ6EueYaqQNhuCwXvQVZ6MhO&#10;QXNaDBpTotDA91OXyG1ynHRWQ1kEW/WAAEQ6ucHTxAbW6rTlNduwRkxP9L/W4o//ezMvy2Pdvylh&#10;07v8jD/QgdomCzgahCLYPhMRLrmI9SlAjF8uY2ghEkLTEBuagGC/YPj6esPLzx0m1gaQ15TBJgE1&#10;2tp62toGlQ2QJdh02FglxoWhICMR+anx6KqtRF5CLLKTYlBbztejbeqb6UCT0FEmmLYxgqrQrsLY&#10;kJZXpMLR3RxbVTZijSIbL4LtA5rWBt4vZoZRFGPYxFk+utyP+BvZqqoATf52itgA5RelwcDGEFt1&#10;2BCqKzJdMDHYUWjMDODs6wpHxmJ53mfobIHs1nLks6ET0JKGefC3+7ZXNKOjFtm8rWioHSWMxMVD&#10;LawmmpSYrFKcT1ohzQSS20eQcX9IJ5BSaF3JrDRamwBbVjeh1icWjRGmV8bXKyHoipHZW4ysXl7u&#10;5mU+VwAtk3ArIBRzO4qR1pSLmPIUBKRHwCnYG85+PixP2q0NXHzMERptg7BoU0TFmyMp3Y5R1MwC&#10;mobGUNczgIqKKiyNDeHr4QBv7nAWrsbQEIZDuImpd8SQjU3M9ptZYppvOdqVANFW3i6MaxsBJUMD&#10;22apS1CJmWZZ4jbuuOJMfXGmgeimledlUeJ+cXxtK19fzK4rQ7AJeIpOhIDsMLgkekkrwCuKWXPZ&#10;aonzRZWp5GouplJp8ovW9RErUNkxdtrDwN9mddGWIFup99Qo2BymYeYwC7eCZSQtlMpqEkoD8zOR&#10;pj/SdjeGjgeBTrAZ+prDyM8SxozBRoyeOh5WNE0Dvh89iNPCNqurQk5Lg8qbh/6JAQxM9iC/KhWu&#10;tEUXXzP4RzojqyIeAbS1pMJwbj1g6cbPMsQF3YNt6NrRhZzKXIQkhcE52I0GaAJNRn1DNwtpIkw5&#10;fqYiIosoIYxNbLcIgOmwITDQgRy3W9SUIcsfrQwvC8BtUVEi2OSxZrMs1mxkvBLGtoZxVMTSD/jD&#10;J+Tep7Gt/Y8tkP1gE+K9PbGvpx7nxttxeaoX16b7cWN2ADfnBgi5Xlwa68ZZ/mCPdtXT3GhQouOA&#10;reMs3/cULW1cxEYa2g5xwJ8GNihMTMRLgqSbIBnMTsQIHzNJq1tknNzTyDjbUoMDNCuxCLMA196m&#10;at5exW0V9rD28f6DHQ04RBs4TBs4SkM70tssQe0oP7cjA+04LMZ7EWyHBzv/bm0Cbm+tbZavOVZT&#10;gqGSPPTlZ6CX5tPNqNuensBKREdGElqS2fgkRqNGnF8aHi7N3RbhyHRi4wgTFTbUf1iPtYykG/6Z&#10;Mf+ftbD5Xw2hss4eZkrBCLYpRIZ/O2NtD3JCOpHkU4NQ52wkBOUgLYbfaUA43D1cGBFNoMJIKBbf&#10;Wa+xhRDZhHWqm7BeeRPkVWXg4GiJ5DhafWgAcuKjUJqWiNy4KMQEM9IGeMPDywUaRmx0jbjPaClg&#10;q9pmWNLuszKjEB7lBQWtbdigvAEfKLHRUiaE1bfwNyJPu9OBFoVEw8yIFqbL2KkLWU2KCH+zJjZm&#10;CI4KgoGdmQS8NSqKWKekSINUg7quDmydnKBtoM/fEM1SSRZ+hGtBWw0K+5pQKKyMIMvuqqPF1RFc&#10;ws6aUDTQipKhNpTS/osE2PoIvG4xG2+pZGElOxtocFVII9gSW/MR35yLpPZCpLSXEngVyCYA8/oJ&#10;9b7fwUZjE1DL6V+9LsXQDnGaZ7m0Urxrsh9cE/zgmxYO7/hQOAf5wcnHDzburrBxs+P+Z0u4GdPW&#10;HAk3E5Yx3rGnDpvbMhaJU6Z0DWBlagoPFzv4eNkSbEbQE8ef+OGqizMFLMXpUCwCaXXxYDUocCsv&#10;4EU4bSWkZGz0aFhsPWz1ISuKdiK20u1ifjNrfujUaVHbWBLURFGVhdGJuCpjpQbXRG/4ZARIc7WJ&#10;80aVHXSlblwNFzPGRzNeNmbENIeeAJsfQRbgAKMARxgHORFq9tKxN6MgS9hFO8ExxhkO0Y5winOV&#10;Ohgckz1gEc7nCMMjlPS8TKUpjwx9+Rw/a5qcGSOrHjZR0zdKq0vRjPiDWKsoDxd/H9Sy5cqvTWO2&#10;t4atly5c+DoufG5YsieB5oLAVHf48W+Y0g69GGm72cIVcsfzCfNDCuNSMXd6rwhfaBNsKjRVMdmk&#10;ONYhBlyKaCEOAG/jZVlD0WFA62XJSC2xOmS0ab86tGIxIFqdpqyoiA2yCli7iXBjJF2zZgveW7sV&#10;69bLYh3BtpZgW0Nr28RYGuTogMXOGpwZbcOlXd24LsA2w5rrw9XZXkbUXlze1YPLEz2MqG1YGWzC&#10;MdFryuccaKFRMSLu3S6Ou9G86mhedYQfY+BCXTFBVYFDjI9HuhpwjFHleG8jjnQLWIkV4xtpYg1S&#10;LbcKwAnQifhbLwFNghnjjtieoJ0dE4bGnef4cAdOsEE4MtQpQU0Y28H+dglu+3tbJbiJY21SJwLN&#10;b7yyCOM0n9GSfOwszsUQDU6q/Ez05aahMzMJXTlpaMtKRXlsJFK9vZAZ4I8ktv6epjbQ20zj+Sd+&#10;rv9kAcMt4XDRLkCAcR3CzVsQb9eHTPdRlIfNoTxyEln+NHCvYvg7xcHd0ZcRlImApi1HIG1UpQWK&#10;dWNVGRdZW1S2QVVDCf6+bqgqykN5VgZyYgg0H0/k0yZzCDg3DycYmPM3bW4o2ZMM4ahAYwsIcafJ&#10;hUGPiWiT6masI9A+UKQJEpSbGEUVDdWgY6oLb9p4QLAf9Ix1KSqMmfp6jKQ62MTGcKumMrbpajAa&#10;q/B3rIwNqqrYRIlR0tSGqqYO/v2Pa/Bv//EB3t+4GUo62rByd4JbVDCiCjJQ0tWM0v5W5PO7zO9r&#10;ROFAM4oJvDI2gGU72gm2RkKqXoqXmd0VyO2qQvVYO2p2tROCNVIcTW0rJOS4JfQyGUlzaGt5BF9e&#10;HwEnjIzbnP5yCWy53IqOg1xG2Li6LDjE+8GU+7RVqJt0GqQfDdwrIgyOPj7kkzPlwQFWrlawZvry&#10;4v7u7KWJiHgrvJPF1iyZeT86OBjhfv4I9HCHr6voEbWnjdjDSkzdY2cELWsajj2hQvKriSl0CCxl&#10;QkqFsFKxN4QirytwR1V0MJZK3tYIcraGNDYRNQk4saXJSVYm4qyItuL4kgAiS3QgSMfchMGZq8Ai&#10;xF6aykTdWQtq0rxsYqAho6O7JYFmIRmVnph1Q4qi1rQ1ewluooS56flZwITW5hjlLJ2kbuhhCD0x&#10;kZ23ISxocvaRjnCL94QHAWoT6gCLAFvYhbnAKshRWrNgk74s1mttxQf8Ma1RJiiU5djSyUJJVw0B&#10;sb7wiWJL76QCRz9DqafUM9gWXjTD6GwfuEZawjvBUeop9eT/kVWcjMDoIIQnRCKzKBtNPW3IrSyE&#10;hYct1K3EaVWEOmEmBloqm6+eRyoWgFEx12drbEhj0+UPWA8K+rRcHT6WoJPX5ZaQ26amji0Kqli3&#10;WY5g4w5FsH1AsK1nPN3IyxtobusZtza+tw7u5iaYba7A6ZHfwUao3WIUvbUwgGsCboymFyc6pWh6&#10;nvA7x8eJY3Bnd7ZIJnduuFOqM4PtOEX4rBAwok70NeMkDUvUcUbIt9eP07yO0q4EtISNSfAijATA&#10;3m6P94ljfKt1knZ2ihA7yb9xYsdqndzRjaO8/tbYBNzeAk7A7W0nwgztb7quAjO15ZiuKcNkVQl2&#10;VRZjoqIIY6UFGCnNw3BpjtTJMFiaj678bFTQlgrCglEcGYXckFhE2kXATjkAEdZVqIhaIsAOoiz0&#10;EIoDDiLPYx9S7GeR5jiDsuBlVEbvQ1pQN0JcC+BqEwpDQwsoa6sSSHIECL8HVYKNcXGDylbIqctB&#10;l7EwLMgHDQRveVoCMsIDEcvoGh3oiYiIAFg60NwtDaHGKLpNU57GJSftsPGM+db2FpAVveAaCnxN&#10;WXygLEs4KbCRU4E6bc3c2hjpaXHIp6X6+bjA2FQPGvytKOvrE7Sa0qzR61WV+J6UsE5NnC0kICeM&#10;ThPraPzv/Ou7+Kd/fw9/WLMBmxSEzalgM4GoaKgLR8Iyg41YOb+b8qEOFPC7LWSV0tjKhtsIuwZG&#10;ylrkDtSiaMd2wq4R5TtXT7kqG2lC/gBjp6jBGukxeYO1KBhiEXriPnFMrnBY3EeT6yvlYwm4XtEz&#10;WyLN8uGSEgLXpFCCzRMW/q6wC3Jn4vGBg58HDGnAaua6UKYMKOnLwc7LhJ+ZNvdFM7xTRrBV5qSv&#10;tiC+opfHFdEBvggP8ISnH1sRK32sldmADUoy0j+qTuXVsuWX4GwplbYjo6wDgedkDk0n/iFHc6gS&#10;gGKrIhZLJhBlLRnpxGkdYsUl7rQyZoyt4pgS4+c2EUFpa7KEm3TeqI2Ir+rSegXJ9emwI0C0xbmg&#10;LqKMpEWOJbARcLqErjZNS8fb8h/AJmKpiKRWMA+0hoOAlg/fo7Ua5I22YZPOWgLrAxrRVlqoOsz4&#10;d2yD7GAf7ADHEFe4RnjCjpAy5+3GYu43gnabLq1IVSxsvBUbGSsC4nwQnxsCp0BjXnZEBC0wKN4N&#10;EWnuyKyKgE8iIRlkCGsffZgTzFYu+kjNT0FRVTES0pNQ29qI0oYqeIb7Sed/arNREFM7iymexdTg&#10;0qIvJgQcf6CrYGOEJ9iUjdhAEGzC2hQJNyVd2i9/nJvlVbBuE61tnQzWrt3GLUFGg9uyfis28/Lm&#10;DXLYunYjHNiSj9cX49RIO8HWK4FNxNCb8/24OsdoOtOLq1PduDTRQbC1EmwCaqIXtQln+CM+yxb6&#10;1CABRGit0KhEnRoQZteGk7z9hIDbQAvh1IbTOzr4PBoXIXhcFB8nLq8QUiu0sFPcShDjDrPCqHl6&#10;uOvvJe47ubMLJ3YSbrx+nI97C7a39Y/H2wTcFtvF1Oe1WGyqwYKoxmrMba/CbEMlpgm7GdrlVEM5&#10;JmpLpBPqd1aWoI/RtTEtCaVilpCwKGR7p6A2phsz1VcxUnQbvZkfoTXpJlrjP0RLzEeoC7mKQo/j&#10;yHJZRq43K3QaacG9cLdJho62DRQIjC1qMtIq/+u4XcsGcYPSFsirycPERA8R4jzZtHgUi4P6mbGI&#10;DXSDDxs3KzsmBivKg5UhzZx2RajJaysiJiMBKbRNFUZGYenSaYyMmKI28W8p8HZtMzHziBvqK3IJ&#10;zWyU5yUjMzkKrjQZDUZMZf5GlAi5rQTcRk3xfMKMUFuvrsWYrM7ftAr+sEkG//z+RvwHjX+jghK2&#10;qTI90Ohk1dWYDDShacNEQoPLZQNSO9ZPqHWghN+5FEVp9QUD2wmr7Sga3o5S/l5KdzDGDtajhJAr&#10;5m25veJ4mji2VkNwMe0MirVLa6QqHq5DyUgd4VZNuJVJUBPH2cQ6CQEFMXBLCYN7ahSc44NhG+YJ&#10;myA3WJNLxi7mTDQEMKP4Zh057qMy0LRUp4RpQddGHe/EertCVICNJdxNjOFkZAAPXrY3M4CpGGag&#10;yifJy2CrkpLUC7eV2XwbPxwZYQ1GtDXqs4aV2DlpTo40JScb6DvbQp9xVotEVbU1pQGZQElM4csv&#10;Tk6CG3dIC9GRsHqsTY5RVmzFOWDispg9U5HxM7QwEu7JXjQ2LRoboepiSIMzkeAm7E3D1RiaHuJs&#10;Awvo+fLvSpHUTpqG2DjYmmZmK8224RLBuO1pDDULJSgYiW7yddigvQYbtdZii85GKBrLQ5uWZuZq&#10;IZWVlxncwuzhG+sJn1hvOAW5wMSF/4sZ47P2NoSnBiG9jC2pl540fsYrwhYRqT7IrmGrn+UBlzAT&#10;uIWbwT2cr+WuC89QOzSJRTIK0pHA2NHU2Y7Grlb4RQdCnKtr4GQMfUZrTRv+EPk3FMUMKGJWBhMD&#10;qIg58Qm1t2ATtibAJscfupoh72OU2CTDiCHAtlYsLSeD9etksWmjPLZt5He3QQGb1hFs6zbDgs/r&#10;L82iEbXRzPpwbWqAcOuTjO36Qj+uMY4KuF2e6sLFXR24MNHOx7Xj/HgbQdeBczs7JLidJbTOETrn&#10;CJ9zI104w8unRfF2cfksbzs3xjg72k2I9rC6cXasD+fG+3FmrFe6fopwO7uzB2doZG/r/4Cti/Bb&#10;NTdhbAJuxwYJtv5VU/tHYxPH20RHghjbtq+zCXvbt69WRyOW2hqwu6UOe7hd4m1vj8fNNtZiuqEa&#10;E3WVEuB68lPRmp6GpsRSDOXtwnz1ZUyX3sdY/iMMZz/CQPpj9CY+REf0fbREfIgynzOINZuCv2En&#10;Qu3a4WGVC11NF8goMm2oKUqr+6/jfrNBhZ87S5VRMDTAB7lJ8ciMDEJDfgJaKzMQw3jl4spERDPX&#10;sTaFkrEOn8vnqMtDz9IIcZkpMLKzpXGx4dcXE0SaYKu+EXdmA0JKl/uhiJz6jKFeaK0vQ0t1Icoy&#10;41CSmYBcPjcgKACOnh6MqiZQJORk+djNOjpYr6mFtWwQ1/4OuI1q2nhfRgnraf4KOrQ8be6DBKci&#10;o6wso6ksE8MmXXWo21sino1z1Wgvyvn9VfL7rZ3sQxntvpCRVMCtZEezFE8LBhoIrUZUjLWihHDL&#10;7q5iiZWpaGcsAbosxtJcRtIC2lwBwVYwzHgqjK2nVJpS3DHBh2ALhVdGtGRtjtG+sA/3gCkTmqo1&#10;E4sZDdlEBVsNaZksWZaalSZ0HfTxjruFgBl3PppYor8vEgL9EOnjIYHNiq2BNomtb8AdSIXxUUGF&#10;sUcF25TVsElZFWvlFbGZeV2eH5YCWwYVQlHLwkyabFKXpWlJc7M0gQr/hoYdVd3SmDFLrAxvCGmF&#10;GYJNWhvAVgwNWQWbZGwEm6ylClwSPCWwqTuLKKoLNWcDljjOxtcTUHOjUbmKqcL5Pr1ocd6id9RG&#10;OjvBOITbIFtYBtszjlLPPWh7tqpQtpDFNiMqtx7NTfsDbNJej83am2DuZoq8mjykFWfAO9wd+vzg&#10;jBz0YOVhDhsfG9j7O8IuwBHWvtYISvJDaIov/ONc4BZiBTsfEwQneiKxKBTBKa6EmjkcA43gGWEN&#10;R39TuPO9hMR6wcvfGQkp8ejs7UFLbzt8I/1h5GgEHVtdGBLY+mJxDhqyBltvBWPaKw1LiqD8Ycmz&#10;1ZXT1VqNoSxFttbKunpsWdkSb1XBxs0q2LCeZkmIbdigiK2bVCC/mYouw8+WJUfwGSgpozkzkebU&#10;hgsEzPWZQcnYBNhuLTGS7haxdFACnIDbleluqSTQTbytHsn2RInLF8Z7CSxCTICMdZ7AFHVOup21&#10;qw9nJ3pxYXIAFwhScfkMH39uvI/voZ/A5GNHev8OubdgO7WT8GOt/A6240OMpAO0NcLtbRwV5va2&#10;t/Qt6MSZCQJ04rIoYXWrhteFg31d2NfVRsNrxmJrEwFXj5mGOkZYRtfqGoyXdaE3Ywfa4+YwVfwR&#10;lqpfYarkOcbzPsZoxnMMJj5FV/Q9NIffQJrtbpivL4GlTC7sdDKgq+oFOQVDgkwdm1T4PbA2s+RU&#10;FaGppYqU2Cg0FOajJDkaPfW5aK/LQXJiAOxo7Dpm/M7NTCFDiGxSUYIMo6CLjxcCIiMhI+DDfWyj&#10;BhtVA2OWKcFmRPPSpxlqE0qaNDpdeHi6IT4iCMmhvsiKCUZmQjR8vNyRlJqCxPR0OPn68Dekjy38&#10;3Wwj5Dbxt7NBSwvrNbSwRVsPmwg3WV1DJhsrNvy6BPNqZN3MBnQbE8MG/vbe1xBT3hvDNzuJxiaO&#10;sXWgbCfNbaQNJTtbCKhGxkva2yCLYBMl7K1uUkCwFfn99YQajY3bvP5aqXc0p5+m1k+j6yujsYnj&#10;basdCAkNWdKEsjbRXvDNiYVnWhgcY31hHeYKyyBHmHE/NOC+KdYE1qHkqIqhZWKWXXN1aNoRbGZ8&#10;49bccdwtzRHODydWTPvi6ghzXU3Y8zY7S2voaRtgy2YagAz1VMzxpcTcrsgdSk4VW5WpxGw55PkB&#10;ybEVUCbl1fgBqhkwVhkaQJmlyA9Gg5BTMjWCslhZxkJMrUKgCWMTx9asucOyFGxoJnYijopZddVg&#10;EWILnwx/6HkZSZNIqjPSiTiq6sRYSsBpil5bN7GOqFgcWQzYFUM+rGEUJOBmQ7iJWMoPgLFSj3FW&#10;n/ak46YBdUclKFrLYrPResJtDWPDGhqbNkpbytE61I6qxgqk5SbB0ZvWydisZaEBXb4vUw9TOIc4&#10;0eK8EJLsh6TCaMTlhsE/1h3eUc7winWCZ7QDbH0NYOykCl9edgu1IfiMYeOiC0eaZkpaArr7etDa&#10;3YqAKF+Y8P8Qry1mCjGmFWoyuqtbEOAWRtIc9gJssm+BJrYsNX6OWub8PHX0aNLq2CKrRrDxh7hB&#10;CRvXKxBw3Dk2a8JQkzaoaQVVJWMoblOHtpwyyqNDcayPEZPAEMb20eKwBLabuwk3gu3D3UO4IaLp&#10;jBgS0rMKNv4wL00you56W/8HbqIu7OqX6iLhdXl6CJemBqXLYitgdnGa1wlRsT0/2S/BTnr8+MDf&#10;wfaPcDtDoJ2mFZxhneJtb8EmrO0oS8BM1LEdPVK9hZsAmYimh/mY4zt7pftOjPRhZWyAsXYIx4YH&#10;WQM40NuF5a527Ovg49sJwI42LLf1YbF+HAOZ4yj27Eel324Mpt3AdMnHWCj7DDMFbzCR+Snh9jFa&#10;Qm8h3/kw/DU6YCtbAFO5eKhvc4WivBmtTZtAU8NmwmmLKn9nhIGOjjqCuW91VVagqSgL3Y256Gwt&#10;QHiYGwzMtKBpQhMnXMQyl9tUNaBtaCLNHGJp54CtjIXrmZI+YFraqKmNrXpG2KJngo06RixDWhcN&#10;TJVQIuTMaWZZseGMuUnIJtjMafv6hFREdCQqGuph6+1JiGlimz73MbEilqE+Ixx/X/qG2Mx9WMTU&#10;LQY6WKuthvc01fA+DX8t4+9G/gY3kBHr9Gh5YjylmR4c4kKkpftKdqyCrXSkFcW/wy23Twz5YLwU&#10;YBtuQv1UD5rnB1Gxs10aSlJI8OX110mxNHeoDrni+Ft/uXSMLVv0jjKORlenQNlZH8ZB9vDOCifc&#10;mN5SAuEU5wOHKC/GUjdYBjrBOtgZRt7WUBfDwSgjSpZiMlcVvKMmx2yqIAsdJQXoKcnDgC2GhtxW&#10;GPBLsaL6WhibQYPw2socriCnBiUl7lxUbnkVLSjyw1RiS6LMD1dNUw/qWnrQJvXFVk1bH5rUZi1j&#10;UxjY2FKpHaBFuGnYGNPc9KFizWjF6CUWPZUnbUVPq4IN1Zo7uYItX9tWg1amg8D8QFiEWq2uvM7S&#10;oKGJUnMVY9IMGEX5N34/+V3HWyyaLAbrih5Ra5gyToqhH0YBVjAJtoJ5qDUsw61gJXozo+1gxcta&#10;rowPRtv4pW6EjZcN6ru2o6O3DROTIxjgzhEeFybNbKpiqCydV2pIa7TwMmfcdJKianAiW8jyFJQ2&#10;5tPszGDkpA0rTyPY8j2FJfogINoNNoSvI8Hr6WePxJQotHHna+lugl+kN8xdTWBAdTZny2PlaQ1D&#10;R1OomNJQTfVZRrxsDDn+qMRKX7LC1Bj/9eytoUnDVmKDIafFFlhZHVtllbGV1rZ1PXeqD/h+t/G7&#10;03eHGne2rZvY6GxWg/I2BcR7uUkxbYWt7RUC6ta8MLZBRlGWdLyNFiddZjRlTBWDeS//DrWLE6K6&#10;aGn/09wEpATE/rEE4ERdnCbsZnl5hpd5+8UpbncRdrv4uAkxhu7/wO2tsZ0hzM4xup4Vt/HyyeFu&#10;HB8U1cVoKqJtL1ZEEXwnGXWPMRYdpkGIOi6gyNc9s2uY22GcmxxljeHMxAROjU3i1OgUITlCuPfj&#10;5OAQVoZHcKJ/HAfbJzFXM4f+jFmU+OxEnFknkq2GUe61jPbIyzS2ZxjPeI3++Keo9rmMJOMFpFpN&#10;IcdtGpl8fIBNCUy1g6CiaAsZWUNsktOEnJI2tLUMYWFoilA3T7QVl6KvuhyDbaVori+AvRN/s2LM&#10;Gm18szJBKFKRig5cfUKQml0ENcJrC/e99fx+1zApref9W7hfyegbYwthtFXPkL9bgohxcivjpTLt&#10;LiIoEBX5eSjKzkQQE5gSLV1TRxf+4RHwioyAvBHfG6PmNorHNhFvDSgaJmIxGIKS0FunrU6wqeJ9&#10;Au19NqIfEGYb+ZvbxFqry/cixleKyTCMNKDn7YjIskwUDTQRcC0oZgwVlU+4FQw1oXykE/Vs4Jpn&#10;aMHzo6if7udtjK0CbARfnpgqrU+UWEBZ9IiW8bbVXtH4+mw4JgXAItJT2nplR8IrKxJ2cd4wDrCD&#10;EVOUoVh0ifuPkpUG3/cWvKe+gdutlJVteMdAQxUG6ipQl91GoMlAl4DTUZSHsQaNieprZUpQ8IPQ&#10;F6WrDz1+2AZ6ZtAn9HT4wejyAzYytoCpiSVMDC1gYWqL4JBIxMQlIyE5HckZWYhNTUNgVJS0+IJY&#10;Uk6cyK1hR/OyM4Sy6FF1YNnT7uz1IE6Ml9YQddSGmosWAgsC4JLkAlUHcZxNm4amL41Bk1aq+n1W&#10;D3HCu5iDTZwEL85CEAN19cS4tGBhbbarsTTUVhrHZh3jACthVXHOsIt3gR2vW4fbQc2acNDaAt9w&#10;H7Rxxx8fG8bY2A6MT4wiIzcdVi7W0DbXgo69DgwIN0tGX+dgR3hHeiC1OJERNhGRqSHwjnCHg78t&#10;wlKCEZUaioi4ADi5WcDdxw5RcYE0tkgU8sdQUV/IKOoJK3dzCW42XpZsUa1g6W4BfTtjWpkeVMQx&#10;NpqZKhsEBWNasw5hb83/zdEWKmY0YUZVebbIoudLQZ2NjgJjyVbG882Et7YfDNU8sGWtPja+r4pt&#10;G5WhQLD52lhhV0MVjg214vJEB+NoNw1tEFfnh3F9dlAasHtrYVjaXpvpXx0CMtkjAW0Vap1/B9vb&#10;+kewvTW3KzPDv4Otn1CjvdHWxP1XJnn7LoKOJcD2j3FUgE1Y2/80uB4pjp4c4na4D6dpYMLkTvM5&#10;p7g9QZAJsJ0g4E6O9hBmNELC89zUKP/2DK7MLfJv76E5HuDzDvK1DtAC9+H82BIujO5m7aW9HsT+&#10;5j3YVbIH40XHaW0rKPGbRaheMwKVGxGu3o1Us1kUOx9FictJhGvsgq/cADKtF9AYeQ792dcxUHIJ&#10;jTnLyI4agL9TIcz0gxhPXWCs7gx/u1CEO4egPqMMM10D6OHnnxIfCVMLU2m9DRkRB2lmsoyVygRX&#10;UmY+AiPisJkCsZlwXMt0tJ7AW6+iLcXPbQTaVu6Lm0XR2jbR9rYScArquoy9+rC1dUJQUBiCQkMp&#10;H5qQpQUq0O6VKBnb9AywSYeRVLwGxUPAcSsTloinsjQ8OTPClBBbb6iLtfoEG2EmZvDZaKRNqImJ&#10;Y2ls4rRJIwJPTFFvrg1n/sbTWkpRQWsrFcfYaGllY52oYaPWODeK5qkxNPC7rmNDuZ2/tbKRFoj5&#10;3EQV0twKpONsYmwbra1HdB6UIaY2B+4Zkdxf/WEa7gETYWiMpXZxvnBO8IM99ztj7jNaThQqe6Y9&#10;sZSnuTJkTVWx2UAJ7yREhiE2NBi+rs4I9fZCDIkfwTwe4OoCR0vubMz+7o528HRxhLO9LcsJbk4e&#10;cHR0gYODE1xc3ODh7g13Fy+4OLojITYZFeV1qCirRWkZ83N+EcKjoxEcHgZXb3eY2JvB0J5Q5M6r&#10;IcZx2XEHZSZWtNeHssMq2MSYNbFClbKjBjzSPRFZHg0jgkpXmkCSz6eVrZ5GtTp9kVihSpSwNNEb&#10;ujrFkSWMCTOTsNXjbUYh1hLYbBgXBdisouxhGWEHsxBL2EU5wCXKFZpW/MLUtsDbzx07dw5idnYa&#10;ExNjmJreJUVHvzB/RkxTmLkyovvYSuVKFfbhhxxBqKUVJSOrLB2hySFIyI1DML/wlq565BWlw8nF&#10;AknJYUhMCkESgZdXmIRgflE2HuYwY7y29bGEva8NAUe4edpKywKqmfPzMae1sZQJMmUzQ4LVcvU2&#10;Yxovf3xyuqvHN1UZKbS0TaGtZgdb3SB4GMfBVNkHsh8YY/MfNVZP6N4ijyA7W+ysLMKh3mZCpRPX&#10;p3toaIyfiztxSxShdnOe1wm2/xtuov4xgl5mrLwsjp39DjNRby8LqF2hpV2SoMbHEWzitqtTOyS4&#10;vQWcAJsUP/+vko61EVgrtLVThNvpnXzcyACB1r8KNWFsBJ8A2so47W5qmCWANoxLs+ME2jyuzu1n&#10;pD5OEK/geN8p7Gtdwd6mE1huPYojPUexMnQC50cu4FDrCUwU7sUEobZY/SF21zzGUNZVRtIFpJiO&#10;IlChA95bW+Ev18PqR6TWLhS7nkRrxHX0p9zDUPY97Mi/jbGKu9hVx8tVV9FWeAi1abMoiOhBTdIg&#10;8oKqWeXoKxtETW4N3Gx9oK9jA0UVU2xVNISMkhEUlBnx7FyQn1cGEzM7bJanQclrYYOaAeQMxbEv&#10;mpo24WNsDhkDU8LJlFAzxWaWrI4ZlHUtGH2NIa/KBt/AHFrm1rxdX4LeNm43EZoCapt0aGt8ra0G&#10;JthMuG2ioGzg72cjk8FmQm2zMZ9jwb9lYYD1RmIhFS1sYooQ65VsM9OBjDkbXVsTaIkFZxxW1+Rw&#10;jvBGfGkGSnrrUTXSTsixxrpYPbzcg/KdnVJcrdrVhaqJdsKPUBusp+2JTgZuxZCPvnJkdhVLZzEI&#10;sLmmhsMxMRRWsQEwifCCXoAjtL2YxALEAtD+cCPkLJjIdN2NGEUpPnZkBtPeViNlvCNmFshOT0FB&#10;VgZKc7NRlJmBvBTuoAnxSI+PRUJkKJJiCL/wAIQGeCMsIIC6GwZvDx94eXjB18cPXu5e8HLzQrBf&#10;INKTM5CSmIGYyAREholZCyIRGhaGiIgwhEeGIDgiEEHRQQSChzSPv5qtPpRsxelV3FFpbMoS4MR6&#10;CKSwnRrMGENTtqfDNtIJhv60MAE0Qk5AzYQ2JkAm4CadafA72EQZ09aMxHE2gs2ERmbKrQCbVSSt&#10;jWXF69ZhtrCJtIM9QWfDx6swm69XXAtFVVm+32C0t7VidOcIduzYgf6BAbR2tiE1Px32VHALF0tY&#10;uVnBnibmGuyCoPhAJOUmorq9GsmFqUjISaL9+aGhtR47RweRnBSFyHBfxEb5IirKC5nZ/GxifWDv&#10;aQ4Ld1Nang2cAvleBNwITCsvexg6WUDdijZL9dewoSnTGjWkNSQJf5Y6LU6VUULbjJZqZglNbQJf&#10;yw0x7iVIdK6ElWIwlN6zgOx7ugScMvSUdJEdEoIdpQVY7mhg1OuUzj6QQCaAxrrFy2/B9nYrxrdd&#10;JcREXdnVR9Mi2KQisBgr33YY/P24GuEmrkuXp/pwYbKX9wm4/Q42xsS3xiZsTYBM2NnbY2xSr6jo&#10;EZVKdCTQ0Eb6CTPGR0JORFMRRU+JuDo5hPOzO3FuZqcEtvPTI7gyP4Obuw/yvZ+hjZ3H4fZz2NNw&#10;FQuE1mLNh5ivvoq56rOYqz2DmYqzGMs5iemiy1gou42lyqfYXfECOzNvozPuErqjL6M56Cy2+59F&#10;Y9BFNAVfRX/CfYxmPcdY9sfYkfEIozlPMJIttg8xWfgUk0WPMVl2H7M1jzBTfQe7yq9gR+FJ9GTt&#10;x2DhfnQVziMruAUhziVwMefvyTgRVvpRsNILRVp4OWICC6AiY4GtW4ywdhutTMMSCkZ2UDK1hpKJ&#10;Fe1dLOMn4GYhQW2jJuGobQ5ZXXPI6/B2HRManbAxE8JPREwDbCbINjHCbtYX9xkTdLzOx2xiKttk&#10;wEhLa9tooIctTAkb2WhuMRfjUk2Zjuyg5WYDDdF76+0AIz8naPF3qOtsDWM30QDTOk0YuQk8VSN1&#10;WPs5IK+xDNVMBCWMqMXcFg61rMZTRlARVWsmO6XeUgG2gr5aafUrsW5pXp84h7RCWjQmpjobbgSb&#10;a2okHJLCYZ8QyoQVwn3YWxrLKlZ9U5BO11QhMzSg6UJzI9yUbcTpn6p4p72lCX2dHRgbGsJI/wB6&#10;W1rRUlOLvtZWDHS3o6utAQ01xehsqUVTTQXK8nKRmZCMtMRkZDJiJscnICEmFikJCchMS0N+dg6y&#10;0zKQFLd6e2JcPFKSkpGanITkxHjExkXQWOKQkpsCT8Y+HfvVJeaUxelWv58/KvWOWovTsNSg7qoL&#10;/1z+Q8G20Pw9hkpFexNmJsVOP2FuYgJK0XEghnqIIR8CZg4wi3SUoGYeTlvjZRE7BdCcopzhFusG&#10;h0gH6LhqY4vBFqxV+QDrlddgo+wayCtthRVjX3paKu2zAs1Nrejn5zNOe2vsaEFAZDDsvRxhxy/b&#10;JcgV/lTmULYu2eW5SC3KQFFdKTKKslHOz6y3txuN9TWI5XOy02OQRAjGJwQgMoaW62MFG2/G2iA7&#10;aVUsp0Bb2Epw4/v8fZJJbX5G+k6EOa1Pw5oRni2ptqUxdBhTddgqG1jaQ9fIBrraBK5+COJcqhBv&#10;Ww3zrcFQe9cG2ustYKtuh0iXAHTm5GK0pACL26ukMWRXCKMbc29hxi3r+uwATW1AiqZXhW0RTFcI&#10;ssvjhNkYIcXId36kGxfFZZYY1vG2R1TA7S3o/g42lgDb2yj6/xVB/wfcpN7QLglsxwY7cGJotfPg&#10;+DANbYc4ttZPoO2QIHZhdoxgG8WFuTFcmhvH1YVp3Ni9hFtLJ/gez2Dfdlb9TeyhhS0QWPPlz7FQ&#10;+QzzlfcxVfIhBtMvYzjtJhZLn2NPxWvMFT3HSPo9wusjDKfexUjqHexMuoOxtMfYmfIIw8kPef8T&#10;7Eh7yOL9GfcxTqiNZxFs6Q8wmfUEUznPsCv7CXblPsFk3iPsyr+HXYV3CLzbGC+4gdH8a4y8tzBS&#10;dBODBVcwWHQR/YXnuD2H8dqrNLwFfld1cLPMgo5GAK3ODYqazrQwJzZmTgSILZQMbSArwEaIbdQk&#10;oDQZSbVEGWCLgBobvM0E1iaCbYMut4TaBl4W14XtyeqLBtIcSuZWULa0hoq1FdTsbKDFdKblwt+T&#10;uz20XW25b7BcrBj5zKHjbAlDDwKWvz8FYx2omzG+qitgq9I2aNPsVHVVsEFpE8xdrZBVnY/KvkaU&#10;D7agZFh0KmyXhoSI3tPK8XbUTXdLgCsdbiTYhL2JQbvVyO+rRH5vJQJyomHi7wh3ws09PRrOyaJi&#10;4ERBcIwLhS5TzXpDJbyvuw0yjKE6nsZMdRYw8jaHBpPfOzsGB9Hb1YWh/j7MTU5iemwM/R2d2NHT&#10;i57OVnR1NGGIO8D4zj7s6O9GR2Mj6soq0VzfgMZakjYvH9Xl5aitqURRUT4yM1KQk5WKLFpgVnoq&#10;8jIzJdClJaYQhLS5lATExEUiOiEa/rQ3IwcLqIoDqJarHQhioK7YinFtYlk+MZ7NgQByYon51cRJ&#10;7OJkdjGxpIifurQ3HZ+3s3wIa/s/YDMJFUBzgHkYLY1be1qfPQHnFOEI1whnWPF5mrbq2Ki7Du+r&#10;/AfWKL9HsH2ALcprGQ02QFdfA2FhIYiNjkFaSjrBTLMtLEbf4DB2jI8huzgPHqHecPB1JpTc4Rnm&#10;Cf/oAKQUpqOVO2RKbgay8nPR1taONoIxIyUJqUmRtFkfxMT6IjzKE64CYgSbgJo7QezM92/nT7j5&#10;2cA+wB62/gSynyhHaQk+PXtTFuO4I/9Xxko9SzsYmDvCgD96c11f+FrnIMahHj5a2TBeHwiTjV6I&#10;c0hDklM0ysNTaA+VmCwtwmx1GeNYC84TTAJeotPgxpw4tiaOtQ0RbCKGEkRTBJKInXzc5VGCjXWR&#10;0eICAXRphACjTZ35B7CJejvU4wJhJqB2XswkQjBKsCPURIfBW7AJkL0dv/YWcKcJNjFA99hQO47y&#10;tyfOFz1OSztJoJ2aWLWyiwSagNpFwuziPGthAlcWJnF99zxuLu1jDD7K2HmA0fIC9tY8xJ6ql9hd&#10;/poA+4xG9hkh9xKzhNlozlMJVjN5rzFf9Ckmsp5iR8oDjKYJQL3ETM7HmMp8hsnM54TWc0znv8JY&#10;JqNqym3sIPQmsh8Sag+4fcTHP+HrEGq8fyyV9pZJsBF0E5kPCTrCL/MeQXiHQGRsFbfl0u7y+Zyi&#10;p5gtfoLdVS+wVP8J9jS/xv4Ovp+WBxjk+6/KWEK4TyMsDOOgoxUALR1PaBq6QsXIAXJ6VpChqW0V&#10;lsbaJlkaoy3BpmRqDjU2eiosZf5OFCysoWhhBU07B2jbOUKXpW1FmBFsuvYEmq0VE4IZtGzMpXGp&#10;mrYWbFQted2Mt4tJTo15WfwNDVqhGn9/5tBnA6tnqgcT3qfNyKqiqwQlbQU4+ToiIT8ZxW1VKB9o&#10;lCJn/qCInU3SIN7qXR1onO+XhoIIYyscql09C2GgEmW8HJATIRmZoY8N3JPD4JZCsCXFMprGwJHs&#10;cEmOZZrzhBwlSIaPE0O/DLgfmfpawzbERZxSlUkjKUcdLa25YTvqKqvR09aBUe68Tdvr0dhUh6FB&#10;Aq1tO7bXVUn37ezfgQGCr7eji/DrRHd3B3p6OtDe2YLq2lI0NdNwmqtQw52norSEYMtGcmwqosPi&#10;4O1FEDgSMk4OsLCzhp65CT8cU6gytwuoiRPj5ax0CTaxkhUjlJUazAkpn3R+oR4G0PwHY9PxMYGO&#10;N63ld7CJEpNPmobawyzMkf+4A6wIMetwAi3CCS7RrvCIcYOZhxHUTJUgr7sVyiZyUDTZhk0aH2CN&#10;wh+wVuFdaeENGdUNUFDdBgNDXUbIcLQ0t/LzaEZudiFSUrPQ1tmNnZMTqGyuRXBCOA3LEU7+TvAM&#10;9UJEajRKGioQnRqPuOREfh4t2DkwhrbGFiQnRBH+0UjLYESPpLH5EmI+lnALdYQnYesV6QK3cIIy&#10;lEYZwfcb7QHXcDfYBzrB0psW6s6ILVpOR0ZxfoYm9q4wt/aErUUgsqOa0V14CKmuHXBTy4TJ+iBk&#10;uNWgKrwO2a5xGMqqZByrZfwqxSRruaNROo51dWqAEVSMaRviVhxn2/k74ISxDdDY+gg2WheBdn6H&#10;OK2qi2Aj5BgNzwooicG5I10S3M6M8jpBd4ZWd3ac18cJrPHO1dvFwF0amgDaW6idJxz/Z2fB6uDd&#10;t6dUrfBvniYIz03tlGAmrOzy3C5cWZzCtaVpXNk9hcusK7x8bWmeYFukre2nRe7HrtJZzFVcYLx8&#10;Qhv7GHvKX2Kp7A0vf87Y+QlmSz7FrrxP0RtzH91RBE4yI2T2C4ylP0V3xE30RH6IyQxG08JPsbvo&#10;DZZKPsf+6m/4OoRj6WssFL7GdO5zTLEms59KhjZVQFjl8nVyHvE2Fk1uMusxxtMeEHb3+doPMJxx&#10;jzFWPPYlpllzRa9YLwjc17TLz7B/+xscbv4Cxzq/xone73B6x884OPgVBmpuIDdmF/zdK2BuEQ0d&#10;Yx9omXlC3dwNqmZOUDFzZFS1g4qpPTTN7RkRbfk7t+HttlBkjJU3s4C8uQXNjLdbEVi8bOXiCktn&#10;F2iZmtAEmZz0daBiIIYWsfR1paFFGmbc17iPGjlwf7XmvmpKsTA3gjHBZ2RlAmNrExgQfBpGBIwh&#10;U5aeCsxsjeHHRBaUEIzE0lRkt4oT4KsghoHk94thIo2opbE1zfWjcqwFRcPVUpXuqEEZtwnVqYyW&#10;OpA1VZZmwHFPjiTQYmAfHwvrGMb2mEg4JUfBMtIb6u7mUHE0gKKVFv83fWmew3eKCwtpZV2EEH/8&#10;mTmMkvlo4I+/vLgYlZWlyMnLQExMOKIjQxk1k1BLO6spr0AhI2lpcSFamrZL87VXlRejrXk7QdeC&#10;dsbW9tYGNDXUoa21DQP9w+jo6EdraxcjXSN39O1obW9BzXbqZ1kRkjJTYGhrJp1kr/x7FFVgLFWw&#10;0yWNNWBMWIUURsIogC2ENyMotVObpeVlBm1vSwJNnBtKexFnHgTawyTEibZGEBBqNoyaYnFj13BH&#10;BMR5IjDKAxYO+tAWo5R1ZKDFra6ZChR1t9DW3sf7BNs6xfewSWktttDatsptgrGxIYoLizDcP4iW&#10;+jbk5xQjO7cAFXW10gpWzX3tSMlLhXeIO1wIN+8IL36hIQiKC0NCZjIa29r4v/cQ/gOob6hFXT0/&#10;v5JMBIV5wM3XjmCzhluYC7xjPeDD9+gd6wnPSA94sLxiPAk6VzgFE5xiNl9/xmsPK5i4WsPC3QXW&#10;rn6wtROzuTZgeeg2Zhhlct0H4amciwTrGnSmjiLPMxedyeWYrmzEUmMd5tj47CovxJ6mWum0pivT&#10;tDURRUVvKKF2c1GAbQeNbZjGNkBjo2mJAbWEzDlC5+wgQcYSY+FO8/mnhjsIJMKLgJOKABMQE3Vq&#10;lI8VUPv9vvMixrLOibMRCMBzUpQlBGmCZ/j60sBc3neGf+/8pBgmMorL8xO4ujgp1bWl1bq+ZxY3&#10;9i1yu8DtbtxYXuR2gY/hbbtFD+ghDOfuwnTpWZrQA+ytfEEgvSLUaEQVb7BY8hlmCz6jZb1Bb/RD&#10;NAdcR1vgDfSE3Uap3TFkGO1GredZ7Ey8i0XCZ56mtlT8Bgeqv8LJlh+x0v4zjtR/h8XiT2h5NLhk&#10;xkxCbKbgOWYLP6a50dQYU6d53wytcDyNgMt4hon0xxjNoK3xNgG0+eLXWCIol8o/wXLt5ziw/XMc&#10;avoSR5q/xrHWb3Gk5Rsc4fZ4zw/8PH8l5H/GvsFX6K49h7jwLtjaZ0PPJBy6pv7QMfOClrEjtMRh&#10;CWNr6BhaQEXfhJAyhqK+ORQZXRWMmJAsbSBvRAMzNkNcSgbSM3OZTgygqqEOVU0NKGlpQE5dDfIa&#10;GpBX14CKjh5tzBCGVsaEGUFmZ8oyI8y4H4rzUmlqmiYsY01GUk0Cl6bFBObsy9+qixl/uy5Iqc1F&#10;emsZsgm3nB5Gzv56lI40o3y8FdWTHQQd099glQS24sFKZLXmwcTPgoapCmUywDyQDX1KpGRqNrGR&#10;sI6Ngl18FK9HwyqS/zsbfcENWTP+Dza6eGd+dg4Lc7vR2d7LOLkdlWXVjJmN3JYiOTmekSkCHh7O&#10;8PP1pG3EME4mITI0EAnxtA6CLo3RMiM5AYnREchMSUQpo1cOY2giqRofFYnM9HTkZGcjL6+AlYfC&#10;ghy0tzehr78LrV0t0sH16qZqOPu7U5n1oOnIlsPBEGKBZDkxhTjjqJa7McJKYqSZOnQ89KQBu7qS&#10;qVGhGdP0ubMbBDgSak4wCHSAIQFgHOIMc3FMLdIG3oluCIh1hVeADUpK0zDOmNTZVo2SgmR0tFQi&#10;ONgNGmJmUfUN+EDhj1in8B42KDCSqm7CFsXNkJHfChNjIyTHJSA3PZefTRVqGcPzCfb41ARUN9ag&#10;hzu4WIQjKjEYrvz7XhGe0hRFyXlpqGtpQkMLrZYW3D3Qh/rmOuQRbJ5+DvDke7ajtbkSXj7x3vCM&#10;IdBoae7hhCSV2inYGc78X9xY7qGuvOwKuwDeHugFR78AOHlGws87D8NNZ3B0x3MM5Z5GtuMAYozr&#10;0BwzgdqwZtSEF2GqqhXzNPI9rTWY316OqcpCLNaW42RfGy5NDuAqwXZ9YYfUOyq212cF1IYINcZJ&#10;ES1F3CSYzg4TUITaSn8bTjFui+N0b88dPT3YTsi10zAIurdwE/ASzxdRlSVeSzpGJ8GMYPz9cSuM&#10;nqcJuQvib87swJXZUVwj0K4zXkpAo5Vdp5Xd2DuDW8vz+HD/bm6XcGv/Hnx4cC+LcNs3j6tLAmwH&#10;+d7PYEfuDAbSDjB23sUSo6eA2mIpYSKAwug5nfUJYyaNLeoBYXYSWfp7kaw+ixTNeRRaHUGz/1UM&#10;xd3BdOZT7Cv5Aoeqv8ex+h9wsulnnGojZFr/hOWKLzCe8Qh9MTdpZk+xv+IrzGQTbNnPMJf7AnM5&#10;L/h8RlipeFnE2axnhN1zLBCYiyWvsZcGubfycyzXfIH9DZ/jYOOXNLavcbydf69NFK2t9yecHeLf&#10;HfiRRvsTTk/+hMMTX6K/6RrSEnbA2TEbxobB/J16wMlBLHruA0c7phNrRkxDU6jpmUHNwAraFoyg&#10;ts7QYAQ1sLSFf2AY8nOL4MDHqauoQFlFFfKqhJqqMuSUlCGrpAZldS1oGOgSmlrSuePGdiYwopEZ&#10;MpYaMIIa8bqJWB7SQhfaJtrQ49bAWgf6BIyamQZjrRHsw3zgEO2PuOpc5PbUEm7iJPgGFO5oQOVE&#10;G6rHWqVhHzndpby/BJlt+bBjylK2VoOStbo0SawN9ymvjDi4psTR1hLglBQvXXZLjYNNTCAU7Q2x&#10;2UiZYNPBO/v37cPepX3o7R5gJGUM7ezDCHfAtsZGpPDJMdHhCA0JQER4MGJ5OTw4QKoUQi8tNZEx&#10;LQTxhFpqYhzSWclx0YgTQ0giQqXLCbwvLNAPwX4+jKLBSIiLRCxhGRoRBP9QP4SJRS0q+U/4i5XT&#10;SX8ngs3RCEossdCLrLUm5PiPeWcGwivdDzruejQ2MYca7c3fDvoEmRFpbsxWwSjIWYKaUbATy1k6&#10;xuaR5onUqnjEZgQgijbU1EjzGmzBSG8LhtrqMMsIlBAdADW1LVDSEFPMrMdm1fXYor4Rsloy2Kq8&#10;FTJK26CiqkRrjUB9bS0qyqnVmanw9fOEk6st4pLC0dhahRTGy9KqLASJ3k4vK3iIGXeTIpGYnoja&#10;7Y0YGh1B33AfmjoaUFKVi9AYH3jSxBwDCDYaphujqDMjqTi7wdbHFsbOZtDjl2XEz8SerZ97KH+0&#10;Ae6w83OjGQbA3T8anl6pKMsdx8Gxj7HYeh8dyceQZtuFeLNa5Lo2IM8jH0N5jdjd1IZ9bduxr6N2&#10;FW51pZirLsFhxlFhTFfmBgiSIdYwrjGSXhPDMyYHIc4pFUAS53+eFVZGgJ8e6PifYOtrlmb1kE6K&#10;H+LtYiYQPl46X5QlHW/j6wioideSbE3AjK93ikATdnZxephwHSXIxnF9cRfj5Axu7pnBDdbNvbO4&#10;tW8OH9LKPjywhNsH9uH2wWVpe+cwt4cF3Bbw4SEBu324ufsobs5cxr6GFTSGzWFH+lWa0XNChCDL&#10;fYZdWU+wK+NjtAffRJnDCjKN9iBVew75RgeQb3AQxWZHUON4Bq1+1zAQcRsj8Y8wm/kJ5ml3OxMe&#10;oyfiFpr8z6Mt4DI6gq9jOO4BFvI+w3jKE97/EIu8vLfoa4LslXR9NptRM+cVpvk3F8SxvDwaIGuh&#10;4DUWiz7B3rLPsFz1JWPul7S2N9hf/wUObv8SR5u/wQmC7XjrdzjR+S1O9X2HU/3f83MmXIe+4+f2&#10;A85M/YDjM19jbuAuipN2wN8xA0GuSQjzjEeEdwyykrOQnZ6DyIh4GJnaQkeUFWOquRUMzGj9FjaI&#10;j4mHrydtj3ampq5Ja9OCMu1NSU0NCr+Xqi5tzEwXuua60kSYYs44bTNDQswIZk5WcPTlPmgvIqsu&#10;dCy0CTt96NroQ1ZPFVv11CEWgFqvpwENZ6avglRkdVQTZOK4Wz1KhhlLx9pRvlOsr7A6yWRGSx5s&#10;wgk2G43Vnk5zvgcywZn7mnd2Mty5TzknC8jFE2wEXGo0TJmYxEQaYu7Id+ZmZjHYP4TmxlZWmwS2&#10;XaPj6G5vZ/RMZgyNkOAmwBYY4IPwsCCkCIAlEWQ0trycDGTxcaliJlBuJZgx/8ZHhRNwoQRcMMID&#10;mbV93RATEUADDEdYVDA8uHM6+HBnDvOGQ7C7NPe/mp0h1LkTqzkZQ9nREEoOelBhiaEfogMhoSYV&#10;FmJMmp8ZjKUZPBwIN3vJ1iSo0X6EqZmGuUpwE2DzzfJHVH4oEnNDUVyeRCDxfcX6IyEqABnxYchI&#10;ioCDGFOnIw8N0l7ZSBEKhgpQNFaCjK6cNGngNjVZyCnLwsTcCHUN1ZijQXR0boeLqxUsCePcvAQ0&#10;tZYjKzcGRaUp8PC1hqW9Hqz5P7l42iE+OQYNjOuljOuNrXUYJEhqW8qQlhcDT0LMmfHZNcyBkdMJ&#10;jkH2jJgWbO0MoUWD1WA81+IPRbSIrgFu8A7zgzsbFlffEHh6xiLELx/jnZdwaPg5xiuuoSV2P1Ks&#10;2hCokYsky3yU+hfQztpwqLsDh3oacaS/Cfs766SZa2cqi7DcXEu76mbkG1yF2u91fWbofxjbeWFs&#10;BJGwstWpisTsHqszc5zqb5XgJlnbUPtq5Pzdzv7R1t4C8q3RnR3vl85EuDo/hpuMlx8KG9s3LQHt&#10;Q8bKj/av1u0Du3Hn4D7cPXQQ9w4f5vYI7hw4xMtHcPfIIdYy7hzZg9uHDuD2/hP4aOkCLo1cwVjO&#10;AeTZD7Nm0Bh4BgPxjIsZjzFHqIwkP0K12xlkGu9Dmu48co32ocT0CKotT6He/jya3K+gO/AjDEcw&#10;Qia+xlTSp2jzuYka5/OocT2HHJN9SNWZR4nVUdS7nsdA+D1MprxAs/clFFoeRJn9CoqsaX2+V7CY&#10;8xn2FX6B3bkCjrTF3NcE3CdYKqKpldDUyr7Egcqvsb+SYKv6AgdobgfrvsDh7bQ2Qk0A7ljbV1jp&#10;/obm9j3O9f+M84O/4NzQTzjPujDxK64s/oX1I/b330Zz1hji3XPhbx6Gxtw6THQOoyqvEq72ntDS&#10;NoaSpj5jJq2KMdXR2h7pCcmIDA6BmbEJrGhyFta20GdC0dDRhqYuzcvMhDHUDOZO1jB1sIQxS9+G&#10;icnCFEb2ljBgNNWxFFNsqUPDQgvqZmr8zWpBRcy0raUkzUqyRV8Xm/V0sFYsrm6sC9NAd0SWZ0rR&#10;NK+7FsV99SiTZgKpQHp7IcFWAMcYL8iYKUPRisZmLZYN0IRRgBO8s+LhmRkP97QEVhLc0hPgkhIN&#10;t7RoWIZ5kh+meGd8dAztre0oKiiVlLRleyv6Onsw0NMtxc4oGllosD+CCKcAf2+SP0QCXWRkiGRt&#10;FWVFKM7PQUp8DCpLClFRzMiZnY5U0jQkyJe2J8ZtBRGIvjQcNzh5O8HCxQqGonfPkR8I34S6GKhr&#10;y4zPraqDkURmFafVc0I1xNZBF4b+lhLY7KMJLT9zGPpZS8amxygqwPY2igqgCbiZhLrAnKCwinCA&#10;U6QTwtMDkVkch8yCWGTkxyEo0geB4V4ICPeWjgU4BTnBIcwF1jQnC4LGKtgBZr42MPG0gpGzOb84&#10;AlZbiRpujLT8JFRU5yOApmhqqoboGG/kF8ajqakAXd2VcHMzhjHBKKZX9+Jru7rbIjExGjm5qcjO&#10;S8b2lnJ0i5kQajLgTUNzCrCDO/+2e4QrLPj3dK0MqfJmhJkVTBwtJOXXMSEoHezgxx9gQFg0PDwi&#10;4OEQh9z4LhzY+QSz2z9Ce9JhFHjsQJBGKeJMqlEb0onqkGIsNHSyhe/FSZrqyo5WHB1olqbgXqgR&#10;U3VXYmW4CxdpZ9fmGUV378St3SO4tTAiHWN7CzYBq1ODbTQ1Qqy3lYbW8ne4nR5ok0rM0ybgJ2b9&#10;uPA72N4CTZQYzHuRryei72W+9vXFcXy4RwBtmgCbJbwWWIus3bjLeHnvMOvIPjw4ehgPj57EgyNn&#10;cf/QBdzZfw53ls/h3oELvO8i7h85w8et4MHhS7i95wbj2jlM5O3H9oBZFDlMIUqzD2Eqvaj1PIk9&#10;JW9wsOpbDMffQ5PPRVS7nEGZzVGUWRxBhcUx1FieRoPdRTS5XEGr100MBD/EWNQrVFqfR5zCHPIM&#10;j6LC5jRqnc6j0p5bgq7V+zp6Q+5KcBuKvIdal9NI0JxFuuEedAV/iOnUl9id/SkWaHDTaYypjKSL&#10;eZ9ib/EXWC79CvvLv8Zy+VdSCcAdqv4Gh2q/xtHGb3GseRVsJ9u/wakuWlrPjzjX9yu3jKa8fGng&#10;F1ze+WdcHP8Lrs/+lf//n9lIfIs9HRdRGNKE6vgGjG8fQ1N+M2L84+Bg6QwzEytoaenD2dIeIe4+&#10;yIxLRFJUFGwtLGFuZgETEwsYGZtBW08fGgSbAQFm7mALO08hI56w8/WEgz+jJcstNABmbnYEGk3J&#10;WI1CoEIxUISiWMfDUBUy+mrYoqdFa9PFVn09Qk4L67TVsEFPDbIWehSWQCTXFyGvvQoF3TWStWV2&#10;liC5MRe+lJCtpozD5ozH0pg1LUqOHuyifeCXEw+vzER4ZaXCMytFgpsbY6oXoWcU4Ip3pnZNMl41&#10;ICc7Hxlp2Rge2InF2XnM7NqFgpxMxBBssbSv2NhIydoiaWHBBF0o/6FEccwtXYxno7llpqGsMI/a&#10;m4Ls7FTuxOmIiWPkpJ0FEWxibnUDW0LMmiZGXRXDO1RtDaFGfVWljaiI1ZoIN3GKlVjbQM3ZWDrh&#10;XZ2X1R1XT4AXK1e5JnpBz8sEet6iF5Qti/8q1ERJcVSKoY4wC3eDZaQ7LMKdCSl7OIsex1h3+Ijz&#10;O1MC4ZcQAM8YX3jH+cEz1hfO0Z6Epgeso91ZbrDl1i7GA46Mla6834uW58RoqWNnABUjFZhaEzQ2&#10;jMW0OlMLVbh6mqKkJJ4NRBQ8XQ3hYK2BIII3KTmUcdGW9huDA8szmGAkGxhqQWtXBXKKovnZuMGd&#10;tukV7gEPceqIsyVbQWvYeXjB0csfdm7esHf2ohk680fnDA/XcAQHpMHNPhZe1unoKTuCfd0fozVh&#10;BdlO4/BXrUCwejVGsk+hL20KdWFlONguBsIOrRrTWAdOj9KyGClFDN2zvYo21yT1YopTn8Txtbed&#10;B6sdB/3S84RlCRuTjqP1teME4Xby9zh6bogGJqDGrehcEGAT49xEh8N1Gtn1Gb7m/Ag+XBzDh7sJ&#10;s6UJqT7aN0OALeDeoUUCag9rLx4cW8bDY/vx8PhqPTpxEI+Or+DxscuE2k1cnb2G431ncIx1YuA8&#10;VoYu4PrcbTw4+AS35h/gcNslTBedxFjGWQzGXUBH2HkU2O5Bgc1e7Cv7HJd7/pvg+Jax8TEGY+6g&#10;M+QmWrwvo8HlHOrtzqDFiUBzvk6wXUe790fYGfoxSk1OIuD9IYRuGJPglqmzjHqni2j3v4We0Lvo&#10;J9B2xD7EeNITTDCOTqQ+4+t+SGieRnvANYzGPsKuhGeYSfwYs4ScgNtCDo0t/w0j6yrclsu+xr4S&#10;go2XD1V+i8OE2/HG7wm3b3Cw4QucpLmd7vqRQPuZ1vYrTnR9jzO0t4uDP+Hy6G+4uutv/Jz/i98b&#10;twu/Ev6/4uLsp9jTfQmTjQfQWzaKgtgSJAYloLqgAsUZ+UgKDEOwkxuSwyKQnZQESxMTaItZdVU0&#10;IS8njrdpQk1Lm42qIYxsrGHr7gE7bx+Ye7jC2JWNupsLt07S2EoFY3XIE2qKhJuCAWGky5SjJ8/U&#10;o4gtOsrYpi9Ovhcn8dPidGltBlrS0p2bjLRg6OmI6JIM5HfVoHigAUUDdUhuykd4aTITmwE2UxLE&#10;6nVisXWx2JOqowHcU4Lgk70KNi+yxj2L8TQrCR6Zwt6i8E5PVxdqa+pQVlKJ7fUt2Ld7GWdOnMLB&#10;5WWUFuQhhRGzKC8HOVnpNK9QqTMhMSmWcS5SqmTG0ozkRFQUFaCE5hZL8MXHRyA5NQ7xLN+IQBhT&#10;YdUsxEBcMyg7mEHR3oQAM+UbNCfUzKHGUnXgddqaijhvVKxtwK34B9RZms5G0HI3QlBeBMIIA31v&#10;E+h6iyEetjAIXAWaSYirVCKGCqiZR7hL55bZ0KbsojxgH+4Ce8LNLoxmFukGZ97uEuMjlUOkB2zE&#10;dCi0PLNQtmhR3EYRJNxa8LE2vN852hvuBJyjWCmIUVGdX56C0nooKq6FPuOrh48FTdYViTFu8Pcw&#10;RiBBF+hjjYR4NgCJIYzlvmhrLENPVy16emrR0JiHsspkRMR5M466wzvCB55h/NE428PSxZ1mGwxn&#10;j3A4uRCU7nHw90yFt3MSwnwLkR7bgpK0IXSUHsZc6wMM5IhpdGbgq9gEp03FqAtcxpHmp+hNmkZr&#10;nFg3dByXJ8ZwbXonzYzRUJzMLk4+39GHQ+3bsa+tFieHOxgLxYSTQ9IxtiuTjImEsKi3HQdiDrYz&#10;hNepfnFcjfZGWxNgO8utqPOE2sXRXlzZNYCbsztxe2EM92hkd5d24c4e1t5J3Nk3hXv7ZwipeTxk&#10;fHx0YhmPTy7jyckDEsQenzyIpyuH8PTUITzh9snKMTw+cZY2dh1XZi4T0uext/4a9jfewr7tH2K+&#10;6gp2193AwdY7WKy5gpmSy1gouY2l4qfYlc7PJvY2WgIvcvshTrcyvnX8hsM130jHuCbTn0oQ2hHz&#10;EF0Bt9DhdQPbHS4jU2MZYZvHESU7iQT5WQS9P4jgNTsQuXkCycq7kanF2Gp+DG3+1/n8F1gq/JL2&#10;9aXUwbBY8Almc19ijrFzR/wDdIfewETCU0wnvsCumGeYT32N8cSnmEp9zoj6KXYTbrsL3mCPAFzx&#10;VzhY8jUOEnKHq77D4bpvcKD2c+l424nW73Gq40fG0Z9xvPsnNiw/4uzwz7g89guuTv4JV6f+iivT&#10;f8Nl1tX5v+L67t9wc/lPuHngZ5yZeYHJ5iMoiatBTngmxlsHMN8/isKYRLgbmyPSyxt5qakw1NGB&#10;/DY5yG1VwOaNhJKsMpTUNKBtZAR9SysYWNnD2J77mJsbjFycYeDsBB17Gxb3Bxvus4yKysYaUNBX&#10;gpyOLNRNVaFMc9ugtg3r1WSwXl0OG7UUsVlHlRYn1iAWi63T5Ix0oeVohpD8BOSLTgWxhkJnJZK3&#10;F8I6zJ3wIxyNlSFjrka4aWAL46lRgA2tLYlwS4dnTho8c1fLIzsF3jkpeKe/bwdqaxsxNDCC0R3j&#10;mBrbhaP7D2LP3By211SgobYCtVWlNI5ERIQFIikhGoX5WYRZPBJiIlBclIv8vEyUFeejrCAH2bS3&#10;7Bxx8nsSwhMjYU5NVTDR5T9uCQ3qrCrjlRIzupKjJZRpJ8qEmzKhpuJA8DkRZiwxJkUsz6dKUzMg&#10;HMyCHKDvY0lt9UB8bSosGS9XzxW1pp3Zr8IszA2moa6Mnx6EkQcso9xhQ9uyJrisCSMBJ3tmdgfC&#10;zpFQc6DOOtHY7CK8pA/Pis+3IPxEfDWNJNxi3WDFv2dFa7OlzTnwuU6xXnCO94ZbnA9MnU2xTWEj&#10;5OQ2Qkl+M6yo1REhDohmlLXhFxrsZ4do/t0IMQ7Nwwy+ntbwc7dBRLArDdgDNTWZ2N5YgsiYEHgH&#10;+cE/NAx+gdFwcuB1tyTEBJciN6ULFQVT6Gk8hp2tZzDachbTHZcx3XYB8x03safzCaZqHqDIZy/8&#10;VdrhuL4MoRotGEg8j4msC2gN34EuRpGzQxOE2jhuigGs86O4ND3EODgsndq0QtM63M3H0NiuM37e&#10;XiZ8WMKsrhNOl3eJAbX9EPOnicf837Penh/plczsGs3sNp9zf3kaDwS4lqdYk7i3dwJ394zjnrh8&#10;cFYC2oMju/FIwOz0fjw9cxDPzhzFx2ePc3uc17k9ewxPzx3Fk7OsM7S1lSu4tedD/v3bBPFd7G96&#10;ggNNH+NA40ss17/AQuVDjORewc6sK5grfYzFsheYL3qJicyn6I+9iwq3k+iP+RBHar/Dye0/M/rR&#10;kGhGS4VvME8AzeW8xq7kl+gNuIscrYOI3jwJ/w8G4bdmgKY2gKAPhhG5aQIZmvtRYHwMZVYrqHY4&#10;g1q3M+gIvoaZrJc4WvMDzrb9GWfb/4QTjT/gWMNP/Hs/4kAZjav4GyxkfIKxuMeSvQ1F3EFv8C1M&#10;Jj/HQvZntLdPaW+fYT+N7aB4fMU3NLbvcKCasbThG0LtR5xo+0HqJT3Z+QNO9f6EiyN/xhXGz8vj&#10;3E6yZv5CsK1ur82zFv4swe3a7l9xbc+PuLrnDUZq9yEruBitRe2Y65lGb2UTwly8EOjkjoz4ZNgz&#10;mmprGEBL0xiyCjQrWVVspbnJKhNCShpYs43mpKYDPWtbmLtyf3N1gZ6jHcsaOg4W0LIWkzeIyVAJ&#10;IF1l6NkZwdrLnjFVH9vE2iHqAnBbsV5DFhu1VWlu2tikq0t708cmAw3GTV14pYUhp70MhT1VyG4t&#10;QWh+DFTEesQmjLjmmlKJhaTE4H2nBKbBwkx4EWZeeenwLciEP68HF2fjne6eIXR1DWB8bArzMws4&#10;uGcZS7Nz2Nnbi6b6ajTWM/vmZiCZQEtPiUcu1S87Ixk5KYnIz0qTwFZSko/iQnEqVSJyGUXzaXqp&#10;hJuDjyuUTEXsFDN5WNLMbKBiZwVFWwvI25lBnuam4Eh7c6Ktid5QJzGRJA3N1Rg6nmaMm5YS0LTc&#10;TXnbqrWFlcUxUwcQahbSnGvifFGT0NXhHdIQjwjCSETKGMKKcdI8gi0MLcxUdCqEOMGCVmZPuDnQ&#10;vhxi/GhzBF+k9yr8GFNtGFet4mhwiT6wi/eDLeEoHuuSGACXBBqetEq9H7xjAqAvzqdTlCHYtkGF&#10;cLM21YQro7WumiwsTbURGOAsnV3g7GYCNxqou70ZIgLckR4fwgYgBiV5eYiLSoG/XyyC/dOQGlOD&#10;opQBdJbvx67Wi9jddxdLA4+wf/g5lvufEWQPscza03Ib87SVvW3PcLDrDbpSLiFMp4sRlBE38gTG&#10;s29gmjt6V/QEBlJb2KpP49bCFG7tnsGtpWnGuVG27DsYW8akYRdHe7dLkfM2berxsd14cnwJT45y&#10;e5gAOrCA+/tmGRunpbq1exeNbpTPHcWH8+O4s0RgCQsj0B4emMVjguvRwTncl+BGyBFwD3n58eFF&#10;vuZe2tcyo+UBPKGRPTt3CB+fO4wXF46zTuL5+RO8fuzv9ewsr5+9gCcnPuLffIAz/ByOtL2QgLZ/&#10;+2vsq2PUqvkEi5UvaWqP0J9yHcOptzFT+AKzBNt0/kvsSHmIHlqbOLZ2cjuNp/EXCRqHq76nYX2J&#10;eUJtPvdTzKZ/hjqHS8hU249c7aNIVd2LFPXdSFNdQpLiIiosz6GIkTTf5CgGwh9gJO4p4+YNgu0q&#10;BqI/ksanLZV+imPbv8WZNpph519wru2vOF77M/blf4G59NeYpqVNpjwl4B6iyeMCOml8o/FPpM6F&#10;vQVf0thYBO6BSoKt9lsc3f49ofYTTrb9jBPtP+BExw9YYRw93/8rroz8BVcn/rpak3/l90mosa4L&#10;W1v4C27u/ituLr2F2y+4tfwjDe5LzHWcQFNeP61tDvN908iOSkaAkzfiQ2PhQcjp65nBzNwR2sbW&#10;UNQ0wEbCbd0WJazZoog/bJTBv23aijVyCoSXHrRtbaDrRLA52UozZ2vbmhFsNDdjbaiYaEHHxhiW&#10;ng6wcHcg4BylKbk2a8piHeG2QUusYK9JwOlig7YO1umoY6NYS9dETVqRKm17HnLbS5FamwETpp8t&#10;ejIsMQ24AjbqymMrDU7D1RT+eYkILEyDT24qPDMT4S2Ou6XF4Z3x8SmMjkxg5/AIdo2M4fjhwzi0&#10;tAfN1dVSR0BVWTHKivJRUpjLSJqNPEZS0fOZSzOr/B1ohQVZqKooRjFNLjs9GRk0uMCYMJLaUJox&#10;V5n/sJyVqVSKNuZQsCPYGEVlCQF5gk3R0ZhwM5ZsTcfTHGbBTgSaFbRoOtoe5tB0Z/ZnvBPnirpn&#10;+CK+IQW2cTSjGCdYRTnBXBhWuLMUGy2j3HiZUTLcEaa0L2NGTzFY1yTMWRq4ax7mAjsalxNBZR9H&#10;sMX68XV8JbOzjfeFTTwNLk6sJC/u84ct77MnAB1j/GlsPnDk/eKD94oPhHOgOxTV+CFvWQ9VpW3Q&#10;01CBlrI8lLdtgorcVlia6SEszBvBQS6wZotkqUPYObmhKDkDmdGpyE8oQXpUBbJjm1GfP4ldHRex&#10;b/AhFjsfYL71PvZ1PsNy28esF9jb/DHmah9goe4h5mvuYnfjA5wY+hynhr/F4c4v0Bp7Gm2xpzBf&#10;8QgzRfcwnXcNndGTGEzr5I9/ER8tzeOjPQusGdxcnKC9jeP23mma3A4c62uSDvTfI5g+PrkXz0/R&#10;po7vxdNje1j78JiR8SEt6+HRJcm27h+Y52PnCCzaF+s+nyfqoYAaAfbo0G48OLgg1ZPDS/iYr/Hx&#10;iQOsQ3h++hhenD2JVxdO4NXFY6zjeH1JXCbczh/F83NHWIdZwuJO4cWZ64yud7DSfwfHOl7iSMsb&#10;HGr6QhrrtVz3JfZUf46F8k8wU/wcQ6l30RZOc0vnZ1TCmFf6BvuqvsSRBgKCkDi5XRjbDzjCKHqg&#10;4mtGwM8wJU6VSnmF/pCHSFPbi0T5JWRoHEKu3lFk6x1CufkpDAY9RpPrDYRvHUWl3WnMZnyKI9U/&#10;SxFyNOkhxlMfYzLzMRYI1L1ln2Bf5ac43vwDY+9fsNLwK/bmf449eZ9huehLLHE7m85YmvgMU0nP&#10;MRz1ANNpLyWw7WcMFT2k4hjgMb7n402EWRvB1v4jTjKGnuz8Eae6CbaBX3F19Heo7WIE3SVsjZY2&#10;+zd+t/+FG4v/yQbsb7ix+8+sv+H6Eh8nwe0nRtOvcHj0FnbW78NQwxiKEgrgbeeFWILN3ycIqmra&#10;MDKzgZGNIwxsaFtG5pBR08L7W2Txz2s34n+v34D35OWxUVMd8oSYGgVFy9EC+q420lyL2xg1xSLM&#10;qqZa0LY2gIGDGXR5u7ToChv+jQTbB6piaUI5rNdSxSbuE+vFTL66WoQbI6qxGnTcCddAO8RWpKCk&#10;pwwhmYFYo/w+/iDzLus9vKeyAXI0ONGZYEGRCS5Olc4n1fdxhraLNdTJlncmRkYxPbELuxk9F2em&#10;cGjvHkyN7ERlYQHtizsfQVZTVoKqkkLkpImFIpiDM9NQQourLMlDaWE2yktysb22jHArQFZWMsKT&#10;oqipdlCxJKxoZ4oEmZw1Dc3OHIr25oyiFlAQC70wzinQ1BSdjQk3Q2i4m0vL5xkFOkLL01JaEFkq&#10;GpuWuwE03PQIKQskNaUyR/tL86nZJ7jDLoExM4ERM8mfRVDRuKxiXGAhjpVFuMBEAI5WJy5bEHwi&#10;XoqyZCS0FnGVRmZFsJnR9MyFsTF6WjOqWkX50eb4ehEEXoQ3HAlBp3gfxlE/uBB6nlEBMOP/so1x&#10;VFl5G3Q1VKGuKMC2FSoy22CopYHwYG/4uNoi0MEZcV4RiHGLQW1aA+rSWtGSO4LBqgOYab6Mpc7b&#10;WGp/gKVW7iANj7DEqHW05w0Od3zC6PUSSw3PMVP1EDPVDzFdfQ+Huj/B+bHvaFz88fd9hYWap9jX&#10;+IpG8xkObeeOnn8THVHT6EnqxJWJPbizb4kRU9QczWyaYJrHw4OLNLAJnBxqk46j3aVZPVtZxovT&#10;B/F85QCeibh4bC8eHFrCPQLr/pElFsF2aAEPef0xr4t6QgCKenp8H54dX+Z2mdv9hOR+PBfF13p5&#10;+gheE2ifXDiNTy5yS5h9cnkFn15ZwSdXThBux/HywlHCjeCTAMc6c4bP+4hR6xaWt98gzF7gMKEm&#10;RuYfbKTZNBAG9V9id+VnmC56QaA9QmsoDSrpLuaKPpGGThxt/E6qI/Vf4Xg9ox1vWy4jaIreSBFy&#10;LPkJdkZ9jEbXm4iWnUWMzBziFXcjQXFBMrS5lC/R7nULwRt3IEp+HFWOp7Ez/pF0TG1l+284WPkt&#10;9hCgBwjQYw3f4lQbY2PL9zjaRJA2E0oNP+NA6dc4XP4dTtQynlZ8h92MnodL+b1V/Yae4NsYjLyP&#10;xezP+TgRQdlQ0daONXyHY3yNYy2EMWPoSudPhNpPONv/Cy4N/4br43/DNQG1iT/T2Ai1mf8i2P6T&#10;xsZaEB0If5Hq2sJ/0dr+Xxaht+c33Nj3M64vE5oTTzFQu4D8uEr4OYYhxD8KoaGR0DUwgYGZJUzZ&#10;AJu5uMPC2R2Wzm7QMDbBB3LyhJqcNF24opgE1coEWk5W0HO1hhZhsk2fdqewEVvUZSCjw/2AkNKy&#10;0oeSsSbWqshgjeo2bNCUw1rev0ZdltamLFnberHQjAAc46kSH69FydmkLwcdJrfk6hTUDJTD1s8K&#10;61XWQU5PgYBUh7K5hnQuqYK9LlxTghGQlwB1B1Os0ZDB+yqb8U5H43YMdLYzfk5h79w0ZsdH0Fpb&#10;jZKcTFQwUpbl5aA8PwfF2ZnIS01GQUYaoUdTy8tAXkYSgZeHxpoy1FUVoyA/HTks/9hgqJjpM4Ka&#10;0tbEwsMCZJZQcbaGiqMlwUZrczKDkqs5VAkzZSqlON9LrDQlSkBNlACdKDHtt6abIQGnDw0PXfjm&#10;BRFkogeUcTTUhmbmIBmbMDWLSFeCSoDOg+AjoBhJLSNdpIhpTeBZRLtKJSzPlBZnFu5O4HkQfm4w&#10;oM0ZidcIJ/AivWAVTriFifJmecKWkVXMu+5A0xMx1i02EF5R/jC1M4aSylZoqSusWpuCEjRkFGFK&#10;lY8LiYCHjRPSAzPQkt2L2oReTNQcoI1dxHIX42T7XYLsNhbq72CxnrZW94j1BMvNL3G893PC7TPs&#10;b3uFpeYXmKx6gB0lNzFdfx9nRr7HxdGfcH7kR+xteo7p8vs4RKidHeKO1f4lpvJuojt2EW0xHXzM&#10;HkbDA7h3cBn3aFN3aVtPTuwlfPbR4CYhZtM9xfpo7xRv30dj248Xpw4Scgd5fZmmthcPefvTU4Qd&#10;b396klvC6gXj5MvTrDOHJBiK57w8dYRbAor16sxR3ncYr84ew2cXzuLNpYv47PJ51qlVuF08i08v&#10;EXSXCDfWy/On8PLcWbw8e46mdp6vcRPPjj3G8e4rmC2/TIg9Z/x8heWGTxlHP8PBpje8/BmWql5j&#10;tvSFNONGc8gV9MR9hKUKArDuGwkOYtjECcLteP232F++OnZsqfALLOS+wWz2GwwEP0GR8SkkqexB&#10;Mq0tRmEOWboHMJf8FXr878P3/T4ErBtCus4SKhxW0Bp4BYNxjLfFn9MEf8ZxWuCp1p9xpvMXnO4g&#10;gMRBfm5Pd/yKU82/Mvby79fQuOp+wtGq7wix1zS4N5jP+AxVDqfQ4n0NM2mfYpnGdqjqaxyt+5av&#10;+T1WCMmTjKDC2E4TaucYQS8M/SbF0GvjIorS1Ai2a1OE2ez/g6vT/4mrM3/FNcZRUTcWRSz9b1xf&#10;/P+x/p9VuO3lfXt+xY3lP2H/zjtIDamFu00EXB0DYG3rLEFNx9QcerQ1A1sHGNs5wsLJBWpiphAV&#10;gkhFCRvUlBkp1SBnqA0tMdLB0gCytLQtGrKQ1ZSHPOOigp4iFAxUocxIKqsvFo1RwjoNATJxbE2s&#10;LsWtmGacprae9ietvqWtBjXanaK5FuOmAjbxNdTttZFcmYTy9jJp+n41Ak3dQpOwVJamAFey1YFF&#10;iAvCaW0OUb5YoymDf5F5H+/sGu7H1M5BzE/sxO6pccwRbOODvRgb6MHk8ACmeV9/WxO2V5RgoL1Z&#10;qpbaStRWFKGpuhStdRXobqlHe3MtGurLUVSRBxsvB2liRCULRk8rKyjYWEHZ0QZqBJu6WKLP2RKq&#10;riw3C6gQampuZjBm/BRQ0/a0grYXY+jvcFN3M4eaq1iRavXkdzV3PbikecMpyRMGAeaMl3a0MQcC&#10;TkBqtVfUmJHTJMxR6ggQwzYc4jzhlh4Et7RAAs8b9okEVTRbJMZUU8LMJJTP4fNMI9ylshCdCaHu&#10;MA/mY4Lc+MERiuECbIyoUd6woc3ZxYljbsFwj/aHjwCgnRGM9NVhYagPYw196Mnrw0TZEjHeSYjx&#10;SsNg5W7s772J/R13cIhR82DHAyy3PsRS42PMV93DHKE1U/GA20eYq3lEmL3Gsf4vcbT/CxzpYdxq&#10;eIodhYwQRTexr+UFLoz8jAs7f2FE+xZT5Xx+9SMc7foCx3u+wXTxfbRHHEVH9CK64vtxZmiJMfEo&#10;AXWYkZKQOrIomdnzlf28fUGaaujUzk7c2rNLMrSPCa3npw/jY9YTwk3qqSTAhEmJ2CjZ1sUT+JRw&#10;+pSR8lPa1icXjuH1eW7Pn+R2Ba/PEVgXzrDO8XFXCLYbrFt4c/E6PiPgPr14jtsLLILuEi/z+qcX&#10;ruDT87fw+vQdvDz5GHeX7uF0P0Fecgb9yScZL2m0lc+xp/YV9tWLE8YJ/OqXmC9/ySj6Av2Jt1Ht&#10;vYKRjEc40vijFEGPEjpHG2lPvH68/ntpzNgBWtPhyl9wvO5v2Fv4I6oszyF66wwSVRaRY3AI9S6X&#10;cLDoZ/QF3ofXuz3wWzOEeOV55BgdQDnBVu91Fm0hl7GDZrhY+Ar7Kz8nRL/Eue5fcbHvT7jQ9yvO&#10;9vyK892/Sb2wB8tpc9U0r4afCLlvJLBNp3yMnqAPUWp9HM1eVzGTKqLqN1JMFu/1VMsqKFdE/KSt&#10;ibFrAmqXdvxZAtuVUW7HaWu/g+3q9H/j8iQj5wxtjdZ2c/d/MY7+N26yrjGeXqXF3Vj6T1zb/Vdc&#10;XvyN9Sec2/0d+uuOw9U6Hoa6TpBX0oG8uibktbShZMC0ZWQKFT3ux2KxJlqVHBOJvBYjKJPINjbg&#10;8rrqUDGivempQlWPdmasDX0rA+jSutQYO9XMtBlH2eibGGC9hho+UFOlqalho7Y6gUZL4+sI+9uk&#10;TZDx8haCTp2PlzES9ytDxpD36ytK54raMslpWPH96StB3lABMvoykDNSoOFpwsjHFgE5cQgvEQP4&#10;XfGuOo3t0O4ZHF9exJG984TaMPbO7sKJ/XtxbHkP9k6PY2akH3umR7E8N4F9s+NYmBjGxGA3JkcG&#10;sGd2ApM7+jDS14lFXl5cnERuSSZ0bGhXNqZQtbIk2KwZRW2g6mQr2Zo687iamEBRgI3GJkzNWJwx&#10;wPip52vHsocu36iOt400W6amB5/jQvg5GUidB2K6Its4V3hnh0gdBxYRTpKpCahZRHhKmVtcFtHT&#10;JMiOpiVOhHeBdZQzbGPd4ECouaT6wTGRRiaiKp+7OkRERFMvmpwnTIOcYexnzyIcgwXUvGhoorPB&#10;VxocaE24WUfzNeKD4MxWwoeRNSiCEdXBGpb8MZhrW8FU2R7eptGoThnA2PZjjJq3MLf9I+ze/gh7&#10;tj/GXgJtqYFQq2aVP8FU8QPszL2N8aL7mK19hgMdnxN+NJLmT2hinzOOfobRvI+keb2Otrxh6/0j&#10;7ewnHGz9FGOFH2Kh7imOdH5J23uJlqgVFDrvwvbgKXQlDOFw5wzuHziCh8cO4+kJETH3rcZNGtiT&#10;Y0u4MT+C8xP9NLZpKUa+INBeMRK+FAfwTx/Fx6LXktHw1SWC7MopfHbtNN5cPY0vuP2c2zeMk59d&#10;PonPeN+by2cIqrMSsN5cukxY3WIcvYknR27h2dGP8OLkh/js/If4/PIN6X5hcW8uXyLYrhF6d3j/&#10;HdzbcxeXR+7haNsN7Ku9gan8a2gMOoi+2AsYz74vTeY4W/qM9RS7Ch5iIv8pRrOeodp3BXUBp7Cv&#10;5isca/6ZUCNI6n8g4H6UzvE8QriIYRXHa37DSv1/Y0/BT2hizIzYMIHw9WNIUl1Ab+h9nG36f7FS&#10;81ekay3A+71+xNLgsg2OoMz2NGo9LqDZ/xJ6Im8SbHcwk/sUh2q/wuGGryRbuzL4F1we/PMq2Hp+&#10;w/n2P2Mp/zWO19LAmmh3dd/jAGPsTOpzDITdRYnlMTS4XcJsOr/vMsbTBsZORthTLT+tgo32d7rr&#10;d1sbFGD7DVdHCLTfwXZlnAa3i39z8m9SXZslxGZFFF2NpKKH9MrCn3F57k+EG5+3yMeyLsz9itOz&#10;P+DY7GcoTh+GoY47tPWsoWNCoTC1gJYZI6alLYxt7GBuaw8zGxvomlAs9LWhY2wIPVNj6JoZQddU&#10;n7frwlBMXWRhJM2QbczSMCcMDQg+sVCNkZi9V4fRU5elg0262rQ1bWzhdpu+HuGmLcFO3kQPmnZm&#10;kCUsZQw1pSEh2wi3LUbK2EqgrVffhvcV1+MDxQ/wrsK7+IPsf+A/5D+AnJkGPFMjEF6agRDCTQzU&#10;f+fkgT04vDSHY/sWcYIwO7JnEcf27sHKgf04uDiHxckRgm8epw4t8voEba4de+fHcGT/bglsS5Oj&#10;2L+wCwf2L2B0ZgTOQR5Qs6VhOVhBjTu6ir01FOxobbyuSLAp2IvzQNkauJrRvsykAbVmBIt0apS/&#10;GMbhIIFN29uasZMA9GAcpbVpSQslr3YiWITaI7I8HnaxLoTTaqeBBLcIV6mTwJSxVBibSQgjKgFn&#10;GcHHMXpaRbnChtHUPt4LdomesEmgmTGyWvK6GW83FxbH1zHkezEOcKK5iUjqTevzh2NcIG3Nj0Dz&#10;ZrQlFIW9ieNuBJsLyzs6AP4hvrAwtYadoS8SvavQlr0H0403sLvtHhYbHtKs7mCu8iH21D3D/kYR&#10;qV5gsYo7Z959DKfdQnfCFQxlfYTF2peMl6/52OdYrPxEOjH6dM+P2F35FH1JF7G3+hVWun7A/u2f&#10;EHYfYjT3Q+yufo5DLV9iPP8eqrz3ItW0Fy1hi+hLmcV8zSxuLRzDoyNHaGmHf4+QjI2nD+ApwSaO&#10;s12bHcG9/YuEGq3sAq2LRvbiggDaETyjqb3kbZ9eJrCunMObaxfw+Y1z+PLmWXxx4yw+F9evncPn&#10;108RdATfRZoYgfZy5S7u7L2D6zMf4fr0A5rFfe6Et/DR7lt4sXKfdnaHj71L0D2goT3E3cW7uDB8&#10;Eyc6P8Kh5oeMm2wEaKJjWTdR63cY+Q4LqPY5iraIi+hPuom+xJvojbuBruirqPA4ihTjWQwm3ifQ&#10;CBABEWFINbSzWtFh8D0WCz5Ffzi/g9QvMJvyDWrsryNKdjcC/jiBJKV59IRcx+mWXxlbf8Ng7GOE&#10;yo4hXHYa2YZHUO1MoPldQ2vQVXQJqCXfx0TmEywUv8Tx5u8YP38giH6msf1VqvME26We/8bByu8x&#10;nnIfR2q/oImJDoyfaW8/SKdXzaZ9giq78yi2PsPH8HuuIGgI42NNhFsrX49AO939ewylsZ0f/BMu&#10;Dq9G0SujhNNO3rbjF1wc+VUC3PUpRs1ZWhnj6NvOBGFv12ZpcrN8zhzBRtBdnv8zLs78CWdn+Nqz&#10;32LfyAMUpvQjKrgAcdG5CAyMgaOrN8xtnGBtL4YrBcLOnuIghnlYs9E2t4A5hcXK1g6WtpQLG2uY&#10;UWJMrMylk+L1xdxtBJ6yoYCbHrYSXFt1dFmEmK4eNhnoY50eQUdb20Jb20xb28Boq0hwyhOEMmIt&#10;DzN9Qo0mRzhuMFDBBn1lvKeyGf8m+wH+aeO/4n9v/Bf886Z/x79sItwU1sLU1xYRJemILMtDUGEe&#10;3jl3ZBkH5nbh5P49uLJyHBeOH8XBhXkc3r2Ic2zhL5w8gtOH9xB8Mzi6fxpzUwPYuziGleP7cWD3&#10;FKE4g/O0gGPH9qGotoSZ2xiaTtZQtbck1FjSmDVCjWBTkDoNDAk4I8ZPc+gHiAjpAr0Ampo4of13&#10;sOlIYLOBhqcFVAk/cZxN252tiFhD0NMM+r7miCiLg1uKtzT3mjnBJo6XmTBaSr2g4nhbJC2MoDPn&#10;61twaxPjAfs4Lwlq4uwCCwFEgtEmibfR4KwJOOtYcaYCDU6cVhXuJg0BsY1h7BQ9p4SaeShtToyV&#10;Y1QVx+BsIwhIws2B9uYqwBYdCr/ASGTE16GjZB+GK85jsvY2ZmruE1bcCWqeYLb8AXYTZssNr7CX&#10;drW7SkwxfQ9dMZfQFHYafak3MVH0GGNF9zBZ8gRLVZ9iX91nON7+NZbrXqEx5ASGUm8Rhg8kgxvO&#10;uInxvHs0m0+kx/UkXkGW9Tji9Dv5uFOYKT2DydLdOLPzCO4dOIVnx1cItJN4dZpGRjMTx9nu8LsV&#10;PaUPD+3GJ7S0VQs7w9h5Ci8vrkjDMF5dppURXm+uXyLMrhJqV/DlrSv4SpS4fo2GdkV0DJzBq7PX&#10;8PFxQm3PA1ze9RCXJp7h6q5PcXH0E5wfeYbTw3ckyD09/ByPDj4j9O7QPm9ipfsOTrY/wYnWFzja&#10;/BqLZQ8xlHIZreGnUOd7BCUue5FuPoVEg1FkWsxKlWS8C2Hq/QhR7UWl+wmChkbW+Csh8gth8j0O&#10;VX2LozU/Mnr+SHB9hBqHs2h2vYFy8/MI3zwLrz/uQMDacWynNa00/YiTLQRgyeeocjuPIJlxpOoe&#10;QI3rFXSF3sOOxKfYmfIE45nP+Hc+w56KL7Fc/QVW2mmEzV8z/n6JMx3iONvPuMAYerb1P9EdfAsj&#10;CXcZgV9LHQKnW3+jlf2EQxV8fOXPGAh/inyLFfREPcLeim9pmCJC83G0v3N9v+Bs78+/g40A2/En&#10;ydgE2C7tYNylsYu6OPILI+lvuDH1V9xgFL069RdGUlF/xfU5EVNXQSfGuF2e+U2C2vmpX3Bu6lec&#10;m/4ZJybfYLbvOlJC6xATlIuwgEQ4OHhAz8AC+vqElpkzjAwJNDPr39c6oShY2cPKmmVjT/g5EHC0&#10;OmtrGFqaSCfG65ob0/oIOG7Fot8KhrrYoqWG9awN+jpYq6uDdQJoarzOiCoAp2Juiq28XcRUGWOC&#10;kIDbqK/Bx6oQcKrYqKfM58vh3wXcNvwb/mndv+F/sf5V5o+QNVaGb3oUossLGElL8M7K/iVcOnEY&#10;548exIl9u3FszwJOMYqePrCMc8cP4eLKEdraHsbQUZw9vhdTEzSBplLsXhzFmRP7CL+9OHl4N5b3&#10;zyM4LgSqFszX9uZQsSOUCDVFqqWyE2Oniw2UGEGVnIwZPy1gyMwsxp0JqImphv4RbOL8Ty3GUAE/&#10;VXEMTtiaBDYLaHuaQ8/LDB5p/tKMH2JRZFPpWBnjI4EkwCbBLUKMaWMrQ0BZRboTTgRYnICU6PF0&#10;hXWMK6xERwItzpIRVXQ4OCX6wyM1GC7JjJ0Jq4+zYKw1F4N/xfG2EHdYhrpJ06eIHlLHWJpcbKB0&#10;vptDTADco8LgF5GE+LgaVGZNo6voFMbKb2O66rEEtT0NzzFf+ZgW9gx7a1+vLshb9ASjGfdpVxdQ&#10;43cSrdFX0JtKC2PEmi7jDkRr20toHWpkVGn4AjW+x1DqdojR6570/LHcu4xiDySoTRc9RaXvYQQo&#10;tSDPYYa28wSHmh5gseY09rcewc25K3h8+BKenzhHsJ1l0cpWDuHR4QXCbVLafko7+5JQ+/LaRXxx&#10;9QphdY2Wxph4XUDsGr756AbrJr758Cav38CX16/i66uX8dUVcbzsHF6fv0orvI+7y09wZfIpzo28&#10;wNkdn+LM8Bc4PfgVTg18zss00MGXODf0MY533adp3sHh5kc42UGA0zqXaamL/F+Gk66hj8DfkXQL&#10;k1kEeeptNPicQIrhOEIUu+An0w5v2VZEau/A9tCLmGbk2136BQ5UfSOZmjietr/saxyt/hHzGV+g&#10;3OosSs1OI1//OKJlZuD5H33w/mCAYDnKx9Ne2n/GQcbK2bw3yDQ5iAiFKWQaH0KF4zk0+lzDcKKY&#10;GeQVFovf4BAj5VFa4ck2WlPfX3C48WvsqeL31CCGl3yNC+1/xXA07dlhRTrDYLnkM+k0qTMEmxjn&#10;dqr5F5ys/w07416gwOokOsJvY4nvdX/1t3wPX+NEC+FGWzvb97N0GtWFATF27Tdc3ingxlg6/DPO&#10;Df9EY/tZOs52XfSMMpJe41aA7Qphdpnby7wujr2J65d4/dLUnwm1X3FmglF37E84PfoLju78EofG&#10;X6Aqcxyh7tkI902DlYUbDAxsJLBpa5tDV5dCYWAKYxMLmJnawMTYCgaGZrzdCMZmloSbsDtHRlZr&#10;mNhYwdBa2Jsp9K1NoGbC+Kkug/8gkP5dfgPeU1PAGi11Qopg09DAJtZWHR0om5lJ55SKaLpJW1OK&#10;q9vE0n8GojNBjdfVGF3VGWFV8Ee+zjtr/w3/svldrNfcis368jD1c0QMjS26vBjvHF5izDy4D6cP&#10;LWPv1Dj2To7h0pGDuHriKE4QevMTIxBx9eyx/Th1dAkTYx3IL4xDd281Dh2axOmTu3Fg3y60dzfA&#10;1tsR2oybajQ0ATVVZxobYabsaAYVZ26dzBgtxcBaVwleml6WtLZVsK3Oo+Yk5eNVsNkQbBYS3NTd&#10;xdAPK2hKnQmmhJspnOI8EFEaR3Nylno9LVgCcAJuRiGMoTQvcVqVVSQjJ+OjXSwjZYw48C8szAN2&#10;cZ5SB4J4nhj7Jlacdoj1gXtSEDzS/eGW7kO4eUjH8AwD7GESTLuL8oY9yynWF87xgYyn/nBgRLUj&#10;2GyjuY0IhWNQNHyCc5Ge0I/67MPoL7yBXeWPME/ICLAtVj+TLG1vrTCxN5jIe4yBpDtoCDxPYB1F&#10;bdBZ9KR8RLDRDIoeYK7sEZZqxAj7N1hmnKnmjl3kfAiT+c+k2wTUxnLvY670BTpjryDBeAz2a8rR&#10;EHSSoKABtLzAsY5HONV3FxfH7jIG3sDTo9fx8tQ11lnWMTwTPZ+HFqQhGp9fOENIXcVXVz/Cm0t3&#10;8Mn5+4yLjxk1HxFmj/Dt7fv49qPbq2C7eY3wI9QuXcaXFy/js3NX8frsXb7Ox7g29xxnd77AyX6a&#10;SvdrHO18g+PdX7G+Jcy+xbFOAqDtU0boRziw/QXBRgOqfI1dOQ8xlnEPI8m3CbNHWK4gEGq+wv7K&#10;N9hd9AKTmQ8xGH8LrcEXsD2A9kWg7Uh/iAXa097Kb6ThF6PJjzCT9QL7S2m5xd/gUNmP6At4hGzN&#10;Y8hQP4yYbXPwercPHu92I01vL63rR8Lpvxgnf5GOyTX6X0OY4i6k8L5SB4LQ6igSdRdQ7nIae8q/&#10;xXwRG5H859hdzvdcRUNsEc/7DgdrBJi+lAYATyY/Q5HZAQzS9JayvsD+Yhpa9fc4xceebqeB8W9d&#10;6PhvTCS/RrnDOXSG0ezz+Zuo/EoyNtEjekYM76CxSR0HjKEXhhh1CbOLYkYP1vkdPxFmv+Hm9H8S&#10;bH/D5bHfcImR9AKBdYHbSwTdeenynyW4nafVnRtnBJ34hVAT9WecGP4VR4YY10cYz7s/RG5MJ+ID&#10;SuDpEgk7ax9YmLnCxMQRxsa2BJk5dHRNaG82sLRwgo0tk5CtMxyc3BlduZ85OMPGmdc9KAtOttAx&#10;ZwxV24Y1cmvwx23v4g/b/h3/LvM+3lXcjDXqSlJv6EYx1ENTi8AygLK5OcHG5+gKuOlIx+DkjAwY&#10;Tw0ha6QPWRqcjL54rCa26Kjy9dbjPYUNfJwYE7cFWwwV4JYQgsiSHLyzvDiHyZ1DGO3vxhLBtnti&#10;FHt2jWEPtzM7BzDO2/dOTzJyzmP/0iT6xfL0RdEor0vG+EwrxidbMbc4hJL6Qhi52UDHzQ7qLqsd&#10;BYr2poSaKeHGcia5aV4iZur62kmg0hIrt4sZOoStER6ijAg3YW3a3nbQ8BDWZgU1dyuoe66CTYsw&#10;1PYyhyUhFlkWD3vGR8tIp7/DbbVnlFvpFCnCSwKbjxQpBbxsY4S5+bK8aW2rp15ZihPfYzwJqN87&#10;COL4RSV5wDXVl+UHpyQ/Qk68hif/nhecEkTHQQDsYvx4mz/sCDX7mBCCLwy24ZFwD0tHRFQ9ClNn&#10;0F5wHqPl9xhFn2Kp/mMsVHNb/YJg+4z1OSZyn6Ar+hZqfc+iwJF24HMKXQnC2GgHxY8wWyp22ud8&#10;zmeYK36FIqeDyLLcgxEazIHGLzBZ+Bj9KTfRn3wTRa774K/UBk+ZBnTEXMAR2s/xjjc41fsZzg9/&#10;igs7XxNud3Br7hYeH7xLc/sQr09dxcuVs/j4xApenLyAN+c/wpeXH+PVmUe4t3yHEfU2bizcxc2l&#10;u3h68mN8ffNTfHvrGb69+QBfXb9Nu+PjL9zH6xMf4eOjd/Dk0BM82PcpLk+8pp19Qqh9igOtr6Th&#10;KwdbP8OhNkKq6Sssb/8Ci1Wv0MvoLFZcH8n8CP2JVzGQfI1we4BDNXzvTeKY07dSj+P+6jfSwNc9&#10;ZZ8wshEo5Z8SZG+wVPE5gfgFdnN7bPsv0kj/HbF3MRxzF7tzPse+/O8xn/4VamyuIVFuP2K2LsKX&#10;8dPxn1sRrjCBqaw3ON3539hfTyBmPUapywn4y+1glF9kpD+ATPP9SDddlirLfBmjaYzSbX+RFm7p&#10;jr2BwaS7BDEjahIBXf49jtf9in2FXyNPfz86PK5hNv4VJmNfYi7tDY5W0MBa/yQdizvXwRjY8jds&#10;d7+CbKPD6Ai6jV0Z/F0Q0OKMg1PSEI8fcarrB9oaITVM0xok1GhqYnt+8EepV/zGFKPnBG1slEDj&#10;9UuE21luz7DOjf6JxdvH/yLB7Swhd2rkZ6ywThNsKyO/4hhf7/DQjzg0TMPd8Rp9VSeRGtwIb6d4&#10;2JhzX7BmQ+7gBxcXf7i6cj9wohzYecHOQcxFyAbe3QdOHtyn3Nxh4eAAIxumMZqasq4q1smvxx+3&#10;/BHvE2rvyfwBf5R7Fx8orqOhyWOdmqLUUyqBjTFUztgYimamkBHrmxqKMuBlPcjyujzhpmBsKB2D&#10;kzUg8HQ0CDhutdWk1/pAdRP+oPAe/kPpfWkuNr/0aLwzNy2Om+3C4sw0Di4tYuXgfuybmcJgWwu3&#10;u7ByYB8OLy5igaBbWhjHQVpa9fYMpBYFoq4zE239pegdaUREegT0CCAND4KNcFNzEUM8zKDoYMSt&#10;EbRpagYEmACbiJliq+f3O9QC7aVY+naCSH0/ATZbvpYtbc0Wqu7WUGYUVSPYhOVpe/LD87OGX1Yo&#10;nOKFVTn+A9yEhRFYBJpVpDC01eEZYrt6vIwmFu/H6OkJCzHGLd4LVvE+jKO8n7eLsxEceN2RIHNO&#10;8oVLii88M4OlXlinJL4OTdE27veT68VZCVEBcIgMglNMGKEXTuuLhEdcCoJjipGa2IvavIMYLL+O&#10;pYYn2NvwMY3tLdjE6UCfYSz7MToir6PO7yzyHQ6g1PME2mKuYyT/CaZFz1/JY1rbCyzQDgaT7yNe&#10;bwJJRpMY484vwCbiaHPEGaRaTSBItR2+is0odF2Sjrsdaf0cxzs/x8luxr/+Lwi3r7DSy9esWMHB&#10;tvPcKe7g3t47BNIDvDx2D69XnhBsn+DFiVe4ufAQV6ef4NrMK8aYT9jaP2ULfxf39r/AFxe/xufn&#10;PsfTw09xd/Eebk7dx+XR27g4cgcXdjzCRQL0dO8nON7+mfQeDrV8hgNNr7G/8RPsqyeQCPR5wmkg&#10;7R4yrBeQ77SPtnkZEzn3CZhPcaSJFtQmJln8Fkebv2bM+wqHtn/JKE7AsQ43fYNjLd/jSCMjZ8O3&#10;OEBL2lv2KU41/gmHyn/ATPpLDITfleZRW0z/DoPBz5GhcRRhG2bg8+4O2P+vNvhtHMZA/DN0Mi7G&#10;6E3DX6Efbhva4b6xB9HaCwhQH4HZ+2Uw/KdCmP7vCji834wAuSGkmSxKpzxd7v0bpnKfYiDuNqH2&#10;BE3eVzGe8BJ7c79FselRVJudxWzsK8yJivsc3b73MJP6Cpc6/0ao/QknG37AYvanyDU4hAztg2j1&#10;uoWRRP5GCDYx/k4M8hWzeQiwne2l3Q2+jaE0rn5CjfYmzhUVdU7Abscvq7WTwGSdJbREneFzzuz8&#10;Dad52wpj68lhAnP0V5ySIuh3rB9wiPa3PPg99g28wWTbbeREDsDDJg5OlkGwNacAMJbaWLvDwdFX&#10;gpqZlSuMLRygZ2IJHRNzaJuYQkNaClIHspoK0iDd97Z9QEt7D+/LvocP5N5nvYf3eHmDymYoGmhC&#10;Rlusaq/5+1xtOlAwM4asWBRcj69hqEuQGUDJ1AiK3CrS1sR1ZTOxvq6YSYSwYykY6UKe0XS9+hb8&#10;UekDvK+2Bms1N0HH2RTvjOwcwb49e3HlwgWcOXEcB3cvYv/8rNSBcHx5N84eOYTFXRPoamrAxGgv&#10;9i6PoLIhBXF5HsiqCkVTfxEa+srhRQsyZMbV9naGuitty9WG5kbQMUbqellJp0jpiam8xZAORk1d&#10;X3voSNMO2TN+MpvTsMR4MlGGAc4Enz2fS7gJAyTgVAhNNWFtfC1ND2Z7LzOCLQw+2cES1ETvqACb&#10;ZYSYrsiTJeDjQ9jQqGKFWa3C7a29WdG8zGMJRQG2RD/CzZe3EXqJAQQaQZUYCJfkAJobH08rFPbm&#10;kRkIJ8ZUu2QBONFbytcn2FxiQ+GREAWXxCg4c+seHwefmEyERVUjO2kUzXnHpGEe+2kte2o/Zgmw&#10;0TwksD1CW/jVv4OtyO0IGkIuoD/tDsbyH2K6+AkWK1YXHqnlY/zkO2l2e3jbSxxt/Zpw+5zGdg3J&#10;5qOIN96B+qDjmCYM9za8wglGv2ME2/EeWlvfVzg7yMjRQhBG7sdQ5glC7y7ODd3FhZG73EHu4MbM&#10;fUbVZ7g1/4JQe4Ubc1/j+uwPuDz1PeH2NeFGYA0/wpnhBzg3+AjnBj7mzvcxjfAFLwuYvcTpPgKm&#10;6w0O1HMnp5GJGWEP0s4Obn+D/XWfSO9bmOdY1nPUB19FisUSY/MlzJfycfXfEGpfE2pf42jbGxxr&#10;p7V1iimyCbJWQq6F0bqVMGv7jib6g/TYQ3WMeTS5pSJ+roxyC9lvMBb/MRrdLmMk8gWmE75GkdE5&#10;BK+fgu97o3D8py44/ksnErX3It3iIIz/rQo67xTC/r1mZDA6VnpehYfMINTfyYH6v6TB8F8KYPS/&#10;imHxrzXw5+0xmrvQ5HcOFzr/gtujwKnmP2Mg8j7yjA9iZ8RzlJqeRJoKG5bQ15iNfoXFBH7HYS+R&#10;TXj1h97BynZCqOM3HGVcHQwn2LX2o9rmCnaEv8BQzCOa6Jc4wOh9RJpk8husdH6Hsz3iONsq3M4P&#10;MMr28jsZ+TNj6H9KUDs98CO/x1+kjgQJbiPC1AhAsUYCr58aXq0VPvaUGPu482ccG2LDMMLPeYwR&#10;evgH7Ov/Hkt9X2C+5xka8w/AxiAcJlpuMNJ2hIEO91ttC2jrUCp0LaClbwFNfTNomZjRzmygbW4K&#10;OdrTOoXNhBcBI79Wqg9Ya+TXEGofrJbsGmxRk4WWmSGUDXQho6uFrQaMm6YGULE0hwxBJa6LXtFN&#10;opNBQwnKpvrSkBFFwk7ZhI8jAEUpm/I1eLuSsRYBp4LNeluxRoN/U30d1mtvwTujQzuliSV3Dg5h&#10;anwcg91dGOjuxNjwAIZ62tDV0oCdA33SGqM93dvR3VeNnOIQxOc6IaHQHakVIUirTYSdiIABHjD2&#10;84SOuxM0CTex0KoBAWYS4CiBTYcRUlp4hTDTZekxchoHuvB+N2m8mBhPJnpJpWNwfJ66K8HI19D0&#10;JOA8rbn9PY56mnNrDPf0AERUJErj02xi3CDmUbNh1LRmWTF22sX507yCpK04RUqMP1sFHhWbsLMi&#10;6CzEKVVJAbBJ8JdudxFrFqSGwjk5GE4pBFmSP2Oot1ROyb5wJOAcU/m6KbydEBSv75pEsKVEwi0x&#10;nM+PhktCIq0tHX5RBYiKbEJB8jRGa29juUXAjFCrec54+ZQW9gqjmY/REnoRdf7nGDOPsY6j2vcc&#10;DeamtJrRROEzTJW8RE/yR4gxHEO0wQh2MIYeFLOqdn6LI4TAnrpXmC57jCnG1r3bhRm9piW9Jtg+&#10;Z73BSs8XONP3LXeI7zBf/hS5jlOE22Gc6HpF2H2CM4Mvcar/Y9ocbWvkBU3uC9yc/RZXp77BxV3f&#10;s37C5V00hF1s7Qc+w0LVh9hXR7j1EnY9Yj7+b3Gi8wsclQyNkKn+GDOM0TPFtEPWfCmNs/Ql5ksY&#10;y/I+xs70x+iJu4Nc+4Os/Yyf9/hZCJMj3BrFlNhf08i+xpFmgpnWJub8FzPJHiPYTrR/hxMdLBrd&#10;Md5/pOFzGhTfU8HHmEh5jJ3Rj6XJIZtdbmKEcGlxpZHJLiJg3TS835uA87/2w2vNMPw274T9H1vh&#10;uKYVwTQxsZjLTOFXKPE+CzfFTnhqdsBLm7FeoQ2um2hrsn3INNqLrsCPsCuRUHY7hzr3M5jNomGW&#10;/YrtLpdQbr6CbI1lDPg9wmTUJ5iK/gTziV/yvdxAqvoihsMf4nAFP6+2H3Gk5kd0Bz9Aitoyau2u&#10;Y5SP7wr6CJM5Lwi21UkmjwrIs/E6LWb0YDQVEfZ09/f8Lr/HVZraxbE/43jfjzhOs1sh+E71/czv&#10;kxAk4E4zXp6h1Z0mzFZ4+dTwTwTbT5KxnRj6AcdpaMd2MOrvFLPufo2l3jdY6Ob77X6BHfW3EOBQ&#10;AV0ldxhqUjy0mbA0CDZNU2hpGUBDSx/qOgZQNzCEjrkJtmkoYq38JkJtDd6Vp5kpfIB3xXE1uXV4&#10;n/VHCWofYAMhp6KrDEMrU6iJuKmrI8VNaSC/uRFkTfQgb6ZHsGlJp1t9oKoIVUJMQZx2pSCHtQqy&#10;2KqpBgWxkpYwRDHBhqkmNG11YCZWqnPVxRbDzVinuw7v1NXXoKKqDAWFeairrULr9u3SSlQVRUWo&#10;5e3V5cVorW8g4JrR3FSB8qoUpOb5IiHfGYklHkiqDEJkUTBswh1hEewBIz932hTNzZMR09eR4HKG&#10;mWRhDtDxJtwYIQ2D2QqIMw0YO8VcaqZBosdRHBvjYwlIUaJTQcPDHGruovOALQShpuNjAy1v6q+P&#10;Ba3PnNDxQnpbPtzS/GEf7wnHRBpUAuNkAiMiQeUozCspmFAKJPyo0QSXAJwNL9vSMKXZO/g4az7H&#10;Ok50FvjDPSWUYAsj2ET0DIIzzU2cMO+aHAS35ED+DXHMzR9uKSHwTAuHd1oUoRYB1wQ+Pj4ATgnh&#10;fFwCPJNS4BWVicDQciRF96O9+DyWhLHVPWcEfYYZgmialjGR8zE6oq6jxucM8u2OINf2CMo9T6HK&#10;5yRaIi+hN+UjtMddQ7rtHCL1h9Aef4Xg4k4vdvYu/jgJt6MdAnK8rYNw6WRca3qFQ82vaDtvCJzP&#10;aFRfSWA72sZIlHAJUXr9qA7YT/i94s7whq09wUdgnel/jeu7vsGN6W9xbepbXJz4GhcmviPYfsTF&#10;cVoBY8vxri/Qk3gOAymXsMj/YTdroZyxuegeporuEGb3MJ7zEQZTrhNgdwjuB7SzxxjPesrLT6Rx&#10;Zp2Rt1DqdgxxBpP8P09hhPfPE/KiM0ScB3qYcDveLGIoDY6QO9REgHEnP8bbTvL/PkmwnSTwjhNs&#10;J3j7ycbvcKD8c0ymiZkzntJ+nqDT8w56vJ8gXeMIomQWEbFtibUHwRtn4LtmBPFqS8g0OYRI9Snk&#10;WBxArfd5pFosIlB7AE5K22G4Ph8672ZC75+zYfdBLUKUB1FofVg69Wk46hF8NnTC8d0GeK5tR7nt&#10;CSn21tqdQ7Mz/+/gj7Er8hPMxX+F0fCXaHa7jlLL4xiPe8aoTOOsZ7T+/9P1l3FyXGm2N6o50zPd&#10;JllMxczMzMzMzFwqlopLKpCqSiVmlsXMjJaZmWSBZZCh7Xa7Yeac977rrmdnpaXpe+6H5xeRkZGR&#10;tOO/19rw7EU/YHXmJyi3PIY6hzMYjHiNsLyGNcXvEWxUpr3fEG4MfvfzI4SZTNUa/EF99xu0ljc3&#10;/YZzK3/CcZaBI6JmJaXRKKHFiuYMK5rzK7/HhVUEHuOsbAm7Myup0sZZVlay7Mg+zzm64hscHH2A&#10;fawAdy/7HDuGqXKHP8Kiir2I8C6DqzXvT3vexw4B8PQIhoeXH1w9vFWONh1zE6q0eVRjswiu6Uqt&#10;PavARsVmMJNQm4lndabjGR2xolOhbzFPrWBl5UQw0XIKoJTF9HSBjhsVnKsN9Nysoc+tDu2qHlWd&#10;pYebmukwQ08H03QXYKaxAWabGGK2qRH01TmmMHAxgV2IPZyjnXkNKjerqZhSv6gazd0N6BroQO9A&#10;J/p6OzHQ3YXu9g4M9PViaOlSwm4JejoWKbAtXbYQtVRpOXWByGsJQ8HiRMRVR1IN+cNL5lxSeTlK&#10;mm6CzCkxSPUmymBW97RIOMRTuSWwBpB2NILNjlsnPi+N/J4Z0ksZBQ/aSFFtNrHesKDCs4qm9BUg&#10;qqSS0nPK16tFkX0Iq1BkdhSqBn4ZmuGr0g5FEVoCOMJuMkRZCcS0oYWaCj7vq2AYj5CSZEYKYUag&#10;EWohjDCCMYLHogmxSCq5sJIkhJcmafap6iJK0vhcptqG8ngIt2Gl2QgvzEVEdhFi0+uRmbkUnVVH&#10;sb33Hezt/hj7uj7Cro4PsaWeCqP0HazIf5Ngu4paH4KNcOuIuoDWyOOo8NmFArctyHZci2LPrVRt&#10;t3Go/wGODfJGF3u2jAV/RHoav8FZUU1j36iex8P9n+HowBcs6A+UWjtPZXV2+dfYu+gjtEQeQazB&#10;MC3vfuxqex+Hej/Bwd6PsLeTamJI1NqfcXu7KLRvCbVvcGXLd7SgVBlreA3eFHsXf4Eq3920zfuw&#10;tuwVKrEPcHDRZzjSRZj2Uin2yKpLn2JjxRsYSLqA/qQrGMmUQbSv0nK/hN6E62gMJGysNqLSZy8B&#10;+SZ2t95R7Y0CtVOixGjBzg4S2qLSCLKTvHFFrZ0WxbZU1Bv3qWTO8KY/J4Njl1B5dH6DQwvvYX/t&#10;fWzO+wRDka9jkddNFJscRZ7BIZRanEa901U0u15Htu5uZOrtRIPHWTT7X0Cdz0lE6yyHzb9XwHBK&#10;NvSmZECHoT8lF5ZTyqnYBpBkuBIVrvuxvvhjVLkdgMcf2uD3p26ETF2KUCq/Uqu9GI19E6PRb2JN&#10;4ofYmfcA23MfYE3KxxiNex394VfVNKojMgRl0VfY3/Q11ud+xs91iHb0KLoDb6A94ALWUnUeWvQN&#10;Dnd+pYaOyPeV30JAL5PhL1GZ3Vz/N1ZEP7Mi+w77qFi3t37C/+8Ojizh/02bepn2U5JQnqO9PDXK&#10;345K/fQErfsYgcmycoKPT1L1HWccYbk5suI7HBj9CntYCe4cuYOdBNzavlvIjFwEb0e6Em8KAo9Q&#10;ePsEq/Fqlo5OmGtkgGl6c2k3qdREmVGtTSfQZhjN4DEGoTZNd6YC3myT2bSq82HhaAQnH3u1/qix&#10;nQWMHa1h6k576cvruVtggZsFDDytYeRuDUNaTGPaT3svT5g5OGCeiTHmm5oQpuaYbWzE6+tilpkB&#10;5lpJ6GCuzVza0VmYYzsNc+ynY0rlokI0L63D0tU9GJygWutrR39fJ1aMLcPS4SXo7OpCb2cPlvb2&#10;YHioC+OrF6F1IB85TcHIbglBdkcMoqpD4F8UpLJsCFi8JH1QejDcJQ8a4eUl0EqPhguVmUO8DOkI&#10;gVNqGBxT6OGTaUPT+JoMsYqx8MiIhrOk4I4NINi8YRXjp2yrQxKhRqUniSUdEn0ISE9aWXdlRyMr&#10;E9WsArGiXjmRhKNk6KDlpM0UeAm0tCATqGnBJgotUOyktKtRmYUSYkEFVGdUZeG0mpEEVRRBFs1t&#10;bHkqYspTEFGZjPDKJLUNK6MNZYRXpDL4XJU8T0tamoGwgkxE5xciLrsGiWmLUFO4Deu7X8V+qrZ9&#10;PbSinVRrte9iPPcVZcs6qRgEbDW+x7A0/Ra2NHyI4dxraI05hoHMy2pMmwZoD6nKZEvLxu1pAktg&#10;JtDRDKegYhOw0Y6eH6ONoVI7zwJ9cugrTJTcQoHzZmTZrsdw9jXa4U8Jtjs43CeDhT9RbXIvb5es&#10;ET/j+qbvqdi+x/WtVGrrHxGaX+HIgCi+l1Hq/gIGUm7iUOd9NeL+6vIfcX3sJ1wb401FBXms6y72&#10;N3+KsewXaa2PocprP2p8DqLa+wBybbcgxWQ1yj32YEXRqyrl0KGeB5PLzWlWY5J2pQu0XWcIttND&#10;VCLLaLdktSaBG2/wU9J5QKid7qcSXUo1OfwXnJNpU4t4ozZ+jXWZ76OfymmR903U2J9Huc1Z1Llc&#10;Rn/omxiJfh/tntdQZnkYLd6XCLdzCJw6BJspdTCfUgTTf8uD6f/KhfGUfEYx1e1G5NltQZrJOqSb&#10;bkRX1FXa1wHY8XzXf2tF4NP9VG/jyDfeiTaPi+gPvI21VGw7Cr7ChswvsCX3S4wlvYUl0Tews5IV&#10;QPs3ONr5CNsr72Bx4BVk6mxFo8sZgu062gPPY3Xhu9izUFateqDa2c4Ofq/AdrzvK/4u/E9W/hVX&#10;V/2GU1RwB/n86uq3MVJwixXlpywfX+P6ej6//pdJqH2N46z4Ti4nyKjkjlHVH2H5OTryNY5y/yih&#10;d2z8EQ6zfOyj0t/L2D1CUA5+gZ3L30d15mrYGkbCnnbU3p4uyckNBhaWmKGrg+lUUNMNFlCZzcHz&#10;BrNVe9oMw+mYSbAJ4ARo0wm4OUazYCxjzALt4RPhijCKE+9QD9h42MDB3xkWXrYw9LSEabAdXBO8&#10;VYp+90hvmLvZwMLZDm7+AbB2ccM8I2PomJlD19yCkDPFbEMjzKFym29pAAMHQ+jZz8MCQk3XYSpV&#10;4POYktmQgIKWdNT3l6FjuAH9Y4uxZLQLS0Y60TvchY7udqq4LqwaX46JFUvQ1V+NqrZk5BBqWW3B&#10;VEwRiKkLQlhlKG/4GISXxfGmjkZgdjiDQEuhYksOhT+B5ZUSwQ8fBLckjT2VqVSSpsgliTaW+54p&#10;4fBIpWIj2Oxig2AVGUC1FkTIUemJWiPYpAfVJs6LwHOHNS1pUFEs4urSlGLTJJeMUANz1Rg2GbOm&#10;1JvATWtRJTTDNYLyCLH8RITnU5lxK/vBubSZfD6qJAGxZSmILdVEQnk6EioyEEm4hZcTZuUEHCNM&#10;tpWpCCHggkt5rbIMRJfn8jV5iCssQkJeDeIz2pCTMYqV3TdxYORzvECw7Vr8kRqDNpJxSymZnvgb&#10;aPA/iTr/o9hc9xHO0VacHGKhZK18ije6qLNThJgA7AyBpYEYrRj3zxFe51bIljHxkACSSeKf4NTw&#10;fZzja86wIG+ufxs1AbuQZDqGxpDD2Nb4oVJI50cf4dLEj3w/woS1+s3N0ssm7TPfsdZ/pMZKCfBk&#10;+taW+vdQ409I+fH1DZJCSBq3JWX1t7gwTIDypjk7SOBSVZ7kTSeqYyzvZaq7gyh02oJcuw0odtmG&#10;xbTZW2o/VOP4DvdJGiL5jN/xsxJe/Kwy/k7AJpktJLmiSrC47Ed17Jxku1gqKYEIayqak120rbLw&#10;ySK+n8zBLP6E8HoZrYRMd8BtdAe/giZvVhB+1zGa9AHWEjaDUW+gw/cq2vyuIFVvC3yfXgK3Py6G&#10;y1PNcH6mAT6z2hAwpwuR+iME8mEk6a9GtvlWxM9fiVSj9bCfspBga4TTlBZ4/UcX0vQ3YTDmNUwk&#10;f0CgvozB8NewhnZ4Q86n2Fv1LVakvoXB2FsqoeXhju9wovtn7Ki6hzzT7QTsfpXgsj/sFhYHX8R4&#10;zpvYUfcFfztWVAOi1L7D0a77tOUPcXmFDNT9FZfG/8rf6RdsafwMXclXsJKW/0DvPf5/f8atTX9X&#10;PaOSDEHi7Irvuf0BJ1hhHFnKymmYQKPaP8yydWTkGxxZTitK+O0b+UrFXsYLywm45Z9hrI0Qdy4j&#10;2EJgZesKHRMzzNI3pC3UJ7xoDY0INv3Z3M5hzFJAm6Y/VcVcs9mwIbCc/G0RnhKAnIokFDdmoqq1&#10;AOnSKRfnAx9JJBtsj4D0QN5/4UiuSkL5olJkURzIgk927k7wINhsCNT5hqZ8f3PomJpjAbfz+VkW&#10;mBlBz0oP1u6mMHWeAxPn52Dm8hRsvGlFMxfGIqM+CtmN8Shpy0AjAde3shVdo03oWtaKVZvGsHrN&#10;GFaOD2N4eDE6l9SgojWFao2KrSMEuV0xSG6NQPzCaCQ1JyOtNRu5TYVI5YeLFRWUFYUAKrOgtAgE&#10;poXBL9UP3qk+8Ez1pgVlpHkyPKjovOGbFgBfmTHAH8KJKs0+jpY1PpQAI+Ck04Fws6OVteG+WFXZ&#10;Stbb2No01cYm06ZkXJooNpnQLp0IvnnRVGei3ARwsdDkbItHcAHtZFE6kspyaavLkNdYjgRayNgS&#10;fm5GfGkWkivzkVZdzO9SjJSKEiSXEVTl+XyO0OLrYstyVBtbTFm26jwIL6VdLclGfFkhr1uMxMIS&#10;gq0WiVntSEntx3D7eRwa/RIHB7/EcaotaTuSVcSHCbah9JfRHnEO7VFnFDBkrNI5BS2qJdqH06x9&#10;JQRi5ycIgcnthZWPGLL/NWH0Dc6vfMja/B4t4wd4YdH7BMdn2Fj3GqG2E/FGg2oA72j+i0qtnRh8&#10;wBuESoDXPzVMhTAkY95E4fE6AlAW+ONUaQc6v8CmmvfQEXOKam8NupPO0tZ+huNLaX1Y659fLo36&#10;X1FZiaqgPeRNdGaYn5vW6WjvQ+xp/Qzb6j/Alrp3sbvlE9VTKiP1VacAVdppQlEpNcL1PG3SxfEf&#10;1JQiAZtktxCwXRylvRr9Wc2hPL/0e1zg9lTPQ7xQ9wHGZdYBLdze6ntYnfYOFvtegqTxrnM8hVGB&#10;TSxtcdwbWJH5EbaWPsBE+ofoDLqOZu8LKLE9iEyz7Ug0XIdE4/XItt2Oat8j6Eu6jlWF76Aj9AJW&#10;Zr2PFt/zSJy/Bv7PDMCRQPN5phch04eRoLsGnWE3sKfqEfZW/oBO35tY6HwWY4mvYlf5Xeyr+QZL&#10;Y25jafxL2Nsg2XH5vZb8F3ZWP0C+2Q50+FzASMyrGI1/Hb3h17Es4zXsaryLE738fgOEWvcDHOi4&#10;ozpLrq3+C26s+Qft6D/4n3yHnpTrWBR/GRvrP2Rl9hXV2t9wY8Nvqm1N2tku0ZKeW/Ejlf33OMbf&#10;WBTdcVYgR2SfleUx/ndHqNwOE26HWAb2sxLcM3RfwW0flf+2wY9RkjwBC6NA6BhZYqaeAWYSMDOo&#10;nqYb6mOasS6eNZyLqQTbDOO5VGuz8Lzhc5hrMQtekW5IJcBSi2PRMlCJ2s4ClLdlIr0kEqFJXojK&#10;CERiQTgSSyN576UiryEVUVkBiMsNQzgFjGewBxw9nODpx/vdgVDl++oZU7GZ0LISavOMTKFrZghj&#10;2wVw9TODi78ubetzcAt6DlFp+piS1xqHnOZYpNWGIaUqBJkNUShdlI6avgLU9Zaga7gZ4xNLMDLY&#10;ReXWhGWrFqN2cTaymgKR2xGM0iUJKOxPQE43VVxnGsr6+ZqxTvSMdaOpvxllLWXIrclFakkqkgiU&#10;+OIQRBf7UxH5IqrUm+GFsCIPhOS7ISTPi4rJDx4p3nCmLHUWlZYQDNu4ACo1Qo5qzybOH9axmkG+&#10;MmTEk7Y3tSkHoSWSCVfWOdAATRJIihUVxSZQ88kVwMUioFDa3eKQXFeEis4WLBzoQvfYMLpHhxGe&#10;ngyvGMIxhjY2lgBMTEFoKi1lVgES88uQVlyNrLIa5FbWI6eyFlnl1Ugvr0JGZTVSyiuQUFmEpIpS&#10;pFVWIpPHM0trkV7YhNTcRUhL70dz2W4cGP8CZ1bJordUIOOsWZf8iNXF76Av8Rq6Yi9jed5tKqif&#10;cWU1b94JUWLf/q7SJM6OaxWa5vj5iW8mwcbtqm9wkXFhxXdUbJ9idcVNdMQeQJ7TBOKMlqDAZQMG&#10;s65gW9P7tKqs4Vn4JS7KQryE2ZkRyUz7OXa3vYPdre9iV9MH2FT1Fsb5mZpCjiPNciUqfLZjffUr&#10;ShHKkIyzyx/iAq2MXOeSgJafSWAnk/Yl2+t5KjqxlrJs3IVRQomqTFSiZstjYwT4ch6njZWQdTNl&#10;GpGk6pHFgs8SamJFVQZZWRm9n5BnnB34FkcX3cXu6vfQF3GaauwmNuZ8gImkd9DsdgZpczYieuoE&#10;OgKvYVPZPWwo+xJbKu/jhYZH2FX9NQao6hZ6n8eikBsodzqMfJsXUOt1FgOJr2NN4afY0/gQ+2Vx&#10;lbY/42THb8jS34qI58fg88d+Am0Z0s22Itd6JxaHXcPuGlq9tn9gLOE9FBjuVesirM97BwcIst1U&#10;ZouDL2E4+TXsqf8axxb/BYd4zSqXQ8g23oL+8JtUkR9iY+4n6I24hqVJt2lFqdD6fsQRKt49zZ9w&#10;S8u//AfcWPdX3Fr/3zg38hvWlX+MxuDT6E+7jZ2tX+Asf8cbG/6m1kKQjoPLa6nuaElP8Xc+PsTf&#10;apDqTGIpPwPhdpy/+THC7Aj/v6OsMI/w/z8g7bBU+ftYOe0l7HYOf4ne+pOwNY/GXB1zzDE0od3U&#10;gG2akRGmEm7PiXIznE/QzcUs45kwdtVDXEEkMmtSeF8k8f6IRdHCNBQ3p6BqcSZSS8MRmuKBqEx/&#10;5Ncno2JRDpJLwpCYF4zAWBd4hdjD3t0c5rbGcPJ0gndgIKwJtgWi2Iyo0ridq2+stgbmBrB00EFI&#10;lC1Ssp2QmGGC7GJLVC50wZTKgVzktscjszkMCTVeiK1wR1J1AMEVjfyWZJQ1Z6GztwFDSxfRivZi&#10;+cp2VLWnoIDn57b5o2ggBCVD4Sjqj0JJTxLqBwowuKYDgyu7MDjWjyXLB7Bs5SCWre4jJBuwaLga&#10;rUP5qOqORFl3AEq7AlCwKAD5HYHIJCyTayIQURRJuBFqVGSSZcMuLhAOSaGMEA3gJMVRgqi3QFra&#10;IGS25COmMgUyyV1AJu1rkhXXL39yDJvsy9zOggT45cmYtlgkV+ejuqcZ7SN9aF3Si8bFnfAOCYeZ&#10;nTMMrRxhYOUEIwsXGJm5w8LaD9b2wbBy4Hs7h8LLOwE+Ponw9UtCUFgWohIItJwaJBfUISW/Fim5&#10;dUjLqUdmbhMyc5qRk7MIBbSiXTUHsH/8I5wYv6espdirsyM/Y2v9p6gPPEK1dhoHaa2urPkLoUXl&#10;s4LnEDoa66mxnyeXPfgdchJa1XZxFVXNZFxa+ROh87VKhdSddBx1wTu5PYENNbKS08c4vORLAuQ7&#10;XF75A63Nj7jGuES1JGrrcM9nWF32IrrjT6Al/Aht5CEUOGwlGJcjl2AcLbylhqocX/ol1ZW04T1U&#10;ULw08YjX4/srSH6rFOclWls5rn1O8zztrRo5L0EVRhssQLtMG3Vl5S8KdJIp9tzyH6nkxJpqwCbq&#10;Tim8yXY2iSME267aj9AffQGdvMlHYl7CSNRrBNs5xDw7juD/HETktOWo9TyOsey3sbbkE2ytvo89&#10;Dd9iTd4nqHU9gXqP0yiz43e03EPIEfqVssDLV1hf/CEOtNCmLfwBpbb7ETZ1GTKMtqDE4SAa/c6j&#10;lypsWcpr2FpyF5vy76Ir8EUkz96AHL2tGIi4gV31X+JA6zfYUPQhWgJOY23BRzjY9AP21H5LqJ1A&#10;+PRRvvcJjCS9hi2ld7C9/B7a/M+pBZZ31Nwh/L7GwbYH2Nf2Jc4s0XQaXF8j7Wu/4lD3t+hJuIV6&#10;/zO0+u/iWP93uCpZPzbThsrMg/U/E3B/YcXIckCIHRv8Fgf7H+Dg0oeMr5QNPSqWVMDGcnWMlaR0&#10;IhygBT0weh8HV1C5Lf8O26n8Nw6/hdToxViwwBVzDa0ILyOqM0M8b8CggpP1D2YQbtP1Z2KB5WyE&#10;pHuhupf3Q3kUYovDkMxtRJYfEgpCkLcwFdn1KRQ34YgiyNLKolHenIbk/DB4hTojMMyN95Y9nJys&#10;4OxiD09fD3gHUcy4uNOCilIjXGmFZ8/Xh46eCQyM9WFJxZab74clS5LR0eGLplYX1DQ5YEr3yibU&#10;9uWhiHBLbwhAfJUHokvdEF/pg/TGKNq0RLT1VGFwhLBa3o72gVKUtsajsC0MOW2+yO8NQOGSIIIt&#10;AmV9iajsSqeFrUPvSBvau5rR3d+FFWuWYc3WEYKtGh3L8tC7Kgd1AwGo7HdD5RIPvs4TFf2EXE8k&#10;cpsTUD/YgIKOCjjG+MI5TlKFhymgOchq78khkxFMaxpIq+qDxNp0RiYBFq6sp6xfIKm+pZNApk+p&#10;jLeEnIBNzSxghOQl0FZmIbuhnLVGM8pbmuEfHQMnXwLVNwj2nkGwdg6AuZUfbGzCYG0ZAXPTUJjo&#10;B8BE1x/mekEw1Q2AmUEQzI3DYGcbD0enZDjYJ8LeNhlujtnwcy9BhH8dEkM7UBQ/jjWd17Bv+D0c&#10;GPiYhe0+7Ze0H/2ErQ2fosL7BSyOO0dV8xecG+dNTSsgYJPeToHaKdasp1jwBG4CMwlRbBorqgGb&#10;ZM+V/UsE1sXx71WHwZE+Ge3/GQ73fqEGvJ4jdC7RqmigQ6CskJvmOwW286ylTw89UMM3BmU2g9tm&#10;ZFiuQqbVGlQH7MXywhexmxb2SN9dnOVNcXkV4bhKlJqAS0bD/6jgpUbF88a6Tiskx7TH1TQgPqdG&#10;0E+Oor+6+mcFt8uEsRZsF8Z++h1s2jY2pdpURUCbtZQKiVb26OJ7eKHxM8LhOlp8jqI39AqGol5B&#10;p/8VRD87ipA/DcH/j33we7oPkXOXU2VtQL7dbhTY7ka2xTakGGxAgs5qZJhuplo7hqGUV6juaJsr&#10;v8B45uvoCDmLfIutyDbZiO7Iy1hX+CF21t7DdsaOunvY1/gt1eKLiJmxClFUh4Wmu7CEUJPl9fYL&#10;FNsfYSLnbfTH3MR2AnM07S1ebxdCnluOAqsX0BN5A2tyeW7jd9hCRVnvIVOrXsL2qs+xdyG/W/Nd&#10;HJF0RzJvVPK7rSSsCDgZHlPrdxKNQeeVcjtFW36BllMU2vUtv+EG46JqytCMcdvfex+7Fn2GfQMa&#10;uB0a/ApHR77BUf7fotgEbkcJt0OsTA+O0fqOiRX9hnB7gB3LP8Hi+oMwNQnDLD1rzCTYphkZYiqB&#10;9jyV0/M6epiprwsdC12E0UJmVsUjuy4JvklucIm2QxihFpUTiPAMH/gnu8M92hGuUfYISPFEWJo3&#10;MmhNI5N9ERLtg8zseORlJyMlPhpJCbEIjwiFTwBFjIsHjCxtoGNsRrVmhNnzdAlaQxiZGMLSegGK&#10;CwOwc0slVo3FYGTID/39HpiyfG03Rtd30QcXkaahVDLeiCl1QUSJE+Ko3JIqqcaa0tC9bCEWDdWg&#10;tjcHBe0xyG4NREaLF3K7fZFHKBX2haK8Px7FHQmo6cinUluE3qWdWDLUg97BVrR0laChKw0LByNR&#10;O+CNqn5H2lZLlPZZo6DLBoVdrshu9kN6XRSaljejaFEVHKN84RIXRrBFKHUmHQii1iRUW1u8zGLw&#10;RmhRLDJaC6nKqNhoOcVq+qkez3gEFRJstKIS/vnRPBaLYFriIIIutDAZEYVpiC7KQnR+NiJzMhGb&#10;l4voHIkCRKTkwYOqzM01Bb6uBfBxKIK3TT68LHLgZ10If5tiRgkC7CsQ4FCJYOdqhDjXIsq9BVlh&#10;I6hJ2YKOgkNYWnUOKxdew8a2l7Gr8x01GX5/z+c4NHBPDbTdWPMBavz3YSTnFm/oP6su+8f283H7&#10;moQWZv8KNgnJ9HBpDZWSQE7gRZicldcwLhA+F0U1TfAmoWqSUMkqaf0EaBcFbtw/J50ULPiHe+5i&#10;W8N7WF3yKtaWv0G787FqoD41Im1wj3BtDRXEOqq9tT8ogN1YJ8MQflb7kn3i2hrJH6aZ0yihOUfy&#10;iQns+DkFqgqGtEyrqdZW/czHMqr+B/4GP+AELZO0v8m+WnKOKk62Yk3FpsqA1ZO9D3Gg+Q5WZr+C&#10;Bo8D6Ay8gNGEN9DmdR7hTw0j5OkhhE8bQcTs5YjXW4Fkw9VINl6LWN1xhM0ZQsjsQQTOGID3c4vh&#10;M7VLDflIN1uLBN0x+P1xMTz/F/9H0zVUd2/h4uDfcGX4H7g09HecX/pXnOj6M9/3fcTMos2fsxrV&#10;zkcxGHcbW0s/xp66O9jdeB/bar5EHYGZSXCm6q9H9KwxxM9bjXyrPegMv4oVWW8TaJ9TyX2PtXkf&#10;odH7BCay31SdDHsav8Te1i9xtOehsuSXxn9hZfUzTg4+wvLcV1Hmfhit4Zf5H33JY1T1tP/XN/6q&#10;wKbGrvG/vEhLf2Tga2xp/ghbWz7EXpn9QSUviu3E6COCjRaUKl2U22EC7iAr00OEmoxrO0jlJurt&#10;hdG7WD/0FiKCmzB9ni3BZorpBMw0A4Y+93UNscDUBG4BnsiWZI9l8YjLC4VLuC3sAs3hRoiFEmAh&#10;qZ5wj7CDa4QtXBh+CW4ISqQlTfVHFO/rgGB3hAR5IjEyFHkpSSjITEd2RjpCQsJga0/nZGoFXdpP&#10;XUMzzNc1go6OEQwJWEuLBUiJc8RIVyw2r4jD6QO5OLY3DVPGJgYwsW4JRla1o7wtBWlVhFmVF6LL&#10;XRBW6orIUm8qGyqy1mS0Li9Dy3gxsjvCkdbijZQWd+T0EGy9fijqC0b5QDShR+VGedm/vBUjE70Y&#10;Hu9EY0ceyhdGo6YzgkrNG5W99qhZaovCbmPktBsht8MK+YvckFLthcgCf0YM3OOD4BwbCI+kaDjE&#10;hfVeM3cAAIXjSURBVMImznfSfgbAlkCzpk2VsInxgldmCIr765FQn8vPnIzgkkSEVxBY1ekIL5fZ&#10;A1Ru+ZEqo4eE5GRTQzyKkxEmA3ILUxFelE7IZaqpUeF5WYjIzUFcQSkSsioRGlaKcJ96pAT1IT1g&#10;CVK8+5DhvQQFQaMoDp1grEJ5xDrUJW7EwpRtaM/ci4GiM1jb9Bq20/rt67+jJsFvaX6TNafkZfsE&#10;exZ/ir2dX2B/5z3WwNLb+ALWVr6hUSsEm8aCCtw0qk0ea0Em6kyr2v6HUuNW4CZxWQDHx9pjl6Sn&#10;k+cKTC7Shkq72BUBHR+rtjY+viwqjgruvKg3wusilaOARUJGtV+kqrqqgPXT7zC7vk4U2M8qblIx&#10;yFYLLg28NEpNjqt0O3xOgCfv+/h5jS0V1Sbq7ewyTaeCansbpUIb/pbHZNgHfxNaK2lvkkGrJ/po&#10;ndvvUuF8hNaA42j3P63yraXOW4OYaaOIm70CMfPGkWG+CaXOe1DmsgeFjjuQY78ZKZZrEG9KKJmu&#10;QJTRqOoBjZg/iNCZAwidPoCQZ3sR9HQPgp/rQxqB2B93HTuq72BrxeeMzzBEZZVpsgnZZlvRFnge&#10;Y5lvYmPZh9hRy/+28Q52NtzDYMpL8H+2D95/7EbCglWooyKrdjuG1uCLWFv0CdXhp7zmXYLsgVJv&#10;Tb6naIE/wO6Gu9jbcp9qjRDqfkCw0WrSgl6gajvc8w2WpL6EUtfDtKMvYleLZtWuc/wPb2ySbB5U&#10;/Py9r677lWr6L9jbdRfr6t7FpoW8bveXyopKz+hpVmoCtsMjX022tX2N41RtR8d5bJzHxvn+3Mow&#10;kF1jd7G46QgMjYOpzqjaDC0xQ98S03VoB80IMBc3+Ab4IyDEF37hrgiO94ZXhDPcwx3hG+sKv1gX&#10;OAdawCXYisrNF/H5obSm4YjLCoVfqBuCw7zg7+8OT9pPFytLeNnawtfJGeEBAYRdKOwd3KBPoOka&#10;mGKBgQkWEGwLFhjAwNAI5ua6SI5xxUBrHA5tLsYr51tw+1wdpqxdN47l4wMYWN6BxcO1KGtLRVpt&#10;MGLLPBBa7IiIMlckVPshqdofqfWByG4PQ0Z7IFLaSNcWF2R2ktSMwt5AlC+JQF5HMPIaI9E9Wo2u&#10;EVrPJcVYvCwHjQMRqO2n/x5wRHmPBa2nGaGmh4wmwq3NibbXHQEZ9NcR9rANcYV9hC+cYgm3+HDY&#10;E2yi0LRAs4rxhnWc9JLKoF0/1YGQ312D+LocqrEEhBBsEeUpiKwksAg2WesgpEQG4GqmR/nmykIv&#10;MuwjgUpOE8EFyQgtSEVIfgqCclLVpPaQ7AxEyiDbpFrEhrUiN3YcFYlbUZOwHY2Je9Ceegg9WafQ&#10;lX4K/TlnMVR4BoMFpzFWfpUF6U0FsBc6WSNT6WxteBtrKl/l8fewpekDbG78ADuaP8X2xk8wmHmd&#10;YNujsnicWy5A403NGlcG3mpUmnQUyABcTZuaAOr/Fr+DTTI7EDiX1xIY6zX7Fwm28yulcZ/WkZC8&#10;TAX3pE1UbWPS7sabQqAj8NKoK1FTAjVCiNe+xmtf4XtpbCXhKUqR+5J1QpN5QqPCHkNMrqV5Xgu1&#10;J0PeS/N+0iZHJSaqkWC9tILqjbb04vhPCm4aiyrtbwQtISeT5E/08SZdJG1mn6Mr4hyWxt7AYPSL&#10;yDXegmKr3cg124Z0kw0od9+HhUHH0Rp6Eu0RZ9Sc3DLPPch12YYc523IddyKLJuNyLZmWG1CjsVm&#10;pButQ6bxRuRZ7UCV22EFryXxL2FVzgeqXazYZjcafMS+3saaovewseIjbK7+GLua7qgVsrbWfaEg&#10;GjStHyVOtJ3y2RJfQa3HESzPeANbCEnJ7bat6g5W57+HaoKqK+IyNldQ8TXdx8HFtIo9hEzPfaVU&#10;r676K4H+C/Yv/hqLY66h0uMElqa9ih1NMmbxrlLoV2RuKP/rKxv+ghsb/057+gt2tH6OifI3sanp&#10;QwW2A0sEbFSBPF8G7R6bhJsoNwHbcVaex1bwGJXawWX3qNq+xe5l97F1xXuICm3CzDnOmKNnizm6&#10;VFAG1rCxdYWnhy98PX3h7uwMRxcLeAc4ITDSE5EpQcitSEZsRjCcfEzh4m+OqDRf5FTSrlLZxSYF&#10;wT+AUPRxh7+vJ4K9veDn5ARfe0cEuctjbwRI05CjO6FqgQW0vrMX6GPOfH3MJdj0jYxham6A2AhP&#10;NJXHors+EuM9CdiyIgdT+mUhltGlGBzvw8jaPlrSCmRWRyKx1A/hxU4EmyMSajyRpDoWXBFT5Yx4&#10;Qii2iVa1xQlpHW7IWSxgC6BqC6KlDKSd9EFlZwKWrCXcxnNpP8MJNBfUDtmhdtAa5b1GKOnWR2bL&#10;AlpaSxQtpv0tc4FtmBlsQ51hH+4P+6gg2EbTbsZwGxdE2+mrwCaAE6A5yXJ6maEqm4d3diSSmwoQ&#10;XpZCO0q7KePoCjW2M6gwTsFOlFxUZTpia6jIeJ5k+FDriubEqsnssuqUjGvzz45DQHaCJoFkTiIC&#10;s9IRnV6J+LgO5CetRH3mPrTlHENX7kkMFJzHePmLGC25heGC61hVfhsTJTexgo+3Nr+vgLZfVlFi&#10;gVpd9jIGsi5iZeXrjDdVZovVxW+jK/Y8it22YlneDZymzTvDAqZU2uj3OCXDKAi3/wE2Fj5lNQmx&#10;J6EmQLsmVnDDL7jKrcDsEsEmQJOthEBOwYwF+ioLtgBNNe7LltcTwAjMtCEqSwMkeS8CbB0tpbqG&#10;9lxRWJqOAc15GlBpXqvJHybHBGyi8OSca+oYgyCT57TvJfDUdCSIhZLjv/BahDPtqag5pegEsFSR&#10;ks5HwU2mXMnaos13sTT+GnZUfIFdFXfRG3YNtS6HFXyKHHejLfKcWuRlaco1DKffRF/iVcLhAjrj&#10;rqAj5jI6Ii6gyf8UQXUcTX4n0R9zA6vzPsD26ntUT99gf8sPONXzN5zr+wf2NXyLJp9T6Im4osab&#10;ibLa23YPW+o+wqbaD1Wygu1UbK2hpxCjM4I6n0MYosLaUPYJliTeRnvYBWyq+JTxCWH4Md/jC6zJ&#10;fx/1XicwlPwKj1Phtz7Eoc6vcbCTqkkG5tKGX1n5q+po2tbwBer8TqPW55zqONjT/gXLzUNV4VyS&#10;CowhKYqubfg7TtCirqt5D2PFspbGR9ixmJUsFdtxlquz/P0lTq14xMdUa1TsArXjKzRxYPk97Bu5&#10;j0OsaFRnwspP0b3wMEz0IjFvvgPMzNzh5OAHFzsveDp6UWH5EEa+CFCQckFIuDfScmIQkxwE7yB7&#10;eAXaIIgqLjjKCZFJHohL9YOPnwPCg/0R4u9HgHkjzNcPkd6+iPTyRUpkFNLi4hAWHA5HJ4LN1BLz&#10;DU0wU0cf0+frYuZ8Pcw1INxMDBEc6IXCjBgkUy2WZAajuiQKUwYnBmlDRzC2YRSrto6jd6KDYItD&#10;TCHfgFY0pMiWttSJcHNFfLUzoipsEVFpg5AqS0Q22CC1zUWBraQ/AMWEW16nDzKbPJC1kBRdloAa&#10;Hi/vcULlEivUDJmjfsQC5X0GVHbzkEGw5XbYomARiZ9uDasQKzjH+ME5LoJQC4ZVlCSclHFrMsTD&#10;W7WxuchEeVnXICOEEQrXyfxrMh0qpjoLQQXxqi3NL08AF8uQdjaqtWIqN8ItojxVqbmI8jSEl6ap&#10;+Z2yGrz/JNzUoi2yxkGuDOBNRHAOLWpGCZLTO5CXMY7a7BfQnn8C/cUXMVpxC2vr3sL6+newrPBF&#10;WknWjDXvYLz4JSqy93GIhVLyjh3oucdC/7aaRbA46Rx60q6hJ+kqqjz2I9FgDLUBe1nrfqXGcsm4&#10;MtWuppIxPrahyooSaueo2C4QZCom29a0ak3l4xKwEUgySFOlsCFQtCGPlWUUG8kQQCnQEThXaF1l&#10;qwWNCoElgXhdoLiO8NrwI25u4jXWC3Ckk0ADJwlRaFqV9j9Crsn3ukkVoToUpJ2N50ko2DGUYmPI&#10;+ZqOBA3YpGNBAzdNKPAR+GJRBWznhr7H6YHvcKTjK2wp/whnun5WQyw25n+Egaibag5orfdhNZ1r&#10;PPdlTOS+gpX5r2F51isE3MvoS7iFRZFX0Bl5FUNUU9JzuadRhpH8gmOdv+JQx884M/BPnOz9O1/3&#10;IRq8TyDPchs6gs9jd919HOv5nqrqO+xo/IwK7RMqtS+xkapNEoammIyjKfgIJgo0E9s3V32K1pAz&#10;CnKbKz9hfKwgtrb4fbSHnEdr4DmsLnifqu8jlV/uCC2n2FABm3SiXBj9My35n7Gp+jNUekqa9KtY&#10;V/6pSuOkLD3/P6nErkgONv7Ol9f8xnJ3H6sq3sFIIZ1C48dUaw+VDT0uYw/5v0jGD4GbdprVMZa7&#10;I6NUb6ME69hDHCToDrPMyST5vROfY8foO0gO7YSpvjecrAPg4xyCCO9IxAdGI8IjCEGOHgjycKGF&#10;9ERqUgRysmIRHOwKdw8LhIa6ICs7DEnJvkjPoJLLiURGchQKMzNQXVyMyrISVBYUoCa3ALlxSUiP&#10;iUNxTi7CQiJgZedMy2uFuQTb1HkL8Nzc+Zg2Xwez9PSga2wIB0c7+Hg6w9edoAzyREy4H6b0THRj&#10;aP0gWpa0oGdFD8Z3jCK/JYM3tDvCSjwRVET6ljgQGk6IrbVHTI01oqutEFRqitBycyolZ+R2eaFs&#10;SSBK+/2Ru8gdWVRxWYucUNDlgOIeG9pOK1QvtaJas0LdkBVKe8xoQXWQtlCPYLNH3iI/eKfYUqk5&#10;wyOJ0EoKh11sKGyiA2EZ7qVWrHKgYpMl+tzSw9SsAtd0yQYSpraS6kiGc6Q0FCGsSIZ9xMNXstsq&#10;qynDPKRHNF4pN5nQLseCi5IJujREVmSqqVT+kmWXyi8oLwZBhFpIXjIii7MQxR87OqcMibnNSM/t&#10;Q1nOFjRkHybYrmFVzRusCd/H1pbPqMLexcpS1ow172JV6WvYXPceJJmkLMRysIt2qeVLDFAxlLrt&#10;QonbbqRZrEPk/BFUeO3FzpaPIVksTiyVSewPJ9XZYxsq45JkisxZ6TAgxCRLw4XJNjMJVagn4Saq&#10;TQCnDQ3oCDVCSrYCEk0Dv8DrcfuYVnFpj0l7maYdTfZFCYoi5HMbNJ0EGsv5I5+XdjU5V66j6Rx4&#10;DEYZdsBj0vYmDdsM2f89dxhDIHx18vwnLao81oLu4gp+V4ak6xGwqc6ESbidWSIj+R/iBdq/gwvv&#10;YU8lIVPyMTaUfIoVuaxwMl8hRD6kMvoQG4repjp6m9bvXbQQTqUuB5BrsxPJZhtR7H4QI9nvECwP&#10;MJJBJR19C73xr2Bp6tuo97+AyLkrkUFr25/wEvY2PSLsfsW+xV9hQ80nVN4fYjjtdSxNuIlyhy20&#10;shMqhfvG6rdVVmCZ0L6SgGsPO4uNZQK0jwi092hh36VFvcIK7iAGElkxlr6H7U0EW+eXCmiHe2Vc&#10;IRW8rFO6/CcFttUlH6LY+Sjawq9hPeF4pO++KicXqKjlv7+1+W9U7L/izPjP2NN5j47iXQzkEqYs&#10;o4eWElS0oQIygdqlDb8qpSY2VKB2lHFoGStjxmG6gyOEmgDu8ARV8RjV3sRn2NBzA3U5/SiMr0ZK&#10;UBqKE3PQVFCGhpwCtBQWoqU4H9115VjW2YyRziYMdzaiu6kCpRQMjVVpqKXAKM2MRkdNMdpr+LqS&#10;QjRUlKCsMAcZsTHIjIxDUnAUwvyCEBoUDG9aUSsHN+iZ22COkQmm6+njecJtOsE2R0cXBkb6MLMw&#10;gpWNCRwcLODuZgc3F1tMiSmKQkZ1KrJrM1HQmI+i1jwkV8cgJN+TisYD4RUeCCl1QFi5LSKrbBBV&#10;bYuoGluElJkhmJG40Am5nV4o7vNDUY8P8hZ7IL/bDQU9LijqtUdJnxUqBixRtcQS1UssUD1I69ll&#10;gtTGBQw9ZLZaK/samEV/HulKtUa7GR0Aa1pRq0h/mId5qkn1soixByEmy+vJrAK1yDHB5pwqCycH&#10;q0y5GrAlQ/Kw+YjNVOPYZAyb9IxqhntoHgvsaDWlbY3nh5akIKSQ6qwgjltRazIkRNY/SEdUcS6i&#10;8koQl1eP5NxFrEXWULXtw+L881RstBgN76p2jPX1H2Os8GVC7XXazjewpf4D7F0kySTvYF+HtLt8&#10;rmrvMo9dSLdagwKnbeiKv4y9VBunh2k7h3mDDsmQDg3YtCHDM87TLiiw8fFpFrazYh0Js8sMgdmT&#10;yk2OaUNgJmCTAq9te1N2cDIEXAIwbaO/FnZaoGlDQW6DwI2gmjxPwCZKQXo/tXDTDPGQ5yeP8bEW&#10;bJLhVZPlVT6LBmgX5RoCU3msICbWWNOZoFV8WrDJVhIsihWVHlJJ3yOZLtQk8YFHONBKVUxQyJqd&#10;u2vvUsF9rtqwttd+rhrz99R/gRWEXI37flSrrLgHEa+3Gn7PDcDruR54Pd+LwNnDiFiwErG66xCr&#10;t4HPb0LQ9BE4TmmD11PdSDZaQ2t5GANJN2hrb6gMLI2Bxwi+48iz20Hbuw3NQfuxPOcqNi9kxUal&#10;foIwObXkEVXibYykvkzAfqkWhBlKvY3FkefREX4WyzI0Kk6U395FX+AQlZYATeLEUpaBUUlX9DNO&#10;LPkRI1lv8L32ozXsKtZXfYSD3V/i+NA99X+rBZQ3/ZVl4y84ufxH7Gj7AkP5r2Ko8DXskLI4QGgN&#10;PVBta1c3/Ybz/J8ODROetKIySFfAJkM/BGwHlj2gDSUIGUcmHuLA+B3sH/8Uh1Z9hK1Lz2Bd724M&#10;1PShMacEFUkpWJiVjXU9Pdg2MoCtjJXd7RhsrsWK3jaMdrehvaoAlXmxyE8ORXZ8CDJjw5AYHojY&#10;sCAkx0cjivvB3mSOjw/DH0E+fvDjfoB0Hrh4Qc/UGvOMzTDb0BhT5y7AjHk6mLtABwYG+nB2tUdI&#10;iA88PR35Gld4ezhiSmiuL9Jq4lHQnIPkMtq1rEDEl4UjtjwQUWVeqmc0rJzeuMQaYRUEW60Domsd&#10;EVZpjaAyc+7bIptWtKDXB4WMol5PlC/xoDV1pjW1oYqj9ew3Y5iirNcYZX1mtKFGSKqfh9QmfaS3&#10;yHCPQMSU+sEpygVOsT6qbU2y8JrIAsuhXnCMD4J7KsGWJllAJANI1CTUxJZKgsoQuNOipjYW0TZn&#10;qEG4foSULwHlnS2piggzaT+jtfSZTOftz8cCuKDJTB4CPcnWIVk7gqnqJIW4DPYNkk6FvBxE51ci&#10;qaAFeTljqMnbjebs41hSdA1rat/CluZPsL6OtXb2i1iWe5twe5Ng+5DQ+lKtMrWp9h2sLX9TJZXc&#10;wFhX+Q62LfwMR/q/x4nBnwg0Akt6AmkRtLbzNIEmXfgy11OmPEnDvhw/T8DJlBkBmlaFSaFW4GJo&#10;Lak2tFCT/Yt87iIBeJXnX5XzBWICHjlXoCbnSwho+NwVQkcsqpynASOtoRxTvaKElLKKGig9CTbZ&#10;l3Uvb238q4KagEwAJnGBUJaQBIkScuyiWCmxowSabLX7cl2xpaLUNBaVjyd4rRX8LuOTvaWTYNtY&#10;+g7aCJk1OW/gcNu3VFVfYTcV3O5G3tBN93Cw9Wv0Rl9BmsE6FNnvpVLbhfA5y+H1TA+cn2qD8zPt&#10;cHuuC64EmNtThN0zI/B/fpznjCHFdANKXPka+61IMh5HusVKJBuPItNiNfLtt6DO75BKArqy+DXs&#10;avmQQPuclo8AGSN8CZiTS7+nYnsDG4s/wq7a+1hX+hHV4DXa49exo+FzVnqf4QVWjiopZ/9Xaqqd&#10;JAWQObQyKFnGrl0Y/QVHer9Hf/JLyLPdi86Ym9hSR9D03MVZAkn+X1nzQJTx1fW/4Tjt6/q6DzCQ&#10;fRvLS9/CdpbFF3rvKcV2jr+rZNY9xd9dFJtk+jhM1aaU2uS4tsMCOjqEoxPf4viqb3FszdcEGz/j&#10;xKfY3n8NSyrWYrBmKbpLa9CQkYq+ilKsam/F6kUtGG9tQHdlMTpKC7CwIButpYVoKslBe3UeFjWU&#10;oLEyH7np8QgP8UdosD+iokIRFhaAQD8vFX4ebvB0c4O3jzf8A0Ng7zwJNiq2WboGmDFXoEYbqm8A&#10;IyMDeHvTIWYlI5PXzMlMQlJsOKZ4pTogtTYWuY3pcAy2hVesK+JLIpBeT0lYG4LwYlkRSoZ+2COs&#10;zI6KzRHRdc4Ir7ZDcLkFwqsskd7uisI+X5QM+KKAaq24xx6lfbYo67dG+YC0qZkosJX2mlDVmSGr&#10;1RAJNXOR0mSA9FYb2lc/vlcoFZsTHKK94BAXpMBm4O8OqwhfOEjvqCSjTI0i2KLhnh5FqIXBQRZ/&#10;kdRHKcEqTVJcVTZVW6GyoCplUb7kYSOkGP75knBS81i2oub8GZKmKJBwE/sqkAuhgguiZQ0sioN/&#10;YQwCimTRlnREF5ciqWQhMnIGaEc3oDH7EDqzz2FFxavY1PA+VtOKLkm7if6U6xgvfJ0W5QOVuUIs&#10;6Zry17G7hYW99yFr2Ps41CttbyxAA5T/rJGPDX6FEyNUayxMaogHldmZcVFoGpWmUW3fEQCPcHnS&#10;qglgBGhaeGktqBZy2sdPWlFRdErZEXACwCchqIWfdDyIslPj4RjqNbQ5GpDyPMJIekpleo+sSi7z&#10;FwV0AiGxj1qwvUiovUhVICpNCzQFMUJZ4Cz7yoYKWOU1amk5PuZ1HkNNICdKTaPaBHACNlk8WMAm&#10;iu00f8OzA99jfcnbaPKjmoqlClbZMWirFjM6HmJ/M2/o9kcYSnoZJQ77UMRIN5csI+uRZLIGqbbr&#10;UOC1G7WhJ1EdeApVfqdRF3CJIck/L6JXGv0jL/LxUSzPewXrKt5RldNaVmCba1mBtd9lJXYXB6nQ&#10;zlBJyne8sEr+l7/h1vr/omL7CdtrPsXBFgKj/XusKX4fQxm3cajzW9XzuV9UGpWXykUnqdAZovQ0&#10;GU9k6tlPtN9/pq39lgC9QSt6kIB7GTubvlR29SzLh/xn8l9LnrYr637Dfh5fU/0Olua+gmUlb2J9&#10;I6HadQenRP2yAhIrKu1qEqf5O4sVPTjyAMdY3o6zrEkcYxwRxbaCn2cNy+qq+zg4/hn2L3sHQ5U7&#10;0JzRgZH6xZhoa8P67kXcr8biwlz0VhRjlHBb0dmKRZUlaCkrwOLaMvS0VKGlrhjlpdmIiqHN9HOH&#10;l4877Byt4ehG9vi5wi/AHT6+bjzuAf/gQASFRfI5Hxha2qk5onP0jWhB9aGrZwRDqjdDY0PaVQ8U&#10;0spWVRaitDAbJYTplBnW/wl9l9kKaHZ+1jB3M0ZQki/yF2ahsDUDea2JVG+ajoTQIjuEldCSVjpo&#10;wFZhhdBKS8Q12CKn0x35Pe60pU4o7rJGabclYWaFqqW0ov3mKsp6zWk7zZBOoCXX6xJqxkhvo+Lr&#10;8CGUAuAQ4QD7SHdYR/jANMQbZqE+agybU0I4XJKi4JocDbc0iSjCTGYjBMI+KVCtSuWQ4MfPl4C0&#10;5iKCiha0UCa8JxJeAjVNiIIT5SbJJwOLk1SeNgGXZNiVCClOI9wIOoJRcquFyjCRUtrUogxEFBci&#10;trga6QVdKMpbhdqsF9BbeAmrpZ2NYFtb9R76aFG6E65gnLXzusr3lToTS3qwiwVGRspLu0kfJX7/&#10;fRxZ8hWhponjQwQba8tTY6yhxx7iNAvbWd7Q51jgzhFEKmmggEGUmkCNlkyGZWjhpNQUQ6AmjwVG&#10;WlhpASf76vVyzlpeYx3PnwztkBC5MaTWl/PlOuq1jCdheZ0w0raHiWKTRn7tY63aehJyoti0ykxA&#10;phTFpA2VEFje4DmyurkA8cnXyr72PX5va6MVFcV2aYXYUc0shPNLf1BWdDjlJnbWsAIh0E70PsLx&#10;nm9xoueRWgF+V809tARdQL7NbqQYb0T0/HH4T++D29NUa08thNf0DoTpDiPBdA0KnPeizOsosq13&#10;I99uD2q8j2JhyCmq7veosr/DQVZMh0VZic0keE7LDBLpqeVnu7pOOkioVFf9FVcn/oYTfd/Ter6L&#10;XXV3aEM/wwRVWm/yVTUo+1g/IUJVJinezyyTubrf/j51THLQSciMi/NUbKeH/ozdzQ+xKPoail0O&#10;EGy3qdikje0BJMmo/Jbq/6KSlmwee1mBTpS/hb6sF7E0/xVsaaVD4HXP8HdUacL524pikxCwySBd&#10;AdsJVjqneC0JgZyMbzs8+hDHVn3DYGW8kpXExOfY1H0F7fnLMVg3iPG2Pqzp6camgR6s6epAV2UR&#10;6rJTUFeQgdaaArQ3FKOILikhNpDW0hU+IW5wD3SDT5gP/ClgbF1sYOtuCw8+FxTjw/BHQEQAgiND&#10;GdFwcPeFnplYUVPMMzDGPF1D6OkZQ9/QBPrGRgik6ssrzEJxSS5yc9KQl5uBKRa+utBxmAmnYDvE&#10;ZsYgrTANSVQ3sdnRKGkuQMdoI0oWZSChwhehBQ4IzrdCRDkBV22PoAra0VIzws0MMbUWSGq2JuAc&#10;UUKwlfUQaH2WqF4qnQeWCmplvRbI7TBFcoMukhr1kNZqosCWtcgHoYVusA62hm2kK8xDPGAW4gs7&#10;SkrnxEiCLQJuyXGMWLgQbs4pEXBOi4BreiRcM8JUD6ms/yntYymN+VRjMfDNj0ZACcGm4EWVRgXn&#10;I2PXeE5QCa0nwaZUHZ8X0EmCyJCSdATkU7FR6YUTaNKLGl6eisjyHNryIsSWViCtuB05ucvQXnGM&#10;kvwTHBx4oDLaHur9DquKPkB33DUMZb6E0bxXsa1RFv6l3ZTUM7wRpBY+qoBG0A0+wFFZ6ETyqi0X&#10;lcZY8Q1OTzAIMwHbGYZ0FpwnVC6IenpC8cj2SbBd5vMCJNlqwSbxJNjkORmoK8MCBGZq+McGKrQN&#10;3G4ktDbRymymCttIGPEceU721XnrBG6EFqEoS8AJwKQ9TquwJARIGhiJVdVAUBSZUmYCRO5LG5Co&#10;uMtyrhwTlcHHYl1VuxyVm9oybirl9xv3f4Xk+ldDQlbwe1CxXZ7gvixNN0pI0s6f7uXNTOt5bulf&#10;cXLgR5xQqbUJnn7eqN38b3LfRbXnMZQ47Ueq6UYEz1oKd0LN9akmuD3bArdnmhktiNZbhjL3vShx&#10;ewFFzlRxvoeprghMKu7jVNfHZdT+yH2cHKVS4u98mnbtjAzB4feRdQhub/onXl7/3zjf/wOWxl9G&#10;s/8xrMii5STYBlNvYij9OqH2nlrv4vgSgRnhMiRNDvxP+d1+nyPLkOeUDR0jhJYK2L5BR9RVFDi+&#10;wEr0JrY2fKLWkzgp9pLqSiqJC7TrJ5Z9h/09X2Gi7C30pN/EaPk72NP9lQLbiVF+Xv53AjcB2slJ&#10;O3pw+D72D9/TTK+iejvB7yVgU+1ujONU7cdXf4PDK+/j8Jq72DP2DlZ0nMDC3AE05NTxfqhCX0MV&#10;ljbVoakoG6WZ8SjKikFxAd1gjsyvNoNvsDNC4v3gHu4Kl1BXBMQFID4zliALhGe4N7wjveAb6wWv&#10;SA/4UNyExIQTcJGwdvWCroUN5ptp5otKpg8DNQvBGDpUbMERIcjKz0BiSizSMpKQmZWCKT7JdvCM&#10;tUMyFc6yNSMYWzuOnqE+1LTVoW5xLRq6q9E0UI6chkhEFDohIMccwUWWCKu0U2DzLzZBUJkJQsuN&#10;EFNnpsBW0eeEqn47WlALVCgraoGSHksUdVshq80ECbU6SKzXQUqLEVKaLZHXSULnOMIswAw2BJtF&#10;mKdayEVSFjkmhsMhPoyAo2JLiYFzUiSck6UnNALumbSmWZEq/5pXehj8uJ9Qk62y3EoWj8BiQosR&#10;PAkygZsoOX/aTN9CiXgE8LikAg8vT+frCDeCPbxYsuWmTw4NSUN0ZR4Sq8qQVF6D1KI2ZGQuRXX2&#10;TqxufgPbWj/G7kV3cJA1+b7O7zFW+DY64i6wUL2JY0uoFoZY84ndZM0sNfyxpQ+VShOwHRtiDbmM&#10;Ck3sJ28OBbcJbllIRbVJ5tOzkuVjEmySFVULN7GTj4d6PFZUEgIwDUw0QNNATbYEH8F0laC6RmgJ&#10;uGS5Nu1WIKZgJvaV2ydVnQZsYn8JTbk+ryfgUvNSV2jmigrMpJ1NoKQF25Ng1WwFvqIO/0LI/aq2&#10;0s4ncBPlJh0OAjl5LK+Xx9epgq7Q/l7lNaVN7xLtqKi3S1RIV2QO5TLCjYrmYMsD7Gm8i8OLeHPK&#10;osOysnv/TzjS9hDLUl9FnddJZFtuQ+isIfhP60HIvAFEGw4jxmgEUfrDCOPjLKu1WF/2HrbVf4qt&#10;9R/jhbbPqaxY+QxRTY9QVcsc3omHtHP8zqwMzknFo6ap8X8Z4+8ywc87+hcMJ1xFuf0uTGS+jXN9&#10;f8Ppvl+wpfpD1UMuq4sdkWsOEryE2nFZu4Hl4syIxnbKsZNL+fmHv6Mq5X/POD34s1qToTX8EhXb&#10;PixNfwkvtN9Tn+3UyNeqDMjE90tUuGcIwt2L7mKYtrk79QZWVb2PXYu/xMElmo4DGeohdvQCf08Z&#10;7nGGIemLDrEs/g4zAk5rSVWsJBTX0Jqu/AqH1tzH3omPsXHJLVRnjKAgoQ6FKbmI9vdFcVoyOuor&#10;0N1ejc7F5ahtzEBRJQVTXgjis8KRXk4HRCHik0iHlRqKyOQwBEYHIjgpAgHxATwWgLDUIESkhCMy&#10;ifdqWBTMZeaBlT30rGw1YDMyg77K9GGEBUaG8AnyQ2RcBK2rD/wCvWhnvTAluMAeoZLyoyAETYtr&#10;0NzRhIVtC1HTUo/mrlY0EG51HUUobUlESjUpWmhDRWSGwBILBJdbURWZq06EoDJj2jZ9JNSbEWTu&#10;qF7ijFLaz5I+E4YFLagNCjrtkbrQGFHlc5DYoEO1Zkg7KsALQmSJFyzDrWhDqdwiZOk9SQ3uDav4&#10;QNglEXAMBbPUSLUiuyz4IsM8XBnu3Pfg1i05BHHVOYivyVFDOEJLNCHJH8PKMgm5VCo0qrgiAk7U&#10;XFkyAqjKgiQleFESIkpSVQrwmNIsxFRmU4VK5HA/H8kVFcgsb0RmcS8S47sR5dqFRemnMFr8ClZU&#10;0Hou/ADbZKBm6x30ZV/F+oXvqfQwRxnHWWCPD3JfFJukjWGBPj4kQRsyQpixIP3eC8pCpDoIJu2n&#10;AtlkSKfBkyE9paojQdq+BGQEg3Z7nXAQiGiup4GfFnaqg2ASOL/DbxJ8T/ZgXmfhf6y2NKGBpFyL&#10;8OO5CpiTCk2gJm1rslUqTtTb5PXlNU++p9b2yvY6gSr78rymnYjqbfKx5jUa2KoZFVQal1YRbNJL&#10;KoqNN/Gl5QS+5H5b9BU2Fr+HVTlv4PgiAnjwHzi16Efsq7uL7vCrKLbZh5jZ40g2XEM47EKp5x4U&#10;e+5k7ECpxy7k28usg3UYTr9BqBAmtIGaRYtFRX0NSYJ5WQYKK8jy8639DddW/10ttnxh+K/YTzu8&#10;s/59bK18G22BJ7Gp9FOcH/hvgu2fGM14FdtpHWXepyQOldTuxxXMxHZKm5pmX4axyCpdMl/3xJL7&#10;OMeyI1lzTy35MzZU3kFTyHkqyoMYzHgZu1vuKMUmnUzSZHCD6vbSKlrRkT9jW9MdDGS8hK6ka5B1&#10;ane2f6p63NUwIfkd+f9KhXmJlZyA7QDf79jYdzhE9yCdCMdX0GkQ2MdYuR4dY5mlkzi+mhBmHFxx&#10;H4dW3sHeFR9gaOExFCf3oK64FVWFpWiorERTfSXaF1Who7scHf2VKK5PQ1ljFlLyohGc6A8vqrKw&#10;jHAk5pEpOUlIL8hEVkUBIlLDkZQbiZKaLNQ0834ryEFAaBSsHb1gbO0EI8JN19SKdtQEBiYWMDC1&#10;gK6xMSztreFNmAnY/AO94eRijynhZTaILXdFXKEv3ygCxfTEtS21KKwpQW5ZIbKKMlHZXIjKtnTk&#10;NoYitsIF/nlmBIQpbaglFRslZoER/IoMaO0WwDd7JpJrjVHW70iwEVq9JijsMUN+pyXyF9sisU4P&#10;0QSbWNGUZgNkd9ghb7EfkutktSoXOMR4wVbGr0X6wizCCxbR/rBNCKVKC4NbGqFGsLkSZE5JwXBI&#10;lDTjgZosvISaS3IwYgi21OYShBQ/BpuMVwstzSR40zUWlGALINQCK1KVYgsS1cbzZSEXBTaqt8Ta&#10;XCQ05COqMgdxZcXIqFyInLIORCc0w9Y8B77mTaiNPIDutKtYknsbIyWvYaLyfaxv/AQTVW9htOxl&#10;BbUToywcMq+RBVqApgWbFG5NdlwZryZ51TQwExBJyL4cOytgEshNwuxJyGnybmmgJlvVEC/KZ3K8&#10;mMBMY1lFaWnApQXNk5BRYJPgvrxWaxdl3NkNQkYea3rcJkHE0AJPztOqLAkBm1JcPKYG4z7xPgIs&#10;zZAEDbhkq1FtmmtqQ/tejwEnx7nl9a6s4XelKpHUTKKQBDxq9SaC7UzfI+xf+CUmsl7BsqQbWJZ4&#10;C+vzqFYq7qLe7TgyjbeiyuUwFkdcQX/SLfQkXkVH7Hksir1Ai3cebaGn0eB7BHW+B7GO9u3iGH+H&#10;Vf8gWP6GS5J1ZYTvuZyqaJSfe9V/4cLg31R6o27aw6GUlwnE2xjNuoVdDZ/icDtVd8+vWJv/AVoD&#10;z6ihHUdlvVCWA6nQBGxnZJCxgEwSbbIsqCljfCwZhM+ywjtN2ytrigrYjvf9gPUVX6Ah8CwqvY5i&#10;Wbb0wN5RbWxnRx+p//YaYXueNv0oncL6mo8wkP6KAtt4yRs4JMpOyhkt5cX1AjRZd5T/PX9fSRO+&#10;d+AuDgx9hX2DtJoE4MmVP6oQuMlUq2N0EqLYTq//AYdWUHGuom1d+wW2Dr9K67kaVXltaKxoQMvC&#10;BnS01aOcwiAtK4IWkVa0OAXZBclIkrT/fo6w8bJFAoGWV56P8qoSqro6FNdWIDknAel5scjKi0dN&#10;QzkKSgrh5R8CG0dPmFg7wsDcFvrmkuXDHPrGFjAytYSukREsbK1oR6nyokMQFCIzGjwxJbTYkCrH&#10;HgkVHkgoDERaSTyyyzORU5HLNy5CXkkeSuu4XxWL/MZwZDb60qpZwTfXCL55JvApMIFXviG8cnXh&#10;nTMPnpkzCLfpyGizQPGADfK7TWk1TZHTYY6MFjO+1wLEM5IbDZHWYsLzbJHd5k2wBVJxucFFpk0R&#10;bDZRAZB1D2ziJNGkRrG5UrEJ1JwlfRGhJuPXpEdUhnp40Ip604rGUWFltpcTZilqxoEMxpU2tNCS&#10;dIRSuQWV8DjVWjChFlqVQQudhsiqTERWMmTBFtrRmMp0qr4sxPLPieb3Ty6rRWpBMzz9c7FgQST0&#10;Z6cg2LoLxf670BJzDouTrqI380UszXsVy1iIluTzpsm8iGMsuKeoKhTgaCsk4Z8oNc1CLAI2Fl6Z&#10;NkXFJhCT0Co27b6oMm1owSYQ09pSLdTksVJrAgCGgOyxStOEBmyP7aEWIrJVkFEWkDCZhJKEPJbe&#10;zf8JInmNJlS7Gc/XWlBt3OZrbinAat5P+x4CtttbZV0FPj8JOe05WqBp9+U5zeeT45r3VWCbnJWg&#10;2tt440tmXbW6OlXWhSW8GTu/xVD8VdS57sdQ3IvYUvgZal2OoTXgokodNJTyGsZz3sFo9ptYnv0G&#10;RnPexGDqSxgknAZTbqMz6iI6Is5iVdFbONbzI26tBq6N/W8cbPtGrfh+qvtnnFz8MxoJy4jnliFq&#10;xiiyzbagI/wcz/8OL637f3F7FTCc/CKS9VdiYcBxbKv5BCd6CYeBb1ixScp3yZKiUZ0CNAGcwE2N&#10;zaM6lLg0Tnu/6ldcot0+3v8jNlbdQa3fKVR5a8EmY94k48o3mgQFa3/l9i84KAOCaaf7+J16U25h&#10;I5WirL4vzR7nV1O9K6BR0fO3lWX5ZJGXg0MPsH/wAdUaK146B1kL4SgVnGylve3oCtr7lVStBNux&#10;VbSpax7i1MaH2LvyI6zsPYuyzMVIiKTtLCpAXV05klMiERZGsZQUDW8vD4QGB8PXzwtOro5UYDZU&#10;YkEICQ9DeFg44mLjERMXi7T0RKRlxCI83BeZmSnIycmFt08Q7Jw8YWnnAkMLO+ibWUPXxBIL9E2g&#10;Z2wGPSNjOHu4IiUziSBNRlpmMlLSEjElqkKXN7EZkusdkVBJuJUGIKk0Cgn5UQiOC4KrvxP8wp2R&#10;nB+AwqZIFHWEIKHakarNiBAzhGc2oZZnCI8cPXhkzYNr2nSC5xlEVekjt8sWWQRaVocZ4WWB1EYj&#10;RFfMIdh0kdZsxuPWBBsV2yI/ZDQRTOnu8Ezxh1Mc7SeVmoPkYEsMg118qNp3SgpRg3VFmcnsA09J&#10;KJkTRaUYi2DJo04lFlKahNTWYoJKejjjEZgvMw6kcyBdRXBpKsKr0hFRnYkIAk0iluCOr8+n2stG&#10;ZEUGYgm8mIpMKrUCpJbXISiuCJa2cZg/Pxhzp0fBckEhohwHURywB02RZ9EeexmLEq5iccp1dKVd&#10;R0MUb6LEE1Rr3+P4chYOFuJjBNtRWo5jtDMnCTWZByqdBlKLqmEeYkOfAJioMTXuTKwDQ2raCyyU&#10;oqpUL6ayd1oVJje7Zl8puCdCCwUBkAZqj1WUFmw3RZlxq1VaClKTwy+0wNKeowWNqLibm2nFFNik&#10;kV8Um5yrGdArj1+UcxQINVDThgBNCzV5Thva62tBqH2s3kupRn4P1evI11GdSP62K1QoV1fwJl3B&#10;143zGG3Y1ZFfcbr7B2wp/RAbCz7ARNqbqHY9gnyrncgy3YJm/7MYy3oHG8u/wJbKu1hf9ClW8PF4&#10;9jtYU/QB1pV8iBFCodzpBVR7HMFg8stYnf8++qJvYKH3SbX+Z6P7MSTNmkCZ5FULv4LxzFfxQstd&#10;XF35G17e+P/B4Y5v+V5rqQAPY3PVRzjaJcvpsYKTtlaCTbKlXF3N78OQzhDJXiLKTZPRhP+9jN1b&#10;8cPk0JafcaTnEVYUvI8Kz6Oo8T2B5TmvY2fz5zjY9aVKJXVB2h4JwTO05S8s/gorSz9Ad9KLVG0v&#10;0ZZ+ocAmaeYFbOfXEqj8j8SKnqIak5kIB6nWDhNqB4a/Ur2jki78wPBDtT06+lCBTQbqnlz7CCdp&#10;R4+tonVd+xAH19zF1uWvobN+K/Iz6pGbnY/UlBQEBlIAhQShJL8IbvbuMDOwgBmBZGlurcLJwRX2&#10;tk50P3ZwtacL9PFFfHQkkuIikZoYg+xMCpHgcNjbOcOMQDMwsVZj2XSMLTHfwAw6hua0otzX1YdP&#10;gC+WLluC5RMjGBwfRF1LHabE1synTZuFsDJdhJWYUrHYI6nKH2nVEUgsCENgvBv8o+2QXOSP3Pog&#10;FHcGI6PZDSFFFvDI0IdrOoGWbQC3LD24Zc6HS9osAmgqvLJnIaHRHKktllRmFnyNJRJq9KmKZtLm&#10;GSCdjzPbbZCzyIUWNQAFi2MQUeyHgKxA+BBabimEmAzlSJa2NM20KVFrbqlhagaCDJ4NKExUPZ4y&#10;7kxSFUmSSYmkpgJE12TCX/KwUdYK2IJlKEdRqgZshF444SVQiyHUEhoLEE/bGVtD20nFF1tN0FXJ&#10;ug01cAtMwez53pgzOwC6s6NgMCsVDnpViLIfRoHPLjSEn0Zr5CU0R15Eg2SOiDiJDKcN6M+9gtMs&#10;vMcIMMl/dZwqTRbTOCq9amI/WRsK2FTHwfg3ynI+qcrUlrWpdhK7NOBrJ7JrwaaFl1adydg2rUoT&#10;+MhWay1l+xhw8hqxp5p2Lw08eJ4AjGroJqEmk9WvrfpJ7d8g4G4QNI/b1zTXF6uq3kMLMobATeI2&#10;928TfAIw7XtoYaYF1r8CTXtMzv8fn2vy88t7XuPnEbUmIWDT9JDSHq6g9aayubyc322ZdChQvQz+&#10;hdB6B2WOOxA9axhBz/YhfPogMow3oiPkItYUfISNpZ+jP/oWlsa9hJW5Ms3pA27fxlDiTfTRYi4K&#10;voxa9xNo8j2DYQJtO23t+oKP0R12Ra08tTbvXextuIdjnVTaIz/jpU3/G1cn/orOyHOo8tynJt0f&#10;lNklS3/ASVpEWVLw7Bj/21XyHfj7raJqGpUMwd9MQu0HSE46NdNiBf9vgffKX3Fg8dcYyXpLga3O&#10;/ySGMl/BVpn/SbAdZ4V5VtobCbZTtMu72x8QbB+iI+YGlhK425vvqPZdGfR9jhWkqDTNXFEqRVae&#10;J8e/U2B7gXb0hSV3VcfBiYnvuZX2NapMKrYTfN3hFV8psJ1b/yOOryT0VhKGa77BjtEPMN57DuW5&#10;vchI4H0Tn42Y8DhEhkQiISoB/u7BsLek4tI1hZGuCWFmDzsLB1gaWcHKyBrONs7wcfeCr7sHAj08&#10;ERcRgaK8AiQlpMBcBubO08PMObqYvcAIs3SMMHOBIeboGGPWfANMnzcXJlbmiEmJRWx6LELiyYcg&#10;L0xJaJhHO/Y8AoqfR2DpfKoaY0SU0APTmiaW+SAs0wluYQaIy3dFRq03iruCUNDji4RafphsY4LN&#10;AO5ZRnDN1GUsgHPaXDimzIRj8nQEFOggrt4cSQ0WKqLK5iO8ZDqS6oyQ1mSJjFYZw+ZMxeZPsEUi&#10;szkKMeWRBFwcgiUnW7osoCxzQ2lB08JpRcPUGqW+OU8sq1cgWxneISnBI6gawxTUUtuKCexkqrZE&#10;hNDji1oTKxpGRRYqNrQ8FVHVWQpoiY2FiKvLUx0FiQK5uhKk1NXCISgWz8y0w7TnPaA7JxLG85Oo&#10;1grgaliPUOslyHDbjHK/Q6j2P466wFOopOXIdNqKOItxbGz6gLXjXyjzWTikt4nW4ohkLmUB0gzv&#10;+E5BTYAmIBOFplFpLNACqjWEFqGh7ZUUqP2eqWOdgE6j1CSeVGgCrlsKKJrBsRqF9jjkmABDwCGA&#10;0wJE4hbV0O31BBRDoCZxQ6ZMMdTshMnQvNfj95YpVlqgaUMLOq0qk+u/SLCJBdWGVrmJNX1p29/V&#10;vpynPV8DtcdAlg4EaWe7qpJS8neZ+LMGBGPSmSDZd7kdlVH6tOliT5f/gpMDj2gpX8VAwhUsCpV1&#10;RE+giha13HEfCqjgUvXXIXneGpXmqM7rCBbThq4reh87qr7ADiq69fmfE16fYWcVFU/fP2l3/w8u&#10;Df83TvXK2gWPVPrwo50/4OxSfq4Vf8e1lf/AaO5tZWU3VX6ENcVv4kjXV4SeDNmQZJ6EMYF2jpWe&#10;rG1xecXPkzb0EZWZxpZqwSY9wKLoRLHtbr2LpWmv0YYew8Lgc7Sir2OHzF7pva8ZRzf2E04v/xGH&#10;+77FrrYHGC14By0RVzDE80SxHeh9wHL3NcskK09WUBrFJspNekZ/ws7uz7C182PVxia9oselbU3B&#10;jc5iJe3oqu8U2E6t+x4XNvwZp9dKDynL9Nrv8cKqL7Fp9BU0la9GdkINitJrkJ9WipRYuiS/UHi5&#10;+MJAxxwzps7DvOm6sNC3gqO5E8y5tTa2hYOlAzyd3eHrImDzRmRwGHIz85Celk1l5wYDPRPo6Bph&#10;DmOWrjHBZoRps/Tw3Mx5eGb2TDw7ZzqenTsVz85/Hs8tmI5ZxvMxJaNNjzZsLpXPc/ArnEHlZkjl&#10;ZoIgWs3IIhuE59nALWoBovPskFbjqjJxSBaP9BYfBORbEDj6VGl6cE5dAJf0+XAi2OySZzFmwiVj&#10;FgKL9RBTY0IVZIjI0nmIqZyHlIWmSq1lddgjs80ZuW1+KOmORk5bJOIqgxnRVHcJBFIkIRZCwIUQ&#10;oGGEXARhSojlyHoGcRqY5UbRkhJoCmoRcMsIQxDtaFpHGd83G1GVmYwsRFfn0XIWIGFhMeIIr5ja&#10;XKXWYupzEV2Xjdj6PCTxuaSFZUhbWAfvxCw8M8ce06a5034GwWR+Mmz0C+Bp2oBwu35EWA0i3mYl&#10;Mhy3IIeKoND1BaTbbUWwziDKAnbjoKwBOvZIpWA+Tut5nBZUQqPSWGsTaBq1Jtk6NGB7bEVpQ0SR&#10;CURkjNmGnx+DTQs3AlDam6SLX256UW0SGmDxhtGqOG6fBJ+oLnleAz0N3DSAJKAIDbGjYj1lLJqs&#10;OK7dl/FyWhBqX6N9L+3QDzUeTYBGGEnckthCeKn4jdZVHhNqBNntbZoQwMlWCzaJFwnl21v4nABa&#10;1Bo/k/TQSsj+7ymNlE2ToR8/q9xjkt7nvPSQagHHfZVKfIhqg/Zsd8MX2Fr1MdYWvE319SLaA8+g&#10;goBrC6AaS6Ziy3kLe5u+xsWl/4WTi35Bd8gVlNkeRK7RLmQbbcdY6lu4PPR/cHMcuDzyXzjd+1ec&#10;6iEgBv+GC0O/4dTAn7Gx8n0sy7qFva0EzpKfsa/tPg53PaRV/g2XaZWvrZaeS35egksWrrmo0jSJ&#10;7ZSMxnKM/60MwJ4cRiPtcJI1d1fLA/Qnv4Iyj0NoDD6D0Xxa0RaCbeA+zhOI5wi2E4Pf4oCs3LXo&#10;a/SlvYLGkEtUbFR2TZ/hcP9DljlCScoPFf81/s6yFcgdpYPY1XMHO3s+J9juqc6DE9IryjjGz3eC&#10;ZfUoXYWsGn+SYDy9muV54ms1j/Qoy9iB1Q+xbfw9jHafQXXOEpRmtKKqoBnVxQ2oKKpCYkwKHO08&#10;YKhnBYMF5rAzd4YjFZy1kQ1sTO1gSVXmSFvq7047GhKN5OhEpMQlIzkhFd5eAbC0tFeJJufrG2Me&#10;Q+A2ba4hnp05H0/PmsX7dDqm6c3CDKM5mGVKeFrqYkomwZberI+oijnwy52G4MIFiCgzIlT0EVpg&#10;jMAsQ8LNHCmVTkivdUFuqyeKuvyRTZUVUGgJ5xQdOCTOo0KbB+d0RuY82KTMgmXSdFinPA/n7BkI&#10;KtNBVJUu4mlBUxaa0Z5aIKvTDtmLnZHd7omCjlDkt1K2VnghrNAFsZX+iKsJRUJdNKIrIuCbFQDv&#10;HG5zo+GTG6tmEPgSbApqOZFwz5TBugQfLazsB5ekIKW1lGAjtKqk3Yxwq6LNrKdMbqtEWnsV7WoZ&#10;4hoKEFGXifC6DMQ0UrkRakkNNUira4SFewSemeqCWc/5w2BGNKx18uBl3oQ452HkB2xGjs8WJNuv&#10;RZj+CKKNViBSfxSBcwaQbrsGq2vfVO0WErLM2RHajGPDDyfb1L79HWzStiZtbGdlutBku5pk8JC2&#10;tMvrWAAZAjWxngIz7WR3GU92kQX/vLxOanZaCjU0hNcQcMnYNm0nxJMdCAI2NQaOIBUYyjEtAGVf&#10;q4w05wjINACU12lnImjV3ZOhLKUM2dhEsE3CSQFqKyFGaN0k2K5t4jl8XvZv8rhmy/NkX7Z8rL2W&#10;wPGlTXzdJFhvbSDgnggZsKvsKG2cZJYVqyZ2VCk1WlGxpBJauEmcG6bdo3o71q2ZZnWAoBALua3y&#10;MzW+bG/LPR57iOOLaWUH/x/sqLiPhLmrEDNtAkmz1yJ+5mqk6W5Ad+gVbKOS21jyobKrq3PfxP7m&#10;B9jdSDDUf4YD7fdweoDqm3b48tjfqBj/jCPdj3B94p+4tfbv/Oy/qUZ+qZRkwPG11axQGJcJsQu0&#10;fhq1RtBJORj/Vo1rO87rbWu8j66E2yig2qwJPI7hvJexo/UTHOi7o3pXL634CyH+k5p/vKn+c7TF&#10;XMPC8KtYXvAW9nc9UGruklQI/A8vy1jFzX9RudsEbMeWf4ednXewuf1j7Oz7HIeW3Z9cmo/llp9J&#10;ACcqTjoVxJaeXMkty9cxftYjfO7waqrEFZ9j48gb6GvYjYrsPhRnNiI/vQTFuWXIyyhEcnwO/Hwi&#10;4WDnDSd7hp07rAk1cwMLWJnZwMXRHX7u/gjzCUFCaCziI+MQFxUHP99QWPNcfRML6BqZYoEhwaZj&#10;iOdm6eNPz8/BUzNmYqaBDnRtTbDAWh+zzeYScLMwJbtDn3bQECmNeggvnU01NJ2KTU8DtwIj+Kfr&#10;IbrIguDxQUqNEyHkjYJOH+Qs9kF4hTWckufAIWkO7JNmU7HNgxPDmorNPP55wm0qbFKfg2/RPELF&#10;BEmNFoitMaZF1EF0rQkyF7kjvzMEee1RiMh3Q1CWAwIYsZW0uvVBiKkOonL0UJ0KgQWh/GyhkDxr&#10;Mj1KFmwRiGlUmgZoPrJ4S2ECgktTkNhUhFiqsohy2s9SmVWQirDyLMKsiM+V0oIWU6UVILI+B1EN&#10;hF5DIS1oGRLrqpBSVQsj20BlQec8Gwjj6QmwX1CCUPt+ZPttRFX0ATQnnUJJwF6k2a1HluMm5Dpv&#10;phU9gBVlr2F//13Wgg8mG2ZZQAg17QwDrWITZSYdBgI4rQ3V7LPmlgGxVGqqPY3qSGynKDiBn4BN&#10;ICNjqaQnTELA81iZaRSZhNZ6ave1IedpFNtje6o9R7baHtknzxOVJuDRQkv2/9VWaq2jhAKbPCeq&#10;jCEAezJkhoOa6bCF5wvk+Bq5psDzOkOrHKUDQ5TjTTXlStNpoM3VdnWVtLFp2qAU3KjapBPh6oSm&#10;M0HiMq2f6lyQdjhZN2D0F5wdopVa8iMB9Gec7KUi6n+E473fYVvtx1iZ9zo2FH+AESo4SdW9JOZF&#10;DMa9jCVxL6E/9hZ6CYyuqAvojjmPpcnXsa7kHRxa/JBWUzMM5Nqqv/O9CN6VMq3qb3zPv+JY3zf8&#10;fPyOa/+GG2t/4/ejZV33d6pcbqngZPqVgFkpTZkqRsgJ3GRO7nla6sPd32FjzR10xNxEvvNe1AQc&#10;x0jeK9jVTgj138NZWllZ7OUsYXqQ32Os6B2083M2hl3GqvIPcZAqTtrYLkrCTv62AjSB21X+/tI7&#10;KuuMbmz5CJvaCLbeL6jYNGPaBHgCtuNqLBsrapYJ1UNKtaaGgPBzHmDlfIAWde/Ku9g6+h7Gu06j&#10;pXwVaot6UZJTh/zsMmSnFyElMRdxMVmICE2Gt2cYnB29YUbFZqBrCjNjKwU2XzdfeDl5wdvZGxGB&#10;EYiPTkIgt7YO7jAyt4ahmaUanDttnj7Vmi6emTFfAzZDXejbm2K+lR7V2gLMNpmDKfldJsjrNEFG&#10;qwHiq+cjKH8G/HJmEW4GiCgxRWC2PvzSdFCyOIhqzRs5LVRs3f7I6/amwnGEZ+Z82tA5sI2bDvuE&#10;mXBMmQvrJAHbNCo3Ps6cieBKI8QSaiFlugTRTHjnzUWGZN0dCEdRTxyKOwmiCkIs3RERhW60uSFI&#10;awkmkFxgH6MP92RrxFWFIyA7AH6ZYcqKemREEWay0nucmu8ZLANxK9JVyBxR6emMkYG6BFpwcYoa&#10;8iEdCGEVWYiszkVUTZ6CmQAwoakQCQRdQl0FUhvqEV9UCR0Tb8ye5gudZyNgPj0DLrp1iHYcp1rb&#10;idqYY2iKP4OFMacwlH8bo0UvM17Cmuq3sKfzC9rPBzgx/hXB9jW3rOmWcztpQ9XkdtZyWuupgZrG&#10;giobqtQaIUWoaeZpEloCLAJHOgy0akq1cUnPIG/yS2ogrCgyOf9HpXpuyEBZ2jgJgZO280CrymT7&#10;r50KWsBpFZz2mAZuGrWmBZbsS9uYdujGk4D7PQgsLdieDAGZduqWKDl5LOruNl+vBaN6D3lvfgb1&#10;eSftqKy5IDZUMupK+5O2cV3AIJATFXdFYPfE/tWV3FLZXZYJ+2toBXn+hTFCbowqbxmBQmV3WR4T&#10;DKcHfsRxKqyji3lTL/6eKu5b7G3+Bvtbqbw7CcMlv1L9/UplSHhNEE6r/qlgJgN1r1GRXVXX5+/F&#10;z3ad+zd4TCazy7zPFzf8g7CSoTh8r5VSMREytNNXBG48V15zbbXGZl9bw+/KzyxqbR8V5vrKL9AS&#10;cQ0FzvvREHIaI7mvYHvLp1Rsd6nYqPAI7XPL/4I9PHdZ3puop11tiriMtdUf40A3lajMEx1nmWNZ&#10;E7Bd4+9/g//FZf6ukoBybeP7WNP4Hnb3fak6D07SDp+kIzjB1zwJtuMEm2T7OEVXcIrlRKU1Wklb&#10;uvZr7Bz7GFuXvYqBpv0E2zAaKvpQUdqM/NxKpCTnISI8FeGhKfClcnNy8oWpiR30CDYDPTPYWjrC&#10;28MfwQERCAmIRHhwDMGWgoCAcNg7ecDUyk6pNj3GXFlEZp4hnp+ji2dnz8EMvXmYa6aLmaZzMdN4&#10;NqbqTMWUom5LKjBz5C+mRVyor9rBfDOmIyh3AffNEZBjCNfYWYgtsUP1QAyKu0IJtmAUEG45i0nW&#10;Ckt4Z9GOxs+Edcx0qjdaUSo4y4QZsE+bC88CA4RUmlJFGcIvfz6t41xE1tqgZDAahb1xyFuUgLLu&#10;HGTWxSGhJADZzRHIbA1BYr0nfLJMYBs9D0E5DrSpwQjPDyJkQ+CZSpWWFkVbGk+gUYmVpauQqVEB&#10;BYmEbRQVWgoVGH/M8nQ1WFczHzSVcOW5tKbhldKuVkBLWoyk5hIkN5UjuZ42tHYhIjLKMHO+B2ZP&#10;DYLh80mwn1MKD/02JLquR3nYYdTHnERr4nksL30dq6rewpqqN7Gu9i21EtBBqrVT41/j9CpaT+lF&#10;ErAtk/Y1jRXVgk3UmQZm3LKwCdAuUIlp2tZY2CdDoKYNAY5ATKkz1aAvlkYzEFfUlQDgsV3kjTUJ&#10;JYGUhPaxVok9CT7ZajsctNB7Emxa2AiwnoTP/wDZE89Jm9nL2//xP0AmSk2pM4ZWuSmo8Rw5/6XJ&#10;TgR53cs7+FqBG6+lGSSs+T7SK6pNFS5QExjIegBKtRFkmrU3BQoauPw+pIJAuUQLeHnNr/y9uE/4&#10;XGZIb6oGjppe1fPL/kxwMQa5P/SLUnVnllDlDf4VZwZ/pTL7jcrwb7SP/1DQurHuH1SRVGlUYxKX&#10;GTKWTD6T9nPI+LSjA19xnzaU7y2r7MtarLLOhGRsEWV2VXp7+Z+KCtW87q84NfgjDnZ9i4OLH2FN&#10;2edoCL6EHIcXUBckYHsVW5s+xqGBB6qNUazo0b5H2Nr4JQbSX0aV/3F0pdzCpobPVYeCTOuT3viL&#10;LF/Xaf1v8je/xt/38noqypHvsaH5Y6yqfxcHh2We6PcKbKcmflQhVlSgJlZU5o0enaDzWPWIZZzH&#10;aUtlNsLRNd9i/8r72DX+EVXbJZRkDCEltg55WXUoKqxDLuEWn5iHqOgMeHqHU4V5wtLGGTr6ZjC3&#10;tIOHuzdCQiIRF5+KmNgUhNKO+vmGwdsnGE6unjCzdoSesSVVmw0WGFlg+nx9TJ+7AM/PnYvn5s3E&#10;czrT8cyCZ/HM/KdVTCntdSCobAg2c2Q0myCuUg8+6TPhGjcNrglUYhHTYRU0FW6xOshs8EdWcyDS&#10;Fvohq90fxb1hqFgajYw2b/hmG8I2ZgbsYmlNE+fDJn421ds8eOcbIbDYBOHl5oSPCcIqzZDZ6YeC&#10;vmjkLopFUnU4chvSkFAUhsTSIOS3xyCzJRCRFfZwiJsLl0QDWmFPxOb5Iak0jqouEp7JhFpWIvwL&#10;RImlqF5PSRwp+dUkIaXMQpA0REmNhWpsWsSkkousErWWTRucg5i6AsTzeYmExiKeW47UujqkVTXB&#10;L7YI02f7YtZzYTCelgHHedXwMexCivsW1EafQHPiOQwXv4a1tR9gQ/0H2Nb0EXZQyu/p/BxHJZGf&#10;NLKueEAbSuU2RrU2OWZN07YmswjEVtJyUHlJm9r5Vd+pNrSLawk2gZaAiFC5Qit2mQX+Egu8hIy4&#10;19pPmVYkUFOPeR2BnRZsAjF5LKGFmhZmWnWmhZd2K1DTPiePJbTna+Nf4aXd/9deTAGSwEkgJdD6&#10;V6DJsdvb/65CHstWztX2jr7Exy9uE+A9ft1NWlal8GQcmyjVSbCJtVN2jnGVUBOA3dxI5SQQo/qR&#10;xadVyOO1fyXU+HsSHhKXqZjkGlcJu8sCNqo76YE8N/yTGrpxcdkvOD8sj/9C+/qriovLpRPgNyq+&#10;n1UvrIIq1dbl1bw2FdZ5XkPinNhegSc/zwWqMlm0+MxyATFVHo9fJ7yu87Pc3sDfhEr0Jv8jSdop&#10;Sk2Up+RwO9LzPW3sz9jf/ghj+R+ixv8c0q12UrGdw2jhm9iy8BMcGXioOhzOLftJLaS8ofZzdCfd&#10;Ql0wbXTWK9jW/KVSbIf6H+L06CNWMPwt+ftf528qS/VdItiOL/8B6xZ+jA0tBOUIQUp3IWPaRK2d&#10;pDVWnQiEmoQoNgW21Y9whuX15GoCT3pHaU8PrnyIPSvuYvPwO6gr2IgAjwIkJ1SguKQJZZXNKKto&#10;Ql5hNRJScuBNJWZh7wxdUws4enjAN9AfAWGh8AsLZ1C4+ATA2s4V3n5BcPXwgal0IBjbEGz20KF1&#10;lXa2qbPm4tlZM/HUrOfxx1lP46m5T2Gq7nOYZ0orWthhj8LFdshqNUVijR7CCubCI2k6LIOegqHP&#10;H2Ho/RSMvZ6BifdUeMSbIrrEg+c4IaTAgfbQg3AKJuDCaeNc4JqiS4U1Cw6xczXbxLnwyTOmHbRA&#10;TJUtYqttaF8dkNdDW9sVieLuVKRVRyOtLFYtx5VRG4XMRqq1WneCyRiO8fOozswQnuOOvOoEVLSW&#10;IDIrCd4yOTYnVYHNT1ISEWIS0mPqmSHTrjR2VaZWRQvMKjLU0A7pCY2WEJtKsMXWF6oeUtW+VlOK&#10;1JpapFc2wT20ACYWqbAxLYbt/FK46y9EiNUg0n22U7HtR2/ONayu/xDrGz7GZhYu6Z3a1fqpApv0&#10;fIpiOzH+gGpNk4b55Nj3vyu1c6wJL7KGluEcMrRD5UZbK72gjMlhHBqlpgHaBZ6rgjAUiElngRZs&#10;2sei2LRtbAIZgZLsay2lNjTKi0pMCzhuBaByXEL7Gi3Q5NwXt1BxcfsktCRkX8D25L4Wbtrj6rlJ&#10;mL1EBaYF2WNYPVZy2vMV2Hjj3dzKa23hZ9vE7zSZdeT6ZrHEhNlk58E1AknsnsBFtVMRTvJ7KIvO&#10;3++yKCDuS1wm9K5RXV1bR2XF14mSu04YXSNgZH6lQOmyXGOC8KJFlfayCwSbwO3iMu7Tfp4dEsAR&#10;lmO/qXY0mTUgKZSUWuS1BGQKbFRPZ6j8Lkg735q/8f3/TsVEACxlRbPy/+Bs3y/YVfcFdjV8hpu0&#10;sm9uB27w810n1CTPnWT4ONr/iFD7CUe6f8bWuvsYynwbVT5nkWGzG80Rl7Cy9H1WqJ+pqVLnRllB&#10;Dn+PQ1R3ays/Q1v0FSwMJ/yK38b25rvY3XFX9YrK2Llr/I+uSEcOf3sZ8iFDkg4s/QajlW/Sjn6A&#10;Xb1fYj8r54PDsnKVVNCSAeQHKjVt1g9+LlFptKNn1rBMs9yeWPmNWod0/xjBNvoVti37BEvbziAy&#10;sA4xkSXIza9Ddn4lElNykZKRj/TcIgRFxcLW1QPGtnawdnFk2MDG3QGuIX6ISEuCT0Q4rJxc4BMY&#10;DBcPL96PYkVtCTZHzJfl/xbo04rOwzMzZ+L5BbMwTW8m5pnPg7WHJey9bTElXRrx602QWKWL6LL5&#10;8M+cCZfYaQTbs9Bx+08scP0j9D2ega7rszD0nAbnGBN4p9rCK9UK3mmWCMy1V5ALL3aAT6YJoUaV&#10;FzkL1hEzaU/nwyvTGGGlNoivdSJo3JDR4YmCrjAU0YJWdeWitqcIBQtpI9M9kVIZhJRaf4QV28Mr&#10;3RhuScbwSeP1072QXZaMsoUlyCov4ONEBGQmISAvlTBLoFqMh1cGoZYeBffUcG4j4U+bmru4BvH1&#10;uWq+qEo/VJmhIqwsjVY0k2DLRwztaIwAjmBLrqojYBvh5FkAT/c6xAUvQ6LvBMJshhHruAq5AS+g&#10;JuY4hktexaqa97Ch4SPWiJ9hB6G2q/0z7Ou5g2NqnNpDnGGtdoYWU8axnR5nwVshtlPUmsDsp0kb&#10;+ojwIpikx5OAk2EeAjtlOwV8hJnGakqDPgFImCmQsYBeEtgJJFdqejilLUpNhJ6Ej4BMq9g0Sk6j&#10;0tTwCTVsgqHarKg6JPie2p5VBT25Js95rNw0oVVnogxVQ7/0YvI9n5wmpT33puxLWw5DqTLCTSCm&#10;BZUM/VDtcAI7OY+vkderHlI5hzegZCGR76Q5l7GRsYGKQ0FNYMDrER4SonQuEDaXqcak91Hyosn6&#10;mtdkS7V2fT3tF+M64XaDIdsrBJyA7QqV3xVaRVFi55dLEFKE2iVC7DLj0ujf+PhXnB7kfzdC2I0J&#10;2ESx8fp878eq7a/8HQknUXW83kXC6hI/61le79DinzCS/DYKjQ8gU28ncox2oNn/PPY1f4NX1gOv&#10;bgLf71ecWSoW+FesKfoIm8u/xNbKexhOfReV7meRb7cf7QTXOKG1tfkTlTHmLBXX6ZEfcLD7O4wV&#10;vodq/1OE3wWqurexpfFz7OuUnG3fs3wQ8OtZrljeZOqdZNE9S9W6reNzVtY3MEa47ez+EoeGv1a9&#10;+ceXP2Ll/APOsKydYPlVio1l5ATL6QmW7VO0o2dWy2NaVKq2QwTeflrW7SOfYe2SV1FTuBFxUQ1I&#10;TK9EUlYhFVkc3HyD4REYAisXNxjYWMPIzhoGdmbQszOEnr0JnEP9EZqWDHsfH1g6u1LJhcLJyRMm&#10;ZnbQNbQm3GwwV8+EUNPRWNE5c2DqYE0x4gPvaH+6LX84BTtjSkKhLiKksyB3JoJyZsIj+XnCaxps&#10;QqYRaE9jrtMfsMDtKSxweZqgexZ67s/DMngB7KMM4RhtApd4czjHmXJrDFfaRtdEXQU3m6g5sIvR&#10;IWRMEV5qj3gqutyuAOR2ByO/IxIFjQkorEtDVXsBKjsLaDFdEFfsqYZ8BOXawj3ZhMrREj4pTgjP&#10;CkJhdQHKaRcrFlYjrSQPAakEWkYKvKngxJa6p0YTbrHwzYpDcF4yQvKTkUKLmVCfQ7DK0ntpVG/p&#10;3NKWympV3MZIG1xNHqIFbLWlSCyvh190KWxt8+Dv0Yq0iHWoSDyKvOD9SHLZjOLgg1icdRPLyt5W&#10;NnTzwo+wnfJdMieIWpMequOs7U4tl5HgknaINRzBdnLskRqzpu0B1Q7tUJ0F3NcMyKUiUwpOAzYV&#10;BM41ZakIsiesp+xr29oEXAIiAYFYNYGGSkU0qdC0oT1PTVJnAVex4fFjmUKlbasTmKlrMh5fQwM0&#10;be+oFmwSv4NsUq1pQ6vYJMR+atvb1LAPPq+FoXarvc6T11Mhn1HmnqpxbVR2G/6u6V2cBJuyoYSI&#10;bAVwmi3VGEOAdo2QEwur7Wy5vp6fayPVGyGneV7axwghGTIyCbZzhNpZsaIE0gWqN5kQL3GOdlKe&#10;U2CjIpP3urZWrkOwimpTdlSU2684xwroDC3bWf7HV1b+F15oeITU2VsR/8w2pM3ai5RZuxE7bRMy&#10;DHZiKPF17G+Wifz/wNqCz9DgdQ6ltkfQGXwLA5GvMt5AueMZ5Nvsw+KYqwTbmwTbxzgpnQLLfmC5&#10;+wG7279Cf9pLqAk4hbaoK1ie/zZ2tNyjXaW6Gv2en0mGEskyigQy//OLLFsyn3ldw4foZbleVfse&#10;DiyRzi5Z+vEHnOD2xNgPqmf02JjGih5lmT3BSvgky68M3D0tYKMdPUwbekBixTd4YfQeti/7GL0L&#10;z8DNsZAwS0JIfCrcaD/NHFyhb2kDXWtL6NtZQtfWDPqOptBzMICZhw08IoLhFhwMG1d3ePgHISAw&#10;AnbW7jAytoWOgQUWGJhhjo4Rps0m2OYsoHLTgbWrMwJjIxCUREGTFAb3GF9MSSkyQ1j6XHglPAPX&#10;+KcJq6dhG/asApuJz3NYQLDpuz9NtfYsLelU6BNuOi5PwcRvNgGnC4ugBbAN14dthB5swufDKU4X&#10;bikGtJGEX+x8eKQZI6SIFrTBDXldgcq65rVEI5fWsoCgqVtUiqrF+QjNdENYjiOiil3hn2UFtwTS&#10;O8YMnvEOCEsLQWltOQoripBbWoiC6goqvBR4JcbRqsZNQi0OgYRZSFEaQhmB+UkIL0tHWksxoZX9&#10;e8RUZxJwGSolUXStgE0UWwmtaDnii+rg6J0JK6ts+Lu3K7DVpJ5Ce85NVEQeR1n4UfTmv4zx6vex&#10;rp61aaOA7RPsWvQZ9rKmk8GSJ0ce/t4xIDCTdRvPUFnJMYHY45kFj2Gm7Sh48riATfVyTraryVbb&#10;WaCxViycT8BLtT9NhoBNoKRtN9OqNmUpWaC1c0AlZLK6wE2GVsiofpX4UVlPTTwGnAZsWmhp9xV4&#10;xCYqWBGUAjAqMGUvuf//b/uStMFt/bsCmsZ+agboauH4P2GnscUCw5sbBFiEFH+PK5MN7VdoATUh&#10;vaSaNio11YpqRNPOJt+N1+Frr6/nNTbyc2z6h0bBEXpiTZXa4msFVpdWCMhoP8WOjvIaMnxDGv4Z&#10;VyZ4njqHYBiXRntpm9NYXXWNyZD0RjKeUOZmnqPyfmkDsL7wc0Q9vRoJz21D0rTdSJi2CzHPbUXk&#10;sxsQ+sxqpOrsRpXDRaTO34voqVtRaHICDc7X0OJ+A52Br6DO8xIK7Q+gO+EG1kqOtY4vCDaWr2U/&#10;sux9j411n6Mz4RbqAs+gNeqymi+6t/MbHCbYZD6pDOO5sv4n9Tte539+mWA7Mvwd3ce76M+5hbUE&#10;3F5a20OSUmmEMKPKOy7znVkxC9gODN+n5XxIK0olR7CdWkmlyO8o7W2HVjzEwQlRbd9h34oH2LHs&#10;U6wbehNx4YsxX8cT5nbeMHV0hQntpYmTE4wcbWHgSLg5msHExQIOvvZwDSTMgn3hFRwAr4BABIVG&#10;IiAgDNaWTtAj1Obrm2IeY/Yk2J6bNU+tM2ru6ARHHy84+HvCIyoQfglhmFJQ44W4HAv4xM+CXeh/&#10;wjrkT7Shz8A6eDrMAqZRpf0HdFz/E2a+U2ERMB3mvs9Dn/bUwJPKjVAz8Z0D88D5sA7ThXW4DpWa&#10;DlwJNpckPdhGz4Fzog5toRltqCcy2/2Q3hCI9Mow5FWmoK61ApUtJShoSCHY6Kep0NwTjOEcSzBG&#10;GsLCVwcOQbS7sYFISEtBTkE+isvKUbWwETlVlQhMSYJXciy802Pgn5OA4MI0BBel/t7mJmsYpPH6&#10;iQ35VG6akJ7SRNlvkLa1YsQ2liG2rgzxlVWIzKyGtVMabKwK4OfWgdTQdahOPoWO7FuoiT6F8rCj&#10;GCh8FRO1k+1rBNvOtk/xQucdHOi7TxuqmWgstlImrau1Cybb1bRQ0yg0TVuaAEweaxWa9nkt/MSy&#10;ivXU3Jga5aZpMxL7RHWnrqUBoQwPUWBTyo0hkCLM/rXdTB5L7jVZbUoSNyrLyZCtUkSEicRtgkZu&#10;AGUD5Tj3nwSObH8HEmElg26fhNeT+9qOAonf4SYh78VrSkfDqzv/S11LrqsNeV5ApwWbqDVRb9p2&#10;M/ldrqzmVkLgJHAj0DSpw/m7KHWrsfNq1oJch1b2xc20xJv+rpSbBmoEFZWWBmyixmRMmVhNPr+S&#10;v4EoMtWGp4GnOodQk1AZbgVw0kYnQJM2P55/k8rxFpWlLFx8ixbzytj/izq38wj69wlE/mk9YxNi&#10;nt6B+Of2IObZXYh8eiuin92B6Gd2IZbH0mYfRpHRWdTaXUGTyw0sdL+K1sAbqPU+g+54AdsH2N3x&#10;pVoU+dTQTzjc9wPWVX6G9pjrqPE/TcDdxEZZoavjgWY61cg3LCc/qHZKUWtXpJKkSj0y+C1Gil9F&#10;T+ZNbGr+VCm2Izz3hGSmGfuJVvRH1c4mYNs3eBf7JrPsCthOs1zLQN2ThLcC24qvcXjiW+wdu4et&#10;Sz/CpsH30Nt6koorGUYW3jBz9oAp7aWymR5OsPCwg5WXPdxC3BHEe9zJzwluQe4IjAmFe4APXLy8&#10;4esXDEsLe+jqm6vJ73NoQ6VH9HmCTWYeTKUlNbQmJG1sMNPEEHMtTKBrZ4EpSQRKTKotQlJM4Rw+&#10;HZaBT8Hc/2lCi2Bj6Hk/hfmu/06F9qyCnVXg84TcszDzmwHzgDkw8p4JE/+5sArVgxXhZkW4OcXr&#10;UbUZwilhAZXbHMLGglDzR1qzrIgVhPjcQEQkBiEuLQaJOTFIKQtXY9i8EixgGzIfNkHzYBWgAwsv&#10;fZi5GCEgIhCdPX0YGlmGuroGVNXVo7qlGQn5OfBLjVWrtgflJSG4IIVwS4ZvrqxMFYPAwkSkNBWr&#10;iKvNVRFfl4/khUVIYsTWFyGuvgxxdZWIL69FcFwZLK1T4WBdhgC3TqSFbkRF/AlUxZxGpsdO1Med&#10;xXDZW1hBxSZg2yadBu2fU63dxeGlX1G6f02IydxPGS8kUPtGZcNVlpPHZEqUdqumRTHUuKJJkAnU&#10;NODTKDZpYxPbKTexFmxyk4oKkec0bXSaXlRpO5FBl1eUamPhFXBNhrZjQbYCVc0gXumkENUnw0Qm&#10;LaW0c02GQEi2MitAYKS1hQIiAY6211MBSGAl50xCTPYl5LjEyzv/iVd2EVwyhGPyOe1MA7mmXOOV&#10;Hf/UDA/htbWhfa8nlaOEpv1P1JdARAN6iWu0laLgtOPcrvK3koSYmvcRNaiBs8bS8vtt0Lxeekgl&#10;j5mMbxOQXZkQZUY1t+qfCmSqp1Sy2A4/Ug37EjIjQAAn4+dkTYLzK0RZ07au5H9DhXdj5f/BiSW/&#10;YMvCe+hJfgX5tofh/x8T8JsyhqD/WIGgP6xGyH9sRPTTOwm5HYztiJ+6B4nTXkDy9H20rAeQq38E&#10;VdanUed4Fo1uF9DifxVtoVcV2FaWvYOd7XdwfAnBMvgLDnT9iJGct1EfdIGK7Rwt6SvYUPMZ4XcP&#10;Rwmrs1Rd8n9f5+99bYPE31ju/spK+R4GCLXFyVewvvFj7Ov7Ckep7k6KDRU7SisqvaPaNRFkWT5J&#10;PCkpxWUhmGM8Lh0Khwi7/cu/wsFxbsfuY/vST7Bx4AOsG3wdWYkDsLQMga27Pyyc3CGLsuiamcAr&#10;1BdRKVHwi/SDV5gnDO31YeJsDNdgN/hFBcEvPAQ+AUFqOIiesTn0zCwx39gC0+YbEGx6eHbWAvxp&#10;+hw8O3se/jRrNv7t+ecxZepzmDKN4eA8H27eevAM1YdnjC7BMoPQEnBNhUkQIRY6Hfo+f4RxwNOw&#10;i5gJq2ACLmQqbENnEYAEn8ez0PeaBmNaU6OAuTAJngu7aB24E2yeGYZwS12A2BonpdaSG72RXBkE&#10;/1hXeATScoYHIJI2U9rXnKMM4BZD+xlpANdoY/gk2CMqMxj+Uf5KrfX1D6Gmph7ZWbnIys5GZkEu&#10;kvOyEJaViOBcenhCLaQgSak0tXBLXpwamJvSVELVRlVWI2DLU6HUGxVbTC3BVleBuJpqxBfXwSuo&#10;AJbmGXC0php060Z6yGaURB5Bts9exFqvRUf6NSyrfBcTNR9gY+OnqmDt67yreqaOSZ41/uFnJXsC&#10;pfm5ld/gPOEm8l8a5f8VaNrJ7Sod0RPKSyCnVXDSjiYg06qTx2ATWPFmog2Q16j0QYSQQE1CCq8W&#10;ABoIEIzcCtxUGvDJ9jiVBnxyK6GFmjqHNbsC22QbmdZ6aqEjMFLjzRi3BViTcYtgkx63G4ScDCt4&#10;so1Nq9pEsQnYpCPjSVjKVt5Hq9bksWafIOR31NjR3zTfR30nsdma30ZAd2sTYSS/D8EmQ0Ikpbic&#10;q1Wcch3ttWR7na9Xr1WWVDPAVrWZrf6Hak8TK3p2maTqlmSQP+DsiGZYxRluZUaAQE+UnJqAPxnn&#10;xv+Mc1R868s+R4LhRvhNXw63pwfh/fQo/P64Aj5/WA6f/xiC/3+OIfyZDYh8Zgvipu6gQtuHPIKs&#10;yOg4ys2p1Owvoc2bwAm8hd6wF7Es6R2syPoEo1lUQUk3MVb4Bna03uFn+5Fw+4Xq7B7aoq+j0ue0&#10;UmxLMl5TU6sO9bJylSzArAjVtDf5TzcT6hv/i5/1L9jW+gV6Uq+jN/2GKtP7Bx6q+c0CtuOTbWxP&#10;DtI9KLMSCK+TVGZHRnguK3OZpbB/2UPsEkW37B4Ojz8k3B5g97K72Dz0ARpLdyDYrwg5+TVY2NyL&#10;yOhk6OoZEljmiI4JRyiFi1+YF6JTw+AT4Q47L0v4R/oiPjUevgEBMLOUYR6WMLV1gI6pFZ6ZNR9/&#10;fH4u/vP52fjD1On4t2efx789NxX/NnUq/te0afj36dMxxdqaMHNYAAev+fCMMoRL9AIqM4Hb8zAI&#10;eBbG4c/DOHQqjIMItuiZcFAxAw4COSo6I1pUfa/noUtrqu83E4YBs2ETOZ9qTdradAkajQ1NXsho&#10;8EFciS+svY1g424LzyAvhCb5E3bB8MuwQmCaPbwTLJV6y6lLQN3iSlQ319KCFiBLZvunZiInMwd5&#10;ubnIzM1EdkkuovNS+NpY+GfFIXDSfgYWJavZCKGlqYRYAdLbKlS+NdnXwk0iulrSG5UhpqISEVnl&#10;sHJIgqVZDlxsahHo2oNk//XI8tuFaEItw3U7BgpewUjFO1jd8Ak2NX2KrZTuexbd+R1sJ2k9zxFg&#10;ZwVoBJssWyd2UUIzAFczq0ALNoGK7EtHglalPblVMwqUInkMNu2+Gs7A89TQDUJAwCZTZK5KT6KC&#10;0CQACDSBnHZftb9NAkwbUuCfBNv/bXEXaWPTAk1mCIhaU2Cj0rq1nbAgsF7e/d8KaAquAi/CTCk0&#10;7stWO+RDCzt1rScgJpAT5ahVcXJc9jXte5MA3MqbkoCT761Wlqf6kJXPrxNqL/KGvbmeSo6/kUzB&#10;Uuso8PUCMRlC8vj9NHCT30RmNNzc9E9a1P8iCP+hFNipQVqrnodUQV/hcM/XOD7wiOpLUnbTdv7e&#10;kSDqju9Ly3mVMFQzGmhHRbEd5bmppttgM6UD3tNGETR/LaL0NiJOZwOSDTYjx3ovEnQJtLnbkLJg&#10;D7L1D6Dc8hQana6oaPW4iU7/V9Eb8hr6o17H0rjXMZ7+ASayPsOyjHcwkPoilhe8jr2dslbCj9jT&#10;/g3Giz5Ge/QtlLqfQHP4ZUyUfIhdbVRfSx6p7B8yoFsqDU1bKCufjf9UAN5Y/zE6Ei5htOhN7Ov+&#10;hlCTxA2E1fC3SrGdoqU/Ps5jVGZHRh+qleGP04kcH+e5hNmhYcnj9g2Pf4e9BN1+gu0IbekBnruP&#10;INw69AlGFl1Ed/M2jI9sxbqJXRgbWouwwEhYGpshNjQU1aVFyM1JRlZOPJLTQ+HmZQUvH0eEh1G1&#10;+fnB0sYOJpbWsHRygb6FDRXaAkJtDv44Yzb+c8ZM/Mf0GdzOwB9nzcIfuP2PmbMwRU9vFgyNCTK7&#10;6XCnnfSOM4RjxFxYBEwjpJ6Dju9T0PV7BoZBz8I2ZiZcEufAOX4mnONmwylmHuypzkwD52ABwabj&#10;NYNwmwOLkLlwiFkAvxxjJDW6IrPVGymNXshYGIjoXC8YO9IX25mQzLZUZf7IbYxCVKETIvOdEZrh&#10;gqSiSKSW0FrGBSOzKAslFaXIy8lFUWE+amvLUc2ob6xBDSOzvACBqTHwTgxHAAEXTEsakJeoIpSK&#10;TdZAyG6vQurCUiTReibWFquIr8pDbBlVXJl0GtTDIygXRsYxsDHLhrttLQKcehDlOoFwm1UIMhpF&#10;XfQpjJS+juUVb2ElFZus07ip6SPsXvQ5DsriHEMyhYqSX9rWWJudXfWdinNUb2qFKao1Ce2EdgGb&#10;wESBbhJm2tCOL9N2HogNFaAppSaPxXZNthnJTXqDN+lVFlrJiHpZQUrznABAVI42b5pc85rsSwEn&#10;JJSyIjxk/6rAiMf/R7uaAs7jgbva479fW537WJ0J3GRfICtgU8dFmXGrDa1y0wJPlJu6Dl8jW7nx&#10;BLSSAURCa6dFnSkLJSqL9lJCgCbtRRqw8dq8YV/cSJUoHQRyjM9pFZsGngIxzW+msbd8To5vFBgS&#10;WLSWArV97fewte4TbK3/FHvbab8W8Ubt4A3MG/80QSKDd2UBYxnQK+17MvzmqgwvISyub/ov7CMM&#10;Q2athPN/9sB/1nIEzh9DmN44wnVXINF0A8o8j6HG9xxSjLej1OkElsS/g6Xxb6M94CYaaDklFnpe&#10;QqvfNXSF3kZX2G30RLyCgZg30B/PbfJtTBS/gwOdsoDQ19hS/yVGc99Dc+gVVHmfRm/iy1hVLr31&#10;X+GAWEtZ3m/sW/5+0g77M7+zdNT8N06N/IVAe4Ngu4jVNe9jb4+sZCVzm2W4B+3ouFjR71Wb24Eh&#10;/g6yajyVm4BOJskfXU64Sb5BqrZDjP0jX9GO3schKroDfLxn+D62DX2KDYNvo6NiN0rTu9FUvQS9&#10;ncNYWN8EPy9fRAdHobmuCZ2L2tFYU4qCrBgUZsciNysBURGh8PcPgK2TM0zt7GHi6AwDOwfM1DPG&#10;U9NlnugcPDdvPmbo6TP0MN/UFPNMjDF1wXxMma/3HGbN/w9Y2E9HaoEXQWML1whp45oGE//nCaw/&#10;YY50IPg+DevoWXBLng/vdB14penCI1kftpELYBY4D0b+86naZkPfm5bUdwZcEySZpDdy2n2Q2uiG&#10;9IU+SKsLQFimO5yCSGAXc1h4mCKuMBBFrbEIzbJDQKo1vGMd4BHqBvcgb9i4OiAgKgD5xdnIy8tE&#10;Wno8qZ6E4vI81DRUoaa+DlVNDUgqzERwSgxCMhIQnpeKoNxE2tJkREkWXFrQjJZyqsVSJNQUIb6m&#10;BLFVRYgpy0FMUS5i8koRllgBC6tEGOrGwtY4Cy5WVfC0boe3eS+c53UjwXET+vJuY7jkZayoegdr&#10;6t7HpmYW/DYqtm4qtiUPVPuaQE1AJqrtgtjMdbwJGBcYArP/Hyu6XtrHqI4IDW0oBcabTvZlLJuM&#10;YdP2hmrBJj172nRFmnYjAoRxlTftZaob1XnA6zxWNbz5CE9lc/may3xezr0qICE8bjAkjY2cq7nh&#10;J8H2RGivpWzv5LU1cJsE2CTYtKFsqBZeT4QWatpQinBSGQoEtY/lXAHp499FVJr05P3C7yEdLaJq&#10;pSeZlpCWU567uYGfg7+NDOBVWx6T76IsrPpeGuUpof3tJCTlkthXaUM7sPgrlUdtLOd1LMt6BasL&#10;3sbWqk+ws+EOXmi+iyMEyYm+73CaADw7+gPOrZDpcZLZWCqLf/J3/Cc2Us0Hzl4J76lD8Hy+D94z&#10;+xCosxQhessRYTiBeJMNyHfZj3ijDfCZOohcu33oiX8Nq4s+xwuNhFXTd9hUfgfrij7FyrwPMJDw&#10;MhaFXcNCv/No8D2NtrDzWFXyLvYu+oaq7CE2193HSOY7aA27jpaQq+hLehkj+W+y4uX1uu7i8JL7&#10;ahW065uohrdQDW/7J3+Lf2K/rCyfcRudyZextuED7Fj8Bfb20UoOPfwdbDLU4zBBd3CYcBd1RpAd&#10;Wfad6jlVQZUmi7/I+qOHRgm20fs4MEawEXzS5rZz+DOqto/Q33gWwZ7V8PbIgKd/FAKjIuHi5QUn&#10;J284OfshPDIWnW0t2DgxhB1rlmNipB+V5SXwCwyEjYsrTBwcYeDoCCOqtgUW1nh+rgGenjkP0xbo&#10;wsDKBpbOLnAPDGL4w8jGGlPmGPwbTKyfQm5pAJq70xCTYQu/WEM4BM+BOeGm5/005rr+AbPd/kAF&#10;9yzBpgOfdJl2ZQTXeH01vs3AYxZM/XRh7LuAMJwHY7/pCMixRO6iQCo1FyokR8LNiwrJHQEpDnAJ&#10;t4OVtxXcI52QUhGGzLpQQs0e7lG2cAq0ha0nLSllqFewP2LT41BaVYjsvAxk5qQiOiECCalxKCwr&#10;Qt3Chagk3LJLC5FalI0EAi6uJEutWxBZLoNxuc9IolpLbCxFREUeIisKEFaWh3CeH5Wfj7C0YngF&#10;5cPCPAkmCxJgPi8FVjp5sNYpg9n0CrjrdqMu4Rz6C25jtOI1rKx+F2vrP8CW1k/Uytr7pSAsvY9T&#10;Mk5Nge17nCfABGYXCK6LrCUltBb0SbCJxdNCSDvkQxSbduiHpBfSWk/tjAONgpPhBXJja2YWyIpU&#10;SpUpWIl60Tx+Mn6/Nm9q6WQQAF4RQAnQqFrktVoIKIvGfa2NFbBpIXZ72z80Ko1xi8pHrKEATNvG&#10;9mRbm8STMw7+b2AThSbKVZ6Tx1q4yWPVCaKgJlAVRcTPqRSbgPpnBTcBnUa58XsSaGJD5TeTykBW&#10;bVLfiZ9bbKw2tEB7cTOBztfJcn6yMPGh7q+wreFzrMh7C0tSXkRP3FUsTbiJ1XmEW+Wn2Fn3BfaL&#10;vaNSOtn/I8EmnTACXF6HcWPL/8bZlX9BU8xpBTWXP3XD7t9b4PrsYnjP6Ib/3CWMIaq3CUQZrUGM&#10;0VoEzBqB/b93wHZKGwJnDKHYZQ/WV3yEKxP/D97YBry2Fbg8/r9xaslfcKD9O+xp/opq8gu8QPt5&#10;sOfP2FR/D92Jr6LK6yyKnY6hKegqIfmSGpy7o+0OofY1TlN1yf9/Y4tUGPIb/IO/329UdA/Qk3oD&#10;ixIvsbJ+j+X5y9/BJirtFMF2WqZUjUtHgXQgyHSrhzg4RIhJRmjCT45Jll0Z43Z49Gu8MHIPe5c9&#10;wEGqub0j97Fr+A62Dn6Mib5XkBg3AGePHFh5hsPYzQMWnt6wdPOFtasfrJ08EBwSgmVLenB09zbs&#10;2rQW3Yva4BcQCCuCzZSqzZBhQLAZ2DlBx8wW0+ZTqenqE2TkiYsbHLy94BlM+xoRhikR6eYobwzB&#10;wLJC+ltnWNg9hbAka/jHm8A6SHo8p0LH42nMc/tPzPf4I+xpP73TjeGdagIT3+mYY/Mn6DrMxAIq&#10;PmOveTAl2KxCZ1MVuSC9xRMJtbaEmiuS6z0QmG0N9zhz2ASawMLHhDDzQGpNGFKqg+CTaM8vagp7&#10;f0e4BnnBNdAHvhGBiEyOQnxGDJIzE5BIRZYoizbkZqKgrAy5xWUoqaxGUUUF8mlXsypLkFiai/gK&#10;qrGKLISWpiO4JF31fiY3VyKquoigK0J4ZSEiigoRmVOCwJgiuLhJu1oBgZYOo+fjYDIjBUbTs6D3&#10;pxwke65DR8419OTepGJ7BWPlb1C2v4stLR+zENzHYVm2TGYb8E89rSyoDMgk4Nb+8Ltik9AoM4EL&#10;VZpk7uDNLCFpZLQWVKuqtJ0JmgweGrUmUPt93iMfS2Owtv1OvV5gKNcisGQ5PvV6HtMqHnmsjvEc&#10;BbnJkOcEfAIPsXUCM639E8D9rmq0gCDMtLBUwef+VbFp919kSI+otl3tSbBp9+W49jntcXmsmSf6&#10;WB1qFZsWbBKyL8cEeOp5LdyknW0yBMACX7GcYke1HR4vih1TQz7+igvjv+DYwHe0dJ9iQpJQZryG&#10;wdRXMZB0G4MJrNDSX8f6og+xo/oO9jV/jcOLvsehRTLh/DMc7PuWlc0/cXbsr9ja+iXKAg7A4Y9t&#10;cPhDB1yf7kLA7EFa0DFE6jMMxhFjsgrh+isIugH48Tn/2UMEXw9s/tAK0ym1jGq+bhHSbDajK/ka&#10;trey0lxGoK/+f3F9JWiHf8KStFdQ7HYIqRY7EDp/NTyeGoLbH4fg/dQyJBvsoKK7ivVUmXs7ZQjS&#10;NzjHSlEqiRuqQ0im28kg4l8V2DriLxFsF1XTyl7a1oNLqczoQI5SpcmMmVPjP+L4qMxAINio1vax&#10;EhewHVkmdvQRbakmV5sMAZE4sJzgG32osn7sJ+B2j9zBtsFPsW7pe6go3QUnjxLY+CTD1CsUFn7B&#10;MPMMgLl7EKw8aDmd3ZCZloo1y0ewZc0qtC1sgKePH8ydCTbCzcjVFQbcGji6wNDemdbTAvNNzGDB&#10;50XRGdvbwdLVGc5+PpjStSIVnSOpyCv2pWp5Gnp6/47wOBvEZjnBKXweLAJnwMB7Kha4P0u4PQUz&#10;ws4t0Rj2UbqYa/dHzLeaSoLOha7NLBi5zYGR13S4JhnQ+rkhqcGRYY/0JjfEVjrQnurBNkwHplR2&#10;851mwDvZAUnVwQRRABwjLWDoagALKjnXcErUQDd4RfggLDkUgXH+8I30RmRKFBVcEhKzspCaU4C4&#10;tCzCOAcZWfnIyC9ATnkp0ioIscoCqsNshJdkIKQkEzHVhUhqrERsdQkVWxEiygm3/BKEpZbDyy8f&#10;LrZ58LKphKNBASxmpcFsVjrMZmTD/PlCFITuQHvmJSzOvI6BgpexvJSWofZtbGr5CPsH7qu2tZPL&#10;aENXyArb0q6mUW0CtnPrJH7EObGghIoWXrLVqLTHwNEO+RDoSMjzojiurpWpOgIzqpK1MuGaN7Ma&#10;Sc/Hct4kuOQ1akk1UWSTsHwSWnJt7Rg56R2V1z35Xip47F/Bpg3tuRJyXfX5JoGnHWYigHsypPPg&#10;ScUmW21oFZsc/1dVpw0BqVxf3k+ryp4EmhZ02n0Bm1QE12UYhzpO5UcQ3ybIZGL97x0etGIyUf7K&#10;Gpn+9DNODv6A3a33lL0bzngVS1MYqQK31zCa+QbGMhhZb2Fj+efYWn0XqwreR2fUFSSbbUCs0Srk&#10;UWXlOe+G76ylsP5frbAj1AK4H224krZzHZItNiPdZhthtQVl3ofRGncF6fbbETB3WL3GZ/YS+M5Z&#10;Qqs6jkSrrQjRmYDDn7rg+FQX/OYsQ4zpBqTb7kSW7S5E6a6C13NL4PanATj9B+MPSwk1Xue5FfB5&#10;ehwRs9Yh03wHhjNfxe62uzhABXZ+JZU9f0PVGbSJ5Ynf+9yKX7F54R00R51Fb8Z17Fx8D4cGqcgG&#10;CShC7eRymSXzZ1bYj3iclTfV2eERKjWW98Mj0r7G4zxPLf4i65BSsZ1k+Toy/oiPH6oxb3uHv8Tu&#10;ISq2JZ9hXf+H6Gq+CF/fJoIoBeae0TDzCuE2GOay9Q6GjYcvomMT0Nbcgr7uHhTwnransjMhyIwI&#10;L31XNxi4ucOQ6syIx0xFvdnYQs/KGrqWlrSo5tCxNIOZswOmtIzEICbTHOaWT8FowVMwNXgegcEW&#10;SMnzRECSGawCCSyf6YTbDCq356HnNQ3W4bowD5qLuTZPQ99mDjyCnOER7ABrHz2Y+c5CQK4FEutp&#10;QevtkbLQXq2AFZRrQiU3E5bBs2lxqez85iE03w3RpV4IznWHZZAxIUqVGGIJ60ArOEc4wyfeG1E5&#10;4UgoiIFXpCe8I/wQkRxPuGUiPj0X0cm0mjEpiI3PQFZeKe10BbIrK5BVU46ksgJEl+QgojQH0bSf&#10;cVWliKFnjyihFS3KR0RWGUKiymBnnQY3qxL42jbAw6IKdvoFsNWhepuVD/s5lSiL3qvAtijzBsH2&#10;qgLb2vp3sX3RZwpsR4cfqoZZNUWKQNMqNlnBXak12tF/BZsWYNrHAhuJ/29bZx4V1ZXn8fSZTux0&#10;EhRFFIFi34qiWGqjCmqhqKIodllEQERB1EYTF0Q0ooCigIgrLu2aRCWmPel0Ytp0ctIzybjETuyT&#10;dk480206RtNz4tjbnJ4zPZ356zvf3y1eNz1n/vide9+rV+9Rj/c+7/u9v3vvk4tPu5lVyI0rYxin&#10;QW062DQ1JYCRpIAkD8RafigJBfmM+5oOBwUmHlODlQZGiek2VJb/7zZS18CmQU2goRSc2EeBEeEh&#10;5XTFpkA2BTENYNPhJutuvvSNWtYsqNSllKSItCXKMTVVpllPDWoa6DQVJ5+HQMftT/AcnKa9Jcxk&#10;nzfluJKUoFqT83ll72/xOq3a5NYHOLb6LsZab2OQKm2o7mcYabyN0cW3Mb7kUxyhWhtrpj2tvYEe&#10;/zvoyJtEbdIxFM/bC++8UdhnDiB3xlZYntlBBTYGd+ReqrQxlMcfRmXicQLwFBZnvIS6lJNUWafQ&#10;U/4+RpfdwSDhM9h8C7uWEKJtPF7HHdQbz8HwVC8VXC+yn95OuO2AcQYt7ZME3ZPbUTh7GL4FtLK6&#10;CZTpTqA0+hhKFhxDZdxZBOd9H75wHjP6OJ53volXukN92MS2h64t/p9OiP3+C94c+SP2tf8cGwJX&#10;MLTkOl6muru0U9Qa1Za8fGhUZqN5rMD2BqH2Q1pTAd5lpdYeKbhdlnW0opI8CKk2ebMVz+fuBzi/&#10;8x4uDN3D+eH7OLf7S5wg3Pb1f4zmRYegNzUhxVqBFJsfqbZipDgYTh/S7W44PAHULGxERXWdGlKV&#10;Yc6nWrNRqVkQa7Eg3p6PeMItyWxDupWfiUWlWos3GhFryESc0YBUSx6eaOjKRmL2txCnm4HEqFlI&#10;iZ0Do2EePKUpKK7PQLYvCgmOWdDlz0KMLRzRlpnQUZXFO2g/s2YhNj2SvjkTdk8Osp0JyPbHINiZ&#10;g6q1OahZn0XlZiBUMqnyogjDMCq+2Uj1zoepKhn+ZTJ8yoCs0kQkORcgtTgGxoo02GpzUNbug7fZ&#10;CVPQiKIGJ3wNPsLNhTy3kz66BL7KBpTVtaCkfBH8gXpU1y5FJZerFregYXk7Gld1okbU2fJmRgsq&#10;V7ajavUKlC5vg2/JEgTqO+FytyMpuoJAWwVP1ibY9euQk9yJ3PhO5CxYAYtuHVYEL6Bn0XvY1nwN&#10;g0t/pqzo8Q2f4aVtn2NykBeOgG1cph4Kta2p9rUJAk1iyoZKXSAmN6gGMdWnjBebtl7qGjC09TI7&#10;hQzQlgkJRbWpkCFEauC2fE4VRqCqfVClyTTPAjexh9r+BGraPtU6hjbSQKClAU3a0bRuENqyalub&#10;+lz2EYIlwUBrd+PsN/jo3P/g5rlv/s5+Ctikje06Lahqb5P1ylr+raOu1llX4tYr3MeUXZVt1PYC&#10;SQlaR+24H0gfNQLrfcl0StsZl7V2Nw14MgOKlPKZwE4mUdTaEGWkg4Dt5hn+TSf/m+fyT7y5H+O1&#10;/q9wrvse1dqnGG6SjOMNZUOHF31CwN3EyOKPcaTjLva2/BwvVv4j1hW/jeasc6iMP0Jw7Ydzdj8K&#10;Zm9HReJ+VKYcRiD+EAJxBxGIHUMw7hDKdUdRFnMc1bqTqIw5hkDUAZTFHaHCu4jl1tfQ5X0LXb43&#10;0Wq9gGDSfhhmrEP6PzzPWIfMJ7uR+0wfzGEDsFKlWZ/byWPthj18EI7wAbgiqPLmD6No3j6UzD+K&#10;+qTzqIo+DW/YPrQZLuDl9QTUEB3Egcc8RwI2eWDyQTnxZ7w2+AhDzTexvuQtjLV/grNbfo2L/Q/5&#10;sGbsCjkRAduP9/+O1/dvFeBklhp5j4dKHhBql4cZdCs/kG4fVG2v7nlAq/pQge21kS8Z93Fh+Euc&#10;2fUlju74JUa23ULXqovIdXRSqS1Ekj3A8CGpwEvx5EGyzQkDLanR6oTe7ECaxYGM/ELCr5BqzYZY&#10;mw0JhQXQEXAJZitSGKm0pqlUcikm2tNso4KaAlvlyjRYSyOQmD4DsdFPIzMlCplpUYhPeBZ5hfEo&#10;qs6CsSgaCfkzEWN+BrHm5xCT+wx0pnDosqjm0ucjXU8LmRUFg4MqrCkTVV05qOzKRPXzGQw9/B1p&#10;MAQiCba5SC+ORE65Du5mA5xNeuRUxBFmidAHYpFMNWeqJVA7LPBTyfk7ZJ43MwoarTCVmeGuLaFq&#10;K4XVFUCBpxz+sgaUVzWh2F8Nb0kVnP4y+KsWomnFSnxv8xYs37gOle2tCC4l8DqXoWplG0oJNW9D&#10;K4oqOuDxdCElugGmuJXwGjajyNCLgrSNsCW8AGvcC7An9KI9cB7ddW9j2+KfYlfbdRxY/QlOdn+G&#10;izskaUCJTrDJzB2S8ZQBxu8eIWiO/SGUFSXQBDbvHqUyI0Sk/UvqPxEgiVKTdQK1qfirMiKoVN83&#10;Woir47+jsvh3NYj56ri8jYhqUGYMGaNd4MUkpVJ+DHmdmthRSRBoqk9TbcpqMgRuAlL5jtTVNgRH&#10;CGwayKRLhABOGuClnY37oo2RZIc89ZX6IYxunAsBSakzQur/U2waqKTUYCZ1+V4oBGai0kJK7Rrt&#10;orQDSUZUxjOKdfqQIJKhST89Kt0/CLNj8neG1KUa/3mc6yf+i7AnsKUPmyg2peTk93GZYJV+bGJD&#10;bxBsMk5UwPaWAttDnN7wOQ4QbHsaP8JgzXUMVF9Tqm0P4Tbccht7mj6hkvsI28o/xFrXFdSnnkJV&#10;4gQqYg+i8LkB1KV9H8usr6I69bhKDHgX7CNwRuGbvw9eKriiCJZzxlEcsR/FkYThnD1wzB6CbeYg&#10;cr67hQDbgJQnupD8rdXQf2ctcsK6kRe2CaaZm5EfsR32iEHkzx6EbdYALGHbkT+rH4VzBuGeO4Ti&#10;BcPwzh9DSdQEfPMmUJd8HoF5R1HM4+1t+Re8PvQHNTxK2k//6USoCeLdg/+JCy/+m3qZ8oaSt3Fo&#10;1R281PsFr2mCqZ/XNa2nzN0mU4m/c+D3U2B7TMX2tXIpF2hvVfDBPkkIXqLCU+pNlBuvx8sE3aWR&#10;B6qNbZL1s7u+wDGCbbzvDjavewd2VzeB1Yz0whpaUD8S7R4KJTcSCLZU1pOthUiSOdjshbSrLio7&#10;Jy2oAzprARIdTiRY7EigikvOMyHdbEKWxYTM3GyUVAbRQqemt+XiiUCHDpUr0mCi5UzLCIM+NRIJ&#10;Oqqz6GeRnB6BAl8mnOXpyCicjTjzdxCbS7tK5ZbmWECFlozMvATos3TIyI2CNZCA8g6qrZUZCK5M&#10;Qc3aDJStJjjrFiDJHY5EJ4/B49hqk2gHc7g+CRbWHU1ZKF5ug3dpLoFmQWFrFgpaMlnPR9kaDzzL&#10;HEigGtRTFVr9XhQSYKZ8N+xOL6rqKFvrqN5q6+AOBOHwlaCkpg7rtw1g/fYBrOjuQfWyDgRbWxFo&#10;bkYJoeatbkdR6WqUlfbCmrEGxqhOuFM2odTQB59+O1wpvXAk9sCT1k8rOolN9Vewo/l9jHXewklR&#10;a1tk0Pt9PvX4ZKPMVm+aEut5iJb08NeE2WOl2mS2UgGawEYAp9rApkKWrxJEUory0oY9CeCkLgOo&#10;ZVoiDWwhuAnQvsaPx0OhvZdArKdkQlXigKG9DV5soga16apQQrPDAjbNUk4HmWQPtYHvUso7GLSE&#10;h4Rqr6ECkHcWaDZ0ekZU4KaSB1zWFJmmxELJgZA6k+4HoUklQ8AUJXjttJZ5FUUmyiwENZmhVsFt&#10;gr9VzhnPnRoTq9b9GTK99oeSDZXgbxTwye8QoIkFlVIALlnTq+O/x+XBr/AKlcqpjZ/jyOrPcHD5&#10;p9hHZSY2dKj+YwWznYs+Rl/1DfSVX8cW/wfoNP8Qi/W0laknURJJWM0ZZf0UFtJmlkQfVDbUHTkK&#10;L8NH4PjnjxM6+2kXDyDAKCbsXJF7YCeYrOHbYQrbCuPTG5H27TVIf6oLxpkbYIrogZXhmL8Njnm0&#10;n1GDhFs/XPN3w8bvGJ/qgfm721BA5eacvYug3A3PXMIzksefcwAVcafgizyEhUln0N9wDZcGfsMH&#10;nzQj8MF3mA/c8T8R5vfRS0vcE/wJJr53F6c33sMrW7/A5I77BOEjNQRLrjcppb3t8m5aTF7vF/rv&#10;4zwf6hcHH+LS0G+mbGnImkqWVHXcJdwu7iH4hh+qOLXzc5wg2A73/St2b72FkpKd0OlrkeVsgL4w&#10;SHh5FNySHR5kuGhJXcWsu6jmCLd8J3njRhxhF0/1lmgn2Ex2pFgKoKcVNVjMsDhsKA360dhUD1eJ&#10;C1l2KjZP2xwE2mIQaEhCriUCSUnPUa2FIS4+DPGM1MwImNw65HqpyDxzUdFuw9LuMgRabXBX58Hs&#10;ykBGTiyM9ji4avQItsvcbKm0o6moWpNBYCUgrfhZRFufRkT2DCS5wlHcRoC158LRmIb8hjRklcUh&#10;K0h1uNSEii4XfB1W5FG55VSnwtJggLUxh/VMpHv1BGwOvDVlaKQS81eXwl1ezL+9EtWtDahubsDC&#10;FqqzxhY0LluN9jU96Bs+gqVrtsJf18btlsFHqHmDq1BWvgmLKocQMPchJ3I1PARZuXEQQeMuBAw7&#10;UJT2IipyR/FCzevY0vgOhtr+GRNrP8XZzb/C+W2/VhfApcH7eGPkKyo2guYAQXPkEd4+JN0+HlGN&#10;TSk1QkxTatPBJpZRAU6N3fxbVlRZ0Km6zLmmWdBQJpTfpd3S1J2m8JTd5A0sXTZUOxtDIKapMwm1&#10;P4am0rT1mqqTMjQrSAgGAjcJAYIsK4gxBGrSVUUyu9o6NdKAsBKgTQ9lSVmGlNjfKzdZF8qGUk2d&#10;EwUnio3lmb8QsgQQFaN0JFXWiaCSOc1kSqD3qLQETDKAX86bOgdq+iEBG2Esik0yojwvoj4FZDKg&#10;XwvZ37uH/0NNyzNJhXKm51c4uvYuDq78BQ6tuEO43cGBpXcw3Dil0qquYXPwA/QGPsB613tYafkR&#10;lpsvK5iVRovVnECAQAvEHISPACuKHCNkRuGcRdjMGSHc9jJGuc0YLeg4groxlMaPYWHmUdQZj2Kx&#10;+SRa7Wew0HgQrtgdyJvTDRPDzMiP7EX+XAJs3sBfweaN4b7n7kbOjF7kMqzP9iE/jAoufAjO8BEU&#10;zhyFZzZtMeFWFX8SHfmv4uUtX6jfLN2DJJHw1ugfMd7+C6z3X8XWqvdxpOsuzvbQim6n+hp4oF7u&#10;/SM6kSt7v1YOQV7yLWD7AUO6g0zupO3cRfu5J9SX7dJuKjSGJBfemOr6IWNKJ0ce4jzt6amBezje&#10;90scepGWvu82WppPIDqpGrGGAJLNhJjVHcqOEm4ZtKUGt19FpstLAeVGWkERoVaAOKq4BJa6XDOS&#10;LflUZjbY3IVYxPu+e9MLCJb7kJiRCKsnH/8LkWA0gZxNvVUAAAAASUVORK5CYII="/>
  <p:tag name="ISPRING_PRESENTER_PHOTO_1" val="png|iVBORw0KGgoAAAANSUhEUgAAAUAAAAFACAYAAADNkKWqAAAAAXNSR0IArs4c6QAAAARnQU1BAACx&#10;jwv8YQUAAAAJcEhZcwAADsMAAA7DAcdvqGQAAP+lSURBVHhe7P0FcxxZuoaL3p92b5wbce45Z8NQ&#10;d5vEzGjZkmzJtsAWMzMzs4qZGVRiW5JlZru5573vKskzPb179p7Zw931RXyRVVkkqHrqeXNlrvx/&#10;IVSh+gfX8ZPXePP+i/NroQrV36d++9vf1oYAGKp/aDnvP8PtUR3qxnV48frD+dpQhepvXyEAhuof&#10;WsbDZ0ge1COuVY60Jjkap8x4/S5kgqH6+1QIgKH6h5Xx4AkSh/SI7DEirsuEtC4zcru0aJ4z4s27&#10;z8/vFapQ/e0qBMBQ/UNKu32MlEEFItoViOu1IrrbhkQuM/v0SGlZQuuSDu8+D5lgqP62FQJgqP7u&#10;pfQ/QFLPBqKaVxDbLkcsDTCq14SYfhPi+3VI7NpEeucKeiVWvP/iq/NHhSpUf/0KATBUf9eSeB4g&#10;oVtC+K0ivmUDCR1yxPeoEd2rQkSvkq0gCOVI6ZMhq1eKAakLn3/1zfmjQxWqv26FABiqv1utOA4Q&#10;3r6BK40biGmVI7FTyZYhnsYX27uByL5NXOneREQfrbBfi3jentomwRAh+MVXX58/S6hC9derEABD&#10;9XepBesuotrXEdNB0DVLEd2mQmyXMgi/+O5VxPUsI6pvFeF9GwjrUyK8V4+wdg1iW6XI6ljHmNyJ&#10;L0MmGKq/coUAGKq/ec2adhDevIKo1hXEEYCxnQRgpwJRtL/YrnXEdS/RABcQ07uIyN51wk+JsB4D&#10;wrt1iCEkUzokyGpfwbTag6+/+fb8WUMVqr+8QgAM1d+0pgwBwm+VxreKyJZlRLQuI6ZzneCTIIod&#10;3b2GWAIwpnuRsFsiGNcR2SVDRLeSRqhBdK86aIqJbevIbFvBvM6Hb7/77vzZQxWqv6xCAAzV36wm&#10;jdsIC8JvDVEEoICf6OiOtSAEo7rXCbo1RIruXEUUo25M+wabt/FyVLeURqhiMwr3qJDA50nvWMGs&#10;nhD8NmSCofrLKwTAUP1Nali7hc/q5hHZvByMvhG0v0jG2Kh2go4d3Ukodq0FARjetYnwTjlvZzRu&#10;pxG2LSO2g6AUNtgjQ3iPkhDUIoYQjCcgU9uWsGDw4bvvfnv+aqEK1f+uQgAM1V+1fksmjegCuNy4&#10;jLDGRYQ1LRB+SwhnC/uLZIyNIAgjaYERBGA4zS+cthfeIeNtm7TFFcQQgHEdS4jt5OXuDRqiFFcY&#10;icO6aYMEZRzvL/YTXLVuizfw+SuHKlR/foUAGKq/ag2qt3CxfjG4vU/YXBjBF9bM6wJ8BGB4O2Mw&#10;ARjRQfAJ+AUByHjM2BvRSuNrXePjVhmDaYGd7C7aYi8NsUeKS11yXCQoo3qVSOqVIpWQXLEEzl85&#10;VKH68ysEwFD9Vepbmlifxo+LNL/gYEfzUhB6Iu5+XArwCQCG8/Lv4MeOEDbIjmwjAMX2v06xHXA1&#10;aIBxXcICGZcFBHtluCJGiMV2wR4FYviYdAJS6to9/ylCFao/r0IADNVfXF9/+x26NG78pnmecCP4&#10;aH4fjU8MfojL4QJ+jLZhojt4WYBPbAPsPIff91oAUHQ0b48h4GK7CcEe3kYIRvQrcJkQvNDJyEwQ&#10;JnRvIrV1GjJnyARD9edXCICh+ovqm+++Q6vCgV83zeBKxyIudzLyMrpGMtZ+tD8BviD8aH9XCD8B&#10;wEiCL9g/gN/HjujYRGTXJqK71wlARmJCMIoQDBdHi/TLcKmfJtinRmyfDLEt80jrXIDGf3T+U4Uq&#10;VH9ahQAYqv91ffnNt2iV2fGbBsKvfQFXCL9L5x3Wcbat74fwOwMgwfgj0Pt+R3Rs0BAliKThBU2Q&#10;EIzuIQR7BQQlhKAcl3rlvKxAVDch2LGOTF5X+x6e/3ShCtX/XCEAhup/VR+++gb1m1bCbxpXWgi/&#10;jqXfAfAi4Sf6CgEowPd98xPw+2Hk/bE+2y4oIMjYGxwJXqcBnkEwsmf9DIK9MoQNqLnUIKxLRVNU&#10;IaVbDUUIgqH6EysEwFD92fX+y69Rs2rGr+umEMb4GXYOvyAACbuLBN8l9mX2FUbg38Pvv27v++9a&#10;bAeM7JYgokeC8N9BkOvF9sAewrFXikgCMHzQhEs9Rl43IapLi8QuNQw7j89/2lCF6o9XCICh+rPq&#10;9YcvUbNixqd1M0H4hbctEnBn2/4u0/ouE3gfW8AvvHWV9+HyRwD3w44SR4d8r6O7NhBD+EX1SAlA&#10;CcLETDEEYVT3WjAWR/NyRI8MEQM6XOkz42KPCVe6DYhoUyCjVwljIGSCofrvKwTAUP3J9erDF6hc&#10;MuFC/SzCGXsF/IIAbCcAaX7C+D6CL4wdETwCRBwDzBYDIj8CvY/9Q/iJjiHw4gjAuD4ZjU9KAMoQ&#10;3iWl5W0glgCM61zjkkDsUSC8V4cL3XpcpgWG9+j4mhvIojFa907Of/pQheq/VgiAofqT6sXbDyid&#10;UeFSwwwimwm/1jP4iQ5rY/w9h56wvYiWsw6C72OL3WH+CAT/AHwd63+wTkAwlh0ltgUSfhFdsuAk&#10;CuJokATeL54tJlYQE6qG9elwsVePi90ahIl5BgnkgsFVOPdDEAzVj1cIgKH6H+vRq7e4NSHFb6qH&#10;ENY4RbMTAFwg8AQAxSFuIup+NL6V4GzPoiMZf4Md3BfwvL8PQXE88DnoIoPw++NgjO7ikhCMElNp&#10;dUgR176JhPY1JPJ+CWJKLRpiVJ8SV3rVuNBFI+RlEZ/j2xdwtWcFtp0QBEP1XysEwFD9t/Xk9TsU&#10;TUrxac0wITfBFqO+jMBBAzw7vvej8Z3BbwXRTWuIbibEfgi/70Pwe/CL4HXRH8H38fIZ+MRO0R8h&#10;KHaO3kR0J62wXUIAbhCA60gkABO6GYt7CcF+eXBC1cu98uAocUyfgqa4iat9ErgOQgMjofrDCgEw&#10;VH+0Tl68QfGUDJcbxwm3CYJpluBaJADnENayGDS+yHPoBcHHjmlaDcIv6mPs/WN9DjlxWFwYISo6&#10;GJ95/ePy7GiQs/5DCG4gppN2xxZwSyAQ47kuroe39YmjRcQhc3JcErPIDOgRJ6bX5/2uDcjgOQxB&#10;MFS/rxAAQ/WjdfjkBfKG13CxbgSXG0YIPEbfdjHqu4DLzXNsRuCW5d+BL7ZJ9EfzI8DO+4fg+7he&#10;tIjNl/kcl5sXfwdAccjc943wI/B+CMHgtsEuSXB26WDTDGMIwJi+cwiKQZNeJcL7dYgcNCC2TxOc&#10;ZzCvX4qto6fnv2Wofu4VAmCo/ksdEH4ZvQu4UDeKsKZxXGgYxcXGCcJqFpeaRAsALtIMFxHZtIzY&#10;IABpfgSgGPD4PuT+ewDS/FqWfgfAj+D7PgC/b30fIfgRgMEOjgrLg1NmiQkTBATFNPtim6GYQSZi&#10;QI0wWmAEW8wiI4z1+qAMgZNn579tqH7OFQJgqP6gth8+RXrPfND8whl7LzdP4krzDAE4xZ5mE4C0&#10;PwGtK41LiGhYRkyjiL6EX/MfAu5j/xj8vt8/hJ8A38f+vvX9Afh+B0BxuJwM4d2EYI+M1zcRx/vH&#10;dfMxPTTBXt42oMIlGuBldliPPPgaBWNK7D58cf5bh+rnWiEAhup3tXX8GEkdhF39CCJaBPgmaX0z&#10;7DmCT0BwhvCbJ/yWaIaMrA20OAIwopFNC/wxuP2p/XG734/B72P/F/idd3T3GQQjaYLCCOPENsHu&#10;DUKQwOyVBLcJXu5X4fKgDlfYkQOaIEyLJjW4//T1+W8fqp9jhQAYqmAJ80vqmKX5jQbhF9YyjSut&#10;s4Tdx54/N78lhDcRVuzIxlWEE37hzeyWs/4xuP1PHdz2FwQgn/NH4PdH7e93LQmaYDQBGNslzjRH&#10;CHJdEIKMxZF9ElogzW9Ej/BRI64MG4KH0InnvjOrw/HzN+d/hVD93CoEwFDBd/QUCR3z+KxhnHF0&#10;hj1NIM0RgGJbn2hhfYvBDqf5iagb2bwWhGBYE4EooHgOwD8XgmIg5CMAP1rg9+H3PwLwfLcYAcAY&#10;Ab9uBdcThD2EIO1PADBGzCMYhKACYaN6XBzW4dKAFtGDGt4uQ9mCEScv3p7/NUL1c6oQAH/m5Xnw&#10;GHHt8/i0cQqX2hdwsU3s4MwOwk+Y39n2vrNtfssIY+Q9AyDtj+YXJuLwef+5EPwh+L4fgQX4vm+C&#10;QQj+GPw6NhHFjg4CUEoAygg8BaLZMX2y30NQjAyLGWQGFbg0pMWFQS1NUI+oARUft4HyeSMevXx/&#10;/lcJ1c+lQgD8GZf7wRPEdyzg0/oJXOHys5Z5XBQjs22rZ9Br+r35CfiJ7X3B/kHs/d9A8L+D3w/7&#10;+xD8PvwE+ILdyfjL/gjA2B45osWRIOcQjCUEYwnAKHZ4/xkELw9r2Hpc6VfxvnLEdG7g3pwRT19/&#10;OP/rhOrnUCEA/kzLtv8weFjbpw0TCAvO5nI2kUGY2IG5eR0Rjau8fYkQJPwYc4X5ncFPRF7C7Xug&#10;E/3nQfAMeN8H4I+B7/v9ewiuB+EnIu8fA2AcARgfBCDh1isn+KSEHO9DAEb2CwjSBofliBzRImJI&#10;7CeoRfyAGvGM0rWLFrx6/8X5XylUP/UKAfBnWFbCL6plNmh+l9rmguZ3WUCoXULwETYNa4huZAQN&#10;QvAs9v4efuf9Pch97D8JfmJ3mHPj+9g/Brwf648QjApu85MGW4DvI/w+AjCe5pfQr6T1nUXhiH5C&#10;sF92DkFGaQIweoiXhwhBRuAoQjCWNpjQp0Iin6txzY5XH748/2uF6qdcIQD+zMq0d4LI1hma3yTC&#10;u8QEpkuMvTS3FkKG5hdJ+AUBKJZNa4QdrVBEXrHP33ns/THT+7H+HfA+7gP4I/AL9p8wRX6w29jt&#10;/BnbCbFz8P0QgKLjemiBIgqzo9kRjLiRhGEkIRg1QGgObCJW9CDvP8C4PKhCHAEY3a8JQjCedllP&#10;CL7+8NX5Xy1UP9UKAfBnVKa9h4juWMCF5ilcaZ/HhdaFIPzCxfl4m2hWtD5hfgKAkQ20vyZGVN4e&#10;IY77JfA+xt4fAvDHgPjR+MQO0FGMvFFiZ+c/BkD2jwLvey3uE97KpfhZfwSAH1sAMLhki91hYghA&#10;cc4QAcAwgi5sUEkIEo60wIRgS9gKJA5pCUEDYodogkPq4Ohwo9SFd19+ff7XC9VPsUIA/JmUdusI&#10;0W3zuNg8HZzBWcDvQvAwNMKH8BPgO2sCR0TfpmVcESc1D056IHqBYPsx6J0tPwLwI/i+D79Ywi+O&#10;HTxG+AfgO+uzePtj4DtrYY983TY+57kBBkd+fwR8H9eL6wKAQQukEUYSaGLA4/KAmpFYibg+KZJ6&#10;N5HMTmI0ThpQEnxi1xgdI7EW8aPishz1clfw/Ceh+mlWCIA/g1J4Dwm5WVyqn8TFljl8RpiJ2ZvD&#10;aFTh39vmF9zu17RK8K3gCoF1JWh+oucJtDlCaD5ohB8h+GN9NgfgGfwi+fxRNLZYrovjuiiCLpxx&#10;V8wA830A/jj0zvrsPgKA5ydaZwz+PuR+2N8HooBfTI+YJ5BgZEcEzyKnRnivGrG9SiTytpSeTaQS&#10;gimMx4m0w5hBNaJGCMFxA+ImdIgeUaBF6cYXX4cg+FOsEAB/4iVzHwThd7l+CuHNc4y/Z7u6RLRt&#10;nMXe821+wdhL87tCiF0ibC4RdAKA4QRgmJj+vnUWYR2zwegsJjAIzvhMsAno/dD6RIe3rROwm3wd&#10;Ce9HYyO4wjvWcYWmF/YRfmIE+DwW/xj8ghOknt9XwE+8ngBqTMePw+/7HRfcGZrxV+wEzagrABjd&#10;J66r2BqCUY2EHgUBKEM612cQgKk0voRRxt8JAyInTIgYZxwe19EO5eiUOfH5V6E4/FOrEAB/wrVm&#10;2zmDXwPhR/O7wih7ifC61LxCsP3e+qIaCJkGGmGzgB+bgLxE+AV3gWG0FSC80jqPS+20SHG4XHBa&#10;LNqegNf34PcRgGJb3cVWCZ9HzsfJeF8JwgjcKzS3S12buNzJy0FI8jEfAfcD+EUw6kYx6kYSpBFi&#10;mnzeJ5qXYwhV0bEdPw6+3zXtLlLs/Ny/cQbAftqh2C+QAIwVAGQn9Opofhqk9SsIQDnSB2VIGVUh&#10;keYXM65FFGNwMk0wY5QQ5PN1SuwhE/yJVQiAP9FasgQItWmECfjR/D7C77OmJXzatIKL7KjgwAeB&#10;I7b5EX6XaX0Xg/bHy7zvZa67KKAoWjye4PusbQaftM4E7xcE2PfibxCCjLmXaGgX2hWEqZKvSwi2&#10;SAlACe1RQvixu8TlDT7+DHzC9IL7+IldXAi7CDHa28aY206IEXThfEw4n1NE3xg+j+jYdlnwuN8f&#10;g19UN8Enzh3cz+caEBAUMFTQAFWI6dMEARjfr0PygBHJ/fozCA4ogwaYNqpEyrgGKRMapBKCaWMG&#10;rtMjfViDZEKwV+7E1998e/5XDtW/eoUA+BOsBaMfUXWEX91UcPtduLA5Au0Cze9C8yo+Fd2yynW0&#10;MGGDYpsfgXahTQBuHpd5+QrjprhdAPBikzBCLlsX8FnzLH7TNIPPCMTLBOX3B0Yu83VEfL5IiF0k&#10;pC43E3zNMvYmb6cF0tyEfV4Rr0ubi+TlKEJQnOVNdHTHBuMtQUg4xhJ+AoARHXx8N5uwi+gk3Lgu&#10;is8TxecPDnoEJ0I4A1+0aDEzjDhncN+Z+UX287rY/aVfydYQgtqz+Mtl8oA+2EnBJYE3qETasALp&#10;I1JkjcmRPcbro1xPAKaNGpDJZRbvM6rzhyD4E6kQAH9CxX8mpjQeRNTQ+momaYBzCBMxlpC6Qqu6&#10;3LpBkyOcWtZwgYC7SGMTEBPwu9g+h886ZvBpGyOuGCQhFMOa1xmBCUIxInwehcVkqJ+Jbl44nx1m&#10;kfcTt83iQtMk108SlnOM3QsIr19BHCEYSwAGu4WRtnGJsXsJCYzJSYzhiWwxfZU4gZGYwSWxWxrc&#10;GVmc9CiasVlATczzJ84LHC3O8SEMT+yzyBYnWg8TsONtUUH4EXTBk6gTrr2EX7DFtj95cB+/KEJP&#10;bP+L6lIhjsvkfjVSCL5EAjBBQHBQQ9NTIGtoA1nD68gJglBF+GmROqJnFDYib8KEa+N6TGi38PW3&#10;IQj+q1cIgD+REvCbUDsJvokgAKMIP7HvntiOd1lYHoFymbFSAPBScBvdajDqig6aX8cUPuucCl6+&#10;eG6M4U2rfA7ChhAMzvrC5zrbGVoA7ywiCzhGcH142xRBOsroOoFERuVkxulk3pZOUGXw8WmM3CmE&#10;YkrjPC8vIpOdxdszaheRXr+M5PbV4Hl+xVneUtrXkUIzTOHlRJphHONsfHCkVookxuSUzg2kEnTi&#10;+N7woU2EMeaKGaFjeuXBE6eHddAqCcGo4ImXCFIxGtyrRBxjr5gaP1qMAvepg7u+JA8okEg7jCf8&#10;xG4w6aMqZI9KkT28idxRCa7SBLMYi9MYgTPHCL8pB64TgleH1ZjU+PDtt9+d/wdC9a9YIQD+BOrb&#10;736LQbntDH61An7ziCb8BLQuEzxhLWJEVgw8sAk/YXfBc3EIAHasEHyMv51icGMmeGic2F4ojv8V&#10;E51GN64gViwJrwQCL4lgSmBH8/ECjNG8LaluDgmNE4huGkRUbR/iKgeQVDmIxPJBJNzpR9ytHkTd&#10;aMOVa42IKmxBREELwvOaEHm9DVFX25GY3Yr4qy24WNiBz4q6ESbuf6sPseVDCC/rx+V7A4T6CGJr&#10;xhBfMYJUxvvUpnnEty0gpn+NdrdBcxSjuBrEiYkNughLLlPEbi6EYpIY7R2kxQ2bkDhkQNyg7hx4&#10;KiQNymmAUq5TIG6YQBxTI2NciZxxGfLY1yfkND4FoSjW0QCn7MifdQUhmM7XGVe5CcGQCf6rVgiA&#10;/+L1zXffoU9mweXaMUTWTxNIhALhJAYnwoS5Cfj9rhkZW852dRGGJwZFLtOWLhGAYv/AK02zvH2e&#10;YFskzJYQL+BGS0uitaXQKNOb5wmeOcTWziCikjG7YgwRt/sQnt+Oy4Tbp1cr8MvMO/hV2m38OuEm&#10;fh1XiN+wfxGTh/+IyuX167iYXIQL7M8SivFp4m1cTClBTGIJkmJLEJVYis9SynExtQJh6VW4klGB&#10;zzLL8evMUvw6g7dl8Db2lYxKfMbbf5Nbi4t3CMy7Q0ismESm+Hn5O8YR8mk0v0zaYy5jcxbjcWav&#10;Cqn9WsZc9ogBCcM6toi/SsZfAnBUgdhxFRLGzgY/Mnn56rgc+QRgPi3wWrA1KJi2oYAAvDbJ5aQZ&#10;14bUWDAG+CUUMsF/xQoB8F+4xDaorg0jLlaPIKx+KnjIWpTYP4/gE7u5RLSIwQdGQsJPXBfwCxMD&#10;HmJgg7C4SLsTgx1XCLxwWmNck7C8RS7naXRzSCX0MhtnkFI9jJjbnbhS2ITPCLpf5dTjPwmh/yS8&#10;/pMg+8+4IgKvCBfTbiIq5zbSblQjraAamTercb2kHoXlDSip7UBl6wBqOoZQ3zWG+r5pVAxOoWZ8&#10;Dm2jixgYWMZw/yI6eubQ0r6AZoK4tnEMFbTK4upO5N9t4XM1IrewBrl5tUjLrkFEejkuZd3DxaxK&#10;XCYQI9KqcSWzGpdutCOiZACxpQNIq55AVsMsctpWkCX2+esXgxw6QlCPZBF5aYHJQzIkjNIUp9RI&#10;m9YjfdqIzEk9jU8dBF/esATXR6QopBne5G3XJi3IIwBLVrZRuuBC0agaEteB+DCd/2dC9a9SIQD+&#10;i5YYhWxZ0eKTiiHa3wQuBefuExOZriKibRORrWwCMIIAjAgC8GxXlwguo5q5TuwDyPXB8+q2riCB&#10;AEypn0Fq1QTiGF0j7/TgckETLudW4NPUYvwi7hp+EV+AXyUV40LGHURfK0fWnSYUVPegvG0cdX0z&#10;6BxfwNj8KpYlaqwrLZCqbdBaXNDaHDB5vNC7eNnuhMm3BdW2F6sBJ9a3PVBvBWDx7cLp24bN7YHd&#10;G4DXeQCnOQCbzQeTww2jzQWTyQGN1AzVmhkbqwaMzmygY3QJjQOLuNc4itul7SgoqEE2IZlwswlR&#10;efWIpiXGXm9A7M0WxJf3IoFfFMk0w/QBBXJofjcZbW8QfDmEW5aIvjM6XJ01cmlG7qyZoNPhGuGY&#10;PyrDzQklbvH2Iq6/MefEzQUPSpbcKJkx4N6cHmrf0fl/J1T/KhUC4L9gffn1N2hZ1eHTymFcrpvE&#10;RZraBUZfsbvK5baNs/3mxJEe4ggMMfLKWCh2d4kkAOOaVpHSJkdi8yYSG9cIvkXEVIwj4g6jbGEb&#10;baoaF9LuEnp38J+xebiQdA0x2TeQVVSJW/VdqOoaRtv4NMbXpdgwOKCwBqD3HEDvDMDs9sHqdsHm&#10;ccLqcMHMtnldMHossAUcMPss0DkM0HvNUAdMUO5aoQhYoXRzvdsKk5fA9Oih2TLwMWbYrFY47RY4&#10;vGyPFT6PA7tOX7B9Hjdh6YKFr2n37sJk9UGrc0Cl0GFldR2jBHHb4CIq6kdx61438kqakVhYh7D8&#10;ely62Yzokg5kVPXhWsskCvtWUEDLuzYsRR5hVzChQuG0AQWLdlybs9L4tLQ/FW5Na1A6b8CdOSNu&#10;zltRMO/A7SUXypYcKOO6ikUTDDun/A+FTPBfpUIA/BcrAb9mmt+lunFcZjwVu6FcYpy90CT28RO7&#10;uqwHd3kRx/N+PBZX7DYijsdNJCAT6xaRSvDF3pvCleJ+/CavGb9Ir8B/JN3Gv8cU4jfxNxCbU46c&#10;W3UormxF++AkppbXsabUQWGxQO00QUcYWbdpbf4dGAkjs4uWJszOTojZTLQ1PYwWPXRWtksPpV0O&#10;jVsJjUsFlU0OtUXOx6n4OC2MLg30dhUMTg3UdgUkljXI3FLIPVKoeV89W+eUsiXQWyVw2jRwO/Vs&#10;HZwOIxwOC1xuBxxOJzx+HwJ7Afi23XDuOGHz+2G1bsGodUMht2B6SY36/jnkVxN+t6qRfqsWybcb&#10;EF/SimTCMLt1EgW9Syga3kDJuAJ3aHb5MxbkTpmQz2h8e86AckKubNFK+7MHAZg/Z8fNORtvM+PO&#10;rAE1K/zbHD45/2+F6p+9QgD8FyoBv9pFNS7U0tjEURtNS/isQRzVsY5LNLrLYntfcOBDHJK2huh2&#10;xlyCL65lGSli+54YtCgW0bYDv8ioxr8l3sG/xd/EJym3kMTYWFTTi6b+GYzMSwk8A5RGG+weH9xb&#10;Pth8Dhi8jHlOgsxBcNHWdE47tGYT7csCi80Mq80IM6EnAKhna51G6LwmqDwEG4Em86r5HAJaenit&#10;BJlBjgCfK+DRwe/V0fLUMDtlsG9pYQ1oYPVq+Poq6PwbMOxLYNqW0/pUfLwSHjvbqobLquV1HYHL&#10;57bpGLUNjNNGGH16WHcs8Oz4sO/fxaFnD9t+xuqtPSitDsxKleieWKLRjqGgthsZ5c1IKW1EVk03&#10;rjWN4GbbFEp7V3GbEfn6hAF5M1YUL1hwd8mKu8s0v0UX4WhDrtglZsKIgmkjbi+YcG/JhEYZ7fQo&#10;dOL1f4UKAfBfpN5/+TXqaDCfMPZeapzDRUbazxrWCD9Cr01CIIptfmuIIBSjGXWF8UUSehFVE4gu&#10;HcCVwhb8KrMiOHDxf8UW4JO0W0i91YQ7TUPonFjDnMxIA/PSyPxwbO0QFFs0ODOMjKAijgqDU7kk&#10;UDpkUNDKNLQwvcsMg91IABphIfhEm4X9Cfgx6qqcZihdVkhpeUt8/DrBZPXbCT0zPLJNSPp7sNzT&#10;hpXhDixPdmFtvg+bS0NQrU9DK5mHVb4Gm2IdWs0iFM5lvvYGjGYpXGY5dgnOXZsWOy4DthinHVt8&#10;bb8edkLPuWsjoHXQu3UweExwM5Jvu2iIXLp2vXAfbMN/eMjLB4zdu5CZ3BhfU6GhfxK3mnpoiO3I&#10;KWvF9YpuFDWO4UbXGmOxAJwVVbS/e3MmxmALbs6acWvBgZIVN4rmLbxsZhw2E5AmNMiccB4/P//v&#10;heqftUIA/Beo919+hXsz8iD8wprn8Rnj7icNq4SfBOGtUkQTgHEEXjyBF9swi+j6aYRVj+PCrW58&#10;llWLzxLK8B+Mt5+k30ZaeQuKmwfQObWKecUZ9KwEntnjgcXrhI5A09tpegYVNCYVIWeBnLDbtMkg&#10;d0hoY4yqtDAN4aJ3ifsSMsK8CD0BP7HU2w20RBOUTksQgAq3ERs0vw3e32A2wKfVQj8+ie7CAtxN&#10;jsO9nBS0lBdgoOkuOu8WozYrHXUpKRgoKMLQzTvoKbqJgZZK9PTUY6CjDqPNtZhpbcB8ZzPWpgdh&#10;sUjh3jHBtm1gtFbDRgv0B5zY2dsiyF1w+WyEpBV2P19f2KHfCtuWG569bWw/eADfwSEfv0/jDECi&#10;NWFyRYrWwRlUtg7jVk0frlf2Ib9tGjf7VlA2IkfFhBY1ixbUrLloe9to1z1AnSxAQBKCjMH3Vm24&#10;u2JEzYYF7ochCP4zVwiA/+QlzK98VoX/uDeCi41iElNxCJsUl1vliGiT0fI2kMDYm9KyhMS6ScTc&#10;G8RnRW34ZXYVfhl7E5dii5CUXYnCu51oH1vGDKEns3lodVswuT380LtgopHpLRqYGSX1VgU0Vim0&#10;JinsBKHBZqAhMYbatTA4VND61JDT5hS0Oo1bgI6PIQRF5DWIJvz0hKjWbqYBmhiZDVC7tFC69bxu&#10;hNdux2O+vmFoArXJqajJSMNkaz1067NwqzegHhtCb3Ye6i9EYyA+G93xaWhPSoKqpx36xUlsjgxg&#10;srISTZmZKE9JQGflHViNEvh3rHx9OSan+jAz2g/t+ir8JhO8NhO2PXrc3zUisGMg9Ozw3vfREhlT&#10;/Q74dvzw725he38bJ6fHODo5wt79+4z9u/xb+DCzpkWjMMPmTuRVtiCvdhBFXYuonlSidc2Olg0X&#10;WuV+tCgCqJP6UMXrFWs2lK8YUL6kQ+UaDfQkFIf/WSsEwH/ievn+C5TNavGrmilcalvH5U4ZLrfL&#10;cKVNgehOFeLapEhuWkV64zwS7w3gcn4DfpVRhv+ML0B06i0UFNaipXMG08u0NqMbDvc2QeWA0e2C&#10;0WGFxqCByaKFRk+zI0TMdjksTjmcBNy2Uwe7Qob5sWEszU3AbdHDY+X97QoaHQHo1UJFC1Q7tdDS&#10;EEXrCEy9GOUlAHUONmGoY1TVifu4dMEBEa/DhscWD5Sdg6hMSMVceysChO8+reyQUXtLJsFiaRX6&#10;IjMwk5iHsaR0jORkY291Hk/dZjwUQFtew2pNHarTU9B0pwAm3QZcHh1sVhVUq3NY7e/HeG0Txqpr&#10;sdzZAsPiMPzaFWxbZXA71IzLVmwdBbB9fxs7B37s7vtpi14c7Huxt+PGPs3x6PgBTh8/xe7pE5h3&#10;trGoUmJwag71HSMoqh9CYcMoynuWUDelQOuKGR1SN7rU24y+HgLQgrIVE0oJwNtzKpogDfTx6/P/&#10;aqj+mSoEwH/Sev35l7g9rcZ/VEwEZ3G52C7FlQ4pYgnB2PZNxDRvILpqFnGlgwjPq8OvEm7gN0li&#10;BLcEt27VYmRgBhIJYWTxBbfricEMm80Ms1EFqzA1swZGtpOx1GpTwu5QwGBagVI5QxubhnVuFrO1&#10;jShLT0dHRSkc8g0cEFR+GqLBqYDcow22knanJvzENsEgBAlAYYFGwtDEaGwUhkiYatkiNptpgT69&#10;HgsNbei4eQtW6Tp2fPy5LHJ4eJ9dRuTNhnaMJ+RiPiETY/EpGM3JQWBlAfsE8JZDjweE94FEjrF7&#10;99BcVgSHRYndXTt2vBY88XvxyGiFrKUbHZlZ6MpOQ9+NXAyUFmKmpQozvc2Ynuzj76DD3skOtvbc&#10;tEcH7j/w48F9Dw54WfTRoR/7R7z94T4OX5zi5MljnB6dwmv1YnVFg87hVdxtHUdJyygq+xbQNK1A&#10;n9yNbpUfzXJPcDCkZF6H8gU97i2Y0LDhxvajEAT/2SoEwH/CekHzuzuvx6c1c7jQsIyLhN1FcYa2&#10;xkWktLHFGd2Ku/DrjCp8knQbv4nORWzmLdxr6MbMzBLUUhVsJjsB5ITcbIKclie26xmMMth0m3Cb&#10;hAlp4SUwLGYlpJuzmJrqQk9vFbqby9FXegv9N4oYM7NRGh+P+mtXIRsbxLZBDp9ZSlhJoHKpIKMF&#10;Kn4AQfE6YlugVQyKEIAiVgsICuDoaYAGxmaTVYulkUEs9HTBbVDCRTsUu7vYaHFesxbLlTUYjkrC&#10;dHQyRmKTMXktH3uba8FBD5OdsPYZseuyYbarDdUl+VBrVhHYptXx9R973Hhtc8Pazah89Rqmr13D&#10;+PU8jBYVQNbXAc3cOFbnxmDkcwUIPe+uA4F9Fx4cb+HwwI2HDzx4dOzD8bEX+w+3sPdoD0ePHuDR&#10;0RGOGIsDBiu8Ghs89h1sKuzoHV1FXcc4qjon0TC6jq51M/rUjMSbTtQum1Axyxg8a0TFvBm1q4T0&#10;o1fn/+VQ/TNUCID/ZPXk9QfcntLg06ppRIjTVDLyRrMj6xYQWTGEuPIuxNyowqeJBbjAqJt29R7K&#10;qzoxMb8BrckMJyOm02GHwULwmXXYsCggZWxVM94aTetwGjexR4j4aVwbS+PooBW1NJajs6sG4zNd&#10;2OQ6/cwkdMMjWGpqQltBIS0wGQONFXAb5XDzuXSWDQJQDqlHA7lXw0is4XVGaYJMwM5i/30LAJpo&#10;bSbCzygASBAaBfBMStgIv4DLADthqnPIYHar4dHJsFJ+lwBMwHRcOkYT0jF7oxhHKgWOfFaaLJ8n&#10;YIF124GVjXn0DDZDad6AZ4/x2W/CiceBExXjeV0zprJysXytAEv5BdisuIcHKhme7Xiwv+1i/A3A&#10;c+iFe8+FAJc2fiGsrU1BpVjAlk9HI3Tj9MkeHp7uwStGuqWbUMzOY3NsCpLxGfj5BfPk5CV2dh5B&#10;pXFhdGoTFS3DKOuYQNOUDJ0rRnQwCjetWFC7aEYNu3xGh7tzOgQehrYJ/rNUCID/RPXk9XvcmtTg&#10;k8ppXKwl8Jo3kUD4JTQtI7ZiGFfya/HrpAL8JiYLMWmFKK/uwcSMBGq9FTafFxaPlRDUQmemjTGK&#10;Su1qrNtkkDrEjsRSxlwJtuxSuNXLmO9rQv2d6+iov4fl1UlIHPyA+xWElRIHbjOOrGZsEzqb48O4&#10;xwh59zYtUDoHC2Elt2xCSfBJCQoJDVAMiKjYWkJQAM4UhN4fwi/Ywv4IPKO4D23N5jQE7c9C+Olt&#10;G3A51djRyrFUdg99sUmYSsnCYFwKJq7fwPbmOq3PBJvbCMuWDZZdF4w+G5RWJUx7BlgOjfDu22hp&#10;HuxIpFgvr8B0Zi6WsmmB6VmQVFTgiUmPZ/t+7B4QfIc+2A48hKAPgftbcPttkMkWMT/Zi4XJbugV&#10;SzgmZJ/y/lsGDew0ULdCAbeK0F9chE6yiafHp3j7/C2t8Snh+wDrUhONcAnN3YRg3yyaJyRoXyYI&#10;N+xoXXeiftGC2+NKVBCC+49DJvjPUCEA/pPU0fM3uDmhwoWaeUQ0rCKmRYL4ZgliCMOwonZcyC3H&#10;bxLyEJZyHUX3mjA4voJNpR06tw96nx1yGz+YZpqUzQCDy0IgiV1XFNhwyqB0SmB2SeAlCG2yGUzQ&#10;+O5lJ6Kn4jbNZgX2HTM2j3VY3qHV0aacdi1tTwMvP/gekwYzE33o7mnABgFoJCANhJ5pxwq5z4R1&#10;tw4Krw4q99lAh9jeF4SgMD0CUMBOGJ9BGCABaPQYeV2AkBGZEHRwnYMGaXYq4GEE3iIAp+/dQ29K&#10;OiYycjGUlIX5O2XYlUmw7SD8CE2z3wrLthP2gAdOvweOfQf0e0Y49+w42HLDubSEheLbmCcA17Lz&#10;sJCbB3N3F154bDjZ98JH8NkYdx2En/9omwAM4PB4By9OD7BtUmOhtw3TbfXQMy7vauS4b9Tiic+F&#10;zx8d4f3TUxqhCatLs7RhM148OcXzh0/w5uk7PD99hR3PDjQKHSamV9HQM4Wa/gU0z6hog3Z0brrQ&#10;smpD9bwedYt6QvDl+X8/VP+oCgHwn6AePHmFmyMKXKb1iZOTJxB8ieJMbWWj+CS7Bv8Zn48Lyddw&#10;rbQGA5NLUBo9NLE9qG1OSAkgCeOo3KwIgs/iJQycBCDjp5wGKPbZ09H83AShU0XDaa5CdXIMGrNS&#10;GHXHcegiTAijVdrfckABGQFnpbU5LTo4aZJelxkWwtVoUsDG5/P5zHDRwpQ6CWGphIzmp/arofGK&#10;1zof7T2HYBB+bAE7se3P4GF72QKEXGdm22h1Zo8l+Bi7UwOrdBmDt2+hmwAcSctBb2IaFsvv4UCl&#10;xI7TDKuLcdTH33PLAQdtz+2lyXlc0PvtwV1b9hmBTRNjmM3Px3L2VWzk5WH5ZgFcM6N4vGXH/qEH&#10;3mM/HA98cNH8to92sXt/G0eHW/jq9D6eWIzQDA1guakBqy1NkPd1Qzc1Cqd8PWjGL57cx+PHhzBb&#10;tLCatYTeEd49fozXR6c45P9jS6/DA58fPqcPS2tKtA/Po6p7FnVjtMFFE7rW7WhbZSye16Fp1YjD&#10;JyEI/iMrBMB/cB2evkBxjxQxFQuIb9hAHDuqYgYXrrXhPxNu45exeUi/eRfNA2PY0JoYc7dpeX5o&#10;LFaorYyejLQ66yY8NCOP084P3Som52ch1ysIPrGTsgo2qwJ+gxSSnha0pyejLiIMQ9evw76ycGZV&#10;BhXUJkLUqYLKoYXZbuRjCCjan4O3+xit3VYtnDo5bPINLAz0YaClEWub89B7lND5JAQgO7iD9B+a&#10;oJGWZyQwjV4j9ISf3mcMQlAMiAgImgg/vZsmS6vyEzBOyTKGioowyNg6np6LrvgUArACh3o19rwW&#10;2Alg05YVJsZTS0Ac87sFW2CLFuvH3kEAR4S/rqcds1ezsJ5HA8y/inWa7o58EY8O3dg+Zvx9uAXH&#10;6Tacx9vYOtrBIS3w8ckO3u4HsL++DkN3L0y9A9D39UPZ1wvL0gxsijVo5EvQ6jYYl43Y3SNsdz14&#10;dnIfXz57gleHe5BPjGOptwt7hOieyw2bxQ6zw4/JFTWquqZwr2cejZMKtC8Z0blqRf2SAQ3Letx/&#10;GoLgP6pCAPwH1s7JU+R3riK+fAa5dVKkVW8grHgE/55ShX+LLsDl1BsoqWvD3IY0OI2U1b8NvcML&#10;hYaWpVPATrB5HRrs0NB8G6uQ9Q+gtaIavT19UGlpbRY9rDSVbbsBtuU5DF6/ho6YGPTFJ2Di5g3Y&#10;1xexxThqs6hpd7QycRQH2+60wWmz8vkZK/kcms1lrAz1Y7KuFv03i9BbWIz5rk4oCQSDXUagyaD1&#10;SAk/BbRudXC/PwFAATgRd4P2dw4/3XkLGBoYh3VuE38nM8yM7oc+G9xrCxjJv47xjGzM5uShPzkN&#10;qzU1OCSMA14TbH4zjLsOGHadjOFumPc8MO94YN9y4VAc96uWQ1ZVjsWr6di8cRWLBdnYbLqLI7sS&#10;D0/98By7YTnxwvZoG57Hu9g53cXx6Q6ene7hxGuHfXoahrZuuPtGYe4bhnFsHKduG97Q+vb5mmYb&#10;f0fjZtCGxaQMe7zt9YMDfPP4ER5YLDgw6vD2wS68Bi3WFxf4BeLC1v4J1lQ2tI+toXZgEY2jUjRP&#10;qdGyQAAyCnesmXH8NLRN8B9RIQD+g2rr6DEKeleRXDOH9MolJJfOIexqL/4trgy/SrqFq2VN6JuY&#10;h4qmZ/J6aFFOaJ0OqMy0KbMGfsbUPbsePuUmLNMTmL59B92pmRi7fReapTU4GMesZgtsei3tTwsJ&#10;zaQlIQmjSWmYTEnFZOE1eDaXsOs1Q2eS0tY0BBHNzaqDxWLA6vw8xgf60d/SgEraVF16BtoIo9bo&#10;JEga23BgNsHDn8FokcFE8zN4VYSams3nODfAj/E3GIEZf/U+wxkAxSFpfoKVsNTydV1+C7Z8Jpxw&#10;aV8Yx+jVbIwnpWM6LRv9SSnYbG7CIeNmgPCz71phPCAAD5ww7jP67tjh2vfCH3DheJuReGkRC8WF&#10;WCvMgvzONczeyIC8px5H/Ll2Dx1wHbkIPz9sj7fhf7KNPdrgo0e7eHa8C5+eBjs6Svsbgp0ANPWP&#10;wbO2gTdH+/jm/XO8fHmE5y8e4PGzPezs2GDREf6SNXg1Sjzb8uHbhw/xzckxnm/7oFqaxlhfB9ZW&#10;5nF0fIJHL9/zi2APU+sGtI6so6J7AbWjErQua9GwoKYV6kMQ/AdUCID/gPIeniKvaxGJtVPIqF9A&#10;zO0x/DKlDv8eV4LwnHso7xzGsooR1OeF0WOHnB9+pc0IBeOowqomdFSw6GWQTI5gpPIuuq5dQ1N8&#10;EgYzcuHoG8Kp2Qqv1U77s8JltcCpVmG6vgEtcYmYTSRYYhMwkpYC28wo9gWQHAoonEpGYCXUNjXU&#10;jLqD3R3ob2rATEcbOgry0cVIOkIgdcSmYL62CV6tFj67mAFGDauHoCNgtB4NDISc3k2TFAAUo8C0&#10;pN9vA+R6AUifBuZtWqJPxd9RCxfX2Q3r8KgWIR9sZjzPwGgqIZ2SiYGUNEhamvDApsODAxfcB3aY&#10;2Lp9OwFoh2XPju1DHw63nHjsc8A8NoqZmwVYK76GtZI8TN/KgWVuEM/uu7D3wI0tWqDv6Q48j7aw&#10;zcv3CcAXzx7g2eE2bLRoNQFoGZ2CYWAU1ulFnLpc+ObVc3z59gVevXyIV69P8fnnT/D25QkO/E7Y&#10;lLTfhTmYlpeww7+JVyGHcXUJqxMDkK5MwM2/waPHR3j84jmOn73C7slLSPRetI1voKxvGmVj8wSg&#10;DNWTUrQt6XD64s35uyRUf48KAfDvXO4DAb8VJNfNILl6GuE3evCLlAr8KrkEGaWtaJtahMRmIUho&#10;OW4zwaeDlNCTMy7KCCuFi+BwaKFQrGCspwVjTTVYaG7AyK1baM3IxEZzMx7o1fCbGWn1ejjsdphV&#10;SvTfu4u2mFjMxiZiOiIaw7ysbGuAj/ZndCshccmCI8Yyp4LmpoVaQSBpGRtNBkj5nH2pGehLykAt&#10;DbC9sAiahXl4GI/NjM9GWpyZBqej+WkF7GiVBrfxbBcY/vyWjyAkAE1+LW9XwBzg4/wEJl9vdX0C&#10;w121GG0sRX/pVbTlxqM3JxljOdmEejrGS4qwMdKJlflBrKuWYNoWc+654CDUXPsOBAJWPNxy4JXP&#10;Dm1/F6aLCmmB+ZgpzsVUeT4CskW8PtrCfYJy9ySAHQJw53EA9x/v4MnzB3j9/Jg2bYRqchy60Qk4&#10;pudhm1pgHJfg1cEBvnv/Fl+9e43XLx5hh6ANeK1495wgfHqKHRq5cnoSsolxeJUK7FlMON7y4njP&#10;jwd7Lrx8foh37x7h5PQ+YXtME3yL+0/fQOPbR59UjrvjU6gapw1OrqF8fB1ta0Y8fv3u/N0Sqr91&#10;hQD4dyzv/mPkd6wTfLOIKR3Cb3Ia8P8k3Man6bdxq7kPkxIxcaiNgDDS+iTQOpQEigEyjwkbfrZb&#10;B7lDw/VaaM0KqNXrcBjk2LUSQCuz6L5TjLbiAuiWp+EjfAwmrqel6Rnt+urvoTUlDhPxiZiMiEX/&#10;lXDMMipa16ZgcysgJ5Q22Uq/GmYxI7NZiW1a5yu3A/b+PvQlp6A9Phm1CSmozcrB8lAfPIzLNr6O&#10;2qoKjuLqXGfb9MxbtuC0Vxan2LanP9sh2q6FhT+/lc9t8hJ8tD61gwbIdRrDJuSbM9CuTMK4MALT&#10;7CAsU4Owjg9B39cNWXcLlnobMdLbjFn+bmKKKwfh4j308Dn12FibhoLR2bo4gdnqUozczMNk8XWM&#10;FudhoeEujk1qvL2/g0ditPfRDo6e7+MBY+wRo+/z50d4erQDp0IC3dQUXIur2FrZxNaqFLblVWxb&#10;LDjdP8Dx7i62XHZIVhegV0nw9ukJvnv9HIdOG+RTE1AtzOJhwIv3Tx/iy/cv8ezJMSxGJcxGaXDb&#10;47NXD3D85D5Onz3Bk9evcUyounl5gZbeMr2Myr4plPWwh1bQtmogKEMm+PeoEAD/TuUMPEZBkwQp&#10;d6cRWzyAX6ZW4N/iCxF3oxKNIxPYMOqCH2wxQ7JGwM+ySWs6mxFZTqtaZ0ttvM2mhY6xU2NVQG/n&#10;B8yhhtOlhteuxtJILyrzszHcXsfoezYtlIGA0fM5x0db0ZCXiq6EOEzFJWM4nBaYmgLlYAe2xOzM&#10;BJ/ELYXSp4RObMuzyOBzGnBkN0Db1UYAJmPmxg1MlJbgbnoK2ipLoVNvwOEjYAkhcRicMD89zU9M&#10;k2VyW2C08/ex6mEVgzAOA6zCDmmXwQlVCUm1ACStzbXtpsU5g8fy7jmNeMD1xwT3Q5sVp+wTMUDi&#10;MMHFdWJ+Qvu2B849D3yHXphpnStL45gZaMNsRz2Gy4sweCsfoyWFGCotwEpXHR7zOd8f7ePZwz08&#10;erqP48e7OH60h4fs548PcbLlglO6Cc/6JnxrUtjnVuBc24BTLofLwJ9fx/+NTAHZyjKW5ybgd1rw&#10;xYsn+OrZYxx5nFAuzsKhUeDts1O8f/MEb9injw75P9BDK1mB26bE0akXT14e0iJP8fTxCR6+5H0+&#10;f4/d5y/5t9vCyJwElW0juNMyjIL2STTMKfD0VcgE/9YVAuDfoWyBY1yv30Dy7VlEXutl3BWR9zZy&#10;77ViZGUDeg9tScDKKoWJ4LPaJHDYCCC7DFtcOgg6I03LajPByw+fmx9oE61LKyYmdcmDMdLO+2il&#10;i2ivuIMa2o90hTZDMAWnsHIy4ipoiBVFaIyNCR5fOx2XhoGoBEwSaraVmeCMzBafigBT0tL08AbM&#10;CAi4SRcwVlVCoypEYHYCvtV5jDRWYaSvFRo947PXAA3BraL5aQlArVOM6ppgcAlY0QadVkZgO+wu&#10;G1x+B6w+F/ReNyy7O9D6tqD3+QlfP5xsl8cNr9uFXa8fB7ztvjeAI+829j0Bxs4AvP4t2Hkfx7Yf&#10;NkLTc+jH1uEW9va82KdxbjNue5Tr0M6OYnO4EzPtVZjqqIBkuhd6yQL2AjYa332cPNzB46eH+OLD&#10;c3x4+QgHtDiHTAr3Bq2PBqiZmoFlfQPPGH/fvXyGLfEzK2jJa8tB+3tFu/vtu5f4ired7PhhUNIY&#10;GYtfvXqE14TfK/bLFw/x6uED7BKgxoU5uLSbeLzrwtc0xzePjoKR+IjAPH3zOhiLAzsnWF7Xo7p1&#10;FIXV3chrHEHTjBwv3rw/fxeF6m9RIQD+jcu6fR+5LTOIKxnGlewO/DqhGpezKnG7dRjTMkZHlzVo&#10;MTrdCkz6ZTisG9h2KbGr24SDZmOcGYBhfhj2jWW45QSiRoU9iwEBcRiZl1D0aWGjsblpcQFan2x8&#10;ELXXc9Bx7zbMytXgrhoGGqPFrsH6WB/6s3PRLyYaiMvEWHQq+uNTsVRZAcf6AmGromWp4KAxms1S&#10;rC0OoaepHB3VtxjzBvCEr/mQBmdRrUBv3ITRQ8PxmoKDM0pam85rY/ylTQU8cDEOOnzsrR3CfYcw&#10;9MHk8sFMoBl8+1C4drFm9mLD4sO6yQ2pxQ2V3Q2F0Q61yc747oDF5ITbvgOP5xgO7xH8u8cI7B9i&#10;+5iXT+7Df3yAwNEBtg93cXC4g/t7fjzc8+Fo24H7hPcO4W/XrUIpmcH6+iS8XiMen+5jh7f7CO2H&#10;jMQnuz7YFXJoFxZhWFiCneannVuAQ6nE58+f4duvP8cR7VGnoomvL9NSbfjyzVN8/uIxvnj1lIB8&#10;hNPTAzx7fYo3X77Ey3dP8fbdM3zg7c93A3CtrkHbOwjH+AR2NlbxatuLz1+e4gXvf/L8GI9ePcOT&#10;Zy/w5NFL3N9/gtU1PSoaB5Fb2oK0u11onpTi5dsQBP9WFQLg37BMnj3k1I0hoXwAv86pwb/F3UZM&#10;XgPqBhaxarBCR/MLDg4QNhbDOrw2KbYsEmzLlqFpbSasMtCWmYKeq5kYLyrEVEkJFmvrIOvugnx0&#10;gNFrAlrZAszaFfgMUjxy8UNtUGGptgrNGWmQD/Vj1ybOrsYIKo740PBD3N6J6YwC9F5ORH9EMnqi&#10;UtAUnYDBGzex2tkGyUg/xrsa0N5wB53NJZgaaoJSSoOxa+GhYdmNEkZaBSx+ms22DbqAGxqfBwa/&#10;jzbohcpqxSYhvcrIOLkkxRCjXcfQAho6plDVPIoyfrhLmoZxo64feRXdKKzt47INt5r6UN0/iaKG&#10;LhRUNeNWdSvKaMj1dUPo6lnC4Lgc8+tmrCiMkJoshK0f1p19eB6cYOv+CfYf0uQePMD9Q0bcB7t4&#10;eLyNx2Iml6Mt7D/wYefAhePTbTx9eh+7ATuBtgHF5hI0m6tQr6xAPb+IzbExrA2PQDo1zWjrJeCe&#10;4w2j6tPTI5hUCmjW1/GQUHtDA3zJfvf6SRB2L98/w9uvX+PlF8/x7NVDfPH2Gd4IMCtVsE7xbzc6&#10;Be/YJCwjI7DxNbe3rcFtkCdvTnD04gQnjx/i5OgUj0+eY3//MaQqe3BihaSbNYi72YjGkXW8evvh&#10;/F0Vqr9mhQD4Nyqz9wDZFUOIzW/Fp2kV+M/EIqSVNKF7ZgNS61kMNIkD+8UOtQ4N/Fy6NOtQjnRh&#10;+mYhuqNj0REdg97UFHQmJaIjPg4dsbHoSUlDV1oGmpOT0ZSZis6beegrKcQ4o6+iuxWBqTEY6+sx&#10;mJqB2bsVcK1vwms0wUoIWmlwTrUElt4hSEvrMZNfyue7imbG4YbYJHRm5mDg1i10V9/BBMGnks/Q&#10;SBXw+6ywOiwwM56a3IyxWzQ0xkmZw4p5jR6TEhUG5zbQ3DuGu3VtuFFajazCKsRllCGaHZFSgiuJ&#10;JQhPvIcrSRW4lFKOsIy7uJxWjvCMclxILkRKUQ3yarpwKec2fp2Yh8TcMhTdasXNwhZk59YgLaca&#10;meLyrWbk32vCrcZOVHQMo318GUPzMizJTZAbnLDQMn0729i+v4+DR6e4/+QRo+YJ7j8+wINTsQ2Q&#10;Efh4F7tbTthMGli1tF6dFg61EvK5Ocz198NA0H148hgfaGfPHx/hGeOqx2iAV6vD68P7ePf4BK9o&#10;fs/fPMKj1w/x9MMTPHn3GI9eHOMD4feBt+/r+QUxTvBNL2JvfhWuiWk45udg2liERLEAqUMG/4sd&#10;7L86wuHTB8GZqB8cnhDeT7B3/ynWNQ6Ut48g5VYdogsb0Di8iXcfvjx/d4Xqr1UhAP4NSufdR1bN&#10;COIKWvFJ3B18EllAKLRjcUMLnd0JPW1MR1vTi/ntzEo4zSpIF8bRW1uOtvwctCUmoisuAUMp6RhN&#10;z0JPAuEUF4/ueFpbYjJ6E2huvNwTF8d1cWiNiUJrbDS6k+IwkZaKhbRMDMSmoDslC2stnQjo+OEN&#10;TlKqJCDkjMpKPFBp4V+Vwzi5AOvMIoxDE7CNTcHBmCammHd5tbC7tHB5zPBu+2mzPmhd21jS2TCy&#10;JuMHcgx3WrqRebsBSXkViM8oRWRCAcLj8hGecAfhyRW4EFeCS0nliEyvQVhyDSLTmhGX2YnozFbE&#10;5TQiJquayypEZ5Uh804TipoHkVrSgGs0wpFpBTY23aisHEF2TgPSsuqRlNWA+KtNSCpsQmIh7ega&#10;XzevBknX6pB7qw2FdztQ3TaMzpFZjC7LIGHEtm3fx85DguWFGH19yqj6BMePHuD4mKZ4uI3jgx0c&#10;7wWwQ7C79DroNzbg1GrxmAB9wYj6hnH1zbOHeLS3jdcHe8Cz5/j26VM84eNdu054jn04eUuDe3GE&#10;ly9O8QWj75HdChvjtHFwAv7JJfiml2GgAe4aNHhxvIOtfTtUW4TvYxe2Xu9j//khHjw8xME+L+8c&#10;Ym//IXwHp5BZPGgYnUHyrSpczqlE88gm3n/+1fm7LFR/jQoB8K9cusB9pDaP41JhM36dVIrLcbdw&#10;714v5BsGbDm34LSbYaHxaSyMVHoF7GYDzIymk8OdGGyvw0p/J9ZbmtCfk4tOgm/1Vgk2yu5iLD8f&#10;PWKG49R0GmFKEIRjtMTpsBiMhUdhPCUJQ8nx6IuKxBAj7VBCJrqSc9B/swTW1ZXg2dOstk1G1EUC&#10;eB1O/gw+uw1uux1bLgcCtMSAyQS31wqn3wZPwAW72w6j04G5DQUa+8ZRWN2B5OIGROdV0tqKaHK3&#10;cCH+Dn/HcsQkVSIhtRZxaQ2ISm1BBGEXlsr7ZrUh7mo3YdeF2KxuxGb2ICqtA7EZBFl2LRKz7iIs&#10;vgCp+fyAMypPrCgg14mdm19gU+5DHr9EsnNbkHu9CynZbYjPaUfyzV6k3upGyk1ezu/gY7uQVdSH&#10;9II2grADuSWduHavB3fbJ9E2ssjnlPL3dsC7t4/7p49w/9FjHNMMHz85wdNHx3jO5eOHD3Cyv4sd&#10;pxNG2qBeJ4fHa6aV+fGCcHr/6ARfnZ7g65MTfLnPGG00Yl3CL44tM45f8zleMvoyLj8LbMG9tgEH&#10;zc83tUwDXIFjdgm21TU83NvCF1+9wtPPH2H/zSF2PvB52PdfH+KYhnrC2Hy4s4uAfwfbBw+wxdeS&#10;8+epHhhBfOE9fJZejtreZXz4IgTBv1aFAPhXLDVjb2LTOH5T1Iz/M/k2Pk26jbrGcdhULhwYPXAw&#10;jqqXZmDSr8NgE3PgiXPcWmCxinN2bASnhd+yaxFQSTFXVYme7GwY2jvxVCbHkZTRdWocysE+bHZ1&#10;YK2xFqs3bkKRnI1F2uFgWjw6kmLQGhVFe6QxJqSjKTkDVSmpGG+uhd2wQbgpYCT8lI5VtgIqBz/E&#10;FrFvoYU/iw16ws4c8MHodmNNpkLv8BTK6zuReLUEl5Nv4LPEm7iQRKOl4X2WeBdR6XWISq5HfGo7&#10;EtnJGZ1IJuBiM7oRmdHO7kRUVg/C03sQlkbwZfYSgL2IIwhTcgnTzFrEJt1ESuZtdPRMw2Xxwmmw&#10;BqeT0pn8qGocQ1zqPWRe7UD2tV5kXetH2vV+pN4YQMqNPppgDwHYj4zCUWQXjRGA/cgsGkBu6RAB&#10;OIzCqiHcrO7Dnfpe1Ii4PDSJycX14ECLe/c+I+trvHn/Dp9//gbv370kCE9xenwfWzs+ODwWGE1q&#10;qJU0Qkbl+14njpw2PLBacGK2wLG2BuXqAnbvb+HVu6eMy4+DxwTvqNSwzy3CM7sC39w6zBPzsC6t&#10;4cjnxbt3L/D8i2c4ekMjFdb44RQn744J5AACW1aaqA+vCNlDQtTl4pfQrhc+QlHt8aCNpp54sxK/&#10;SS5F54QcX371zfm7LlR/SYUA+FcqrXMPqQ3j+OWNRvy/k4vxH5klqOyagsXgJfzckHb0oetqHlry&#10;c7E01g2rUxE8LEzjZDtUMPi00NoVQQjuu00wzk/T3goxcD0f3tlZPLGZcWjXY9uixRaBuW1WY0uy&#10;hsPFeZrGANbb7qI7PwPN6anovnoN7Tl5qKMxFidEo/72NSglU7B7+Jpu2Rn83GYoaHhynw+qwC70&#10;/l2sG2wYmFnFvaY+ZFy/i8ikG7gUdwMXYotxMbEMlxhrIwi9sLR6RKY0ISqpEZFxjYhP7kRcAq0u&#10;sYMwpO2lE4DpXYgkDCNzhnAlvR9X0voQnT2IaMIxNrOdcbaJ1liKjKsVmBxbwbbKBO/8EkYrqzDd&#10;NwKZ3IzCkjZEp1YgidaXltuP7LwhQnCIP9sAUq/3IaWwF8kFfYTiCFKvjdIEh5BZPIKrZRMoqJzE&#10;zbpJ3G6aRGnTGMoahwjCHtxr6UfH0BwmFmVQWXzw75/g9IkYzHiJl6+f4/TZU5w8f4SHTwmiB7sE&#10;kQVWcYrQjWXIZqdgXl+FWyGDaWUZfr0Wr58+xIc3T/Hu0REOrSa4VlbhXV6Ff2UTtpkVmOZXsGdx&#10;4O2zZ/j8my/w+PMXOHr7GA/Zp69PaY6E4MEWdJsLkM+NBWe0fslovuU6O4G8mybuOdyDxutD58wS&#10;kouq8Rv+3ZoG1/DV1yEI/qUVAuBfoXTOQ2RXjuKz/Eb8f9NL8P/kluF2/zSUdj+jpx/qkXE0MbZW&#10;hUWgMi4aY/X3CEYpxAzKcnEkg5UfRo8GMqecj5HBzXUBAm6loxUNaemYqamGT7EJvziaQuzvZ5HB&#10;Qns0WxWwevXwB/QwEXAzbTWY7WiCemYcuoVZyGfHMdPfisWpXpjNmzC51JCZ5VA4zTAGtqF0bWPN&#10;uI3hFRNqe+ZwvbQVMWmluBh1A1dibzGaliMssRLhKfW4QtP7LK4WF+PrEZHciuhkwimhmdBrQ2xy&#10;B+IIvyAEeTkqpYuP6QpaX0QWAZg5hPDMAUTnEIDZBGRmM83xHlLz6jA0toFdvR2+wSGsFhej73oB&#10;VLPL0KlsyMqvRlRGBRKudSDl2gAyrg0j6+owcq4ShHkDSM8n/AjB9MJBWuA4Y/AEcm5PIa90GvkV&#10;07hZO4fytiVUdS+jqnOe8XEBrSOr6J2UYGhWhslVLWbW9JjfUEGiVMPm9eKQMHz24R0evXqOw5P7&#10;eHB8iL0dL2Mx/0drSzBJ12HkF49qZQH3/U58Qfi9ffEIT3a34JXSFpeXsK9QICAhJGmC2zojPjx9&#10;jndvX+PZ+9d4+P4lAfgUp++e4Smt8cXjY7yiOfrVcsy1NGGzvxuHNM/HO27c33XDt2Xn/9gG+47Y&#10;Z3ILndOE4M0q/CrxDpqH1/Ddd789fxeG6n9TIQD+haW0H+J6zRwirjbh/0q8hV9eLUfZ6DxW7S4a&#10;lxcevQbzjQ2oYjRtS0hES1ISFpvq4RXn2jXT/DwmRlAllDTADR8/iB4lVDYFfDQAcXD+YEkpWvNo&#10;cOMjwRlgzD49ZDQ4NR+j4nLdJU5RqYFUvYiFqT6oNufhsmrhdRngpV3aaZTCKi1iZha3jdB1Qk0o&#10;L2ntaBhYQVHNJBKvteKT6GJ8GlWEiIRKRCXWIzalBTEpbbTAFoSLJvAiUtoRkdiKWFpeHK0vhvCL&#10;SmbUTWqjzbUThu2I4fqoFMZe9uXkLlxJ7T0zQMbg6Jx+JNHeYjJpj2mVqG2ZhFNng21yFHPXczCf&#10;l4fp4hLYFjagWdcjM/cuEgnJ5IIuxOd2IVWA7yoNj53Hy7l8riwCMLNwgBF4FLm3J3G1ZPoMgPdm&#10;UFw3j7utq6jp3kB9/yY6JlQYmNdjcF6H0SUDxpZ1GJiWoXNoDY0dU1xOY0Eih317B/uPHmPn6Bin&#10;L57h2QsC6+QBHt4/wOn9Pez7XfA6jHj8cBcfPn+KF68eYs/nhGV9CR7JKg41Kvg3JfDLVXi5f4Av&#10;Xr/Gqzev8OT9Gzz54j1OP7zB6ZvneP78CV4eH+HN4SFe7ASgGGZMv34d41X3YN1YwqHXgoMdFxxc&#10;WsVUYfu7MPq3Mbi0icw7Dfhlwm20j23i22+/O383hurPrRAA/4JS2PaQVzOD6MwW/DLyDi5lVqB8&#10;cA7LFjvBRgDajXDrZFjvaWf8zUF3ekawDSODOGG08orTTPLNLQ5n03lUWHNLsepXYZUmKKaQD9jN&#10;UI/RHjNz0HvrDoyMYXau19ppf04NjU4LlbA6PlYq7NEigcWlCU5OoLXKoWObxI7LfC2jywWJ3oqR&#10;BRktaBm3G0YQlnoPFxLKGW8rcUmYXmItIhObEZ1IiCV0ctnFmNuJsIR2dgcieDmSy5ikbt5O8CW0&#10;IvIcjAKE0cHuYGxlBGaHpXQiPJU2SPiFMxbH5vQi4SrNMKUGOTdasTqzCcf8LObvFGD6ajo2bt7A&#10;1PUiOGYZH2VWFN2sR2JuNZIK2hGf14W0/GFkXx9DXt448q+N49r1IWQX9iHn5iCu3eI6wu8a4Xe9&#10;bBo3KudQUr+IyrYNVHduEvYE3aQWXVM6NA1J+TeQoHNchubeVTR1il5De/8S2gYmaYizWCC8ZEYr&#10;dk8e4e3nX+L95+/xhhB7J2aFef0UL189ItQe4/X7J3j++gkCWx6YVRL4lAQfLdEv2cTLrS188+I5&#10;4+9TvKIBPqVZPv7yA5599QWe8PrjJ4/w/PgEHx6d4jjgxXhHM6oyM9BwNReDNfewPjUIl4UwDVhp&#10;p+YgBF17u7AE9tA7u8K/SwX+I7aIv8taCIL/ywoB8H9R/KNh07KNnNopROQ041dRJcHdPmp7lrBp&#10;9/Fb2guzXQ8HY2rAroFPxWi0MANDby+W75bBNNiLbcYpz9oCAlp+YKxK+Hw66NwySLc1WA5osOFU&#10;w+U2Y89owFx1HWoS0jDX2AyPVo5tm4HPq4eTcLP7DFC71di0SaCmRYo592R2RbB14vwbHidkeguG&#10;ptdQXEGgpZciLq8GhVUjiMttxG9iSxCRQePLaUNYcgMjbwvtr4+QE91DIBKAtLuwBN7OjiT4YpK6&#10;uJ42SPhFEn4fOyq143fL6DRGYXZ0Rheis7pofV2IzexERFoDjfIu2prH4NqQQ1Jfj+GMVKzwC0Jy&#10;NTt4/g7XxCr8Gh8aawaRnMmonN+KtJv9SL85QuCN4+r1CVzPH0cuo2/2rX5cvTPM+D6OgpJJNqPv&#10;vVncqab9Nayg+hyAdT0E/7CKsFDRBiVo6N9AbecyKpvm0Ni+grZeCXp5W9fwKhr7JtA0OI62kSks&#10;yXXw7h3h4YtXePb2DZ69foHHzx/hGePr6YuHeMLluy/e4vT0ARxmLRwqQn1jEQdqJb55eILfEnRv&#10;nj0hQD/gzbdf4+lXnwcB+OzDezx5/hyvnjzGS9qlbHEWNcU3MNrUAM30JNaG+zDV1waVdAFenwlO&#10;vxkWrwmWcxPUe7bQM7WEtBu1+Peom2gf3Th/d4bqz6kQAP/MEt+0y3ofMmonEHa1Eb+Ku8OYV46a&#10;rnlsmH3QBwJwbDvhcGjgtMiwQ2Pz6qWwLkxB1tqAoZwMjOZmYTQ7G13JiRgtvIbNrkbYpLOwWTZg&#10;FDF4S4tFJ2OxXY09twOe1Q0MFtxBW0YutKOjuG/SwSJZxvriONS6dWhoenK2gjFXZtNBwfis3bJD&#10;4bBibFGC8vpBJGVU4AIj7q8ibvDnrcBNRt/rd4dxKfkeLidVBsF0hQCMTGOcZWyNSe6l/RF0Sa0E&#10;XTMB30wDbOU6xl5CTsBPmN/v4BcEnoAfb+dzxGV0IC5T7O5Ck0xvIxCbEZPWwsfUIDW7AosTy/xS&#10;WMVs0R3M5VyF9sZNaAjBzWwaclMbDrQezAxvIju7ktG3nh/0LiTldyPzBiEo4HdjFNnFg8gpGcTV&#10;skECcBiFZWMoKp/EHdpfZcMyqhrXUNW0gtp2RtxuKaEnQ32fhDDcRCO7juBr7lpDF+2wtWcDDbze&#10;2LmE1oEldE2soGtyFb384hhfoZkr9LBt7eLk5Us8f/cGT2mCp6+e4TGB+O6Ld3jz+jnui1FbqwZe&#10;nRTHVhO+Jdzw9i3e0wDfv3+LD999g5fffY3HX3yOx+/e0ibf4O2TUzhVcvRUV2KwvgY+xucXe9u4&#10;77bBot6E3aKA22eEg19sti0jTF4jzISgY3cbJt82hmclNOM6/CL6Fronpefv0lD9qRUC4J9R3xB+&#10;81of0hsmcbmgCb9ILsHFtBLcbRuDzOqBIeCHzKGHya2Dm/HUbVVAvjGNvvq7qM1MQm1MGJqiwjCQ&#10;EI/x+CSMRMRgJCYWfYnxmCy7CfX8IBxWCa1NDalHFzzhkc1jxYHdDv3wOFqzctB1owCjtffQyvuL&#10;U1qurc9Ab1ND7zZA6zLD4PWxtzEnU+Neaz+ScyoQHl2Cy1FlhFg1IlJrCLpKZN3qxc3qSVpgEy4m&#10;3A0CUOy7F0GARdD4gnE3WQCrnutq2VymNHPd76H3O/jR+AT8BOii0ghM3i8mvRVxfL7opAYaYwOX&#10;9YzHdbgUfwu51yugWmBEH5zC1NWb2My7AWvxbZiuX4MkOw0r13PhmV2ETe5EdWU/UmmB6debkVHU&#10;hdzbY7h6cwpXiyeRc2cMuSUjuFo6wOg7gBsE+q3KcZRVzaFagK95FTUNS6hvXUVrnxztQyo09EpR&#10;0bqEWnZz9zo6CETRda2Myw0zXLeGoUkNRhe1GFxQo39ehoE5Cfpm1jG+JIPa5sLe40d48uEDXnz1&#10;FV5++QXeffn+bBeXx4c4CNjgMStw4DTgy0fHIOXwpTikjqB88f41nn3xHo/fv8Nzxulv3r7CQ78H&#10;S/09GKmvg3l1JXj9wbYXe9tubPNLzOe3BOEnDj20BAyEnxHiVAImcZ6WwA4szm30ja4i+Vo1/j3m&#10;FqEtOX+3hupPqRAA/8T6+utvMSF3I7l+Bpdud+L/TrmDX6UWo6R5CJsGOyxbXmgdOn5AFLC59cHp&#10;qDYXxtBcVYzK66noupmD/oIcdKcmoS8uHlOxSViPTwv2VHQ8BpISMFNVAvPmHFxOTfC8Ggp+22s9&#10;Jtz3uhDYWEd3YT6KYiNQkZuO7rq7WJ4bhcEgBjgYj3xu2LYDUBDEHcNLyMivxqXYmwiLuoOIGIIv&#10;kXaX3oSI9EZcTKxg5G1EUc00ATKICwTgxcQqXElhBCb0riS2sdsJzBZEEpgRGVXB3V8iU3j9j8BP&#10;WJ8AoNjFJUqAL7UJsaKT6pCU0oi4dEbfrGpcTruFm7frYFs3wNA9iZW8O5BnFUCfew3anByo8q9i&#10;8VomZPWV2FZosTGnQVFRCzIZ2/Nu9SCvaAR5NyaQf3se1+/M4iqBmMff4TotsKhyGGV1k7hXN4vq&#10;hnnUNS+isWUFTTTAzgEF+sd1aO6RoIL/w5rmeTR1rqC+bZHwWzq/voyxGQMWN1yYXDRiYFpJAKow&#10;uWHC9KYZI4T20NwqFpQqWHZ2cfzyDV5+/RU+/5b9xRt8/v4pXhKCh34bdl0GvDjcxm8JPTD2fk1I&#10;vublp4Teizcv8QUN8uWDfahnpzHe3Aj9wgJOvW483PXD77fDTpDadm2wb1tg9RN4fh2MbNOWGAgT&#10;pwc1MWXY4WYU1lt86Bxe5P+0Av83LX9gTnH+rg3V/1QhAP4JJXY6Hd5wIrFuDpfLB/FvOdX4t6Sb&#10;KKzpwrraBJfXEzzO1mpXwkdoiclI1yaG0VFditGOOmgWRuBVrMC9sQh5ZzvmGPemEtMwdyUOa5FJ&#10;WI1JxlBkDHrSU7A50Am/TQ+rwwCNnW92pxE7BjVUg71oyMtCY3E+1vncVq0UHrcFHj/B56f1Ob00&#10;FDkh0Elw3cavwwtwJa4c8Yyd0QRVWHIrza8xuDvLpSDsqmlQgyisnERk5sd19UEAXk5oY4vn6ab5&#10;CWgSfqm0vx/ALzL1rD/CL5rWF5slINjK9Y2EYxMSuS67gJG6qA2/yinHlYzbKLndBNcaTaZlFBu5&#10;t6DKzoc2KxeKjDRobl7DJn/H+dvXoevvhkuixezoBm6XtCP3WhPyC/pRcGMc+UUzKLg9h+slk8gv&#10;HUVB+RBK6sZQ1Ub4tcygunGa4GOM7ZOhs0eKngE5+kc1aOneJOwW0NC2hMaOFVQTfAJ+9W0L6B6U&#10;YmrRjLk1OyYWDBid12FixYhZqROTa2aMLikxsriJsVUJFpVafuF5EHhwjJfvCbhvvuKH6Ut89/WH&#10;4GzRYpaZI5rcy4dH+JLA++arD/j8q3eE4CuCkgB8/ggulQxzXV1Qz8zg1O3C420/9gNuuHYcMO3Z&#10;oTuwQb8vzoBHs6f96bZ0MBCCFr7H7GI/QX7xOZwOuLd2oLP50NA3jbCMUvwioRRjK7rzd2+o/rsK&#10;AfB/qA9ffImeFQvia5YQXj2Ff7/WjP9fwm1cvduO1U3GXKcLbgsjL+PuNiOr36GBZH4MvYypM8Od&#10;sJml2PHq4bGp4HfqsEWYeZeXoK1vxmx8BmYuxmAhnBE4JgEdsTEYLb0Fl4Jws5uhNWtgtmkhnRpB&#10;d/ktjLbUQr02DxdfT8zwYrHbYPX4sK4xo75zDMm5d/FZTCEuxt5BeBKtjfYVRfCFJ7UhnMAKT2nF&#10;ZcbRy1x/Mb4SMdlNuFk1jcziPoSLmJvWiOgMxl9aXURKN8HWz8udvEyg/RB+ooMAFLCj8aUTtIRd&#10;dBqtL7MFUenNhGotI3M9SpsWUDS0gguFtNKEApQW1sK/ZoCpeRArmYVQ5+TDkJtHA8yEuiAbiuLr&#10;WCQI50uLGJMH4ZLqMTO+huJbLbia14iCwj7kF44SglMoKp3DzbJpFJaN4m7TDBp6GHk759DQMYfu&#10;IQmGJ3XoH1YTbkr0MAJ3DsiCAx4tjL/1hGBtyxn8WntW0Tcmx+CUEoOTqmCPz+sxv27DotRNEBow&#10;vqLAnESNRYURKwoTlmQ6bKiNcG3t48Xrt/jut2f75P2WRvju5VOcHOxhf2sLx/v7eP7sUfCIkTfv&#10;nuHNi1PsOS1YHurHxvAwHtgstEWxe40T3oAdtj0HwWeH5pBNCOp2LdARgrotIy1QDISYYGcycLoJ&#10;QJcFTq8TDv82pEwiZS1D+DS5GJ9mVGJeZgv+PKH64xUC4H9TH778Cl0rWsQxVkUxVv2yqBf/n5hi&#10;pNNm1lb1CNg8OPK4sWvRwK3bwDYhp1iaREdlCcY6G2An/BweLUwOFTSMxjoPP/Q0um2nFfdVKhib&#10;2jHFCDwWFoOZpDR0x8ej/3oeHGsr2BI7KzNGmxxaLC9PYmqkCza9Al5an9VBA+CbXmOxY3ZDidKG&#10;PlxJKmaX0bpqCKd6gqcR4YnNZ/BLFnFWgI0myBgrTPBSQg1BWIVrZWO4UTmFyIwGAotR+Xw7YCTB&#10;F5XeG4RheMofDnicwU/cR8BPxOQmNuFJ6EVx+fFyGJ8vihba17+JdeM2GobXkJVXhRvpt+FeVGNr&#10;dAGreTchycyB4VoerIVXYS7MhbYwD/Ki61gtLsR6aTnMvaNwbWgxwZh3o6gBOVfrUXizD0W3x3Gr&#10;bBbF5TO4XTGNhq41xv9NtA+soHNoFUOTCgxPa9A7rkHHkALt/TL0DCvQO6pCR780uPtLa88a18kw&#10;NKXG6KwOQ9NqRuUzEE7SAufWLJhbt2B+04RluQEbKiukOieURh+kGhfWpGbI1TaC6xDPXr3FNx93&#10;TP7uO3x49x6PHj7G/u4+tgN++AJOeDxm6FWb2JybhHxmClt6bXAn6qM9Rl/e7tx1wLovznpnD0JQ&#10;tycAaIV+hxa4Y4JRROItK4HH9loIQDPTB9vtgGN7FysaC65XtuPTlFu4xL/Titp19vOE6kcrBMA/&#10;Uu9pft2rRqQ1TyOucRSfMIL9Hwm3EJVVheU5HWOpD1syAmp+FrOdjZjqaYRmbQZT7Q3ooLnoV2ew&#10;4+ObVszcbNdA7dZD4jVg3aODxm1EgBDcVyqgaqzHcHIKBhMS0ZMQj8GCfJiW5+Ai+CwONWxiGnm7&#10;GnqzkjA1wy62D237oHG60Tk2j8wbNYRZMbucFscIS8MLjtoSfhGEX4QA33mLnZlFX0luIggb8Flc&#10;JRLzOnC7bgGpBT34NPYuLiXVEqRN7JZzaxT2eNa/h58AXysN8Qx+UbS+YOQl9KIzWvgznA2aRKXU&#10;ICGxFJMDa/zQ27C5acBw/xJuphdjrWMEgdkVQu4OlrOzoLmWA+u1bNgZ863XCcTCa9AUFUN2swSS&#10;WxUwdo3AuqbE6OAsioobUFjYjNLSEZTfm0Xp3TlU1CwSakoMT+kJPTVbHuxBXu6d1KKbEOwh+PrH&#10;NBhgdw/K0TUow8CEhqZnwMyKFbOrNkwvWzC5aMAswbcsc2FJ4sDipgXrCgekWjeUhi2ojTvQmvZg&#10;styH3rgLrXELJvs2o+ghTp68xOfffIuPx2d8+813eEU7PDk+wTb/b067ETrZOkzyjeC23ccHuzja&#10;D2B33wfvgRt2ws9CAzQyApt2bYy/Nhh3LDDvGmERzcs2rhPbCB0+AtBNGxRx2GODzeeCeSuAabkW&#10;6Xdq8evUYsQVd0HC92qofrxCAPyRev3+C7TxQ5HaMI+UxhlcKe/C/5l2Axdz72B8QgrzEiNZdQe6&#10;C+6gNjsbNTSXyZ4WqOcm0HezEONlpfCppPC5DNBZlDQ/MWW8EVKvCev8Bt/wG6Cm3QVsemxvrmCp&#10;ogydyXFoSYhG/+1C6KWLwcPhTIzV4ggOKx8vps6yeKzBwZYFpRp3WwcQm1OOX4Xn42LM3eB2uMsJ&#10;BFc8gSRi6/fA9/0+A6CwvOZgFL6SXIf8u5MorODvSWB9FldB2DUGtwV+H36iI4IQPDM/sc0vJkOM&#10;+or4S/MjBCMI1SjG6Mj0BkTntOACo3hyaimWpjYxOzCC6e5uWCSMmA1dGKhogGtuGfKGRszm5UBx&#10;PRvG3ExYMlLhysuEvSAP5hs3oSsqhby4HBtlldD3j8CyoWAcXkQlLaespBOV90ZRW7uAptZN9I8Q&#10;ZIsuzK+5aG8E4YwSAzMaDM7w8pwJo+yhST0GCcMB9gjXTywYg9Bb2HASdGe9zMgr1W1Dad6HXL8F&#10;pd7Pv/8etJZdqE27MNtOYLGewmp7DIfjMcz2I37R7dHIAzC6d+C//xAPX7zF+6+/Db6fRDT+5ptv&#10;8PnnH/Dy+RM8PTnE0yPG5tMHeHCf8Lu/hcDRFrxHXtgOnLASgNYdRmFx9jvRBJ9tR88vPoIuwC/B&#10;7wOQX4oOAtDOpTgPi8lLeDJ29y+tI+FmBX6VUoT40h4oHLvBnyVUf1ghAP6g3r7/Eo38cCRWzCG5&#10;bh6RZQP4v1Nv4Rdp19E4NA6zwYqxqhaUXElAXXoexvgBNknWcWAjpAaH0BQdj/Fbt+GSrMJj18JI&#10;CGr8ZijYcq8ZG7TANR9t0Cbnh0iBQ5sGlulh9F7PRHnCFXRXFcOkWYfLyehsVcIsZow+j7x2vx9T&#10;q5u4WlqHCwmFuBBfgojEGsQSbGKfvYjEc/DR0n4Ivt+1uI3xNUxYYkoTn6MaSde6UFQ9i5T8bl6v&#10;pEk28bbWP4Df9zu4r6AAYHpLEHwCgDGZwgjF48RobwtirgvYlqCyohvaNTUGq2vQmJcB0+wYbGtr&#10;6KtpwMbQMPSjw5gpKoT0xjXYbubDcTUb1qvpMF/P4vUC2GiI+tK7kN+twlplDeR9/TBvSrG6sIaW&#10;pv7g8zc3zWJwUI3pGQJsJYDlza3gKO7gtAJDBOAYITe1bMX4gplQNGCUPbloxuyKLWh+YtBjRebF&#10;msLHiLsFuYGgs+wRege0731Y3Ef825/C7H5A0zuEx/8cPt9beLxv4fa+hM15CgPvqzIHoDB7gyPx&#10;aps3eBTJ14zCokQy/vyrr/Hy1Rs8eXKKx4/u4/hkD9sEn//ED++xH64HXjgOXMEY7ArYGWmtsNP4&#10;7LsGOLcNNEwjPEwV7i0bnCICnxugwyUG4qzwMEKbPRZYAh5o+V6p4/v1clYRPsu9i5S6UWh9h8Gf&#10;JVS/rxAAv1ev3n6OekYiAb+0mmXE35vELzMq8JvEQpQ3dcJos8Bp1mCisQ5TlXXQTS/ArdPjwOPG&#10;A7MJa1V1qL4UgcH8AtiX57EtZnVhhJW6dMH4K/UZseHS8LI2OPmBySrHtkOFQ5MUM43lKEmLwmRv&#10;Azw2NRyMzTangQA00fycbB/G5teRe7MGF+NoowllBF49YpI6EJfch8h4AUB2csd/hd4f9Nn2vHAx&#10;OEILvEQLDEupR+6dEeSVjgcvi4GS8BQByD+0QDGSLLYjnh3h0U4DFBG48dz8mhGbSbvk4z9LruZz&#10;lKPgRhMk0zIYJ5cwfqcUHRlJWK0txX35JjZHRjDS1gIz/06LNRWYvZYLzQ3G/5vXuRSDIZk0QELx&#10;djEspaUwVFRBUlmNuXt3IRvogU0ug2xdiv6eMXS0TWJyVImVJQ9W1wNYlXppdXoMTSsxNqcNjuhO&#10;LpowsWTC1IqFhmjDisSFVUJPgG9F5oFEE6Dt7UJlEtB7AD1BZ3EdweY9YbR8CAcB6Aw8gm/3GY3t&#10;LbZ23sDlfgm35yWc3hf8/5xC5ziAxrkDHS1QZXXC6OT74tETfPH1N/jim9/i+esPOH70FIfHR9g/&#10;2oP/gR/OI8biEx9cx1547nvg3nXCHXDAvU0A7loJQwtc22bCje23wOuzc2kPztloJ/g8Xgt8hJ/b&#10;bYaX6038wrUQkJaAF6tqI8qa+nAl6zbCi+qR1TkP/faD83d7qESFAHheL99+QPWYEvGVs0hrWEd6&#10;3RrC8rvwSUIxSqvaIeWHzaFVwq1ch0eyjEOdBrtmC2xWRhKbEdaNVUyV30VjbAJak5Ox1NwQnH7e&#10;IQzQbaD9GWmBRsg8eii29NAH9Iy3SvhtMtwnCKdb76E8NxHy5TFsi+M+rVpYXfz293mgstjRM7aA&#10;zIIqXIy9iQtxdwkdGldCJ2LiuhET34vIxP8JfH/YIgoLCxQDIhfiqhCX08EYPIvka93BaBxGOxRH&#10;f5xBkLAUu9EktQQhGEkARqYJAIoYLHaWJgDZMWkNuBx/D5djS1FY2ILNSQW2V3VYK6vBVHYupnKz&#10;MJKdCc/kFFzrMnTRAnUri9CODWEoLxeL169CdieffRXK4mwYihiDiwtgLb0DawUjcG0tZHU1WK2v&#10;gnK4Fx6tirasw+TYIkYHlrA0p8fauh3LGzS+RSXG51SYWNRifF5DAJ6N6K7K3NhUEHhKtsqPDaUf&#10;a0ofJNptyHQEl2kfRvt9mJz3aX0P4SHwXIHHwd46eIndI8KPS6f/MWyuRzSwZ4TTK97vFW3tCSzb&#10;x4yv92HxbROibhgdXvj3jvHo+Vs8ffkBRwTg/tERDk/vY+skAPsDD2xHHji59NL+fLsueHcIQcZg&#10;554Nrh0rvIy7voA1ODOMd8sJ55aDUCYAaXvidKIWvRJri1P80tTDQ/jZCEO3lybp2sLSpg7X77bg&#10;AiEYWdqOvMENWPYfnb/rQxUCIOvV+89ROSFHdPU0EhtWkdqwifiSSVxMqUDmVdrJ2CyWBgfQVpyP&#10;kYo7MM+M4NSsg8uggtKugNGrg2p1Bv3FN9EUG4f2hCT05V3Dek8nXHoF44k5eAiTGAVWOTW0PxXk&#10;bjmUprXgSZC2lIsYrrmNgYZy2PUyOO0mWJ2MP/4Ao5gbbQMzSL56l/ArxiWxjY7wikwZpPENISah&#10;H1HxjL7i6I0fAd1/12eDIi24lHi2LfDqnXHk3h4l5M6mvxKGGJ76EYAtvwOgGBkWAIxKb0dsVjsS&#10;GIHjxYhvTDmXd3GvrBfKWS321vl71/diKSUXksxcyK4XYOFaATxTi3DKzSgi0Ef6JxBQ8gNcVYEZ&#10;AnCjpADysnyoSq/DUFpI+BXBebcU7qoq2GtqYKivhbK+But1FdCN9GNHnE9Zpcb4yCzGx1cwOy/D&#10;3JICcytaRlw9I64e00s6LKxbaHpObBJ8MpUPchWXvCxVeYP2J9PtQmHYgda6H4Sf1XNM0DyCf/8F&#10;gSf6JfaO3mH7/mva2eMgHF2BJ7S1Z/DuvoT/8A289wnGA95G4Fn9B7T/HT6nm69rglLnwvbhEzx8&#10;9hZ7D44QOAggcOSF89AO+wFht+8iRJ1BAIqlizHYuUMAEmheGqEYQfay3WwbQWhhm4Ogs0Kn2EBv&#10;WwOk4thycaywRYeA3Yb9rV1a4QH6J1cQKSa1vV6BlMZxXBuWw3oQgqConz0An7x+i/LJDUTVjCOm&#10;aQUJLRLEVc7j0wwCIOkWetpGoJiaQwfjWHlcGFqzkyHpaMSeUQEz46vCr4TJp4VufRZ9N66jOykR&#10;Mzm56E1KQVdWNjYJQbdKgm2nEX4PTdGmZMRSQGOXwmKVYt+hhmKyBx3lNyBZmIDbYYXRLEZ7t6Eg&#10;/Go7JxGXXYbP4sRIb9XZNryUAcJoGFcShwlB2t//An4fOzJFwExAsAZphX0oqllEfG4HI3YVIcgo&#10;LCAYtMAz+IkoLAAYlS52k+lEbHobMgjAlOgypDOWt9aMwbhsRmBVD0NdD5YTcyCLTYU5Iw+yzDws&#10;FdzC9roaOrkdqVdrkF/aBafCisDQOFbz83k7LZDgU98tgqnyDpw1ZXBX34O7shLe2jo42fbmZpjb&#10;mqBurYNrbgJ7ZiOkmwr0DkxjcHQBswtybCiE7dkwv2qgBYlRXCfW5E6ud9P+3ISfG0q1FzrDNgzW&#10;+wTfYTD2mpwPYHY9oHk/JOieEEjP4ds7A2CA8PMGjfBRcBk4fMXbxPUnNLXncPCybfcR4XQCveuQ&#10;MXgXq0oXBidl6OhfZCzXMkaf0P6ewru/xXbA+8DCqCu28YmoS/CxnWJJ0LkYaV0EmsfvpGW6eZsL&#10;doLPTiAGl25T8JC5Q78Ls8N9GOluDc4+dCx2tTJpEXDYsbOzB7XJiXvtQ7icW4rw4iYkN03j+rAC&#10;nqMX55+Cn2/9rAH49PV7lE5s4ErtMCKbFxDbJkF0wwo+ze/EL+OKcKusGTaVAZsDA6jPSERLejza&#10;MhOw1FQNl24TWoccCo+cb3gdfPoNLN29jb7YaEylpGA8MRkdUXHozcyGpKUFW6sreGDSEXgG7Lj1&#10;2PPocODUwrC5gN6mSozyzWs36eHy+GDxBCClOVR3TBBOpcHBjisEVBA+KX0Ip/lFEIARyX3sPy/6&#10;fr8jkzsJz64gVC/G1wYPlRMxOLt4JAhEEYUjGXGDgyLnJigGUAT4YjLFrM9i8KUeCVFlyE+rwnDb&#10;HCwSG6zTm9i424DVjOtQxKXDlJgOfVIm1lMzoa5vwZ7egYHhJVxJL0NMTi2WZzV4KDVAe7cKi9k5&#10;2CwWALwDQ1UpHA0V8DTUwFdfj52mFuy3dmC/swe7fYzAPR1w9HdhT7KOXcbNxSUZ+kfmMD0nwcqm&#10;gcCzYXHdiGWJFZs0vmATgJsKF6QEk0bnh8V+AIvjATQm2p95NzjgYfOdBAEoYq93hxF352kQhu7z&#10;KCzWCSCK9u8/D8LQQVDauN6y9QQaQnSDNrkk82Ns3oyW3g1UNE7hXsM4hialsHr3sXNyzMjL2Hvf&#10;TPvTwBrQwS62+xFobsLOs+WC2+cgAGl9vOwKnm+ZcBTbB8+NcD/gCp4Hec9qwFx7M9pL8qGZG8Cp&#10;W4dDu0goGrhdfI6tHaxqrMir6sCnmaWILulEZscyisaMBPDL80/Dz7N+tgB89OotSiY3EdU0juiO&#10;BfYGYpo38FnJEP6vFL5JcsswNbuCQ7cb6/3dqE6JQSO7LTMZK+1N2LVpYberCEEpdF4VXLQ5dXsD&#10;xmJjMBYZg0V+2MfjU9EdKY7zzcTSrTIYu/sIwiVsy1fgk8xhc6gLHTXlGB7sgcXCD4LHD5MrgA3G&#10;pfLWUVxJLcPFxHJCsOkMWkk9tNIhgovATu7l9b8MfhECfufPcSWxCZcT65FxUxxXOxU8KuRiQg2X&#10;fO20ZsJOgFDYoBjtbUcY4XeZ5heZVIXUmBKM1E/BK3NAM7GEkeIyTKTRfgk+Y1I6HGlZ0CRnYD0n&#10;D77ZefgsDtytE3MGliIuvSJ43hSfwQtb/xjWGJGlBYXQlZfCXHMPruZaeFsbEGhvxUFHJx60d+Ok&#10;awD3CcGtri7YaNjW4UEcafXYdW5hcUWOSQJwYVVD8zMRgnZsEHYbND4BQAlbylZpvNATemYC0Oig&#10;/dn2gy3sT0BOAE8sRQwWAyB2QlEsBexELBZQFC0A6Nt9AffeSwLsOQyex9jQ72Nmw4PRBTu6R3Wo&#10;bdtAWe08iu+NorhigJF0gxF5F4HjA7gPbHAc6GE91MO2Z6X9uRl1vQSglwZI6NH+nOIUniLa0gx9&#10;hN92wI4DvwMHLhPsm8tYa2vEVN41jF/jl21fI3ZMmzjyGeGzauFyWODdFjMU7WNgYROJRfwiza9F&#10;eu0YMpqWUTigxdbxzxeCP0sAPnzxBrdG13ClbhgxHYx8vTLEdchw+d40/j2nDp/klKKqaxhao5nR&#10;1QLL2jykfa3Q9LRhrboGuoEhPHXb4beoYTRJoHcqYPNrYduYDW7IHwkLxxQNcIoQHCP8xhKzMRiT&#10;iiFCYPJmAQFxDX1FV9Eutil2tECr5Tf1Nk3Ed4g1jQdlLeO4lFyCT+PKCJzG4M7HEUndNL/+4La/&#10;yBQBv/8KtT+1fwc/2mNwO6A4WoQdltQcnLD0evkU43B/cFugMEExMiy2CQpAioGTy4y9v8lswieZ&#10;dYghwFqrh+BfNsLWN4nha4UYzMzCWu5VqNMJQNqwPjkZ60nJ2LhzCzvSTawuLCMrvwoJmbVIoQEW&#10;3GmBXu+BR6KBpKwCyhvFMN8th1PMnN3RDF9nK/zdHdjt7sJhpwBgPx509cLX1QHnQC8MhKBnZhqv&#10;aTouxr2peQmWpSZINW7IdT5sqj1YFfFX5YbCEIDGuAu9eQ9GK6Fn2Q1u8xMjvAJwYtufAJuIt2J5&#10;Br+HcBCE4vr24eug+Qk4irZzvc3L9jyB0XkKmekIM9ItDM070TtpRUu/DhXNm7hdtYCb5RO4WtyL&#10;grJuQnAdZl8AfkLQtu+EeY8xmDbo2iPoCEAXAegg/BxbDi6FxdkQ8NuwRxDeJ/i2NXJ+2QxjurQE&#10;UxmZ2EjJwvrVq1iuvgPNwiB2HCrseI00QLaPBrm9A43Dh8bBOURfrUDEtXpcrZ9BZtMqrvarsf3o&#10;zfmn4+dVPzsAPnz+BrdHNxBZP4bo9nlE0fziOuVIoP19WtCLf0suRW5tJ1YMZpg8DthsOriNCtzX&#10;q7C3vIz5O3cxXXIP3rU1+NRS+G0aOF2En1fEDQ004/2Yzc9Db1wc2mPj0BWfgqGELAzGpaE5MgpN&#10;iZFoSmc0JgQ3hhjjjAa4aX42/31ITduobJtFWNo9XBAnEU9poJm1ICKhk1FTQK+P8BLWJkD2h0d5&#10;/MktjO8j/M7Bd3Ybl0mthGBT8BwbIgrHZrcyGlcHo7EwwiuMu2G0wU94/ZcZtfgk9S4KbrfCvGHE&#10;1vQqlnOvMfamYTUrHZuZadBnZcKQngZpYizmUpOgbKjEgUGN3q4xxGdUI72gC6kFzVxWY31Ti10r&#10;o2lzK9QlZXBWVcHdXA9PZxN8fR3YGuhBgCa+292NB739OOjrQ2CwD9sTI7AN9UPP64+NJrwI7ENG&#10;kK7JrdCIHZcZa6W6LUi0/uC+fSb3Mazuh7C4jtkPzkZ7CbhgjCXsDPbDoPUJAJ5t7zuzQbGtTwyA&#10;7J+8D7a43U0gWr0PYXafEn4PoTbdx5pyBxPLbvRNO9E2auX/U4nimjX+PReRXzqNrBuDSM1rIQjb&#10;0DuxGRw1dh8dwSD2+ds3EYBG/hxMA7Q+1w4j8q4HLq8FOwTgEeH3wKyDd2Ueyq42TIkZtJPTIM/I&#10;hYZfPMvXrmKoIBt9VcVQSyZxsGuFf8tCANph93pgD+xhXWNH4T0af1oJ0st6kdu2zC//DVydNGHv&#10;6dvzT8nPp35WAHzw5CVKxiSIbJxi5F1BdLcUkW1SxImunMUnGXX8dqxF1/Q6FC4XlA4TDGKbnYe2&#10;J5djsaYB9fHJqIpNxOCdEizTSuzyNex6TPC5dPAzdmzZ1bAvTWG1vhoDxTfQc70AHek56MrORs+N&#10;XExX34Z8oBX21TkEzPzQ+32MO/uQm/yo715ENMFwMa6C0DkffEggnOLFVPTdBNT5js7/2w7CT9hf&#10;5+/gdwbAsxaTG1yOqw9OaVVYMRfcQfpCfBWiMprPAJjcgMsE4K+Ta/Cb5LtIyqvB6PAS3BtKrJTd&#10;w3xyPIyZKdByqUiMgy4jFZqMFKynJvDDmQFDdyv29FY0Mn5FJ1ci9WYnEm80Iu7qHQyPzmLf7oSu&#10;vw/Ke+Vw1FTB1VANd2cjfGKGnOFebA0x9vb1YI/32aP57QwRgCODcAz2Q9XVDd/qOt7tHNB+/MHj&#10;c9W2PfYBVASfjjHXImwu8CQILSPBdzbae7a9z8Z14rrOuhe0wLOo+zIIup0Hb4K7vwjwHTz8gMPT&#10;z7Fz9A6evReMpo8Ym0+hsx3TOHcxv87oO29D97gVdT163KrbQP7dJVr1AnJvTyOjcAQZBX1IudqG&#10;3OIeQlAJo/cQnvsHcB244CEE3VtaaJks5FoptvfcOGKfeCw4UElg6O/Bwu1iTOfmYikji/DLgTzn&#10;KuazszCcn41xvr+6am9hoL8WFrMkCEDvlh1OYYFb27D7DzAyJ0EqDTziahWS+VlIG5Aihp+FvAkT&#10;7j97d/5p+XnUzwaA+6fPUTywgaimWcT0bCKqV4nwTgWixKhv3TIuXG3FbxJvo6x5GHKjAzran8Jl&#10;ZmwwwOO0YnNiHG1FRZioqsZySwu6eLkiKwMNxQWYG+6CWbnKuKzDgduI+7TGXbUM9o1laBZnIZse&#10;g2J+DKaNGfhUyzi0KPHATWiKOd0IWq3Fg7ahZcRmVeFCTBnh0MxuC55fQ5yTQ5yH4wx+//ttft+H&#10;38d14b8zybND3MThbWIy0/BkYYFDyCwaQlRmczACfxJbgU+jK2mkYkfpaj5PKSqr+mCS6KHqH8JI&#10;eiqWk2OhSYqFMS4WhoREaFNToBA7P2cmYZlmYuzrxo7agZa6UUSnlCG5uBlJtxqRVFiG/sExHDlo&#10;PeNjUFXdZfythbO5Bs6OBngH2uEb7YGXEPQOdCMgnqevCzv9XfATiPbeHmi7e6AbncCp04OHO4eQ&#10;q4yQGb3Q0vL07hNChpZG0JkIPLGdz+S4D719P3ikh9q8A6UxEISfhYYogCi28wng3X/0BR48/hIH&#10;Jx8Iwre0wFcI3H8JP2OwM/CU93/I5ziCXL+HBYmX8LOgd1yHJr6/yho3UVC5gjzCL+cO4+bNCWTc&#10;FGevGw+e3yQptxM5N3vQN6Wg+R1j/9ERPLv8sg0YoJDNYGSoFRbNBo7senjFjOJiV6GcbMxlZmAz&#10;JweKrFxsZmRjgesWS4qgGGyDXb0EvX4FfWPNmF0ehtOrR2CHf1cvIehxw8+/jd7mQ03HKK6I6clu&#10;tSKlYwmpvVLEdkhQMGHF0YsP55+an379LAC4d/oMxYMi9s4SepsI71MjvEeDiHYF4pu4vngIv04o&#10;QxY/jDObSn5InNDatVDZdTC4jFBqpBjsacdgaxM8aiUeOmwwLS9grqsdDXdu4m5BDjpryiCZGYZf&#10;K8ORVY9TiwFHTjM8YkM1wej2GhDwGeAXcwbaVPA69Vxnp2E60T2xiJT8GkLmNi4nViEmqQUxca2I&#10;jhcnIBLx93sg+3NbPPYj/P4AoN83PwG+swkOIsTuLozBSVd7kF82jcS8LlxMENNYCejVIU5MfhB/&#10;F+nJZVgZ3cAW4+bi3buYoOVtpidAnRwHfUI8TAlpMCTnQJmRwUichLm8VCgYafeVBkz2TSM58xYS&#10;8u8hoaiSBngTfb0DOGCEtQ70Q1p+BzbCz9pWA3t3Pdw0Zt9IDzxDvXD1dsLNv7u/ux27hOHu8AD8&#10;I/ygj45COTCIgNaAJw8IO4sTKpsf5u1TmGl9eoJNy3irMm1DZdgitA6CxieO75VpvbQ3D8F4hC1a&#10;n2hhfQ8ef4Hjp18HISjir2/vOdx7j+HYpjHSJk2M0TrrIRSGfSzL/JhYsqN7TIumPjkqWtdwu3YJ&#10;hZWLuFo+j3TCL7VwlACcQFrBGJKvDSM5rx8J2a24eqsLkysaePcfYGsvgO1dB78c1ViZ7MJsZz02&#10;+WWwcfsWVsRuVTm5kNH+pFmZWElPx3xuDqQ197C1OouHhN39fRt8u2ZIDCuQGtdofgZapJMpwwGr&#10;Xew36KMR7mNuXYOc0mZ8klnC9DOEjO51JHdJENUuRcEU4/aL9+efnp92/eQBuHX/EYpofjHNC7jS&#10;voELXXJc6tYgsluPhHYVEqsX8Ju0GkRmlaN3cjF4Nje92wKNRZy2UkcbcEBt1WBZugQN4bbFOLzr&#10;tiFgM8Br0kC9Oo/+5jqUF+SikhFkrKkaNq67b9Rix26EmRDVEHgGt5qxSwGdRQqDVQGz2wCd04Lh&#10;xVUk37iHX0Rfx4Wku4y99QiPa0JMbCtiGX2j/swjPP5LBwH4h+Z31h8BKPbtE9Cj+bHFTDKXE8T0&#10;902MbOO4VjaBKym1wamyohmD4/nzxUWX4FYu7WyFv9/AJIbS0rGYkQx1Thp06Sm0wGRoE7JhSCyg&#10;BV7HZlYq5q/GY6kkH3trK0FINde1IfPabaTfKEVFXQs0G3LsKtRQtbRCUl5C+NXDPtAC51gHXCNd&#10;8Iz0w0fYeft74entwlZ/Nw7GhnAyO42juVnszS/AMTuPA5MVb5++go9R2OjfhfnwEUzbj2AkAMX2&#10;QInKBYlSWPdu0PRECyMUEXjv+F0QdiLu7hy9CV4XkXeX5hfc3rdFOwycwOI9go4AVZv3gtsWl+Ve&#10;zKw50TehQ0O3BHebV3GnfgHFVfO4XkbzK55AcuEwEgsH+b8eRXL+GJLyhgjBIaRc70N8diMKyjow&#10;s6KE0x9gbHVhf8tGm1vBWGM5RguvQnLtOhTZjLt5OVjm33opJwPLN/Ixd6cIpvFBPPHbsO83wufX&#10;E9RWGqU1eCyx3qSERZxMX5ynxmuFje/drT2arsOPrqE5xOSWIfx6A7JaFpHRI0V8lxThbTTBSRNO&#10;X/30TfAnDUAf3/y3+jaQyH9uOPX+kw4FPu3UIKxLT93XIpkRJbq4H7+Mu8lv6jasa418g3v4BrfA&#10;aDXAbDHB5qTtuc3Qe0wwifWMxEaLGjZxVjbCzW3Vwq6TY21mDJ1VpajKz0J7aTHkc1Nw28WklXyc&#10;WwudVwOVWwUlQajzmqD3OjAjleNOSw+uZNzCL+OL8WkSI2ZKI2FFG4tvDcIvOkmcmOgvhOB/ic7n&#10;5ieWH3dyJvzCkhoJQbaYLzC+BvE57SiumUfCtXZcSqnGlaQaRMTcRSIB2HirAzvrVqgbujGRnAZZ&#10;TiZ0OelBAKqS2Ak5UCfkE4b5kCUTkGmxmMiIhaSqDIeSTWwptdiYWcbS1CIcKhO25DqYhsaga26F&#10;vqEe1s4WeMb74Z4agGdyEN7xUWxNjCMwMYbd8REc8PrJzCSeLS/iCaH6YHUV7oUFBNRaPD85hSew&#10;C43LC03gAHqCy+g5xobKiWWJGQq9Lwg9Mbghom7g8PUZ7E4/BGOvsL3gri67YjeXF8Hrrp0nfI59&#10;GF2HsPC5xBEjm2ofFqROTKxYMTCjR3OfFPeal2h+87hZOUeoTSO3eBzphSNIuTGIhMJ+xOX3ITGf&#10;ICwYQWrBKNIIxaTr7QRiLcpqe7EiU8PudiJAWB36zHwfDWK4vBAL165iPSsNy7mpWOR7zNhaB//M&#10;OKQ9bVjo4d/KpGDCMNHw9PATfFsBO+xWHZbEGeZmZ/nFLXamdjLdmODd9RGIe1AorbhT2YOIzHtI&#10;qxhFTo8EiV0yxHRKcKVDimuTBjx89dPeJviTBaBz5xhFPWtIbVlCfMcmLncSfl1aXOoyILJdi8Rm&#10;KZIrpnEhvQIRBFDPxAItzR08zMhgFxMVaOFwWglBQ/D8CzqXAUqXmMvPwCilo81xvUMPu03LmMt4&#10;y6hrU0swz1h29/o1tNfWQK+SwcX7OTw6WqUacgJQsWWCNuDGvFqDktZeZJe3Iu1OJyJzG/FJcg0t&#10;UBx9QTilnR2qJnZZiU7+a0BQ9EfrE9v8zuJuEIDimN9kcezvGfyE/YWLU2Sm1CGvdBR5ZaOIzBTn&#10;EqkMDl4kJ5Sjq2oY2+sWrJc2YopxV8VIpk2jBSbGQ00DVKZkQZLCuMZWJWdDnpqGJUbk2cwkyMrK&#10;4B4ah29uFdbJeZhGZyBp6IDkXi1cHT2wNzXD1t6K7alRuMcG4Rodgo/A256exv78LI4X53C6uIAn&#10;An6ry3i0voKjjXV4FhfhV6nw6vQRdnb3ad5uKJ270HlO+L89gYQxV8RdMcGBiLOixSCHsDwBQHFd&#10;7Ory/X0AnVx6GYn9vJ89cErz4/MSfira34rSE4Rf35QOrQMy1HSso6xhGcXVc7heOoWcYkKlaDS4&#10;LTX1Ri8NsAdx13sQn9+DlJvDSLspbLCX3cm/cx8K73WiqXec6YMA2/LgaMeNgEWJhbY69NP4Jtmq&#10;mlK4R3twwvfaG78TPo0EQx11mB7rwZbfjJ1tG1x8T+577TjwOLA5NYWptm64+IWzQ7O0bplphi74&#10;AwE4HVsYGlpFXDotMKseWfWLSOmQIbpTjogeBT6jNGROaHDyE4bgTxKAtu37KOhcRHzdDGJbVxDV&#10;rUB4rxaXGXtjuk1IbFUjtZbrr7cROMUob+qH1GCFhXHX7NLCYJbD4zZCrVzHwvx4cDJSg1tHg9ND&#10;5TVC5dRBS7AZ2Ca7Fla2T+ybJU52rtdjtK0TdSUl2FyYgY0RxOnU8HlVNBEjjId+rJgtKG0d4Gvf&#10;YASpQWH1DHLLJvnh6MNFAuizxNrgkRdiVDYiRZxovOsMgiIO/yXbAz8CMHhEyUf4iT4HX2ozX1Mc&#10;8iZOj9kYjL5iwtSbVTP8kIoTmlchPrMOUTHF6KobwfamDcu3ajEZmwpFCu0vMQnq2DhCMAUb6bS+&#10;zDSspWVCnpxFIGZCRkBKMlKgzMmDJCcfksISrN0sxWLBHWwUlcFY1YBARzcc9U3wdnVhf3IcW6PD&#10;8AfhN4kDgu/B8hIerqzgMY3vydoaTgnAhxtreKxUYJsQ3NWq8fb0IXa3xKSlbmgdh7Seh/x/3Q+O&#10;Bru2HwcHMoTZCeAJu9s9h58AozgSxMrl2e4vT4P7+dm3xG4wr+E7eAWT64ix14cVBb/EaH9Dcwa0&#10;DclR27XG99ES7tQt0/5mgidryi4aQRbhl3FzAKmF3Uji3zCxgMsbfUgq7OPfdIDrepFbOozKDj6u&#10;ZoBxuRp9k7Nw+rzYo6k9JLS8K4uYKy/DctVd7K/O4SW/eB/TEI99Vuzwfbc4M4zmhnLIN2fxgNH5&#10;vtOMp34Pngf8sC4sY7y0CvqBMTx0WBHYsvL3sQWPLvF6tqDTOlFyrwsXYm8h6c4wMjtliO9RI6KP&#10;stCnxC8I9exJLePwT3Ob4E8OgGb/AfI7F5DSNIvoxkVcal7DlS4l4afCxXYl4hiB05slSKXVfJZ4&#10;m/GjArMSNUw+N61OA4tdDi8jq5vgGu5sxEhPM6wWOT8cBkYqLZQemqBHz8tiG54Begdt0KaBg29K&#10;n9WMBy4/5LMLqMjPx/I4zcUpTpCuhtYoJUQJVY8LzaNziM2+h19duYFLcVVIzhtA7u0ZFFQtI614&#10;GBdpXp8m1BI4YuJSMQNzJ2JSu4MQjBI7Mf8o3M46uFvL7/bt+2F/BOD37e/M/IT1iRFgMctzcH8/&#10;/gxhBKCY3LTg3mRw6vyw1BpEpdcgLPom6u52w7tpwcrdZkwkZEKanMHImwhlTCxkSYlYJugWslKw&#10;lp4KaUoalMmphGASVGkpsGRfhTH9KvQ5BVBfuwH1jVuwVzHSNbZiq4n9/+fuLbzjyNJs3//vrXff&#10;3JnuriqjWEoxk0GSJVnMzGyLmRlTqWQmpVgyu8pV1Tw9PfvtL1LpUrlcPX3nDnSP1vpWREaEIiMj&#10;4vzO3gcbWnDcN4DzkREc0/YeT4zgbHYKl4Td1dIiITiHM9rdFwuLCvzebG3g3f4ufKtLONfs4duL&#10;c9jNdmj0LshQVjpa1o0DD5X7iVK2JzZXmrgo8FNqdmWAgzeK4pN+vtIeUMr8bL53MHBdR/VodknP&#10;j2+UNn+L206MzOnwbEpD57CNuu5VlDTNEX5TyKucwKOSMWQWjCA1Tyo9emlzu5QRt2MJwFhp+yhq&#10;MKuD23qQXTyKJzXTeFQ+TJvM55CUSyBWYmZ9C16fRxku/7WRtr2nC3PNDThWb+Cl04gjyXAJQC9h&#10;ZmAG3d9Rh6H2GhwfbOFbKsMr3g/n1Az2qlswFJuB+YISHK+u4MKqY+ZO5+LQw0LH43L6MDWzhbi0&#10;CrqQeiRRwcZ17iK0R42vOrfxq/ZV/KJxCVlDe0rX0f9pf/+jACjjsGV1TCK2cRxRzXO0uiv4qnkN&#10;X9H+ftm6gTst61C1b/IhzyA8sxa3oh4w5+3DntVEAFLNmTdgNctk5PtQzw6jt6oQm6P9OKTldRB8&#10;++Y9bNIGr1MN7tAK7xNo+9YDaAlCq80Aq1aLc5sLu7RiJRnpWBgewJFdXtAdpUxRb7VgeHYZiQ8q&#10;cSvoCcIiahFBVXc/rEkZxTn16SgeVc0iIW8A9xLrqRCrcEcARcUm+0UJhsd10hZ/XgkK/O6pmpTw&#10;t+/7dH9g3T+6y03LG0z4KTO/xROCMtCpDHMVL/OElCOBikXKAkOTZSj9CoTHlyE/pw4H89tYaexC&#10;Z2QsJiNiaHUTsBEWidWoKKwQdMtx0bTB0dikJd6OJvxiVNiMV2E/JRGG5DRYM7NhysmBubiQ4KuB&#10;s7YG1vJKOBuacdr/HOeDwzgeGsTJ2DBOpidwPDOF0/k5JY5nZ3FOBXi2uIBX2+t4ubcB3xphaDXj&#10;3ckZTAYHLPZTOH2voTEfY0NNGDoucfbqtzh//Tta3t8oo7vIAAdig92n/jZ/EtLo2XnyHhZC8YCK&#10;T208pfW94HmuaH0vMLfpwvMZHbpGdtE0sInKjmUUN0rZ3yRyqOYfE4DZfJbpBUMEYI8y0Ky0qYzh&#10;UuxuTFarAsbH5VMorJlDdtGQMj9zcDIVdpbEUxQ3tGJXvYerYy9eeR3QrcxjsKUOG7OjdBpauGy0&#10;uz4rPB4jfE4t9pfGMUwVqKYVPl6egbqlGUuZudiIfYAlVQYm0x9iv6cbl7o9qkQdHE49TLTIdocb&#10;BqMbpdV9fNYFiMztQ2LLBiI6dph21vEVLXEwHdSX9UtKxcj7739/ndr+Z/z9jwHgjsWD9JYRxDdP&#10;IKplDiEty7jfvq0oPwHgraZVhLWsIbZ1BZFFz/FV3FPEZxdhjLZJhh3X2Lah06/DbWTOu7eMqcYy&#10;tGcnY7+/Eye76zihwrNQ7e0ThDK686ZDSxVIABKCOocOJuasZq0aPqMBs3zRKh9kYXt6Eh7aDsPB&#10;PuxOD7bURuSVtVD15eBWcDFUEW2IVfUhPKrDD62EJsTnDCCrfJIwHEJIahO+oh2+Ey09MUQJXtvh&#10;QMXIJxC8CcBPIRjY98M2qkDCVYFfnIQ0dm7AfUYQVaACwIQ6fnclwpJk9rgJpDwZIJClf3Al4lPK&#10;MDUwDcPUPIYf5eJ5VCzWVEnYjoinEpSyQNphlQo7kSrsMdRR0dijMtxKUGE7I0GpMdZlpED7OAMH&#10;RQ9hqMyHrrQI2qJS2KgET/ue42KI4BscxOnoCE6nJuGT2t7pGVwsL+NyZRUnVICnK0t4ubuJ47Ul&#10;uFcX8Za27/zwmKrbCbfnCq7DV9gz+JQh7d1n73H+9rc4ffFrKr/vCD+B3bUNlprfs+8U5Wc5pAI8&#10;ekP1+BJ7hN/m/iFWdlxY3HHT+roxseLAsxkD2oZ2UNu9hvJWv/19UjlJ+zumDCybQvUnQ4tJ3+oY&#10;qr3ozDYFghLJub3Iq5pCUe0CsmiVY1JbEJlSj6j0OqiyaxCR8RTRaQ/R1tMLGdfvhBB0MyNdX5nF&#10;5toc7b0ZLio4qxS90LW8OjTgjV2Nre46jBc9wEz+Q8wnp2I3hio7OpsATMdgTBIGcx5DNzmEF64D&#10;+Dwyj4g0unbC4T3BwOgyIpOKEZzuV4HxTDvhhGAQ08+d1k3ca6MabNrEgzEj3v36fw4E/0cAcN1o&#10;R0rTMOIaRhHVNIuw1mUEEXp3O3Zxt3OHD3AD9xtXEENFGC1z+2Y244voQpS29mKHVtYgZXOGTdgN&#10;WzgzbsMyM4T+R2moC7+PyZyH2GuhLVucxZGBIHMQll4L1pzXEHQeQO3cx552gy/jATwGNTpKC9H6&#10;9AlsO5vwWazc7oTZ4kNz5xShk49bkUW4F1WHsMg2hId3IlTVRuvZhjuqBtrMBkTTGmWVjSOteARh&#10;GW24HVMLmchIRmKRkVsUKyzNWlQ/wO8m5D6Fn0Rgu8QP26Xtn7/cLygQCgAl/BMnSX9gscNJOb1U&#10;N5NMpM24E0sbHFOO8ooe6Fe2sNnageGkNEyExWI9KhF7KtrhsGhoo+KgjYzBQbgKOkJRGxuHvUTa&#10;4dQ4rGcmYPdRCrbzkrH1NA37ZU9gqKiEpboe7pYOnFEBXgwP44w2+GJyCi/mF3C1uISLhWVcLK1S&#10;+S3jjCB8o1Hj9YEaHtrfC1rFr8/PcOQ6hJ0ZotN9AaPtVGnyYvO8welL6cXxGxxffIvjy+8UCAoA&#10;AyO6SPmg3nlG23uuVHiIdd41nGCV8JtaMWFkwcAwMiwYmDagdXAX1R0rKG2cR4E0e6H6yy4aRWqe&#10;KL9nvGcDhN0zKugeBYBR6S2K8ntSPYOCujkCsh+xaQRjUjPiCMH4jGao6EyiH5QhIjUHWYUlmFha&#10;ohJ1K+MHSi2utCo40Gwqc09f0f5e8f27Mm7gaH0M641FGMqMwVQiFXdCCvTJD7CsSsZYVAKmHz7G&#10;YO4jTDdXwbG/iGPvARXyHu+Lhb//BFs6CwqrOpUucpFPuqkC1xBHGxxCCN5WhMQebrdu0w5vI3fa&#10;hm9/98fr1Pf3/fd3D8AVnRXxdcxla4cQ1TBNlbeCENrc+4TfPQnmXPelt0fTEuKbFhBW0ItfxBQh&#10;KrsaQ8tb0LkttDY7MOo3cUp159tdwkJdCdpiI9EeHozeiHD0RKkw/jgH6oFnMG1uwMJcWeu2QW01&#10;YMu0g13bJm3wBnPpfaxN9aMsKwGTnS3w6pjTWlzcforpOQ1f8Fp8EVaE4ASp5aWSk3I9qrm7EQRT&#10;lN8GS5nfXdrR0NRWpWIkkyCUWsNbhOCtKKmZlcoRKsFYUYGEnkqg6K8hFuh9Cj7lWH6XjPv3AwRv&#10;HCPlgQr8ZHm9fg1B/4CoMhRWLcKTG5V5Q9ILqAKjK/BFhCTSOowNrcC7toOdukYMyGTvKtrg+DRs&#10;RSZAQxgeMPEdRCRgP5yKj9v16VnYSknGekYyNh+nYyOfQdWiLi2BpaYBntZOHPX24Zj3+oQK8Gxs&#10;HBczM3hB+L1aXcOL1XVcCgCXlvFyYxPv9vdxtsOM62AP356f4MXxMZxWB1zOE9jdV9CYjpQGz6Lw&#10;Tl/+ntb3e5zRAr/4+k9KDw+H72uYXS+o9mQYrAto+ay0thMYnJdcXtDy+rC048QkATgwqUH32D56&#10;Jg7QOaZBU/8OKttW8LRuFrlS9lc6gayiCaQ+GSL8niElbxCJhKCU9YkKTKWClkzkQcmoUqwgdjia&#10;GVxsSjPikxlprYjNakTcIyrBrBJEpuWhuKkDGwYTbCc+WPjO7Wt3MTLYjb3FSbx3GnClXoO6tx6T&#10;xWl4lhGO6ZRorKUmYzUxGXOJKRiRgRKKn8I3M8VMYh4LfU2YG26jetyA3aWB2S0j0DCDPvRhcJbu&#10;KO0p7qRVIpZCQSXDwxF+QYTfrbZdgnCfIFTjF827KF7y4Pvf//N1Kvz7/fu7BuCyxork+iGlP2Nk&#10;/STht4wQKr/77Tu4176He8yxgprXEd60gjjui+NDvU2b8cvIhyhq6lcGHNWZGfo9HBJ+J1R/6/1t&#10;aE2NRUtUKJ7FqDBC5TIcHoPO+xHoTaSVKCrD1sgYDvUGnNjs8NjM8Hj1VBu72N+dQkNxJuqeZMBA&#10;S3ZipX3xnEOtduNp+QBuR5ZQ4VF1JXTivgxESuCFyFJqd6Oo7Ai1sMQOpczvtqoWoSktSCsiBJmw&#10;VA+6cCu6Bl9FVuNuNGEp/0eA3eP6fcYPQGtVQCqhDHZ6/TkAwR+pxJjAnL6iLgMAlAioQMIwoeG6&#10;PLCOCXoAjwjksOR63I2rwu3ocjzMk0mPNDhc28ZiTQ0GUtMwQDs8QeW3GpeCzbhUbMSkKbEel47F&#10;mBQsxadgLT0da9kZmKfCXikshLq8EoaaWjja2uHt64Pn2QDczwfhHRnF4fg4jqemcU7oXa2tc7lC&#10;BbikwPCcn327O3jtdeDbywscOTwwmxxwUP3ZqeKkgbPj6GucvflnnLz6vdKP99U3f8a774Grd3+C&#10;6/Rb6B0EpeWE8DuBmkp9W+9hpnjCbefY1PpofV2Y3XAQEHq0De6gsX8DDX2bqOlaQ1nzIvKrpRJj&#10;Cg9Lpml/J3ifhhX4SRs/VUYnVZ/ct0kUNSwp8ItIa1LKU1UZLYjOakUMlZ8owdjUdsQSiHFZLQSm&#10;TFJfgNgHJeiZXITRewTn8ZHSNGtu/DkmOxqx3dOKteoyDGXEYyA5FJMpEViiup5JjMNgQixGcrKx&#10;3dWMw80FvCUs3/qYcW/OYGlmAGbjJjw+GWnGyN8t8494scv7llfRhdvxhYgq7ENC8xKi2raoAqUF&#10;hRq3OvdxW9bbd/FF6x7KV/7+Ifh3C8DZHQMSqp8jrnlWaeqiKD+BH6F3r00AuMP1LYS3bSCmbZUP&#10;cxHRpYO4FVfIl6wYY/Mb0JqdMFD6O00mKrUD7NH69pbkoutROvoyUtAZEYFBJuS5+HSMRyZhKDoF&#10;fTFJfNnSsVxVA9P4BHzb2zhhrnywOo6+lqd4mhmF6d4mHBn1OLZ7YDEdor17AZGJAi4quIRW3CGo&#10;ZKLyj4CKJaAEfrEdyrqi6Gh3xfYGJ7cguWCQlngCMY978BUh+EV4NcFHeMkwWTGi+vwADMBOgR+V&#10;XwCKsl0A6Ieg2OFG/g8BJ0NtKROZCwBvqkAJvxK8fz0eoAyEEEGbJtNnxhHGMoVmGH9TRHw5nj7t&#10;wsrkGsyry9ga6MFwYT56U1LxnLa4PzoBvVHxGErIxFBiNqYz8mCqacZRZy90jc2YLi3HeEER1iuq&#10;oK6uga6pEebOTtgG+mAbfA4HbbBjdBQe2uDjuQUcLyzicHYOhzOzOCIET9QavKZ6+XD5AqcuL8x6&#10;K6wEmcv3BlbfW8Z7uC9+g1OqvYt3/4yX3/yrEgJBWZ69+RPV1XfQSFtBAaD5EJsHLlpfH2F4jm1a&#10;4BX1IabWHHg2a0DL8y3UdK+gunMZVe3LKJEubzUzeFQ5g+ziKaTnjzPGFAscld6BhMf9KKhdQVnL&#10;hjLARFR6KyJphcUOhyU3EIaNiBLrm04ApnciIaMHcWkdiE5pgiqlBqEJhTxvIwGsgdt3jiOvB9a9&#10;LSzSYXRlJWMgKQGzGXwf01OxQOs7EhuG0awkzNeX4mB2CCd0JZdnVrio9hwMl1unjF7kdOkJQBvM&#10;DhMOrHqqXysV84kyYGtoUjHu0a2kNC8goXMLEZ27uN8pENzFnU417jB93ZYKkpYt1K648ds//uk6&#10;Vf79/f1dAnBmW4+Yyn7ENs0glLY2pJ0PrZPwIwAV+DG3CiIAQ/k5om0d0S20vw0ziMyhsorIRFlt&#10;J/YNdhjNDtjMZrjMRhj3NvCstRoDtcXKaC7a4X5M0zo8T0xFf0g0hkOYs1K9zMpAp2GR6AwNw2Bm&#10;JuZLS7FaW41nTx6iMC4ITcXZ0K3PEqgmHDmPsbikRfpjQkepPKD6IoBkwnFRfwEABiAYEijbExur&#10;HNNKJVhHaNYjPq+fEJxEAi2VDEp6N4rWVJQgjwmAMKD0JAR8Ny2x7AtLIGCV7+U2pezPX/kRUIH+&#10;ssCfQlDiHmEpVljGCnxcMc1rquX+Sl5vMUKinuDBgyoM9Q5ib2kGB4vT2BsbxhaV3Aot7VJbJ9b7&#10;nkEt7dsm5mEfnoZpaAq66XnoZuepZPqwThjKHMH7Lc3QdbZD09MFTX8vtFSC+qEhWCcmlLBPTcIj&#10;8FtewRuLFb959RpfX72G1+bG/p6Wat4Bz8l7OKnszFR+luNv4Dz7HodXv8b529/j9bf/gou3f1Bq&#10;gi/e/gmX7/8Vvld/gomg1IgFdkiN7zHhd6b0H1ZbX2Dl4AjDS2Z0jasV9afAr2MJle0rtKiLyK2d&#10;xWNC8EHZNDKfTiI1b5Qqrh8puUMorF8hJNeRXkDll9pGi0nQZXcqZYKR6c0IT2mEitY3WgBItZiU&#10;0YfE1F5EM6OUcsHY1FpmnkWoaXoOg9GDq+NzvLDbYJubwXDuIzxPTsBq1gMsxCdhIiEes4WPoHne&#10;Dvf+Mk59JhwSfs5zM7Qy4vShBvZDWl7nAe2vQekfbHXJPCM8hkuPTMOwY0FmYRt+EVeE6IpRxLev&#10;I7RlHfc7mK66dhHUzbTF5b3WDQS1ruFu8waa1tz4w5/8cyD/vf393QFwZksPVWkPohum/fCjugvp&#10;WicEVxDcyujY5uc9BLdTureuIrxlEarGWcSVSzu2QgSpsjAwugCD1YUD2liTWQeTSY2d3WX0DTRj&#10;ZWEEl9KY1KyBZ32ZCbEHUw/zMJaQimGVCsOhIRhXRWEoKgIDtMidMVG0yxFojAxDd3Yqc90RHEt/&#10;S6sDOp2TL+4wIfRUqUiQ8j0FbDfAdzMEgqICRQ1KDa8AUHqE3FLV4HZMDeIe9tJCzSAtb4wwa1Mm&#10;QRc1F5rgV3YCOoFc2PXnAAClR4mALzyxk3AUdSiVH2J/r5u+fIxPASgRsMOEYEwdbVsPE/wykgqG&#10;EKTMm1KM8NhC3AtKRVREKvIePUZrQwWmBnuwzUSqpm3dXFrCzOwMxicm0dXUjsK0x3iU/AA1JVWY&#10;HxqBdWUVbgJN2q25JidhGhnELuG31d+DDcb2sz7oxkdhnBqHc2EWl3u7+M57iN+9foMr3xG2Vzcw&#10;M72ApTUqcbMPjpMPhN8HGA8JQN83cBCGnnMZy+/XePHuD7gkCM9e/QbHtMPHr/6IY9pj58X30Lqv&#10;cOA8IwQvqQYvsc/YNp1jbteDZ/NGdIzuEYDrhN+yAr+K9lUUiQKsn0NO7Yyi0lMKaH8JvofFM7TH&#10;O4TfJlKeDBF0rVR8tLyZXYqSjkwTm0ull97+o4hL7UJSSr8ScUlUkIRjVEIFUrOrMDG5gROqtJd2&#10;J17sa6Dt6sSzhASMxsZj4dEDbDZVw7E2jSvHAS5ob+1uZgjOPZiO9NAdHsDg3ofZfQCLg0rQY1IG&#10;4zDY9DA4ZMpNE9wOK62xAy298/gqsQK3H3VQZCwxDa0jiE7qfscW4beNsJ5dhHVTXHRtIIoK8X7z&#10;Jtq2fPjj3yEE/64AOL6uRVzlM8TQ9oYQfkG0vTK6SxCtSChBF0bJLkPbhzDXkn3BtL3h3BZTN4Wo&#10;J50ESS6yCuuwpjHxJbdh16jGgW0PWusOl7tY0a5gw7ABk0OavOzCTQge6/fhWFrAVnsTRh+no1sV&#10;ip6IIPRGh6A/IQrtqjDUhQehR5p0yNDsei2ObDZYzW48H11GRGIhbkcV0i7+PPiUuFZvYfEEmIRU&#10;cshwWAKseCrBKH8liCqtF9mFM8h4MoGolG7cjqRCJATDE0Xdie1t5v8LAP0Npv0A9CtAOb9fMTYr&#10;sLsJPj8UBZQEqdQ2fwSgQNEPwLu0zXf5v2mls3hYtYD7ibU8dynSHtQjObUYqcl5SE/KRHJsDB6k&#10;JODpo4coLyxCaUUlVWMF4V1GpfgEOZkFKMwrR0lBORoqazD3fAi29U18w/v2z4eH+GC34EK3j3Pe&#10;+0uLFq8dZnztsuFbjx2/PfHhz+/eAr//A/703XdwGIyYm1nA6sYe9oxOPtcz6D1voHG8gs5FG3xE&#10;ADJEFZ69+B6vCcCrN7/j+q9xokDwt4Tg7+DlZ9MR/8dNAFIJCvx2rVdY0vgwumxCz+QB2od30dC3&#10;hkqqvwoCsJwZbHHzEvIb5vGwkvB7OoiUwiHkVM2jpnMfpYRf0uNBhCW1IoIAFPjFZvfQ/rYrE0/F&#10;fAI/JdL8EExMIwATu5GQ0oH4lAZEUpGVlndAu23ApdWDtxYbLtbXMPEkF4PZGTCND+DEuAWfRwuf&#10;j/bWq4fLKyPDGGl1GVJO7TrA4ZERxydW+A4tcLuMsDq0tL9aWKQyxGogBF1Y3zTQcbTi/0uqQUT1&#10;LGIJufD2DQTTTQV3rCOM4AuXgRO4jCYMI9q3uW8Pfftn+NO//Ot1av37+Pu7AOCf//yvmNk10fYO&#10;IKJ2grBbxn3GPVrbIEZo6xLhJ7CbRygjmDAMYsh2FUEYS3tyN7Med+LzUds9qnSS33MYsWXdxq5j&#10;C9vWdezat7DjUmNTmrS4dfxMVaiXmd/USvchj2ELZqrD7c56PH+cisa4EDQnhKE1SYWhJw+w1d2O&#10;M/UuTmip7TYHtg7MSrOCL8MfUTlVEWQCp0+gdwN+IdfWNQBBafAcrqhBgouKTlF8UQ24E1GvgC89&#10;bwIPns4wEfVxW50CvoikTp5PlKPAVuK6PDGgOpXvD+wTCAr0AiHwkzLE67JDxSYHQNjI65PxAnkN&#10;MU2IyOzDo5pFxOf0IP5BM/qGtzC3oMHq4h521/awOb8IDROndm0d6uVNbG6osbavxf4BM55NLUzb&#10;vEc6N8w6G0w6M8xaPbwE2VuXC789PsbvT07wu/MT/ObyCL9+eYI/vLvEH19f4M/fvMafPrxXurp9&#10;+/IKH169gtfugNt9iJOrd7S9b2DwXkHjEoBdwEgQ2o7ew+K6gvvwJa5efY9373/P5a9xevEBZy9l&#10;AIRf4+jFdzjiPtfl17TCMnYgbbDtXAHg7I4H/TMCv22l/K+hb11p+FzUOI/ixkVa3HnkVk0hs3QU&#10;meWjyCMMyzu3kV+3xHvTR/i1IYpAi87sgYoAVGV2IoqQUzF+Ar8bEcP/iUuR6ERsGq1yXAlBWIRn&#10;fdNwG1zMGBx4ZdArSnm4qhROzSrOz2QCJSnrO8Cxx4hTGQhVvY6dqSGsP+vG6vMubE8PwrS7hDOT&#10;dKczw2cTO6yF80gGTLXBJYOmGt0obxrCPyWW46uCQURR/am6BIK0w1S9Ed3rVH9cdq5z+y4iaY/D&#10;6biC2/cwoCEEmV7/Xv7+5gH4r7yXQ8v7iCrvQ2I7ocYc9x7jLsF3X+DH+AF+tMTcF9RM9deyikg+&#10;lBjK97CiYfyDqLD0UgwubGHP5cCGNFmxb2LDsY4N6xr2nTvYp/JbN+1i22HAnsesdHtbt6q5nS8J&#10;49hKVWLcgX7mORa6qjHdVoHlnkaCcQLnhgPCz0QLYaR9cqBtchaRWSW4qypTYCMg+gn4GD8osx/K&#10;7wIQjIjv9CtBAksAKNZWQCcglOOTHw3jcck8kh8PKyrwoxKUNoXX9liOU8AnfYllFjjle29AkBHy&#10;KfyURtZ+cEozmTACVcV9kTxXWBzPk9CC7NJJZBUNISajDlPLRlhsF1ic28DS5DwWRkaxMjaKteFx&#10;LA9MYm5wGhPPR7A4NImFvnHM909imtufdz7H8MAIBvsGMNTTg6Gudox3tmOsrQVTnR0Y62jhMY2M&#10;Bgy212Gcn4eaGtFdU4mehjp0cr2+thbbe1qCjErvTCYmv4Daekjrdwqb5wXhdwkbFd3J6VtcXb3H&#10;61cfcPXiA84vv8WlKECqQu/5N/C9YLz8lnaZ56CK3DX6sKk7wfS6C90T+2h+voGmgS3U92ygjJlr&#10;Yd008munkVM5jgelI1R9UyhmZltKZSR2WJXdhVBF9XUjJrOXiq+L0QFV+k9t7+dCldpGNcjjGZGp&#10;zHRSqhCe8BQ5BQ1YW1fjyOXFhdMJx94WBjubsMTM2e45gNOrw4nHgDP9Lgzjw5ivrsLzjCwMJqdg&#10;KD0VfZlpGMvPhbmjE++3NvHaouO5DHC4jTATiBaHk6qQqnd2C2G03f+Q0YSQ+kXEdO8gsnOTAFxB&#10;eMcKIqgEIwjEKMJe1cl9AsG2LabNbTzTnF6n3r/9v79pAP7Lv/wLBpf2oKroR3jNOMIFeDJeGS1v&#10;MK2vwE8srsBP7G9w87ICv/tNa4QhH0yrGqp6fn7UhS+iClBUN4AdkwP7HiuVnhpb7h3suraYWHbg&#10;PTLB65VBIw+gs5lwYDdg13KAXacBaoceBtphp3Gf9lbDUMNn34PTvAEvLfQxgek1G6hm9DDanZjd&#10;1yC5og5fRufSItZeQ+fzcRN8sv4jJagAR47zA0vZRggKqO5GSU1uE1IeM/GVLiAhe1A5RrZJExcB&#10;pYRS2xzTcR3XMFS+W8oM/cf8CH4KAOU4AS//J7oFcQRgIq10BMGr4vffi6xF0sM+5FdOIjazDm19&#10;c9AcOFFZXoe0+ERkx8UhOyYSObGxyImMxyNVHB5ERyI3ltvDovEwIgEPIpORGpaAzNgUJEbFID4y&#10;EglREUjl/6VGheFBbDQex8fhYVIs0uPCkBEdhmzuz4oKR3ZsFLISYnlNKsTHxWNlbQfuk5e0vzL0&#10;/SG2tHaqmTM4PRewE4QvCLw3r7/F2fElLs5f4sXVN3j5+re4fPkbHJ594P++h/PkrdJTxHX6XhkA&#10;YUd/jNW9Q0ytOtA3qVF6fTT1baKiZQHFDXN4KuV+lWN4VD6i9OUtJwzK2taQWTKCyOw2hEvPDxn0&#10;ILub8BKICfyoBP8KAEaltn4MscqhaY2MWoSnV/J8JWgdGGeG44HPfQSPw47l5WnMLY0R9tLDgxZZ&#10;VN3kMJafFmIyOR3TfAYbUSnYSOB6fApGI+Ixn5CB/epaHC7P4Uop/9MrFthktVAR+rB9YGcm147/&#10;nVSKexXjiCbkVIRgmFQ4Stl6+yYBuEnwbV3HNj9TBTav4y6t/4ju/DoV/23//c0C8A9//Gc8p6WK&#10;Ku1BVP2UUuYXzBsf1rX5EX4CvYgWP/wCyu9e8xruNq4jpGEb0c27UFXP41ZyDRVVIZ6PrcDiOYKW&#10;D3zXsYs9+zaMzl1asXXolmewPz3B5RJsVHNWu16xv3uWfWht0u3ICOPOFhZHn2F5dhg2KkM77YbZ&#10;KcNlHUB9oIaR1tfqO0HT4CSCkgtxL/opgVVLuPxlBRiA4Md1AR9VXDgtbDjhI/ZTLHQAVKLyFDWo&#10;NH9pRmxGP7ILp5FVMIVI2iZRf4oN5v/cJbjECv+gACX8QPVbY9l//VkBoqzzOsR+x1HFRNOOEZrx&#10;kQ2ICq9FDM97O7gMITHVeFo1jdySfjwt78Ke2oLG2mYkRBJOcdHIiiWoCK2U4BAkhwYjQxWERzEE&#10;XFAwMkMikREUhTRGZmQcUiNjkEQAJhKSqXEqpCdGI4PL7PhYPCLoHiaokBMf7Y/EGDzkMiU6Akk8&#10;prikBIfHF3Adv6DNNmNb68CezsWEfAiH4xjHvgu8f/M1vn77Dd68eo8Xl+9wRqV4efUdVeD38Cl9&#10;gb+B3fdOGfzAfvINbIdfY994iYV1NyYWbHg+qUf78x000PZVtS4qPT+k18fjijGUty2joX8HJXz/&#10;FEX8gMo9sxWqR4SegDBDeoB0USkTfhmdnwXezVCliWX+AYASEenNCM2kos+uxJ20fGQ+rcfqhg6H&#10;BLzD7oHZaoRBJkP3mnBF5+JbX8RCUQHG4hOwkJCE7bgUaCKSsRWRiNnoZIxHJmI0KhH93LdQXw2v&#10;ZhNnVIDSvc7psPA8JzDZj1HXPYkvk4rwq5wWRLSuEIB7VH7bitKTcj+BnsDvBxBuI0xqhxuZBpu2&#10;MM57+Lf+9zcJwD/88Y/onFxHdMUzxEqZXtMS4beGIIJPansDFR6f2t57LbzxfAB3+QDCmQvFtmzj&#10;vthfgigjpw5b28zlZO5dyn6dneCz7cCsXqaNbcVAXi660jPRX1CI1YlBOKwaWJ1a7Bq2cWDeh11P&#10;IC6sor+qBg0lTzE9Ocjz7EFDRaihWtTYLDB5DrGqNiEtrxG3w58gSFVKkFUx6gkUAcuPoSfxUwhS&#10;/VGtRUjQ/obHN3G7vwxObLCUBwZAKBAMVZSbQLBPKRN8UDTD9QFlNrnbBKE0uA4izGRaTT8A/bCT&#10;8QCDlXI9UZby2a8GZV8IvzdEFGNsF9e7ERndiYiwekSGViM2hpaYCvB+RDkeFDxHWd0kHj1pwvqa&#10;DsvzBERREaqf5qO5rBBdFSVoKylDW0U1P5egvaIYzUX56CorR/vTUnQVVaCrpApdpQxatY7aKrTW&#10;lqOzpQbdLXV41taM540NGGltwlhLE0bbGF0tGOluRX9HM7o727CysoqLF++wo7Vgbn0f+3o3Dgwu&#10;GE0enBxR8R2f4sznxsvLS7x9/YEA/ACP+wpO10v4jj/g6EJGg/kO9qP3SptB2yGX3vd85i8xv+rG&#10;0KQB3cN7aOheQW3nCupocUtl0FPCr6xpEY39u6joWEVm8aAy0kusDHslQ15xXQAYliHt/jqUNoGf&#10;A14gYrhfbO+n8BMgShMZVRaf9yO+RxkliEwsQEvrGDPhY7hdJ1S6Xtp8C1x2HS6tWqh7OzCYkoyJ&#10;hAQsJiZglcvZ2HhMpaRjMuMhJjIeYPJRDt/3NHTkZmNhqAtHTgJUZpAzH8BDa223+zC9tI+EvAb8&#10;Iq0U4fUTiOqQZmWi9AR8ftsr6wJAaW8bgKA0mwlqWse91h1Mm6+uU/Xf5t/fHAB/+/s/oH1iFVFl&#10;/YhRACcNnLcQ2iU1TVwn/AK2N7R58aPtvdeyinu0IXdkft+mFUTxocQ0LeOLR234RWIxqtrHYDRL&#10;wjBBT5vrdOrgMe0Sfu1oSU5Chyoe3VGxaKCt6i0rgHptRjnGbKcadBlw5LLhpdEK6+wK+iuq0N1c&#10;B41hB3qXnkpSD43bAR2tQ9fzZUTEl+F+VDHhUUVAVSMioZ4gI2QUcP1Y7UkoYJR9VF5hhE54TA+j&#10;S7G/YQnSzEUAKOV5UhboB6ACK34WNag0bSG4IpO7kE0V+Lh0iWrjOSHYiluRzVSE/J9YmVNYoCY1&#10;wtKDhIriun+xVIJIWZ9sl3MrXfRk4nUVVSPBGaIiCCOYIKNaEE2FGCNqNKqav6kW+aWDKCztwvPB&#10;eZj0Nhho/zVrK9ibncLB9AzU03M4WNzC5swKYw6bU6PYn+f2qWkYZxdhY6ZinluGaXGZ6nsBezKS&#10;yfoCtFvcvrsL08YG7FubcDDc+7uw7W9Av8N9B7u4PDvB2cULGK0eTM5vYH3XRCV0hK09C2y2I7zk&#10;vlOPA6eHfHZXZ4TfG7x/+3tcXv4aLvc7uKn0PCdigT/QAlP5EYAml4wA8wI7ugssbngxOKVF++Am&#10;mnpWUN+5ijLCr6R+WgFhC5VfGZ1JRmE/EnM6kfC4U+neFpXBe0QQxj5m5pHFzCOtE+GptLYE2Wfh&#10;l9GhhKz/CIBp3Ce1wkq0IS6jGXHpzITii/AktxGrK1RszgvYXIfMzM3w2o041e1gub4SQ8kJGItR&#10;YYKqejIzFXPVRdAP98E9NYnDhTkcrS1hb+QZM5gKNNcUYGtrGoeHBkJUC5/DCq/NBYPOieLaPvxj&#10;7BNEVA4hrnuT6UogdxN+ogj9ABQQRtEqixUOa91kWt1EUOsuZi1/uxD8mwLg97/5HZpGlhFd+Qxx&#10;tBphBJu0P1La9HEpgxx8qvzuC/wkKNHvEpC3Cb37VIzR7WuIqBrH/04qx+20EvTOyph+HkLQAIPM&#10;kUDLoJmbRPuDbLRK1624NExGJ+IZc8qOtBRsPe/FlTKqrh4OOV6nwaXWgJO1HYxU1qCjogza/U3o&#10;HTrs8FxG3xHVn4NAGEAolV8krW90cjMh0aCEYmMJL6Wd3rXS+whAQkdp8iKqL7qf6m+AIOxWrLCo&#10;NKXvMNVfkBwv9lRgeQ1B+X+p/RUwBtPuRiZ2IyNvFo9L1pCaM8P93bgTQejKhOpUcgLLiKR2KKNA&#10;xzYozXOUJjqEYEANhvPawmiZRYmGxxPIhHJodBeiuIyI4m+KaqQ6lcqROmTn9aKibgRPCpvQ2TkE&#10;7Z4ey2NTqM/JQ3V6FirSslGVXYDizKcoyOAy+zHKH2ejLCsD1RmZqEvPRn36AzRmP0BNdgYqH2ei&#10;PPcBynJ43MMclGfz/x9koTwzHTUPH3B/FgoepKOvqw2HXg/UBwaMzaxieGodm7z/GuMh1BobvC4q&#10;QJcVPpcZr1+c4fzsjJb4EFdXH/Dm3Z8Izt/D5fsAk/MVDAyz5w1M3rfQWC+xpvZiZfcQy1seDM/q&#10;0Dm0harmOZTUTuFp9QSq25bQ9mwXla0LeFQyiCSCLza7RQFg/KN2xBN+YoVjsrsRndVLBdhNCNIS&#10;E4CfQjAAv48AvLbAovwC8EsgPBMZCbKe3ID42DKkp1Sgt28BFrcM4Oplps5M2mmGZWkGo08e4nlC&#10;NCaT4rFekg/9WC+OdZt4RYX40qLHW96XD6ceXNIuGw7WMDTUhr7BZirnNXi8OnidehxJN06ed2Bg&#10;Frej8xGc14XEjjXEdInllfADUOyw3xIzqACVSpGuQKWIWOIt3CUIZ8x/m2WCfzMA/P7Xv0H90IIC&#10;v8QOKrhOQo85yn1a2mBGOC2wTOAsDZv98FtUlJ/SFpDb77UuUf0t4S63S59gFY+7X9SL/xWTi/j8&#10;WixqzDA63dCbaYONB3DrNZikraqJicNgfDqmIhIxdicCYxGxeBYXD1NPN96p92AcG8VMXR3GKyox&#10;XlaJUVq3qrgEtNLmmfe3YLIeQG3WwnZ0hZ7nvMbYUtrDYkQlNhKCBFd0A+HWQIUlACS8BIJSuyv2&#10;9aYSpNIKU1H5RQv8+pTyt0AbQIGfot4Is7D4XsXKyj4lqB6leUo4oSaK8V5ko7I/9fEEckuWkZk3&#10;CVVSP4Kp5kKjqCr4nRG8rpA4AaB/MFRFXUrE1hKU1YRdPa+BoKNaDI0mIAlnqZGOIgwjuB7ObREJ&#10;nfxNhHtiPSrqZ/Awj6onLgeT4ytYYuQnZOFBSARyQqOQGxGPnOh0pIWnIys6Ew/jk5SKjLz4WOSp&#10;olGoikFxdDSeqiJRxESbm5SEh3GJeBQTj4KkRBQmJeBJbDTyefwT7k+mqnn+7BnOLl9ggRnS8PQa&#10;1ZpRGal5Z98Jr8OHcyryQyb2iyMP1d8VPJ4TGGWEmMOXOL34NU4ufgf38bcwu18TgFdU75dQ2/yT&#10;08+um2n/DJhY0GNwQo1uArC6dQ41bYto6d1Aa98OShtnkV3Yh4wn3cjM70NqXg+SRAXmdFANdiEu&#10;uwuxmX2MfqgyqQQzOxEp5YGZLYpClK5vn8JPQsD3KfwCkUiIJnFbIiEYHVeMx8UtWNE5YD29hOvQ&#10;ixe0+rrJETx/lIHhjCTs1FXgUBpG096+9FlwTIXoMTMsRt4jI5zMvD2HZt6zJbR212B5k+rwxAC7&#10;dRte8z4umIlsreiQSNV5K6ECMTVTiO9aJ9RkCk1RfQH4BWyxv0xQlgJBgWFE+4aSTu80r2LRdnGd&#10;2v92/v4mAPj+w3eofT6H2OpBxFD5RfKmRXTvKgAMbllT+vlGEG4S4YwQRhCt732qvZAWfhbYcXlP&#10;aR8ox9Am103i1uMm/DLxCcqoTPYttL8y54eFD11yyt1NtBUWoDE1HUsFpdh6WIil+AyMhEZjhIrQ&#10;3tAMe2sH7cMjdETGoDU8Fi3hcWhVJaE+OgHTjfU4Nqlhp/oz8Lxqoxe5hR24HZRD+1oDVSJBIQBh&#10;KBBTgEXgESQh8VR3CbS4VIMCQbGcYnnDo3uounoJIoEfracAk/uDuT8ouptqjOoyupeAbSaQaJfl&#10;/xWQ+ssJIxJFcTby2FpGHaJTO5CVN4KH+ROITqKCDC/HvdAi3A3Lxz1a9FsR5fgilAqZy3uqp1SK&#10;j3E3Ig/3I4sI5AoERZThqyBuDy5BUGQVr49gVNUikmoxOoXXm9iJO6o6JsRRVBMIqsRiNLVNYmfT&#10;jKr8ajzmvSqKS0JhVBzKEjNRGJeJvLhsFKY8RH5qKgqotHMTYlFMyJXHJ6CEGU8Jn8fT1AwUcVnC&#10;Y8rS07hMRimPLctMQ2FqCh4kJmJlaRWHpy8xRmX/bGpTGbFlS+2Cw+jChd0Fr06Lc5cTry8ucOg5&#10;gtXupVU8h0XGCDx+B++5DIL6Abbjt9A6z7BjpurTODCzYcDk0j4V5Rb6h2lzu2fR2DmDjoE1dI/s&#10;oqFrBcU1E3j4lPCjKpLJzQWC6U96kZzbTQh2IYWR9KAbiVn9iM+S8QC7oaIVVmURgFmEH9ViNNd/&#10;Dn7RqTIwQtuP4BeIpPROpEhlSkoNwtMK0TI6A4PvhFbYRdDZYJ2ewLMHmZgvKYRvaQovbRocu3Ww&#10;ObWwEno2l4PrTjiZQVhsBvgOHfB6Lejtb8HQWBec3n24PPs4dOsJSSdM+kOUVfTjdlQBop8OIJnO&#10;KprpMwBAP/j8ii8QAj4lRAl28biOdaWXlrizecvZdar/2/j7bwfgu2++RUnXuN/2tq8gjFZXxiAL&#10;YS4itlcmaxbVpwTBF0b7oXR/Y64S1kQ7LN3hpFeIVIQQgNJIWtW2jKiacfwqvQJhD8vwfG4DeqsT&#10;Wj1hZaSddemwtjCKmqI8LDzvx+XeHt6ub+FkcAzLj55gIjYRuzkFWKF9G49KwFhUEqYSsjGWmI3O&#10;8AR0x6ZBL8M1mTQwU/2ZqSzHZrcQm1yCuyGFtLENiCT0RDlJuzmBnNL3lyALJgCDE7oJN6o5qqhw&#10;gZ9UdlDhhcURjlwq9liBpdT28ljaYSnDUyUOIIoqMJrwi02iMiOIQuKk/R9VZ1QR7quKcC+igGqv&#10;mCB7SoiVIYkJLr90GDmF/UjKqOU1FiM5qwQPCxqYiHuRJT0XynqRX9GIvLJa5BQ3IaeojdFFcHYg&#10;I6cZKdmNiE2pRnRiFQFcTDAWIkS+k6D9UqbwTGxCZcsssvLb8LCwHevbDrQ29iM5LA45hF9uSBjy&#10;Q8NQGB6J3LBI5IRH41GUCg9iVMiMVlEJUunFxCCP2/KoyPNUKuRHR+FprIrbI1EoapHr0qwmMTgE&#10;eRkZ0O0fwGilRZtcw8CUGiv8TiczoRd8zqcGA05p4V4eH+PY64PJ4oDWaIfW5MaO3gG1yQW9zQM9&#10;LbHa5sPygRWz2zrMM+Y29jGztIPByRV0Pp9BbcsgmromMDC+ifbnVLaVAwR+N+9VL+9fF9LzOpDy&#10;uAMJD1oRm0F7ml6LZN6vVNrgRKq+BMIvPqsLMZkEXKZUZhB+2a0MAlAGSBXwfQZ+ccmtSsSntH0M&#10;BYCiAlN5Xh4bkVyBwoYOHFgdOHEf4pXVDu/CIoYfP8ZBZzve6NRKJm22qaGRUaMPLdD6eC8INrPD&#10;BZvVgkOrDa8ODzE3MoTutjro9RtweLS01by/DgLVeYR2/v57kXlQPW5HOkGWQJUnlSFhnwFgVOcu&#10;g+sEYGQX17tphTs3KVqoAhsW8KvaeSxY/nbaCf63AvD1u69R2DGChHrpdL1CqK0ijDdPAWDbJqX2&#10;6kflFybWl8oupI3g4/bIpkVENRKAjJDGJQQ3iR2mNGfEUB2GlT3DPyYUILWoAct8sR1OGZlFD6tZ&#10;TQAeYHCoDU2tFdAadnDoteLEasBrvRa67l4MJqVikCpwJCIGQ0ysI5G0yVQz/TFJ6I5KxFxuCY5W&#10;N+BymWDy2qBlAqtpfEY4FSM6gfaEgIokzMJiOv0VCgrMqMCUIAyp/oJFBRKGkfwcSesqlSRhCX47&#10;G5JIaBKOoYRfaDztMAEYTkscQTUZJkosqpTLAlraJwhPKIYquRRxGZVIflyLrCcNVCh9qGkZRXPX&#10;DDoHlmjjtjA5v4+pBTVjE8sbu9jRapXeKqv7NmwRGHtmDUOPbb0R2zorw4F1tRWLm3rMrekUVfR8&#10;YgMtPdMoru7B48IWJGY30JLX4IvgR8gt60Bp0yBisyowNq/B/OI+assa0FVejcHyMowW5WP0aQ5G&#10;GGNlBRirLcVgXRn6G7ifanq0vg6jNdWYrKvFVG0l5uorMN9YhWnauNmmOow31WOysxN9Tc2Yn5rE&#10;6ekZVjfVaH02ze9jYqV6uzQTBAdaqj8dLd8hfC4XDjQHONAZsW+QuYAt2DFYCAwZHt8Bg12miXRi&#10;1+LGnpXvh+cYNobZfQSNyYEtnRkb+yYFmAcE5ZbOhYVtC5b2bISlGaML++ge3UJDzzot8RQKKrrx&#10;KL8eaQ8rCb8aRDHDiEisQVwmYUbFJ6ovOovQy/aHzAsi8JNyP4FfjICPIbCTDC4Qfhj6oRjPEBDG&#10;UdFHxNUh9VE9NtbUuORvOtpS42iRKqu0FJbB53hn1sFr2YfRo8OmV4fVQyN2Tp04OPLCRHVs4XP3&#10;mUz4xnUIw9QSBmrqsLc+rwyYcEAFqHNb4Tq9wNQiwZYio0XXIpPpMLFjg+mRQkXm2GnfpWOT3iAC&#10;vkDsEYB7iGBaDicIw5SuqeLYFnC7fh63mV5XHX8bTWT+2wB4+fIt8luHEVc7jMROaVUufQ2lO83W&#10;9Sgua4xlP/wCyo+5iIQMbhrVuMglocgIaZIZ7TcJyE1EMWKpBm8/bsE/RueionUQGoMdbrsbVipA&#10;p2kfdtMe2turMTrVB/OhDluOPeza92kj9NidHEZHVqYyrt18LhViXh5m83LxLCMdPbKtpBzW8Um4&#10;rHrs0FpoT2id9oxIf1CLe8EFiFBR/UW3E1aElgIuf8VDSEILoxlBhFyQVFjIyCyJtLGJUpNL65rU&#10;hDC+7KFSlieDFhB+QUpNrHSLI0RpP0MIvpiEcmQ9qENhUSNqm1rQ9XwQY3ObmFjeZ+Ik1HQWaGxU&#10;OM5DGJ0+JnK+7FQ6ZqcXVo8XTp8XjkNaRULfRutjchl5rAY6j4yMzZfeaYDeZYHBKfMjO6CjCjAy&#10;sdiOjmD28jxuL7RMbFtaB2ZXNOgemETO00rkltShsk3GwCtDXfcElraN2NrUwKVlIttcx9HcGF4s&#10;jeLl8hBerg7jxfYkLndn8eJghbGJNwdqvNOq8UG7g++0G/i1dh2/1m/ig2EbX1NpX3DfN8dHuOJ1&#10;uGjhLATX4NQ0eofGsb91gGONEd6tHTi3d3Bqs+HC64GZGZqWVth56KPlvcTR1Su8+PoDPvz2t/j2&#10;t9/j3Xdv8Jpx9eFrvPzwLd59+4HxLd7++jse9w5nb1/i5PUrnL5+g9M3b3H08jVO333A6fvv4H35&#10;Hp4X7+C8+Bqmw3c4sNNGE5ibap1iy9t6Z1BeN4Q0vocx6fWIzWxiEHIyAIKATyKzC1EZXYQgt6W1&#10;I17K/FK4vIbdTQgqwfckJqGJ6o/qUipVYht4XDMG+1awNbaA/uJSLLU0YoEZiWlsBK9lUA4qOR3f&#10;8e0TA9ZOzdg6tePg2MXnyOdv0uLSYSIordjvGUNPXgk2pkdh9+ph8hH8Nh3MzEjWmVGm5tfhF7GF&#10;iKseQ6LYWqbVewRgSNsuQadWoCfwE/Ap8CMQw6gSQ5Qy/DWlZ5YMThJKAXNPiq8oVDZd//0Q/G8B&#10;4MXLN8iq7kN83QSSerYRRPUWQlkdSsks8Asn/CIJP4lwgi9UiRWlBXoEc5IoQi+CAJQucNLv139z&#10;N2h/N7hvDXGN8/iCdu9WfAH6pPEzc3enxQ4nE4PPqIVmeQatNUXY3piB00toWDeZI+1Cw5xyamIA&#10;bbTG6md9eLG7ibOdFTg2ZmFcHIVuZhjuzRV4TQeEhp7gNGDH40L72BIhRUsYUg5VDHN0acYiZXbS&#10;pEXsrFQ6JMrAovUIpl0MllpX5uAhSa0KBEO5DJMaY770YUm0vYm0x4n9tLBdtJoEZEw9EtMbUVk/&#10;glGqOWkEq+ZvMdolcVvgPiGYCDeDxwELLY6ZqtTosRCAZh5jVia/0dGqHxj3obNqaP/2oTXvwGDb&#10;IyC5zcbfbt+C1sltBOE+Px/QNh3wuAPu19q5bt/DvnWX59XDdkwg+jwEqhNGG9Uj4TS9vIahWRke&#10;qgsZ+eVUh3koKq7ExvwSNNNjWKh9ip2GPOhb82Boz4OuIx+G7jLYn1XBOlgHKxW5bagDlt56OPvr&#10;4B6og3OwEZ7Jflinn2N3bIDPTgeT7gBdvb2oJvwb2juwND8Pt1oD0/wiVp8NwLC+hjdnx3jBOGHm&#10;9Ob9G3z3+9/j+3/+I37z5z9BBnL/E/6M3/3pN/j+D1/juz9+ja9/+x6vv32Ll+9f4urtFS7eXBB6&#10;Z/C9OILnikry5TFhSIC+PoeP4X15DjvPb784g/PyAp6LC/iuuO/yFCcvr+CharJ4zpmBXGB4Zh9Z&#10;BVR8abVUgoSh2N6MTn+f4IxuJaSHiIwBKLW8ov4C9vdmxBB+sUkSAkO/CpRtkbFNKCkZxUDTM5Sm&#10;p6CjKIeKuQZrPe045fP2unTMEHehJfw053ZsM9Pet2lpf3U4tevxwn4A+8oMBouK0PLgIdTz4/Dy&#10;GLvXqIwTaPK6oWEGWtT0HL+MzUdIYS+iJS1S2d1u3WLsILhjH+EdasXy/gh+FCUhohRb15X0GS5p&#10;vE3W/RAMZjrf9bzwQ+G/6e+/HICnl6+QTYsWWzOG+M5NSuNNZfj6YMrlT+EnCjBcGj630xq30fa2&#10;rEBFAEZS4UkbQKn8uNcm014uIYjHiP2NbFhEeNkQfiHWMLsCy5sGOB1HsBnMcBEaJwYqvuFnGKyt&#10;gGd/A+dUPXYmbB0TuEyO9Gy4B8/a6nF4sI1LuwEuQsLk3KI12qOKpMUg9DwuM+FhUHLHLasb+bS/&#10;QbHlCFM1ISa2jwDs8wNQaUYitraRsKtl1BF4sk41qABQ7K5UZPgrRCKSpPKDqo/KLyJhgBanG8GR&#10;NUrZW3PnLCF2BPfROaEnqk4Hi0vPz1YuqdqUxtgCLL7sDINjXwmjTQOjQE+m/GRC0Ms++a38XUYe&#10;b1BCTQjuMMFuE3AEnWWT59iBlpmCP/jZsUZ1uE51uEX4q3kOHeGqh5nf6yYQHT5RnTZs6HXoGh1F&#10;0sOHVDIpGOrvw+bYIJ4XZmKyIB7rpfHYLo3BQUUSDFUZMNRmQ1OfAU3TQxhaC2BsyIW1KQ/29gLo&#10;mp/goKsCm931WB7ohFWzi/GxYWQ8eoQnRSV41t8L3eoq9LNzWO7sxmJvD5yiFN9c4btv3+Db79/j&#10;2999h2//8Bt88/tf4+vff+eP373H2+9f4PWHK7z67gXV3xUuv77E2RtC79LLDIWOgUrJTWC4L+zw&#10;XDrgfeEiDJ1wcZvrwgHHuQu2Mw/sx8xcj7j9iJ8P7bB4mQl5qVCpQN1nrwiRE1Q0DkGVWoFYZmJx&#10;UvFB4MmwYlHpPYRfN+HYjXgp1yPUAgCU5c34YRsBShUoIBS1GB3fgIz0BjQUt6AurwA9VcVYG+rE&#10;WEs17LsreMXfYXce0AFo+eylh5P0/TUrTbxeEJCO5UkCsxzVSSq0PsiAaXFGmXLTKnPlEJJGl2So&#10;p+gaWcbdpCLco6KNap5HWPc2vurYwS8JulvtexQwogS3/ba3fecafj9EMEEo8JNJ12W2Rimzv0MR&#10;E0x7rD58eU2H//q//1IA+s4ukVjSTts7jrR+3jTa1TvMRYK79wnAbd6cm8pvGWFSKdK+xhsqZYFU&#10;fgI/6QInqq/VD7/bXN5u96+rOjeQ3LGC8KJefJlQgNyqTmgNXmUGfINOB4dOgzODHqtt7ehmbrfb&#10;3QXv6iIujXuE3QH3b6OrsQaz/T24sBpomXcIlB3sH1MFedXY3p7HwfYaHBYjjHqC9fAM85tGJObI&#10;MFEVSnmftOOLVNry9Spt6cLjqOwSZHjzGkYD1Z6oQUKRyu8j/OKleUs3IhJ7Cb5+2t0+wrQLwRH1&#10;CAovxtPyPmzvU8EeHhPGZqo9As8q4Dog/IxUeFIRQxgx5zZ59mFy7/IzwU1gmwR0Vq5bdggsPwD1&#10;3K4n9Pzw+wGCBgLS6BKAbl8fJ7FNkG4QbsswupdhcK3zs3T7o/03aKDR7xGuGpgJZCPts/nQRiVp&#10;wsLWGgbHhjA/O4HNqRGMVOVjrjwbO1Vp0JUlwF2RBmdZKqyVqTDWpsLUmAZ3x0MctuXA0/IIvu4C&#10;OLqKoO0qxUZ3DbbGn8Go3sLg0HO0d/G5atTwmfWE3yym6howWV4F/fg4XhHE37y/wtffvMS7D68V&#10;i/v6e6o7AvGF8vk13v36Nd58d4Xzd6e0tidKnL09ZZzh5NUhDgm8I8Lu+IUT3kuBoJXQs8B1aSYE&#10;qbgZTm73nHvgOXEzE3LBdUhV7LHy3pthObTyXlGBS9GB75zqWIOsvCZEMiOLS28jCAV6PQyqKS5j&#10;CcDYNKpAQjDuGngCQ6XdnyyvwRhYF+UnkZAhtrkBqamlaK7sxsb4CgwrK8y81zHDTGO2pwk+vtNX&#10;vKYzZlantLyvzQa82t+Dd24G262NGMt7gJ6UWNSqQjFc9ATHO+s4p/KzGdWw2/meWy2wuo6xtG5A&#10;fFY17qRSyTYsQEUA3maa/WX7JgHItEsxEy5lg1KJyXT9I/g1byg9Q4KaaYVlmk06Nmmre69xAbd5&#10;Lqns1PheXVPiv/bvvwyAJxevkFZBuV81gsQe6VS9jeAuNWNPmXpPcgKp8Y0k6ET5Cfxk4ANRftIA&#10;Opw5Rpg0eSHwBH73W3jzWhkE3z0qwHtcj+xaQzyXdx7U4cvYx6juGKbV8zKRGqEzUS2ZjTjXajFf&#10;XoP2qDg8S0zHxKNcrFRXYqerGbs9rRgvK4ZudBzvHUwAVDfKAJLHBjgImRHaivFnvbDotYSgAx7v&#10;CwyNbVPlleFeTDXCUkTJ9dP6EoCx0pujHWGxjYQblV9Cvd8KS0WHUsnxY/iFx/dQ8V3X9Mb3Iyyq&#10;DUFh5XzhazBC22uXdmzMtbUEn9VrUsJB+2vzmAg2aYpzQCgdEJDSP3kPFgeDUJMaQLMCQSo8qjwd&#10;1/W0tWKDJX4CQf6fXyUKEBn8PwPtsZ4KUO+k2iIQTVSeVkngNj00TCj70iOG12URALsNStikjJGw&#10;tjLRmffWsTLQivn6AqyVp0NXmgR3OYFXngoXlaCnNg2een6uS4KrJgnOOq63PoKxNRfrVIPzbWXK&#10;dAVO2ni9TDR16MJv3r2Cc2sDI+WV6HrwGPO1dbhUU/2d+/CClvWKQLt8d46Ld5e4eC9Ba6vEJV5Q&#10;7Qn8jl4d0ebS4jKOuX7y+pjbuP7SpcDv6MqFwysHVZ8VzjMznOcmuF+Y4Loyw3Fqg+fYDY/Aj9B1&#10;HVIVem20jvzdh2bYjghCAtEh83h4TtHaN4Po5DKo6ATi0jsV1eeHoABQohOxqR1cCtT8bf4CEQCf&#10;hDSIljLC2BSZQEkqUuoQmVSI4sImWPcceEW389JmhnFxAj2lORipL8N6fxfUA71U090wtnVip6Qa&#10;cxkPMRIdjZGIMIzEqtARo8JSXTVeGw7w0k7I87l5XDY4nA44CUCD4QhPCjtwL7oEyeWTSGyncKGl&#10;vS1tdbkM6ZAyeMKPkAtpps1t9sNPAd/HWPNHswxYskwAMh0zbtUvU/xswXDy9poW/3V//yUA9J5e&#10;II05VFTlMGKo8qSW9y5lcpCM3CzWV9oVifprXbkGIOHXsaZEONcVNUj4yQAIYnuDCL87lOG3W+Zw&#10;lwC8TyAGNTFXkkEaa2fwy9RqBKU+RdfYPDQON/ZtJiZ2E7zMzTxrmxh9WIiBSJkuMAXPw2LRG6lC&#10;D1+GgYQ4ZRatlaJS7PcMQDszDfPGCk6NWjg319FVXY7pkWdw0+p53T7odB7U1I0iNEKGha8l0NoR&#10;dF1z668EaVOaqih9eQm/YMJP2gQqI74o8JMgKCUIv9CodkTGUgkk0kKrGhilqK4bgUYnc7dSxRLC&#10;YmOMTh1BRQvsMRJEMowRwfMxCByHBhaxOzYtLLQxJio0sbui+hTwCQD/EgSVEOvM77FQ2Slq0w9F&#10;Pa/B6DDwuwk3wtdMGOqkppHns7i0/P4D5ZwCY5lC1OMw44KwPDzYgnlmAOr2p9ipSCEEE2AvIwjL&#10;EnFIRXhckQhfeTx8VcnwNmbC0kRr3PwY6t5yHEx2w6tZw4sTF15cHuL79y/glmGgSkrQnp6FydIy&#10;OBfm8OuzQ7y8oCI7d8D3ykc1d0ywneCIYDt5LQrvnOBjvD9TgHd45VVCAHj00qesey89DBe8F1R/&#10;504cnru5JODObIQg4XdBFSi2+Mw/VaWi/nxOqnNaTQLP7rbyvvCZUKWbvWZmBlTux2dY3TEht6gN&#10;UQlliM8kvDI7aX8ZH5VgF2IIOwGg0giaVjmRUPwJAPk5ntujuAwnACMe8v1KKaUlLsDi9CaOmeEf&#10;6814w/u+MdCG5oepaEiOp8pLxUhCBiaikjEeFIO5+xFYD2NER2E8Nhq9KQnY7e3CSyrEU5sRLj53&#10;B5W8VZrCOLyw2U5QXzuE8MinSH/yDGkN0imByk6puKSAEQi2idoTAErQ6gaU36fRLApwBXcbFnGn&#10;fl6ZsvarOp6PitJ4+u6aGv81f//pAHQfnyOxtAOq6lFESxkAb5ZMsHKPEJSbFirK7xp+UQoAxe5S&#10;+cn2Dhl2R5q9EH7XIZUe95oFgHNKBLVxG0OgmSiDNlZO43+nNCGCKnBwfg06j4MQNOHAqIPHTAU1&#10;Po3u+Az0hsRjIjwFM6pUTMrcqTGJGI6OxXhkjDKj2XNVPPpSsjGeX4S1hiaMVlag4WkOdtbn4GDO&#10;6PQcYn3LgNx8Qi6yjNa3HjKU/f2YTsKOMBO4xUlf3hbCTrqYCfikz6+/PaDsD+VxIQI+wlJ6aoRF&#10;t0HFfVEyHFV4JdIyGzG7oIbT61HUnoWwk/I+mcpQIKgkMn620HpKiA02OWTGf4KPFtVKG2+mXTfT&#10;0kif5kCZ378NQQmqSd4vk5m2TuZMIUzF9soQ6nraKQGwwcljXFIWqFH+R5YCQqV80bJHAGqZkLTw&#10;UUmf8brOzZvwrD/HQX8JtmvSsF8SD1tJItyFcfDmR8NXRABWpsFcm47dxmzoBytxsT2Or6lKX1FR&#10;XV64cHlKRba/hcnaGnRlZmI49wkMw4N4xd/4gvuk3M5Ee2omxFyXBBrh5r3y4eiFQPBEUXmnbwSM&#10;R9zmB5+EgM9DeEp8XBfInRKSVJVegtBDsAoUvWfcf+qBiwrQeUTlR/iJ+lMUoMdCFUgFSIUuStAk&#10;QOTzM1KZ9Q0tIiW7GnGZdYjLlqGuWghAqQXuZUh5oAyXJeqwDTHprYpdDtjggAVOFJWYKmMLdiGc&#10;EA2T82TXIyKlED0Dk3DZvLDreK/tvF/mfWz3t+N57kN0xcfzHU/Fckw61iMTsRWhwnZUFGYjQjEQ&#10;E4mp8qfw7jKToZK18xmb+T6ZmMnpqeJNHv5e3xWe9c8jNuoJUgnw9Jp5RBOAYVSAoYqDY9D6BrfQ&#10;4goACbrgRsJO4lMASvCYe41LuF03TwguEoYr+KJmUWk87bz65poe//l//6kAdPrOFPjF1k0ow2qH&#10;yExthN/dtm0E8cYJ5CKkckPAR4AJ+CKktqhtg9tF/Un5nzSOpkQOAFDs73XcoxK8TyUYTPUX2bKM&#10;uBbK66cj+IeEBiQXdmFxlwmVANwzMZFKFyCTGQsdvWglAJ/HZuBZWCIGQmK5jMFobBIm4pMwG5uA&#10;VVUi1qNSMR2WgoGoJPQlp6ExJRHP6krhMO8RJlRffKml+Ul8eiXCVOWIpbqLJtSkS5u08btHkN2L&#10;bSboWhTwSd/dm42hQ3lMUFwXgmL5ElMBhsZ20AIzo5B9EQR4dCMam2eowJi4DpmICD8lZBhzUX2E&#10;oChAJWRdwCjlgAJBBYS8Rr7I0trfQiCaBIACqGvA/dsQJNQset432imrAJDr1yEVIKIE5X8NVJtG&#10;gtAoDWev4aeUJcqk27TjNtMeHKYDfyd71z7OXTvw7I1BM1iBzeo06IppeQupBPPi4ClIgqUoFXs1&#10;mVAPVcJzMI537h289+lx7DPijKrskJZ7oaUJHalp6E3LwGpDPa60e3h9TFV2bIH53Ab9pROGMxds&#10;BJSbqtB9IYDzg07UnqL8uJR1AWJADfrV3w8gdBN67hMvld4xfGe0xwShhE/OSfWnwM8nEQAgFSDh&#10;Zyf8pBbVQQDaD23MqKjgj06wpTGjqJqqL7WYCrCOwGtGhAx6kC61wT9UikRR/cnscdHpLVSEUvnh&#10;B2A8bW8C7a/06olKoQrMpMvIaCEI63A3IQ85ZQ3Y09GeO3k9Vi3OD+l61KvY6W7HYGYWeiNiMcF3&#10;e4EZ/VRoMIZlKofoUIwV50A7P4YTAs/llWZUWmj4TmmZ6aj5rmk8dtjOLjC3vIu0tBJeUwPSCK4k&#10;CpgoETFK2t5QmrYo/fKp6O43rCKoYZ3LNSo8sb4/BaAyiAkheLdhwb+sX8IvqgjZXjU8r769psh/&#10;7t9/GgCttIgROfWIkdrerm3F9gZ1qml9CT8pKCXcwhTFdw0/BXh++IVTKSrwuwHAAARvAlDKAe83&#10;zSttAWXo+6g6SupHvfiFqhj51c+wb/UxB3NT/RloW52wqPfxrLoOE1X10HQOYKW8FjNUeANpmeiO&#10;jUNfdAyGVdFUhnHMJTOwHkII0jL0xSegMSkGa4PtOHYSJnxB9B43GgcmcC/mCSFWiZiULkRJ4+fo&#10;ToSLskvqRBBfVqnwkL6+fvhJj5BOApCgpFWWHiHSKFqavUQmdCohfW2Dw+uQk/cMm+sWeH1eWETV&#10;UU0J5CyEm6L2ZD0AwM9CkAqRFtTM/zXzf8Wa+hWaH4IB6P1FCFrlWGYeSvwAQGl+YyBQlf9TapsJ&#10;SwV+Yp3FKhOAVG0mqSyhEjTTTlnshDZB6T7U4cS3D7dmEvv9FdguS4exOA32pxkwPCH8nqZD31MB&#10;n24SpxdqeE81ODyiohH1RZhu9HZiJDcXz9PSsUALfLSyiK8JoRPCz3piJvhstFEOWGlN3W6CzuOl&#10;C6FSO3URaj8Azk1bG1B7ASjehJ+HalOOcStqj4Bk+M6uAXh6qJT/+QFI2DCkzPMm/D4GIWQWa3zo&#10;5TM7xODkEtIe831hxhmb3YzwVJkWs12BWWRGL6MHkVSBERltXPdPnxmT2oK4lGbEJjf5I7GZn6U2&#10;WWw0j8msR1BSIRIfl2FmgwqKgJZyWrNLDbdXTUu8CZuM0F1VjYncxxjKTEZvcjQGc9IxUV8C7eoE&#10;PG4tLbsBGir6Xbcee9IM5sgIrUePfal042/eMFjwML8Zd+MqkFA2ilSlW9w6wjoIOabjO0yHt5uo&#10;6mhtRdHdq1/DbYYMT/dT+EnQCjdLWaBUiEhDaZ6DafiX1QtIeMYM88331zT5z/v7TwGg2elDVG49&#10;oiuHlWn1pFYoqGtfsb33lXZAfvhJmz6p3RUV+Fn4MZRKEAJSAKj0ASb4JJRyP4aUCUbRKsfye6Jr&#10;53A/ux23Y5+itnMKMkGOxubAgdIDxISd5RU8a2zCwcw8rvRGHG5vw7mxCu3UKNa727BYU4kxWqq+&#10;pEyMqNIwHiwTfBOMcTHoyk6EeXEEF0rlgw0rB1o8qGwhbHNxO77G38A5imovmlaWIAuWWt5ULpPb&#10;CcF2fw8QgR+hFyQATKTqS2IkixX2d38L5zH3w2uoAmswMLACr/sMviMZ6kjK4TSKqgsAToGhWOKf&#10;gaCy/zrMhKEA8FMICuQEYD8HwY/HKvZZrK6EtD/0n8cgIfBTzrHH//0BfkanxPU5JMOgDT7gdWld&#10;B3AeanF2qIFvbwb6/lrsV+cRfA+wXfQAutZKnG5O4JVA8oJK88xIMLlxQWupHuzF0KNs9CckYiYn&#10;B47RQXygRbs6ovVkYjWdWmA8sRN+tMnMoI6chJrLxe+zweqzwHZkhevM6QfbdXgYhz9Rfj/slxB4&#10;uk8JS6q+QypCWXqOabGPpPkPAcjvt/loewk72034ESgSNreJyp2QJIz3jTY0dDynuiumba1AZCrT&#10;idIwupfQ60U4VWC4MnpMOyKoAmUw1EiBZGotgVfvb0oj02UmUzkmSM1yHcKTKvm+FfIchWgZmYDa&#10;ZcE+gbYrzZpOdmnVNTjlszs52IVza5FqbwR7M89g2pqCRbMEl/sAdh/hR8Wu9hJ4/C37/C0CPwO3&#10;yXO20BobmJ4q68ZxJ6oI0dIPmukxSgYmYToUN3aLYuROM+FHEN4n0O41ruIO4XencRP3mq4rRD7C&#10;7wcIKv36Gf7KEUKQSvBXtMOpQ3qcvPv1NVX+c/7+wwEoPQ8icxsQUz2K5J5tpdP0vWZKYVF+lMmi&#10;/KS/rtTqCgDDqdzCWqQG+KfwuwlBZba3G/ALhFSISAVJZOMCossncS+tkblhGbonNnHgOsauxYgD&#10;2gGjQYPd1RVM9PdDu76GU4cVh1QlLkLFwQTsJgAchj1oN9exPzWLfVrlzdJyzD9+jK6kaDwryIRr&#10;YwZnTMSHx17MbKnxsLYHYY+bcY8v8K2EFtxWNfHlaFJmTrsd06BMgn4rphG3YnlNiR1KBUkwwXef&#10;CjGY8AtK7MQ9KReU0V4keGwo7XRpRT92dpnwvYdw8GW20I6aeX1S2aEoP0bAEn8Ogsr2GwD8WQhe&#10;h0BML3ENwQD8fnysrAfixv/yf5SaY8euErJudFL5SRvEj8dooGMC1NC+qwWC/Oyh0njp0eJkbx7b&#10;HTUYK8xWlse8xy8IUo9bDb33AJYTB62zHcbpKUwVPEFvbAyeJyVC3dyA19pdvBawMQEbDg0wndiU&#10;huBOtwteKn+PW5qm8P7RigoAZRmA4E3Q+dd5vKxfb/sBfjyflDueOAkSwtPH7QRfIFxHAkArQwBo&#10;9IcCPz1Dx+/n85Bn4JRnYufxJ1jc3MfDp/WIoGpTpdcQdk0IpRWWDDNMgWAvwmQMQUIwMqOVn+up&#10;Cqtpl6sRklyF8OQ6uoY6RFENJma24VFBH3KKu5BZWIvq3mdYMR1AfWzEzqEaB6dqqJmZaHgNbmYE&#10;Pl6fvO8yUfoxoefgvbYy87LwWevkOfH9MXhM0PN4KWe2M9x879x23jfrGTo6l3FXVYjQB03IaBfn&#10;NY/g5jmEcPt9qZBkepQ0Km397jNdy/zBMk/IveZNQu5zAPwBghLSaFogeKtmgXZ4AcnPD3D+/j8P&#10;gv+hADwwOxH+uA7xtWNI6pZhcaTlN8En1eNSAdJKpSfBHyoADMAvjD/65+AnIX1/Q3lsMHMcgZ7S&#10;+Pk67lEBykRJMfXLiC2bxldJfDkyazG6JjnaIbaNfKhM0CbzDqx6Am57ExbC0EFFIu3X9qlSDpjQ&#10;NLRm+z4rDExAPq8DV0Y93ml24Z4exXBZDqaay+DTbuLIRvBYXegapZUp7UVSxRiSKdnTKhaQ/nQa&#10;iY+GEJ3RR7i1Em4tCgC/UCY3b8N9Ai8kpQ/BKb0ISunG/eQO3OExdxmhtMt3I8uRxBd9bmmP1vcU&#10;TlENBI6NVtLKl9bGl9EPvh8A+CkEA01kpKzwUwiKjf4UgiZZXpfjKSAk0EzScPaT4z4fAjnaXgGg&#10;k/BTVJ9f+Qn0bh4rn7UCP6ohnTSgNqlxaFXjjBZZOz+M2Z566FbGqVT24eHv1di2YGQCvZCGxstr&#10;WCgox1BMMgZUsVgtLcbJ6hxe8XxuKhTpymeUZifHorIIGSfB5HIQQFaYxYLK/ZBKJAJQwnEsNbrO&#10;H+B2JrW8Ej9Wh/I5cIxDgucXxSc1vi6qTDfh5+Q74yRcHT5aX4YfgqL89HQKUg5Ia87no6hyQlBq&#10;8/U2N7qHZpCWW43YrGrE0AqHpTUTgnQPtMBhVIGhaT0EIl1ESgPuJpTy3SnleiWiCJ6kwj5klgyj&#10;oHYepfULqKyfRXnNCB7k16O0qROLWgLvxIptH0F4oseOz4g1KvgDh7wTel6fnr/BAC/fLbd2G0f6&#10;Xfik14hFT8XM3+MgzC2Eo5W/Qa6ZmYjXaceJ4wSjQwRWfBHuPahDcussoloJv5Y5hHdJby4CjGlS&#10;6blFwSLpPZiuLkhEENP5XSpAma/n8xCUxtH+8NcOM2iH/6lqHumDWrz88LtryvzH/v2HAVCtsyGC&#10;8IupHlNGi4jq2FZqh5TRnBVru0qrS7srtvda+YXyh4e2fB56gVDUnxzLCOFNvU8I3mHOI42flTaA&#10;BKLUHMdRaoc9HcX/qypB1ONGzO3ZmNjcUJuZQKzM5Ww7OCQIfRYdDp3MsamstE4t9qgetqlElpgj&#10;LhAw61IAbFTDZVDjvdeCI/UKhhqLMTfcDg/t35HHC53Oi9LacVrtKtxOp3XNHUJaySwely8qkVe5&#10;jEflBGLhJBJyhpUXOjipnTBswq04qsL4NkYr7iS14Z5Y5NQOhCY2ISKhAvUtowSGTyl4txMWUpFg&#10;ZQj87NIsQdrW3YBfIASCUjFipvqwSIIXGH4CQaVsUJrJSO3tNeAk5LOEUpkh+1w8RuLGMTdh5g+B&#10;H2Enio8hEPSHANEPvE//R7YZHHrlNzipvt209T4+A7t5F1rtCoymTSpdgSnVn2sfx4TVqXoP65X1&#10;eB6VgmHGdPZj2MaGcGVmghX40XIf0FYbCDqlEbKdiVeGhWKiDag+E++FhIAwoAatVG12gtBBy+yg&#10;ypSlAjqu3wSff5scY1eOt9PuShGI0ych8ONvIfgcSsbD++xhJkXlJ+s2D2F7yO/xmnk/peiC213c&#10;5vNhh+mlonEAsRlliM1munnQRqVH4KV14H5KJzNJvhcpjbS1zYh73IaM4j48qhxGfsMkchtn8KB2&#10;Gg+rp5BR+AyJtMlJqXWIji3Aw7xqzG7uQnfsxjYhvEcI7x9ZKAakUbOB774Jx3xXDFvL2BroxVZT&#10;C9QtrdhtbYd+dAze3R2cWs04oeLzUiQYqdTVbilTtuHQ5cPi1CZUKSX4KrMaqoYJRLXNI7xzERFd&#10;0pZPiqTmKWoWmF7nGTKAyRqVoKhAAlCCAPw5CIryC1SKKI2lCcNbtQv4J4qLtH4NXv8nQPA/BIBb&#10;+yaEP6pDQv2k0r1NqsCDmkX1cf26vE/69Ea0SwNnwo+fRfXJwIqi7j6Nn0CQ2wIQlCHw7/FcCgAZ&#10;we0riO7YQBxv6r38fgLwKTIq+GBtPug9LmiYUExMYC4LbZV2AyfaPRyZ+QJQBe7ot7Bvo0VgIlxn&#10;rLh12OBy18REqJdBIfegW5tET1MJ5qefwWLREpxe7Ko9eFo2gbtUd3cS23Dn2sJKd7bw5C7m6gNI&#10;zR1DdtEsciqX+OIu4UEZgVg0g/jcUYTS5tzhC35bVF9KG3N+AjGiCBk5TUrXPZsM4SSgY8K2EgZ2&#10;6ZvJzzYH7Z7DxgTOxHYDfkoI4CQEggxFDTJuwu+HkG50UqkiIeWKXAoEBXrSmJnLz0HwIwxFMVL5&#10;BeCnBMGlNJ4W+AXiEwAqQTtvczAhMgPy8FochJh0wzugfdYw9qzbCgCPCJBjzRa2GhsxGJuM/vBY&#10;DCdnYIuJ9VizgyNem3znPkPD+6TnPTDzvpiockyS2HkPTISSQE9CACjbAp8DZYISARAqgBN1+HPw&#10;uw6xvDKPrsDPQfBKeZ9idXnvLG7eSw/VngBXngOvS1SgQFCegzwnqTm2HR5jgko/80k9QuMLEU57&#10;G0mQqR70IjbnOd3EKHIrJ1HStICnjfPIkzEIS4eRVtCD6Id0E+mNCMpoVsoJleHyE2iJIwqQkV6O&#10;yTlmJMeHCrjUvB4t75WN13HM+3NxQDcxPoaZomI8j0nCeHgCxkJj0BeiQn9yKqYrKmGZn1caU5/y&#10;9+mpIrfdGmjcFrh8x9hY3Ud6ZhlupZQirHaEomYB4ZKmGaGtCwhrJhBpicOaZhEiIzVR+QUr9vca&#10;gkyndxpXca9JbO9N+EnbQH/7wHtNMtL7Mu40LOErqsC7Dav4x4p5ZAwc4M23/7EQ/L8G4PqeHmEP&#10;a5DYOI34jk3Sn5KXIXI3mN5emb2NKs0/jt8SgjtFKvun1gsl5QNgkwgAULHKBJ/MO3oTgCFSRtC0&#10;jCDeoDtihduv2wDyO1T18/iKuej/jnmKp21j2HP4oOVD1Bv3YDNuQ7M6jbHmGgyVlWK0shbtZWXo&#10;aqrB1so0VYcWaoJgky/LDnNqDRO5hQrHSThadRtYWx6HVrdFGPBFPjzByrYFD/JoY6OaEJ7Yhcgk&#10;GdevTRn1WebpCGLcp9qToa2kfVfcw2dIyhtTIPikbl0BYgYfaFLJJBILhqkAqADjStDWP0cbdUaV&#10;IgXOVH4ewoLK1M5EY3cywTIXVtSNSwAoCe6GFb5uHvOzdpiw8YPQHwK+j6EA0R9mCaVHxzUECcfP&#10;Q/BaAX4Mf5mfX+X9GII/BiGPkzJNyz7MzGikpljj2ME+rfM+QXpAALp47jMDgdjXicGUFHQGh6E/&#10;NgFL1RWwbyzhkLAxUblr5H8JbqXcionbKH20+dsMfIaBCCi/TwGoqORrAAYgqMCNsPsIQKpB+yfw&#10;U44/lh4eDALiJvysvGcKBOX+y3dwKU2S5L4LBJ03mjM5fLTC9kO0Dcwys6xHcm4TXcMwQTeLIib8&#10;Er7jeZXTSMt/DlVmKyJSGxGR1oDQlFqESr/ylHqEZbfTKndQkbUjOq4eCTFVSEsoQ2fPGH+7Azpe&#10;g6hjrWUHXir/11R0zrERzD18hMGwKEyHRGM3LBFbIfGYDo1GT1gEmqNVGHtaCMvEMM4t0pRpD2re&#10;Z5keVlo+bO6akJNbh/txTxFZPkgxI2mbAkdEDq85nOotUpm2giqQCk4GKJFeIUFNBCCZcOcagIoS&#10;lDJBWV7DT5rP+GNZGTLry3pGg6xL5cgq/qlsHtkDGrz//g/X9Pm///u/AuD8uprwq0VCwxRilVFi&#10;/arPX9i5yh9OCSxymDcpmPI4iLlEUMcqVRv30QbfhJ8SvIkfQSflhNcK8ON+3lCZIS5IapnknFLm&#10;QEsczhxSRUvwVTYtZnIpGgYXqQy8kN4fDod0/tZhd24EVRnJKAgORWNCOtqeFGKouRb61TmlImSf&#10;9niHiWmPubfkmGZJ4KZtOCTBUkFaaa9MfAGc56+UoafiUvkiEoARMmhpbCsByJc0sUOZmCicQJTu&#10;btLrI0ja/yW04n68fwQYqeVTZQ8g5ekUHtAm51TM4DFz9rquGWybHLCeuGH2MeF4CT8v7SETl11s&#10;k4uJlNbdxqUCPtp2K+2WTUAntYzXCUu6xinKT7YzASjdsrgUO/2DJQ4spUubJFwmUokAAAMQ5H0w&#10;EYDSxu9TAJoIt482WNTgDch9DoI39yshlS1MYFJ7bPYxcfFa1IYdZTa+c8LRMPoMIw8z0BejQq8q&#10;EpMFebAsTOKQ321golbzvFpes9Qs79uZyGmtZYQePWF+E4ABCAZAeDPEDgcAeBOEAr6PALwBv0/D&#10;QWspFR434RfIlAKZkIXPT5SgPBe718LfLu+WToGhjQ5laVuLypYR5Fb04Gn9ODIL6R4edSOBmWJE&#10;skynWsdMtQ4RKU0IS25AWEoDIlMboGJE0CLfl4E2EloQycw3Mb6BEHyKqpoOaKwWGPgb98zbMFm2&#10;cc57frQyh9XSIozFxmJSFY15VSw2qP52g1VYU8VgNC4avbEq9PB+Lzx5hJPlaZxZ9/n+6WDk9Wo9&#10;Hp7vEAWVPbirKoDqSS+iZVg6KeIi6CIamF4JrTBuC2E6DSa0/N3iKIaU8j8qQKkVFthdq0GpKf4U&#10;gHcZXzG+4L6vJAIQ5Po/lMziASH44Tf/MRD8dwNwYmkTt9NKaXunEKf0A9xUWoKL+lOU3zX8QpRa&#10;oQXcp1q7T7sa3EYAEn4ByClxA3qfbhfw/cgCS1c4yu77Ssgxi4hpmkdi/TRuZ9biq7h8dI6vQmv3&#10;QGfmyy8DnjJBLT7rRFlCDDofP8bW0BDMu9swa7fhtFBhMQGpmRjVTPBqvsQ6PnBJ4DrjJqxM5Hor&#10;EzlVl9phhe7wFF3Dq4iIqUVkdBdiEnsQQesrEIxIaFcgKOP/hXEZltSuDG8ltliawoSldCIkuUOp&#10;9AiS/sBcD0tqoK1pweQ6v8PnguFQD/spE84hLSkTlSQch5t2SwqnaRvtTFQ27wGDL+ahDFtEyHmY&#10;kHnczQioPwWAYvdowRyBfdewVIIJ1EboCwQVEN6AoAAwUC74OQj6YeZXfp9GAIKBypXPQVBqkKUM&#10;T3q0mOz8zUYtjkxaOBZnCLwnaAy+j7bQYDzPTITmeSdOCU0nwa/h/+kIOrG7WosW+3y+OoJF4BcI&#10;AZ8oPiN/003l92l8LBO8jgAEHaeBMkG/ApSKk4AdDmwTBancZ+XeCfxu3FeGosZlv3yPrDPTUfps&#10;81pFEbqObNCY9GjoHCLwqhCXVcd3p5KZKt+tRIIuqQnRyS2ISm7legvCCbsoQjGKMFQRflEEYkSy&#10;32lE8d1LkMF4I/NRWNyEXZMA0Aq1cQteZmKXpl3sdzdjOCVR6QP8LCIC3eEh6Ai5jxHGTGQwBlRB&#10;VNqR6OU97wsLxXZ1Oc52VnFC9SfFLlqHnWnjFBWtY/giKh8x+f1IIfyi23ao+rYR0biBMMIqlOrN&#10;D8BlhoiWNSVkvmBpFK2AkJ9FCSpqkBGA3x3GLcaXjC+ulwLDr+oJwbpl3K1dwj8WzeBBrxrf/vb/&#10;HoL/LgCOza/jdnopEpsmEd/FH03lFyoNnVtF+fEGiPy9AT8ps7tH9SeTF30OdKLqxNp+bp+EWGU/&#10;BHls6zzBN6cAUCZCuk/QxjQtIKlqBLeSSnA3IR/PZjaY6FxUbnxw5n2c8gWY729FU24WNkafwyPz&#10;grgttLlUCMyNdU6NYqU0XgO2mLj2mbjF1jgIAKmA0Jj3lMnUtx3MUd0+NHYvITSyDpFRHYiOZYjy&#10;IwQlFBgSgOGylLH9CLkIAlDpA6yM/deBYB4fwuUdmZYythzFjX3MXakqLp2EIMHno0V0a5hoRP3R&#10;OrmpSjwEIOHllNpFAtBxKIlIypdEWYgVu+6CxWPsBKKyLsEEbmfCtlOtSKJzKMdyu1SwXANRVKQC&#10;wWsQ+u2wqL9reF2DTOnt8SP4/Rshx0oFxTUAA+HfTwtMlWtwb+LAsgabTYcLaSaytor5ygr0JySg&#10;IzQUXVER2GiqwpF6iTZOyh13lTEKpV+0hc/RJAMk0FLraPEEijchKBFQf59TgDfjxyC8hiBB5zy7&#10;VoM3QrYLKC08Vv5PUXqE26cA/AGC/H5RorweOU4ap8tSqT3mM5laWkZaTi3fmzJEJFUjJq0RsWnN&#10;UBFuMSmEW3IbgehfRjNUiYRiYhM/E4KJjZC5o6Pim5EQX4fwiHxk5FZhcVdLdWzFvnEXPmbwh9sL&#10;mC55gvbIUDyLicbzpHgM52Vjoq4Yq22V0LRWYq2+CDOleRjLTkd3VDgGUuLhmhrFKxvTAjMnA1Wl&#10;3nGM+t4Z/CIyF2GPu5BGAEaJ+mvapP1dp/pbZjA9f4SgAJCiRwlCUFF9a0q5XgCANyF4u+EaeAI/&#10;wvQLJbhOAH5Vs4jb1Yv4qmwW//BkEnmDB4SgjPD47//7PwPgv/4r+scX8FXyUyQ0TiKlj9SXau4W&#10;gk+6odGiBmyvAj+GNFm5R6Um8JMKjM8BTgHgZ7bfDOkFEkKYBrfO+RWllAHSMstk6JH83uiyQdxJ&#10;fIqYrFJMr0tTDjcByARNCe+1qTHdL5NsV8Ck3oCDqkGmxtRZ1NhnAt107mGTwJHBIncIS5ns3EIw&#10;SjnVytoUNjSr0PnM2CUEd6ksq1qnEKqqgIqqL44WWOkGJ7lwYidDxvIj9EQBKiqQClBGiUmSgVFp&#10;iWV0aB4TmtyO+3FVeFjchemNfbivfDD5CGP3DhOkhqpBlBkTCJWfKEAXoeXiNhcB6KRKDMBPwl8Y&#10;L+WTfgj+KK4B6G+rxqCVcVIZKMdz/w8Q/EEJKiqQ90FUcACACgSvAajER5D9fCjd73isQE+a19wE&#10;4YF1h7ZqB1rnMp/DMo4JkdMDNbZb29ATn4jOECZA2rKFgnwcL8/SFqthMq0TlpvQWPyjz5gIQKOV&#10;z5KqSgaJUCDIuAlApTLkrwCgxOeUoABPaoVv1gxLuaCVGYqF910GhAiou88CUIAn1yBqVIBMmx6o&#10;jJJ9Dp+N99mBxs5RZqDFhFoVErKkCxyhRhUYlUgQJhF6fH+ilRAASrQq+xQAJskMhI2IS6xHZHwJ&#10;kgnA6W0+A5+H90cHn4UZ0cwoujNT0BIdibmifGj72uFcnYBTuwSndQtuC0Fp2saxehme+TFsNteg&#10;Ky0B250teGXR41A6E1htfHZH6B5lukt4itBHbUhh2oykogtt2WU6pRMk+ASAARUowsYPQT8IgwR0&#10;hJ8CwGsIKlaYrvEuYXeLsBMI3pJ1Qk+BoCxprW9JmWDNAr4sn8W9qkX84ukscgbU+P53/34I/h8B&#10;sHdkFl+mFCGR8EvoFt8vbfukA7S/vC9EKfiUKuyA8vPDL+gvwE9CAPiXIBjMcwfR5gZLo0ueN0hp&#10;D8iHILVHzbwOKWcoGsYvY54g8XEplvako75TGQVZIObkw53ua8EcH/optx0zjvhQjwgAs0eHbdce&#10;Ntx7WLermWvyRWXCkmYaZu0uersaMDM/wvMJnKRMxY6ntf24F1GIyDi+oLF8UWPrGVSEtLYBJRhJ&#10;+AkEZeJygaCUCd4nMKUHiPT5vB9bhYjUMnQOz9OuuRWLpXfuwERra/MRRgIvUX5if92EHxOw65AA&#10;9BmVZhcuJj5/Ewx/uI5kea3yruEmS6WpBhOz80RsnKzblMa7Yr9kn/94PywDSlDCD0FRe0xIn0Dw&#10;BxX3+fjYk+R6qSOstFZmOMyI5Bx6qss92w7tPqHm3lXaOTqp1LcGB/E8/SG6giLReTcUM5kPYR98&#10;hjPJtAyb0Fs2CL8tnk/6G8v38FpuxE0IBsr//Db4r4fgTSXor+y4tr20xAH7K9uV/bx3knl8DnwS&#10;AriPId8t18FrUmrrCUAT3zWzDKzhO8bc2i6y82Q2wTLCrx6xtLexVHgxSc2MVsTQ4sYwk43muxXD&#10;UMlcMgkylYKUCxKCKYRhajPfs1JEZBWhf2FVaQVhNFH9GfexNzyAtvQUzFVV4HBxFlcUAJd0N17b&#10;LmTAVCOvS675iOsvmA7OmOmP1RTheWUhjrQ7OHVQ6ZpMBKobg1Nr/J4ChGXUIUO6oTZvIaj9gIJE&#10;jSBCTQD4Ywj6lWAQVV2QdHmTbnLXEBQ1qKRj7rtHwN29trq3JET10fJ+VccQ+NUtKgC8V7+Cu1SC&#10;tyvm8aviOTwdOsDv/vCna0r9n/39dQCk8mvuG8OvkgoV5ZfYI7NCbSittsOUBs7StGUB4bSlP7K9&#10;1/D7CLLPQC4AP2XfZ/bLNoFfUBOVH+Ea1EL4tawQfFKuwGtgRDPnCSsexy9iniLraR029HxQHicT&#10;G19EJgzpQ7rU246FtmYcra/hbGsDF/t7ONOp4TbwBZAKD9pKA1WghwrpyG7DS48Hzt1ddNdWYnVu&#10;BHYmbClr29Tq8ai4BUHRJUquGxFLG0IQqhLq+fIyJ2bOHMmXNQBBCVGCQQmduB/fjcjUAQKxCXdV&#10;+Sio6sSeyQLpqG8/Inh8aqo1rR9etLwu2mK3qD9pT6b0LKBiENAdS/mRBW6GLAPhZsJ0KW3T/OGi&#10;unAzAUu4ZEk756GS8Zz6Qxn5WPZdw/AHRShqUBIuIUjgSdyEoBKfQO8m/PRW6RPsh5+sS2iZCWkk&#10;aF01ipImqFz+tmlG/QGWp6fRnF+KqrBE9IbGYzoxE+bWLrzdV+PIyP83UP05/U1lpOGz/hP43YSg&#10;/loF/hwE/y0QCgQDSxvvS6CC5GbYGY7reyYq8C/BT/nMUNoC8jrkeKllNzOjMVHh23zSd9eL3sEZ&#10;JGeVKyouNqkO8bTAcRIyAKq4DEJPRguKjqPToJOIoA0OJyTDU7hMaUVECjPZ+CrcT8pDy/Aov4PA&#10;thlxwgx9faAbzQ8zoZE2lCYtt/Fdt2pgZ+ZkNGuYQWmhdZj4jNSwmLdw4TnAxmQfemuLYNldxpGk&#10;JasRdo8XMys7UKXkIySpDGm1C4hu2qVIIQCb1bhbRzEiFSENfggGQBjMEPgFQiAolRpKMxjC774M&#10;iFA/TwAu8BzSCJogJPxuSdyA4ZeEobKPALxXzfPWLOMXRVMoGNrFb37/f64E/00A/suf/oTajuf4&#10;h9gnSGqeQQLhJ702lEmQZQjsDlpQKr3ItnmuUwG2LypdYgK21w+xT0B3Dbeb2z5GAHyyn6HU+DYS&#10;fAoEaX1blhXbG0TohTDnCWfEN64j6ukQfqUqQl5pB7a0ZuzzwWuYIKyWPXgPNrDQXIeuzAxM5xdh&#10;5Wm5EuuVtVhrbMJydxvmn3VgabQbW1PD2BoahnFqHuvd/ejML4B2YRIesxouvqzLm/tIeVSDUL5o&#10;qhSZ1Y25sWJ/xbI0EXw3AMiQWmIZ+SUksZ/gG2Au3Y3gmHIk8xyjc2uEmVeBmsWzR/jtUY1plHI6&#10;t1cGXCXABIRMjGJ57UrQ8p4QdidWBXgK9G4A0P9ZVJ4ffp4TnkeCwJOx7XyXHhxe+Me4OzzjZ4b3&#10;hPbuGpoOUTbXAJT4oS0gLa0oBUYAgD+BoKLKfoCesi41vQwtE5bWrsOenfCzWbBrNfMzVbreBqPG&#10;guXxFXRUdqC7qAmLFa1Q17TgdG5JGZzTysQq7QPVMl+JVIDwuwSAPwdBww0b/DkIfgq8vxi831KJ&#10;pFR4XCtDBX5SRij3SzINgeCNmvibALy5LqrPyGvz17ATPE4pB2VmzUzOThW4w/e2tJrvDNNaTEIl&#10;Adjoh+ANAEbHSvj7AUstcASPkdri8BSZJlP6oTciJL4Y9d3PYbLxPSK0jow6zHS1or04H47dNWUu&#10;EJkczGrSEHZaBq+HkNRR5all6DhmTl66jd2NCfS0lGF/YwYeqlWHW4pSPFjY3kFidhGC4suQVLmI&#10;eIIvkhEq0bCFsLrV69rgawAShsENdHHXELzPzwI9f5mgAJFpPADAOolrCNZQEdYuc522mEuBoZQD&#10;flm1gDv8fJ9K8Hb1HNXgNP6xeARPh3epBP/5mlx/3d9fBOCfCL+q1n78L9VjJDRPI6l3B9KAWRo3&#10;qrp3EdW1iah2GcJ+ARHt8whrp/0lAJXKiRu29ybg5MdK3Nz2afiByR/IUBpFMqTtn8wjcI/q7x6v&#10;QfoWCgAjaYHjeLOjnvTjy/B8VJQPwKB1MxHQUjKXtTsIQO0G5ptq0RYXj8H4NIzFpGHgfgxGw5Mw&#10;HJOCvtgkdMQnoDUxHu0piWhNSERf5mN0pj1A76PHcK8u4th4AJ/ThYUVDeIyagk1qr0kGcVZRnLp&#10;YkhBdQtz5XZlwvBwKj4Z3SUsrhehCc/4YlL5xcvQV7UEZQkaO4aZgB0EmfRXlSYvVH+EnyhASVQu&#10;D+FFAHqpSD1MdH7La+J+wpDAdJ0SdqeEHEHopb31MAIAlPBQ3QXgJ4DzEX5Hl14cX3lx8tKHYxkL&#10;j+vH3Cb75DiBpljimyrwZpmgYokFgFRgMgBCAIJKXCu+z4UCRIcO20Yteqem0TEyga6RGfQMzqO7&#10;ZxrPe2bxrG0K/Q2jGGgcwXDTIO1XK3Rz81QwBuwQnpv2XWgJDqm0UlSeBGH3KQT9gzXQAv8MBAMA&#10;/EsgDCjAm58D8RF+ogIFiNz/qQIM2OIfmhtdW15eu1JrTiUrobPvKEpQLw23nQ5mgkcYnlxGanYZ&#10;Le5TxKX4VWA8M9aYeEIwnhCMYwYbJ+1P6wk8qSluVmqII2mTIxNaEB5HAEaXo7rhGfQ6PVwGvrdU&#10;2NO9HeitK4eT1tcjXeKkf7yZ94tq0E5I2uzMkMx6RThoXRaqU37WreJZbx3Wl0aZCe3Cyus38Fqn&#10;11aRkFWC29FlSCybozDaRXjjNiG3gbCmTagaNxBFOIUTdKFM66GEX4gAkJCTEADevwaipPcfA3CO&#10;cJPgOoF3n/C7x7jDdVF9SiUIAfhV9QKhOI9bNbPcNoX7tdP4RckYKic1+MM///V2+GcBKPB7WteB&#10;/xWTS4U1hYRu/jCZt0MZtIC2s3uLn2Uoq3l+9sMvRCYnauUPUyosfgw/BWB/Bfz8weO4vKcAcIXr&#10;0keQOYVY35ZVAnCTyy2Etuwgkjc8lrI4IrcXX4blobZ6EDbdIa2vTZkgyGTbhEu7hqm6SjSrYjAY&#10;m4KZuCxMRaRgPioNs5GpmFWlYSY2DdPx6ZiIT8ZwbAKGCMouwnHoST5Od7bh02rhNDswOsUcjrlz&#10;cCxfuuRnCI/vV4a/8ld8MAeWKS0JxjBpHpPUR/g9RwjhFxLTxeNaEBpTiqzcWixu7CtjzHkkMUlz&#10;lkO+iEc6Jiyp1bXRahCOh3Z4CSWPQE1UHhOck/ATACoQJPw8ZwTdqYyFFwAfocnPXtrdQ9pdL5Wf&#10;AE5Ad3J1iNMXPpy9PsbF21Ocvj7C6asj5fMJ9x9SFQoIFSWolA3KtUh5pCRsglCpGBGF5a/UUCo2&#10;FDX2U+h9DO7XytJtxrJGjYLaRqTnVyA7vwHZOQ3IedyKp3ndKHzYiqLsJpTn8fPjOhQ8KsH46AQT&#10;I1UJle+uTa3MaKcA7iYEr0EotcIB+H2EIK/3JgQ/tcH++DH8PhcB+ClNieS+iAqUjILbBIBKLTDP&#10;7c84fqoEpeeNMpIOr9NsV1NR71JZy3wrMtXAHuEnYBGleQS1wY6a5n5EJ+QjJrEUCYRcPNVenAAw&#10;roUWmMCLa6CzqFcqQKIEfAr8mpkZM1OOr1Mmry8u74FWy3fGpMOR6QArY4Poa6qGXr0BGwF4IF1E&#10;LdLPnPCT/u0WXqeZ98fGzIFOR95Bo3EHg70NWF8cgYfP0cPfaHGZsLqzj3Q+o9t8lxPKJ5HUyjTR&#10;RFFCWxtMWxvBiKIoiaSdDSPYBIASwfwsIbALRAB+gfBDcJbAk5jHPSo9JagG79Dy3lEgKACcpyWe&#10;w20C81bNNLdNKhD8VekEaqa1+ONfCcHPAvAPf/wj8mva8P9Q+cU18Af2bhN4pHwHfyjhF9m5hmjC&#10;L6pj0Q8/RqjSK4PAI/wCg5eGULEpQFOk718LP4ZUpNDuiv1VwKls47rYXxk5ggAMadtGmACQKjCG&#10;uUPY417cogVuaB6DxeSF2WqF1iQjXezCcbCKgZJ8NMTEoCsqDs+jqPwiGGEJGI9IxozAMCwJa4Th&#10;iioVM9GEZEKWMhjq6JNCnKn3cWKWDuE+DE/4ARgiFR4poup6FLUXntjGaFFqe0MTu/0QTKL6S3rG&#10;nLrfP15gYi3CYwvR1j0Gq+sQniM3nKL2fNIzgEGoOWV4pUMXX0AXFZmoNwJQ5p+QZQCEXCrlgGKD&#10;FQD698uxAfj5zp04JdBOCMFjWt7jy0OcvTzCxesTXL6R+TLOcPX1BV59eIEX31xy2wnOuf9Ixswj&#10;BP1lg0zoHn/Zo6hBUYKBgVUDAFSCgPs8BP1lf9JOz+C2YV2rR1F9O5IeVSAztwWZj9rx4EE38nMG&#10;kPeoG48zm/E0tw0Ps6qQnV2MrmdjVH8yRp3MPbLD5ymVH2LHRQlqqaAOoKPtFgh+DoBiN/1KkAqQ&#10;iTdgg2+GQFAgdxOKn34OtOWTpkOBJkZSFCENzAOVG38JgAr8rFTRNh2UqQqoni0ugpBhIAyVqQaU&#10;32OmwvZiZnkPWTk1iIx5gvikKirABsQRcNFUfpGEXFS8lDlLExipBZaKNwbhGBHbwH3VCFMVoKCk&#10;CRo9wU2L6zLvY3d5GgMtddDtbMArPY2u76OUa8t4jWYqRbuJz5rAdFj08DHj2VmZRndDMdTLYzgR&#10;AMq1203Y2tUh83ENfhWVh8iS54i+7rerOLOWNSW9S4+QiEYCsHGe6o/iiOCTEAUokLsJvZsRUIE/&#10;hiAhSfjdFQgyblXN44vqWXxJ9adAkMcJBO/UTPFYQrBsAi2LJvzzn/7lmmg///cTAP7ud7/Dk7Ja&#10;/FPsI2R3LyCha52go/rrkbk+pf8uVR/VXlSHv8xPlF9oB2FHKyxd3aRnhgK/Fv9YfcGE4F8NP0JO&#10;gd8nodQwSwNoroslDuZ1yCALwY2bShlgdP0a7uf241fRhahrGYHJ6uZLZqfEp7ISW7Q5j57CXPTn&#10;PsZITi5GHuRg5GEunsvEMFkPMZaYgWkCcZkgnI5MVsA3kvwA/dFJmC0qxfmBBm6j2AYPOp/xgSaU&#10;EXJSAN2N8CTpCicF0tIcoZ7Qow2RMf64Xcb6i0zrQ3RqD6KlrCamCE+eNmNfa8PR+RkTkpQhGRXQ&#10;OJWQEUY8hI+H22TYJVrYY7+K854ShmJ5ReVRNYrqcxF4ARXoPbcTen7wHRF8Ar8rGUL+0oVzWt2z&#10;l8cK+F6+O1fi1deXePPtS7z+7qUCwKuvz3H59kxRiIdSSUILLTXLDo/0Rnzqvu8AAP/0SURBVNHT&#10;5vntsFhhf5kfocblRzVI4H0KQa15i4pmDQcEoN7lwPqBEY09Y8gp7UJe6RAKSydRXDaLyqplxgLK&#10;yya5HEVZZR8q63ppB5eUhsLSzk8rbTEZelGBNyAo8FNAR+B9VgWKYuU1B2zwz8Xn4ChhIvylpYD0&#10;lAlA7SboBH5KxcY1DANNYn4UMvqNlUuqK6uDx/J6rbwui1IOyN/EjEKmFpBRcvR2OzMND1p7JhGX&#10;/BSRzDBj46sQE9sEVWwzrTFBSEUooVJUH99DqsKImEbuIxgJwJCIHOQ9rca+wV9+63JqYN6hna2q&#10;xsrQMHwOPlcpj+QzUtp08vlYaYdtBjWs+9s4IQRPjBpMdzbgeV0BDjWLeMFzHPIabQTjllqLrPxa&#10;fBGbj7CSfkQw3d9qWcJX7Wu4zbR5V3F+0huEaVfK7mXUdsJNIgDAz0EwsN0PwB9D8L5UehB+t/me&#10;fFExgy8rp/FVzQyDClAB4MxHCN4qH8OXVKZd63b86V/+fE22z//9CIB/+MMfkFNQil9RFeV0TCCz&#10;f02p5JBJy8M6aH1payNaaXlb5wjDOao+v+0NJvxCqf4+Kr9r+PkByB8tYOMN+Sz0AvEz8JOQmmWl&#10;drlpTmliE9ZJAPKapNdJWMsmIhrWcTunB79kjtTQPgyr84gvm405mx4Ohx7arQWMN9bAOjWB45Vl&#10;eJYW4Fxbhm5hBgez49gffAZzVx/sXf3Y6+jGYmMzVuua0JOaifHiYpwcqOFSrIEXTf1TCJdhidKp&#10;+Kj2BHgR0v4qsYqWt1apiYsg8GTKSxkVWnp7RDCHjogrR2JKMUbGlnB4ckGVRZtOWyhNUJxKmRLD&#10;J2POUfkdiwITxScK0E3weWhnpdJCICigI+Qu3bSsBJVY3QsJWl3C7uTKjdNLD84JwEse8+LlIV5c&#10;g+/V+0u8/uYKb6j63n77ikvCjypQ4CdLCYHkCSEocSQTA1GZugkBBYJig29AUAHgTQheg1Dgp5Ma&#10;X9MG99Pi0Wbtm6xYVZsxOreP/jENnk2YMTThYngwPnWEidljTM4dYmrRhaklC8bntFhc1VBt7OBA&#10;R8vI52iwUvEJTAlEBXAy0CphqEBOIHgNwpvwUwZ8dVBhXUNQ7LDu2hoHPgdCgHcTigY3t3kJiEMC&#10;RLoe3oBgIBTgSQj8GP4BKCQEfnpaTCorQtpGuIl6UkJGxOF26W9uuu5L7W9zKSpQQHqIxc0D5BVR&#10;8REyqrgyqGLqCEApC2y5BqC/9YEoQrG+ETH1iKUaTEhlJhyZw3RcjR2NnHePANzHkV6NhbYOjNbW&#10;w7a7iWMC22jZho6ZlEybauV9dZs0OKdoeCMdCGYn0PskCxM1T3C2N48LKnCH3HurlgA8wOPiRnwZ&#10;l497+V1Mm1RkTOu/bFvBl21ruNMiRVaS3q/TsJJ2fwy8fwuCP4DwGoI13EYI3qmcx61KQq+KQRV4&#10;iwpQ4itRg4TgbSrAW7TDtyrHaYtn0LvlvKbb5/8+AvC3v/0tcoqqcCsqFQVtI8junIWqbRYhnRu4&#10;37OHoE6ChrCLJPjCZAww2l5/g2QqPAV2n4ffx5Cb8bMQ/Hn4/RC8AY3TvJG8Jmlew5t9l7JbxhoM&#10;lyr1h+24J93gns3CeXgJHRWbTs+cjQ9tc3kcA3VlONnewAerBZfMGU+Zk0ntqmLvrGqc0KKc2Yw4&#10;shtwbjXihdSctTRhpK4KHmku47LBSNtay5w5NLnS3/RAKX9pQRTBFyn2lpYkPIWqkAAMkz7BXJee&#10;IGHcHpFYgdLKbhzobTg8PqadsikJRWmcLAC8HlrdQUXnOjHDfULLLcqO4POdS/mcv7LiiKruhGA7&#10;ufJw6VFAeEzoHb1giNIjuM4ZF5deXPLz1asjvHhP+BF6r799gXdUfe+o+t6K+vvmBV5y35XENxfK&#10;/leE4tXXL3H5/oqWWObCoAqV8kYqVemXrNhgUQ2KCvRHAIQBCMq2A9OuotgsTgt29g/Q+2watS2j&#10;qG6dRHXbAipok0pqFlBUtYTSqhVU1q+jvH4FpfUz/qiaQGXNIGrqOjE0MgadQQaGYCZEOxmo7PBX&#10;KhAaVIUyR4n0tJDPynwlUk4oQKFy0REugZ4iPzSW9kPwcyHwk2GgjNIbxs3f6N2/BqC/VvcnEORz&#10;DIzEE+j7GwCglffCznti4zVI43qrw68CLfwdZmYUMtCtANA/l4rAXSqaHMw8bOjon0RyRgVBV4ro&#10;2GpERdchOt6v9KLi6xi1BGE9P4stbkQMwRiTGFCA9VBrqdj4rJzmHZxKl8GpcXTm52G+px0e4y48&#10;ToKZ98coFRyWPZwQzGcGQnlqDHOVxWhJiMJwQTZcFAlvtFocG+io7BbsaS3ILWvDVwlPEfy0l0yg&#10;MqMz/KqdQoQAlHlBpBJTpqoIvYagAsDGuc8C78effw6C80r5391KiQVFCQoU7yiTKi0oVvhLAu9L&#10;UYFyfPUU7lRN0jbPYmjPI6BTgPfpnwLAd19/QHpeBb6IeYyCzkk86ppFXPM0bS6B1r2pTIB8V2Z8&#10;p/KK6OCPktreNvry6woP6Z97E3w/gV8gFAh+Ar+/oPx+HALAGVpgQpAq9C5zlbstMlfIBqJreY7M&#10;FtyLLUD7wDwTyrkym5lFWrDzRdxZnUBL6WOlM/07swnefeZ4zO32qQ52PBrs2HeglVpNJVfWwMMX&#10;4YgxPdSN593NMBt4vMvCBORBddckghNrqPxoe6nwogm4yIQGrrcSdgI8gV8PIlN7EZ3epzRNCI6p&#10;RvKjVkwuaanoLpWyP6tTanMtioKTNnoOqj0n1Z3MP+s6NXO7VQHgIYHnuzyE74KKjEupzDgOAJBx&#10;RoV3+oLbuDx5cYSLl6eE3gkuXx7h8pWPio7WV9Tdd6/w6tdv8Pb7N3j//WuC8NU1BK/wihb41Qcq&#10;Qx7z8tt3uPrwXoHgxZtzpezQK3bY528w/YMF/ikARQlKe0GxqXopV7JZsacxoH9wFgVP25H1qAVZ&#10;uZ3IetKNtEfdSM7sROqDPiRl9SCZy9SHjEe9yMgZ4rFDyOYxGdl1KC5hRjQ2SSVImEgXRj7Tj7W+&#10;10tRfgoAae3ESsrgCBICOy3BowzGKqFs+zz4AqHMuMdj/DXf0myF74Uy2MFPARiwuWaeW5mMShQy&#10;j5NGzgJopcyP90bUnoXXqXSDs/F4G4/jZxOhZ1TgJyEVPWpImzyjw4G1XT1KqvgOxTylCqwg/KgC&#10;4wg8Gfoqvobg8wMwitskognG6LhqhEYV4NGTWqgPtPC5+Z7pt+A17cOh3sZkayO6S/Ix2VXPdDEO&#10;J9Wh1S69bHZg1KxjsrsVjZlpaE6MQW1UCOpT4rDW3YlLzQFOdHp46azUGhvFUge+jC1C0BO+6wSX&#10;jOF3R8oCW2U2OKkBpluspyhqZNplug8A8F7DjyEYAN3ntv0AQFlKsxiGQJDwU6J6CfeUdoELig3+&#10;SgDIuEUAih2+xUz0LtXg7SqBoPuzEFQAuLmnxa+SS5DVuYSsvnXEMYeO7lxFbP8Wwns2FfUX0rWH&#10;sK4dWmH+OBnSqp1xbXt/Fnifi5tK8K+G342g3A4igO9Jo2vac1XbFmIoh+9mNONOfDE6B5epOs5g&#10;NFoJrn0cMrfdnBtBxYNEzLfX4pwvwQUlvs9lxQGt1I5rDxq3DMW0i13rDjS0A2LjrMwd55dGMTk7&#10;5H+xZXpNArC8fQxBfBHDEvhiMiITCL2ENj/8UmSeD5noyN/7Q5XaiRAZzSO2DNUdc0x8F3CfnkMm&#10;0LF4TIScU6nEEPtrlz6m51R/BKDnnOqP6z4p1yPsfBe0wOcePwQZx1R+AsGzl16cE3LnL31cP8Hp&#10;yzOuE4C0sVcE39U7xvsTqjtaXKq+V799Rwi+x7vv3xKChOG1ElTiGwLy6zd48c07WuG3CgDP317w&#10;e2RwVn87QavHTDgQPoTN5yCo9BJhotZQrZntDqo2J54PLxN+nXj0qBO5ec/wKOc5E+cgHuYP4EFe&#10;Px4VEHR5zwnFQTwoGOFyHNm5U3iYO4384lnkcX9OXjtKy9sxOCwQ1BKCfLYCMwuBQYX/UQ1ymzTT&#10;0NJya/ncA7ALAFB6+RzIfio2GX3mJ/DjcTJgqwIpKjQrz2shQG1KUE3x/238fwtVnNSGBqyuXIuE&#10;gFOuQeZNVqYOVWp+eW1i2a9DKau0UUUTgCaCziRd+vjOmWy7zDh2CcBd7BNGWouR1+LF0MQa4lNK&#10;EBqeT4VX6+9xJBFXyaig/a1GmPQqYiYrcIwmHCNjS3j/qrC1swmPAFq3CYdhFz6rHna+/9M9bajL&#10;zUBdcTaWFgZhogI0yGAJeysYaKtD65PHGKsqpgOqwUR7PXbnJuDVa+A40MBpsUC9b8GTpz24w2sI&#10;L3gGlQIuwk0UX/OqAj9pBhNBlS/l95JuPwKwcZYQnP0s8D63za8ICT0ZF1BgR7Fzp5qwpRUWCN6r&#10;lYoRAlAs8DUAxQrfquU6AfhlxRi+KB3lcgZj2uNr7P3wpwDwX//8Z2wxccb3E3K0vOEEXljvNsL6&#10;aHt7NhDZzeiS5i9rCKPqihAIEoCB2doCAPQ3VvbHj6D1aSiy+N8Bv+uQPsZ3uQxt30J02y6iSPjb&#10;GU24k1CK7pE1vpRnfKCEjFELD1+2pdF+PE2ORvOjNOz1d+N0ewunNjNVoow/twGtfYsJRHopMEHJ&#10;/BJS6H1oxJZuFWv7qzAf2mDwuqH1nqC6dwKhKcyBU55DlTTC5TPCjqovpY8Q7FXWpfwvLLEd0Slt&#10;CImpZKJuw/yW9Cog/HwenpvW+9hEpUfwCfxOXLBLX9Mzmx9+hKDvwkLY2RgOpaxPwnfhxQkBKE1W&#10;xAafKgqQKu/1GZXeJc5fn3P9FC/fnuH1uxO8Ivxefn2Mlx/O8JKwe/mbN7gi+F5+eI33310rQW5/&#10;TzX49ftXePOOCpDLq3dUf+8ucfrmjKrziHac1+ejZfdYmMAJDwJCScgfASjlfv7GzzoTVY3VBr3J&#10;hdHxDRSX9uPBg048Jvjy8sbwOHcMOU9GkVPwXBlTMSunh8DrIxCH8ODJGLLyJpDxeAKZjyeRWzjP&#10;hDZLAHLfozYUFbdhcGgW+xq9MiyYXIOW1k0ssMyHrLcTbjajUo6mkykPCC2pJPHbXgGhARrCUeM0&#10;X0PwxwBU4GczwUabZ6NKs1r9EBQA2gkzhzQZIfzM/A4LzyFD3AfgJ4rRKPeF/6fld2sJOL0Skin4&#10;y0X1zCC0iiL175OaYZNcu0Ccv8NI+BmYCR8QSGqjwNIOtd6Gitpe2trHCIsuRpiqCqGRdCBchsdW&#10;IIwQDJVlTJUCR1VcLY/Lx8O8EmzsrMFBRWo0bsFk2IaNTsbHa3dqNVgeH0RfS6Uy0K+ZEJZBak2W&#10;A6h3VqHbWIRDt64MImynfXYS3HYr1baBltlmx65az0ysEV9GFiOicBDxZEI407OMABXZsoKohiWq&#10;wkWE8fNNNvgVoB+A9+oJwc9A78ef/fDzL5nmCcCbEJQyQakdlvVb1f4yQQWAogJFEVIF/qp8Al+U&#10;T+KLCn6uW8OU8eIaff4/BYDX65i2XOArKr27vVrc693DfQEfIRjdTaK3zkHVSmXYLiM7LxB8Ej9W&#10;gH8V/JSQY/6a434upI0gFWjLDqKbtxEjZQFZLbidUIyukRVakzO+WHZYmYvaaHXnRnpR+TANxXFR&#10;aMtIxUxVFXanRmE2bjAhbfNF22IC2eOLyZfVy5fTwxeZS52LiYeJxOKzY99uhf7wDE0DswhNllpg&#10;me+Xqi/JD72wZAIwqQ/htL8RSV20xp1UiHUITyhTbLnJfQrroUfpWWA90sJxytz4hKrqxEP1d0jl&#10;56IipOWl9T06MxF8ZsLHhuMrpwJBH0NU3/nVIS5fHOKcKvBM4iVV3hta3LdXXJ7hBcH35v0p3n1z&#10;ireE3+v3R7S5p3jzLW3udy8IP6n4kAqQV4TfG3yg+vvu6yt8ePcCb3iOl1xecXnOc569OuN3HlEB&#10;uqgAbbyvAkATEzLhwcTvr3SQxC3qRZqp0EoRIBYql9mlfZSU9SnKLy93mOpvgvAbx2OBIIGW84Rq&#10;kPbpYW4Xt1MN8pisHEYeVSCPzcydJASn8SBnhgCcxkMCNDO7lRDswuDgArQ6M+weZkwEjNasJjh0&#10;BCHhxzAwkStNT6SG+COkBYQyL4ZA0EwIEpJUdD+ovwCUCDf5DVy3SDs5pQJDAMhnxt9tJdzMPEYG&#10;x5UhvPwDzFLNKbAV8BlxwOUBM14dFZ4M2iDDqSmNwXkdAuMDft8Br0/Ha5bBHIwWXh/VrJTF6c1S&#10;McHM2Eiwy2AeLg9mlraR8agSwRG5yhzUUUpTmFZE0PJGSLMXQjBMFKGUBybUIDjqEbLzS7Cys64o&#10;0APDFgXBtgJBq0ENNzN/D69ThoOz8nucVLNGgvvAIrXTBv5OQt+l5nOUtorbDC5p0eX3SFe4PY0R&#10;j/LqcEtVgIinA1A1zyGoYRr3m2YU6IUSXiGN1+n7ZwB4t36GUPtLSjCgAAWAfggGVGAAgkpD6WtL&#10;rFSKML6SipHrCpEvq6SmeB5f8thfVS/jF5WL3LeKRePZNfE+AaA45BHrS3w5YMEX3fsIoiKM6Nsg&#10;8GYR2TxOtTWLqHapBZ5hzCKMQPQDUOwsf+Q1oASIP2eLA5D860D505DucMp4gq2bCG/ZhqpxDdGV&#10;E1SA9bibVISO4UXmxEd8kfiCysts1mJndR7TfR3or6BFfpKDxtwHaG8qx87+Apwy7BQTsYkvuOTg&#10;0l1LZjATdWBQ+mvyHF4bt1kJrSt0MfGFJxXT5tZQ6dH60vYq8Evu5/ZeRCR2IyqpHbGprQhSFeNh&#10;QSs2D2xwnpxAGWbpzADn+QHc53raXyfh5+N5Dwk/F5WfDT6qv5NzAvDMSAtswckLF05e+uP0lQcX&#10;r4/w4tUhXtH+vnl5iJevaHHfnFP1nePVWyq+d0d48/URvv5wgq+/PSYEjxQQvv/2HO8/XBCMl/z8&#10;kgCk+vvmBb7/+gK/eXeGD69O8ZrAe/nyHFevzgm/c373MZWndJWTxtEWWNwmJnRRVgQNAaBnCGgM&#10;th1a0R3eQ9othwtLaxpU1lDhPWhHbs4glR/hlzNF0E0yRgnA53icT/ub3831AUUVPswZJ+xGqQYF&#10;gqMMApDHZ+fOMbEt4PGTGdpn7nvQgYJCQvD5IvQGGxWOi+AgvPic9bR4AkIZzEJUjVLJwIRrkjIu&#10;pbJBaoVphaW7F3+DKEKdgI8Q08m6lfaeYeJ5zGJPzXw3pDjkGoJSk2uSkYR4fqOoTDme/+dXn/Lu&#10;ECJKUG0K/Ag2gwzcoCg7qe0VFbjP79Xw+w94HOEtyorHmQTitKF62l+9zJEizX5M8l5acWC0oa1r&#10;GDHxBQiLKIAqVtoINiI0phnhhGBYvB+AAkTpk36XavHh02ps0LLKPClK+SwzKCtVuoVq00J1aedv&#10;cBF6Tt4HM4WCxqjzq04pl+R16hzbzCi2sGvfYGaxS2jvQ2M+YCbowd6BhRkXARiegwg+w4imKdxu&#10;GsPd1il/ERXh92n6VgDY5AegwC8QnysTvEswSkhlhlL+d0MJ+rvJUQDJoAm0vrer/VZYQpSgfFbU&#10;IF3hV7UL+KJhFb+sX8UvapbxBfffrZxBaNkItk0eP/NuAlD+pJyw33CJX3XrcKdrB+G0wFFdC4gk&#10;BKUWWGZ8kobPAsCIawgGgPe5uHkTPt4Mqr9/LwTvEYDSNS64eQ2hTWuIohJMqJlASFatMjl06/NZ&#10;5sIe7Bv5Ipokd2WuJiNi8GV1HezCql7D9uYsFtanFKuh9G7gi26S4X4kV2fi8JffSBwo+5UpDWmL&#10;XEen6H42j8jEMsKugWqvE5GpBF/yAD/3c3sPomh/Zcy2qMQaxKVWYGhiA66TSzgJOfuJhbCjkjja&#10;h9tnhOfIAcexixbTjcNTB45OrTihAjyh+js+N+P0hROnrz04UcKLs7eHSrneq7dHeP/aR2h58ZYw&#10;fPmGdpfwe83tr3jMm3eHCvi++e4E3/76nCqPgGN8+4Hr35wTji8IQwaV4tc8x4dXPN8LH14xXrw8&#10;wSVhKGWJvnOZ/9YO75H0R6YllHslGQXvjVHgR9gZLHalR4FByrLsZqxsqlFd34fMrDo8ftxH9UbV&#10;p8Bv5iMAHz15zoyhDw/yaYGlPDB3gnCbZEwoEMz6CMFxrs8QggsE5BLPNc//57bsbuTnd+H5sxXs&#10;7QsA/RA0MYGaCBMFfgSOWZkMa4/PjusKCP0Q9FtiqRChkhWo0Q5LT4xAxYlSo0zlZOR5ZNRqqchQ&#10;rKpiZwWitK4Ei9hsg9QAS4ZAmOj47iggFTV43URHRsuW75YeICYupbJDy3VlOH9ZCmxE/dGemgwE&#10;pVEguEv1p1YAqOV7aaSbWVndRWFhIyKl8bGqFOFRVQiObERYbBtCo+tpexu5TQZLaMWdsDw8LKzD&#10;tp5w5nWK9VbT7ehoZ5V7Y2ZIX2C+94q15X0zWHgsf4P//sg8OTvYczPokDRuWnKqfCnbtdidvOd2&#10;Zl6NuBNdiJjCfsSSA3faJ3C3fYZpm2rwOl0H0rgov8Dy3g34+QFIFUhgBgAolR6366YIP6nNZUgT&#10;GG67qQRlKQpQAHiLwBPo+e0w1WANVV6VbJOBE9bwj7Wr+Eeqvl/WLSvnCikfQkxpF5qHlygQvsef&#10;//znHwNQ/khFPDNc4VbHDsK6thDTt41Q2uFgqQzpWEdou4z+Mq8AUIEgqf85+AXiU4jdvDmf2/ez&#10;IfCT3EUKV5tWCcBV5j7LiKsdR2gWX4j4x2jpH4fRfYgDqwX7zOUOmDg1UotLCFr4glmYC9o8zMFd&#10;0ixCEgLtB19Wi8VMy2zjA7YqEBQ1I4ldXn4ZUktpUe/yov/5MmISqwi7BoTEtVAJdiEskdY3oQ9R&#10;132CZRy3iNgSFFX0Yt/kprqj/ZUyNJ8eDp8WHp8BvmMbDq97XAj8jhmnpzacnttxesGg8jt/e4xj&#10;Kj4f45jgO6W6uyS0Xr6lxX1NdUc7LErwBddf0vq+fkeIEX6vxPZ+fYK3H04JwCt8/+sX+I4K8DvC&#10;77uvCUAu3xOGX3/DcxCsbwnB1zzPS2kzKA2mX5/gjOGjxZZeJd5jql9pBkIVoNwPhkzuY3LQgpqc&#10;TEA2QtCA1e1tNLc/Q9bDamQ/aEN+wRhy86fw6LGot1nCiyCkBX74ZJjwo6XNH0Ra/jAynozRAgsE&#10;pwi6CWTnjCA7bxjZ3C4qMCt3lhBcxIPHVIJUg3lUg1lZ3TxvOwaeb+FAf0hA8ZlJwqZ6slCNCvxk&#10;KHgLE66RCtUoy+s2d/5G3FRfonZoTZ1KkxfaV1pTf8i7IbXJVGkCPL4HGr4DMp+xjjCR5jQGOgM1&#10;4XFgkjK8a/VJiEoljFR+6Ph/UjYptbrS00NAKDZSpgDQ8VoOJLiu5bVopByT4DPRjhq5NJj42XQN&#10;QKNcI9U3IT/IzD0+Ng+hIY8RJ7XAsQSgiu9gTAsh2IHwyC5Ex7XjbugTPC5swK6R98TjB+C+hfeJ&#10;9trI65GaZyl3NBOyNsLXInCX8khmBlJmuu9UY9e1y9hhbENNG6wRZarntVCNbu5Y+FxkutcChOZ0&#10;Q1UrdnaC4mT2R2n6I/QUyM3hbsNP4RfYJ8fK/tu1VJO1k9dLPwgFigI+6T8s/Yj9ACQorwEoIerv&#10;PuF3t2oRX1Uu4QuBXu0G/ql2Hb+qX6Ma5LVUjVAsDaBrfgt9E3OIjU9AfW3tTwEofwLBgf+fu/9w&#10;kiQ5r3zRv+zavfbeW3vPdrkkxKjuLq211lprrbXWVVmptdZZVVlaV+vumR4NYDAACJBcnne+qGpw&#10;CIK73F0KYMPss8iMjIiM8Aj/+TnhHu7hF3gy4UT8DOE350f8rI+fBYJUXwoEDUilLVbaBk7880pQ&#10;EkP6Cnz/+YcJ9D5+uPyPhbK9rKsAkPuh8ktipFINZjGRkmuHkVhQjYmldd6cNyyxjuE7k8G4o0qv&#10;MAe8oSIHLtoJD6W8D0GGUunBjB2VtlvyAjhL2uOzc94ghKA83+GNL00YzlhqnrN0vLl5jvUtJ9Kz&#10;uwg7Gdh6muqPtrdwlZ+pAPNmCD/pEaYHeaXdWNm20T4/Z1wqFR/XLw7x7HkUz54d46k0aJZGzEpD&#10;ZnnOd4Xn/CxvcCgNnd8J9N7ghmrsjvOnP3uDZ9+8weufvcM7eYYnz+y+fsvPb/GWyz79xRf4/Oev&#10;8BnB98V3tLm/pM2VCo7vPqcS/Ay/4Pa/IPwEfO8IwM+pCL/+7jW+lIqSL58rEP30c8YXL2l/X/D/&#10;n+PmzQ2ueJzXL+Q9WBYgzMAn0oX9mZswpOWVh/tUKCcnF9jfO8TSKu1t4xBBNoHGlg2GmgAU8BFc&#10;dbSy9VoGlR5VXCVBWE7AlTYxlMoPtVLzKyqwum6HKlGFav6mQJAWuqLB8ABBC+qpBCsqFlBWMYrF&#10;FQvCB+dUoKIACT7GEQGoNC0hYOQZ5Z6ARwZrJ8ClR2kFRmJBpVZWLC7vEXk2GCLAZOD20BWV4O0J&#10;9llohW9P+fkcezcyZvQZ9rl875rKj59DVFfBY4GG1CxT/UklEQtOaQYUZsErA/KH+VmgKr1Yh6WS&#10;iP+9R/jJSHjyrO+AAA3z/goR3vuM6KGovpAC1giV2f4xYSru5PwKwcAhejomkJZahdzcLuQoFR4D&#10;iM8ZRlzmGJIIQ2kc/SSpFg0dIwge3QNQLHdIetM59tByE8iiTAX+hOARASjq/YAwF8UapkUPXIUU&#10;AAZ4je/h56FDIjAPDwjMK7i8RyisGcQHVIDJLUvIGKLyI7TiCbL7Cs5/DL/38UP4KWB7gOC9MpS2&#10;fho8GlAzdpUQAMYMa++3pRX+B/VH4CkApNJ7sMGPB+Q7bW+PER/32an+3ASgm3Mn90Modqwhb3gT&#10;0yYvZlQa/NePPqJDqcXl5fkfB6BM8i7drOcaj6TvvTkvEuelQbT3vlnMeyU4LT3BGP67EPw9xP7I&#10;sn9RCCCZSPcAZOIqvUzIKFR2pcYpi4mXUDuBx9nVGJxbVMbu8BFYHio7P+1IiBd9jzebwE8605TG&#10;sSHOI7zY4WuWePJMhjf+AW3u0RkVzTkhSDsnNXsCQOmO6eSYALt5iV21Bxm57UjNGaDqmyT8pBJk&#10;WXkOmFFE+1swhMz8DnQPLfPGucL5s+e8CaWLKkLvOW3v7R6u76KEyv17vNLT8MUr2mB5B/et9NDy&#10;DHeM51+/w/Off4Orr7/A9c+/wM13X+H5d7/Am++/x9vvvsNn3/0c777/OT5lvPn1L/Hpb/8ab3/1&#10;C7z95Rf44jff4ovffsf5L/EFf//qF98Qgl/h2++/5vJv8dlvvsK7XxGMv/0G3/zqC0L0U7whZF8Q&#10;tq+k5pcgvKEdvqQFVsbPpWI9vaHyE1VF+J1c2AhAB0HoxMGhj5niECeHh1Bta9DcMkboLaGpVYUa&#10;WtjqWi3q6ky0r2aCz0AQalFP0IkarCLYKrnOPeDkeZ9Uegggd6n0qAgbt/n7Fsppi8u5fgVBWlVr&#10;RHXVOhrr5zAxpYLTt4/j61MFcPtnLmZmqdTiZwEcwRPkNfQRdCGqPKnUkvGG964PEbg5g58RUuIS&#10;3ptreO6ewn1zATdB6GWB6L6+hP2C9vP8Ao7zM3iuzuE8O4CNYHPcXcNxewfnxQW35e+3F7A9v4SH&#10;UAzxvgsRyHvXZ4TnJfaf3Sj/ExHbTHhKm1PFIhMo+wcHBPgefAdBBA4CCHEeoVsJiXNhAR7hfoKH&#10;XPf4hPfiDbRqG8qK2pCWVI2crA5kZncjJXsAyVlSITKONCrD+NRqNHUOwrfP8xX4KrabFpbQFcW5&#10;x/SQ/z+URxcCXoJQ1OoeQ0DtvwrAf0nbe+EjhD1KpwjnPKZjaYJEAMozXul5/ccZjUhqmUfqwA7i&#10;B1SIJ9Du2/yJU7uH33vg/R50nAv8FIVHq6v8Ls/6aE8l7iH4HoD3kBQIKutQCUrcA/B98Dt/e8x1&#10;HnG/n9AGPxry4hPGR/12PBY73L6OzL5ljOvcmFTp8F8+/hB5hQX43e9+90+fAf7hJBCccl0iRsb9&#10;mPf/QAl6kDTrum8XKBCkEkyd1CFp/J/a4R/C7J9b/s+HKESWLFKrpMCPMUwLrLQzsiNzyIQ8Jlp8&#10;5Tg+Sq3B4MwKb/hjeOQmvoxSCfKCKzVr0rwgoLTzU8DHTBK6krFAeLPSsggAlec/F2IZmKFog6UX&#10;aKlBPJabhaXp5dVTGCwh5BX3ICWnD0m0ICkF80jMm0da4QLSi6Sr8j6UVvVBbfTS3r5h5iRQmeHO&#10;bmUAI7HAR4TeBS6p+C7e3uLq3QtcfvYCV1++xeVX73D5xee4+pzzz7/E6RdfY/+zz3Hw7h2i/H70&#10;7hscffoVTj/7CmeffYnzd1/gjHH+1dc4/frnOP7yZzj/8itcf/M1Lr/5Flff/AI3X32Lp19/S/X4&#10;Ne4Iwrvvf4YXv/wGr37+Jb7865/jy1//jDD9hkD8OcH6LV797Euu/wa3X77EzZcvcEZ1evRUOgVg&#10;xpVMQlt5fOnG2TVBeEkAHhGETNcreZ4WCmNueoMKbZ4qbovw06CymlCrIfgarKirN6KuVk146R4g&#10;KKpPTfsrNlcAp0WF1PxynZo6FQFJK1y/SQBuoLR2E9UNGm7HZaWj6OtdhMlBS35LSD+n+rqmsr9w&#10;8NqKso/AR0XnIXS8d4TbHaF2fQIPLZ778hjmqyuoTy+xsx/Fzl4EG8EwVvx7mKPCmvJEMG13Ysps&#10;wZjBhiGtHYMSajPG9SaM6nToMVnQ7Qigz+bDkMmOcZsDQ04H+gNeTOyHsB7yYdvtwpaf8/AedveP&#10;oIkewXxyBPvJPhxUdt4TAvH0GkcXN5Dxa+SRTfCI92uUwKPi83M9H+HnP43Cd0Qnw0LmmCowEj7G&#10;QPckUuIKkZVai6z0VqRndNMOs+CV1+Oy+5CcXoP23kEWwLS7vL9FwYUJssCRm7adICT09o6pfqnq&#10;JBQASoUN5we0xZEz5g0CU+AXleYzhxQB0rZzfx8X59JZgx8Z5e34OK8FaW287wnARAIrnhBKVPIr&#10;lRpBp8DuAYAScQ8QlM8KAAcIQNrn9/C7D/4mKvDBBj8hJH9vhZXKkXsIiiK8B+A9/JTgsvtOVJ34&#10;iCrwcTd/b9tAVs8KJnQejKyp8J9+/BOU11Qrb77J9D8EoEx/+7f/DWO2c8ROe5CsQNCngDBhzqO8&#10;Kvf+maBSOzxBCMozwcl//tW4/1kAykvVCQRfItWe9DYbP2RFwpAN6WMO5NACFzNh02om8CStDiMT&#10;m7zQZ8wAR4qyO6DdODih5WAmlYfPkQu5uEH4WSoGeKFFJfzjtwSitCnyQPwIB5LpaaNktP9jgvH0&#10;6hZ27yEKK/qQkttz/xpcMW+AkmVkcS7PBXNLBjE6tYOTK4LtxUsc0j4dvzjD8fNTnLy8xPmbpzj9&#10;9DkiL24Ren6L8ItnCDx7Cj+VovP6GcwXT2E+vYPx6Bq6wytoqCI1x5fQntzw8zXU+xfQM0xRlsTH&#10;N8p6Bq4j65pPn8J+9ozBfZw/g+XqFZw3b7jvT+G+ewnHDX9n5refncFFmx8iPA6ePcPhixc4e/uW&#10;x/UOJ59+iuNPX3H+DOefM97d4ejVLY5fvabte6H06qJ0M3VBpXXpoWqWrurdSiXB9fU5fO4AhgbX&#10;UFG5TADqUFNL1SYArNMRfIRfjQpNVHgNtMH1nNeJ2mMILCskagjFWrHBVI+0wpUEX3ntGsqr19DU&#10;tI2GmhkqwCEsrOnvRz67o4ITy6bUWLKQo32NUNH5maaOF89hef4M+usbrEbCmHa4MWT3osvoQavK&#10;hKZ1NRpWeQxLKtQuE77LRpTTUtesEdT8Xr1AlbpAu82onOPn+W0UL+0ib92M3FUzChfUKJujSl3c&#10;QfHiJnJWNpFNFVyySYAvbaCWUbdOBSxvwmwZ0KnSo1dnQK+BcLV6sUSIqvwRGPeOYIke0rEQihfX&#10;VJBX8FFxeuU1wstTntcJ79VjQvKMqo3X3uhCVVkLIViM9JR6ZKZ3ICtrAFm0wqmZPUhiPugZHFMs&#10;tVT8+PfsCNH9BBghWt49AvjgkNb3IeTxkESUccjvEgfyLPLAi6M9FniRAAs3Pw73mA94bBta5sOC&#10;OnyS04zMtkVkD6mRQlDFU7ElCOQEfgSWUomhgOsfIPheCYqqezLA3/4R/N4HLTL3dQ8/AaH6B/vi&#10;7+8ByPk/gp80j5G3RZRngfyf9k3kdq9iQuXC8PI2/tNf/YQFcrXS58H76V8EQJn++nd/i1HHBWKm&#10;PIibpgWeDyKeIIyfJQSnnUqnCMlKrbDuoW/AP9I5wr+g8fP7pjRK+6FJ2YbbS6UHI2nESgjaWNLY&#10;ETdI6I7YkTFqRhETNaVmHI+SaYEHVhHZO1MUnPSyIbVu8iBapP0ere8ebZB0rCkRpj16Dz956C3t&#10;uKQ9lISA8PApf7vyKQ2jo/IeKuHh3T9Hcc0AErJpg4vGkFYyRzuwjMziGSRl9aC2aQY25wnuXn2B&#10;I1qf6MtrHLwm7F7cwP30GjbuQ0s7sx7ax0ogjAVXEHPOIKZtfoxbA5h0HmDRf4nl4DU2IpfYjl5g&#10;m3BTRa+pWC6pJq6wG76AOnQFffQptAzd4R20BzcwcG47fg778TNYT14Qmq9gvPiM9uxzWK5fQ09g&#10;avdPsRPYw443BF0oCvPBKaxR2ryjCxj5mzpCKxvex3bABy1vfvPxPixUKvbLt/BevCFcXmL/hufD&#10;AiEilQd3MpB8AL6oPGTfo6U6wbbKTBs8y5ttB41NDsX2VlevoK5mBTWVS0rUE2qNDZtK1FHl1dRu&#10;UfndR039DoNzWt+q2h0G16ldRV31HOrrJjE6uwu79Pp9w+txRXBcUzXdnSD89IpQfwrnyS00kQtM&#10;uSPotnnQrLeickWN4nnGokGJigUZWtGgRPWSCfXrLlSvOlG95iKwvASiEzXLLlSuBVC+FkLtegC1&#10;Gx7CzYMyVRDl217UrDsJUDvql22oWbWilGDMWzeiYN2E0iUdyhb1yOe+0+d1yFnQI4//n7eqQS6h&#10;WLCmQenKDv9ThZYtPTp3jRgx2LHk9GPbG4E2RChSJTouz+C+kAJdHuuw0KId3zu9wfjUBlKSypGU&#10;UI3MtE5kZfYjM6sfaWntSmcIgyPzUGp1T3wI7tkgb5lIe8kD5bmftHp4UH/S3pCx9zB/D0UZNOxY&#10;IhrESTSCQ9r0fUJ6//QCKzt6JORVI7awFfkdy8glqFKo5uIkCKg4AR2XxQq4HuD1hxD8oe39YxEr&#10;8x8A8B9D8H4/j4f5+w+UnwK+ASOPQ4u43nVk0fZO7BJ+C5v4//zFj1Df2PSP4CfTvxiAMv2GEOw3&#10;n+LDYcKNSlCeCcbNehE340bCtENpIiP9AibRFidK/DEI/iD+Cfyk1wgJgjJ2QjpZIFTHZJg9G5IJ&#10;viSCL2nYQfVnV3qJTVIAaEXBmBHpzbN4lF6Ptq5phPYPaNl4wc6kESdLPFreCOGnxPUe4Sdgk1q/&#10;H8BPgMcbRrotkvaD8mBb2gGGqCz2rnnT3B7j+OkNgidXqGiWbsc7kVYsnR/MILNsAUm5w8guHsbK&#10;pheXd9/i7MVXzJy3MJ8dYXs/gqVQhPYqhEHaph4qkD6Tl3M3unVu9Gg86NZ4MWDaw7TvGmuHn2Hn&#10;7AvoLz+Fhmpu94jqj3DTHNzBcPAcmvAddgO0InsvCKs7QusOO4TmlvsYW44otmx70PDzrvccqhB/&#10;jz6H+uCWluwEm1SwW54D7PoOCcAzqo8rWAWcJ89hiN5gJ3yKRXcYo3oLRjR6DKmt6NdS1el5/IYw&#10;1p0EpO8Y+tAhrRwVytUZZLS8EC1mgGpl/+oavv0TjM8KxOYJQmn3t4JqKrempiU0NhN+XN7UuISG&#10;hkXa5UUCcoGwW6BSXER5pczllbl1gm+D222igXa6rmYJRaXD6BzcgMq5h8DtcwReUjWzUHHd3VD9&#10;XkAVPMS03of+NRu6l2xoWKKio5orXTOhbJWQ2vShbtOPxq0AGtY8qJm3o5yFdSndS8k0Fd24HgUj&#10;hBMzXm7vNrK6tpFMJZHQa0RGnwY5w2qk0epljuiQzYxXMmZA5Sj/Y0iHSt63FfOE4KIVVQRp44oT&#10;LcseVKz6kb0ZRPF2ACUEZs66BSkrOiQsqph/tpHCyFpWUz3uImduA0VztPpUpG0bJqa5mwWjEyse&#10;B1R7QWiPjmA4PkPw9jXsLAAbWmeRkNyElJROpKf3Ip3qLyWtGUmpVZiaW8cp4ak0rj4Uhc58QEV3&#10;EKWSI+COROURgNLHYviItpghHVgoQIwShITfEeNgP4j9fTqp40NETo5p1y+xsqXl/V5FALYgp2MJ&#10;Wf27SOwnmAYILWm8zPSIoyqMH9p9gOAfKMF/Ynv/acSKylPs8A8hSCss+2Lax4xyLrXGD8rv8YD0&#10;Fyjw09COb/AaLaN9XYOemWX8p7/4CVrbOyDDe/zh9D8FQJl+/du/RbfxGI/GpXZY4OdjeBE/7YL0&#10;F5gyKTXEdgJQQt4XvgfgH0Lwn8DvPQAJvziCTwAYR/WXRACmSC+zBKAovhTa3sQRGUjFgWQeQzr/&#10;L5frZnSs4SNK8tLWQVgjvJBXVHuHTqUdl9LUQBpyUv1FrghAgZ8S/wC/qDR7IfxOGMenR/x+/9bD&#10;vgJMbkdoRm7O4T++UHrCSMzrgAxII50iyHCXSbkjGJi00aZ8g+Dll9Ds3WI1cIpxixedehvaDR60&#10;GJnxDMyA+gDazXto1QXRoQsThocYcV5gOvAcy9HPsXn0JdXfS6wHbrBAkM079rBgZ1j2sWo+xKJh&#10;H9MqPyZ2/Bjb8mJS7cfkjhfTO27M7Lgws+XAEmNly4l5LpvUBDClD7E0dNIOODGlcmBG7cICj2NR&#10;F8KCgYC2RjHP/U/zGEe0DgxsWzC6acfQtgc9u0G083861gluQqRvzY3BdTvGdh1YtPqw6Q9DR3Vg&#10;OT2F6+IKe8ygJgK2Z5RAq+tDWfUgLewIquvHCbVhKsMh2t5RVFQNEHgDtMvDqKmZoPWdQGnFKOdz&#10;BOAiyiqnUFo5hsrKacJvHCV1E5jV+OC8fgXH01fQnF5hwRfBqMnDY7OgZcGExhkTmucd/OxA45wV&#10;9ZyXzViRO0oVxkyZ3rmB1JZVxNawwCwbx4clI4xRfKR8HsWHBUP4KG+Q0Y+Pcvvw48xB/Nf0AfyI&#10;cPmgoB//NbsHP8ofxF9l9eEj2s7HOUOIYcQWjOBx8Sg+KR1DYu0ssgn2MoK/tHUH+UNmlE7ZUDXn&#10;oKL0oHjLQyi6kLJBR0O1KJFEUKdznr1qQCaVYvbMDvJmVCia3ULlApXz+irajUb0muwsnNzYcZ9j&#10;hOeZkT9ECHYTer1ISe9GYloTUrNqsLSxi+PLY4SjLmVAqejhA/wEboSfovoIv9BxAEGCL8CQeZjL&#10;RA0ecL1DAjC650cozDjcp8KXhuInmFpcQ0xmKWIIwCwqwAxCJ2FAbKmZiszEkM9aApCQH9yhW9tV&#10;wBVDMP6PlN8P44l0b9VPAEqHBr+HIIPKL0ZsNF3hk9/bXiPi5Tj615HWP48OQrp5fh7/z4//Cu3d&#10;PQ/0+qfT/zQAZRIl2Kk/UgYsjp1yKQBMmJbBktxIle6pHiCY9AMIyjPBP4Tf75vB/ED5vYdfLOEn&#10;AJROE2Sw5XQJgaHS1c7Db7ypkqfsSOP6yT3b+HF+BzLqe6HzBXF8c6a0qzpjSNunyMX94OdS2aFU&#10;eLxXftKYlcpP4CevOMlrUMfnxzhkRCVopfcJy6A8K7w957Z36BpfRxIBmF40qtT8JhOARdWrmN8i&#10;rAznaJo3o4mWqJdwaSNAGtVeNBB4dZZj1FuP0WA6Qrv1FB3mY/TbLjDqvCEAbzFov8Go9QoThhMM&#10;E26DGwQNbdcwlcPIugNjG05M04JJTPK3ccYUP8/t+jFFSzbN/5rZcmOBsbbjwfauD6vbbsxy+RyP&#10;ZYrLJgi18VUzxgiMGZUPE7R7Q6su9C7Z0TBOW9a3isLuBZS0L6KqfRk1PWuoHtOgcsaI6lkLGhed&#10;aF1woYvqpmPRge41J/oJ1UEdj8/sxKzDAw0ttZW2fVlnRvfkDNppx3rH1jEwtoauwVkl+scWMUBA&#10;9g/NY3B4GaNjG5iY3MbIyBYmp/QYndCin9+HCICROR36CbZJno86eovdkzumkx+dBHn9shE1swaG&#10;BdV0HBVjJuT3qZFMhZlUPoOMsnk8KRjHX+X0E1q9+IvUTvw4jRBL7sKHtI0f0Tb+OKNbib9Mbsdf&#10;JXfgp1RUH2V0IT67H4kpvUhI7MbjtC6u242/Sm1nQduHTzJ78SStF3EET1xyDz8TiKmy3058wPkn&#10;KV3crgsZiVRmaUPIkMHNqW6z27dQOCrPD53IZ9rnsiDL4PVJ5zXL4vXIJBjT11igr9A600JnUcVm&#10;066nz28hf22L9n0HCa0TSKqfRG7jMu/DMcSm9iMhpQ/xPPaYxHpkFjRhmwr+kMo8fEz4HTEO3ArU&#10;JAR+EYIuyAgQgEpQKEgE+Tksb6E8QDCqbEOlqNRE7ykQHJxZRCwVYEJ5DwuUVaRSHccTQDJam4zd&#10;+8kIQSjP+ljgJA1SRQ9uKc1kYgi0Pwa6PxYCvyf9BGAfLS73ryhB7u+REvyN/xFLYRQjDZxlYKS+&#10;XSQN0PaOLqFpZQsN09P4f37yV+gbHYL0dfDPTf9LAJRJBiNu1UTx0bgDsbMexEzTBk8RgpPvIehE&#10;Mm2xAFA6TJWu8v8Y/OLG38e97f0h/GQQJIGdDI2ZMmZGGiOZ28aOG/CEdiVGRqCbfeiQoVeNHxUO&#10;IrFiADu2CE5vnvHi7eM0GlGed0jVvzzzk4jI+5icS7dJ0n7skCGdp55Q+Z1IJwnv4fcAQnntaY+W&#10;eP/mEkd3rzC5rEdKTqvyAnqGjNZVMIvCmg3kt6rwmKV/Us86bRYVk34fzbthtLGwqNYeoIJga3Tc&#10;os1xg27bOZX0CS3wIVpVhOOKn4Cxo5Fp0cHzapvWo2PWiAGW8oNzNkwsOTBPGC4TjCuM9d0QtnR7&#10;2DYeYE0bxixVxRwhOLvhwjIz1AZV4aaa6ozQWFcHsWHax4ohhBUqqGWVG+tUn+v6A8ys+zG64kX/&#10;opv/bUBJ9wbymhaQWTFJez+ImNwOxJUOIL56DHF100htXkZ22xpKelUoH9CiltetkdavacWKRlrN&#10;9m0z+tUOTOh4HFS/W+4AbTuV4dkzBGjn/Udn8BwcwbN/CP/+Mfx7R/BFOA8fIxA6hd9/Bm/kmir+&#10;Es7TO3gunsN2+BRG2vj14CVGbWG0btNqTm+jbEqNomEV8vu3kdm+gZjKWfy4YBR/mTuAv8qgYkvq&#10;xpPUAfyUAPsRofbTjF58TGDFZwzhCcEWnzHA37vxUWILHhNsjxhPCMgYwi6OQEwhIFO5j+T4Tiqr&#10;bsRQ/X2YzvUyuxCbSbVFxZWaTtvJfSQSevGZ3F9GH38bRFwaoURllhzXhaRHbYjnPj6O68SjpD4q&#10;xlE8KZ9GLNMyhTYxfVKPnAUb8le9yJRXT1kYZbBwy2DBl0VIpq35kLXpVdRhAe+9tP4N/EVeL/6S&#10;IP8kYxCPk3sRQwjHp/K4khtQVNUNkzuI6OUJQefmve1U3nuPHvoQoQoMH973OCOqz8/w8bP/+H4u&#10;ABRV+B6CYof3D8PcjgKA8AscHbJAm8ZHmeWIKet+AKAaCUMmRY19MvI+mEdHtFyuIphUiO9nfiUk&#10;Y0Qp/hHgieW9t7333xUASmUIIfg+FPVIsEr/f0+GrcpjsNhB8qCP++9dYbrMonltGy3zc/i//uov&#10;MDAy9ECrf376XwagTL/49e9o5w7x40k7EhZ9SqVIAlVgMgGYSgCmTt0rQQWAElR5PwRgnAJAUX8E&#10;3iRP6AcAfA8/BYDjViQxUgnQJKqD2EkNnvDmfzLLUmZOAMnl3Tp8VDKF+NIhLGtZal2+QHA/iv0D&#10;qfEK0ZqGEZIW/QxpoLonL8/LO53H0oCWIKTEPz6iCpRnfxfHVIeEHkMUoLzgf0hLvHd6hmPaL2kM&#10;XVDci2zaj6zcMWVA9HgqwZ+UTOJR0zKqNqjevHdoFcWnpdU1UPVpjtBkukSj+RJNuiM0bgdQTwVV&#10;NWVE0cguivp2UMdo6t1Gx5gBXbNUT7Mm9M6Y0TWsxTDhNMtMsrzqxDozxyYVw9a2DzuaEGEoUPRi&#10;VU1Ly+UCwFWqvYV1670S1BKWhjB2jGFCkzBUebCj5ZwQnVulmiT8BmZdaCXMqnt5LM1ryK2ZQ041&#10;7X3JABLKmLFL+/Fx8QA+KRrAx7nMeNndeJTTi8TSCSTXziOjfRUZPavIH6Zlm1ajYU6LjmUdhnet&#10;mDJ7Me/eg2aP8GMahi9OGMcshDhnukZk/JaTM1q1U4RPLuG9vYPt5g4OFmKW06dYdh5gXO9XbG75&#10;NK3h6Dpy+lep8mbwcWEffspj+cvUDvxnQu4/E0qi5j5Oo4pLbsMnBNOHBNpPMzqp+AhEKrNUAiMh&#10;vh3JVGtJVH3xSU1ISmtBcjpBldxKFdWC2LQ2xKV3UFkxkjoQn8bIIRyzCcnMZu6ngYCrR1pqCzII&#10;xURul5DeSSXYRbXYQ9BSjXH75PQuJCa1EaDtBFUz4hM7kJjYhycE1gfc509zummtCcWqSaS387wI&#10;gUy6mhwWSnm8j/LWA0qPTMnLLiQtmrnchvJl5rGWdfyECvWTjH6CnOqP8EvmOcYm1qCqYRiuENOV&#10;aes7dCMUtRFkdkQIwSCtcJAg9HMeIPSkVjgkbWRPQwgoy38AwaMg12VE9xA8ELd0QVCeoaF/Ah9l&#10;VyGpegBFA1vIHlAjlcctTdQeDRsJPxPDiEeElVSGiDWNVeBnUgAoTVd+CD+JPwSgVIIo3wm9WMIz&#10;vp+skEoOeQ94VEaKIy8IvwQqS1F+qYRf24YKLXOz+L/+y/8Pw2OjD5T670//WwCU6ee/+S2qqSQ+&#10;YAZKXPYrEEwUOywQnHAq/YMl8YJK/4HxtMJxhOA9+N7DzwoZPF0AqNjfPwI/iRRCNo2WN2maJcGM&#10;Co9mdhAzr6HNNiCD6+dIAlVMI6F4ELOEwf7Va6q+K0ROjpRGpcFzxtU+QqL+5NUleXleeVeY6o8K&#10;74il2+GRvA5EaF7e9xknDWalNlhUonSIKiXg6dULaAmUUsIgJ1sGrBlDRilLxIIRfFg5idI5O9rN&#10;J2izn6COtrfBFEWr8RBtVICNWyEUEHhZg5vI7VtBQfciihhlnUuoaV1EB9VXS9ca2gjEbqq/rhk9&#10;LaQWnbQRg6NqTNHqzRL6m6s27Gw4sM1QU+Gpdr3Y3HESbC5aXs53BXABbFMFas0R6Cz7hGAAagJQ&#10;ow9il+vLdtu0x2uE6dKKD+OzTnTwZqvr3EZxHa1a+Tgyy0aQmN+DpBIqjEJm/iKqGSrs5JJ+pBX1&#10;IZEgTCoYwiNmxA/zBvGTgl78pJiZsW4cWW2zyO+aReXoKirHVlE7p0IP1eGcyQ5D2AufNDmSJixM&#10;7xDTXzJr+OwE3hva52dX0J2fYsntw8iuiVZbjSrup7hnHsnM3B8UdeCD3Haqugb8NKmWkGsi8Fpp&#10;SzvxOLsTcZktBFYzHqc0U9W14uOMVnyQ1YIPslvxSJ6RpbQiLaEZmSktyEyX77VUcdWMWsKuDo+T&#10;arge52kNVHJNiJH9E3Yf8/dH6TVIyKpHEufp6dXctpwWtxoxseV4wm0/Tm7Eh6n1BG4NPkmvQ2x6&#10;A2JT6gjDWqrHch5PBQHYiJQEQjOxCY8T6/BJPPebwHUI7NgcFjIsVD5pnGfG3kLGpA4Z0wakzhuR&#10;vMB7Z9mKEhacJVRYjwsG8UF8I9KyCT8eY3x8FT76KA/NHdPwHl3Ay8LecyLNX1y85z0Emhchgk55&#10;5hf13ivBff4edt3b3eMgwlSIIVlOKCrPBU+k7ecBIbqPg9MLuCNRVLQO4Cep5bwXelHas4LcTqqv&#10;znWk9KsQ1y+1tToFfqIA5flf/CCXE4JSqSH2VQYx+mPw+2HIe8HxYnMJTLHXCYNmqkAjrTCX0/om&#10;SJO4QS2S+taQPbyEjm01ld8M/u+/+i+YnJ56oNP/ePrfBqBMP//1b1GmieCnM3bEzrsRN+NBIpVg&#10;kthgAeAfg+APlN89/GTYS4YyoMqD6puwKfY3ictFTd4//2NJMrmLT6bWaYE3uGwLuUzg/PY1Wosu&#10;PEqpx+DMLjzRc0p6loAEnfc4BD8tsO8yggABGCIA944ilPlUhGf7SgVI9JjWmFJ/T35j5pT2ZDIa&#10;mQDwmErw8u5CeUf4/OktHK5D1FeNI52lfgozXWJRLz7MaVceCHftBml5A6jROFFNK1ixaUHRjJqA&#10;XkNG6wySaoaQUjuI3OZR5DeNoKR+CHV1Q6ivHkJL0yTqJTpm0TSwjObBZbQzugeWMDSyjimqn4np&#10;LSwQJgtT25gd38D8zDaWFlRYXlJhaWkXS8tarKzqsbZmpEq0Ykdlh1rthIrHsstj0vKzQeuCetuO&#10;9WUT5me1mBxXY3RkCy3t8yirnqC6la7XqZQy25CQysyaR6DkNCI2mxk/v5FQqKLlq6ZaqqbqaOF3&#10;giW1GR9nEhS5rVQHLVRbjfjLpAo8zuN2ZVRJjf0o7ZtB8yTPZWkZU9ur2HaZoA044TqWV7CiCDJM&#10;zHBLbjOGVduoH5tkOnUhq45pXNKIxzk1+Ci1FD+JK8QHcWX4JKGCiqoccfGliIkvw+OYUuVzQkIJ&#10;YuJK8JjrfBhTjI+47INEiRLa3WLEx5Ui8VExEmNLqATzEPskG7GxOYiLyyNECmkji2iJS2lXGdzu&#10;44RSbleCDxMK8FFCPuL4e3xCHpIScxAfk4bUhFzuJ59qkbYwtQwfpxeyUOD/p5cSikX4hPv9JDEf&#10;H6Xl4oP0DO4zW/nvJB5H7JN8zouRxuNPjalGYhyBSBv7k4wGKm4WOrUDSGmfQPrAAjIm1pErtesr&#10;LBxXHMivm6AKraFNL0dybAGyCNcMxuj0CjxnUTjPQvCd3Nfw7lPR+SNu+Am4oFhbaeoiz/ciXhwE&#10;3ThioXRywGX7fuztE45RN1WfS6koiR6EEApyP+EIbHY3ahs7qI5Lkc9jax5cQ8PAGipoQfN7lpVB&#10;kuJYkD8Z2KVaI/gGtwivbST08zvV2icjanw0osEnDxUifwx+EkpfgQRmPAEpA6vHSwULQRgrn0fJ&#10;iGEd0oa3kTu2ojzza5yZxv/9o7/ABOf/M9O/CgBl+ur7v0aZdh9/RZv6hGrw/pkgpTpV4B9CMIHA&#10;kzF+/0H53cNP6eZKAEhFp8DvQQmK+ksl/JKki20mQMacAfkbu6jY1qFuhVZrRoO+kR3UN4yhvLQT&#10;M7Ob8O/JQDxRXnx5IT1MeMkL6vIcMHz/gjttcJCgCzCOqPguqEIOCUVlsGiWnMp4EASg9I92JhUk&#10;0TBvmJDyYNkdiWB4cIn/RQXImzS/vBvFtAN9BN2k1oMBrQ39JgdaVTpUz9ISj8yiqmcKdT3TaBmc&#10;p6pbQ//MJvpHVjDAZWNdkxhun8R4/yJmxtcxN7+L+TUd5tY0WFzTYmlRhZWFHaws7mBheZO2VkO4&#10;6bGxrMba3Do2F9aws7oD9aYWBpUZVq0dxoe5hN3ggtvqg8Pshs1gg4vHZlLboNumklzVYWVmFctT&#10;K5gcWkJf+zR6mqbQQRXXXjuKlqp+tDQMorGuDzU13Whs6EN1ZRvqqrtQV9mD2sp+NPDc66t7UVHV&#10;g8raIVTUDtOGjaKovAfFFd3IK2tDQWUryhu6Udvai+6+YYxOTmB6dwNLVh3c0SDOrnitqEpUVg0m&#10;1+YxvDCL4dk59I3NoHt4Ep19E1TIkxgcnMMo7c543xymebzTQwuY4vcZfp9oH8cU1xnvmsJIF9OV&#10;ywb5eZBp3NsziV6m80D3BEY7JzDVOYXpwQWMjc8xZjA9MoOZgUnMDE5jcmwO4+MLGJ9YxtjYEucr&#10;mJ5exwS/z0wuY3V2HWvTy9iYX8Xa/DK2V7ewvriJDQl+Xlnfwirt2NqqGlvLvFYsnFYXWHAtrmF6&#10;cZbXdxor0/NYnGJBML2IBV6/bV7j3eld7M6qsb6kxeKyHvMsyObWdVjcMWJRb8Wc2YlJXr8lqwt6&#10;V4gK3oIt3v9b85vY4jXULquwtbAJp9POe52OR6nACOCUYLs8jOB4L4hTup6L00PcMu5Y6N8d7uPV&#10;ySGe0eZe7YVwJevu+7i+H+dRH64IyjsC8HYvgpvoIS4jB7Dy/tuaX4NOZYPVFlHejtKbw1jcdaKZ&#10;55DRt4rY3g1aVKkB3iEAd5DUf/+63JPhXXxICH4wqqVK/OPwiyUY4zlPIACTR81KJahioYdF/dEG&#10;c3lc3w4yh9fQsraD2vFRwu+/Yn5p6YFG//LpXw2AMn35/W9QaTgkBC34eJI+nVZYKkZ+D8EJOz/b&#10;lWYt0pVVHMH2h/B7H+8tcKpYX6lVlsbQBGDBkhOjwT1sEWjmy3M4D66xF77CVfAKZw4qNwNLNFcQ&#10;N6enuDqJ8kIGeVH9uD0K4pzzs5MQ7lgyvjqTDi73lS7ML88P8eLiBDdUgE95Uzzj8qeE37PLKF5S&#10;/b0hHF/zJnlzfY67pxc4JxSPPD74TV5CJQSvlerRwX0Fj+EPHMCzF8XezTWCl2e0G4c4PbnA9ekN&#10;bk5ucXV+x/99yuO5wIuDCzzdu8Cr6A1eRi7xav8Kb8+e8j+f4+7yKY/hKV5w/vr8Bp9fP8O7m+d4&#10;fnOLu1ecv3yOr569wOc3d3h3e4vPb+/wxe1TfPvsJX756i2+ffoCv3jxGj9//grf8fsvXn3K7e/w&#10;9uoKXz57hk9vnuLt5R0+vbhQzu1FNIrnkWPcepkxPEe4dTGcUVzZI7hwRHDl3ce5Zw+XgSMc8/OR&#10;Zx+n7ihO+NuRjZnFtYcTJ8N9iEPHIY6okg94PY64zhGXHbhY6LgCCFuciDpcOPX7sM8M6Q25cbrn&#10;4f/7cU2FckxFGPU7cRzitQqFcUXLdRk+xM0er2eAx8n5m/AxPg1G8dn+OV7y8zMuf+0/wmfBI3zB&#10;9Pw0fIpPI2f4/PAaryIneM1tXnPdV3vneLN3ic/D5/gmeI4vo9e4PTnH1RGvceQQ74IH+Ixp8Grv&#10;mNeFUDg4wk3oAHd7R3h+eEZIcF9H5/j86Aqf8ZjeyTrRAzw/5fKDQ7zl8b5i4fgyeoRnPO6X4SO8&#10;kmP27eNFYB/Pwwe4DYfwcj/E4/XhjZ9A2qMyo+K6iATx1hvEZ74wXvPcnoWY/tzmxhfEhdeD83AA&#10;Z4RUOOBDyOvGecCDO59H+b+7cJDrB/CK69643Ljwu5l2HkRdVpw6rTizmHHBOGWc2Kw4sdtwYbXg&#10;ymjCsU6HE6MFUZ0eUY0ax7u7ONjaxIF6S4lD9TZOd3dwvK1ClHGqM+LSZMWF3ogTtQERjQUuho/X&#10;NeCJQMX8UDOpRULX+r39pdJL6tcguU9FiywQ3MbHjA9ECY7Sxv8x+A2L6jPeB4EXKxUsg1SEtMXK&#10;OlSTGdy+dlGPor5R/L9/8iOsbq4/UOh/bvpXBaBM7375G5RQCf54SobIsyFmyvWgBB1II9gyBGqj&#10;VIHjTlpZgSA//wH8JKTSI5kh8JMur5SmMFSEvdY9uF4/hZNqwW7Wwacx4oBq52xTj+MVFU62NNjf&#10;UiHIi+hdW4J/ZQGBxWkEF2fgXZqFf2Me+2uzOKHKCK7Owr61DNvWOvzbmwisrWBvewPB7TWEdlYR&#10;3FhGeH0VB+trONjcwJ5KhcDODg52NnHF7+f8nyNe/BO9Axc63mxqHfZ3uY5WBb9BDb9+F3s6Fc4N&#10;etwazTjXGnGst+CUN9ydSoM3WgOuud2FwYnzXQsutg240JpwJjem2YQTqxWXjFuLDc/sDtw6nISM&#10;A8e8wW+8drxxWnBr543sceLa68Stx4E7tx3P+P2523E//knIh8+jEWWow1cEzrOwn+BlJmRp/5yZ&#10;6NZlJuSMONWrcbKjwh5VTWRmGYfzGzhb3kF0dhXhqQVE5piWMwvwcm6fX4Gd60Qm5nA0xXScXcD+&#10;CtNnaRWhuRX4qGx+H9NL8HFdH5WOd2YeXqo63/wcPHPTcE+NwjXWBzvDMtoH58QQHJNcNjMB7/wM&#10;7OPjjAk4xqe4rxm4R8fhHh6HZ4jr9A3Bz7lvcASuoXHYBsbgHpqAi3NXzxC8fSMI0EJ7+btvaIzb&#10;jPMzt+0fh79vHOHeCewNzMLLbZwDXJcR5LqyT/fwCBzDw3CMjMA80A/z0CBMAwOw8LN1YBDWngHY&#10;Onvh7OyHqasX5r4+uLv74GjrhLmdwc+G1i7YO/phb2NQ9Tq4rqWnH/rObth6ZVkHAm3d3FcPlvtb&#10;oOmqhb2pGsa6Whia2qBTogn6hlroGyuhba+BrrcZm+2NWGuux25LDUxNFTA3V2KnrRq69haYm1pg&#10;am3DTkszttpbsdHYAHVzM9R1jdDUNkBV1wBNcyvULa3QcW5p4ryyHjt1zVivacZOWT3UxdXYKCrD&#10;WnkZNirKsFlajJ2SEuwUlWKTsV7IZWWVUFdVQ1VcjI2CIixWVmKyrh56KtyA9xgj626kd29RpemQ&#10;MEAh02tESi8ta68KST2bBNgmHg2q8AlB92hEKjYIucF7+CUI/AjGRKrDBFGIw9LZgVhig9LZgsAv&#10;jda6dsmCwu45/L9+/ASb2zsP9Pmfn/7VASjTZ7/4DQpVe/gvPJnHMw6l44QUKr/scTMyx038zBOm&#10;spNBlJ9MOhU7/MfglyKhwM+CZMrf7FEdpghAR/QYsyPDmCguwGZhIbbziqHK5wXL4feiYiwVFmCx&#10;KB/LhXnYLinkRS3EblERP/NilpdAVc55WREvbCHWykqwXFmB1YpqrJdVYLuqEpv8Lhd/o6wU27zo&#10;u8W8yUprsFlShd2SSpiramEs501ZWoFdGVy9iNsVlij/oaniNjW8Uap5c1QVQV1ZDGNFCWzcp7m6&#10;Bsb6JpgammCvrWNwP7X1MDS0wtTYzgzQAVdHFxw9XcxYHUq4+3oQGhxEeGgIAWZI5+gwXOPDCI8P&#10;Isp5aHxIAYd1agiu2VGElpixV6YRWhhDcGEckeUpgm0J14YtnGo3cajZQHR3naX8KqLri/BxG9tw&#10;DzNnGxxdbTDV1kBTXAoNz0dXyHPPzYcqNxfbuTnYyMvGckE+lpjGWwUlMGfmwJ7D3/Pzme4F2C7I&#10;xU5eDlR5ecr2Gkm7AqZ1fiGX52MjOwub+TlYKcjGal4WNFkpMGclYzcnHcu5GbyWBVjPycFqZiav&#10;JdfLyMBaZgZW09OwlsZITcJmeiq2szL5OQ2q1FToU5OhyeRxpWdjLSsXaylp2EjhOmnpUGVlYSs9&#10;nZ8zlGVb/G0tLglrsSnYiMuAOj4b5vgMGONTsZvMdZJSsZ6UjOWkBEY8Vvl/K+nJPJ4UrKTxv7PS&#10;sMXjWeP/bqTxGFO4f+5zOzkZqpR07KRm8v8ysZORhe3ULC7Lxk4Cl/E/drjueloWllMzuC9+TkqH&#10;lr/p47Owk5gCTXI8dlPisZHI40vm/pNTsMllm/GfMD7AVvIjbGTEYz4lFnPJcVhOicEGl+/E/wg7&#10;/G2Xx6Tmf+4wDRaZVosZ6VjkPjaS07GekIrNxHRs8vftrDys8/gkNJl50CbxOJOzsZmUB3ViITQp&#10;Bcp5rTH91tOYjikpUPGYNElpMGTmQsftN5n2O+kZ0DDtDUwrdXoKRpkGO73DiNI9zG95kdWzhfhe&#10;sbEUOf02JPVZkNKtRXL3NoG4hZj+7Ye3OiyEn41qkfZWUX5UjCP3IJTeou87VdDxNy2BukkVuYG6&#10;RRPhN4v/9FP+NwXQ/870bwJAmV5++0sU7Ebw0ayMKuellXUgfdKMlCkTkhhx02Y8kUGUCcC4cQfB&#10;dw9BgZ+EgO99JI/Jq3AWZDLBBje8MFrCmGepOs+b3paVDSczjDUrBwZe/N0cXswcXlRmQnVOLsw5&#10;ecyonGfnwciMqC8klJhht7ietqAAhgJZVgI9Sz0tfzewVDNwHVV2DrTMtMbcAm5byP2XwJ5ZAndO&#10;Gex5zNi8ETT8zVZcDkdBKVz5RfAxA3tKCuAo53KGozwf3pJ8BJjh/YSHmyWpvaIS7ppauASA1dVw&#10;E4KB5haEG1tx0NKBw85O7BN8oY42hLracdTbg6vBAdwND+FmbBRnE2M4HhtCdHQQ59MTuJqbwunM&#10;GPZmCMXZQRwuDeN8bQIni2OIzgziaG4I15uzeGVYw61mGde7K7hTb+JycxXnBGB0lmpopA/B3jYE&#10;WurhZIHgJMgdTBcL09RK2HhYkDjzs2EtyIA+PwuG/Fw4mFau7FymRy7TIw8Wgs1VyHXz0uDOl8iB&#10;m0C087ztudlwce4g6OwFWTDl83pxf+7sdHgy0+AgVIy8hpZ8phuvk4WZ08b0NxOAFoaV0LOlpcCS&#10;Gg9HRjJsmakwcZmVGdTFTGhn5tcRRHqCzpiSzOUMwsuSIsHPyUmwJiXCmZoCBwHnIOysBJCNYAjG&#10;JcPPcPCzjcBwEB5O+b/UBJhT4ri/WEYM9ElPYCcMbdyHhfszE3i6eM6TE/k5AQbO9YSsjvvQExg2&#10;gs5G6Nji0wjZNAWyuuQsgpZA5H9pk7JhSmSaJGTBQxB7Erk+oWMmQPVcx0qYOvhfzuQYuAg4V2os&#10;7BlJPMdE6Agcc1Y6LOlMj7THcKfF8NyYDpJuFAFGpp0lLxemjEzY0rkshftO5nHwmIxcpie89JKu&#10;Gcw/hKKVy61pzEcZJVxWAmNWPjRcRytpx7R18pzcPDcn13Nwe52kayavJa+Dk+duYqwQuPbxaew7&#10;9zC2aERa5yrBJ7W5Hio7DxL7nUjuNTHUhOE24vu2FDUnbQNjB6VWl/l/1MQg7Ag9pUMFCYIvloov&#10;pneNNnqVtteAop5Z/H8/ZFoYrQ+0+V+f/s0AKNPzb75HwY40lnYjgSowftbOsCBulgCcYUxRHlMJ&#10;Jo45lWeCSVLR8QPwSSQyYmmf4xnyLKF52gKL+QDqvhmsZhXATUj5szPgZunsYKYzMzOaCDAbVYyd&#10;gPLmFsJLgLlyipgZi2HPpxoj8MwElo0KxU4l46bS8VDa2/OK4KKk9xBUTsLMW1SCQH4pglnFCGUU&#10;IZJehL28cviKqAK5na2kHJ7SSvgIxD1uH6UaDTOjhwnB/coyHDBOaCHOigpxQIUUKCuHi+GtrEaQ&#10;tiRAJRhqbEKksRHh+gYcNjbjmJYl2tyA4842nPZ04LitCVeMu452XPd142K4H6dDfTgeGsDl5BjO&#10;RodwPMjvIz04nurFyVwvzhcGcDY3iKulEdwRhs82JvFsZwq3G1O4Xp7Bzeoi15lhEJ5TLLWHurHf&#10;3YxQHc+nIAd+nnuYBYGfaRsgvCJcFsxNY1omw5mXQdWXARcVoYuFi4PAcuYyqPx8eekIZScilBWP&#10;YE4KAtlp8PG6eAk5f0YKfOlJ8GQxE7HwcXNbDwHrycyClwWZOy0H3ow8eJkR3cysXiosD4Hmofrz&#10;EjwBAslHCHmTY2GjOrMq4CMgJKhSHFRNDsmoCfHwJcbBkxBLqHBOheJN5LYJcQgy/LGx8Cck8z8I&#10;T6oWD2HlJci8CUlwx8XBGxeDQEIM1+F/8f9ciY/gTHjE/T6GPykWgUT+JvujInJxP3YC1ZqSSJAk&#10;wU4wWBMTYU9IhI/H5OY+XfGJcHD/Fq5rSsogKKk8E1Jg5HmaCCYBsStRIMgCgzC0JWbC8CSN4GQa&#10;cz1PYjyPJZbnEAcnIW5L4rbcl4VAshE8ToLRrUQcXFSpVhYURllPCoikJG7Dc2V4FPCn8Fh5LFxH&#10;KVSo5CwSBKqF381Mb10ilR7hrif8TAS9pK2H6eRlyP87uL2RCtSenggXCyMnr+k202S9NA8B1Sbs&#10;dg9axteR2LmEGAqWx0M2fNJnJ+xEBVIADeiQ3K9C4gAt8sA2YqVHGOnkdMT68HaHQFM6TJDQEIC7&#10;SBja4nZrqF82oKRvFv/5Ex6bxf5Amf+96d8UgDLdffEdstaj+PGkB5/Mu/B4wY6YOYKPAEyZMCF9&#10;zMKwI3WUJYS838vPv1d+VIIy8PrjaRtiZm1IGNWibEIHjWkfjhUdVggijaJAeOPkskSksjAwwxpo&#10;y4zZ+bygzKSZ+fAQfgJAB4HplM+EoDOX33MJRMLRzc9egs7N7wpQCSsP1YuPMA1mE2bZRTjIItwy&#10;CxHIKyMgK2EtITBpgR1Ujk5CNpRXQjgWIsJtIiVFCJaWIEQldVhchOOyYkRoqQNUf97SMkY5/OXV&#10;8FfWMKrgr6pGqL4Oh00NOCL89hvrEG0nDLtacNBYgzN+v2pvwTkV4TkheMo46evFKcF31NuNs4Fe&#10;qsMB3EwN4nK6HxezfTiZ7sXl/CCerY3j6coYrhdG8HSJICQAny7NcL1RXBB+Z1R/h90t2GupRbC6&#10;FIHifASpjANUeEHa3wBtZCQ3C/v5GQgWZsBHRestpPIj8NxUGQ5aVWd+HguRAkXl+bKTEc5KQDgn&#10;mWlH8BGAQQJwj4olTGXuYyEj6exhunsyWcgo0CMMU7nfNP4vPwdpwQJUJj6qEC8B6KfqCVEJhZJi&#10;4GMmV1QdM6adIQAUkDlpX120kt6EBEKO68UTZoShhzDyxicgQLiFCL9ATAyXUw0KEAgICbsCCgKQ&#10;y/3x8QjFPeK6n/Az1RXh5yH8AowIobgf9wSR2ESEqe5CqVS2qbzvZD8Eg4tzF4Hq4dwr+yMoHTwe&#10;O+dm/p9e1CGBo6eqMjFNDISHgcdvpU110op6EkQJ5sKZyLRMzuf2LASoFuUcPInJ3D9hmZLD46Vy&#10;pBpzphJCaQTfewimx3E5/49AdrPAEXXmIrTcPBaBmIuQtnEbSwYBSXhZ+N/38PuHMHGZmWluIiTN&#10;LHgcVNOSvm6muYvbCvCsGQkEbDz3z//j9VhNisNORz18bh3m9DvIH5ykXV3A4+EtPBrU4FGPloqP&#10;9rZPh9QBNZIHt5E4tIl4gi1uWIMnY0Z8NGTEB4MGfCLvEQv8htX8bRcpozsomFajed2E4t4p/JgF&#10;g93pfqDL//70bw5AmS4++wUS1vfxX2bc+HDBhSdzdqXXmHQCMIuyN2vUjHQFfk7aYFGDNp64kXJY&#10;g4+ZAB9NavHxtB6Px1VIG1rF4LIOHqOXid6PBVrgXWZEPTOlQYKZ1ywKj2rPSjA5cu7V3/tw5xTD&#10;l1tCKBZT0TAjShBeAkAPrayngMup4NyF97bNS7sc4bJ9rhMkON3FZbS2FTBXVMBaVQlHZSVcJaW0&#10;v/ydEaJyCpbSEhdzn1ShISrAYGkRAgRigMsDXDdEAIbLqhAsr0KgvBLBqiqEaqoRrmPUV1MZ1iJE&#10;1bdPMB201VMFNuCsq5kAbMVZZzs/d+C8pxvnAj/C8GZ4AE/HBnEz2ofLEarEiR6cTRKK80MEHuHH&#10;+QXheDc3jheL03i+MImbSbHUA7gY6sJJJ1UnAegrFwVMIIk6I6CCPOcALVWAii1EG++VYBr7aYn9&#10;XE8KCBd/c2RnMa2kIMphoZIJXw6tJRWjLy8TXhZOQYIvyPV8BKqLaS/XwJtVBB8LFF96AXypBKEE&#10;FbafSjuQzsJHUYTyeCOdGTuJiioeXmZssaiiWmzMkE7JlKK0qIrciQQgIegWABFiHoLHTQXloqJx&#10;EyKi8oKxAjeqM67jpDqzEQxiZy0P6s3B/XkYAaqtgAK/J3AkxtICxsHHiFCNHXA/4Zh0qkkeGyFo&#10;ItTMPCYboeHicXl4LC4C1ynwoy22JouVTiD0kpRnZjoqUgP3ZUpPoB1NJASpZngOFkLQJRCMz+Kx&#10;MR2T8hkswKka7QS7nYrTnkzLmkx7S7ts53EqsGM4UgkjCYEh9+vmfl1MMwGgU1Fx9+GQ81QAxnPm&#10;//4h/H4fGQJoHpdAkutJQePgsdtEYVL5WTKowFNou6mIzSyc1nitzXNjMDq1qJ3qQ2JbK2I6h/FJ&#10;9wyt6xJi2xeR1LqMlLYVpHatEISM4Q3EEYBPhtR4QtUnb498OKhXACgdIMcTfnED68ge30LTqgH5&#10;3N9PEugIfIEHqvzrTP8uAJTp8NOfIXZjH3857aYCdCNlxo4sqrvsMQKQkSpt/ibseEKrK4OeJxN8&#10;qRMbeDS6SvW3i8ezO4ThCkuPOdSOL8BocsE4v4w5wmSdtlVdUAgd4aenwjASfiaqOgs/2zi3MxTl&#10;JwCkmlPUBxWdWFevQI0Z3U0AumiFnRJUbfZC3mi0fjYqQS/Vjb+Q6pCW2EaQGWlt1YzdilLoK/i9&#10;mMqS2wjcgmWEYTlVIY/LU06lV8aMXlIIfzGDijBQVEyLXI6D0iocVNTgoLoG+zU1iNTewy9YT0XY&#10;WAVvax18HQ2ItNXikHHS3oDTjiacURmetjXjrIMwlFBUYScu+rtw3t+BSwLtYqwbl1P9eL42iZeb&#10;tLyLY7iaGcLd/Ciez43idoL2eagHlwOdtNktOGpvpO2uhbe8mIqWyoNW3qPAvAYBFgry/NJHde0t&#10;oCrLz6YKpk2mBfZT/fmpwF0EoJOAs0twuZPQcxGWLl4PBaiEo5freQhTpeAh/AR0fsIvkEbFSfUX&#10;SGP6ZPCaiCrMpMLMJARokS3cty2DColKS1SPndbYQdAI/NxUJj4CyEfoeGgLRX25qLSUTM+5jfCw&#10;pOYQQjwewjBA+IXjCMIHy+vg+rYHACqWmmpHnqV5ucxDgNkYJv6PhYBzUbX5uY+9hEyECD8352Yq&#10;MiMtvIHHqE+nEqSFdPP4vKJGqbysBJCJqklHKKkJCnl+ZyVQrYmPqcTiqbAIQQLFyP81EjJW2lpH&#10;As+NGd2dRHVN2NlSMhWFaGZYeB4WWmhRkxbCVWz3fchngeH93JYWryyz8zd5jmhLE7tLS0yba8kU&#10;YCf/Pv4oABlmKsh7CPI7t7f+fnkS4S2PIOII/URs8zw2KosQ0m/D6bWib3YSzcMjaBicQuXoIuoX&#10;ttEyvY7uyS0MzOvQtWxCxawaGSObSBzeVtoFPh6hVR434jE5EDNiQBLFT8rQNtIpduqXtchq6ceP&#10;4ugowpEHmvzrTf9uAJQp+uZbxC3v4WPa4cRJJxWgDVkTFmRQCYodlh5hnkxZED9jQPrkJnKm1pA4&#10;xtJjehVJk8tMsFnkDU+jZngSa5tq2DdVWK5rxBKVnrawHEZCzJRDSAnwCD8rLakl/x6EAkHHeyUo&#10;tpfhJfhE9Qn8nAUlcBB+9qJSQqCEACyEuSiPapKWozBfAZyN6k5PmEkt8m5tJXbrKgnCEqhpGy20&#10;zVLJ4aHi85SXwEUIesoJj3LaZkIwIBAsYhQWIcz/OCitxGFFNSFYhf3qauzXE4RUfpEmwrCVIGyr&#10;Q6CFUGyqwEFzNY6o0I4f1OBJaxOOWyQalWeER1Rwx1SIZ33tigK8mezDzQwt8eIorlfGcb1EFTg3&#10;hKdzw3gxM4Lb0V4Flmd9bTjsaESosRqeah4vbbqrrARWAt/GdPOwcPDlyqOAdEIwHYFc2mDaYVFz&#10;ASpvbwbVHgEgz/HctMqKGpTgOg5C016QDzsVtDuX6zJ82VSPWQza3mB6PkLpeUoEaXsDaVyeTtUn&#10;kcF9ZTHjUzmaCBcLlaCddtNJW+wk/MSOuQkYsZkBAtCvAFAsJ8EnQYA5qBbNhKaB/2NK4zFxXR+V&#10;mSjAewgSdAShU9SVPBsjDOy0fQIMsYt+ZT/JMKRlUandW10vM2GY4PMSUKZ42vqaRhYkQ3BRvW9T&#10;AerTBVaEFyHmpfKU54MCPQ0VmY5zJxWUh6rJSTttp5230EIqSpAqy0hlpthOHo+DytJDm2vn/1hS&#10;pGKEikxsczKtaXIqYch1ef4CQas8EngIG/djJQBN3K+oToGv8oyP5yAVS1KhpPwH1/0fQVCWy7om&#10;npdUzMjzQTMLIiOhqKMC1POcdmi7F6g6Dd1tuHBasO9xw643Ke0C/dtm+LQOOK1u6NU6OLQG7PsO&#10;YA+eoneL4mdkQxE5cWOE36iOQkePWOlJfpwA7N9hPt9G04IB2U2D+IAFWWR//4Ei/7rTvysAZdp7&#10;8RUSpgOUurS70mvMlB3JtMPx0zx5gq98N4ixyDNMe88xZ9vDlCOEMUcAc/YAVqw+bNs80BhscFrs&#10;OHW4YR4cwyKhtptdBmNOGTMurSctqy+f9peWS2oWTVSIZoEg1xNLLM/97FSALnnmRwA6pTKEisfC&#10;sPKzqEAXlzu4nZV2z0ZV5HgAoMBOS/Dtz47jZnsV/sFu6CqK4aQidFMR2qkG3QI/gs1ZVgYvFWKI&#10;ESyh4iFU/dynAHCPADwoq0akrBIR2um9as6pAiOE0T7V31FnE6Kc7zdVYY8APGiuwWELl7c2cN6E&#10;E6q/4w5a19ZGHFDBHdEunw+243qsB7cE4DUt8Pk47fDsIK4WhnE1PYDriT7cjffiekiUXyuOqP4O&#10;CE5nbQUctVVUhmO4HRkhvKsIsAKE5fkfFYNSoSG2NpsAJJCC2TkIEWYhwsxDCHqYuSTcD0pQQOgk&#10;BOURgicnk2qRAM3JIPwyEchkcJtgOveTnk34ZcFPZednBvNSRXkyCA+GO4sqSmqI+bszhVYwhaqL&#10;EHJTKXmY8T2JBCAVmthZXyJhxhAAOrjcSZsp9k/UkSk1kxmZyorf5ZmcjwAMEoAhAjAQz31JZQbB&#10;IhUqSq3rAwBD3FeQ+3SkUXllZlCNUTXye4gQtlMJarntWU8/fm0x43p+BttUubtS40rY2hNoZ+O4&#10;X65jpvXUE3Jie21Uf46EGKpDzhlWfrbQ2psEfrSb8szNSFBbeTyupEzY4ggjHqfAyMjjMnC5UQn5&#10;nAI9922gYjUpsCIEuQ8rASW2VSBnVCAo36mkGcqzPSVN/oUAVPbNbXheZoaRANTwXHYJQHVOMlYz&#10;4rBezOs90gfr+ChW2zqx1T4ATesQLE0DsLcMQN/Zg42WBpj6e3FsdcHsPUTdzC6SexYVBRg3rkMM&#10;wfdoTI8YgjBhWIW80V00zhqQVTOAmJQCHJ+cPtDjX3/6dwegTHvPv0bK4h4+HHfjEQEYM29XaoVT&#10;pvToMh3C8vRn0HhOsLVhhknnhFrnUN5fdWns8KotcG9r4N7cxpXVjqPVDajKaqDLr6DtLaECzIM0&#10;y/Dk5SvNNOz8biYMlVrfByVol2eDogi5vjRhEdUnNcIWKj/rgw32UBX68gkywtRDcHnLymFn6KmQ&#10;/IO9+NxmwG+jITxXrcNYUw4TFZ6nkra3RNanqqQFtpYSyLTEAQIuQHUo6i/A38IlFQRiuRLhBwBG&#10;qioRrqlEkBGmEjykyjtpouJrqEGUUBRluEcA7rfUI9TAOZVftLOV8GvBYWcLTqj+zgi2i+Eu3EzQ&#10;/tLyPp0ZxLMF2t6lcdzODuGGtviWgLwa7sZhTxsOGD7C01BVhvPpSV6YML7e3YW9mgAkwA4JoCjh&#10;Ecog/KQyI4sAJMT8VH9+2lRfRg6BlYNANqFPleQWNShKMPteBXoYfm4TIgSlQiTA/d1HBrelUiLM&#10;vNy/1PR6OHcz47mZid20WU6C10v4BBK5D6ohTwq3oQryMdP7mLE9SfFUgIkK9FwK/FIJPgKMAHFw&#10;udSQWglKC5dZmJEVSyjPwvi7h8rPRzj5CCkf1ZZLnr9RaTlpQV0Ei9R4Brlff4JYStq9tASCNV6x&#10;21IZ4RQlJlDg9b1bnMen6h04m1uwSbtqJKidyTze+Ey443hMsg8qMtmHKTmWCo8AJFw8PFdHslRY&#10;JFDRxSsKTiBmoHIVy+kk+B202E6el1vsLz8bOFdqaKkCdUwLDRWalmDUM/103FbHbfU8T4GpjQWI&#10;Reyr8hyPKk6a2DwA778HwT9cx8Q0E/VpZOGjZTqqCHItIbuTlYKFdH6u4308MYLt+lpMEbKLyflY&#10;js/FVmIuNmnhpS3nPK+lpq0ZQWcIM3o/8vqWkNq3ipRxLWLG9XgySedH5fdkaBdZ42rUzZuQTvjF&#10;pZYob1H9W07/IQCUyf/0K3ww7cNfTDjwaM6NROk6a1CDmnkzNp0nWFxQo6e4DjPFNZgrq8NCWTPW&#10;S5qxU9qAldIqzBQWwzE0jMuNLRjqm7GZnQ99QQGMBJ+Zts2ek0vrJQ/pBYhUggWFsBJmAkFHHrel&#10;/XU82F6Bnyg/W1EZYVhGOyzPBsuUJjABKkqBlr+sgoAshr2+Drebq3ihV+F6ZxXvjBocjw4p1thB&#10;OAZoe90Erq+cMKyuhbVS2vrV8XsFLTDVIKEXofUNEnze4jL4CcoI1zmopf3lvoMNDThoasNZK4FW&#10;14Dzmhqc0B4LAEOE3z5VX4glapDKL9zOm4ogjBCAR30dOB7swjnhdjnWj2e0ui8XxvBycRyvlybw&#10;enECL+T5H9XhGdcJcT/7/T2wcp9WwvYrixG/jYRwODeBjcocaAtTqfpoPXgD+9PvgRWkevMTcH6m&#10;qS+vEE4qQGdWPkFHRc0MK8/tXISjhdDTZzMDcnuBYjhHapMJsyxaSwlp/5ebCSfnNsLVTii6c6Q9&#10;YCIjnuqc8JI2ZlSFfiohJWjlAszwfmZ0rwCJUHEx80tTD5s8O6PSs9N+OpTKArGCzODyO6EhFSfm&#10;9yqLmduWxH2LzSRc3fGEDBWbO5nA4rpu/uajdfVynxbCRJP2BNb0WMKW9pngccclEJZpPL5spZG1&#10;iar9bHIKx8Oj0NJhaGLTYY+jTY7PUmywSypRkp4Q6IQKoSGWWCoZHISStF90EHYWAtshz+d4fgJA&#10;UV6iHI2iZvlfQdpuJ2EtANQRgBrCTM1z2mVoWJhoWCjtclsVt9vh9iqCVU+YWSV9WXApFpn7k4Lg&#10;DwEnn/85+Bm5LwMBbeAyA1W5kf9nFAvO+2CTvy1QvXpYiEanxrDFAn6N10CbnEtrznyXKe1I87DN&#10;Y1grZTqvz8IZOELHshm5/avIHlMrbf4eS40vARhLECZT+ZXN6RFX2Y3YzDJcXd8+0OLfbvoPA6BM&#10;tpt3+NGsDz+dcCN5xk/6W1EysotljR92vRsLje1YIrw0hJ2BwLIwUVz5VTAVl2NJHjw3N+A5S9+D&#10;8XFsFuTShmTBUEy1RxBaCEEHAeihBXZxHzZpZEsA2vMZAkCC7fcAJIisBJ+EQFAUoJe/CfyChKC/&#10;gEqQqs1KBehua8XNxiqcI71Yr6/E6fIcblcW4Gysodqjza0oR4gWOFJVQ0VYQ8VYAQ0/awk8+R8/&#10;9xOqqEWoqo7r1sAr7QgrKuGvq4OnoRGu+kbsEYBX7VRqDa04r23ESXMzwm0N8Hc0wt/GdZpq4SXA&#10;/N2tnDch0NWCvV4qOtrxi4mh+xilDZ4YwN30EJ7NDROEE3g5P05VOIqriWGEezrh6+2CiXb6dHkR&#10;Xzhs8NPWzzaVYKaGGaqU4MglgGh33ZlMPyo+O+FnZ+azyrMuqmsD4WYkDK20y2Z5Tifr8LshPwc7&#10;+ZnQFGRTledxe2nWIe39CIRsZkRCUEsQ7BJI27RrW1RZei43ZMXBnEVLmJ3M71QstFxiQUWdSSWE&#10;l+DwcRtHejwVCS0lLbmGy7W00Kb0XEV9maSSgMpS7KQ06ZB2c26uI8/btGmiXlKwy993qeTMtLNS&#10;sWCmUnMkiMKkcqPSsifIGyYZ2CY8tjPvKxU8T2KwR+scofoTy25nGuyyYFin2t0p5j1VUw8dM72O&#10;8LPH0rbHMZ3i46n4nhDQ8TAkxGJXgjBRES5qUWyEltQgG2nNled5tNlmwstEdbuZ8ASzCY+wScDb&#10;Y6mQuU8zj1VDyOywMNgioNepSFcZiwnxWOe5rnO/OwSpijDbIbhEFUoFi5mwUhqDCwQfIKfEewDy&#10;ON5D8D383gNQz9BwuYYFkp77NiSITef/8z/VzHOn02Pw9nZgmYDcZYFllee0LFycAkrudyU1Ftst&#10;xTh07WLXbEfF0Doy+zeRNCzd24sCNCrd46VN6lEwo8FPS1oQm1OGp89ePFDi33b6DwWgTM7bz/HJ&#10;lA+xEx5kTblQQBk8vGKCzxWClmBbLiEAmZHM8jZBRj4VBNUG1d0mM9FaURYOKL9vmIGNtI6r2SyB&#10;ipkZi6Tig8BjZnSJCqQltnMuz7UU9ZdbDCfnTsJNscCF5YRTxYMCvK8N9hbSshKC/qJy+Kg47WVV&#10;CsR2a2vgHO6HitBZoPyXB8AWKjB9HcFcUQI3FWCQqs7PfbkIO1tNHYwt7VA1tlKpNsJZJbWtVIA1&#10;VHF1TfDyu5OANNfVQ1NTC311HSHYTDXYgmh1Iw64zl5HO5zdTTC01cDR2QR3VzPcLHmdPe0wN9fC&#10;1tqACIEcHOzB0dgwrqfGcTk6iFN+vxiTCpFh3M2P0Q5P4Pn8NM4nxxDs74W5vRXq5kYEZqdhGRnC&#10;ZE0JRqj+livzaO8K4MzNVxSeObsYaqaZOrcIegEcCxc9FfU2r8O6PFgvuVfRerGA6dnMGHlYzM/A&#10;LFXdMlWgNruQypAKmupAx4xqLqJ6yk1jIZaKNV7btYIMbOWlYjP1CdRJsTASPAJAE+dSc2knJOzM&#10;YFYC0JDOjJ2RQAUSi3VmzHkCYpGA3CQAt6niVLSc6qQ4JbRxVJNxiQhQRTlo3XaSPiLUEphZCQ0e&#10;xyaBvk2IaQhNe1oOM20WbPJ6Gq3bGu3cUkEODDXl2K+rvlegUnlCS+rj/qQh8jahspOfC1VJEUyV&#10;VTDnMR1Si2BN4HZxKTzXZF7Hahy389pRFWupGo1Mq20WELuF3C4nizDjORHyeqo9k7RDzGFBwjRZ&#10;rczHbH0xdoqopKgmfQks1FOKoErJUV5v25X7mg7B39oGB52DkYXuIiGqkwq7qnJomO67LAR0BJzA&#10;TGq75TmmNJ/5Q6X3exAyPd8vV9Qf96dlqKmEZV8qAlWVkKA8/5QCxNdQj6vZSRbwJVhO539T5Ytl&#10;dkkQ5JbMJCxlxsE00YOTvQAm13XI7FpFYq+MIUylNyodHNy//pY/qcZPilsRk1uGZ8//feAn0384&#10;AGWyXnyKT0ZcSB73IJelQdX4JkyeIDz6XcxXFmIlKxHGXJYq8uoVbZaNmUNbwJs+Pwuu1mY8X1lG&#10;sLsT67yhJPMZeBNY8qlaaL0czLDKmwoCQJkTgi7CT9qiSZs0Z345LW+FAkF7sTSBKVHa8LmZoZUg&#10;9BzlVHCE4A6hZR4cwoFqE4fGHZzotnG+vQ7f2BAMtJJaAtDKG9bL7bxUrXsNzXi2tIx3ViueWW24&#10;1BlwOLsId2ML7XE9fARioLGZim0ST7c3cbK8hKv1DTxd30S0fxjBpnb4qP6stLzWoQ74lgkxiwrf&#10;eCz4xm3FW7MW4ekR+MeH8VS9heP5GRzQjp8SglcsGK7Gh3BJFXg7O4KnhN8dFeD51DAOx0dwvbqK&#10;q60tHHEeWlyEc3YKkdUFRCZGYa+ogk/sf04poVOA3awCGAjj8PAkbpdW8XpjAy8311j4jMLQWIf9&#10;wQGcd/VToWTDV1KFy8kJHCxNw03oBub4n/MLeD23jr36HniqGnAzO4PjxWn4Z8bg4zoHK9M4nRpF&#10;hHZfmoLYqRQFdhbaRrs8zyKwzFRuO1RSRhaIJ8M9iI4PIkLQB2k/92bmcTw5j6eTs7jp78NxRwt8&#10;lZVUVrSAj5Kwl0gLncjMn5uE6EATojNDCM+yEJgcxd4Y02l6FtG2LujiMxDIrcbToQUcTS/Czut6&#10;oVrHdzYTTlpbFDttoq3VxFMVERD+hhreewtKWrzd2MTnyxt4O76AvboWgjUT63QkFwtT+EK3i0gv&#10;ITDK9FvfxtHSAk4WZhDo68EGC3YVLaWJ97WH9+bz/n7crM0jol/FiWELlyMTCKbzPozNhyGxkLab&#10;BXZ9Gwu1OXy1q8aL1TVczc3icmaG/9HLc5nCKQuznfxsbLLQEKt839hano3+AwRNBJtA7p+FICFm&#10;4Po6rifnKqp1Ky0BG1SWW4S1LiMTxzz+vb4uFigUIxlJtOJU7lTmTq5np8LX8vtqaS6CGjWsrn1U&#10;jWmQ2m9BwqBN6dD0sXSlP6BC4ZQWPy1uQWJBFd68fftAhX+f6U8CgDKZjt8gdtSHpDELkvuXMKox&#10;weNzY6WrEfPZKTCyVLRnsZSmwnBSgRiK8qCi1TVUVFDZzON8YoKlaiHtMi1wsbQFzIMtl4qPoSiZ&#10;BwA6uNzJZQJAea/XlScA5FypDSYQCT8nLY2zRBo8l8NI26uidd2V0nZuEU89flwHfAgyYxysruBz&#10;sxVfuxw4W1uChZbcyG3F5krD6ABt0eXcHL70e/CL6wt8c3WFt+EoAsys1tom+GiDD6gM366t4/tg&#10;AL87P8Hf393gF5EIMwih1NUDEy23rb8LT60a/Oo2il+dhvGNz4afBxz4zek+vj0I4rvTQ/z2+hJP&#10;d3cQGhnA/nAfLiZHcDszjme0tS8WGEtTuJkbxfF4P4E0ha/tdny/d4DfXV7j+/Mr/PzwEL8OhfFu&#10;mXAvozpNk4bKJdBlF8BEFXq7qcLPvAG80ZlwOENgELaXuxt4ZtLhV14v3kwvM/MU8pyb8HKLIAjY&#10;8PLYg7fHAXzG83++vYtgez+sNY24YoH1xmXF85AXtyE3XhLmzwjJS2ZsqexQ3jpgJpRmI04qCwcz&#10;lzzD26SKs1KRXa0Sdno13vh8eBWK4JUngIuVDXzKdPz5zg5+Y7PiG60eR639sMfnw/NhOgJPUnHA&#10;+0LaQX5m1+GziIfbuvDK78Rzox7hrj4YE/IRym/G2yUN3rl9OGQBc8p1vw16EezsItSyaYnzsMPC&#10;bX+wD1/qdvCVTYuL1TkEme5XczP43mTGVxo9zB2tGCvOhYegf2k38Rr2wjVAJW6w8n9DeBnw4plR&#10;B31LIxayMqlMqQ6zcrHP/7lgur4KOfHGoMWzvnHsJZcR5DlQJRXCVN+F51t6QtWM6Ng4tnl/7lSU&#10;IzI8hDfbW/i104FnK0vYospcY0Eizwl1tPwmpV2kNLFhoSL2n3BTAPhDCMqzQkUBcv1kWUc6O6CK&#10;JAzVXC6PK9apBpfjY5nHipV30x11FVSeVNcsoAR4+nTafgLQyP2t87+3W1qw5wpjRu1H1pABGRMB&#10;JA66Ed+tU7rIKpzU4sPiNqQW1+Kzd+8eaPDvN/3JAFAmw9FbfDhiQ8yoCuXzm9C43dAuzWChNE95&#10;08MpjW4zcuGQCg9CbYexwWUnI6N4tbKi2JBdqfAokXd9aYEfAOjKkVfgHiCo2GEqQ2kCQ4XjzpWO&#10;DN43hJaGwEWwlxTCyZvKQhWhIhC3qqppE+fwJih9rx1AMzuP2cpqWvBK+AbG8KXbg58F/VQWUzAS&#10;yE4C00frLO8ji0La217Bm4sDvLw+wZubK0Stdui6ugnAWpzWtyLa3YPD+Vl8d3KAb473ESRYdVQy&#10;W21tMHB+xYzwd6/v8LdPz3HFfcmzO29XO49pEtd2C3739hX+/u1r3Kh2mBEHcT4zgds5Ao/z55y/&#10;WpjEs7kxKrNBnIwNMOP0YY8qMDS3gFfBPXz39AW+JAyj03PwlTcglFUOVxLTOJ1qmvbqWqfGd0eH&#10;eKpjhm1uxRzVygozgK63HTfM3H9zdkoVOwdVej42qdJXylkILYzgPOrA07MAIgTFRkMD1vKLMJ+a&#10;jtWSAoSWZ3AXIQAJ8IPNdRiotK1pubDGyju58fAnUWElcU7F4WGm89AOa6hGtjKp/Km0DQO9OGc6&#10;XvOaRNV6rJdXYTUnB+qqSqrPBXwRIHiNLhy3jMP2CQu8D7PgSMimmmUhSoV05XbgYs8Hj2Ebay21&#10;UGfw3qDC0tFq7pbUwb24hIhFC8/OKo63NqEnuJdSc7DIe8nc04vPnE585XVQJXZivDQdQ7TWSwTe&#10;2cIcfhUO4YzuZWO0D1aq6jDPb4nHN0Ulre8bwanHi+NICBc+D9xUgkssaNd4n+5m5GONabDb3IhL&#10;gwqBoSEYM4ph+Jh2NiaLBVE7TlQ6fOrmvTa9gLW8IozRjo8SWDN0Py7eR9+YLHi6vEJlSQAqFSOp&#10;0AjIqIAtDBvhZ1UAmEwAPkDwAYAS0qzGIApRrLK0gxQVqACQCjw9Fetcf12sPQvmq9ERaKhg13md&#10;dglPdWo8tPwsDcfFIi+kZcI4MQun5wityw4kS7dWA2Yk9RqQ06NC9bgaj8s6kFHagHfvPn+gwL/v&#10;9CcFQJk0x6/x41EtksfWsGBxwW2zKP2fbefR+kplBi2tzOUZn54Zal1qHptb8HZ9DRHeANtUhxr+&#10;bsorhJ2/O3nDCgDdihIsUGqEbfxNmsEo7QAlaImlNxcn1aOtqACWYs4ry6EtL8FGaQksfb14Znfi&#10;i7MLBNVaLNY2Yr2EcCypxjqtbIiK55uTKF45LAgwY1rlGWBZNTyE5EZpEcxzI7i5COH8Loqb55e4&#10;uziBZXsBO8018NRITXEVLB1teOdz4NKsx2pnGxZbm6h+2xCkvfqe6g6fvsFnDiv334dQWyfCzZ1w&#10;tHbBTTX27iCCv3/xFDdqFXxUIhcL07icHsMdAfhibgJPaS+vaBkvx/nbxBAOh3rgok00025dUL29&#10;e3GHZ3sB6Ds6oKbi8xVWKg2IN+XNlZU5vD0KK/0M6jvaMZuSjpUUKhYWKKssTAyD/Xjr99HabUFD&#10;6K9QyYxkpWB7sofnHMDtZQj2zQVMFhZglem/SQBtFuTBPzWIp34Xnu9F4F+axzwto5rqTzpGCFGp&#10;RAjAUFwMwknS1i8OXmZOKzOkPjOb/5EF20A/nnk9eBaO4GBrF8v877nsHIzn52KqlWrdbMLrozM8&#10;VzvhLemGM74MlthcLDxmpu/sxV0ggquTM9h3N7GQnQFDbArC2Sz0CJzZ5Czo+vpxZjTASUtpbe/G&#10;VlYRlpOysFVeg6P1TXy9f4hzrQGL9RXozYvHSGEKJkUBNdbijcVEBedFQKeCZmIM63WNPOZSzCXm&#10;YaOyCUcmG/aotqPRKMJ2K7QE6lpmISFcgsXUbCzXVOLcqIKhux0LSWlYicvAktyjVM43B7yPnFbo&#10;Wtp5HZgWmfmYJfhHqPJWCMSnSxt4vrymFETrKalQMdTxSdAnJMBM6yoAtDBE4Qno5BU9gaCRhYyW&#10;ENNQ5UkXYwb+biL8DLwOYoPV3P8W118V2BGu5wNDiLZ3YpMgVZ4LJiZgNyFOeTxgSsvAclwcFgqZ&#10;p1g4bViCyB3dRvywGklDWuSPaFE3rkJ8YT3yqhrxzTffPuT+f//pTw6AMu0cPsXHg+toXdXC5vBC&#10;MzyONcJJnu9p83Kp7vJhLyiCLb+YGTYfalrXi8lJPKXdNLA01VDhGQk45Y2QXHnrowAehlMaQfMm&#10;uW8K8w8AdIlKzM+Di7baXkRAlhbDUlWObcJrU97RpaX4dH8Pr5jZXGOTtEAVsJTWwFHdrCgP9dQI&#10;LqM+vD4O4mRrBZa6WuXZobeyhqqHMGZmPzhwKIO1P3t2ha9ubnDqs2JtuBW7DYRffS3tbju+IOCu&#10;NbvYZOm6QACqxmiZgj78/btP8de317igEgn2D+BkaBRnvSM46R7G3uAYrrRq/N3LW7yxmxGUd4Jp&#10;ES+mxnA9OUz4jeB6tB+XjCsC8HSkB5GeTjgJO/fwGF7Qjr1+eYXLIz+MVCzqslLYCfA1gmansxmn&#10;fgvujqjS1DvQ0dKrU/NgzSgiKPKZgTKhKijE5eYGXmxtU32zQCLgFopyoZvqw/WJB9dnfvjVa1gu&#10;K8Mur4GRqlK6JQtPj+POG8TzyAl8VCwzhJqWhZmbAPQxE+0z84Xj4xBKjEeAmcvPTCht9JxUapuJ&#10;aQgNjdC+uvA06MLB+gbVnxSGeZgllDvLCrCjWsfZxTkV4gH2x1eopCqhj8/FRmIGTCxALl1+nO4f&#10;wcbCa0263iIY/SlUgRmFzOSZSuHybF0FU3k9dpN53yXmQ5VWCE//MF5Twb2Ve2FqEfO8d2ZzUzFf&#10;kIZFwkPDTP9scxuf+/04VKlZyLVjLikH2tQyKqky2GtocTUmAtqKg8NDHB9Esbe2BSMtoIb7n0/L&#10;wnx1OfaYZludjZhnwT8vhU1rK3y044fHfri1m1gtr8R6QiZ2ErOwkZ2HZeaDyfh0HA5O4M3KFtQE&#10;5qY0m6EK0yWmwijKjwWLAkBCS94okU4ZtAypmBLw7WQm31ecKAAkGAlMfQIVINcXAG5y2SrDwjz2&#10;dGIK7po6rFNVisLUcr4Tl6DYbW1GMmbin2CroxluKuVBlRGxvTOIHVpDzsQOaqZViCmoQ35FLb7+&#10;+uuHXP8fM/1JAlCm3f0rlMzsQmX2w7GpwWJVBdaK8wg7WjNC0MpMJK+vyWtu0gmkr60Dn25sItBO&#10;FUN1aOJv8laI9PoiKlBCGkC/bwcotcBSGSKdIbi53Ml9uuStD4aV4NNR/a1TCWpbWnCp1+Kr0yO8&#10;ouII9A9RXdLm5lXBXVQDTX4Zdvq6EAxZcXt7gHOXAca2FpikJpkq0FBahoOVWRz6THBb9Pg0co7v&#10;T57h86MTuNYXsN1WByMh6Ke6+pXDiXdUmLqWNiw1NcK1sYIvCb7ffPEZXh/swUXIOzo7EKE6Oeqh&#10;QukawGF7H44np/DXp1F8SQUZoMU9pzW+IgDPCbSL4R5cDnbjcrgXZ4Nd3K4d+52iHtvgYin+hhB6&#10;e3VGO+iimuvCToHUopdiQ+bThOexF9cyXizVx05OCUwJ8lYGCwsqFelXT0O7c0Sb/hkhZi8sIySy&#10;aM1yYSRoL5gmz8+COKQFXi+mbSVc3CkF2CY47eNTOPft4zZ8CjcVyzwLIENuHrwEqLzets8Iiw0m&#10;+IK0XsH0+44GPFQ9qrhU+AeH8SzkwWXYAf/GEjayWNAQBtr0XNrRTKzPTyJ6eoir4xOc7GipWqjo&#10;k7IJcIFbO176Arja24NpfRnTBblUOoRqcg48yXQQBMteUye+W9MglEeF/ihbUY967uNwaQVvolTE&#10;IT/sfUMEUCZtIxVkdhbUBLOa+7iZXsLPfEG8NvPYesegSuY9l1AC4yOeW1UHjhbWWLiNI2i34+rw&#10;GFcuH++rcZhzSrGZlo3N6gocUDVvtdQQftmYoKLSDA0g7LMgFLbDxvtphfesNjFb6U5LALaTkY3Z&#10;uHT4mrrxbHIeehYI2zwnAwsUU1Iqr1uyAr9/BECqQ2lQraOyk2Y5O4SfPOsTyyvKz5iQqDR70TJU&#10;3GY1PgErVIb+5mZcj49hhwWHdCCrlTdjYhOZFglU6FJZ8gRzmQmwzI3BRAfXsLiGmJ5JJA4voWhm&#10;Ax8X1KCgsgE/+9nPHnL7f9z0JwtAmfSRC4xvWeG1OLBKyzZfkgdVGeFUSIUnVpYqUNrx6VhC6ksr&#10;cDu3gKOREdrlfKUnYwszsr2glEqwUOkZ5vfwU1TffS8w9yHf8+FgJrTSQhkKuD1ju6QInqFB3FGZ&#10;vT5nZvXyWLpocbOKEcgoRZgQtOVXQtfWhoBDh0sC8Po4APvEiKJKXbRl8jzwdnkRlwYdbdUk7lQB&#10;/OLgOb69eoFnwSAsowPQs8Q/ILj/1urEV1QdlvpWaDoIK4sRX7y6w5efvcCJx0ar1A5bWyNC3Z04&#10;FItGGB93cU419I3NjDcmDQJUeodUgReTQzgn/OQNEXlPWF6tO2ptxClv3iMCQN5csPcN4KWbaoaQ&#10;uKXSdPR2MzNnwU77K20vw+tLeHWxh+sDLxyTE1hPzoY9NZ8Qy2Lcd+ApPZwE6qvxbGwUoeJKmAnG&#10;Xdov60APngaceMt0CxDks1Qp6qRcaOOzMc5t1dMzhG4Ud4cnsBMqs1TK2sxMeGiFg8ycIWasADOb&#10;hxbNyYwpvZEoHR2IRUxIg05qS/f8uDsOwbqzjAnpCzI2Hfvx/B+q1J3uHux5XDz2fdyYzDCUVUGf&#10;nAYtFYyP1u2Nx6eMpeEUAPJ+UlMt+Xl+3lSqV6rE/dpWfD+3hXBGBdwxubAl5cNc3YAT3S4VcYjQ&#10;csFW3wkN7al0uuBKz4KDcNal5ON8Yp6FkR9v3T6EB6eojHLhjGOh/EkGoo1duFxZx0J9A6wzc7wH&#10;CNPokfJoxVjXgh3pYIFq+XZjGZbmRqUX6QVeE9/MNK7CbpyGnEqN/VYa71UCzx4nbQxjqNCSsCFt&#10;IIurEaxtYVrmKuckb47oqMz0MXGwSg84ogQZSgUH1ZperDDTRM/Qch8SAj8T1zXF87c4KrzEFMI0&#10;BYv8L3nEFB3oQ6CzHYtcT817wEiLbeT+tYkxtNGPqRI/oHPKg1+3gU3e94Ujk0gdnkHB9Bp+UliD&#10;Ih7f97/8/iGX/8dOf9IA5NFh7+wGVosN+vkpTJcXYaOskLArosIrgIUq0MKMqudcU1SGY9rT51Qi&#10;xqoq2qEs6AuKlbc/LMqzP2n3J4pQFN978L0PeXuDy4uk9rcI1jKqlZIS6OQVtpkJnFJlHJ0HcOTS&#10;w0yAODMLcZRJNZBDAOaVQdPUhJBZjdOLCO4u9+BfW8CGvFbH/XoKy3G7uIRbvRmrdT3w0gJ8sf8M&#10;Xz39DJ/ePkNYvYtdWuZISzP+m82Br5Y2YK6sh5lW9ybkxWef3eGrLwhAixaaembG1gYcDRF6o6M4&#10;J3SOhodxMjGOW2bks6UZ7I31Y3+om1aoE0d9bYgSfAdUmdGmapzUVOGcGW+PYaysgrGjE89oUV5F&#10;owRgCPaeAWbifPgScqmsy3G+s43nxxGcBp2wE4CbWcx0VFgOKgqvNAZWahh58+dlwslrI29HWFNz&#10;sEubau/txTO/Gy8O9+DeXMVadR3MJTVKpxXzFYTRwgLO9/dwcxiFcXaWVi8POsLPR5gEqaSkvZ2X&#10;ysZO9WfKTIExU/qoS6PizMVqUSWM07M487lxcxCEQ7OBCUJ4N7sQvo/T4XiSRTi145IFyqv9KN7Y&#10;nLBVVtMCJ0BNGATae/HK5cWLSBCBtWUsEr5q/p+HFtJNBbZLaEgP3d/MrcPLgs6WQAtMqEqN/IXb&#10;gtsor7PVAxvt7E58JmEhDakJ6tQ07NLGB+cXcLcforqlspudx3Y64RefA/2TdBw0d+BuZRWLhSVK&#10;mlxqDXh1cIRDpr91bZ33dzn0RYV4tjwPF6/TekI6dlngRheWcEO7f+SxwsZrr6JNdz6Kh+3jRzDH&#10;xSkqbpOQUmXkQMUCapvwUvM66XkuSpddSUkK+GwPEBQVKOD7J8H1BH5meQdZGoRzLt3hr3E+GxsL&#10;c20NzqbGoa8sx2Ks9JTNfXF9aWZjSoklwD/EQvJPoe9vpigwY5T2Po+FQOHkCn5aVIeShnZ89913&#10;Dxn8P3760wbgw3T39BmcOi3mGusww5JeQ0hZioqUZ4FmqkADIbgtb3m0duDp2hoCPT3YZEmlIxit&#10;+UXKcz8XLbFYXukWy/MDACpdYSkAZFBNOkqpGlkCm0tKoaGq9CzO45iq7uAigKhbD0NzA7zZxbgm&#10;/M5yKmmFS6FqbFAAeHzC0vwiirBqHavcj56W0Mh9RKkAr0xGLFNVbLZQndkjeHP3Kd68/QI3Z6fQ&#10;j4/A3tGKv7FTaRIG+qpq2MZH8eY8ip99+xq/+PQOt7SRxroq7Pd04nxkGPt9PQhQsXkGOadVDc6O&#10;wjveh+BINyID7Yj0NCPS2YBIay32G2twRPidVlbipLYWId7E6pJiqKkC7+w2fHZ8hDuqUS0VoZZw&#10;dyXmw1nWgBc8nqen+zim8jBODCvPBfXMVOYncQhJj820T/J6lUneFEhOoHpMgzWbFjeD6pz2+sbv&#10;xd3JIU4JqoutXXy9ocbnm7vK532DGRcHh7g5OoGJMFvJyYODdi0Sn4pIHO1vYrryOpqV1leXTaWZ&#10;nQE9VZanqgWXSzu4tbpxGwrh+eE+rn1eHO7sUPnOcB+lMH9Ci13ZyeMP4bP9U7y1U8HWNCoNeFVU&#10;TYGeUbyg8n1OSHmpcudpX7XSRRbVjpfAkNpOX2cHPl/fhqOggjZRxhrJhK6bUKVSvo6wwDB5Yajt&#10;wlYilafy9oi8N5xIxZYA48wYQkd+HB4F4Vtb4b3Je0nseXwGDlo78XxxWRlrZoawco2M4dZBpbq/&#10;jxDTa4WOY7miDJeLs3A3NVPtpkNdWIkDqsbL/QAidCHGoV5CmsAmtM2PYpXX0zRZ2VggvFaycrAh&#10;r6SxgFJTuamo2owCpySqQALMRFhaE+U7ASiVHD+EH0M6YxAAWmlrzbwWmjixv2lY4H6W05guvP9C&#10;w33KWC3rVH2GxMR7NZkUz/97REv8EZbyk6jqZ6AzWdE8tYLCoXn8qKAOlW0D+NWvfvWQq/80pj8L&#10;AMr05sULaMYnFLuyVVQAI8OUlwNrYSFMxcXYyi/AVlkF9mdmcTg1DS0VmElRfoVKhYfSA3RWgRLS&#10;A7TAT2ywNIZ2yWfepNK7s13eamBY8wmvvDrsL2zi6fkRTs6COHBqoW6qVfZxnl2Ok6wySIcKWwIV&#10;/S5OoyE8OzvGgUaD7dp66Kl0dqsqcUwFdKtTY50qZLWiAa6ZDVzsn+Hu9Vu8/vJzeMwGmMaG8b3X&#10;iev5CRio2NyL03h1c4xvCcBvnnFdrQo2WqJjWr/L4RGcjo0gOj0OL8HnXhqHbW4I3vlBRCZ6sdfb&#10;SvjVI9RWg3BzHSI1hKB0vSXpQ1Xrr6YCqyiHmqrzkmD+lDbxmTQ56urGurziRrVjqWnCpduBs+Mw&#10;DiMuqHnTb+Tlw04V6IxNxD7tVpCZ0P2g0szyTqv0GEKFtkIVp+sbZIHhwgkV4KHbiZP5FXxKC/R6&#10;bg1HC+vYM1hxsndICB7DPruILRZMPqrHKDNcJCYBYdpcP/cj/f8ZM+W1OOkHLxPe0kYcDM3gaFON&#10;W18AT0NhXFBdH80u4aBzEMbUAqhiMqGv7salI4rLvUtc2oOw0npuJ8o7rHnwDU9ARtG7OPDBubFE&#10;e56tPOdyxdx3eKBKS4S9vQnPWZgaisuhop1coDrd6aJ9De/hdu+EBRrTq6ZdGVzJGJsKGxWSdL6g&#10;yiBE58ZxcOLH3ikt9sqiMnSDOoH/weMP00G8WJiHoaISc4TUFu+JyPIqrrweOo0QTCoV1geHEJqf&#10;h5b30Kwcc0kVwlvbysDl4aAZupFOrErBQ4urF7Xc2ISLuRmEpifgn57E/vQ0TlgAeVgIawg+XXI8&#10;C654WuFYWOS1uz8Cvh+GdIUv3XJJo28tY5uf5wlPNYXHkTSUpwhY4z5UVNQ67k/eF1YnPcF6/Ee0&#10;xR9jp4YuYncLMxtalA4s4C+zalDdNYzf/va3D7n5T2f6swEgDxS3tDNLVTVYKyT8SuSdX1q1AmZW&#10;Xhh5ZrcslSM93bjd3ICnoYkZJxd2pfb3vg9AZ9Z979BKJ6gCP1lO+Ik1lu6wlFfhSgm10kp4c2vh&#10;zGjE4fgq7vb2cBSV8Ya10LY3KM1ojnJKEc0ugZn72amrx7HFiGcnx3h1eg7/+o5ib1Qs5bdKynFH&#10;K/lKtcMbqBy6Uhn2sAeRXRNuLq/x6t07nJ2eIqDW4EsqmX2qOX1HDcwE2t4hbdpXz/Hlyyu8ohoL&#10;DwzicmgMNyMT+Eqrw28OwvjmbA+fX+3j3WkA3/IYX+vWcTLURUtdC38zg5nDX12v9D4dLi9HmODz&#10;EYBGhqalERc6Db6I7uE1YWVu68SmQIyKxsqMv2/WI0gVsxfxQNXfi2X+ZqcFDhBO+1QFYSoPLy2w&#10;LSkRzkzazsw8Wq4cbCXnwDs0jstIBEcnUbiYqTfKa6DJLCFMSjGXUw7j3CrOI6e4okLzEIq7eRXw&#10;crsjQi9MheKjmvRQdcmzRmdWCqQ7d2tMIjNyFlYzCmAZGMOLQASvw/s4WN7ETl4lIZML1aNkbFG5&#10;aBtasOfeQ+DwKfZdAZha2php0zAnb4cMjeAi5MEFlb1zkwDksZu4PCzvK6ekYT32EUyN1Xi+tc77&#10;rILnk6k0T1lvasUVofty/wiXBjs0VKNbBKA9PhvSfb1isbMycbK8gKcHARZyBBat6256Me1hATSp&#10;WdijjX69uAgD4bRCAC5Kend0KUOnPg2HWcg64dlWY291hwBsxXJKIdboNCIbOyxg/dgPm6Eaascc&#10;lbE2k9Y9ncq5tQ2HGyu489nxcs+PG6sZIYoFM52MvMYmfREqvcUkxSlveIgi/GPgU0J+V9ZJ4Twd&#10;Wqa/WOul5GR421txPjUJVW4e00TaF8rzwVgWmIk8jjispT7BfMYT2PrqcaDbxNDYNP4irQyN/VP4&#10;zW/++iEn/2lNfzYAlOm//d3fIao3UGLn84bPJQDzYMyhQsjnDVxcpLQv26mpxN32Oo6pkAx5BbAp&#10;vZUUwy2wY4jyU7q/f1CAUikiAyNJN1jWYgKQGd9ZVEMw1sOcXY/A0BxuZMT8iwgOfUbsdjQozx/3&#10;qBD3iyr430XYaSAACYu7KJVUZB/miUksSDMaaUhdXo3Xu7t4sb5GS8z/L6shsGvh6h+j7SS83nyK&#10;b959SYBd4XNfBL6xMWha67Db3wGXVYcXnz3Dr756i69CQURHJ3FB9XI6QAu3sYlvQn787tNnwG++&#10;wW8/f4p3e26crc4h1MHMX1eDPVpzf939GycyHkm4rFzpsdrBkPdX15lWRztb+GI/grceD214F1TM&#10;kDL2hI9pd6jbxt4ZzzsSgGNsAjssTOwEnJ+wCMgzOlofu7TRy85ElLbdSnWoIsDUGYUI9Yzg1uXj&#10;thE4WQAsMH03UrKxTYU2m1EE8/Qqbd8lbg8u4ZvbxG5umTKCmnQ2IFA1ZSXDLL3EpCfCly1jgcQo&#10;tcNOQnZNOjgdHsMbqrG30oB7eYPWM0/piMCalEPQpMHSUkMFakPk8Igg34WxrkJpFrJIFWalOroO&#10;+3F9FIJ7dVmBmysxF4fJhfAmZEJFEFh5ne80BCDTTBefjl2Cd7usCncWG76QyhuDTWmYvBXPQiEp&#10;j2mWCx0LBg3vpeO1dWUA9GOfH47+Sahj6FTisrETS3Xb2II3CwvQ8R7eTE2ntU7HelExglSFz4N+&#10;XPoIZrsbVyoL9JUd2EwoYZqxcKBKPjnw4PLQA/PkCJaz86BJL8RGYjbmsvMx21QHn0GFq7AHrpUF&#10;zNDFzBJe6zwXVWo8NFRpWqrBPwq9Pwymv8ylYkRNlS+dLqxnEuy8N/fpQFYIxF0eu0ZeieP116cm&#10;0IIn0SI/wRztb2BxBO61GeSkJaO1bwi/+93fPOTgP73pzwqAMv3t3/wNQrQm61kZ0ORmQJ+TpoSp&#10;mFAsL8R8CRXK1DAuluaU1+QMvFGkllfaAipd4svzP3nex5Bur+7hV6LUGMubG45CArCQkMqlfc2u&#10;gKlnCPssWc8uw9jz6LHVXo9d3rzSptDFfewSFKrWZpw6LXh9eohXfh8s/d1UqiVYqaqgFW7AC60G&#10;54vzUNNCyoBKboaDCuVKZ8CXN7f47s3n+M3LL/CZLwrH4ARtdgt0tFunOj1+/dkb/P3PvsbPCNYw&#10;VdXh4DhOqADDo2PwL8ziTTSI3339Bu+uovBtLcDQ06b0GHNM63vSUItwdQ0ClZzTjodKyuArLFTe&#10;V94tLcZuUz3OdVp8Rkg9p/IwtndgI42FCZWKNicHwbU5XB8G8cwfQHR8DvpMgishC0555pUir0sl&#10;YDfuEU6Y+T4bH4eLaSht9Lao0Fy0oy/tfrw8PEZEtY2N/IL7Xlt4HdakadLsCm6o/iREAap4baQr&#10;qwgzlrz5IeNlSI8uzpRYqsCPqTo/QSghkUowi8eYDefoOJ6Hg3ixH0JoYVHpDs0hzy9Tc6lCUxDs&#10;b2Vh5MLFCRXi9gL0eTnQJ0iznQJ4B0bwPODH070wQtJoOJVp8nE2gh9ScT7KwG48z62ZhdrWItTS&#10;MD6W3+PSoOJ/XG/u4FuC96XRAkdzN3ZoqU3JdCEMNeErA4ufbO0S7IdwOF1YamiD+kkarXUBAZmB&#10;w9YOfLa0CiMLQ5U0/s7IxkoaCw0WolH1Dm78HjwLBHCltUFV2kb7yYI0swK64QGcBRx4zsLIS4u7&#10;yXPdjcvFdlwOZlNzMEZl79rdwFXABcf0FKYy8jDH/9siBHcJNGnM/E9A9wehp5J/H8own5zrqPxk&#10;rGJ1cQkuZueUsaxX4qh0CUZpSC0A3E18gu30eMykPIG2qx776nV0VBZiuL8Hf/e3f/uQc/80pz87&#10;AMr0t7/9LULzM9jMSIE6m/CjAtQX5WKrsgBzZTkw9rTgZmsFnp5OZizaZIEf7e/7ig/F9gr8qEqk&#10;FxOz1NjS/jqp/hxUdo7CKlgKq6GmKjE0dSBs1OBUKkGCFphG+wiPUpjyCIOicqzm52G3ux03ATe+&#10;Po3ihUYNc0MjtsorsETgbNOKX2s02F9awG5lBdUf98//1Ms7x4P9uPW58e76Gr96+RneBY5goXJS&#10;N7TC0tmDZ1o9IK8I/fJ7fHdwhOjEDKJjU7hcXEV4chru2Wm8ojL8689e4d3lIdzrBGBnM4KtDTig&#10;hTuQBrUVZYwKHJRWIEz4uXOpnPN4zFSAW/W1OKA1fx2RNz3c0HR1YzkjBzqmlTSudY8P44XfhXfB&#10;IO4IKSOV3Q5hoJexYbMzsE1IbVOh3TFzvh4bh5HbrFNlLTFzmqlwn7mDeB09wsHWFgsTgjUuRhmf&#10;YoVhnxjHVSiAy1AIrplZAixHqUXdS01RBiBy0vLKWLRuqg8v1ct+UjyiCclwU2GuEMCmoQFu78HT&#10;4zD8a0tYKyiEKSMXpscJSqXA3tQ44X2Ig+gJHHOL0FG5ep5kU7EWIdA5jJdOLxUXLSrTcjO9FMbH&#10;udhLKoM3vgAbHyfB396JZ5trUBfkwyy9PBMo24RVmOf5FZXdZw4X3L1D2BAbSvVpyirGJv9DV92E&#10;p1YHnkWPYaIync3JgiYhVqng2aLCDXO/r1dWeP2LCc90qtw8aLNy6V4I2qF+nDvNuNuTtpMGbFW1&#10;Es7FWOX+N5sacWo14DXheLK0AQ1tsZrHrE8owlwsrXRlDY6MOryhKziYXeA5UeE/yWBa5MNEZSpt&#10;+v5Z6/sAPXme98PQM7QJCUqvN57WVhyNjDG/5WL9cQztfhILw0RonnyiWOy11DgsFWTCMz+O2Y5m&#10;rMzN4G/+5k8bfjL9WQJQpt/9+tcIzU4pfZ9ZWLpbiguwU5aPpXJeoPoyHK/M4nh+ClqWjIY8ZnwC&#10;T5SfhPQFKMpPFJ9VggB0FBZTnUnHCIRhQRmsJdXQFbLkLaN9nJ7FbYQl85EfnoVJWpYi6AScFdVY&#10;oZoyjQ3iLZXS17RV8oK6pqSCJWYlFiRzEGZXuzq4pqawUlkGHY9Hapm1xYVYrSYE1+fw6iKKX754&#10;gVdOH6xdA7Rv3fB0D1DFruOvz66Bb7/D92cXOFpcRnhqEmcb6wjNzcK7MIdPCa/fvnqBLwhfP1Wv&#10;lTefr6kWgZoKhPh/YQIwzP8L02aFqVxDnNt5zNuE4XJlFYLSs8v+PgEehLq7V3m9yprF48xkGjV3&#10;4EKrpbXex2u9GdbKOixSDWwU5GApNw0TyU9gqSnF2/lZnLZ1Qkv7vEMlN0kA6oYmcOsP4Wn0EN6d&#10;HSwXsiBKpJWlVdrKTIR3khA6kKYiAdinRrGUngSjjIFLm+amtXIRYtJVvXQI6qQq9AvUmJHlOaHU&#10;yJpGBnAedODq2Af7xhwm6Aa2aMm1T+KU3myiGh2uTs7htbqx3j2ITSo/f2whHLFFcNX34qnJiVe0&#10;stEdDbYrGrHwOI2KigBLoFLNKMbzlTXcULWvpqZCTaWmz8jCCj9v11bjYncH39DiRhcXsS7NWTKl&#10;e7YCLBHA7v5hfBWmRTYHYKwfIDzSoUuPpRJ7gpm4WDg7O3FFYMsbNytxhFIKLTTvk+00WuHSIvhZ&#10;iF1HvNjXqe/f9uDvm1Ry6zn58DKdr70u3JrsMNd2YfmjLGwRgovx2TC09eDCoMNLixWnVOuapAKo&#10;P6FSpz0XBSvtAAVo/xSAAr5/gJ82IV4Jncx5PdbjY+lcsuk6hhDq6CDssqGLiaflT1Fqvg08Jw0V&#10;+yJt8GZtJaYbqqFZX8Xf/t3fPeTUP+3pzxaAMv2WEDyamISLpaudVlRXlIedigKCJh+u0R5cbi7C&#10;1t5My1oAG9WeWFap7RXlJ9CTLvAV20s15qIlkVHfXFSBNoEgIWaULrBoiU31bbjd1eDnxwc4VW1i&#10;g0BZoR1a438ulZYguL2Kzy/2cW3QwNJMy0MVaSiqxHZuKXxUQp/ZPIgsrmCjuprqkWApL1O6nd+s&#10;KsL2UAsuglZ8//QGb+0uuAhAf8cAwl3DiAyM4VOTDX//5jP83edf4MZuoV2cYkzCOsHf11fw1cEe&#10;fn19hS9p5zxjwzA21MBZXw13VTmtbxlCPFY/z1EZ7pPH6ycADVTFy1nZWK6oRGBjE7ehMC28G9r2&#10;Hmyn5jNTMPMQBuqcMgRHpvDK5cdrT1B5dW6KimYoKxlDmQks8bNxPTOBd9JzDUGgkhpLwmMkJReG&#10;wTHceL24JiiMzBDD5aVYZiYxpj7Bbk4CvOOEUMCJ26CLqmESq1QP6pR42GhfZSQ0CQcVkp3ws9I6&#10;W2kT7VR+xoR0pa8+5yQVHre92HPDtjmLkcIMKk/aMl7LvYUlvCTcXoT3YZ2cxSwLtNW0XNp2Flxx&#10;VFMldQS/Ci+k/aPfB//iEmFTg/l0FqJF1YgMj+OFdhfOjlYqmzQCjNY5gTYwKwtL0vpgpB+fB7x4&#10;azPB3NaKSYJxmLZQOs242FThS/sB9vt3oUpt4jkVQJOVSssaAw0dysHSDJ5atAhSXRvFSdDSO5Ko&#10;jpMyaXWzYe7rVBrc35i12CopJgDToc/ifc25TkYP3NnCLQurvaVNbOVVYy2pEIbKZuxT9e1vrOFO&#10;r6Vap8JMyac6o3VnoSGNmbWxBFV83MOwnP8Avz9Ufu8BqGFs8vfpxFjeU5W4XBinGCjEVlw87FR/&#10;Aapzawz3GRtD1Z+Auex0dGUStCycCZWHHPqnP/1ZA1Cmv/n+VzgfHIeLJaU5Jw+64jysFWdD1ViO&#10;y+0lRGfHafeKlde75Pnb+zFAfq/8BHoMD1WdhJvLZZAkB9WgpawK6sIybMjzwo4+fG624xf+II7m&#10;l2BuaYOW9tY0NqS8L3viNEDT08HMVaZ0Huosb8DV+AJ+QVX328NTfO72UpEuwFFbB1tOIbwErL6i&#10;GAs1hbDOjeO7kyN84/HByZI8yIh2DlDJdeF4epHKch/4+mt8++wOe7pteFZmcKRex2e0p5/7vVSO&#10;DnxL6+PnsexWEupUf57KUgTKihHgOclATO6HjiGkUkgUsbWphRCaxLnJonQo8Mzno2peR7ijH9a8&#10;CmaWbGiZec1lDTieWcEXnjDeOLy0jPPQDXTAOtKN65UFfLW9jbOOHlqiDGhjqGaKGhDun8AzvRFv&#10;gn5CKIAzmxW+VVrolnZ4aqtwOd6PN2YNlWUIL7nOU4JdulV3Ua0aqPhMBJ5NXlnjZxkC08bvRnmn&#10;VZ4P8pocC6D0Bnx+EMGbowhu/DZ4Fyewz33crG3gtc2OT11upfGwimpwlUpSx33IwEr6xAzM5BZg&#10;fWgIB1YzXkVCynFem0w4ZGFwo6WKMhuxNzuJ7SJCJJPHIrXE8TLMZQpWEuIwz3sstDyvAPC19Eg+&#10;MQbPQD9utrfw1mBHdHAb+pwh7CTUQUPoqtMJ8fJ8PJ2bwNc8188DbtwZ1TigjXdLi4T4LAIlH5bU&#10;bGzTCh8Rki931wmcYizTgurlLRqmxRo/m1oaEdGocOV240alx8nEIi4XxREsYLahFsbRQeyPjEJH&#10;y66Jv39FTRd7b2c1yXFQJ8cqzWLu4fcP4PtH8KPq26b6m09JwBTVemC0G4ezw1jO4fnHPoFN0uLx&#10;ExgJQBkOdCUzHa1xT6BbW8F/+29/PvCT6c8egDL97rtf4rRvhFaJGZDWTltMdVaag32WWtJ9lKGp&#10;DloqLycVnTJOMNXKfY1vGWFXpjy8l7dAFAhye2dBITNyCYz5xbTBpdBQFe4UV8DfM4I3u3q8M1rx&#10;SqPHFa3dhUWPQ7Ma2sFuLJewNC6vIFgr4KJ1vp1axKcaA56pNXhlNOLF5hb2qBDdVFnB9PvjWC/l&#10;f3S241OLGV+aTfC0tiHYKGP1diNMC3owOIqztXW8o5L61cvn+Pr8FJ/t+/HVUQBfhNyI0Ab7mAG/&#10;sltxyLmBqs9TXQGfdM9PtRLIz2MUwCeNwQleczqVEM/lZGoOz3Q8JosT12YzIWRS+ti7mJuHi1bX&#10;lJIDGxWRNiUPeqqiI9qq1xoj3hmM+MykwwvNDm6o/CI8Ros8X0ug/UsswF5ZC55PLSmdI5xurOBE&#10;tYEb2rlLnruD64Yb2/CamfXFjpq/Gahi1bhSqfFsfh7RukbIUJYWhoMhgw/JQEXSDb+J3+VF+z2u&#10;83x6Hi/WVbjZUuN0ewdn6m1cb67i2fISbrjv0+kZ+JR3wvOwm0oVRGssg6cHmHG9jC1CdZKFoqqr&#10;mzZ2Gc95LT+1O/CK53an2kFgZJDwo9pJSebx3A+8LsNuvh9LeDeDdrWEhUpvD+6WF3ksq7hl5r+U&#10;a9Hei620SqX21ppVdd9pRDrPgffkSW8fzsdmcTA5D9/YOGwtzbBmF8L9JAORmGylG/1NnqOxvgLB&#10;3lboS6S5CeEljcHTqCJpN2Usjg2CUcP/9o5PI9w3Cn9XP1arqtBEhb3A62+XIRgIfOkFRkO7KvZX&#10;GiprU+KoJKnAUwlBqm1Rgwr8fg8+6UU7FqonjLQ0LGYkY72qAOG5Iehbq7FAGG7L8cUkw/hJLM+N&#10;FjwzEx2PPoZ5fe0hN/55Tf9HAFCmv/7ZzxHlzScPm2Xw8p3iHNi7m3C+uQDXUBc2Kd91xVSC0ilC&#10;nrT7K6f1lSYvAkAGYeR5D0FFCdIi5xcSgoRGaQVtNC1eQTnMta0IEbbHU/MIDo3BNzQCU1sL1gtp&#10;Gwkai/LqXSFMOUUwEbi7pZVYpw1V19bAXldHMFUgxJs+nMn1qCzVMthSYyP2pFdlWtgwM0WQ60Vb&#10;WrHf3oZoby8iVCuhiXGcbdH+6E24IyhPaMX9tJ+alibomxpxODYKd2MDrASqv7wEvoJcBHJkxDYZ&#10;xjJbGcjIQ9tuy8iBmSrQWtsAe1s3XG29MNQ3Yae+BobWBliaaqDLzYYMv+hMkxfppceRdKWbLEtl&#10;NbwNPFbCJdDKDEo1raEltdBq+aQtXJyotlylkDHJmyaExE55EXZ5POriIto1Zh6xr0z/DcJ1Lq8e&#10;s/n1UElzJGm0TgUkQ0K6CTxnokCLkZzCfabQBqdCL23TMjKVjkNlAKLtrFKsZRVjJT1L6R/SyoJL&#10;l5WjvBUhNZ+7VCU2aaZD1eaPi0GQ3yO0cE4qKenGaY2KUJvCa5XN+6CC5y6jC5aWY4tpJg/+bQSl&#10;DLnpI0ACsfHwUUkFklJpWQmGmCfYojVW5+QroNXk5zCNUrCbnoRtwkR6YfZkZRLgCYR5PGRAcSOv&#10;gya7FNsZvCcyeexMCy3tr4z3EXpCK5yYyX2mYDUzCar8NKWHZRkzWOmrj+AzcK4myKRH5mVa4tW0&#10;HOwmUR0mZmMpJQNThNYWz9/EPKBNTKXdT4SJxy1KzUDlpkl4zG0/JtgfUeE9gjqBIHxQfhqmkcDP&#10;FJPA9fk/3Nd0ElVeRy32FkaxVp6HBZ7LLq+POUbGO2Ea8b5o+elP4FBtP+TCP7/p/xgAyvTrb75F&#10;pK0L0gO0oZhAqijEwdwIjlamoG6upD2k7eUN7pDeXPI5p711FpUrABQQugWCUhlCAHqllpbWURlc&#10;nctl0HVtXilBSJgVlFBl3n8387uFyspGsLoISxkpza1AlhDgdrsE4hbVxFoOM6WMl5uXTyjlwEcg&#10;KUqUx+OrqVG6cPdXEo71lQg0VOKgownRrlYcMA57u7DXQ0XY3QdvRy/cDFtjKyyEkb62FgaW/vJM&#10;0S7PI8vLqMKKEMzLRogZMJidCT8tigxi7snMhovHZ8ugFaTF3I1Pp8LJh552aYUZfo0lvipXukZK&#10;gDVNwJOqqDAzQ0cLpk5O5k3PTEB7JM+QzPzdJpUUSfdj67oSZdDyTFgSCSrCSpSP0pGm1DLyGARe&#10;Fobr4ZU6bSYhJr2vxN33UWdmhpUei6XbK0ccwSWdIVCFuQRGBJqZEJT3geUlfi0hKa+oSS/Uujj+&#10;F+2ejgpNJ69yybFnEMo8H39SLMH3CKH4xwgnxFAFxsLBMDLTy+Dmjo+YBj9NheFxKlRUNvLWg5b7&#10;l2eRMg7wHo8pSvAdMIJUU974BMiYxDL4uoUqS96UMHIuXcybUmNgznxMlf0xnAx38ofcx0/hI3Bc&#10;aXFME9pRprs6mS4lhcqfaW9MyuE6dARJvGcIRBndbZMWVZV2/4aFjds4qNQsBJSZc+l3T8vj0sh7&#10;vomEZ0wu/B9nwUqI6glQbVwqNLE8B6apiSCzEWgWKjrD40dUgx9jJ/4TqJKfENKPoGK6CPTulV+c&#10;Aj/rI6bh4wQsxTzCUnYyIlMD8A53YZbqb4n/rSb0pEcgfVweBn70CO5d1UPu+/Oc/o8CoEy/+eYb&#10;hNs6CSWWjPm58NJKXG7NQ99Vj+2SAmXwI1dhJWFXrjx/ccjzvYdeW6R5ivQwYxMLXFAAB0N6iRZA&#10;Sq8y9uJKWMsrYSRoLKVcl/bYl1OC/exiHHFf+4RegIDxUml5aJ+lQkWeNRoJVBmy0yL7zCMgszK4&#10;XRa8VA4yVvARldUJAbZfVY4IAehvYrTXwt9Wy3OpR7RZxghuwVlzJ/bqqUDr2xCqakSwqh4OHo+M&#10;V+zm8QSoNPdkRLriQgRyRfkxCEFlzF2GRwYep2XxUon4BIaEljclSxkNzUmg2LPTqN6otqhAbPI6&#10;GDOcl9BxEgYyTocMYWngcnNaPOEovTUnKoBSKi6YcaVtoDK4Oe2qixnUQ5Uig5k7uczJ45DxaeWV&#10;LIGrjTAKpT4iHJ4oo7b5MwkCHoNHafpyDz55Lc1N0Mhoch6Cz8W5k/bTLgMxEYgCyyDh45HzyJBa&#10;5hRYuK2N28qYu15avkDiE0LvEcLM9IHkx4TfY8IvhnCRc0jGfkwaIwsuzi3xqVSaPHbuX87bTwt5&#10;mJCMQ8Jvn/CLEHw+AlaA7KE6lHGI7bTUnoRUwl/G2oghfD/gef6I6fljeJN+hGDyBwinPeHxE0KE&#10;jonpZ+E1sKRTLVOpWRJYaFA5e+JyqH6zqN4yoctgOlEJWhkyhoeLBYiNhY6JIY2TdUwXbTKvRSLP&#10;XdTjR/ftF62x6TDEsbAilPVUgMY4FhpPCMDHAsDH0BP8Wp63mtdPngfqJB1iCT+GiaC3sgDQE347&#10;8fGYj30EQ3UpTmfH6BAqMMd7YZXXVE1Lv0VoD36QgD295SHX/flO/8cBUKbvv/hS6TVZhm201lbg&#10;fHEC/sFuaKX7rCLCr7QarpIyKj1pzJyvVITYCCszVZ+5hHCToGVz0MK5aJs9BKPSXT4/W0tpi4tp&#10;twhBqURxE377GdI7TC4Ocgm03Fy4cnPgypMKh1zCRCyf9E5Nlcj/ko5XPXk5CMrzOYmCfBzyf88I&#10;r8OqMgRqCdv6Mlhbq+FsreV5NCDaUI/TqlpcyihxjEgNbXJFPcIMXxkVY0U1AiWlCPIYpcJDoOqk&#10;2nTTAruysmAncNxURG4CxJ1JmBB0vhzCRl4xyyRseHMHmbEDzJyO1FhmvHjYaOWcqdIQmRmRGcIu&#10;SkTG1iVUHOmJ8IvCokKRV9SMnAsYJXM7+F/ShMVLpeClPZaQYS1lXFqb2Dnuw5IpsCSUUn+MUNpH&#10;VI1UVVSSXm7nJGSUrq8EmlIBwszuJPzszPhyDBZCwMLPNh6zn5DzSxs7Khi3VJpQidoJQ6W/O/5u&#10;kd8SY7jvGEI0hsB7BHPiJ4QIlRqP1UdbfPjxE0SpmmSAdFG8AmcZU9jK7d0JiQgRsl4CQpSfm2lk&#10;5X/KeMHKO7Wxj+GO/QQe/r88G7TyPPQpn/AcP+a5PmKBEwNfehz/X5ScwOvJ/7+9v+CPJjuvPdDz&#10;ae4HuJ/gnhPweGZeEHeruVstZma1uiW1mJmZmbGZQfjCgCFx4jjHJ3CSOI4pWXftkl577IxzHMd2&#10;7Jl+fr9HVaouhn+tVXvXLqptAjhLQTsr501Bz+Mh6jtye7WZHIf2lTemPfEFuex0HIsv4Yn14b47&#10;1Kmklpp3eSMTDSHsiVJhKr59fSYOuI8PFVTAqcL267HOdV2h1d8iuA/4vwDhLv/f5jYJdbnM/bLO&#10;FHX8DmmRxTPCY948ttVaLHOfLIlqLVSgdp5796MD2OV5usgbwaoxG4vpeeggJANnF09X2x92fCEB&#10;KOJ7hKC3qRnio9HR/l58OjODy+p6HBJmB+Vl2KcaPC0rwFWpyGJCrZTDynBYWYG9clpcDjtl95yQ&#10;PC8qwElxPuGYj6PSPBxy2hMqrlOOf0EL7CAEXZlUUoW5BGkeQUqolhKW2bkETz58+UJpFuK4IIfz&#10;IpRKCMqqEnhqSqUU9fUCwr5WlsFuqsaxpQ7HbWact1rgbLLAT5sbra5BuJaqsJ7Qq2/CVZUJtqoG&#10;2Cpq4Kqpg7OUVpoq1EFb76iolez3BYcJSB9TCZ7xYjoXJZoE3ykvvOMsLYfrcJjDiyBTTUhpqW5U&#10;hIacFxotrvQJysfCB1GIIL4oJuzYkVErfaBIfMz81EjFRWsrWgveEg1pEqYnwuoSROf6bJyqM3lh&#10;0qqpqCwEILIzeGEbscl5b3NZBzqqDAJ1l0ATz6xOqKaOhCKhlRUX+C6XvUUo7ooH+hJgaJW5LKnF&#10;YqGQBHypYsQ7rrv8XSz32JCFTdq/dc5ji/AUr7WJirq7hOCWLon2PQlbekKISvRKTvWZQhBR/RwQ&#10;8uI52A7XZ4PzE1Z/R7zsTxUoWooRNneX27sqWjomVLelz25SVSlpKVUcxuWJ7w1vch+J6iMrhMum&#10;sNNcnx1tFta4D9a5vqsZMqylv8Cq4QXHS8EOIbljkHNZKq5fGpa5rxeorBd5s1jhei/rlVjlspYJ&#10;wCXu+2mCa1qtwBK3d5HbN83tm6RCFI0VzMmVmOf+myaQxwmyadrbeSk5TJmKKY0SE9xfkzo1Zti/&#10;yHEWFKlYVqqwQuU8rlVgQJOMobRUzBdl4makH9HOTixx/6xxO+YNOWhKUiJ4ZX+6yv7w4wsLQBH/&#10;9J3v4JDQOKeC+mRxgYqqCQsFuZglpObKeDcrzsRacRZ2CaR1KjHRyMJaWTGWRFWa4jxsFhdgg9Ba&#10;LcjCahEvrJIcrItv2hKaq/xts6gIu/kl2M8twQ6V3npeJhaKjJjnfFcJuh1C8Uw0AZ/z+NH2zeJc&#10;7FXkYb+6gN18gjYX+6IrVCXhd1RZjv3aaizXVGLZVI/VunrsMUUz//sVRdir5fJqy3HAbTqsb8Qe&#10;gb5HAG6VVnLeFdjJLWOWYC2/DBNc7lxeCZZoy1dzcrFKhbqeXYgNKsON3HSsS2nESq4By/kZXL8c&#10;AjELe7zw1gm3eVqxGUMmlpg7TNGu3AZt4YYoIKBKEW9FrFINbHJ5y9lFWOC8F6m4xZs3W1S+ezll&#10;2MooxUZaES/yAsIxV/quywxvBDN5xVjIKpTeoljPK8VyQQWWiqqxllOMfU4rPnOwynWfF5lTJDUn&#10;Jd5AOKCi3RTHiYpkRbxLmykqRfMYUlWLhjDWqbQPC6uk94o3Cit5bKs4nNMXF3Of8JgQ+Kvc3kXx&#10;wXNRWEL7v5dGFcX1WRbNznM+Wzz2G0V5WKOKXubyV5irosmzksrHD2Rx2ZslRdgWyXXYKeD+Li7H&#10;fAmXVcRxSuv4WwPHaeQxacJWsRW7Ze1YLzJjr8aEg7oSbNdwO+rLsc6b7X6VaHaN50cRz4/SImzy&#10;5rxZW8FjX47VGu7b8gKsVPA8rC3DRh33U2WR1CbmSkUJ5iqKMct+0VDwTFk+5ssKOc9SbNVXYE1M&#10;z/ksc5xVOoslnl8LzOWacmyba7HRUI3V+ipsmGqkCswrpjosWNjfxptnjxn+sT68nZ3kTb+cajId&#10;a/p8tCerEf4CwU/EFxqAIv72L/8CB+2tCE0M435pFse9bdjpa8HGgAXLXbVY7azFQXcTjjo7pEZI&#10;T3o72W3BcVeT9FrZDpXYdocZ+12NOOmyYK+dJ3F3Mw57rDjtasdlRzeu2rtx2taBg642bPDkWes3&#10;YZfdi/YWODracdzdiuO+Vpxwucc9jTgdaMZRn4XL4jh9Vi6rFWd9vbgcGoZzYho2pn16kf1z8M+w&#10;OzmOy8leuBf6YZ/qweVoL1xTE7CNjME9NoWrwXFcDE3jtG8a5z2TOO0dx0H/FM7G5nE+PI2r4Tlc&#10;DSzDNrAIx/AU3KPj8IyPwzk6IrVHdzkwhvPBSY4zDtfACFyjE7gcp2IenYNzcBrBgSl4+yc5Pacb&#10;nYZ3eBa+sWX4JzcQnNqCf3oT3qltOEaWEJhY4m+zCEytIDS7ifD0Om6nlnAzuwjP8iouF7fgmN+F&#10;f3Yf0flDhOf24ZnbgWPpAJfshha2cLfI6Za34Vvdh3dlF9crO5x+BcH5ZdiXVuFZ3YR/YRPBabH8&#10;dYSXNuFaXId9cQ2+uQ2uwyrXaQu+xT045vj7Csebm0NgdgaepRU451cR5nKuOU50fAOhmW1cTa/i&#10;lMPti8vwzc9z/itwzW7APb8D99w2nDOrcEzOwT4xA9vMLJxT87Bz/1yNLsHGdTiZ2cQB1+d8cp3H&#10;guOO78E5fcL9eMDjecRjvo7zoUVc8pgezyzjiPtmf2gKttEx3K4s4u3uBu6Zt7tbuD/axu3xJm5P&#10;dvBwuot7dm+Ptti/zd+2ENlbR3B/ExGOd8e82VvB7eEmovwttL+K6wP+f8J5cdrIwSbuTvZwc7zH&#10;fs6X/den+zham8fixBC2CbmrzRV4j/Zwuc99cbGDr9n28HaT5wqvm428IsxrMtERr8SN3f10VX1x&#10;4gsPQBF/Qwi6pkbwsD6Pj0638NZ9jGsPLzzHOgLubQRtB7Dv8iLa2uNJdIpPbef4xHmCa/sxIo5T&#10;3NqP8MCT4o1jH/d2npCOQzy4TvDacYZP7Zf4ut2Gjy/P8cpxgVv/BaLhY9wFTvCR/wqvA3Y8eK/w&#10;9bADn/gucG/bxYPnAG+CJ/g4eIo/izikNyLCh7xIltZxtroD18YRL/5DuFeY+xc429zE0eo4zteH&#10;cLLSj6OlIfZP42h+EhcL87iYW+JFtYbtyR1sTx9hc2oXW7y4t2e3sDm9yzzF+sgRtoe2sT++jt2x&#10;JWyOzGFteB7rQyvY6F/B+uAalgdWsTy4hEUCc2poBjMjC1gaXMBK/xKWmCv9HL9vFksd05jvWMRS&#10;zzoWezhd7xpWelcx1TrD/xcw3z2NKYJ4vHcKU10TWOgaxfzAKCaGxjHGYTMcZ6Z9AXPti5i0TmG0&#10;dQij3RMY5vzHehcw1TmDCU4/NjCDoV7Op2sck8wR9ov/J3tmMd02h9lWzqdlDpMtUxhqGUFn8yC6&#10;m4fRZxrCgHkYQ22T6LOOYqx9BCPN/eg1D3CcYbTX96GvdhCD1aMYqB5Db+0Yui2jaGkZhpnjtTf1&#10;oNvUhdbqbrTXDqCjjtPVd6Gzrh3WKiuaKlvQWtmJ1rJOWEo6YS5tRy3VXj2HWyqb0JhfzzTDVNiC&#10;6jwz6vKb0ZDbxK4FVSUtKCvvQGmBBWVZpRhobIZ3ZwffDAV4vnjx4PPi3u/BQ9CJtzc+hJxnuPZd&#10;4SHkwquQA7cBB8J+OyI8r14FHTyXznHnOMZr76XUcnmI/1+LFsx9Z5zGjhufDVEPhzsvEHScIxpw&#10;4vD0ADXWJmiphFuszTjY20bA44CP44Q5L8fyBLYsdXRIJZjQZcKaoMCd2/t0NX2x4ksBQBF/+xd/&#10;wbvtAO/G/fjYdYyvP7hxe3+F0IMDtsA5RmfH0GxtwyLv9Pf+CN4+3CB460f0Loj7ay9eRZ14iNpw&#10;d2PH/Sv+/zqAV3d+fHIXxtfur/HxTRivb4O44fDIR37cfcLpPr3F3Uc3ePUQxdfe3uDrH0U5Xy/u&#10;Xrnx8Ann8daLT8V3RO4CON7ehrWpFSW0UJXlZl5UVtSX9aC6rg81tRZ0dzZiqL8Off0VGBiqRk9v&#10;JeprM1FVbISJlryOFriiqBEFBV1Iz+1ARo6FXRPSC1qRldeNLGMz8tLqkJ9Zg6z0ShgNFUhPr0O2&#10;sQm5egsKjS3IMTTCmFYDfVYlFNnlUOTWQZNlhi6dww21yDZUIktbDoOqEhpFLdRKE9QqE7TsN6pq&#10;oEkphkFZBQ1Toa9EUlopFLoipOk5PK0AOkMhDLpy6FXVUKVwHvJyaFILkSozQqnOhNpQBIW2Eimp&#10;VZBxGYlpZYjXFCBVUwq1rgoqfRW0TI2yGhpZLfQyrltSA9RJ1dBxnmptNRSaaqSmVkOWUoFUdRWS&#10;lGX8vwKKlBrIZTVQcFqlvAJq/q9O5vqnWCBPrIVcUYMkdQU+kBfhRWop16EMicmlSJZXIUVWgZTk&#10;IihTS6BScdsUlZCLZciZ/E0h5/iJ6ZAn6aBT6KBNkXNfKKBU6CFXGZGcauQ25kCmKEKihvPl9rxM&#10;SkdObgXmpqk4HR7cR6OIBIPweDzw+P0IRILwEnr9VPvdg5244I04zHPR5nfgijdWl+8SfpHuUwQ9&#10;p7yRn8LrOYHHdw534AoOgtDP8dyuS9hsp7i4OILNcYkTlw3NI8P4UKlCqtaAceE4zi9wHfAgcHmE&#10;g6lhjJUXYphw7Deko1GmxJ3X93QVffHiSwNAEd/9sz/DXlszdpnB/XW8oioL33pgv3ZjkOpQU1yI&#10;3IpabG2fIXj9Ci7xkfKoB/6QE5FrF8I3Drivr+B5cML74GG/B8EbP0Ki1ePbEK5fhRF8HUSAUAt+&#10;fANb1ItT3lWPz09wcnoIm/OcUPUh8il//zQA/2sPbt4ECcIb+LxeLFABVjS0Qp9fi5yiVhRVjKGw&#10;fBB1pk6sbS7DFdjnBbCGY/cMdq9GsbTVgcHhatTXZCJdnwq9NhNaQx1UWT3MPiSnW5GY1QxFVhM0&#10;afXQGmugy6wl1HjBG6uYtVCmNUKjMxNMTUwTlDrCL4vwyKtFak4rkrO6IEtvgYrz1eurCaAaqIwW&#10;pBqtSNbz9zQrwWGCxmBGWpqFAOW4WguU6a2QZZg5/1roCFU1wWVIr0dWTjv0xlYupxkqLlfD35Vp&#10;hIsxH3JDHlINBJS+AwpDPxKN7UgglGVcr2R1HVIEOPVmbmMHdNpeaDX9hHAPgdQGbVor16GJFzWX&#10;qW9jtxPKjG7I9ewq+jheL5RK7gtVPdflcR5qXR+U2j7INZ1I5fTqbK57dhNUGS3QpHdAY+R+zOiB&#10;IbMXBmMX17uT+7CH69spbbvM0AyZvg5ybRFUmgzeJPSoKs1GW2MJRgcaMTLZjs7xPlQ2NcPAfZpC&#10;8KXwJpLI8XW5tZha2oX/+jVC1w+EXgAOrwcuKsHgwwPPrWtsnR0gp6oYL9TJMInHJD4X3PdR2Hle&#10;2akQbd4LOKn2fCEbXHQeTsLPwe4VnYad6tAX9fGcccHu5U2e014EvZje2kJaQRkSEtUYaB9G6JLn&#10;45kNHtESdXsT+nLTMZJtxJBOC6tKi4dw5Onq+WLGlwqAIv7mm9/EVnU9NmsaEFpfx73bgVcfPeCC&#10;sKvv74MhpwDtPDHszjCuX3+E6KtrhK99uL4PIHTngZMK0H7nhPOVD+5XIfgfIvBT/YWpGKMEmfch&#10;hBO/DZMEVkO3FeUNNSipqEJJSTnKqirR0t+J1dNtOF97CcEw/Pc+RKkQ33z0MW4fPibUjlDR2Il0&#10;2qW80j7kl/SguMyCnoEe7J0swRWlRb5bx1V0FvbwJBy+MezttWOwr4IgLIMxswRqQsWQ3s0LmBd4&#10;dhtUtGOqrHromOmFTcisbCPsCZWMYsgEfAxUNlpOpy2jYitDir6QiqwEOnUjUnUtBGUT1ISnhopM&#10;Y6zgvHjRZ1uQktUCWXYzIUioEG6GdBP0BpMEKQELI6GRbmxDeoYVGo2Z8BGgtBJQ7YRoF4Fn5bwb&#10;ocikesuhUssoIbQI6vQuKDVjSFXOE1CjVJNiGoKa66EheDVpXYRnL8E9yPkNUPVxfoSRQm/i+pup&#10;JDuo/rrZ7SEoB6FPHUO6th8GQlojVGR6LVQEf6qOANdYkapvIdBqkKwrJnjLIFeXQ051qyAYk5Vt&#10;BGUPl8UbirITCYp2jvsI5jgCLV6dgRSdEqWV2RgYqMXGWidODwdwdd4Hu2MMh5dr6BsdhzGrHEmK&#10;bMipiDO57wfnNuGIPPD4vyKswnBS/QV5DgXuoti7ukD3xASq263QFubimUqOeL0W5c0WrPFG6r4N&#10;45JW1h52wSG+2Eeld+Y5wyWBeEFVeOY+x4X3SoLklduOKy8hyHN06/ICNaZmKBP1aC5qQnjbjW+e&#10;8xycWsV6PR1GugGjmQYM6tXoMaTh05vbp6vmixtfOgCK+O7bT3BS0Yi94jrY+idwfXqF1/cPkhVo&#10;qbegKLccMzMrCN08EID3tCNe6YNHUcLKT+XnuOcdmFbX/ToC9901vDdRRN+8RoAn8Mb5AVqGepBR&#10;XgBlbhoVhIHKKRN5WcUoKqlESW01ypvq0D07hPPgFSJvaX0I35vrG7x5+zF81xHMrW9SCXYgkxDM&#10;LWpDQZEJhYWFaDCXYmyuFUfOKTiup3nyD8IT6ELA0wHPVS/2NjvR3VuBkvJMZGQWQaulPTVYoMtu&#10;gIKKT8XMLLKguX8ag4vLaB3rgaXXBHNbFVVmOaqruW6VlSgsyUJRTg7KMiuRQ+BlsJtOsBrTc2lj&#10;06nWMiDLzCUEi5klkKfnE0i5UKlzaTFpWZX50GgrYFATihpCl+BKS6PyS28nlAgcnZWgIaQ4LEVA&#10;MI2Azmxgl+qTNl1NVanWjNMeb9DaUpnrxHSEa0YjQUzYEpoqbpfaIJRpE2TC+tJyp9JeK6lUNWlU&#10;gly2guug0nCYjNBT0vaqMjlcyWm0kGloTVU5SFTmcZpCqDOyOQ81FZ4eGbwJZmQ0IC29k2qxkzcH&#10;KkkFbyjpg1SULUjSVyDZmE1ga1BUk46uoRJs7FpxdtlJld8Fp7sDl1ctODzsxthEH8oreBy0ObTV&#10;ehSU1GB2hTexyB08N3dwRiLsD8NzHYCPFnd1fwPWgU5YutsxsjSPad5Ix5bn0NDZgYySYnSNjfC4&#10;B3BJRXdoP8Opm4ov4MC551KCnoPQswub7LERfjacOy5wRgV44HKga2CUtt+Ack0J7GP7+HTNCVfr&#10;JJazyjBJOzyVpseQXoUugvDTh/unq+WLHV9KAIr4m1cfwV7YiNO8Bpxa+xFe38bXnF4cLW6gtqwW&#10;VVUN2No/RugV7cm1n/aXELyn3ZWUnxeuBwLwIUxFFobv9hrXn7zBzuUx79pUIHnp0DAzyvKQVpiN&#10;mgYTFmbXcX7mxNmVE0u7W2gd7kbf9CAttA8ff/Ia0Yh4fhjBzadReG+DWNzeRbWlB5kFhGCxhQAs&#10;R0FhFpVGFjoGqrFx3MUTvQ/+YBuCbqpZhwk+ps1Rg52DKgwMV6GisgxZmaVITy8juMpgoBVNp3pr&#10;7x/FsesQ54FFnHv7cW63ct3acXbSi6NTK3YPOI+NZmwt9mJhoh1z0x2YnezC9GgHxkdokwbr0dZf&#10;i6b+OtS3V6GGYK6pLUM1l1dRmYfcAg1y84zIzc5DljEHafocAq0EhgxCy0gY64XtpU0mAJVpfVRj&#10;/VRlVHRptLLpzdBR5akFdFIIINpbFeElp3pS6gpoVwkqbRYtbhbVHvt1mUhRazmfNGgysgipfNr8&#10;XBhzM5HOdcgrzUBhaRoqKzNRXWvgsVChvkXHzIKppRSWthp09jZgcLSeWY6p2QasrY+jq3uMIOT6&#10;ENBqoYJVFs67GSnaPMJahQqLEYNTBdg7M8Ed6qDNNOPEXkn7WYMzVwUW1yrQ3FqDDN4kEpJ1kMt1&#10;KCutwtLyGgLhKIK3t7CJ7xL73HDx/PJce7B7uoWmLjN6x7qxf3mAwKsIwq9D8PHcc4R8WN7dxfLO&#10;LpzhENYP99A22Iv5zRXYQx6cu6n8XBe0vG64aXttLhsuRRJ+5z47b6qrKM6vhDHBiOn6IVzPnuCq&#10;aQSLhiLMq43SR86HVTJ0GLX4xts3T1fJFz++tAAU8fd3H8FVYsFyRj6WKmpgn1pA6OgKc6MzKC6q&#10;QFNrF05d4nkf79A3HgSvXTxxXfAw3bdeeHjH9lK9Be6vceS+Qk27BdqCTAl+OnZzq4rROtSJ7dN9&#10;RO/ucXv3BtfMG55gR84zNPc0Y3l9Dq/e3FBt+uCltfa9ciL0NsD+IFb2DlHb1McL2YzsvHoUFFQg&#10;r6AIWfm8mBvzMD5ThYtzC6L+JkQ8DfA4S+D25SF0XQuXvxVrm2YMDhJSdcXIzkinDaQqVBQjP59K&#10;csqK40srvJFaeIP58HpLOW0NL6BSuHxl8Pos8Pl64HZ1w+/rhtfVAa+9DyHXMPzeATi8vbRWhKdz&#10;EOeXQzg9HsHhQTcOTkxY26nE2lYz1ja6sLjUQTXdhJGxZnT2dRHmVZBrqcR0hVRiVHRagk87TkBO&#10;MgdoUa1UkzUEXgEUhF5BQRlvRkXMTNTUFaK6rhQNljI0Nhehua0IrV0l6OgrQ98IATbZhOGpRozP&#10;V2FmtRbz603YOurA3hFvdGf1XM86nNtqqI4aCCwrbJ5e2N2DzF6qtlZ4/S0IBgZxebaMNmsPLXMV&#10;1XstdHqqSE0uFWw6ymszMDadj6OzUly5SuEMlHFepThzFtOWlvLGko/h2TQUVmRAoc5CsjwdiTId&#10;ikvrsLmxi3BQqH2eM1RxLh/VmtcOb5Q31IANPf0taGgqw6l9H+5r92NhR9BGwNoR4PnhEs3/0ykc&#10;XfJcs5h5bphxdHUO/zUtsdMGGxWf0+OAw2XHpZ0W2OchLAOE9BHqmyxQJKtRri/FTH0fZstb0KvJ&#10;waDCgGl9GiZ1Ggxkp+MbH3154CfiSw1AEd+5vcd2VS1GaXtGyuuw3DeJqYFpVJQ2ICevDENT03Df&#10;iEKNa0LPwX6ekLd2uG5pH2498BGObiq2wYUJ6Iuzoc3PgI6ZRfXXPdrPu7MTN19/wPVHt4QNbQ7t&#10;TvTtA4JvIhhdGEPvSA9VYAh3nz4g8jHndWMnYO383Q//fQgbR6do7pogBC0wZtYhv7AZWXnCDhai&#10;oDgdPV252N+20AYP8OJtgcNdQDjlwBsuZZdQd7Vib78FI8OlaCJA8tLyoUxWoiAvGeMTalw59fCH&#10;MuHxVhAEVVQOhbh0ZLObz2lLqSh5kbuK4HDmwGHPg9tWCo+jjFaviAAp5TTVcLnNcLnMHK+C4KW9&#10;8lXA6TdTibTTohOetOn+YDfnN4AxwjCvPINWUkUlR+upIfAUI8wZWugRKq4WaNMKkZatR3WDEZMz&#10;tdjZacLBfj2ODi04OurCyUUfrhw9XLd2zrMNTl8HHP5ewoLLibYQEiYqqha4I+0ERycBX49AqBzB&#10;SCnBU4xAtBjeUBlhwe11VuHSxnV25CIcqoXzsg/D3dzH+gyo5FpoaZXz8rJhshRicraK4KsjLAt5&#10;g0hnN43L575yl+DMXYa1kwxY+1OoPpWQE34yZY4EwbLKRqysH3Af3HIZVHUEmYfKzO3hcQ57EaYC&#10;3NpeQlY27WdvI24/ihCAXtrcK7jDVHQhF/epAKGbALehrbMbMpUaFXW1tLg23jyveRxtsDvtcDKv&#10;ruw4szngCV/jwuVBe28f10fHG002Wht7MNTYhf7KOoxUV2OVYBQfxxorK8afffLx01Xx5YkvPQBF&#10;/MWrV9jo6MWIqRWjnaMYHpyHtXUUBUVmlFaYaTv2CcBbuN74cHVro/3lXZZqzXbjgv8tT7KgC+a+&#10;dhiKc6DMSYOe6q93YgC2IOH3tXuCLYrAgx+BO7/0nCfwOorwJ7dYOaTdbmnE0PQUVg92JFj67jxU&#10;lnaC1SlBMPL2FicONywdY7TDTUjLakFG3iAvsn5Cog6ZWTmoqODFOd5G5dKPQKANLi9ViYcXpieT&#10;cCiBw1OHy8t6nB42YnnGjKbaIhTnyVFV8b/Q2fU/sbqWidNTwtPRSojxAifYvFQzXsLM6c4l4DLh&#10;9qbB49PD62GX/e6AjkBPI2SNHD+XqiObMDDy/yzCL4cXbA4uOfzClcflF1HtlBIANQSrGZOLVSim&#10;HVWl6aRndCpFF3MMGs0g9Gkmqt0cNHfkYXWnSrKW3oAZfj8hRoXq8zYQPvw/yG6AwPUVErKEsq+c&#10;68v+YCZhmAG7P5frUMD1LOb65cAXyEGA6+bjtjjdXE93OrepiPMr43yLEaTqtZ+ZMTVYw5tEMjQp&#10;76EwJxVmUw7mFy04vWjjvM28gRVzWjXcbiWVcR58fhPO7RaMzKWjqPY51OmpSFFmQqnOl0BeWduC&#10;jZ0Tgvee63vDZYYQDPJGSOsbjYQQDtNF+FwYH++n0kxB72indOPz3PipAO2wBQhKgs9DEB5eHMLc&#10;akGqRo2XiUlQ6nRUwa04Pj+Dx+/jdhGUDhfVn5fHPspjEcXE7ArUhhwkKYww80Y6t2HD3NIedtaX&#10;cbG/itOtBRwuzuB/f/vbT1fDlytiAHyKb3/zz3G8d8E79Tl2L6LYPI2ibWCFdtMEi3WAtsMGz6sw&#10;bPc8yV45CEIH7Nc+BD+6w/r5AfJry6DI1NP6pqOpx4pz7xVuBfw+uuYJTfDRMoceAkwC8BVP/E9v&#10;CMBNGAsJTVqrSksjds4OEXoThf+BquAjn5Q3n0bw8I23OHf70DOyQAA2QqZuhjprFPrcPugyGmgZ&#10;i5GTXUTbVoutzQ6qAKoiqhsHL9ALQunKRSi4Cnih1yLis+LyqB3Lc2Z0tmlRWvJHKC36AJVlceho&#10;VWB4SInpGSU2t/U4OibgnFkI0CL7A5kEjIFW2UDloqX1k8EVSab6kRMGRipAoYjSCbs0ODmO3asl&#10;hDRwBDQEoo4XowBnNgJ+Wm2PGYsb9bTx2dAZs6mS6qBQtkGlMlMFVcLaXomdoyYErpsRvK4m3Ki4&#10;vEwPkwrX5cznMsX6aDlPNXyeLPg9eQRSOtWehkpQrJ8BnhDXPZLHYTkIcRuihOFdpBrhQCXBV4pQ&#10;oIrzK4f9ogSbS4Voqdcg3/hVFGb+CTpbNFhfrsHFORVlkPvTT6XIZdr93D6/kcsqgtPWiI1NCzp6&#10;S5BRoECiQkllloek1GxCJw915nZs758icvcW0bs3vDGFqJhpYwNU/Pd3CEeiWFldw9z8PBob65Eg&#10;T0R1cwNO3ZdwRX04sp9QBVLZ8Ua6fbyN1t527rMaFFWWUV2q8CIhAXKlEo3NTTg+O8X17R2Pe5hq&#10;MMKbwissbxwhv8SEOFkmDHkNaB5aR9e8DdbpQ/TMLMA60IbBiT5856+/83QVfPkiBsDPxNuv/TlP&#10;jm10rtrQt+WFeWQPBTUDKChpw8DQAu+qhNfbGziFAqRVdVPNBT+6xybvzAU1pVBmalHeWIWd831c&#10;f3r3c/ALMIN3hOAdwfY6iOhHYYwsjCLVqEFuRQlm1ldpeyIc/gAvx/HeuXHqO8Ta8SI2z9apJgne&#10;YBiDk6uEsngYX48UQwMMua1UggQilVRaWhHVYAlGRuqxR7vo8IlnXYWEoAFXtGtOqjSvqxghdz38&#10;7k5cXnRic6MB46OFaLakoqkxEU2WF7CYv4JW6x+ju/N/YWrifWxvJVMhqmGzUfkRpk5HOi9mHdWV&#10;kv+rOc8MeNwZBJsYTkVIpejwqQghwjGsgC+sgtuv5m+EEtch5K2kUm3F+m4rGlrqoMsshkKTj8Li&#10;avQNtOLwtJ/TdNBOi+eSXGcqNy/VpICf153PpKLzplMVqhDkdkVd5Qi7Sgh4QjGoI/i0XDc9pyeY&#10;OcxNQLpp6y/P02E7z8PBTg6W5/WYnpCjo+191FS8h/zMr6A49330timwt1nM8Ru4jiaqtkpccdmn&#10;Tj1vQtyuoAAqFfW5lfumAeUV+YRdGhT6PKSoiwibLGgzitHWO4zjSwcit68I8jtuf0jKMPtD17cE&#10;oRujE5MoKa1EV88AimlHv5oYj9R0A8aoyDzXQTjCHlxQBTqp/vYuDjAyPYYD3iT3Tg5RVlNDpamA&#10;XCXstgp1jRZC8Irre0v4PWD/xIOK+k4kqQuh4E0yq2YQRS0LyG9fQWbLDFRVhGlXJ/7823/xdPZ/&#10;OSMGwF8I+91HyJncRdboLgoG91DSuY7M4j6UlHRhZeWEELtH6HUA3ofH54D+N9c4cl2iqK4MygwN&#10;ukZ7aXeDhF8U3hsPba8PIUIwyK7vmlYm6kTkTQCX/hOUmYqRUZyFieVpeG8jnO8D/HcEbMRPS7yO&#10;5t5GFNblILvCiP7pXlx/fM8L4w7z6/uoMLVBkU5wpNdBLyoXp1uhM5iYFcjOLkRTSxmW1s24pOV0&#10;BMuoxLIIJVo/wsttz4WfwPB5aqnI2gmvLlrkFpyfWXB22ojjoyoc7hVhZ9OI7U0V9vc1uLokhFxF&#10;knoK0DZ6fAQSAeOj4vPRansJGZEeD0FIOLmo+lx+JVyEoC9ECAYJSq8ebid/t+Ui7K1BJNKPg/Nx&#10;NHSUo6zOiPlV2njnMOHVQUtHu2wnWL0ZnI4QdBM8XL7XJZRgPpfPYVR8AUcpIjYTAUgr638CYFBP&#10;CBDWvgza92wqxlxcXWRgYz0FC7OJGBl8gf7eRPR2JaG7Q42ejlyMDhZif7sKfm89bm/qEQyXULVm&#10;UvXpcca8CnI+0XK4whbs7DZxmmoUZOdDTnUlwJeoLEQClV9+eSOGphZo/72IvnlDkEe4PUEp/dGo&#10;9Lxu9/AATa3NhL4SxswcrO0foWmgDx8oZIhTK3guUQGfH8F3F8GZhwow5IGXQDx32eGLhhB9uMf0&#10;0iLS8/Jgsragf3QUXX1D2N47JVzf0Cr70Ng+hkRdGRIMtdCXDSK3eRlZLcswWmahrO5Dbe8U/vr/&#10;/M3TWf/ljRgAPycO7z6GmjZBP3mCvNFjZJlpPfO6Uds4jtX9SwRf3RJwQfjubeyGYecdutZqgjbH&#10;gMmVGUQ/pvK78zN9uH4TRvR1SFJ+3qgbbgIw+ODD4s4cimsLMLc5JwHTdx+G5zbE3+6lOoXbZwcY&#10;nBnCzMYULL11qGktx+LeIiaW5rF3eonl7T2YOrq5zCoka2qhNrZBn9kJg7EVGm0N9MYilFYUYHii&#10;GkdXJrhp/TwR2keCw+4QMMumGiMgHDkETSnVWR1BY6K1syDIDIhnbe5KAq2UwCmhYqQac5RwujL4&#10;mG5XHqcRzwUNBGAGLWg2uzkSrDxUbB7CR1hmofw8AdpU2lUBQB+Vos9Ju+qmYvMKe9uG4dksdAyn&#10;4tLbSEgQ2s4CqjYCj/PyCdBR8Xlp4YV6ldJbTEDyf6oxv68EIVcllWAxl5FJ+HGZQa4XgS9KxN2E&#10;pddbQLDlw3aVTtWbRTUrgFgL+3kjXLY2rtMAgv4eBIP13F4B1jRum5aqmRae87SHi6jEKnFob8TE&#10;fDXKymgpNVlQyQohkxdDpqH6N5ahytKFraNzKv47HsdbuHgjE29guIK8+UVC3LYwVeEZ+ob7UVFT&#10;AV2Gluo3HeNLS+iaGEO8To0EvQoyow717c04sJ/Bc0PbTABe+MQrm26p2kzg9gZH5xcoq67F2PQ0&#10;gpFr2Fw+qv0wFfcrdI8uISW9Ei/SapHKm3e6ZQk5nbypt61DUz+KprFl/J+//funs/3LHTEA/pLY&#10;e/gUybNHUE0fI2fkDMaGFSjz+1BlncLWmUsqyQ2/obJ75UKQilCAL6+qgPZlnEpOVI/xUPU9Kj+R&#10;4VeE3A0vBOlZoB/n3lNsn27yLs/f3lD9vYkSnHdUGQHanTP0jI3C3GnlsnYxvjLKC6Ias+szsPb2&#10;YGRmjqrhEIdXNgxNzyOzqBEKo5kXYRsvKvHKlqi/ZkKqqgDG7Aw0UeEsbZcRMLW0h/W0X8WEoFBG&#10;VGnuVFw5FbDTvjoIGpco4STsPFSILqotATphO32eIkKuDF5nOUFYzt/5GxWSWxSMEIQ+9vsFsCRo&#10;EbAi/QKC6fzfSLvKLu2xx8WuZGcL4aAS9NG+LiwrMTD1FZy5qBCD6bDTsnup/HyEqJivpC6FAnRT&#10;ARLI4vmdx08IBrheAfFcMYcgJHgDVJdBI5Ng9+dy3QhJgs/nE79zXd0GBIJUv/4SBAl4n7NOAnEo&#10;wPn68uHkPvAGtYQy7btbKylAu78MZxx3cbcWzT1F3J9pSJWnQ6sph0xRjFR1OTLzTegdW+Ax5Q3s&#10;1b2k3C4DdqkQzE0IXvmccPq9VINBnNousLK1iq2DHcJ0GrmlxcitKEMLFWB2ZRnBpcUzRTLitXLU&#10;tpmwebrPm2YA7mu/BEJ3lOfWdQQLa+uorqvF0soCQpEgAlSX5y4/YboDTZEJ7xHK8rJ+6MxLSGvb&#10;Rpp1A4q6SbRObeLv/u8/PJ3lsYgB8D+I5cgrxE0eIHvWg5x+G9Q1i1CXDMDUvYhDm196Xhd6LZ7p&#10;eakQztDYaUZDGwETvMLrb1DJEYSeiBPhhwBVXZSKMCjBTqhDUcE1ID0fpEr86EZSgevHW+gY6UWl&#10;pR6arEzIdBoMzY5jg8MnlyZwYjvD3OoqTG1tBGGfZLOC97TEG9uobh6gBTchSVMPdVoL0rI7oUsX&#10;79uWUWUYUVKjR+9oEQ7PrbSkbYRFDS/yLDi9qYRFIpy+ZPZrqN4IAQLDQ0h5hKV1UVW506Wuj2oq&#10;6CKAHLTAkkoTSk8Ubug4De0wgSEB610SghIQvQJAOQgQVhLYqBAlBekoJIAqsDAnw8jEV3DlUcIb&#10;plUOaKnmCFVaXPGsT6Rkg0VBiLeE4KUK9BVxHCrAYBbnm84u1+MJfu4A4ecXgBYAzJEA7CXUXO5k&#10;AlPH/zkdQeon2ANUeqFgCqGYxO2XcV/wZuBUE4ZUj/56KjYLxudrUVKXjVSDaNggjzeXamj0lVDq&#10;SlFrHsTi2jFV2Wvcfe1T+F9FsbS3ivntBao3nwQuV8TH80CcC8IGhwjCAHzXYcnSDkxOoLi6ChWm&#10;BpQ01EGVk444wu+5KglJBjkqm2oJ31XCz835BeClS9i/OkdbTxfau1pxSqcQCHp5PIOY29iHsdKC&#10;/6UuxAe5zVBb5qFt24C2ZR3yGsJvYhv/8E//9HR2x0JEDID/j1gOvoVm1I6cUUKw9wLamnkYygZh&#10;HVzBiSuIW0Lw5m2Y3SA2j1ZQ21KF/vEeWp9zgk/8foPbT+6lKg3iQbao1uC7CxCCAThCTukNgH0O&#10;bxtoR7m5EgXVxUgvziYAjUgrzMPy7iZu3tzi+OII69vr6BsZQn5ZCSFoxYXXg9uPP6K1DuOAlqhz&#10;ZJbTmJGkrSI8G6BNJwizWqkK65CqzUR6rhEmawEW182wudvhDZkkpeT0KeEMJPJ/FZWVXoLgI/TS&#10;CSqqMlpBn4dQ8tDu0joLcHhdORwuqpJQAfqEvSUE3UIJEjaitJgA8wobLIGLAGQG/AQioRYkoARM&#10;PVSiwQAv8LlUTE0kEKZ5hDMBRdvsI1glAAqwvpuXT6g68fxP2FphfwVUMziPNKo4qjt2PSGCO1jE&#10;cYRVLuD0VKa034GgnPBL4XqJdc3iMG4H19Pnk3H+L9h9yfVR8KbA5QYJeE8TNjbq0dqej4wcAxJS&#10;DUhSlECmrIRcVYKcIjOGqabO7GGE7z7mMbjGzvkhFnaXUN5Ujq7xbroAv2RdnWEfj/c1z4d7RHjD&#10;8vF4uagGXQThidOO6dVllNfXIb+yHPk1ZVByeS+1yfhQ8RKydCVyKvNh7W/DzMYChucn0GA1o9na&#10;iM3NFYQ5j+vrG6ys76Ogyor3DWV4UdYOZcscVK1r7C4jqWYc3QtH+Mfv/fPTWR2LdxED4K8Qq563&#10;0A/bkD/uQVbXMTTVkzBWDKBrbAPOIAFHO3xLCN69CRBEm2jvb0FLdxNGZ0cxt7aIMVodS2cLLF1N&#10;WNxeRuhViFbGg7WDdXQOd6O4tgz1LY2YXJ4l2CxIK0iHKtuAyuYGXmBnePvRLS9SJ86pAPeO97Gx&#10;t41j2zmu376iAryBPeClsqA14oW1sHOA6rYBaHIbkKiugFxbD0NmK1T6emYpNMYMFJRkoKe/AnuH&#10;VgLFSqtXgivaQxcVlJOgEcrO5xHPCDNpgw0cR00wKggJAtKlIUCE6ksj/GihvWrpdx9hEhBqzSPU&#10;FiET5Hh+oQwf1Ztkj8W8OT9JKYrnc6JqjrcSK4sKLCykclglwSWAKUD6aH8FBEVhi4ddD/8XBRte&#10;UdrLfj/HCRCOEvx8Os5Lz/HFM0hRUEJbK1l3I4crOZ6M2yCsrV6CnARugtbtk9P6UwE7RHWaci6z&#10;FZcXLZgcK0VJgQZKpQoqTSGU2lqqv3IYs+phaRvF6vYlgref4Pr1p1RybrT2diKjKJPHTYXMskws&#10;7a9JVaGGZibQMTzEc2ABi1tb2Dk9kpSfOGa+mwgir+8RergjBJdQZW5AlaVOsr5ppdl4rknAC00i&#10;vip7hg9kL5Csl0ObpUODpRbb22sEvhfR61vsH9lQWd+NOE0lAdiIVNM0NN1rULQuIrFmGN2LB/j+&#10;v/zg6WyOxWcjBsBfKf4Ny+7XhOAFCscdyOzYhqpiBBmVfRie26XtusG1aA2GVvf6lY8n+DEt6yTa&#10;+rtg7mxFc3c7hqbGsHm8LSnB/ctDtA92oLS+DI3tZkyvzEkPy8+cNl4E9dDlpkOdpUXPYDuCtNCv&#10;XlNh3oUIwFParQVcOi+pJq5pnR94EYVphaky/G7cvrlB5NUNjpxO9M8tU020IlVfAQUvXrXBAm2a&#10;GVp9NZTqPBjTs1BvKsHSchstX79ki72hRqqnOgLksaRXPHNzUWmJisWXLiUBQqDRMroJG5Euqiln&#10;gHaRYPQH0zkNwekQVpmKLUA7GyTUqCj9tMIiH5/pCYstnsflwOnMk57pLS+nYnFZTshVwEFl6Ba2&#10;1StUYi6X986Oi66o0iLgK5QblSEzQKUYEMsgjIPCChOAPq+AHy2yk8rTlUbFKqCt5fpnwubKwJUz&#10;E05XFlyeDMIwndZYPJOsJ5D7sb7eh7raPGSnq2DUZkCdWgSFrBJqbR1KKjswv3rEfX1P+L3lMfiI&#10;Ki4s3eAyi7JQ3VSF3slubJ1tYoeq3tTZBgVvOMkaAzSZWdBlZSCnrAC1zSYe92a0D/TwPJnDNm9q&#10;26cHdA7DKK4pR+9EP6Y35lDb1QhjeQ4MxRlIL81CEd3B4HAPTk73qV49iERvcHhiR3ldD+J1VYjL&#10;aIGsdAwaywrU7StIMo2gf/UAP/zhD5/O41j8YsQA+CsGdxRWPK+RNnyGrIFjZLStQV3ej/y6fiq3&#10;fYKDQKIaC9P2hG8Jwtd38F5HsXNyhL2zY7hpgw5tRxiZH0dFYzUMeWnILs2lKljG3cev8OrrH2F2&#10;bZkXUgE02RlIy03DyuoUbm5dCIRsCNMqn9mOCcVuNFpNBOoozt1XCL++4XJCvChd8EW8CN3QXjOd&#10;UT92Ly7QMTiJLNo1ubaa9q2GF3Ij9IZHEGr1BSgsLEJffzM2t/pwcNgpvWLmEO/9etsIuSa4Aiau&#10;ex0u3QXcRvEKWQGXlQ279LaFkTY+nfCm5Q2IgopsBJz5iHiKCSSqQb+GQBJKjUpMehYongs+Vm1x&#10;CXXJcf3+CkJYhvmlJAKznGpUPHsTBRoCeFRyzip4HVVUnrS1bk7r0THfFbxkcN6cv1CEoiSaFlvA&#10;00UAetyl8NpFIYuYJpPwo9oM13CbCPhAI7tMTz3XxwJ/oBdnp70Y6K9DQWEB1V4mFOpsgi8fyqRK&#10;ZGW2oK1rGvunLnjCr7l/38B/e4+FrXVM8eY1Oj9GpTcI97UTonmzlb0lFNYUS1VaPkxRIF6hQRL7&#10;n8teIkGZRCDKkahKRoo2FYo0DfQ5RsKtBGX1ojUcNXLL87FAp3Duv8Ty8Trm9xcJyC3eAHke8Zj7&#10;fR4Ew1GcXHhoh0fwYWoJ3lPXQ142BmPTBrI69iCrm8Dg+jF+8KMY/P6jiAHwPxnz9jsoureRM3SA&#10;7PZlaCt6UWgawMTiDpVgFLevqA6oyqRmtO5uMLOyKL3uVt5QjYzCLBRUF2F8cRLLu6to6WtFY4eF&#10;EFyRSgstVAyqjDSk8KIoNlXgynPKu7yDyugcQVrm27fXOLo8QHFVEYz5GZKKWN6jDQ8JOxWA79rP&#10;dRDVLq4QuHVSDQal+S7t7qGpYxhZ+RZodPVQiwZMNaKJpjqoVMUwGApQXFSKyooCWJoK0NFZhNHJ&#10;eq57I5a2annhN2L/vBEXzhbYvBZmA+FXB1uwBq5oHS48JVxmGSFThgAVXdBVDo8tjwpOPPsrYPcR&#10;gAJ8onqMqCv4WMVFlL6WYXouDjMLcfCHywjAbM6LCi1ASDr5u93MNMHDfo+bVvgdAMXreQSox1XK&#10;/8sIBo7rJ6DFa3GBCqmQx+utpiokQKks3R4TfIE+Kr8h2F2jODrtxvZuK9bWaXenLWhpqYI+zYCE&#10;FB1hlYuXymzoMqvQ0TGHrV0XnMEHye6G797g9qOPcU7VXd5Qie7RHhw5DnEVEDcj0UrLOuqs9Sip&#10;LUVBVTmU6Zm0rRkEYgmMBRmQ6VORopMhXpmARHUyu4mIS42T+uUGpfRbkiYZJXQHh+KTDB/zBica&#10;3gg4EQh6uJ1O3liCuHQEYWobx3NVBd7XNUrwM5jXkd66BWXDLIbWTvHjH//46ayNxS+LGAD/k/Gv&#10;VIKz9hsqwV0UjR8gwzoLTXkncms6MbawRbV0Tfg9Ppvz30VxZKcKG+pBWn46VZ+R44xLpb7XH9/S&#10;Cu+jbaANNS116BruQ35lMVQ5aUgwpMJMODqiVH9RN4LXbvipAKOvwtg62kKFqRIZxTlI1qXCWJiN&#10;oblx2EMc9z5IdeKjSrkkRI7hjVxKJdGiFNrmc2JpcxfNbWNIzzRBlloGlboGhjQTDPoa6DQl0Gvz&#10;kZbGC19vgDEni2o0E7nFGpRX61BjyoClNQ+dfYXoGy3B2FwlZtdrsHrQiLWDOhzbzLB7aaE9dQj6&#10;agksUQhBhecT8BP1A7MeASiqwrDrFiXNvmJ2yzG7mITFFRkBWAkboWmnonPSArtEdRwn5+Ug0Jy0&#10;wW5RQCOqqYjCEVEXsZG2uwuhwACHU7UGm6lQxdsvlTh1NGDnrIXquwXrW1WYnanE6LgFXT2EXWs9&#10;qmoLUVKehdz8NO4PA5VxGhJlBiRT+Wlzq1DV3oOVk0O4b0JUew8I3n2EE4cLA5PjsPZ2oow3qOyy&#10;bAJvDTcfX8MZfizQOnWdYYPH6NxzhaOrMzS0NlPRFWBqeRq75/sYmBpCU1czbXAtiqgShRNQpiuZ&#10;KoJPhtQ0JRJUiXipiENdawMOzg/h5Lxs9jNafR/Vaggn5y609c3T9lbjPd7IFJWTMDRvIL1tG6m1&#10;kxgl/H7yk588nbGx+I8iBsBfI37yr/+GRdct0oY2kTdIy9E6C11FF5VgN0aX1mHjSXr99g2ib18j&#10;9PYBlwEX+iYHkVuRh+6xHrgivJuLKjA3Xlz5bRIURemvOkcPebYOylw95raXpJZmhKoLUP2JitSH&#10;V0eoNFejqrkONdZGKLP0SNDKCVCT9GwxJNU1FK2AiObRj2lfL6gI7fCGbYSnG9evaJV9Piys7BIC&#10;w8gtMEGlK4VSVQKFogg62uRM2j1Rh1CpL4MyjXZQl81xMqHRZ0BjSCcsspCWaYQhx4C0PB3SC3W8&#10;wA2oMqfBZFVgYFiHo6NyWlxCy5PLi1aUworWZkQhhpEWVbyhId4ZzoJoVcXjL8fMfCIVYBLcgUqm&#10;gKIo6aWiE8/yqCA9tNZuCX5K2mNRUp3NaalMd83YXOvC6nIfJiYaMTicj94hNaydqahs1KGoLpPK&#10;Kxs5RQZul4Gwz4Zakw+VlNlIVYtqLRokp6ghV6cjq6gO1v5JLOyd4DTghue1B867K/juA7yJPGDv&#10;/BRN3a1UdsUoriumem/A0s6CBD/fDdV31Mt+L7t+QjOM0O01tg92UVlXBVOrib+5cPvJLURz9eee&#10;CxzaDrHI4zw6N4rh2RGYO82oaKTlLsmmEkxBTmEOZmenYbddcl+6cH19h8MTJ0wtY3ipqcL7+kak&#10;VkxBb6HyI/xUDTOY2r6Kwe8/ETEA/prx45/8K2ZsUeROHKJ4eB+ZzXNQl7Yjs9qKgdlV2EJhRN6+&#10;hYsXgefhFp67EAZnhtHab8Wx40iClQBh+HUEF74rlDVVITVXC1mmGvlUBicu8UZBgFbQSVXjltqD&#10;E88PSxoqMEwLXW6pgzKbyoWKsXO0T6pb6L124sp7BG/UxvHdCN/64eG0Lp8DgWsHQjc2XBO8USpT&#10;bzCI7f0jdPWPoKK6CYb0SqQqa6GQvpvRTDtogTHLQtiZ+RvTaEaaaPLeSNusq4DaUAlVmihlLoXM&#10;UEz7ZkSS4jmKS5KxQWXoD5qp/miDfQYE/XqqQAOtaBrVjEF6P9cpFGCgBL5gNSZnEpiJtL9UdZxG&#10;NJrgFdP6xet2wjZrOY2cQCckQ6mEeg52DktgbkxDYV4O8nMrkKbPpZVXc71ToNCqkKIxQK5Pg8JA&#10;0GkLID6mpNbUI1VRz+2rRSqhn6riNBlFKKtsQN/IFLaPr+CM3MD3ivmatvOVA86bK7hvnXBf+wgw&#10;j9Q4wbnnXHomV2mulAo/uoZ7cEyF5gr74Qhxn0eDsHldhLkfoesI4T4nteHY3N0iwVK8Cy4pRqp7&#10;0UqQ78Yj1Qe98l/ixHmC/Yt9LK3NY25uBvt7e9yHnKcvjL1jO8ytk0hMq8dXnp75pVH5CfWnoPKb&#10;2bWJK/rpDI3FrxIxAP4XQijBBecD0nr2kd29C33jFJIKCI7KFvTOreKMStBHO+y6JwBpiW1BN+/6&#10;B1SEtDMPXkLLSyt8jSPPGQoaywk/JWRGhdSajCvipXLzwM9uhGri4GQPJbUl6Brvx9rZHnS88F4I&#10;y0QVOLYyRUXphc1/Bk/EgegbUTJ8iXPHOQKRAELRa3ZDvCCpBgOXiFx7cUMI3t5HaTu9OL26wvDE&#10;KkEwJLWAnKKokyAhlKBKL6DXSvh1Q5fWAYXGQuXUCE1aM9Tp7dBm9EGX1Ye0rCap2ffKshzs7Vpx&#10;c9uOYKiAINMiGNDQqor6fVSA4u0QAkwUdrj8AnhVGJ8UCjCF/xcSkI+QdPupGIO0y0HCz58Kh6io&#10;HEwiZGTw3hRg46CMClYBuSwDRr0VOjWVK6EgPgOg1lm4fvWEdAWUWvF1uGoo1A1IltUgPkl826QZ&#10;RbxZtXWOYXF1GycXVwje3iH86gG+uzBcVNHO60up67510waL9PGYhXnMQlI1JlvAJhViPUuOhzY7&#10;A9VmM3ZOz6R5BG4icIjGSJl+7nen14P+4SFkU9F1DnUSklSVt15c+i9gZ/8lj9uJ64jnB5cZpoIP&#10;uaQWwkO8SfkDQYSvH7B76qbSH8VLbY30zC+ldBQ68yqM1i2o6qcxt28XF/PTmRmLXzViAPwvxg9/&#10;9BNMnt8jre8YWT270DXN8ORshY5KsGNmGaf+MNXfK9jCEXhuopJNcgubemPH3uUOtq/2MLA4Dm1R&#10;OlIzVNDnGTC5NM0LkirBR1t7TVtLO9ZsNaOoskhqKmnpeAfqwiwkGlVIK87G2vGGpCTEu8e3H9/i&#10;3HmO9r5OVNbXYGh8FMfnV5zPHYLRG15QPoRCIv0ElBeBMJXifYRW+xbHlyHMLp2jo3cJZdU9yC5o&#10;otqrhkrbQAUlmqlvpRVuhSGzDWk5HZDrWqHQiy+r9dI+NyNdX4G66nIcHnRx3k1ULaLUV4VgUAW/&#10;W9SzS4dbVGcJFsBOe+xwi7c6qjE2GYepueeEYRatsUFKp3gfN6CHU9TdEwD0ydhVEPJq2CPFWD2g&#10;+ipMRZIsB2mGQeh1o9CoBwjAfijVbYR4DRJlJUiWlxJ+hJ6+DgUlrWhqo02cP8PekYcgvqYavkbw&#10;OsD9HeJNxw172AbPrQOuqB1Bgu7Ntz7Gzcf3uPDYcWK/4H4KIngfIrQcKKgsxQu5DPEKFeLkKhRU&#10;VEtv6nhDhBeVv0u00UcIhq6jsLtdaOvqQF5pAWZWJghaF5xU6vYQ7e2NExeBUwmAboLV4eAwji8K&#10;O9z+KGFvQxXh9yytBn9MFZtYMibBL615HRra3tUT8cHyGPx+nYgB8DcQ3//hjzFGCBoGT5A3fgpj&#10;xzKSy9uhKGlEY/8k9u1Uc7evaHlu4AqJbzz4aZEvMbQwgvy6UhiKM6EvSIcu1yCVHu6KL/oLpRH1&#10;I3ITpB1aQF5xLibmJ3D70R36pkeRmK6lAkyRqlscOo6lprdCr6NUIXtoam9BYXkZlHo9FZwRNSYL&#10;5hZpyx1C+T3g9uYeEV78gQAttt9O1UFb9ipKZXML/w3Valg0u+7A/PoOugYnUWvuRW5RiwQRoaaS&#10;laVI0VYiUUVlRbWllj6paX4EYE0Fjo/7aYGbCIBM+EJq9isg6uH5/aIpq3K4POW4cubD5i4mDGsw&#10;OvEBJqa/Apd4RS6QS/DlSO8m2wlCu1dAkEkr7fRkECT8PVSHzfNG5FZruQ7pUGqakCKzQpZqhTy1&#10;GXLaXG2aCTmFoon5EfQNr2B6cReHl3Yq5AgV2i337z3uHqJUw25acdrckJ3210m4EnyvQ/Dei2Pk&#10;wKnrQqrnV9di5r7op5oTn0elwiagaizNSNXzxqXNQIJCg5dyOYy05ENT47hw2qUGEDyi6XtRUT0c&#10;xNnlJRpbmlFQVoC59WkeswCBe44z7xHt7ym3kQrQJb7l65Bsr8MVxOLmCQrqe/EVVTn+iIo8qXoS&#10;Wus6jK20vpZ57ocv7jd7fxcRA+BvKP75Bz/GMCGoHzlH1sgJdK0LSCA05AX1MHWPYePoCoHr17x4&#10;3vDC9tFCObHvOkXHRC+yy/OgztJBSUXX2tNCe2ijMvPQoj5a38q6CrR0NNMSi3YFgzB3NkOWrkGK&#10;UYn6djPVClXGmxusH+3yQrXQjpnQ1NGBgtIKaI2iaXYtMnPzYbG2E6Zb8HiDiETuuQxaYCof762H&#10;8xCqxyYpn/DbIG4/Ea1YP76ud8GLfvfkHGOzq+genENt0wCKatqQUdQAQ5awl8VQKoshk6WjpqoE&#10;J6eD8AVbeEETVlJjqGqpoVSPtwROZy2u7A24tFdxP1TQktdgfOIZZmbj+b9oYl9kMS4c+YRIDi5F&#10;S9NeqkVvARVjOez2GiokK3aOW1Bs0kOeZpCeR+qNDSgs6UZN/Qi6+5cwvbSP9b0zXIk2HG9vCfcb&#10;RN5Eqeq8tJ9O+KMuQolWNHgON9NF8F0Fuf3XhBWt7trRJhram5BTzu3Sq5FXVoyl9TVEbqMIi7du&#10;qKTbugdQXGlCrUVUeDbipUKGZI0S+pxMWDpasX96THV9Q4B7CXsnbh8ecHR6ijpzI9V8MXrHOtE6&#10;YEbPWDtOL/fhocp0OGxU6eJ7IWFuwy7Sy6z4Y0Up/iTNQvhNQNe2DlXLAtSN49izB5/Ovlj8uhED&#10;4G8wvveDH6L35A7qwTMY+w6Q3r4KdWUPZNm1KDN1YXXnjGrjjtYmCq/fDy/VnYPwmt2gwqsohFyb&#10;isGxAVxT/T28pqK79qOzrx1F5YXYpe2NUOGJ94YLyguQokqBIl2Nwblx+O+jmFieoxqshKm9DVMr&#10;y6i3tsCQnQNdegaVUDH6h0dpNadpNed4MboRiIrnhE5e+AGECU/JQt/TlkXO4Lu/ROCVnVb9gkA8&#10;pyJy4+5TwuNBVLMJw84L9MjmwPrhERbWdzE2vYqh0QW0tHRidKwHJ2ejuHQ049JZQqWUjQtXFmFG&#10;xeeqogq14OKyHVeODly5LbDZqzE49BJj43JcXNTxfzNsTgunb8C5o5bTVePMXolTWxUur8y4urDC&#10;cdGDw71u9I40oGOwF2MzywT0Fa0/VZs3hJuPPsb129eEu7Cr3M8EnufWBvf1paS4nNEreK9dtKke&#10;hMUnCAj/wD3VGBWfM+LBVcCNyZUFNHa0obiWilerRkt3J8eP0jJTQYZ4w4n4aWm70NzJ7XU40Dkq&#10;GqPQ40VqMuKUcqjSDahrsmBzf48ql/uW+zsQjUjPBOeXV6imdYhLeYHsYiP3Xz/Bd46An8clGMS5&#10;zY0e7k9NfiPhV4b30puRXD0NVTPPJ+sy1JYx7Dn8T2ddLP4rEQPgbzj+4fs/Qs/JPbT9Z8juP0F2&#10;+zp0Fb1Q5TSgoLIV47M7tDYRhEK3cPt9hIlLUnXbR9uobqhCV18HAXJAq2XD8saiVOm5b6QX3qho&#10;NeYWmwRhWo6RqisVucX5mN9cxvjSHJVKCZp7unFkt2NsYQH63BykaNRI1WnR2t1FlROQGtJ0+Nzw&#10;Xft40bswuTyJjqE+zKys4VB8XUw03/XKQ+C54Hughbu3EQjnBMMxYUh4315IMJRKnGnPo29u8eYb&#10;X0OQltrtD+PCdiVZysi1WP8x+MK9cFIJ2v1NcPjbaQX5v3eAcGN6R3DuHyC0WjG/kIv19SqpkrLL&#10;PUYlOEro9RCgPZxmkApqgMP64eFvXucU/K55OO0rVIeHvIkEqO7CXE87Bqb60DXSRUvvIrDvCHUP&#10;YXdBW3sCW/CIILQh8laMH0L0I1FPUzRI4KLKdfDmIj5KLj5zKpqd8uPM46YiJOjtDhRVV6Ha0kgF&#10;H6ECDFE1uhG9DlANd6LKUg8HbyKOSFA6DpklBYhXyZFC1SjTa3izKsPk/KxUKCLU4M2reyytriKL&#10;x6e4skx6V9zuvIDX46BC9lDxX6K5awwJ+jL8ibIM8UV90IpnfdYtKJuXYWybx3ng5ulsi8V/NWIA&#10;/C3E3/7TD9Cxf4u0/ksUDl2gtGcPxpoRJKTXI724Hb3Dy9g/oCIhNIQa84Z80jO/rb0N9A/2oLnV&#10;jOr6SuQUZaOstgT753tUZwHpWyKTq1QCtL+G7DRkF+aior4G5Y316J2agOf6GicuXrA11UjRaZBE&#10;O1ZQUUr1eEClQ0V5F+XF7uJFTvt358PWyQaae63IKSlDYUU1uob6sbK7gv3LHVz6zgmJKCHog4NW&#10;0RW9lCDou3dI9dhcVErRtzc4dV2io68HpqZm9Az00bpd4fVHBGRwi9u0TehucLlrVE/rUgZu1ziv&#10;JcJ0Fc77FXhulmiPpxAMruL69hDByCFCN4fwRbbhv96i4txgl9NGN3Fzs4/r6D4i0WO4QheEjlB2&#10;fq6TG3uXy4SPBl9N/GNUNJbxRsFp7wXMPfDe2bgNpwSieBbrxbHjVHqDpn2oh8q8CvWtjZhdX4ZN&#10;FBC9fsXp7mELhQhP2t23b9DPfZtdViR93jTEm1Ug4kP0PoS+8X5kleYSlB7cfPoWS7ubKKguh8yg&#10;oR1OwbOUBOkVuIyCXB7zQRxdnuHo4gzt3bTqZhPmtzdouW/gi97Q3nuwtLaNClMH4rS0vIpKvCzo&#10;g8a8Dm3rDtRUf5kdy9zmV09nWSx+ExED4G8p/uYf/wUdO3fI7L9CwcAp8voPoDfPQ1HUBW2+eBNg&#10;CBsHV7RFD/CEwrTGPl78fqqoU8wtzaDaVA25To7c0hyqM0Lh42tcRJ1oHmyD3Kgg4OSQ65UoqanA&#10;xOI8bOEAYRDlRT0AWZoOKQYltNlGDE6PUu0FCJIg1aZdemVLPOwXCvD6owi2TzaRU5qP+FQFktVa&#10;9hdT7RCoo0M4pfpxct28BGvwIQLfLdXjrWjaKUgVFcGZ+wJt/R3IKspFdkG+9DW30clhqVGI0B2V&#10;7bUN4jvKIU4XvHVw2CXnc871pBq7P4TrdpcA2Of8jxC5uaStpBWlIgvdeKV6i77bS9rYc/5+zGFn&#10;uOb0EcLMe2PjtG64uS7i40Gh19cc14O5jQmYOxuRwfUpqa2kOl7kTUGUuItnm1eclxcza7Mobaik&#10;XdUhWafAM1k8nssTocvNQkN7OxZ2dmEn+Lz3D7gMEXavH7B1dkyFXUSFOUxY+bkdIYS5/RNL08iv&#10;LCI8F9E9NoTcyhLUtjZheG4Kpg4rUo06JKhSJQjKaaMLqdLbe7sxNjuDlcMDXIYjcN68xqnnhsdw&#10;l/NqxoeKfHxFU4vEklFom7ahbztAqnkFRusS99Xbp7MrFr+piAHwtxh/83+/j5bNCPSjF8iauETW&#10;4CHSmhcgK+yALNOEotou2k/RRuCNVELsEw1mUl2EqTIuXRfoGe2VXozvHO/BxY0bJyEbqjtNSDGm&#10;UmXIUW6qxOr+JsJv7qlAPsLC9iYMBdlI0tKCGVJR1VSDI+eJ1P6geAtBVL51hh1UgeJDOw5JBY4v&#10;jsGQZ0CyVkFlaUTX8ACWdza4Xis4vCAoQ6950b+VPhC/tLOMlb0Vri/BGHZjem1OauJrdG4MRwR3&#10;70g/TFSv4nUwYdfFh32cvMgdgQgVm6j47YGbQBJq0nt3IT1nDNFS++7Et2+dcIvS0ghBGwkTaEFO&#10;T3BStfmuxZsWTgLMzmFUc4SZm2C9Ctqp7GjF377lNolvKB/gxO7C9tEFhqZmMSdUnf/iCYBiWkKS&#10;UOwYFsqvmvsplfBLQIJaTtsqIxC10OTmwdTdi62LS1wJBcj96roNo4YqsaKxBsf2c64L1+8mhIWt&#10;FaTlZSGrJJ82uQzdo4PYuTihyozQcnuprjuRqFEgTiFDCtV4cXUFphYXJHttv76F7/Un2L4McLwV&#10;KLOa8ZWUMjwzWiCvmoameQealj0oqABFU/aemy/fN3t/FxED4G85vvP330P9dgDasTMYR06RMXCA&#10;zPY16KtHkJRRD3VuPVqH5nnBuXEZCPGCdcPpdyBIaHmobua3lzFB1WK/92LTtgd9aSbkWSo0dJmw&#10;e7lPoARo826pIlwotzQiicovUSuDPj8Nsxuz8FONCfCJCraiVFdA5dJH+NBSX/mvUGmugiJDBUW6&#10;Ctm8kEVTXfdfe6DyEx/iuUXw5hO4gjdY29tCU3czVUoBimnLa5rrUFJXLnVH58elpr76J4ZQaamR&#10;CnVOvQ4c0967r9/AHXkNtwAh5+kgiD03omuHnSAOSGpSKLgwVeo1vBHRvmGIaieMy6CwuKLCeEBq&#10;aMBHS+skAMWbGR4qQPEGjU+81XJzi56xSagzcmFpH4TDd0eV9ob777EAxH0tCnPEK21+2Ln8INWb&#10;+NpahbkW2hwjbWw+kqmm4wjBlyolEvR6ZNdUwzo6jF3nFUKfvsLc7ipyK6j21pYJYoLx1S02D3ck&#10;ANa1mLB9uCcVdEgt80QJfmb/1Djnn0FbXIbh2Ukq+Qtup3gr6AFnvmss7l6hqGEQceo6Kr9GxBm7&#10;oK6eR1rrAXStJ5CbNpDZus6bwNefzqZY/KYjBsDfQfz5//m/qFr3QD16CuPYOXLYzevdhaF+HMm5&#10;TVDmN6LcOoSRlT0ce0TpMC928c1hqiC3aE5d+vzmNeb2lpFbV4jGPjMOneIbwhyPcHDfBDAwM4mU&#10;9DQk0f4mG5Uw9zZJlXoD9z7YgzbJ8gqbKJSfyBvOb/t0FxnF2VCmqwkPLcwdLRxXvKfskb5aJ1Se&#10;JxphCjXmpbI7RUuvVWqxRFhwhVGF4ppSWPvapKyyVEvvsWaU5aDEXANzfy8O3QTY/R23Q7zWRwXI&#10;rvjC2frBjmSz2zhOe38/2gcGufxOmKztaOzo5vp3orSpFpXWOrT0tWPlYJ3b4yS8/PC/4jZxG66C&#10;DkTe3lGR+lHeaMH/ehYHmS4TC+t7BNQdl8v1vzuFI3LE8S8IJRdsohXuW/G4wE/b2o/CmjLa3jUM&#10;zoxBn5uOJJ0SH6bK8b6K9pj9xqoSDK3MYf14X2q1uW9slPuCSp3A3jjcRkFFMVXdLG5f3yN6E4Uv&#10;6CPEg9i3nUu2uLW/G2uHu5xGfArhnvB/TZXoRcfICvQFVi6rGi91LVAWjSPNtIZ06xZ0LVtUflvI&#10;69zD9dtvPZ1FsfhtRAyAv6MQECxfcUI5cgL98AnSBw6R2bWFzJYF6Kr6IMtpgK7UDPPQFHZsTqnp&#10;9FD0sZ0//x0hdBfCnv0Yy0frOPGd8gJ2UfUd8aK248B2IH2WM4Xwi9PpYCwvwsb5jvSMzx1xEhBX&#10;EvRcEYdkA8Ovw1LJ6dDMMFQZGkIjlQDUU90sIkI16SXs3MJmCrsq3o4gaMQzQFGPrm+iH6lpCiSp&#10;k5BemIE5qj3REINo1EGox7n1Balg4L2UZ1KjDqtHtOhcnmge3h6gug2Jd1+vsXd2jv7xKZTVmZCo&#10;UCNOrkSSSkMLbcUMVdYE16VjchBFtKriOZo2Jw0t/VbCY1v6cLz7RhTmeKT12r3gDaWiEnFKNeI5&#10;r9L6BhzaT3iDuELg9RlVoygJpu2POqWCk6uQUMO0sFTXmSW5Uv3J209fE1TbsPZ3QpubgQ9VKfgT&#10;RSK+okiGLMOA8oY6pGVlo7iqAkf2M+kZqGjfMbs4D+bWJtg8DhydH+P84hgenwvnjktsnx3hkN0g&#10;YRx+/RYnrgCm1w5Rbh5EgqaKlrcSSTl9UJTT8tYvw9i6DW3TMlLrJ5HftYa7T/7y6eyJxW8rYgD8&#10;HcY3v/v3KFy8RFIvT/ShQ+j795HRu4PczlUYagbk/fenAAA0cklEQVSQklMPeW4NKltGMLtC1eLy&#10;Sa9ROahw7MHHQg4vVWHwVQgnVIB9Ex1o7mlAdVMZ1JlqyNNUSM0yomdqihAL014GJPX37pmf+CSn&#10;94bKkhf/hfeS09UQfgok0vrlV5ZIz7f8t4QmraOoFyjsshjfTSAKgHmoStsGOiA3yCHTyyTFd+o+&#10;w83Hd9IzP/Gan/j+ydrBBuGYiZyKHIJoF1EqVQFeUQJtpwoUhSo+2lb/zT2mllYJPrX0FoU+Jwdb&#10;J/t49Y23VHY3iH78gCOHHZWmRjxLiUO8KhHVLVU44DwDVILB10Eq4CDGF2eoRtOQrNNwW2jnjQb0&#10;TQ5I9RhDbwk93iRs3AceKmDPnUfqd3F9RIMThbWlMIlK5lR04Te3tOUeTC7PodxSC1m2Hs/VVILJ&#10;Msi1OqRqNFAa1NL2ffTnH/MYnCK9IBMJqYkorSqDucWM1bV5OB203O4rKkEv9+MNgnevsHfuohqc&#10;RVqxBR8qy/BM24jU4lEYLRvQNTOtG9C0LEHeMI7ivgW8+UZM+f0uIgbA33F8/Ff/B5nTh0ge2IGK&#10;ENQNHCCrfxc5HSvItExCU95FxdEIHa1xW+8sji9ccIeiCN2/llSEsHuitWfRksjG/iIaW6uQVayH&#10;JjMVSRpeiPUVuHCJktRbXLrtBCAvdoLPSdUjWp8RkPLfh7C6vy5BSq4nMNI0aO3rhGjNxHstnhN6&#10;CQgqpQAvZKnw5BGEolvfRsVG9SeyscNMqDkJrNc491xienVWstAewrLaUkM7nIUzqtTIGz/X+5LL&#10;FvATJdLCVkcRefUGc2vrSNFqmMKGG6TGYUUrOK6wh+C85za/piJcpVLV4wPZcygyFFKz864bp/QI&#10;wBFxoamnTSqlLa6t5HrJpVJd0U7iyv6aVHVItKvoEA3L3lCBcl/YQqJ+o0t63a1ztEdqW3Hn/IA3&#10;lmsCK0pQhqiurwjWacK3Hkq9AQlyGRTcVwnKBLQPtnPdrqWmrNTpGsSlJKC4ohSDtLyiDqfXa4Pf&#10;Z6clDkofrhpfWEdJXTvitaX4irwU8Zlt0NYtIK1ZlPLuQ9O2A0XLMlJMj/D7+M9iyu93FTEA/jfE&#10;229/F8bJfST170A3dgIDQZjes42cPmbnGlSlvUhKM/GiN6Okthtjcxu4cIcQeviYyukVYSIKNsSn&#10;FqmoPCdY3phEQ0sZ0jJVqKNlPKUljNzfwEXLKQAmbLCwqAJWUmMMzMHJYSqudAl+xvwsLGwsSyWb&#10;oj07AQen9GqcXVKPwgKHXj9WeymoKpJaNRYNd/ZN9uPu03uqvxuq0T6pQESAUABRfNeirqUBDgI4&#10;/DoAW/BCUpQeLtvFdbf5xYfio7TMqwQf1Zsohc7U0JYucTsJSIJSrI9oWHb/6gxZ5Xl4nvpCyqK6&#10;Qpx4jhF8E5RKucsbK9E/NYzFHc6Lqu2ric8Qr0yChcrOHnQR+KJQgvuK4LskiAUAXbyBeO/8mOfy&#10;tLmGxyoud2E4uP2iMnToQdSbDOPo8oRgG0ZWYY603R8kfYCMIiM2T7fQMdyFjIJsdA/2SfX7HF43&#10;QpEAohEf/EEfds7OYOoegCKzTKre8kxTA3nRANLMawTfHhRWgq+d2UYV3DiB4oFFfPqtbz+dJbH4&#10;XUQMgP9N8epb30EaIagaP4Fu9FiCoHHgEBl9u7TEa8ixzEBb3IMEXTUvUBMa2kawsHkKZ/A1re1H&#10;zHvpRfsgL+QQQXVh28XYeC9MBODwSB9sLqq3AO1fwEYAPoJMVIUR1UtOaHVFE/0ynYrKS0HVWIVT&#10;5yXVGdUSLaBQYOLtCFEB2kMl6CIQxTMv0aJxRlGWBD91plaqpnPsOMHs+hxyynJR1kD16b2S7PDW&#10;yY5UD096U0O8QndPO0jb6hV19wgZ0W5e8P4ayzub0NK2v5/wTLLx4hvId5+8enzuGQ1IzyRFiXRF&#10;YxUS1ImIUyVAl6fH+vEGLfI1ZjfmkVmSg/WjLUlhNrSbaYNTaKk5Xnaa9FxTbI+blleUOl8GL3Hu&#10;O4c9bJeaujrznKOSVl60vuykZXUQ0Ge0r66gW/rGio9KNBT1YZOKuaWviYBVQ5GeisG5YcxuLkkV&#10;qC99XsLyDv5IGB6vF7tHx+gYnUJGJa27OodZDEVBF9Ib5pHRug1DxyGUnYeQd+5C3r6GZMs0SgaX&#10;8c1v//XT2RGL31XEAPjfGA9/8dfImjqCgtAzjp4ibfgE2r59ZA8eoGhgHwW0xel141Dmt0Ge2UCr&#10;1gxL5ywWN69g990jdEsYRkPw0nZGaVHDvGCPjnewubUEt/cSPio+h/+CEBL2j9b02ofAfQTzVHuZ&#10;RblI1jx+lKd7pF969ue9jlCxCWUpLKtDevYXfSuGeyTVuLTL9RG22aCQICigJJ4DqqncxDcumnua&#10;pbp+ApaiPUOhBoMPYakgRZQgX/iovvx2LovrfBPGldeFPqorVYaOVlxBEOolKz46N4Gp5TkcUH0J&#10;JeYmCOutZlr8FKRw2Uoub3l/A9cfP6BtsBsF1aVUbT589Bdfw+bxPox52XiWHIe41CRUmGpxbDsj&#10;bIW1FdVg7LgKXeEqeCWpQdHWX+9kHzLLcrB1tku7fsObjHjs4Ka6voKT2xAWNw7/pfSNlrmtOXRP&#10;9HLcPdhFyXaE2xq94zTXVIE2jM4uo7ChDQkZ5fhAXYT4tBroKoaQbd1ARvs+FLS9KVR/8u5DKLp3&#10;kMQbXXHfIr75V//76ayIxe8yYgD8b467b/4VMof3oKP604+cQE34GYapBAnA/IE9lNIm57UsQlc5&#10;CHl2E+TGekLIiobWCdrWEwLlEVz+SJAQDBGCVDtuG0K8gP20rjbPGa2kkzA6kkqLjx3nUnUXUeqb&#10;olEgLS9Deu4m1J89IKyph6rRS2BEpDp6+5cHVERntLERjC1MSFVmBPyEFV4gaAUUK0xVhGIqeqhA&#10;xbNC8W0SUWgiICjeGpldn6fKLJcUYktPK/YvjrksL1b3dlBuqqdik0Np1CBFp0BhVSmtcyM6Bnuw&#10;dbwnVTcR2djeIhXYiMrL4l3bRSpH7+0Naq0tqGpqxB5t/+HlOcbnZ5BVnIcEZYqUqQYNhqbHqIKD&#10;kvoVVWnePQe8CFwg/DaMlYMVpBUY0THSLT17tPvs3G9Uv1TQPr8DXqpaD5Vi+EbYYw8O3edw8Ybh&#10;urnn/G5x4gxieHoFuZVNSEivxHvacrxIN0FFBW+sm0Fm8yb0rfuQtxwg0bqP5O59pHRtI6llAaVD&#10;a/jz73z36WyIxe86YgD8PYj7b34HuWOHUPXvQTt8DDXtsJr9+r4dZBGA+b3byO9YQ5Z5Bmll/bRh&#10;ViRL1rgept5xLOwfU2F54Q6EEAhHpLbkfASMw+PAuf0UXiqYzcMNtPS2SN8U0WYaICP8kmgVRSvT&#10;4vsUkTe3cIdFvUPRXmGEAAxLX66raa6llV2QQCZKgBVGNUEkR35lofRMUNhd8bH3wupijMyOcjwC&#10;mJB497xRKMnW/nba12R8kPQMmcXZBN82QROWPig+PDNNq5ouWXEB5bH5SVx6ud6EuPjaXYBWWNQb&#10;bGi1cLlKxCuoAnVa7Jxd4sITJMCLkZZfhNK6OuSXE7J11QRyNYdlIEm84aFIlhouXd5eJ5S5fVTB&#10;754DOiIO6Tnivm2fNjpTqt5T0VCJzv5ObIs3bKJ+6TOUDucF/AEXPH4XFbIXV9xPF8Eoti89tMKb&#10;KGvshiyzEv8ztQh/YjAhsbAX2pppZFjWkN7MY9pyhOTmQyRYj5HYfQoZVb6AX9nwOr793b97Ogti&#10;8d8RMQD+nsTdNwjB8SNoBvehogpUUxFqB4+g7d1FWu8OcpgFPVsobFtBvmUOhsoBxKXX4Jm+BKqi&#10;BlS1DmJ8aQdHlwKENwjfvUL49g5uv3i9LAiHzyW9utUzPghLVyuKaRtVGQrkVWZhnrbOTrUjlFb4&#10;4Q6+6zABc4jq5jrkVeRj53SHqi6EOquJkBAAVEpqTjxTFAA8cZ6hsaNJ+vLZ9dtr6bng1Mq01BUl&#10;x+JZYGOnRSok6Rzu5vwOpYZhPZEbrO/v0Y7nSXZVQHB6ZV567icKQMQnPUVe+ZySlRWK7nlKPIwF&#10;eTi2u7Gwyf2VUQBrTz8ml5YkRXniuGSeoX9qiPZehZfyRGm+pvYmAvOKYKfSFY05REVBjxM7Fzto&#10;6Wsh2JVQGJTS+7pdfd04ODqgmg7B5aJadIjGTakgI9e49EWxeUHbPLOOEhPBZ6zAVxWFeM9owsvi&#10;ASgb5pDWtAGDeRsayx7U1hOkWM/wouUYL1qPkdB9jJctqygb3Sb8/vbp6MfivytiAPw9iptv/BWy&#10;x/ahpOrTjh5DM3YKFUGo7KNFJgizRJ3Bnm1kE4RZvZswNE1AUdaBuMx6PNOVQ5lnQmFdLyGzhPW9&#10;K9g91/CF7xCM3CIgmsS/v6cqi8BOJXN4sY3RuR6Yu2sIpkqYCaiByWGquAl0j/ajrL6agNTC2tcq&#10;WVpRkCAKC1IJFXWGjla2HZ4bUbggGnd10EYvPZUAv8Hg9BCKaookcArr7L32Exy2n1aYFl1HyMfh&#10;UUKL9jA3XQJVqkEtPfsTik+UFPsJQaEA92iZxWt6Qs29kCWgpslEhehCc88gSqob4aTyDd0T3OId&#10;Xa6ngPIlbWxpfRnBmiDNWzzznFyekdZV2HRRPUiowMXdJakApKmzBas7G7hwOHjTCMIfvobLF+LN&#10;Q7SQfSs9alg7sqN1bAXZdT3c32X4U1kePtRX4WVhBxLrpqC0rEBF1aeybLH/AKktJ5C1XSC+9QzP&#10;Wg4R176P501rKB3dw1/9n79/Ouqx+O+MGAB/zyL4ybeQPryD1P4tqEYOoRg5hmLw0R7rCD8jbbFu&#10;cA+qoX3oCcK87g1kW5egrhqGrKBTqmrxUiO+G9wKc8e0VKH69IoK0HODQPQNYRGBk2oweuOkShTv&#10;455hdX9J+iyjhRAQLbvIdSqCJhGaLAOmV2dw6b+kiptHTnmu9PqbLicDPWOjhM014Sie0REYtMhC&#10;JYqS4izaXPHO8JHtiFDycTy/VBgiCkceS5g9cAZ9CN5dSwDUZRvxkst7BOCsBD1hfwUIRUnw7Ooi&#10;1ZkG7yc8R3pBNpZ31nDsPEdGaQEtfSOX8fgNZqE2hboT7RWKZ5cldWXcjnh8mBQnQTC9IEt6k0VU&#10;YLYHaLH9tNqucxzZTwhvBxVelMC7I/weEAi9wYVTNEDrw/DCNho6J6ArbsIH2jL8sbIUf6SuRFxh&#10;J5LrJyBrWoSqbYNqbwsppnUkNW4jpfUESW1neNl2ihdtJ4hrI/zMa6gcP8R3/+4fn452LP67IwbA&#10;38Pwv/0m0ga3oBCVpccIwNFTqAlCdf821H1UGMPbUBCAqVSGht59ZHbuIat1CzlMXc0U5Pk9SDCa&#10;EUcQqrMaUdkwgK7+RaxuX+HcK+r6BRAilCJ3XgRuPASXX1J54qt1m0d7GJqegKmthSqvTari0jnS&#10;ieLaIqo/ORKVSUhIldOSNmBhYx37tMoHFwc4uDqi7Z2RVNdzWRzha3l6FuiQVJ+oXC0ss1CCF147&#10;vNEQoq8fsHFEi5+fxXkmS9Z6aHpcKrEV8Lv02DGzuoCCyhL80bOvSJWhx+ancGg7hnWwFX+a/B6U&#10;mWp0DHVjcXuF8z0nAG1cl30CupcqtAxFVeWotzbRJneid2wISzurOKVFdtJWO1wOqmQn7XiAGYY3&#10;fA+H9x57p37MLp9z+xeQWdGGl/pyvK8pxx+rKvBBeiNkJX1Q1HM/t6wg2brO7ipSm9cha95CYtMW&#10;Elr2kdBxjA+t+/iwdRfx7Xt4SWVYO3USg9/vWcQA+Hsa7ldfh3Fkl6Cj2iME1aMH0AxRFfYt0xLT&#10;ag0Qgv37UPQdQNd9hIyuE+R0nyCzYx+5HTvItixCXdyLlHQzwVKLZF0VlPlmlLYPoXt2CatHx7jy&#10;eWnvRAVr2uOHG+mTjtHXbyRFdUGLeeq4kqzk2uE65jZmMTE7jpGxYVjb29DY3Ix6SyPqGutRVVdB&#10;0BRBk63Dc/lLJKiT0D85+NPnbbaAXYKhUGjCgorKySfOK8ysLaKhqwnx2mQ8S3kpPd/LKy9C13Cf&#10;VApc02xCZmGOBL6cskLMry/jmKqyta+Z4EtFcloSjAV6LrsA/RN90lf2xFsvwt7unO9h++wAp07+&#10;T0vrDIaoJsNSNR/R+KjXS/vO9ISuceUN4/DKg60DF/qG12n/hzh/s/TK2lcUZfiqvg4vc1qRXDYA&#10;jWkG2uYlyK2rSGyh2mteQ3LTEhLNS+zfwEvehD5s2cQHrZuE3xYV4AbieCwaZ07xd//wvaejG4vf&#10;l4gB8Pc4XISgQai9wR2CUACP6o+p7F5irlIN7hKGtMd9p9D2nsHQfQpD5xHSuw6R33OAvLZN5DbO&#10;Ib16FPLSPryXZcGfGirxLK0U6qJa1HYMom96BYu75zi0U6GFqLwit8x7uMPXBMY1IXZDIAYRJDzC&#10;VEnX4SgikYhUMDA7P4vpmSmsb6xgbnEGg5NDsHQ3o7nHSqW1QvXnoiqj1ZTAZ5fqAToIQE/Eg439&#10;TTR1NqPCUo38+mKUNlWhqqkWNU0NVJ9NaOwQCrQdPSMDmFtfkhogiNJCu/3nWFyfpPqcwc7pJk5t&#10;BzinIrQ5L2DziWavBACduKCldQSC0ra4grdUk0E4/LTg7A/4OcwVwcGpnfb/HF3jKyhrGiRMmxFP&#10;4D1LrcKH6nq8zLRCXT0OdcMMFd8M1ASZitBLJvQSW9YIvFWkNFMFMhPZn9C2hWft6/hq2zKet6/S&#10;9i4hwTKL1oVT/N9/+uenoxqL36eIAfD3PC7vPoV2ZI8KcB/KQUKwd02ywcruZah61qGhDVb3nUBJ&#10;AKq6TqHpPoaqYw+6zl1kdVMNdu0go3MbWqaKli21fgLxRe34ML0GL9OrkJxZTRhaUGgeQNvwovQl&#10;sv0zF+y+COEhCk5e0S4/ICS+IueLEh5hhAjK+blFGI0ZKC0twcnRIUJUkoFIkGqKFtdzJcHPHhL1&#10;Dy8JUh8tppinTXo7xR/ywOV2YJ92+/DiCAfOExz6CTBaZDttuCPkhWg55vEZoF+qmO3lMA+nd7pP&#10;EAiL7yV74aWSDEa8iNBOuz0eXNHS2nwOqj4b18NPiN/BHXoNm/cWJ1chHJ4HsbFtx+j4Bswtw8gu&#10;aYQqpxofaorxR4oivKeuQpxokLSgD7qqaajr56Fp4o2G0JOZlyWrKyxvogAgU8DvEYBUg7TALwnA&#10;551reN61iLj2GSRaxtG9doZ//F4Mfr+vEQPgH0Achj+i/d2FbuyQanCTtncV2n7Cr2cN2p4tqHv2&#10;oe49IRDPOfwCql5CsEtUn9lDGgGp7z+Evu8IegLR2MWkLdOZZ6GsGoSsuBNJeS0EYgOepddBnl1H&#10;S9mC1q4RjEytYGX3AvsXflw6r2kdrxEIPuD+4ROsru+hpKwaNXUNODw8gd8fgjdAy0tbLV5dE2+E&#10;CLt7Lr5zK94uCfqlb+o6CT63w4mIL4AwFVowLN4U4fzDHjiuA1IFaVERW9QFFAUh4oPkl24np3PC&#10;QdvscttoXe1wCYXHYXaXEx5aXA/VnStwSwBGaZO9OHeKT4r6MLNwiLb+BVQ2jaOgmhY224REVSme&#10;yfPxlaRsfFVdiucZDUgobIeschiaumkYm9ZgtG4jtVG8praOFFraeLOA3Dvlx+GEnlB+ol/AL75l&#10;m/Z3Dy/baXtbCb+mIQxunuJ73//+01GMxe9jxAD4BxH/hr3ga+iGqfYIwlQqP1UvAUg1qGe/rnuH&#10;MBTvlxKCXee0xGeQdW5B0Un10rPB8fah6z2EuvMAGlrkTP6eP3SOHAIyvW0Fma1L0DZMIKm8Dy9y&#10;mvFcW4oEZS5SdCXQFVqQW9WFquZRtPTN0+ZuYGX7inmBla1THJ66CbhbBK9fwxd5RdX1QKBFIZrU&#10;8keDtJwh+IPXcPvCcHoCVJC00P4b3PhvEfKE4fPS1hKcl17x8aUonD7a1mBYqqrjDImv5vH/8C3n&#10;Q/iGruHnOC7C0x++4XTXOHX4sH1ow+LGKcYWD9AxtoHqtnEUVrYjPasBMh3trGh7T12D95kfqqog&#10;y2yChuBXlfVAWTkAXeMkdJY5qJsWoaPa0xJ48sZ1JFkIPqlQY4uAE8pPPPN7tL0iBfwSOFzAT5Ty&#10;xhGACVZREDKLEd44/uUHP3g6frH4fY0YAP9g4t+wFXgNtSgd7tuk5V2nDaYCFNlFRUfFp6P9VbYf&#10;EXwnkHfRLnevEn4CgHvMI6i7jgnKU+ROeFC+GEb5nBcFY+coGD0mDDeRTUWZ2bkCY/MMdDVDkBW0&#10;IT7Lgg8NdXimr8ZLQw3hWI7EtGpoCizIr+lGhXkItdYRWPvm0D22JkFoav0IC9sn2NohIPcvcXLu&#10;oyoL4NgexKU9DMdVFF4bociu7TJMdRmhUozARiheOkOw2fw4PXfg6MpNi+zHwbkfazuXmFs9kFrG&#10;6RqZg7V/mssdRmF9l9TGXmp2PeLSavG+thr/v5QS/M/4XLxQV+BFhhkf5HbgZVEfUsuGoKkaQ6Z5&#10;Djmty9zOBajZrxHf2m1ZgVKU5lLhyS2EHJVfQvM2PjRvIE7A7zPP/B7ht0r4bSCeSlGA70XLDl42&#10;b0jDR/Y9+P4Pfvh03GLx+xwxAP6Bxar7VgKbkspPpLqbSpAAVLdRDXbu0RITgp20wLS7wh7rCEB1&#10;9xb/P4Ci/QCpbQcwDF4ha8KJjNErpA+dIGP4iABdQ1r3MtIJVH33NmG6D337Bowti9CapiCvGGIO&#10;IqWkF8+poN4XUDTUU11RWanK8L6yFO+nFiFBX44EYw1SsqxQZTUhPaceGcUmZFS0IK++G8X1faio&#10;HUB9wygaLROorh9ClWUEla2jqGwZRDmBVlnTibKaHhTU9CK92ApjkZnzqkGivgwv1YX4QJGHryoL&#10;8KephfhjeTH+WFmO940mvJ/RjA+z2vAyrxuJJeKtjCnIGueQ0jgPlWUZadZ1pBFkuqZlaAkxFTO1&#10;iWkVYFtFEvsTGpeQZF6GzLJBAAqoCQX4qPyE5X20vaIEmPAj9OJb9/GcoHzeSCBaljB+6MMPf/ij&#10;p6MVi9/3iAHwDyz+9V//FYtXIVpdURiyBWUXVR4hqO0kENs2oOgh5LqpAjtol9u3oWpbh8y6AkXb&#10;Ni/0bcitO0jt4Dhd+5B3biOFkEslQBUdy5wnLXPXJlIJUnnXIRQcx9CzC33HhgQLbSsh2b4pAUTd&#10;MEswzkFbOwVVxTBSi3uQnNuKpOwWvKdvwlfSOvEnuhZ8oK/DB8Yq/KmhAu9l1OEruhp8RVGJF5o6&#10;PFfW4H8mFOKP5CX4Y3UZ/lRVhPdS8/EVWR7eU5XjPVrWP6Gae64up/KswnNC97mxgWlCHJcTn9eB&#10;uIJeJJYNSyW0qaYFyOvnoWxclsAmo6oTYJOxP9nMfkIqtWkdcmZK4woSmUlNBJ/10crGsT+O4yUR&#10;fsnNuwTcoWRv3ym/nz7zI/xe0ha/sO7hpXUXH3I+CeZFzJ6F8KMf//jpSMXiDyFiAPwDjJ/85CdY&#10;sIUJLoKtg0qGqk3VsyG1MJJMAMpEU0sEoKptl9Ci+qPyUXdsQ8Nhmo59KDt2ISPIUjqY3ZuQcVo5&#10;4afo2uI8Bfw4j85DpujuQ8Z5yAhQJYcr2neh4vT6jh3CcBcG6wb0BEM6IZNGCAk4ptYtQGlahrxu&#10;EQpCSWGeRoJpRCoVTagdw8vSAaSUDiOleAgv83uQWD6I+PI+xJV0IqGEUCtuR0r5ABRVw1CWD8NQ&#10;Mw59zSgMdZPQUtVpG2hbOV8lU4BOTiiltm4TaFRmXG4K1V4y1yO5+anLTCDYXjbSxhJcycwEQi5R&#10;WFZuW2I7/2/botUVqo7DqOwSrQeE4r40XnLzEgG4LMFP2N443kieUfU9a9qS3u54yfVZuAhLxyUW&#10;f1gRA+AfaPzrv/4E48duJLdShQ1QtfXxwu3ZQUovlR0hqCC4NO17MDDTCb40AS0OS+s5pL0lHKn+&#10;UmmNZT0CgJuQs1/etcsk8AT0pDyAnGpRtF+XTJimdB0hkQBNIfgECBWEjqJ5E2oCRSsA2b7O4VSL&#10;rZswdO5CJ6BLFaommFOoWJO5jsldoh7dMjRUXFrCU9VC1UmFmdpGYFpn2Z3hfGc5T0JOlFRTaSqo&#10;6tQN89A1LkLVQPDRoiqpygT4Ei1UblyHeCrbuKZNJEoKbukJfLSz7E8iEJOa1hAvFWpsS90EkQKE&#10;3AaRca1UdbxRJLRsEnSEIn9/nNc85zODlJZ56TngSyrC5y27eM75PCNsX9RNY4HKTyjzWPzhRQyA&#10;f8DxYyqO4X0HLdwUYbYiNaKg6N1jHtDOihJfWlgCMK19B3oqHT0hlUZ7q+f/aqo/ZQftIIEko/KT&#10;de2wf4/Q+0wSnPJ2ArWNMCQEUzoOkUAAxnP6JOsmQUbVSfjIrFtIotVObF8jHDm/VqpJ2vHUVsKO&#10;NjSJ1jmubRUvOpitK4gjlFKERSXAJGvJ3xNaF/GydRovmif5O9M0gcSGaaRQ5aWYliCnuktpIMjq&#10;F5DUuEBALVLVLVOBreCZhfPnOiTQwoo3MhJpR9/lIwDZz26CZRXxZlGlRcBNKEBCkNshCjmecz1e&#10;PCnFhIZFxNfPsjtB6zxO+E0ipXWG6nAJHzZtUPkRguZVPK+dxgqVXyz+cCMGwD/w+OGPfoSBnXPI&#10;eJFqe0ThyBaU3btQU4GpCCoVL3A1lZZQWwYJghvQWFdpjwlMQim18x0AqdI6dwg+2uMnAMqpGuVU&#10;enKqP3krh7XuIplQTOQ4iZxXkgAf1V4C4RdP+CWI5t3bhM0UFYbZT7AlWgkUZlz7Kl5ymS85LKmZ&#10;4CW0ZASSgGAiofiibR7PCZln1hkqrDl82EjgmAk6ocJoMxPNVGcmLoMQjCcA4y0LEkifE3rPOa94&#10;zkuC3RP4EqgWRf4cDCU4EpKNhLWww1SPiU2Pz/5e8HexvAQqzhdVI3hZOUC7PoAkWncBwGSuW1zz&#10;HGFLCBKQQvmtXUV5BP7t8UDE4g8yYgD8AsQPf/wjDG2f8WIdorJblApEROskCto6DW2onpbXSFuc&#10;wa6OANISSFrCSsnx5F1UcBIAtwhAqjpaYwHBn8GPypCZamV/CwHJbjKHi+dmibS7CVR88R0EEDOB&#10;8EsU78iKwgKqwJSn/xPY/w6AceyXtWxATaCpCSPxdkWidYlgXCD85vGByGamZY4qi4AziWd3XAYV&#10;W3zjBuIIrpeE1Uta07gmgpDTx1EJSrCT1B4hJwBJ5SgyQajFz0JQgiTXj/NNlio6r3DeBJppjtPN&#10;ctgk4qv68aKsA/E1Pfx/hMCepDWe5noucNnzeFE7hU379dPej8UfcsQA+AUJUfWif+0YKssYNK1z&#10;MHRvIGPwANkjp8gaPUPG0DFBSGVIAGoIJjVhJ/8M+B7hR0tLayxr3yb8HsEnbxXwEyXI7CcARaaI&#10;QgLCVQBPSqH+CDYBu2Rmkih9FQAUFlj8z4wXKlDY3xbCqnkZcsJNJUprhUWmtXzZTGXVvEj4LeCr&#10;7H7I8V5QKYpChjjCUoKfiWpNALCRitFEEDXOUQUSdIScAN072AnIif54jvNu+LvfpKQlTm5ckkqG&#10;xTu8cVz2S9MMEk2TSLVMINU0jMTqHiTU9HLYKJKapgnBOdpjqtK6Kew4b5/2eiz+0CMGwC9Q/IAQ&#10;7FveRzIv3ozeVRRNnSJn4hTGoSMY+g+gJuxEIUVqOyHXIQo9BPwIPeYj/DYIvw2Cj7+JbH2sOiNV&#10;n2khLJupDqUkLIXFJfyEzRWQE5lCNSZVFBbVTpqWOZ5Qe2K4gBytMKEWL5IAFGpNznFShVrk/3Hs&#10;f858xv8/5LjPaI2fi9ZVxPM9AUFRz870mPENhBZtaFzD3L+D3DvQ/b8gKOyw9AyRy4wjnBOpOJMa&#10;CT/zBFRNBKFpDPG1g3hZRwtsmUaKKMmuGcW+6+Zpb8fiixAxAH7B4vv/8i/oXdqFtmkEuUObhN8O&#10;tH07UPUSZJ2EWAcVnCjcEM/4OkW/gB+V2hP8HgFIdchMbWVaCUIBPwmABKfIljVaYcKNEBT9cqlE&#10;VuQKobYCmeWxKkoKISP+F1VVJChKpbGEn2g+SlhRZgr/FxWQ45kvOI8XBN8zdp+JQgZmHDOeSjHB&#10;9Jjx4hlgA+HVQKA1zLOf+UsgKFL89tnffzqc6i+eABTP/hKoOGUtVIVUeMmNU1zfWa43gSigVz+O&#10;+OoRyOpGcey5e9rLsfiiRAyAX8D4lx/8EKPbp9Bax6DtmoeGajCVlliU9D5+kUzU7xNVW7alSsDJ&#10;tLCyjvVH+EkAfCzBTaXNlVuZLQJ8nJ6WVNYi8mfKTig+ATmFSAthR8jJn+AnUkarmUrQyJkCjO8K&#10;KaRnce+yiRaa844Tio/9zzgfUborKiUnmAhLE6eh4kuoJ/jqH8H3Lt8B8JcpvfjGf/97PNdJgPUR&#10;wgtc/jy3Y5EwFqpwntPNc1u5PVZCt3YMiRX9OPXElN8XMWIA/IKGeBe1c4nAa+yHtncRil4CrGcX&#10;CV17SOzaRVLHNhKp8pIIOln7OsH3lD+FH/sJR7lo8ZgQlFSflE/wIyDeVTROIbAEBAXkRL6DX0oj&#10;oUJ4yajWZE/DHktifxGC4rngOlXgOhUZlSDn8ZLjJXDaJIIrmZlSTzA9qb5fzM+D4GP/0/9Pv4mM&#10;4/9xBKAo+BDwSxZKr1nkEpK5fQlcB1EyLLZbRhAqGyZw4Y8pvy9qxAD4BY5/+N730LpE0FkGoewh&#10;tKgCE7q3kCQ+yC2qsnRsIaWddleoPgG8NvFGxc/g9wi7x670bI8pDRPwI/g+m8LyStb3HeREqaxI&#10;E9UYwSW6Yvg76P0iBBM5D8mSEk6ilDdOKDHTHOE3hxQCTmTiE/A+LyUIivwM7P59En5PJcNJZs7b&#10;PEtbPouEFoLRSuDS8qe0HiCxeQtxVJra5gW4rt8+7c1YfBEjBsAvePz9P30PTYtUfU0TSLTOUv2t&#10;I6WPCpAQFABMouJLaRVKjzb5KX8Gv8+oPSo8CXRPIPxFAErP9wT4CDPxXmwcU6pXJ4DzlD8HPPb/&#10;PAQ5vZiW0BS2NaFRVEuZIQAJKYItSUwv5vMEvM/LRwjO/bRwRKToFyktn4pSjCfAmkT4JVlmqPw4&#10;TssSXog6irwZxFu38EEtlV/TIjx3nz7txVh8USMGwC9B/MP3vk8I7hMsI7S787TCtHmd60/VVx5L&#10;clNEoUYLbSxhIGuhmvss/D4PeL+Q78Amwc+yiBe0ly8JwM9WUXmXP4XezwHwM2AkAAX8khqnCT5C&#10;+wl+/y8APibhx3xZPytlXIN4o4PzbKDFpRIVijLZRLCaZ5BgIRxbuK7c3mfcF8/b1vE+f1dQDfoe&#10;vv6092LxRY4YAL8k8bf/8E9oXjwgHAaR0kZV1b6MhLZl6fW1xNZV6ZW1FCsVHoEgaxYQ/PdK77Og&#10;+rzhAl6P6m8BL5ii+4vwe5c/fWVN2GTR/bl8BGCiVDdPKLafwS++noBj/nvw/Szj6+cfAVg3y37a&#10;3QauJ7sygjHFNI1kgjWRFvglVd4L6wpe8AbwAbf1PU6r7VxD4M03nvZaLL7oEQPglyj+99/9A2om&#10;qPjMw1B3EmLtVF+EYELrCpIIgmQqIdHyiVSdpZnjfQ7kPgu7X/xf5DvAiWdt797E+M+keItDeo2N&#10;SkxY1V9Ufu8A+KtAMFGC3xJSBPw4vkwoPwJQvPEh4PyhSFrvF1S67/F3fdcarj/5i6e9FYsvQ8QA&#10;+CWL7/zt38M0s4kUyzBkVlpMK0HRSoCJlAD4CD9Z0wZSmqgMPweAP1NqjxD8RfhJAJJAxP5fAYKf&#10;LaiQhomuaIyAUPp14CdscAqtr4wpCk/k/F/WMCOpPwE/8WzyOfN90yK+SlB+pXoK6T2buPv6Xz7t&#10;pVh8WSIGwC9hfPu7f4Oa8SWCpIfAm0SilaBpoVpqXiTsqJjEGxxNVIAWKkMz4fc5pbfv4CUU2y/C&#10;7+dTDHv67Rfy8X3dearFR/jFUfGJ53eP8PtZfhZ8/y/4JXL6ZAl+04TfDJKkZ34ChLS+VIDxtNei&#10;8vP7XP4zbtv7tMmiFeyHr3/7ae/E4ssUMQB+SeNb//u7qByeR3LjAFJbpyBreawSktxECIr6fe9K&#10;dUVdPFrSX1R+Pw8zwkd0hXL7HCj9MiUoVKKA3ruSWqnA4hfg9wjAn0Hw8+f/mL8IP7E+L7nuL8Wy&#10;Gjk911O8chdHlfuC2/dBzQxy+jbx0Z//9dNeicWXLWIA/BLHN/7yO6gaWYCycRA66yRSm6ZojQUE&#10;qQYJQgl2BKD0HE6UzH4O/H5qXT8HSJ9Nycr+wnQ/A5+A2+fD7+fyc+b7s3xne0UbgjPS+or6hKJF&#10;mWeE3XMCPI7qNp7qVrTs/Lx2Fnm9GzH4fckjBsAveXz9L76Dyr5ppFZ1Qm0efYRgk4AgbbFFQO+p&#10;YELYU6ak8j4DsV8Ffo/KTUwr5vNrwu9dfs78JfjVT0NWz3Un/IQi/Sz8HgEoGmFYkSpcP6ueQtHA&#10;Nr7x7e8+7YVYfFkjBsBY4NNv/SVKO8eRWt0BlXmEEJwgBGeoAmcJQIKLGS+en1FdiQZDBWAk+H0u&#10;jH4+4+pmpYxnikKNdxWVfwo/5ueC7pelGF/Kny0jWRRwEH5JYv0IafEanVB8P4PfEl4Q2CkWwrxu&#10;CiUDW/jWd/7maetj8WWOGABjIcUnf/YXqOibgrK2EwrTAORNY1SBkwTgFAE4jfhGpukxJTX4GQD9&#10;shTK72XtzE8zTmTdUxJm/ynl94vJ+T8+86Pl/Qz8BOieNS5K1VueUe29aFqRWo4Wpb+iOav6yX18&#10;+7t//7TVsfiyRwyAsfhpfEQIVg3MQFbZCnl9HyE4jiTzOAE4TgBOMqcIRFGV5OcV2OeleOYnFXI8&#10;KcDPglCCoVCEkir89TO5/mfKTyjSFwSfBD/zMnOJKWzwIreB61A1grrxHakuZCxi8S5iAIzFz8Xb&#10;b34LJd2jSCxvgryhFynmYSRa+L9lgingNyMpr/+oYYKflhwzxZscYthnIRhXQ4DVEKK1/O3XguAM&#10;50mLLiX/l5TfL8JvAc+FVSccn1cMonZsG9/9+3982spYxOIxYgCMxb+LN9/4MxR3DyOlsgmy+m6k&#10;WEZoh6kGLVRb4h1d8X6uAN1noPfZFOrvHQB/BsIFgovWWcCvmuPUcFwJgszPhdwvSwE/ofhESS+n&#10;FQUezEf4CfCJZ39LiG9agqyJEKwYIPw2Y/CLxedGDICx+Nx4/fVvorR3BLLqFsgaeiCnCkwxTxJm&#10;jw0UiArGvwyCnwWg6BeKMJlgShL1AasJrWoClPD7WfL/z4Xdz2c84Rcn4Pf0vE/AT1R3EW38iRJf&#10;CX7sf8FhKRaqP9re2tFN/P0/fu9pq2IRi5+PGABj8Uvj7tOvE4KjkFU1I6W2G6mNY4SgUIFPEBSw&#10;e8rPVlSW1B67j7nA4ewSYIm0u4m1hFkN1Vs1lSS7SYSfyGQOT/oP7LAEv/opKeOfbO9jqzFMs2h6&#10;a1Gq+iK+7hZfP4kPy/pRP76Nv4vBLxb/QcQAGIv/MB4+/QZKukYgr7JC0TCIVDMh2EglaHrXVNUT&#10;pAivz76p8Q6I0lsctVRt1VNUftMSACXFRwAm8v8kZvITAEV+nhJ8hN/0EwBFdRwOFwpQguACkkUV&#10;F/YL1ZfYMIUPSnvRQNv7f//pn5+2Ihax+PyIATAW/894+PSbqOyfgrq2E/K6PsiflGCiiWqsbhJx&#10;tQSTgFwt4UToxYkUhR51YhjHqZ5gTkqZUEMFKSUBWCMAOIUU9stEch4pnOazEPys8nsHv0cAEpZU&#10;f6LJ/CQOlxGQqRznBZWfeWoX3/v+vzytfSxi8csjBsBY/EpxTwhW9BJc5S1IrOqSIJhkmiDoxgm/&#10;Sbwk1B5zGi+p5F4SZnH8X4JfzWMmsP9dJhGMSTWTSCYUU6qmICMI5SIFBAlSYZcF/F4SsI8pFKCA&#10;ochHBShKox/hJ6Ybx/PCPlin9vG9f/7B01rHIhb/ccQAGItfOe4++SbKeiaQWNpMcHVDZhohhAQA&#10;x/GCgHtBmL0gxOIJtgSR1ePsFykAOM7/x55ynPZ3HElV45zPBAE4SQAyOZ6AYCohmiypyUfbK+D3&#10;8wAUv1EBcpi8gUlAvijqQ9vMIf75+zH4xeJXjxgAY/GfijvJDlN1VbQhuaYHyQ0jSKgbpfIbJQTH&#10;8bKK6o6Qk9WMsDtM8I0y34Fv9LFbNYrESv5eNYJk9qcQhCkEoowwlDNl4lkhLXFCnbC9j+D7KQTr&#10;RF3CaSRQQUrv/nLeL0sG0L14Kn0YPhax+M9EDICx+E/H/df+HNWD80itbieAepFcT9AJCAq4VU4g&#10;uWIMKZVDSKrsp10efAKfyGH+T9VYNczffpaPECQ0CUGhCBOpAhOFPRbf5KW6lFTgEwQfbTVtM223&#10;vI7KsnQQAyvn+OGPfvy0drGIxa8eMQDG4teK20//HDVD81DUdFDpEYJ1VHRUgIkVk0gsn0RSBf+v&#10;GEBCeR/V3iChJuD3mElVAo6DTzmEZEIwRShCAjCBdlg8I0ymgpRVD1JJclrCNU4oQFpjYadlVIYp&#10;hG182SBGNmz44Q9j8IvFrxcxAMbi147IR9+gEpyDrKqd4GtnVwBtgtATEKSSK6faKx/gb4Rg1aMa&#10;FMD7GfweM5nDEqkC42mFpQKS6hECboAAHKDCJETrqDDrJ6US5WQqPwG/xIphjG/b8eOf/ORpbWIR&#10;i/98xAAYi/9ShN98DVWD40itNCOprFVSfYnltMJUgkmVtLGEWlLlAIf3stv/U+glVQ0QfI8pngcK&#10;+MXTBguFmMLfUgjM5Op+JFABxtfTBosWnhtmIasVYB3EzL4LP4nBLxb/xYgBMBb/5Qi/fQ3T+ASU&#10;1U1ILGlBfGkvFdoY4TdN8FENSnaY0KMSlCAo4CcBkKqQ9vdn8BN2mOCr7OPv/bS7A7S+Y3hJ+H1Q&#10;M4X3K2mxaYEXjnyE378+LT0Wsfj1IwbAWPxGIvDqAQ2j49A1UAWWtyGhjLaXEEyQrLB4NjhKABJ+&#10;T0rwUfn9PPyShOoj/BKr+hBP+yvqGIrCjw+qp/HVinE8r57E8nn4aYmxiMV/PWIAjMVvJHgiwf/q&#10;Hk3TszCY2pFIOywgmCDssATBCcLvsxAc+lzll0T4xRF+L2tHCb9pwm9Kgt9Lwm/tMvq0tFjE4jcT&#10;MQDG4jcWP/nXn8B9d4N6SQm2IbminRDsf4LgZwpGhDqsFCXDoi7gz8NPKL/n1cO0vBMS/N4j/ETh&#10;x7bzlkv4t8cFxSIWv6GIATAWv9H48U9+DFs0DNPEFIzmLiSXtyP+SQmK6jFxJaPSWxvx5QRejXge&#10;2PdztvdFzQjBN4H3pWd+E1K9v33P/dPcYxGL32zEABiL33gICF6Gg2gcf4RgSkUHEkoJvLJRJBSP&#10;Iq54AHGlvUio6qUK7JHg9872PqudxIfVtL6En1B+h95XT3ONRSx+8xEDYCx+K/HDH/0IpwE/mmbm&#10;kNM6iORiK+LzaItLB5BUPvD4fJDKL76yF3FUgy9ph5/XTeHDuml8tZJKkRb4LPDmaW6xiMVvJ2IA&#10;jMVvLX7wwx/iIhRE++wSchu7kZRnQlJRCxWhqCbTzxykNR6iRR5GQsU4oUf4lT++T3wejMEvFr/9&#10;iAEwFr/V+MEPf4AzpwudUzPIsbQipagOiaVWqkBCkOBLKp9EcsUMZGUTSCwZQVLlKK7Cb5+mjkUs&#10;frsRA2Asfuvxgx/8AMfuC7TODCO7qQnJ5Q1IKm1HQhGtcNEEZKUzSMwfgryoF+5oTPnF4ncXMQDG&#10;4ncS//wv38Oe6xBt88PIb+9EUnETXuZ1IrloDPE5w5AVDsATicEvFr/biAEwFr/D+DfYb73o31hD&#10;lqkb8uJ2KEqHkF43g1df+6uncWIRi99dEIBD/4N/bmMZy99F/sM//ePt0snR/x7a2ENt/xyUJdYf&#10;nnuinztuLGP5O8jS/xGLWPwuY/vi4v+zbXd8a2r34MfF5s6XT4NjEYtYxOLLEVsnJ//frYvT957+&#10;jUUs/pvif/yP/z+MN6wQV9EGLQAAAABJRU5ErkJggg=="/>
  <p:tag name="ISPRING_PRESENTERDATA_0" val="VHLhuqduIMSQ4bq3bmcgVGjhu4sgVmkgTmE=|R2nDoW8gdmnDqm4=|dmlhbmFjYWZlMTAwOUBnbWFpbC5jb20=||ezYxRjQwMjhELTlFM0MtNDBBOS1CMUU5LTYzQjU0OTUwOEU2NH0=||SVNQUklOR19QUkVTRU5URVJfUEhPVE9fMA==|MQ==||SVNQUklOR19QUkVTRU5URVJfUEhPVE9fMQ==|MDc3MiA1NTggNDc3"/>
  <p:tag name="ISPRING_CURRENT_PLAYER_ID" val="universal"/>
  <p:tag name="ISPRING_RESOURCE_FOLDER" val="D:\Bai Elearning 2021 2022\TEP NGUON\Bai 66_Chac chan co the khong the\Bai giang\Bai 66_Chac chan co the khong the"/>
  <p:tag name="ISPRING_PRESENTATION_PATH" val="D:\Bai Elearning 2021 2022\TEP NGUON\Bai 66_Chac chan co the khong the\Bai giang\Bai 66_Chac chan co the khong the.pptx"/>
  <p:tag name="ISPRING_SCREEN_RECS_UPDATED" val="D:\Bai Elearning 2021 2022\TEP NGUON\Bai 66_Chac chan co the khong the\Bai giang\Bai 66_Chac chan co the khong the"/>
  <p:tag name="ISPRING_LMS_API_VERSION" val="SCORM 1.2"/>
  <p:tag name="ISPRING_ULTRA_SCORM_COURSE_ID" val="1555E440-DEFD-4918-87D9-D4F3FCBC5A43"/>
  <p:tag name="ISPRING_CMI5_LAUNCH_METHOD" val="any window"/>
  <p:tag name="ISPRINGCLOUDFOLDERID" val="1"/>
  <p:tag name="ISPRINGONLINEFOLDERID" val="1"/>
  <p:tag name="ISPRING_OUTPUT_FOLDER" val="D:\Bai Elearning 2021 2022\BAI DU THI"/>
  <p:tag name="ISPRING_SCORM_RATE_SLIDES" val="0"/>
  <p:tag name="ISPRING_SCORM_PASSING_SCORE" val="75.000000"/>
  <p:tag name="ISPRING_PRESENTATION_TITLE" val="Bai 66_Chac chan co the khong the"/>
  <p:tag name="ISPRING_FIRST_PUBLISH" val="1"/>
  <p:tag name="FLASHSPRING_ZOOM_TAG" val="75"/>
  <p:tag name="ISPRING_PRESENTATION_INFO_2" val="&lt;?xml version=&quot;1.0&quot; encoding=&quot;UTF-8&quot; standalone=&quot;no&quot; ?&gt;&#10;&lt;presentation2&gt;&#10;&#10;  &lt;slides&gt;&#10;    &lt;slide id=&quot;{348F3237-B567-480A-ACF4-A9E15EF88C45}&quot; pptId=&quot;265&quot;/&gt;&#10;    &lt;slide id=&quot;{B46CB6FE-7698-45BB-A389-8DF1F93F5F65}&quot; pptId=&quot;268&quot;/&gt;&#10;    &lt;slide id=&quot;{756CB02A-5CF7-4842-A36E-F896D85AE10A}&quot; pptId=&quot;266&quot;/&gt;&#10;    &lt;slide id=&quot;{05689FE1-7F39-478A-8612-1C7AD9B30402}&quot; pptId=&quot;267&quot;/&gt;&#10;    &lt;slide id=&quot;{3540E47A-7C3A-4EEB-B8DD-D74E7951833D}&quot; pptId=&quot;269&quot;/&gt;&#10;    &lt;slide id=&quot;{70F45EE7-2D6A-4019-BDF3-F690A82B3263}&quot; pptId=&quot;270&quot;/&gt;&#10;    &lt;slide id=&quot;{48E48D63-98C8-4EC4-9467-1D3C67F8FBA5}&quot; pptId=&quot;271&quot;/&gt;&#10;    &lt;slide id=&quot;{3855CE14-F95D-4F63-85F2-2BAFA73B2CB8}&quot; pptId=&quot;258&quot;/&gt;&#10;    &lt;slide id=&quot;{751A81AA-E871-45FA-B830-799E91CED16D}&quot; pptId=&quot;289&quot;/&gt;&#10;    &lt;slide id=&quot;{C7BD7847-4534-4381-BD26-1E9AD68A3E7F}&quot; pptId=&quot;259&quot;/&gt;&#10;    &lt;slide id=&quot;{C6C44D5D-5122-4483-BF39-ABBF70FD48F6}&quot; pptId=&quot;260&quot;/&gt;&#10;    &lt;slide id=&quot;{DA57D968-9DDE-4C01-A0C3-3D785ACF1A71}&quot; pptId=&quot;276&quot;/&gt;&#10;    &lt;slide id=&quot;{3860AF6C-23E8-4446-B370-CE0E2F380F5C}&quot; pptId=&quot;277&quot;/&gt;&#10;    &lt;slide id=&quot;{0FD52D0F-4B76-4DE0-AF51-03BFAA062221}&quot; pptId=&quot;261&quot;/&gt;&#10;    &lt;slide id=&quot;{2499D7B4-9DAD-4A9D-9EFB-409A6F1CC570}&quot; pptId=&quot;262&quot;/&gt;&#10;    &lt;slide id=&quot;{FFD93FB2-330D-4226-A156-F67262EBB65D}&quot; pptId=&quot;278&quot;/&gt;&#10;    &lt;slide id=&quot;{61DDA524-5895-4759-9D31-2C2CFB512A6B}&quot; pptId=&quot;279&quot;/&gt;&#10;    &lt;slide id=&quot;{161A17F7-A1AA-47DE-B865-8FB40B9A6274}&quot; pptId=&quot;291&quot;/&gt;&#10;    &lt;slide id=&quot;{D47ECC03-551D-4956-96AC-D29A19F70430}&quot; pptId=&quot;282&quot;/&gt;&#10;    &lt;slide id=&quot;{99C57B26-EBAA-4044-8A3F-A806A7EC6857}&quot; pptId=&quot;284&quot;/&gt;&#10;    &lt;slide id=&quot;{ACEB8B72-FF83-421A-8B86-DD73C5F810AC}&quot; pptId=&quot;263&quot;/&gt;&#10;    &lt;slide id=&quot;{8955DCD7-A425-4849-8A97-C225802ED728}&quot; pptId=&quot;286&quot;/&gt;&#10;    &lt;slide id=&quot;{3D91E465-1186-4265-8844-854BECA0609D}&quot; pptId=&quot;288&quot;/&gt;&#10;    &lt;slide id=&quot;{FB5BFAAA-A714-493C-AB8C-CD7D4C220D73}&quot; pptId=&quot;264&quot;/&gt;&#10;    &lt;slide id=&quot;{159E1E0D-B7F4-4DB7-AC0F-0F61651A1A4A}&quot; pptId=&quot;272&quot;/&gt;&#10;    &lt;slide id=&quot;{3F363269-77A4-4F46-8C97-09B116FE1BEF}&quot; pptId=&quot;290&quot;/&gt;&#10;    &lt;slide id=&quot;{84AB1A00-94C4-41EC-8EE8-69DA586528BA}&quot; pptId=&quot;274&quot;/&gt;&#10;    &lt;slide id=&quot;{294BA29B-9E92-460B-9C87-35BF971BC760}&quot; pptId=&quot;275&quot;/&gt;&#10;  &lt;/slides&gt;&#10;&#10;  &lt;narration&gt;&#10;    &lt;audioTracks&gt;&#10;      &lt;audioTrack muted=&quot;false&quot; name=&quot;nhac nen&quot; resource=&quot;6f5d1973&quot; slideId=&quot;{348F3237-B567-480A-ACF4-A9E15EF88C45}&quot; startTime=&quot;0&quot; stepIndex=&quot;0&quot; volume=&quot;1&quot;&gt;&#10;        &lt;audio channels=&quot;2&quot; format=&quot;s16p&quot; sampleRate=&quot;44100&quot;/&gt;&#10;      &lt;/audioTrack&gt;&#10;      &lt;audioTrack muted=&quot;false&quot; name=&quot;001_sd&quot; resource=&quot;6fc6b3cc&quot; slideId=&quot;{B46CB6FE-7698-45BB-A389-8DF1F93F5F65}&quot; startTime=&quot;0&quot; stepIndex=&quot;0&quot; volume=&quot;1&quot;&gt;&#10;        &lt;audio channels=&quot;2&quot; format=&quot;s16p&quot; sampleRate=&quot;44100&quot;/&gt;&#10;      &lt;/audioTrack&gt;&#10;      &lt;audioTrack muted=&quot;false&quot; name=&quot;002_sd&quot; resource=&quot;33660f57&quot; slideId=&quot;{756CB02A-5CF7-4842-A36E-F896D85AE10A}&quot; startTime=&quot;0&quot; stepIndex=&quot;0&quot; volume=&quot;1&quot;&gt;&#10;        &lt;audio channels=&quot;2&quot; format=&quot;s16p&quot; sampleRate=&quot;44100&quot;/&gt;&#10;      &lt;/audioTrack&gt;&#10;      &lt;audioTrack muted=&quot;false&quot; name=&quot;065_sd&quot; resource=&quot;d2183ff4&quot; slideId=&quot;{3540E47A-7C3A-4EEB-B8DD-D74E7951833D}&quot; startTime=&quot;0&quot; stepIndex=&quot;0&quot; volume=&quot;1&quot;&gt;&#10;        &lt;audio channels=&quot;2&quot; format=&quot;s16p&quot; sampleRate=&quot;44100&quot;/&gt;&#10;      &lt;/audioTrack&gt;&#10;      &lt;audioTrack muted=&quot;false&quot; name=&quot;067_sd&quot; resource=&quot;23f1d45c&quot; slideId=&quot;{C6C44D5D-5122-4483-BF39-ABBF70FD48F6}&quot; startTime=&quot;0&quot; stepIndex=&quot;0&quot; volume=&quot;1&quot;&gt;&#10;        &lt;audio channels=&quot;2&quot; format=&quot;s16p&quot; sampleRate=&quot;44100&quot;/&gt;&#10;      &lt;/audioTrack&gt;&#10;      &lt;audioTrack muted=&quot;false&quot; name=&quot;069_sd&quot; resource=&quot;1c37baae&quot; slideId=&quot;{3860AF6C-23E8-4446-B370-CE0E2F380F5C}&quot; startTime=&quot;0&quot; stepIndex=&quot;0&quot; volume=&quot;1&quot;&gt;&#10;        &lt;audio channels=&quot;2&quot; format=&quot;s16p&quot; sampleRate=&quot;44100&quot;/&gt;&#10;      &lt;/audioTrack&gt;&#10;      &lt;audioTrack muted=&quot;false&quot; name=&quot;070_sd&quot; resource=&quot;f7a23261&quot; slideId=&quot;{2499D7B4-9DAD-4A9D-9EFB-409A6F1CC570}&quot; startTime=&quot;0&quot; stepIndex=&quot;0&quot; volume=&quot;1&quot;&gt;&#10;        &lt;audio channels=&quot;2&quot; format=&quot;s16p&quot; sampleRate=&quot;44100&quot;/&gt;&#10;      &lt;/audioTrack&gt;&#10;      &lt;audioTrack muted=&quot;false&quot; name=&quot;074_sd&quot; resource=&quot;2351a76a&quot; slideId=&quot;{61DDA524-5895-4759-9D31-2C2CFB512A6B}&quot; startTime=&quot;0&quot; stepIndex=&quot;0&quot; volume=&quot;1&quot;&gt;&#10;        &lt;audio channels=&quot;2&quot; format=&quot;s16p&quot; sampleRate=&quot;44100&quot;/&gt;&#10;      &lt;/audioTrack&gt;&#10;      &lt;audioTrack muted=&quot;false&quot; name=&quot;075_sd&quot; resource=&quot;bf401fca&quot; slideId=&quot;{161A17F7-A1AA-47DE-B865-8FB40B9A6274}&quot; startTime=&quot;0&quot; stepIndex=&quot;0&quot; volume=&quot;1&quot;&gt;&#10;        &lt;audio channels=&quot;2&quot; format=&quot;s16p&quot; sampleRate=&quot;44100&quot;/&gt;&#10;      &lt;/audioTrack&gt;&#10;      &lt;audioTrack muted=&quot;false&quot; name=&quot;076_sd&quot; resource=&quot;8f13f4c3&quot; slideId=&quot;{D47ECC03-551D-4956-96AC-D29A19F70430}&quot; startTime=&quot;0&quot; stepIndex=&quot;0&quot; volume=&quot;1&quot;&gt;&#10;        &lt;audio channels=&quot;2&quot; format=&quot;s16p&quot; sampleRate=&quot;44100&quot;/&gt;&#10;      &lt;/audioTrack&gt;&#10;      &lt;audioTrack muted=&quot;false&quot; name=&quot;080_sd&quot; resource=&quot;c067ef11&quot; slideId=&quot;{ACEB8B72-FF83-421A-8B86-DD73C5F810AC}&quot; startTime=&quot;0&quot; stepIndex=&quot;0&quot; volume=&quot;1&quot;&gt;&#10;        &lt;audio channels=&quot;2&quot; format=&quot;s16p&quot; sampleRate=&quot;44100&quot;/&gt;&#10;      &lt;/audioTrack&gt;&#10;      &lt;audioTrack muted=&quot;false&quot; name=&quot;081_sd&quot; resource=&quot;70f05cc4&quot; slideId=&quot;{8955DCD7-A425-4849-8A97-C225802ED728}&quot; startTime=&quot;0&quot; stepIndex=&quot;0&quot; volume=&quot;1&quot;&gt;&#10;        &lt;audio channels=&quot;2&quot; format=&quot;s16p&quot; sampleRate=&quot;44100&quot;/&gt;&#10;      &lt;/audioTrack&gt;&#10;      &lt;audioTrack muted=&quot;false&quot; name=&quot;084_sd&quot; resource=&quot;f3119fba&quot; slideId=&quot;{FB5BFAAA-A714-493C-AB8C-CD7D4C220D73}&quot; startTime=&quot;0&quot; stepIndex=&quot;0&quot; volume=&quot;1&quot;&gt;&#10;        &lt;audio channels=&quot;2&quot; format=&quot;s16p&quot; sampleRate=&quot;44100&quot;/&gt;&#10;      &lt;/audioTrack&gt;&#10;      &lt;audioTrack muted=&quot;false&quot; name=&quot;085_sd&quot; resource=&quot;f83cc8cc&quot; slideId=&quot;{159E1E0D-B7F4-4DB7-AC0F-0F61651A1A4A}&quot; startTime=&quot;0&quot; stepIndex=&quot;0&quot; volume=&quot;1&quot;&gt;&#10;        &lt;audio channels=&quot;2&quot; format=&quot;s16p&quot; sampleRate=&quot;44100&quot;/&gt;&#10;      &lt;/audioTrack&gt;&#10;      &lt;audioTrack muted=&quot;false&quot; name=&quot;nhac nen (2)&quot; resource=&quot;0f658d44&quot; slideId=&quot;{294BA29B-9E92-460B-9C87-35BF971BC760}&quot; startTime=&quot;0&quot; stepIndex=&quot;0&quot; volume=&quot;1&quot;&gt;&#10;        &lt;audio channels=&quot;2&quot; format=&quot;s16p&quot; sampleRate=&quot;44100&quot;/&gt;&#10;      &lt;/audioTrack&gt;&#10;      &lt;audioTrack muted=&quot;false&quot; name=&quot;YCCD&quot; resource=&quot;c4d634a8&quot; slideId=&quot;{751A81AA-E871-45FA-B830-799E91CED16D}&quot; startTime=&quot;0&quot; stepIndex=&quot;0&quot; volume=&quot;1&quot;&gt;&#10;        &lt;audio channels=&quot;2&quot; format=&quot;s16p&quot; sampleRate=&quot;44100&quot;/&gt;&#10;      &lt;/audioTrack&gt;&#10;      &lt;audioTrack muted=&quot;false&quot; name=&quot;BAI MOI&quot; resource=&quot;6e4c8705&quot; slideId=&quot;{3855CE14-F95D-4F63-85F2-2BAFA73B2CB8}&quot; startTime=&quot;0&quot; stepIndex=&quot;0&quot; volume=&quot;1&quot;&gt;&#10;        &lt;audio channels=&quot;2&quot; format=&quot;s16p&quot; sampleRate=&quot;44100&quot;/&gt;&#10;      &lt;/audioTrack&gt;&#10;    &lt;/audioTracks&gt;&#10;    &lt;videoTracks&gt;&#10;      &lt;videoTrack muted=&quot;false&quot; name=&quot;video1&quot; resource=&quot;01cf2ffd&quot; slideId=&quot;{05689FE1-7F39-478A-8612-1C7AD9B30402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tap tam vong&quot; resource=&quot;d4d3e637&quot; slideId=&quot;{70F45EE7-2D6A-4019-BDF3-F690A82B3263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6&quot; resource=&quot;5049a152&quot; slideId=&quot;{48E48D63-98C8-4EC4-9467-1D3C67F8FBA5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  &lt;videoTrack muted=&quot;false&quot; name=&quot;video7&quot; resource=&quot;7b60a24e&quot; slideId=&quot;{84AB1A00-94C4-41EC-8EE8-69DA586528BA}&quot; startTime=&quot;0&quot; stepIndex=&quot;0&quot; volume=&quot;1&quot;&gt;&#10;        &lt;video format=&quot;yuv420p&quot; frameRate=&quot;30&quot; height=&quot;1080&quot; pixelAspectRatio=&quot;1&quot; width=&quot;1920&quot;/&gt;&#10;        &lt;audio channels=&quot;2&quot; format=&quot;fltp&quot; sampleRate=&quot;44100&quot;/&gt;&#10;      &lt;/videoTrack&gt;&#10;    &lt;/videoTracks&gt;&#10;  &lt;/narration&gt;&#10;&#10;&lt;/presentation2&gt;&#10;"/>
  <p:tag name="ISPRING_PLAYERS_CUSTOMIZATION_2" val="UEsDBBQAAgAIAPNWyUzWo37aRwMAAOEJAAAUAAAAdW5pdmVyc2FsL3BsYXllci54bWytVltP2zAUfi4S/yHyO3ELY1yUghhStYcxIXVse6vc5DTxmtiZ7RDKr9+Jcw9pN6RVapUcn+/zuXw+rnf7ksTOMyjNpZiTmTslDghfBlyEc/L0bXFySW5vjo+8NGY7UA4P5iQTvACwmDgBaF/x1CD4kZloTjoGF5mJkyouFTc75D5H7man0ytyfDRBF6HnJDImvaY0z3OXa0SIUMs4K0i068uEpgo0CAOKlmEQp8Zem7+j8ZtIQc0uBd1Bpub9G1ckDceL5j2S/MyVKqSn0+mM/nz4svQjSNgJF9ow4QNxsJITW8o187cPMshi0IVt4pVBLsGYIghrm3jmms8uhaOVPyelwyoBrVkI2o1FSGjjV3PWBCWmtq6YCFaCPfOQFbmtdOVlW9SS6Egq42emQm9ht5ZMBavG3vH36EjE3iZmOqr4dC8Xy7/lVTLWb1W8j8ZiM8rWMdcRLnUhrXU8Cdrf1Utsja1sn2rZLgom4ij4nXEFgX393pyA6YyUGzYyt3G6OvdxAZ8WzDdS7e4RhtKtZOM2SnFLpbgW1HC4ze7LloLU2W6AmUxBXaqJ98wDkF+ZUrZfN0Zl4NGBscLSPtijZcpVk9qGeJFJ4vN/6E3hN2jNL32oMxbwPxrzGYmamnARwMuCo4+BBGtqAItd2FyTxm6xZxuTztZJ5zD1TO1JwKZgIo5hKgQ8+wEzjLZ2ug8Kiml08TM1wHYW9oIjHkYxfs0ow3B1L03C1HaUobOwFxxLfzsCbcx7gWslc8xQZ2mKA+Bt8d6uNx2hw5YMdNmI0aMj49DzM21kwl+t0ntz0lxbSR84vcdHzr5PDbpLeQO5mB5CDCZBL656LmwOEeBceOaQL3s8J5XVTXGIj8z64mkw4AvTYzFj6ulcGFZpaRnOcTBZWnrV5zhLBz4BbFgWm/tuQv3Lw0IHCY/fG2NcP/CsynzJX8HJeVD8NZidYamdCAq9z8nHy7MOA2oRJ2Nve2vat+NGiroOrkvtW/lr21HfUJVWSpntk5RX9aLElPPgE8oxVDITwUAAtmEVvY5xHt8pYE4MG8xodorHQ6Zz8gEfqpyvzq/alC9mVzXWxvVYblzG8o7rqAq4lR+tDlKTiFfNNXz8A1BLAwQUAAIACAAiiIxTVOjDpYkFAACzEwAAHQAAAHVuaXZlcnNhbC9jb21tb25fbWVzc2FnZXMubG5nrVhNi9tGGL4H8h8GQaCFdJMUEkrZdZDtWVtElhxpvB8tRcxKs5ZYSeNII2/cU3rqrS30WCjpR3IoORTSk03bg0v/h/pL+o5kO+t8IGk3B+9qRnqe95133q+Z3fuPoxBNWZIGPN5T7uzcVhCLXe4F8XhPGZH9jz5RUCpo7NGQx2xPibmC7reuX9sNaTzO6JjB8/VrCO1GLE1hmLbk6NUYBd6eMmw7HXMwVI1jRzd7ptPWekqrw6MJjWdI52P+wcf37j2+c/feh7u3Vrg6NPZA1fVtIlQw3b1dg8gglqk7wIZ1x8BHRGkRLZ//NUSkj81mcHNEdM3ASmv10Aw9tPABCLfyxY/oIF88qUSPLAsbxLF1rYsdzXYMkxSG0THBXaWFIzTx8/kvAfL58mmMhA9/feQuf86Qny++DVC8fDpDIvn393zxg4vO/ACJIJ//PUEiXzxzd6oU6JoDVTMcC9vE0jpEMw2lZfMkmd0EWQzRTPg8QT5NkRek9CRkHpoG7Bxcqng/SVjKYkEFuBziUr8AvuQRDeIaog8N3VS7jjocOgNs22oPzE54IaBk2qI/D4QP7zzGb4KI8zjk1EOnCQNC00Z0MgkDt/wysCeJ1HAY0lmlFpZ6qBk9h5imbjvY6K5nwPixh7oJlYttyGKpNraU1tHyJb0E0ilCQYJhE+fPBHLBA5rx9LVeX4cfkWr0g7Efwk+wpBnLEIM3tJdzgab5/M8qLPgxtiAObPvQtKTvxiAQUTShaXrOEw+JzdZuO04VsWZ0TAiTDrlATiTHmhg8JYBElyTMFdVkoKVaePoq6mDB4IoOKfLGOwJOJJAirxprujoyOn2nTQx4bGPYY51msevXxEGYvjVSLsZFlrIt76/UacXmtM0jyD3gK/ni+TFq54tvmiDNB5C6+/n81yEy4N8Lown4GNsN0YZ6oPXUYgshZa5zl8yXxzxDLpWpKJwh6rqAk642DXiWwoy0F2SwNARrpTvNxNj44QhcXFP1UoxPp2zLpUtW8MRiNA6mDPRIPJZUCoKq0cFdGXcPR9pnzr6q6bi77ZdSYkRnKOYCUW9KY5ehE+ZSueEzeOcFXvFOxkQh/1EWfImoKLVCN1YFxujioxtN9dmqSW9RK0tBJyFYNBFVoqXBVupfRgsZ/+9Uoc7SLyff7mBDtTTz/exMGkRZWBaqK+/PRrOme1SpxBUtVX+33rcmdlmHMPQ1usznNAjro/pSbFuDRFgfoxn78P2wLGhQ8bT4lNdHG+aK4IG//AOytrt8KYuOfBRBXJ/H7oONC837Qb74ugHyANa8tYADWUvq4w9x29YIFKRDdpIGglUhi2h+S+nduIYLh4CQCfYqmE/YKU8YChmdlp0nVPzCUyod4kJju1V0iEZ0UNkAwvGqaUxRGESgv1eDczTAawuUBWJrJYc8C70i+MPgrCgSYNssYm+2zKcJj4rZkKZr5y+L1P2raFEuziqFDhu0Wpv4rb0/F8L38rtkY9WCDqejGh1ctL7fqzUhED7SEDqx1z2VwSEdC9eHUnzKs9irSVSe37p4XwWy1YrJ8kWEzmSLF9VkeU2XchatZj9tRCL7PciieEP2ucEFS79oTCLXsuGwCxcT7LGoJCJqe1uBOoDVqXkNIbJvrsRp4Mfv5QRKy+IW8QimdqrlQpisNl4lRO30BxBJdhE4PEugeWzCMFCtB5ANi5OT0hrQ5AxSKeE8bMRSGFxp9eBs4frLeRPo5ubin+/yxVcokmeSJvjXKxrZVCFoZpc/yU53+VtlBpHrJ9rQUbvd4mYHWns4l5+VRdyD46C7uuIJ+ZjXJev0VQMS92t8zAtEU0IL482Vjbx8KA76Oqfykuy/J8+r8EWtXKdFyD3l+FXmmb5ZOjejtLhe27114bbtf1BLAwQUAAIACAAiiIxTFR5gG6MAAAB/AQAALgAAAHVuaXZlcnNhbC9wbGF5YmFja19hbmRfbmF2aWdhdGlvbl9zZXR0aW5ncy54bWx1kEEKgzAQRfeewhsIXYdA16VFqBcYcZRAkgmZUfD2TURtadNl3vs/w4xiFDF+Yl3VtYJZ6CkQRUucUTXvd7YMC169cSCGfMKCvOdKJjcsUWgjMnrZlB7Bcsr/8GN4a2E9P+IjXjDlQmcc6kupsJlc8rCYaWPdGlCPEdOAL5hz6KG3eMO1J4jD4wzsG//VuZs2mx3eaUAdIrkgqvlAVbrXcfQXUEsDBBQAAgAIACKIjFM7B/gxSwUAAJ8ZAAAnAAAAdW5pdmVyc2FsL2ZsYXNoX3B1Ymxpc2hpbmdfc2V0dGluZ3MueG1s5VlLbyJHEL77V7Qm2uOC32tbAxbGY4GCgcDsw4oiq5lpmI57uifTPXjZ095yS35ApGiVx572kLORkoOl/A/yS1I9Y2Mw2G6yyyqbHGyYnqqvquvdjb3/MmSoT2JJBS9Ya7lVCxHuCZ/yXsF66h493rGQVJj7mAlOChYXFtovrthR0mFUBm2iFJBKBDBc7kWqYAVKRXv5/Pn5eY7KKNZvBUsU4MucJ8J8FBNJuCJxPmJ4AB9qEBFpXSEYAMBfKPgVW3FlBSE7QzoWfsIIoj5ozqneFGZHDMvAymdkHeyd9WKRcL8smIhR3OsUrM8OHGdnp3RNk0Ed0pBwbRNZhEW9rPaw71OtBWZt+oqggNBeAOqurW9a6Jz6KihYG6vrGgfo87M4KXq2eaxxygKswNWVgJAo7GOFs8dMoiIvlbxeyJb8Acch9Vx4g7QFCtahe9quVQ+d03rDddqnFfe4lumwAJPrvHAXYHKrbs1ZhN4Uvtly2k7ddVqnB9XGghzmSt3wOMelam1BnufOQbvqLiqpXjpelKVZadTNeMqN42apfrKQapWTptOqVeufn7qNRs2tNm+4IHinYs/OTwenDUEsktgj49i0VZCEHY4pg4JwK2IlUVBSGI57xBVHFDKmi5kkFvo6Ir0vEsyoGkAWrULlOSMkKsmIeKqlM6RgqTgh1g1cBgiKQdqM829rd5x+T3amtp7PpN9sa66W9rggNQOhxEfWfm11a6z+7ub96t+hqA0FMcJ8UBO9j6791vZY+/Xt7fvVn6em3ac+EXUcx2lJnFX/QfNNVN+1jYdUuEOajZXCXgClGsIitZCdn1y6JqPa+NhTtA+NgNxStpsw1k6iSMSqqG2XSp9cHGtxB4zdFXwqefQz6gjmj91Gwg7x6zgkEx2ufUb5EVCuWagLac7AoY2IcNTGHLoqVeBkbwwgk45UVKXd9OiKuhRTzBDgQdsn6Lg943QvwLGcyuuxg3Qn84pf1oUi8qvM3tnSnaRtBj5AuroY0TshpKsJ4XPSkVQRE9IKHQ2/5UagImE+GogEMXoGWgsEKZiE8C0gaLKXo24swnQV5g2FZLrJPiXnxN83EXQCIsIEOHWSMKIyCd8k9BXqkK6IAZfgPoxCsE5lhp9bCDjCUt6A4msdH2Udulo/dF480hvEfh9zb0FwSBYSRmop+HiAuFDXfGAODyeSpE7xqZ++M9lbzizaUBSMLn6mKBCXbzhgwv8AqRiD5fnlmwF8/fO30fAHD50FFCk6uvgjQmo0/NXL/XM3SxomLAujD+3sCeglunw5UhZx/IMavI/7vcufEhSMht/TDxUDHuZIcDZA2IMpSupS0qcikbCSFY1sC9IYMMD9tDxp7swgKT+iPH3qQa8AibFPYiPI1bX1jc2t7Sc7u3u5/F+v3z6+l+lqvmwyrMVlA2b5zrOCGdetE8MDTHeeG4z5FlXznjOEMeeccd2Y9/Z5wphx5lTxAOc9Z4ulcd5zNpnhPRJxqGuRPxND84+2BuxVbahS2a0+q7oncwDSZJgdiuy8Htjmz2/pMP1vHd/aTqlVriAIkac1t71nUiDqAuqz8gIoMV19n2LIk87fJrSu7rhGhK3R8Ef0bDR8bURdHV383kRuxWmYkJcro4tfmqgOH+/qRpPlaPj2BB2Mht8tBb6VDZ/NicHTyPAwTPSy5gjjBKMhzMn+J9EGjFL4A3eQpVXWT6NSvfdJMyt1y6lU7uW7EJ3piStcWvz+PxrKMr30nzJ79jS+CZ26+hxfyU3f5+s3IeU0BGfoMXz8I0Bxa3PVzs9/tbICaNM/qhRX/gZQSwMEFAACAAgAIoiMU9rAUt9ZAwAAPgwAACEAAAB1bml2ZXJzYWwvZmxhc2hfc2tpbl9zZXR0aW5ncy54bWyNV9tu4jAQfe9XIPa92VK6dKUQiatULdtWW7bvDhnAwrEj26HL3+/YTogDCdCoUj1zjufi47Eaqh3lnT1IRQUfdnvd6K7TCVe5lMD1EtKMEQ2dmCh4SYbd+d/Fohs4iGBCfoDWlG+UsZS2DkVgnGst+P1KcI373HMhU8K60be5/QkDi7zGEpjWrZw1WUEV5sd8NO093EIpYkwm35/aY6xEmhF+WIiNuI/JareRIueJSe3RfG207SEDySjfIfKp9zyetgZgVOkXDWktp9nDrDfr3UbJJCgFydVKjixGYmBlpP6g/9wf3cipQl0+mBPaniqqLW3QGzwO+m20jGyg3uTxbPb8PGrHc9y9fioX83IEDf/01cpR/AeQ9c0v9zcTWZ7VCaPxbDpv1WImxcY09KSCgfmucpggCV4/JEx/mu8qwRRkAl0VpGI0wWMQMnFS/G6+NnBbL4s//SERmrstBXs3h3AyPYxCYgaRljmEQblyPrUVX2+5xssE0ZowhQDfVIHescJ3kqtym7qtwv2BL8oTD1QYKsSnYHkKE5evB6zbK/xkMrZzxc/vaPMSlLAvjF6GlbFCvmJbz5CesUJ+mNN64+xwBj/1OE6phzEpDvNy99ELnOCy7Fe5Kr0m0sLccuWFLgwlJhUJRFZWS5qCObUwsDaXUnCWU8jJnm6Ixnfpt8HFB1uMCoMTR6G0Zl2FmmoGTXKzOeJE91M2y+tidO9HVZpbdzSO+2E3JXIHcikEU91OwRt2rSbcy3lOMRMV3zuQL3wtbiVxoeHmCMLdk1vhRGuy2qaYU2uEMPC6EAbNXQ6LuE3t53kag5zhqVEoZVO3OdyWbrYMf/UnhS9I6oQWp2PqLW7HCT2q0jMUEgAiV9tSAG7hPGnONGWwh/LmewZbcFtloUKNtsltpBew1v6AKCy3KLKYE5VS6vPDszfgPzGrRoJzXNe8JrGyZdUufTl/q41rE7kcZEaq/gyz60JGtY3R39Q+PKhaL0muxYcmUhebVuuidLKHEaepnRHo8MI3eByHCZEVXbHO8pTO7FUK5l05bqZKQoOnjWImYdRroljP6Rhc4uWM1hLAH4HWeOcN6V9wiAWRyesRUpvaDW7HxhrxXbMTFWdxmukw8EzucI7HgH/j/w3Rf1BLAwQUAAIACAAiiIxTw4aDGTYFAAAwGQAAJgAAAHVuaXZlcnNhbC9odG1sX3B1Ymxpc2hpbmdfc2V0dGluZ3MueG1s3VlNb9s2GL7nVxAaeqyd76aBnMJxFNioI3u2+hEMQ0BLtMWFIjWRcuqeettt+wEDhmIfPfWwcwxshwD7H94v2UspceLYceitbtEdklj0+zx8+X5TsZ+8ihjqk0RSwUvWWmHVQoT7IqC8V7KeeYcPdywkFeYBZoKTksWFhZ7srdhx2mFUhm2iFIhKBDRc7saqZIVKxbvF4tnZWYHKONHfCpYq4JcFX0TFOCGScEWSYszwAP6oQUykdclgQAA/keCXsL2VFYTsnOlIBCkjiAagOaf6UJhVVcSsYi7Vwf5pLxEpDyqCiQQlvU7J+mLfcXZ2ylcyOdMBjQjXJpF7sKiX1S4OAqqVwKxNXxMUEtoLQdu19U0LndFAhSVrY3Vd84B8cZonY8/PjjVPRYARuLrcICIKB1jh/DHfUZFXSl4t5EvBgOOI+h58g7QBStaBd9Ku1w6cE7fhOe2TqndUz3VYAOQ5L70FQF7NqzuLyJvSN1tO23E9p3WyX2ssiDBX6hrjHJVr9QUxL5z9ds1bdCe3fLQopFltuGaYSuOoWXaPF1Ktetx0WvWa+/TEazTqXq15jYLgnYg9uzgZnDYEsUgTn4xj01ZhGnU4pgzqwa2IlURBRWE46RFPHFLImC5mkljom5j0vkwxo2oAWbQKheeUkLgsY+Krls6QkqWSlFjXdDkhKAZpM86/rcfj9Hu0M3H0Yr779bFmammP61EzFEp8ZO3XVrfG6j/enK/+HYraUA9jzAd10fvo2m9tj7Vf396er/4sNe0+DYhwcZJkJXFa/XvNd6P6rm3cp8Idu9lYKeyHUKohLDIL2cWbS1diVBsf+4r2oRGQW8p2U8baaRyLRO1p22W731wca3EHjd0VfCJ59DPqCBaM3UaiDglcHEEKNw+5hbqQ1ww82IgJR23MoYtSBV71xwiZdqSiKuueh5fS5YRihqBDQpsn6Kg95WU/xImcSOSxR3Tr8ve+coUi8uvcwPnSnaJtBkZHupwYyTsR5KeJ4AvSkVQRE9EqHQ2/40akImUBGogUMXoKWgsEOZdG8Ckk6GbzRt1ERNkqw1IhmR2yT8kZCZ6YbHQMW0QpIHVWMKLyHb5N6WvUIV2RAC/BfRh9YJ3KnL+wEHGMpbwmxVc6Pshbcs09cF4+0AfEQR9zf0FyyA4SxWop/HiAuFBXODCHj1NJMqcENMi+MzlbwSzaUByOzn+hKBQXbzlwwu8QqQSD5fnF2wF8/Ov30fBHH52GFCk6Ov8zRmo0/M0v/Hs3SxqlLA+jD+3sG9RLdPlydlnE8fdq8F/c71/8nKJwNPyBfqgY8DFHgrMBwj6MTVKXkj4VqYSVvGjkR5DGhCHuZ+VJo3ODZHhEefbUg9sP7JgEJDGiXF1b39jc2n6083i3UPz7zbuHc0GXA2WTYb1dPlFW7rwcmKFuXRHuAd15UTDGLarmnEuDMXLGfG6MvX2BMAZOXSPuQc65TCwNOecyMoU9FEmka1EwFUOz77IG8Jo2VLni1Z7XvOMZBFkyTA9FdlFPaLMHtmx6vjWvdT7dwNZ2yq1KFUFQPKt77V2TkuAKqMjKD6GodPUrE0NMNmKbyHq6xxoJtkbDn9Dz0fCNkXRtdP5HE3lVp2EiXqmOzn9tIhf+vHeNZsnR8N0x2h8Nv18KfSsfN5s3Rk0jw8P40MvbIQwQjEYwGQefReE3StoP3DOWVks/j9o08zJJ5xanvJwtpzZ5F+8jdKqnqmhpEfsZN41P55j/laXzp/EbzYlXmONXa5Pv5VdgffK/HHsr/wBQSwMEFAACAAgAIoiMU8MnRJabAQAAHgYAAB8AAAB1bml2ZXJzYWwvaHRtbF9za2luX3NldHRpbmdzLmpzjZS7bsIwFIZ3niJK1wpBgIZ2CxCkSgyV2q3q4CSHEOHYlm0oFPHuxeEWXwLES/zz8Z9L7LNreYfHT33vzdtV79X+Q99XGihN8hU86zpu0Eul+wIXGXwVJeCCgG8g6/NfL/L+SriMfVKZJttPZStqfj5Vv8wRFnWcOSy4QxMObe3Qfh3axhX4T6vsVNWxolqbk5WUlLRTSiQQ2SaUl6hi/Kdp9dQLNGC6Bn4HnaMUNNOXaTQJuk3k1XE87gx0x5SWDJHtjOa0naB0mXO6Itkpfk+tOr3YMuCHD748AoNgOJpodrgQ8l1CaQaOu3EQB80k4yAEZE1ZXmCMEsA1337YH/ajG6hmbDfUoNeFKOSZDoOwF/brNEM5WF0axfFwGOkYOXhZ3bSCHzkJG9lUDMNoC9yyshvEKFsxi4tG8WSqHQvGaa46YmcXquVEMUVZQfIjN3lVy8mpZJVt09moJkY7oTy7nIqOWnXGaoZ2zahxzRaOW1s2DZcHJoN0Xm5hRJ255gJ+MCx1aOzWkNJSkeacUftv7+dOIoZZa/8PUEsDBBQAAgAIACKIjFMJhUD78DgAAPpVAAAXAAAAdW5pdmVyc2FsL3VuaXZlcnNhbC5wbmftvAdUU1n7L4wooxAVC4oFQcBRUYqNpkAUpDgKKEWkxoZICYkwlABJFI3MWCijwiglIgoapEhJiIEEsYBGmhEiOUCIdEIAISSmfwHLxHnn/cr/3vWte+//XUtXOPvs/eznefZvP+3sc34/7OK4SG2NmpKS0qIDTvvdlJTmaSopKacs+EneYuat97P8Z06km6OtUnGT1rD8Yl7QPud9SkpPUkDiEyrya1W4k3ekktLi5zP/59TDHp5WUvJMObB/n0dsAKcL9vhXwF8nmtqiiTySm86zP+KpemlLpcmCzbe2aNysXv9Hka+l57W8Fzg7Q72uF0UHJ15u2bgYf+7X5Zv2hoxeXrU1Y9eA3txiaJX5i+3Pjp+awF7ajU/7/cGH7abHs1J9t0ntnK4VCLTj/UtIWObbO5ZB2J3lZ2z0kdy3ozXt3fEDbwOaxeRyfs4m6FOggEnqSOjzNctUR/UOSt6h58lZn3j5eD1x3+RFKS+2aqJ1/kiTvE3p4OulDM4Wv89FFIj5TKcPGxG24a5Cgs6jtTO3r23winVruvXwjPLXi3ciytMcVfnFtj/8WAfaFsr/Oo9U1Zz5WbvUeGaIuZ7fzE/4/qqZn87f4HPkP1VLWXIKfn9CpE+bw1GS+WjYVEk393bjJrDgQE9doGHDn6lPctfs5OnKx54HTeaYyDoHZKLagjfKc6vCVq/d4eBxqn6WknFDPep9q1pt9Gp93JNTs3No3t+yUSmu7cN2vdnBZYZ6OZPvRXgfvMqAJ6e3sQxqGn1tgZzDnkTDq7/hWs6mQy8gPEWx5WG+19fp18kXtWo9Ve+k77k5WeAZJuFGVD3bKqWMgzO0/ahlvy0xru1fNiMaXU76EghOvARSUqqtNLy6gKXsZ/xtiPLxR2v2OMzcgu/D2Srf9fpO3FN3Tkvhq+QvGkjFpSoNeX4TxsnTSYmrIMcGBTncVixTqgkZXTWj1VqVR2qq5wO+C+KBmbe35H+p6dIu1mEgkjaIvM3l0HQHMvPrxA3PWLam65SULBazlEvx3+i/uASqZXxjZPlyY6XQbxwfOlSl9Ljo61zbtrOUk2L70hzN0f2kgApEO1YSmVlgNU3eSpSlE8RhHTlUj6+M/Pkn/EKaOvrz80yv6o+3MsECbpCV9maPZVYeEqLVNyF/V9V8mCDu1aGogbRjewSBqaXOib+FIPzSFfjidsukkG7xdIbkOuuIGmDFbVG/Re0v+4a/jRv97q57MKEp/Rj5prZnCVFqW7nY+OBXTR0/WYehThfH1LBHNmO2bKj6XUtyuCiFeuQvHlllfZsxdOlQijWLrt2eXnvPxzwj7y9p6wIbXO0HNm0o3HYcSgywq1zkl6zA2uBWSmcqyLB7QM7XZ+831KMKdMX3SymFeRr410KA17dmoaplxPX5YE/EagUlZyVpcEpiX24tkSz/g5Crokpseh4RgLqtN2e/bVJWWVrPCUHWn14KkiCKBMv/oKdNj+3+Re/ZPqAdmXK/wUBL3WpCXEj2xreccFFQ68AN2sLJqwvrLX7RZb99KsJmvpXgoImJ7RsdN3lAebemN/7a0LpaUAkqOJalCILIs2BdxOM8DbcP40+devFXHXiO2p3tmJ/LoapWfnTWrwpat4AapLtbeNlPQw+uSk1EYk9aP3OsvBYWH3ojbzHOjPAyal1ygYIihw9sx56U4MnDOgf25ZysZuChZY1tZRG77ZKffmgbKO6PgtKjLLiIMqwCNwX6mDGypo2fr9rYvDVGC6qSoUA31uXcY9ru6NeR4yW6zxo9FfgpTsjEwlpSzt20JVn0+hSANux/2H5j74n3Ax+E+oZVRAW69WmwN5FnUZ5D3XieXPVHDhU4lbR3FAOpUeGhkWGWEacECVU5Cv1jTBzVOqMuZE/3J14paqAYAcY2t6NSGFq+LuwhLIjupbDsY139BksM/oyRXOpjROx3qFyHaCpyrruFa3zS7/SHlAhHKqzRWLu/RrtBH1+i+hooNbIaRt/WLbGzTdFqTb0n1XC5NZRS3HNGAS6dRcBCzfZqi17nPoYKgC8JYfbFLeyQztMPjqdTDM9lOMZmkRSZDgWC59JvKYvzwbpEfNjByqJz2Zy3oel52st2921OAnYX9Wkk3o488gPzXI3z3GZzkcHTwn5soh87l8EzRafpntibTmh/tKJt99+0wqz1eslxUhsChKqvK/udLo5Y9jldxUl8IrJ/jw6xV05GuhYNmVi8VlylqniD84XKhD/u8Y1RtpNmYXv+6Fnl6Hc6W/UMXmUPyuCkv4J+kvVfhnn2mQnaa2RRmNU/azzKAbajb53wLb3RkhvSPK2IxeSEqwEriJZuJ17laWwBjANu66/B8WJ0Cw55AH0Zeu2eCkLGugxXXADKOHfm128ZIGSvZP39Pj7bLBWS+JDRvJkycNi6Pot3pJICBQKmcEY/rHSsy6eKC5X9GUa4wVX1FpK8p+0vLWu6C+4pYP5cNiN4LkHX0cCjebujqQcH5h615QrkyjGIwqbuZUSfqI/cEjtVqNkW+fbl1kIeIRA4olEvnr4SqchWldtEOKm0lygO2Z9V93IrQeL2YnvyXYsYRX2ZaMIfX+mOFDoggZJdnf3yXut+/igXT5Htz3hkHspFc00nTysvBL0Wr6JlGXdfrk3FnbSIKN3r+XkgTsVT1BFGGrPtbEubizL4OKao8UWW42jvzw6o4NwQ8FU/c71mKGCq+bG4DjOSYSl2e8F5+Jf/gK9xu2QCYp55BdozIPwJQCVGDMv7hXTFIBqTDrop8PZr2NZXkUXncZJHr03AfXo3Sclux54W0paVQduEQQhokPsPfUnG+4rrD1eCVYirTrrEP3SxXHWgFO4FtidyEv+IiXr/4sEjBRZ8zhBLT+GDmDTt9GVb+n69RLLqOgWY2L+NffN6oaJJTs86enjFswL4iXqNj0k5vBbqy+WRRpdDOghGJxwqnT19w4sV1je4I+pEfVbi4Wmis3eQ8gV2Fm+J5TJ9x0VaogUXRoI2y5eIo8hDHM7WIgJ6ESeBNgSrA2QO01GY8+6RVlvrSrlyeYrKtbZ0O+69oB4K+bDdUbNv80UoHbnqdeuiDt4prRNPDuILGAEUjXPxinznaDwHikNLeSVrK2ja+HVG2//gvI1aNTbipVM8I2cWw35H8wEF2NEqODcvVS7ud32WHejP/3iNWNv3xLgp9mGWi5t1kvvi/WcUMbPrwUSR2seqseD5lhxdDC/KNX6Vf9Y5oniepqWenqPZ6Tjl66eydjzhBG0uxD9W9J7DDB5oUZL29lSe5bu7Pu02EZeeF9O2L/ZHgdaVdWpIvXlQ6Z39UW8cAwCcEVsRMU/x65ooriey9HXCIxjPhz5e80YlO1WNTRKI11tyd7vpn3BqS49S1Ji/wWiG/Tl3f5P1HFgEwy4xcd5PgJoQL4Y6enTmBw6Vjk8vw9dc9nZpy4n60Yc9LPxo8TI69AbEuup1sPowqdlk0/2Hza0LDd7SBlfpPnfD6wJ/QN9EHru8uM1gqdxWhCt6ZFp6InlLMmyLo3nf5kumLnsadpRlG0wsv3z/LkT06++VnPi+uXRF0HL9+buSHmiIDaTL53mwvX1dDgylRDsNlbZHEh+FxHu7KpLOqKvekso3fWrRu72v4ULWnRYdzmGoCDrkasCKVhQBacnpaaEtjLhUW3x1Zw4u+oq9S0cDj/nKYKXqLlxUuaLFjvzAH8IgTZos8qQaV9kBh3fse2mw7tm5YgUgvdVXifLcRri6MyCkNcvdkEe8ezqfmNrbpbA42zJ4jcg+8kkEKXrf61dLQTEKbv6/FlL+7zQIy2/QTwmXCqnSVwOuNpLVX8JfNMvEpiAsPlk7bijJbCYii+j2fy2EiPLA0VFgmQ27WUqsl60UkKr7jcCiS7zxODopp+UMUZIn0B9Hy0wgNfMnGYaDlYE8oUBHOpFU0u7VKNvKnL5XCGUD2EzF6avVVrjtz491btVUXZv+ctRyT3RVKr0aItsa8OlN/cXLZ0/YxYs/paDFI+ekLlAf2C70BvbBu2mBYSDNdFqc6pJJMm4gEEgW+DAx36kaW/s55WbYbme6eU1lJizP1it/3YtCbd3r/nYAdYVmuIdREZgLCDe8GBJxoYw434nWEnMqtTcsnrFf5FCtsqEIeiOqwqyG2+U5cYb0LoaYc0Yg3AWNd5SUj4XEZ3LHQULDU3Te2B1sYCBK5sOn6bEc8NbUBi4Znb8pdqhgerJzBwUidUtMGhmHG39fERIXrmsvwsP+zNT4nbN21Il1ux756c86c5pvppZqmpl3dGa6maR1CSLroykzIggl5bi+dFoKDNgzeMCdejmH9lChfToTdiozHQ1U5BuhLWteR0+zX0eyr/a+hQF3or1dxwhRnBEsfAMnZgXg7SJjnPaNwSzNE3S0h7nGZ4naROupr3k8Wlk2KaCwQqem4N1G4HDjnvnf/a1/XFWLWndIwA3bJyb7T3lfM77ae2kBFVZCKzD5JQP5zoyGX2efdtJyCug1DPV+ka8Eaw7yPj7YcIG8d/xBMz7RknqMR506uDdVhFjcUSwl8tja083R082Ff9CNOYzeCtdzOXQLPtCLHAzy3WkCaHeQUaJMq5R+UZ4104kSmGmVbEVpN+aL+oNWe6PjE8IVFZe7RTvDTSt/1WhBpXI5rDwLG8inpauIy1wNCZtUgtNvKVvvs2VugmYAbXzIymkiU036oB8/nQ68r6A/WIdo0Wz29mLvHMEijM4+9GDtF54hUqPw9FO7wD61acOAcrY8Cg919KygmyHLOqUL0gzzIC4DgWuB3sjvpu7DgySQwYcMptSkUq8Km16PPFdlqLETbH8GbPQyEFy0xVh00kw2AHDCIORKCOo5Fk/ljIgchQWp0JdhkDB+OtDua1z+epIhLL9e5J+84yy7sfqIzJ/t8iwHQeW4MKUaNxoiGHEOU5lhg8W05XioyE1qxrH0QOL4dvgn6ASXH1D0MlTtLdQ+ps93KDCXodOuQ7U9x4SfIHYb7sSEgOYK9ReVvUVZex/dOiYKRp7ItKVku5Vu3e8d7msiKbuG8sHvAd4pX0qYYuI3MbirppufigbbKvRX4ijO+YOW07SyLF6n45Q+cPO4LlAjFplR6ZGZFcG69r7hYLQAddYxngtt+svvZmgb71drPbZyxPlKZ+CTP+uRrURDjYyXp+8jwUZIoXLViqyibc0SKVzyuBziml7ZORC4PSvwZ6tHDJ5cJVQzw6visBgmWWWBtyOlcfsI1gYRIBH7P7O9j9ZR62fO2wntyhOoLmeIqx1u0+frNU5OXwskGe6khuw7rO2FJklh2XggYDzysIJDmsIEXenVuFRDfvhWrHHXYMHU+GTm54pxnfG1xqd9rgwdGge9b9gtjMqHUnIO6WBAUB+hHEmMsgzGJJC2xvso0H20iiAIxg4jtDkoMNpXJs7kSVrnQiUHJZGh6HLDrdQAqTO+EXbhIERcMNEcXVnvLDSGNFdAm38uS+5/OhUTxi4OKKmA8Cw3KcSx5M0vz1wZPmMJth/GI+hpH3fK8ofe7hCdJAQDHo0AfXLz1cyzzRSTm+5OBYfHKK3NYo02Kh03oqOqnO6YNJpnBAPYO++g/SXxJxAb7GjS6CdZGfBTvpQfBI/1qYJnuvWcsaaeRDkLjpLBH+8dqCqFHcHaxiN2PSO+SVMfTHhvq+hnc+TZ1yQUkXzU6QKl/QgIqHBXK8vZWLCo7+wlnMRMdWWTABBvbJ4ye57j/sNEuOf99HeLAUrhyZqiEuIl/SUfiv87+UuFQaTgqombBd0xgZbrLNAAT6bYK2qmZHl+a51Kz9PZat4KljLcf0aHPVfgc6q+FPUCi+C5ZWGgt4WM+sxAQHG0DQ5Z7Y0v+sbQaD5Ludbt+65LQjnIvGDCQ96HlPa/+u37uMWSa1IqhN/ROC6O8/dQyjA6Zadwt3hqtaQGMj0/kxlXX0D9qFx1aPXyHWYep17ZfBET23rBff0sYAXXFmcpz877NujXHo0vc9rkzS3YOyv11Op1Fipf0NA8VGuwZJZ6gsN8lwuzyBrYuRuu9v+RJKkpiAsRM5rDu7lzsR1WwqECs5L40eW1GOqx1O26p+xMz4zazXbcw90pJFHEkZnmZH4M9e+l243RQ0FcbNxnWuCROUv+Kt/OjIrzPPRXYfL/SDD+NxgEz9GWDtWbmaA+V2YGgceBEivOcPMHq/5H/OybYe4AOSwUT4wzfqtYpRMcSJO+FWHdV3ILDAHD4xbqCma5qTlSJ8Hbu7p5PRBgvWlAMXEXZ300WCJ6g/dqDu57Zm7j5jJooZicYnFnsQems6Ll+Xk2qlMxIxkM8n7cnB/nAlQcZ7WgOosVbxWYvI8X2F/2qpZkB2JJXBy/ejzEFwe9hnN9oL5y8XA9R1FUlDCR5FVpnR+yNi+EVLFwJY9Tr5izwFHp9jHuX+8DhYkYpPBczI8sTiTjONs9gVWewBnf0iWe8cmKiazgkdr4Q4a2e+X1I5XX5R7XA2nxQyG4YEt1Xkj8oTYzh7ZoDcP9bSm9P0yOq9uDw9d7QE8ZApzlhi/KdOoVs0KxBybGA5ryiPFqCBhda7ifmdKL+8fRFYKkeaBWk8x/c/t0d+4zW8OM5k+KbgvsyVrnCZzC4bcXLzfcX7n434hlfqTo4j/z3Ovswe6x+EddxS5v2/1v9ND9X5nqlBX/WcYtmiMuCq6lCDxXz1jHNt6f8rV/S3KpLfWz+TfqOzulvmiVMDDS758Hkxt159j9W+XKl2btNkPROat/Hozj2Myx+7frKv+nse3/BhT4jhXbPDiW//Y2wej4Q0aE1r+b2m1m9I/Eg7x/NZ/Z2YGiU7ET11NuyoErerNDTuVvqoPAmx/K9xd3jp0p9kfmhbZIh7ZIxgOVhW1WPy4VYkDSTCw4jrXH18S56Kuuwg1rOSqUJqamsktQDw07g1KhJTnLIxVLXKhZi8PkPoYZX+W7p0Ob5Cbhd6IiHl0N3o2jWVff6Ek1An1VQIN5/7HVM4NqR7UTevUz5wdI30Ro1/9QlK/5yBnvnLHa/oL8IOTUQEeziNcoMUloHfAcR0A6pB6Pa5CqKpPiQkQzciLQa2YFigMKdIQ9SW+iP8lXamjE9PHAOUVUjAWANCPAKvHam/xiGTTsk/LfbPBhEFPJUx/4YcxKbzq/WhBUPDY47d00rqrpoliVItGTQM5bK6agKO1B5rxFAvOXkVtLaWMv1Sm8EB9wTTBH/yVC5+h9aGZG4GlvJKXCOZfJ4LLfBs/vIJuVTAOV1kTm6YD48Bqt7FKrB7pA1/zVEuE9oxKjnTLj5xhy4yTRQbbbE3jZ6PHDE4OEDJbtaZ+BftSVfg3y7XTlaiRJJvdSkVFb9g082DzuutWJ+RZmH1mBMvgAlO2w5gjv7WZfNSyfhjq67Rd6suqKOcHyRM2QZE3o3uH0W2BPC+WotwODwHEivR1/jmmNdMaamTBCuwYiI39Q0grj+x84V0c1qouqYDS39YPc33kWk1UrmrwdyA/GB80NhCKaegRFXbmMzIWl5KmsIEKgU2fj35kj3Ub50PRJK99MrROpNhI8j904KerRLctGVpWyiQPTbyeF+qsZu0X0O5mKe4fvk9t98Fyn5os2wvDt9nxzJElj2uD9FAxiRZielujRhIEF/vGd+ZWBXqy6s/GMXrLrz7kOILMyDnJoqSQuEk3MlsQ5NFfKsx9CZqaib+TjbJEGL8M9Rwl6VXQCdamSwXv3u4STCN9nXQOEQC92KBQH1Ya6xnfyH3ELHDwcN3LZjZL+6DPrOpI7dazpYoDBEw6++fEpjmcu+ebJGO/9m3YdW9kN9DVg5i30dojaUutWSSb3FOMRFdbII+B3LteP5agtm2EOccdeZ9W1nNDkaw3BGtRhKnsHfKeisrujnmOsXD51YW1afV1cWcwrIsOS7LjDHeZ+QyBZK09rmfFpX/ceLwxa5tPfcFm6W91ofzDLdjSuOBgbxQWyRAhtUp3mYkW3MFZpW3OH7vES1ecr4jaKGyTtxim+uesM7vk+y0KLBJ77yH6Q/GnWXmEFqsiCWWmddAnkHSA8qnn/LTcazClbhAj3hkidU1NFRY1DRPw2XRpDzEs4pmgHBfeXuMzRkRA4lri7zjAVlAkUqGZr0IpkkxUYKBDpKxx80pmOa8QP7vb5SfHR0Zxjvn9RUTkOVdDD+UoFLSu1H/3PoP8Ggz7kYlt1kFz3wO1/T8OEJihOkHmJLCPqyBw//LVFCndncsAYVJtOGGoSijW8CurZEXio4cPh66tF/zMyzP+xpHX0KbaVKXUEkxA0pvTtQKujTVR/VArypA/H8oVvzpQoMwbZP/hmsDolJqFjkxlYvEmbIe73Qj4fMKmRbi3hlEjawJH98RC4bKBe+pn9JuqZ5fec3DrX9sqkjiwx8InNDSggcweLhxvBguaRQUoj+LPdePW5h6WNB8nj5EZX9PT8N9N1lku+5/rtMgHTfwWzPEmNVDEY7VSbepwlKBHc2bHq2EHly1qrjxTpnNk0K8g64WrJJqbwdfyVT5Hv5y9sY7fEs73EjKL5oEY+mj1FhZ7vUP1WWBgHjUdmDK629MmLM7rjp5mrphx+laZv4fhlYaPqMAenXqF5pP7QpZYhuWpK4TSmYMrEiKByZuNXULyK4NbhIakNJpYec2qhb+z1C6EXbqt+tTASMRciq5mcrmK7660pcICHfwvRUPjsNUdWSGNYuUHk6k7tP299RdUHJiAbCsJO+FSz2Ey/ldIYXfDBDhjorcsXzBTBWbPRg3tOHMRgCmdTMOaMFu10jTWaLE/1ZKG9Ira/RsUfP/OFeSgGpF4tvuWla6uzo6L+tte0ZZQcidjYutBPYnqCszeXeUtHulzd+oTiiJqVxoYFhLssVgoqbCZMPBspA0F+NbVO0ZGHN160uNvdfOTYRZP4atiUnY64pRcaAaYJ7/bms141gzlMSM3iequf750LmTf4dQ+cqWrJ3+QxBGzYNhOpfPpcka+uwqgIJAV1y7IKBaorycPezART8AXb/CBUftcGv7MFDlqim7+9erQ0C/QFixp1GA2pZV1PfLd4Z0ozO8Wtgdu/g9E7b35JrGjPbAid4krtNTThT8GYBRh1+qde2b49ph8/FOzf5XK9x+/LzihYYsyds5dbYN/3Pin6/T7KNZ7FPlvTIpVlHI+rXjWDSK+UyA12oWj/EjQr/o2tbFXWmmfEL8hz0fUbmpt41nFdhfuaZdsMM45M+7uwXTG/dbqebWVAHJMDYhtNqkmG3JSXcpbnfmX5OaafKwbyoaHuzmzX679p1bQwArzqMGJRrWvWq+ClrPcLmr5sxOgrLFuS0ymXYKfNqXma6dSHQuOCQEvLk7kY0G2yHz3K+jOI6bNSWN/zwwgX/7NT9yhjdcVkarBkWKPG1OV6bNt85jF5x4/vF3zdBV32VfB1AoPXmVrBqcd1HY376pKJe0+7/N7genijX0PaEk9sjSSzWcZ+v+BYyhfKOFad88/7GwyWSlx98NjCQxMthJpkrZqev3oUs2yLn7S4XBzq370Y2QNfjubbgd2/zvplQ2SHVi2RPFrx5OjDFhETPZJyEyPdbmGa+HVHDGoZd2IyKOOwDHlzwjhozER2Ztvcb3HOTrB4LcVNTm4y2US0XxBz0X3T100WPkbqnrxW1gK+rCPqLdkqC4ePfNtJjX1e+tJm9ep8+RI8e7T07S/fTtsc+qJvOdBHdeymFYkZz3l+kTJRFJiLXgj7LDTPQO+xCPxm/aseOepI3g84gyduN84Yb+q5UzrfPQN1LVNEyoxBCwbfKKYBwkdJYP/k/018FYNV95wizcz0Er8DA9XiLkoFosO3Wy3r91FaB6E8xUuE+nYwcduTyueYcaRoj1kK6rN+JkEyQOlO6NkpW2mxvKOgHBakU8KTBHyfPzQJJLhcvuXQ+alUZDWDH6/Ii91Ml/PxC/5f/7WYn4Lux8JQLC+wT9NFd95ByvSHgfmycTpM+i4mob6X3EuCPEU0ghPcO8izp2PHtttVpX4crGfypvqr2b8c8XQuub9eJKXI7hQe1rX/cJDMFxXne0JZHj8vEbmjha6wHF5Fwa0x9JjsKM939iwq3+IWnBUInoh5k7hp0plNxjTbaEsKZM3tcF3giZ9X3fVDVMow0Hxx9YaF1HgLkXtimY3WwaFUfvTAzxZskeds0dvahdOA0bA2iIi4uRds7Wj8OKpib92VSwvaqjV8JAbq3jAgnRv5QnnnL3dLt1oNPU86cn7jLPPnQli2aplaT2uycj4+XCEJpp2OOx03QKgnqd1POJh5dz3f3eMBErREnqtoCqMqbKBCZ/ycsXfmaCrBj+NFqntSDeFbxu2bwWNn73u5ueynuq90+1wwFIw5Uneh4sDSmzyDrIhL+/L7f7sk9lXRcGYUpIYw2/EnQ4g54sz+08hgmmaQeddPVQcRkEFr70Y2h+byFzGOQbsomPjbSfS6SxqTrdoFSDVBNHef6Cd84/jPWmenfCxaBozoNwQS/H2Ib/0MYwyb3H2jihRGqTTViA17SQ62oPlCbNPB7e8hdroSwgqn2/Tk/UMXMUP0G7S1ZTla11vS6ekIGvQ8qb24oCW5+lFfTY6ZRFSl911JnkoPnGCYhCs86W8Xzurujc/KW4Bf4cRZcNEwD7xFVzh9GhF8I1hVP53uW/XarNafKto+3hp4t/00NnTO/j3CM2tnH0OkuKtpulXwC37eZRDLsF/pvmFa5d3kbtW0bXdNuPG3M5R0qeyS3CXUacPnSQP5gFJ9S93FeWck8abjzEuBtzWD6c2Qr4B5ANd1nG9I8YZi5LlX3QWeBTLdcemGXWd1n7kNVIq8j4KWpLNf7xbS1riFVSayZ0il8mHdJKP9HwK9atd/EeoXlm0ihnw2xWpsbpLGJ2RrDkIifuu7UggM9Dv9Hs2ti7CW58tbOct39DHnLbkdcwN6/hR1qSnC1RwxPiDBIk9gz39d95t1GPebSnp45FXQoB7LW2dbHwr0Pm72CYx2ncrd4DnP8cd1v6D0Eqj2v/xX+2LNAOkYhGElZKXctFfdRhgFOuoLkRSvfzEwFEE7AYIkqWZl/EMX5b3/Y9aOvkgTJX7CnBM7G7D6bXZUrMa8TQPV+swerc7VIipWc2Z6zUaimIg+xcJOeG8Dhi6hUMoRNCq4XNABE0gaAWk9miB4KZOW194vUw+CNNlkI0mMwVkI+T2sTPGLfS5Cx0w1yXjqZuPSEpv5Wbf/SRXN1mw+FVWLaLAJ4IhqcMwvkuGjqybkvs+vQ91C/cuY6bVfWJHrF2dTi3gkN61tQd9dTBJO4ZpUCGfNp/QVZRFHxpsQP9yhwllP6rV7D1lPNuj3M7OnPGbmbP6mzeOL6jBUt/80/afp/5ymjGXG4nJZQrmgVqd40Ag5sZY9HPo6+nQ8DkEokkchntjvBdo1xWuNq2WF5plM6e8SEC8FLTszRYIh7x1qptANBsqlIUIzb0ffIDTlD19TZEY/j0s91kQaiwywqxzn42y+vxNh6rfJz+mEeJgfbibj6Ys0XwNqI2zUVezxvDtkZ53N15JPDl28gDQiFKCLqYg6zMndcjOkVafSDs+GsyAJtEGZ9X2n7nYzx10VtmC++2fZq4OUY6lBAdqObJkvGl0u4FMkgsB8V9+j7tOvKUZ+DWIy05Hcf5UTKXf+DN6utqXL23gVUZX9/ecy09Ei+sc89YRzgrbQivwQ5rgn8nvZOrTqtalmuv2kMcDg0SIp1i5Kqff2ODr1nes7x+hHMaapwbxhGtM1NvX4+gsH8k2eYy5pqS5klOGmedRQYSCXrw+lbeKXv32sn6IPRGTrW/I8/6b4mNXG94eaKa3o58z0NBHn4W9OuVgbzrkbvGBSlraIOzxeUNWcNh8JrPypbzOmP45RHVBpjSRJUfeh8U2qy/GNpEVtZGah8LsTaIeHOBobAhX6Syc5qD0/60Lf4WH0tdPD4wTaUh/m2RN7GZW0dXFIoD3cssboFAL8zgzJqEZ1tLosJ/4LpRGW7Y1hA6577CCKcZQTBwi5/OWGhiVAqm+o1zqVJx5QV99Xkyhu804CYLXo5KO/4aR9oaY8fnM5OATsouLbuIGZGl1FE00UDt3gJGL3vvJC13TssEQSFsmokN7O8I3PQnCcEg1LduPuMnJQq4mV+pvvoXMsf9Z39KlAQIXQHy156eXMSyDBK4oJvlCP5I0vyjcB+lBqn/IpZrZjQYzJhxehyB01lZxxx+KpFoZJymknAF98rLjEO9x1jIBQVfeRWblkGprzlx/jUsdFXZf/vuYHqmoTcDPeZPW3JxaP91XBvf/T9J+m/1ZNYzv8ehJqBg5KgwUxg1ae8px2ZOeXALNonXG1iAr24s1tsuN9mtk/kr+SXWx8+3iG5FsG60n5YhPCOHDW9XGJv6NJ7e035Owv95jf7+nOFHA7qyUpElEZeFvBTBpdiEQ9GgF/mbDLoUrJ73/qKSx5+PdzilgjqFhIirz9V/PfYr8fXuQzXaA5pBBWyz2pSpxCzH3sIvxCgEJA3r7e767Xf4b/rzDcL6JqYsIRjEe0xXd7NRVqvZOugKGDLCXvfyCadBlkUKoTK9hq3ozqJkCIMowJQ9wyH+yB5zz4EI7Uoz5kdD3AO7dV/8JEvecbuNaUZKFGFGBYepl9CTTz9DkFfRUrUl2FwzvXJRVYS1ZnjiOmmv1W9KuTP6UVogvxMcMbWXVDm39i1a2cYdHCaMbd0mh6PIMW2kBmznRjf7XT0MTMQ+tfEpPMrHNfXNVBcdq481YZpTZw220Y3IalSw3EIgGic4DQbwrgrZ/tC6WlM8H0t+Mp5IZoAo/ITAJROR2DTimnFJ6t1q4JX2N8P1V7HTH1425H4/ulkKaDswedpj63LiQyrwg0Plru0EvJw8wzmNCnLTt0ukNSTXYdcxzoP+eLyvTCgDqayP7AWCeMIxJxBNOOZ7gs2wDsvKVQ77bdrvaK+offgOsyawsOu7T6NY4/UHLdjtWzyt0HmuuzpIVRCeNHgqEAd+OJF5ObfzPMU1HqyNEQQAN0lO83uLIgjewHznWYfi4ZiQazw+c40OowvDWeUy5HfqDfBde1j7wis1n1wVH4YAnsZbzaeGczxRmkhNOrVpsn3Ks3JYSOAON3CO+TA5zWt7qcGgL4fNG0ORSgGZe4M3hCfMF9BSsRWuVSlZq32C2W7zhHS0/i+ynblgR+dzfDjLMgaSNGOvkwMSuiRYdYarT3WHEhluAMmh/xYj+TTMEePyFgayKrSju73Y8qAk5rjXHFcd2XCWqDG2nun70u2OUXWMBSaPnZjFSRxHTtu2IVNcu6E4j9e09LjDY4AYaF6/xTE8EAjTGAAs1JZ78pK4TrUsOAlnRmTtAK49NdkkdrbtN1otIQHEEQQhJ6LuQH2Nk9x2gMGeAyGOaitqhl6Ui3Hr5KdOIVFAry26bjZ2nlWYeaxXJ97rJNXj+UkS2SHFEhMvm+2ueWUPsJbAMu1cfYnBrCyXDccR8qs8JF5VxRsJmPWRs1f+0Te/z/t3lLHaomaqkQ4pfNKmryAv/64E798A9ALl5uPHNKypr16SIs4fSXhyh8yCdejI2Na9W2jB/4b4HrOm6eOfQXa3u2pQ4Ty5siS7YkNFRbBVwG3U6f0PVZ/2z44d+J9z/iW2svOe2jjFm50mpKOhgWIJ4ILdEGi1tTrHX9Gnphce3mYG2bPvJ5VsUPuqFbGumxbGVVGBBV1JoEIpo9nzlHoo3NqIdqF+T+gDkqXHcq4rSd9LoWcb2fhZGiTp77J4EkVoqHTr6Anu56NiWDZWs88WFgmmUrbXy0RE614G9IhstAEO7n4UWITvn8f55yiWmo8BM/Uddc5nQfNmCPiqpLW1jw4G9jagU4RRVcAimeey39iaVco6jTfVXfX7yfJbDEuKXwf3h42sXnM3W2X8VTGVZHUdHM/C0beLp+FrAvcIk4PEPtbdEPjd+/ESBaYpxlrjCLyiO135ELNJsy/8LWzPcCXthcAg06V/3w1YCTOnWYqY1+P3w74Ik6qw6x/BtXmNkHtOrWU/2ZFJ6X7O2ACWVkrRl6eBqCmCzL7ugOi8FT4gKU4AdQwkJwqUAKQ0rbZCkmArLojQxMRDajG+l+kkUfk2Qv7PqZIRDBtakYqfigDiSg0maALiULfCH8SKin06hdFbz7i+b67sJZRZBPoV4y1aNzuwzLJAjttqm55w9OXC5BRwrQG+oz7hYIM69vMLwj2bkmicq0QotGrJ8c/DsNXSbcYy4QNmmFG5yvlLF3aRyjOHLecz65RxrhnUURcwr5L4z/JmwdJlKw7Y/BI9ZgJYsYWY96TbmYkkZLs+supHQZt0VUabXFn8zApX5IgrOqVWf3dcM+lq3pn424OJQSfCxr2TlhcWTI/kotY8fpnA8P/r5aY50Mzcs1Y/a+0PkZDWmgAhMRbJoAPPBZnJEX5zr6LwsZM4I3WZgZOB7ZehR49mCZcZYNSzkJ172c9PelrM1+ehX0fOz/sd9WYb3sdb05k5cEeYrggiVwS8pkYomAXIiSVNDFGeNVPk0QsQ659w0f3bYWuw07Lf6M/kSuh7DFgMwoQAKR9dbLfmJKmJKeAY7s0yZsSww2WmR86lEc5P448zNMG5WAkIj0oLSCRurUiGgMMGY3RJ8hiYZDnzbChjMf5/nENEfDHzVZ+8XyS8jhUx8KUNApE+l0XPNUkexjbmF/TU8awIT0dtZhqsMRkm7uVhOTwcjIf9H5b/ATPxu8k3bqCCDmaGGKdXzoCcLNJXrIdJr7ro3HnXIzAq3lBmydxrFSirhm0mcwqomdU7eH5n6JQAncEPtQbcyfw/N/9Q7PtxeeWQ1FBN+IOh2A3/PMLn9QcLqGKs2L9j6aju3Pd2bCnNuksWtxUXycDSHXJ6ZkJFJ+EXlbLsDnNLRQ3ChC9zZmdkZQQiIfUgQ7+VCbKRG2Sm21dGzPGGXLTX1+Ic/cNL6qheKA4Ew+lQhh6J6mutsHPWo2Rf99gx79w9ZINiZsjzVgLhmP9KjTpZ5GCzIf/DlWIHFlfi7QlvHIMoCrgr4ycTRhPIQQ2m0MdGsOA0mHgm/gZ7Yg06y5sGbT8l/6JDtDMtC0jc3OVaU5IV01uGY84Kz2IKTLLz9SXZMscmbCPd8P4KM/MW0va7xJE3lD2ngbzyzWZITePF9Q42KLAbz+ibtopyUtah0hASZMY779z+yHV4Z4/EJpsmXiBtkArNX2d39OdCMQCIhOdhCYTWKgmY31Vf5t3vy8aFJ+0SOGTobbkr6LwWqX2Cvftz2N98QCh4tIXtOPws0lP+F9zDOCOfDcFZPEftTMNyAmRIGt2OA2rt3psLjn8RDh595OyvU8TTmPYyOmd177j+r/6x488hzTD2UiQh/mMNfgEsv+gN0AdD+T+oBhuYN/nLflnugkUhDzOPHCzLo7wOiij09ZtuUwUgjjDk7y5LV5gCC9kOLP1+qaVVgDHvq66I72LKP9nKcl+0pmWGyE62JOkdZNGqFIl5+ZGR1iFzxw5WEe7zz1MuL27Xbb1xtTfIFoNsUe5mi5f5oTV8xMRRgkl2e1Rwd3jOcnrzPWEvKDSz7ZlByhjIqRk+bXoePZjwshTW7pGdFQInU9nplvBgV2AGV3wtzj1bnp7FWvI8rQFb465McP/sE0PH68ZfNWCWsI6Fs7GLi9IQ6n99SkPQNdT1qgGV1jIsdnw3yR36WiLoZKR7rOx8lcw6kdSHouflYmaFlO2MHwNjGUljcD6fLqfrtg0QTKv+0p8VAoBoRw5RHsyNnhIhreF/Qe37XMlkelPo3pYggnYUwTRlW5VqjbErzvGGUSih4ApYzVTEva4aNwVgvFNSDTqnvQlIEfvRbZ9mdOFOdpJSXYNxzA538RTsR3xAfSoav3XzNk5pmvo2Xg/m6Al7Lq3uASIx75D5XcofetHc06RWkOXu7neuVz/xFdkV9kLqGwi0w96zB+lR0QmdtB6HpSh5HOHZx8fsKE+es0IaHQA+lU2N7li2du1DkkgmUJEZxzIoLbDNiCCVaEaID3LB7yVU7JEYcOk0Iz4DS2kbwCaomgEII5vqPRBx/+eU5XxR/Q8V2VKrnnTC1j7BAGDqaL2mxuBg6kT/Np5eLOdyYp5dXRbPpSJMVUa4+fBXecFnBRDIQXQWnpXa+EhiYqMZAhE9lPrYnZDeJOISVyraxkuTGXOpyxAopAwAL3+GbiFxEr6ScgEhmEg6xM/xfvtb+qtAxZhzmqcXTqngrI24WmeevxppfR8VD30wQYb6cRBgWKYZQY9qFsz4uvO8g3X+G1bs3bzCRdjvUfotvdidfCIOiuy2Gh+dcZpvULNBlJnztx6hk1UEL//DdykJM574qBMn8Z7MEMAm74bs0S0jfqOJSs3ebBHthRtNSYq8JyvlgCtT9R4XvlqRm0gww2PbV6V/7nUEJ/dWCmVQoqbus8gPwn9CyB3AW1eBBqrDXJ7xg0xaXT1Xhv2YBxJd+/LRyIPgpUhFqm8X8heRZsq8jzx9FPZ9gsoHJapCSP8d/9/xZ8YG49sNBSmWOww/eJ14ELpIrCoT7hZIzTs2y6hYyHiVbjj0w3c6ULzkM5DlPpcgg4bWtJpysnN0QHydMnmfbb3pWbR0Pop4mSMvpRTgrHLsGmlLPFLT3p1oCdj02WJ1Pbkz1mBPCjuxjiEeYvlWMBbQUrdjrbDA0QX+GVg+/LN/lwPssW8ri/XY3KZhzVcCBVRnFfegOuPjIocx5BQGqKdGV27njVd66dFg49NIKNwVd6j5WEWiTBTwChHkYlGFCe/vF3mwiGpyxLjMxlPPZYyq6zUCBiEu3CxFunmIEJI7L7ZhRGcprU9E1R0VT+P+BfGV4gN0ldDoOlPJ1lkUDUseBZRjuiQqcK0Vtn9+8vthj2T6AjRZnUX2lyu/mRuC5u9/4HW8wyoQTp5hzyQz/e+KAXFcZoVYcuDNl3RiZOtz9B8i+o1bLc5RfL9hL7ELNMR6f4wSqTcmvkG6Am6oSlRK5VMSVdEaIsZ0Ds2zTZnnMKTJke5jCSkRV7rQn+spR19+Ig/xCh4Bg6QBGyFNg4lTE4dJRzbwZPtNGnlYI2yq1Za0pebMkkfNUteo1tsp4Ft3rqgRzYInQU+yLmrISwIo6Uzqxw13ebGDgHmnnD0yQrkkI8MERozGXV+dBbH8qZfc1OrRdVO0AREqPxPKRx6odX0hFYV3ommlbcEdVn231QEo3nR2Rifdk0uaI4q17vZrSaEzm77w0saRP9S/Qwp8q9TfohXJRQdS16Dr4TJzgyayEUkBGkI6j1y974pKjlUXtjoE/eEv+pTPpRjfzjvk2hhKPiSt8xghnUqkF6eF1dtxox+s1zM4Q2MbCjyJVSjZIgKQBcle7XsCqdd0TStUWuVyjgDaVt1hpyfRbaXETvlomk2LbQ8fLOdovJgkdf47RlxnByAC+dkI6OMXaf9bo8br6JZLoRIvpDp6u65zV4Yt7tdISnTk+AnHkbDTxskSMjqdzf3vkrQnzxbFmRB3vME+kgVKcia1PRU7EdNjPxSvsCTbeFeGUrAm6ik46/t41RtCLWMzWVjyQZXa2Rbr7aunSl5S+6BDPy/c+cQS/7ESixArR7LNRrcymU2GbG8XGhdTMRYC7LUYbaw41bC60hTo+zTL9s4a9fHcNcmDdfdWnA5yh06NSUjA7uEL9pRg6pSlupaNRUdUnCBO566pxXcmgjHzZDuRfKZQ7BdNb9L3iWndhGQAXEd0q/cM9rpZwRpN6p5zyHt5FnXG+R3ZAIuZ0AdWy8puVW7bBVKoIhRXbMnWBqGLURioX96T40TehPW4xMe1o9zWmHL2bVTbYLR326ndamlF/rr4ZSu1YYG8IkEaLteIrNfp3dFXjRkN3vnQ6O77RwX5zr14+sjU5chQhvN8om++aXKF/yJ7hKeEHFjPtQoQdV2aaEoaOv082AAklNCatCdUYdmMJZfvGvk2j+GBF+eBZFHV4yFoHiCS2c0bsVGO39HjKY+WHWkm4NyDN5J1QuAv+SS1kX4RK/p9NaJIrotsFM+VwCVa5UO72aigDSAZh7Znt6ebVRRiYZOjoOQzB1JgNcgZVX+vFWW84s+hL8fP183IkkTbBgHIqa6AALMUarmKg+R9TpqREvStxUPIUfD0+XNrrKUMQSrXty3lXsZLrGOi8m55QON39qgnKLXGeRnpFg8dimxSG8jfuwvatQqHVPmOpXWTiD+p1+DajW+RfplvORzpbTuiondu5e8dEj260KPjypPc50p1vaFmQ33fDlZdgl/o70VICD4yLN5EdxqBrs53fq/tlj8CEOiSIimet8rp3/pm5h075KygxHmRrKEsKeNqM5+216PCXxCpFhB31HajABB60MN6bdYSkT7Kpqc78Yy69f0atbSTx8qvhJabU1N73ejDmdR0H8zM8gxFBEXZn06gHTwCM/Dd5lQBYf4aTUJOTdeP6nCGYXSe1NEJWPm6cpTlSPP65LwCHlE92As7iqmhYeM3nbCnWw9MO4ktUFOGsNbpAumnKVbs1ES9I2XZ4PFlGxnVaSeJvJebfbmZNrn5jEPgO9ufddKJjdjFYHzWahEW73L4SVgNl6yYmrYFFfvMlN/MKVd/o5AJkDfKPxUVDiLfOjPfiWLV0CFbh+Fb8o9iG5cp5x5heulhvvLZKL+EnCjPswnghxbJfjL2hPlUcdhrbJr+fwDFCOWimFzb4OgTHC0fQirmMCS0urxxJpehYxbdKI3wiolyVdI4Rp7+h/HOvB9FHOcK6CL2qbYvcHbS4E7SZ/1JG29z6zHTOBEe/mYfP6/JAj5jBt4xczB62Lbay8RAPOp297R1c2XeH0LFPVdIHwukZghIPf8mEF8XVE7yDd1RNsabum3kUJbPgGuW3HnJ4P/yotkI0BERBDY/5vpuTh/bupHDHBTDbUD5ZhPhxPOAhwH6WrKBWsL3jtITOP2F0cmX2TIsZJUPkZUzcoSPmc/a2O4OnYOXNKb26f+SrXYjXNsY91p2JOMGUVaN5BHdJTXt3agMkBkxfzpznuFMntQrPgTJu2MqUej837XYEUySf6LTTBv6l/55okksuq6asQUUcjWxao+K645Wa/Kg4opQtjZxKeXrqeDvkMlvYxgVkLCDpXpwmjcF81Y23SzBJVlM58r2Hw/xgnlYgzr2c9D9q1OGZokNG9hzKibgYW4F3TX6rAb+/YeDrs4atrSC0N4xdQ/9hR486+j2dKBH+gyxDPbqB7RjZtiZ91B0oWnqqrtJ7BfSYXcfeQR+MGia/eYlstOp1t6Mqdl2eLSkrncxS+96kEny30KPXM1oCUaq9bDUsg/s0z3wVddaB44n5KwkHr5fKL4xuIdTdsJN1xG2d6OUVgNkGlzzl56u8XzXTFH8hJBTyrUgFYdUX4AnlD6U2t3C5tdc0IEQf7Iczm8/WoTTMz9/30Wp0cC4RJ0dRt69SDNc7P9FU6YO+yv9j2eOL/BVBLAwQUAAIACAAiiIxTWlnzP00AAABqAAAAGwAAAHVuaXZlcnNhbC91bml2ZXJzYWwucG5nLnhtbLOxr8jNUShLLSrOzM+zVTLUM1Cyt+PlsikoSi3LTC1XqACKAQUhQEmh0lbJxAjBLc9MKcmwVTI3MUWIZaRmpmeU2CqZmlrCBfWBRgIAUEsBAgAAFAACAAgA81bJTNajftpHAwAA4QkAABQAAAAAAAAAAQAAAAAAAAAAAHVuaXZlcnNhbC9wbGF5ZXIueG1sUEsBAgAAFAACAAgAIoiMU1Tow6WJBQAAsxMAAB0AAAAAAAAAAQAAAAAAeQMAAHVuaXZlcnNhbC9jb21tb25fbWVzc2FnZXMubG5nUEsBAgAAFAACAAgAIoiMUxUeYBujAAAAfwEAAC4AAAAAAAAAAQAAAAAAPQkAAHVuaXZlcnNhbC9wbGF5YmFja19hbmRfbmF2aWdhdGlvbl9zZXR0aW5ncy54bWxQSwECAAAUAAIACAAiiIxTOwf4MUsFAACfGQAAJwAAAAAAAAABAAAAAAAsCgAAdW5pdmVyc2FsL2ZsYXNoX3B1Ymxpc2hpbmdfc2V0dGluZ3MueG1sUEsBAgAAFAACAAgAIoiMU9rAUt9ZAwAAPgwAACEAAAAAAAAAAQAAAAAAvA8AAHVuaXZlcnNhbC9mbGFzaF9za2luX3NldHRpbmdzLnhtbFBLAQIAABQAAgAIACKIjFPDhoMZNgUAADAZAAAmAAAAAAAAAAEAAAAAAFQTAAB1bml2ZXJzYWwvaHRtbF9wdWJsaXNoaW5nX3NldHRpbmdzLnhtbFBLAQIAABQAAgAIACKIjFPDJ0SWmwEAAB4GAAAfAAAAAAAAAAEAAAAAAM4YAAB1bml2ZXJzYWwvaHRtbF9za2luX3NldHRpbmdzLmpzUEsBAgAAFAACAAgAIoiMUwmFQPvwOAAA+lUAABcAAAAAAAAAAAAAAAAAphoAAHVuaXZlcnNhbC91bml2ZXJzYWwucG5nUEsBAgAAFAACAAgAIoiMU1pZ8z9NAAAAagAAABsAAAAAAAAAAQAAAAAAy1MAAHVuaXZlcnNhbC91bml2ZXJzYWwucG5nLnhtbFBLBQYAAAAACQAJALwCAABRVAAAAAA=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ởi động"/>
  <p:tag name="ISPRING_SLIDE_INDENT_LEVEL" val="0"/>
  <p:tag name="ISPRING_CUSTOM_TIMING_USED" val="1"/>
  <p:tag name="GENSWF_ADVANCE_TIME" val="6.688"/>
  <p:tag name="ISPRING_SLIDE_ID_2" val="{3540E47A-7C3A-4EEB-B8DD-D74E7951833D}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Khám phá"/>
  <p:tag name="ISPRING_SLIDE_INDENT_LEVEL" val="0"/>
  <p:tag name="ISPRING_CUSTOM_TIMING_USED" val="1"/>
  <p:tag name="ISPRING_SLIDE_ID_2" val="{C7BD7847-4534-4381-BD26-1E9AD68A3E7F}"/>
  <p:tag name="GENSWF_ADVANCE_TIME" val="5.00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Hướng dẫn"/>
  <p:tag name="ISPRING_SLIDE_INDENT_LEVEL" val="0"/>
  <p:tag name="ISPRING_SLIDE_BRANCHING_PROPERTIES" val="&lt;BranchingProperties&gt;&lt;nextAction&gt;&lt;action&gt;0&lt;/action&gt;&lt;/nextAction&gt;&lt;prevAction&gt;&lt;action&gt;0&lt;/action&gt;&lt;/prevAction&gt;&lt;lock&gt;1&lt;/lock&gt;&lt;/BranchingProperties&gt;&#10;"/>
  <p:tag name="TIMING" val="|15.268|8.171|9.986"/>
  <p:tag name="ISPRING_CUSTOM_TIMING_USED" val="1"/>
  <p:tag name="GENSWF_ADVANCE_TIME" val="55.799"/>
  <p:tag name="ISPRING_SLIDE_ID_2" val="{3860AF6C-23E8-4446-B370-CE0E2F380F5C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Lời chào"/>
  <p:tag name="ISPRING_SLIDE_INDENT_LEVEL" val="0"/>
  <p:tag name="ISPRING_CUSTOM_TIMING_USED" val="1"/>
  <p:tag name="GENSWF_ADVANCE_TIME" val="15.743"/>
  <p:tag name="ISPRING_SLIDE_ID_2" val="{84AB1A00-94C4-41EC-8EE8-69DA586528BA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1349</TotalTime>
  <Words>154</Words>
  <Application>Microsoft Office PowerPoint</Application>
  <PresentationFormat>Widescreen</PresentationFormat>
  <Paragraphs>44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1_Office Theme</vt:lpstr>
      <vt:lpstr>4_Office Theme</vt:lpstr>
      <vt:lpstr>5_Office Theme</vt:lpstr>
      <vt:lpstr>PowerPoint Presentation</vt:lpstr>
      <vt:lpstr>PowerPoint Presentation</vt:lpstr>
      <vt:lpstr>a) Trường nhều học sinh nhất là trường: Đoàn Kết (853)    </vt:lpstr>
      <vt:lpstr>525 = 500 + 20 + 5</vt:lpstr>
      <vt:lpstr>PowerPoint Presentation</vt:lpstr>
      <vt:lpstr>6</vt:lpstr>
      <vt:lpstr>a)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Bai 66_Chac chan co the khong the</dc:title>
  <dc:creator>Admin</dc:creator>
  <cp:lastModifiedBy>Lương Thành Trung</cp:lastModifiedBy>
  <cp:revision>146</cp:revision>
  <dcterms:created xsi:type="dcterms:W3CDTF">2021-11-06T14:06:27Z</dcterms:created>
  <dcterms:modified xsi:type="dcterms:W3CDTF">2025-05-04T13:32:41Z</dcterms:modified>
</cp:coreProperties>
</file>