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2"/>
  </p:notesMasterIdLst>
  <p:sldIdLst>
    <p:sldId id="260" r:id="rId5"/>
    <p:sldId id="331" r:id="rId6"/>
    <p:sldId id="333" r:id="rId7"/>
    <p:sldId id="334" r:id="rId8"/>
    <p:sldId id="335" r:id="rId9"/>
    <p:sldId id="336" r:id="rId10"/>
    <p:sldId id="348" r:id="rId11"/>
    <p:sldId id="268" r:id="rId12"/>
    <p:sldId id="269" r:id="rId13"/>
    <p:sldId id="270" r:id="rId14"/>
    <p:sldId id="280" r:id="rId15"/>
    <p:sldId id="350" r:id="rId16"/>
    <p:sldId id="351" r:id="rId17"/>
    <p:sldId id="352" r:id="rId18"/>
    <p:sldId id="354" r:id="rId19"/>
    <p:sldId id="286"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49886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55152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3321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9139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69488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7077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6662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0767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49940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4791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122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14820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73587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4109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9146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602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598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20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8695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0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217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7396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82401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4/30/2025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5344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4/30/2025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9490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pPr/>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pPr/>
              <a:t>‹#›</a:t>
            </a:fld>
            <a:endParaRPr lang="en-GB"/>
          </a:p>
        </p:txBody>
      </p:sp>
    </p:spTree>
    <p:extLst>
      <p:ext uri="{BB962C8B-B14F-4D97-AF65-F5344CB8AC3E}">
        <p14:creationId xmlns:p14="http://schemas.microsoft.com/office/powerpoint/2010/main" val="4152026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203213" y="0"/>
            <a:ext cx="12451880" cy="6961931"/>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1" name="Google Shape;191;p19"/>
          <p:cNvSpPr txBox="1">
            <a:spLocks noGrp="1"/>
          </p:cNvSpPr>
          <p:nvPr>
            <p:ph type="subTitle" idx="1"/>
          </p:nvPr>
        </p:nvSpPr>
        <p:spPr>
          <a:xfrm>
            <a:off x="951800" y="3405000"/>
            <a:ext cx="1712000" cy="111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394">
                <a:latin typeface="Black Han Sans"/>
                <a:ea typeface="Black Han Sans"/>
                <a:cs typeface="Black Han Sans"/>
                <a:sym typeface="Black Han Sans"/>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192" name="Google Shape;192;p19"/>
          <p:cNvSpPr txBox="1">
            <a:spLocks noGrp="1"/>
          </p:cNvSpPr>
          <p:nvPr>
            <p:ph type="body" idx="2"/>
          </p:nvPr>
        </p:nvSpPr>
        <p:spPr>
          <a:xfrm>
            <a:off x="951800" y="4517000"/>
            <a:ext cx="4214400" cy="1449600"/>
          </a:xfrm>
          <a:prstGeom prst="rect">
            <a:avLst/>
          </a:prstGeom>
        </p:spPr>
        <p:txBody>
          <a:bodyPr spcFirstLastPara="1" wrap="square" lIns="91425" tIns="91425" rIns="91425" bIns="91425" anchor="t" anchorCtr="0">
            <a:noAutofit/>
          </a:bodyPr>
          <a:lstStyle>
            <a:lvl1pPr marL="608076" lvl="0" indent="-422275" rtl="0">
              <a:spcBef>
                <a:spcPts val="0"/>
              </a:spcBef>
              <a:spcAft>
                <a:spcPts val="0"/>
              </a:spcAft>
              <a:buSzPts val="1400"/>
              <a:buChar char="●"/>
              <a:defRPr sz="2128"/>
            </a:lvl1pPr>
            <a:lvl2pPr marL="1216152" lvl="1" indent="-422275" rtl="0">
              <a:spcBef>
                <a:spcPts val="2128"/>
              </a:spcBef>
              <a:spcAft>
                <a:spcPts val="0"/>
              </a:spcAft>
              <a:buSzPts val="1400"/>
              <a:buChar char="○"/>
              <a:defRPr/>
            </a:lvl2pPr>
            <a:lvl3pPr marL="1824228" lvl="2" indent="-422275" rtl="0">
              <a:spcBef>
                <a:spcPts val="2128"/>
              </a:spcBef>
              <a:spcAft>
                <a:spcPts val="0"/>
              </a:spcAft>
              <a:buSzPts val="1400"/>
              <a:buChar char="■"/>
              <a:defRPr/>
            </a:lvl3pPr>
            <a:lvl4pPr marL="2432304" lvl="3" indent="-422275" rtl="0">
              <a:spcBef>
                <a:spcPts val="2128"/>
              </a:spcBef>
              <a:spcAft>
                <a:spcPts val="0"/>
              </a:spcAft>
              <a:buSzPts val="1400"/>
              <a:buChar char="●"/>
              <a:defRPr/>
            </a:lvl4pPr>
            <a:lvl5pPr marL="3040380" lvl="4" indent="-422275" rtl="0">
              <a:spcBef>
                <a:spcPts val="2128"/>
              </a:spcBef>
              <a:spcAft>
                <a:spcPts val="0"/>
              </a:spcAft>
              <a:buSzPts val="1400"/>
              <a:buChar char="○"/>
              <a:defRPr/>
            </a:lvl5pPr>
            <a:lvl6pPr marL="3648456" lvl="5" indent="-422275" rtl="0">
              <a:spcBef>
                <a:spcPts val="2128"/>
              </a:spcBef>
              <a:spcAft>
                <a:spcPts val="0"/>
              </a:spcAft>
              <a:buSzPts val="1400"/>
              <a:buChar char="■"/>
              <a:defRPr/>
            </a:lvl6pPr>
            <a:lvl7pPr marL="4256532" lvl="6" indent="-422275" rtl="0">
              <a:spcBef>
                <a:spcPts val="2128"/>
              </a:spcBef>
              <a:spcAft>
                <a:spcPts val="0"/>
              </a:spcAft>
              <a:buSzPts val="1400"/>
              <a:buChar char="●"/>
              <a:defRPr/>
            </a:lvl7pPr>
            <a:lvl8pPr marL="4864608" lvl="7" indent="-422275" rtl="0">
              <a:spcBef>
                <a:spcPts val="2128"/>
              </a:spcBef>
              <a:spcAft>
                <a:spcPts val="0"/>
              </a:spcAft>
              <a:buSzPts val="1400"/>
              <a:buChar char="○"/>
              <a:defRPr/>
            </a:lvl8pPr>
            <a:lvl9pPr marL="5472684" lvl="8" indent="-422275" rtl="0">
              <a:spcBef>
                <a:spcPts val="2128"/>
              </a:spcBef>
              <a:spcAft>
                <a:spcPts val="2128"/>
              </a:spcAft>
              <a:buSzPts val="1400"/>
              <a:buChar char="■"/>
              <a:defRPr/>
            </a:lvl9pPr>
          </a:lstStyle>
          <a:p>
            <a:endParaRPr/>
          </a:p>
        </p:txBody>
      </p:sp>
      <p:sp>
        <p:nvSpPr>
          <p:cNvPr id="193" name="Google Shape;193;p19"/>
          <p:cNvSpPr txBox="1">
            <a:spLocks noGrp="1"/>
          </p:cNvSpPr>
          <p:nvPr>
            <p:ph type="title"/>
          </p:nvPr>
        </p:nvSpPr>
        <p:spPr>
          <a:xfrm>
            <a:off x="951800" y="593367"/>
            <a:ext cx="905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260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3408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384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9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4706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388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3917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1391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0361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4/30/2025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74134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88C8261C-71F7-017F-77AD-CD90CE565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554" y="154615"/>
            <a:ext cx="1461534" cy="1461534"/>
          </a:xfrm>
          <a:prstGeom prst="rect">
            <a:avLst/>
          </a:prstGeom>
        </p:spPr>
      </p:pic>
    </p:spTree>
    <p:extLst>
      <p:ext uri="{BB962C8B-B14F-4D97-AF65-F5344CB8AC3E}">
        <p14:creationId xmlns:p14="http://schemas.microsoft.com/office/powerpoint/2010/main" val="206207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4/30/2025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1444844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1213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1DAD896-F8B7-5D3D-317E-2D2188596B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180975"/>
            <a:ext cx="1257300" cy="1257300"/>
          </a:xfrm>
          <a:prstGeom prst="rect">
            <a:avLst/>
          </a:prstGeom>
        </p:spPr>
      </p:pic>
    </p:spTree>
    <p:extLst>
      <p:ext uri="{BB962C8B-B14F-4D97-AF65-F5344CB8AC3E}">
        <p14:creationId xmlns:p14="http://schemas.microsoft.com/office/powerpoint/2010/main" val="160829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slide" Target="slide4.xml"/><Relationship Id="rId26" Type="http://schemas.openxmlformats.org/officeDocument/2006/relationships/slide" Target="slide8.xml"/><Relationship Id="rId3" Type="http://schemas.openxmlformats.org/officeDocument/2006/relationships/slideLayout" Target="../slideLayouts/slideLayout25.xml"/><Relationship Id="rId21" Type="http://schemas.openxmlformats.org/officeDocument/2006/relationships/image" Target="../media/image19.png"/><Relationship Id="rId7" Type="http://schemas.openxmlformats.org/officeDocument/2006/relationships/image" Target="../media/image10.gif"/><Relationship Id="rId12" Type="http://schemas.openxmlformats.org/officeDocument/2006/relationships/image" Target="../media/image14.png"/><Relationship Id="rId17" Type="http://schemas.openxmlformats.org/officeDocument/2006/relationships/image" Target="../media/image17.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3.xml"/><Relationship Id="rId20" Type="http://schemas.openxmlformats.org/officeDocument/2006/relationships/slide" Target="slide5.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image" Target="../media/image21.png"/><Relationship Id="rId5" Type="http://schemas.openxmlformats.org/officeDocument/2006/relationships/image" Target="../media/image8.jpg"/><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2.gif"/><Relationship Id="rId19" Type="http://schemas.openxmlformats.org/officeDocument/2006/relationships/image" Target="../media/image18.png"/><Relationship Id="rId4" Type="http://schemas.openxmlformats.org/officeDocument/2006/relationships/notesSlide" Target="../notesSlides/notesSlide1.xml"/><Relationship Id="rId9" Type="http://schemas.microsoft.com/office/2007/relationships/hdphoto" Target="../media/hdphoto1.wdp"/><Relationship Id="rId14" Type="http://schemas.openxmlformats.org/officeDocument/2006/relationships/slide" Target="slide7.xml"/><Relationship Id="rId22" Type="http://schemas.openxmlformats.org/officeDocument/2006/relationships/slide" Target="slide6.xml"/><Relationship Id="rId27"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6.png"/><Relationship Id="rId3" Type="http://schemas.openxmlformats.org/officeDocument/2006/relationships/slideLayout" Target="../slideLayouts/slideLayout25.xml"/><Relationship Id="rId7" Type="http://schemas.openxmlformats.org/officeDocument/2006/relationships/image" Target="../media/image8.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7.png"/><Relationship Id="rId3" Type="http://schemas.openxmlformats.org/officeDocument/2006/relationships/slideLayout" Target="../slideLayouts/slideLayout25.xml"/><Relationship Id="rId7" Type="http://schemas.openxmlformats.org/officeDocument/2006/relationships/image" Target="../media/image8.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8.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8.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8.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 Id="rId5" Type="http://schemas.openxmlformats.org/officeDocument/2006/relationships/image" Target="../media/image3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a:extLst>
              <a:ext uri="{FF2B5EF4-FFF2-40B4-BE49-F238E27FC236}">
                <a16:creationId xmlns:a16="http://schemas.microsoft.com/office/drawing/2014/main" id="{5319B61D-C9EF-3553-1F7E-91EC494B09E4}"/>
              </a:ext>
            </a:extLst>
          </p:cNvPr>
          <p:cNvSpPr/>
          <p:nvPr/>
        </p:nvSpPr>
        <p:spPr>
          <a:xfrm>
            <a:off x="1783079" y="828674"/>
            <a:ext cx="8256272" cy="2743733"/>
          </a:xfrm>
          <a:custGeom>
            <a:avLst/>
            <a:gdLst>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7115" h="3046988" fill="none" extrusionOk="0">
                <a:moveTo>
                  <a:pt x="0" y="305002"/>
                </a:moveTo>
                <a:cubicBezTo>
                  <a:pt x="6454" y="191319"/>
                  <a:pt x="217985" y="-27928"/>
                  <a:pt x="379092" y="0"/>
                </a:cubicBezTo>
                <a:cubicBezTo>
                  <a:pt x="3239820" y="130078"/>
                  <a:pt x="6707821" y="-374680"/>
                  <a:pt x="8468021" y="0"/>
                </a:cubicBezTo>
                <a:cubicBezTo>
                  <a:pt x="8635835" y="-5596"/>
                  <a:pt x="8905519" y="97323"/>
                  <a:pt x="8847115" y="305002"/>
                </a:cubicBezTo>
                <a:cubicBezTo>
                  <a:pt x="8914868" y="1317807"/>
                  <a:pt x="9033847" y="1784860"/>
                  <a:pt x="8847115" y="2741984"/>
                </a:cubicBezTo>
                <a:cubicBezTo>
                  <a:pt x="8812889" y="2940507"/>
                  <a:pt x="8723812" y="3045697"/>
                  <a:pt x="8468021" y="3046988"/>
                </a:cubicBezTo>
                <a:cubicBezTo>
                  <a:pt x="6728230" y="2979644"/>
                  <a:pt x="4189148" y="3007919"/>
                  <a:pt x="379092" y="3046988"/>
                </a:cubicBezTo>
                <a:cubicBezTo>
                  <a:pt x="160647" y="2998294"/>
                  <a:pt x="711" y="2935880"/>
                  <a:pt x="0" y="2741984"/>
                </a:cubicBezTo>
                <a:cubicBezTo>
                  <a:pt x="-247035" y="1659515"/>
                  <a:pt x="155984" y="1058913"/>
                  <a:pt x="0" y="305002"/>
                </a:cubicBezTo>
                <a:close/>
              </a:path>
              <a:path w="8847115" h="3046988" stroke="0" extrusionOk="0">
                <a:moveTo>
                  <a:pt x="0" y="305002"/>
                </a:moveTo>
                <a:cubicBezTo>
                  <a:pt x="-43704" y="143856"/>
                  <a:pt x="214735" y="-42311"/>
                  <a:pt x="379092" y="0"/>
                </a:cubicBezTo>
                <a:cubicBezTo>
                  <a:pt x="3007456" y="-539994"/>
                  <a:pt x="4458628" y="222765"/>
                  <a:pt x="8468021" y="0"/>
                </a:cubicBezTo>
                <a:cubicBezTo>
                  <a:pt x="8633123" y="-1889"/>
                  <a:pt x="8851035" y="186587"/>
                  <a:pt x="8847115" y="305002"/>
                </a:cubicBezTo>
                <a:cubicBezTo>
                  <a:pt x="9064304" y="1022884"/>
                  <a:pt x="9158299" y="1959534"/>
                  <a:pt x="8847115" y="2741984"/>
                </a:cubicBezTo>
                <a:cubicBezTo>
                  <a:pt x="8869970" y="2940739"/>
                  <a:pt x="8650528" y="3041152"/>
                  <a:pt x="8468021" y="3046988"/>
                </a:cubicBezTo>
                <a:cubicBezTo>
                  <a:pt x="5242561" y="3002871"/>
                  <a:pt x="1265290" y="3063922"/>
                  <a:pt x="379092" y="3046988"/>
                </a:cubicBezTo>
                <a:cubicBezTo>
                  <a:pt x="182188" y="2981667"/>
                  <a:pt x="-13705" y="2875750"/>
                  <a:pt x="0" y="2741984"/>
                </a:cubicBezTo>
                <a:cubicBezTo>
                  <a:pt x="-277213" y="1912481"/>
                  <a:pt x="-235434" y="1284085"/>
                  <a:pt x="0" y="305002"/>
                </a:cubicBezTo>
                <a:close/>
              </a:path>
              <a:path w="8847115" h="3046988" fill="none" stroke="0" extrusionOk="0">
                <a:moveTo>
                  <a:pt x="0" y="305002"/>
                </a:moveTo>
                <a:cubicBezTo>
                  <a:pt x="-14443" y="115937"/>
                  <a:pt x="188613" y="-7499"/>
                  <a:pt x="379092" y="0"/>
                </a:cubicBezTo>
                <a:cubicBezTo>
                  <a:pt x="2891214" y="232463"/>
                  <a:pt x="6601120" y="81807"/>
                  <a:pt x="8468021" y="0"/>
                </a:cubicBezTo>
                <a:cubicBezTo>
                  <a:pt x="8655586" y="8476"/>
                  <a:pt x="8895156" y="134464"/>
                  <a:pt x="8847115" y="305002"/>
                </a:cubicBezTo>
                <a:cubicBezTo>
                  <a:pt x="8824961" y="1467753"/>
                  <a:pt x="9009151" y="1734670"/>
                  <a:pt x="8847115" y="2741984"/>
                </a:cubicBezTo>
                <a:cubicBezTo>
                  <a:pt x="8820345" y="2941712"/>
                  <a:pt x="8696728" y="3009422"/>
                  <a:pt x="8468021" y="3046988"/>
                </a:cubicBezTo>
                <a:cubicBezTo>
                  <a:pt x="6187540" y="2779923"/>
                  <a:pt x="4437766" y="2954282"/>
                  <a:pt x="379092" y="3046988"/>
                </a:cubicBezTo>
                <a:cubicBezTo>
                  <a:pt x="164164" y="3023712"/>
                  <a:pt x="43662" y="2931155"/>
                  <a:pt x="0" y="2741984"/>
                </a:cubicBezTo>
                <a:cubicBezTo>
                  <a:pt x="-110970" y="1873904"/>
                  <a:pt x="-81626" y="1183439"/>
                  <a:pt x="0" y="305002"/>
                </a:cubicBezTo>
                <a:close/>
              </a:path>
              <a:path w="8847115" h="3046988" fill="none" stroke="0" extrusionOk="0">
                <a:moveTo>
                  <a:pt x="0" y="305002"/>
                </a:moveTo>
                <a:cubicBezTo>
                  <a:pt x="1635" y="142214"/>
                  <a:pt x="226322" y="-14523"/>
                  <a:pt x="379092" y="0"/>
                </a:cubicBezTo>
                <a:cubicBezTo>
                  <a:pt x="2982052" y="371185"/>
                  <a:pt x="6685346" y="-226037"/>
                  <a:pt x="8468021" y="0"/>
                </a:cubicBezTo>
                <a:cubicBezTo>
                  <a:pt x="8625938" y="-2852"/>
                  <a:pt x="8895415" y="127970"/>
                  <a:pt x="8847115" y="305002"/>
                </a:cubicBezTo>
                <a:cubicBezTo>
                  <a:pt x="8860650" y="1361479"/>
                  <a:pt x="9033735" y="1755114"/>
                  <a:pt x="8847115" y="2741984"/>
                </a:cubicBezTo>
                <a:cubicBezTo>
                  <a:pt x="8815398" y="2941795"/>
                  <a:pt x="8705768" y="3035747"/>
                  <a:pt x="8468021" y="3046988"/>
                </a:cubicBezTo>
                <a:cubicBezTo>
                  <a:pt x="6375548" y="2899300"/>
                  <a:pt x="4283817" y="2818096"/>
                  <a:pt x="379092" y="3046988"/>
                </a:cubicBezTo>
                <a:cubicBezTo>
                  <a:pt x="159942" y="3006761"/>
                  <a:pt x="23252" y="2935262"/>
                  <a:pt x="0" y="2741984"/>
                </a:cubicBezTo>
                <a:cubicBezTo>
                  <a:pt x="-244405" y="1824110"/>
                  <a:pt x="173682" y="1106394"/>
                  <a:pt x="0" y="30500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275" y="174807"/>
                          <a:pt x="227525" y="-42888"/>
                          <a:pt x="353774" y="0"/>
                        </a:cubicBezTo>
                        <a:cubicBezTo>
                          <a:pt x="3196476" y="119834"/>
                          <a:pt x="6390513" y="-533893"/>
                          <a:pt x="7902495" y="0"/>
                        </a:cubicBezTo>
                        <a:cubicBezTo>
                          <a:pt x="8025586" y="-10631"/>
                          <a:pt x="8316036" y="83352"/>
                          <a:pt x="8256272" y="274646"/>
                        </a:cubicBezTo>
                        <a:cubicBezTo>
                          <a:pt x="8327231" y="1182956"/>
                          <a:pt x="8466080" y="1648223"/>
                          <a:pt x="8256272" y="2469084"/>
                        </a:cubicBezTo>
                        <a:cubicBezTo>
                          <a:pt x="8222744" y="2649535"/>
                          <a:pt x="8161683" y="2741834"/>
                          <a:pt x="7902495" y="2743733"/>
                        </a:cubicBezTo>
                        <a:cubicBezTo>
                          <a:pt x="6495161" y="2699719"/>
                          <a:pt x="3543199" y="2671813"/>
                          <a:pt x="353774" y="2743733"/>
                        </a:cubicBezTo>
                        <a:cubicBezTo>
                          <a:pt x="145755" y="2673275"/>
                          <a:pt x="896" y="2654760"/>
                          <a:pt x="0" y="2469084"/>
                        </a:cubicBezTo>
                        <a:cubicBezTo>
                          <a:pt x="-254687" y="1442758"/>
                          <a:pt x="234974" y="913254"/>
                          <a:pt x="0" y="274646"/>
                        </a:cubicBezTo>
                        <a:close/>
                      </a:path>
                      <a:path w="8256272" h="2743733" stroke="0" extrusionOk="0">
                        <a:moveTo>
                          <a:pt x="0" y="274646"/>
                        </a:moveTo>
                        <a:cubicBezTo>
                          <a:pt x="-64540" y="149033"/>
                          <a:pt x="201383" y="-40455"/>
                          <a:pt x="353774" y="0"/>
                        </a:cubicBezTo>
                        <a:cubicBezTo>
                          <a:pt x="2812349" y="-531353"/>
                          <a:pt x="4016703" y="408855"/>
                          <a:pt x="7902495" y="0"/>
                        </a:cubicBezTo>
                        <a:cubicBezTo>
                          <a:pt x="8046421" y="-3713"/>
                          <a:pt x="8256431" y="185037"/>
                          <a:pt x="8256272" y="274646"/>
                        </a:cubicBezTo>
                        <a:cubicBezTo>
                          <a:pt x="8508292" y="935704"/>
                          <a:pt x="8578635" y="1821291"/>
                          <a:pt x="8256272" y="2469084"/>
                        </a:cubicBezTo>
                        <a:cubicBezTo>
                          <a:pt x="8297769" y="2654423"/>
                          <a:pt x="8051019" y="2734044"/>
                          <a:pt x="7902495" y="2743733"/>
                        </a:cubicBezTo>
                        <a:cubicBezTo>
                          <a:pt x="4772481" y="2715437"/>
                          <a:pt x="1184113" y="2842503"/>
                          <a:pt x="353774" y="2743733"/>
                        </a:cubicBezTo>
                        <a:cubicBezTo>
                          <a:pt x="171881" y="2682012"/>
                          <a:pt x="-13616" y="2587702"/>
                          <a:pt x="0" y="2469084"/>
                        </a:cubicBezTo>
                        <a:cubicBezTo>
                          <a:pt x="-276201" y="1744925"/>
                          <a:pt x="-272954" y="1146526"/>
                          <a:pt x="0" y="274646"/>
                        </a:cubicBezTo>
                        <a:close/>
                      </a:path>
                      <a:path w="8256272" h="2743733" fill="none" stroke="0" extrusionOk="0">
                        <a:moveTo>
                          <a:pt x="0" y="274646"/>
                        </a:moveTo>
                        <a:cubicBezTo>
                          <a:pt x="-34453" y="82231"/>
                          <a:pt x="157911" y="-7102"/>
                          <a:pt x="353774" y="0"/>
                        </a:cubicBezTo>
                        <a:cubicBezTo>
                          <a:pt x="2993911" y="81563"/>
                          <a:pt x="6050856" y="267486"/>
                          <a:pt x="7902495" y="0"/>
                        </a:cubicBezTo>
                        <a:cubicBezTo>
                          <a:pt x="8095985" y="17290"/>
                          <a:pt x="8314425" y="116662"/>
                          <a:pt x="8256272" y="274646"/>
                        </a:cubicBezTo>
                        <a:cubicBezTo>
                          <a:pt x="8252991" y="1337327"/>
                          <a:pt x="8417771" y="1568516"/>
                          <a:pt x="8256272" y="2469084"/>
                        </a:cubicBezTo>
                        <a:cubicBezTo>
                          <a:pt x="8242112" y="2665088"/>
                          <a:pt x="8116912" y="2708573"/>
                          <a:pt x="7902495" y="2743733"/>
                        </a:cubicBezTo>
                        <a:cubicBezTo>
                          <a:pt x="5682139" y="2568919"/>
                          <a:pt x="4089621" y="2931547"/>
                          <a:pt x="353774" y="2743733"/>
                        </a:cubicBezTo>
                        <a:cubicBezTo>
                          <a:pt x="158706" y="2734021"/>
                          <a:pt x="50721" y="2644276"/>
                          <a:pt x="0" y="2469084"/>
                        </a:cubicBezTo>
                        <a:cubicBezTo>
                          <a:pt x="-64926" y="1711293"/>
                          <a:pt x="-154936" y="1132923"/>
                          <a:pt x="0" y="274646"/>
                        </a:cubicBezTo>
                        <a:close/>
                      </a:path>
                      <a:path w="8256272" h="2743733" fill="none" stroke="0" extrusionOk="0">
                        <a:moveTo>
                          <a:pt x="0" y="274646"/>
                        </a:moveTo>
                        <a:cubicBezTo>
                          <a:pt x="-8429" y="139773"/>
                          <a:pt x="206602" y="4443"/>
                          <a:pt x="353774" y="0"/>
                        </a:cubicBezTo>
                        <a:cubicBezTo>
                          <a:pt x="2661915" y="292865"/>
                          <a:pt x="6388997" y="-344946"/>
                          <a:pt x="7902495" y="0"/>
                        </a:cubicBezTo>
                        <a:cubicBezTo>
                          <a:pt x="8056347" y="-25341"/>
                          <a:pt x="8309357" y="147333"/>
                          <a:pt x="8256272" y="274646"/>
                        </a:cubicBezTo>
                        <a:cubicBezTo>
                          <a:pt x="8263559" y="1291261"/>
                          <a:pt x="8454412" y="1579766"/>
                          <a:pt x="8256272" y="2469084"/>
                        </a:cubicBezTo>
                        <a:cubicBezTo>
                          <a:pt x="8222445" y="2630629"/>
                          <a:pt x="8107286" y="2738434"/>
                          <a:pt x="7902495" y="2743733"/>
                        </a:cubicBezTo>
                        <a:cubicBezTo>
                          <a:pt x="6099629" y="2890549"/>
                          <a:pt x="4062785" y="2570923"/>
                          <a:pt x="353774" y="2743733"/>
                        </a:cubicBezTo>
                        <a:cubicBezTo>
                          <a:pt x="152862" y="2710679"/>
                          <a:pt x="9766" y="2629207"/>
                          <a:pt x="0" y="2469084"/>
                        </a:cubicBezTo>
                        <a:cubicBezTo>
                          <a:pt x="-205642" y="1671711"/>
                          <a:pt x="279704" y="1022240"/>
                          <a:pt x="0" y="274646"/>
                        </a:cubicBezTo>
                        <a:close/>
                      </a:path>
                      <a:path w="8256272" h="2743733" fill="none" stroke="0" extrusionOk="0">
                        <a:moveTo>
                          <a:pt x="0" y="274646"/>
                        </a:moveTo>
                        <a:cubicBezTo>
                          <a:pt x="5622" y="168054"/>
                          <a:pt x="218806" y="-12381"/>
                          <a:pt x="353774" y="0"/>
                        </a:cubicBezTo>
                        <a:cubicBezTo>
                          <a:pt x="2910616" y="373187"/>
                          <a:pt x="6540492" y="-508411"/>
                          <a:pt x="7902495" y="0"/>
                        </a:cubicBezTo>
                        <a:cubicBezTo>
                          <a:pt x="8055004" y="-4804"/>
                          <a:pt x="8317484" y="96834"/>
                          <a:pt x="8256272" y="274646"/>
                        </a:cubicBezTo>
                        <a:cubicBezTo>
                          <a:pt x="8313921" y="1227631"/>
                          <a:pt x="8439738" y="1612552"/>
                          <a:pt x="8256272" y="2469084"/>
                        </a:cubicBezTo>
                        <a:cubicBezTo>
                          <a:pt x="8212999" y="2666879"/>
                          <a:pt x="8126116" y="2726440"/>
                          <a:pt x="7902495" y="2743733"/>
                        </a:cubicBezTo>
                        <a:cubicBezTo>
                          <a:pt x="6266798" y="2447820"/>
                          <a:pt x="3942992" y="2565443"/>
                          <a:pt x="353774" y="2743733"/>
                        </a:cubicBezTo>
                        <a:cubicBezTo>
                          <a:pt x="144110" y="2687359"/>
                          <a:pt x="5162" y="2644055"/>
                          <a:pt x="0" y="2469084"/>
                        </a:cubicBezTo>
                        <a:cubicBezTo>
                          <a:pt x="-339763" y="1564431"/>
                          <a:pt x="247664" y="956524"/>
                          <a:pt x="0" y="2746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CB45FA1-99DD-89EF-9696-BC951D3B2082}"/>
              </a:ext>
            </a:extLst>
          </p:cNvPr>
          <p:cNvPicPr>
            <a:picLocks noChangeAspect="1"/>
          </p:cNvPicPr>
          <p:nvPr/>
        </p:nvPicPr>
        <p:blipFill>
          <a:blip r:embed="rId3"/>
          <a:stretch>
            <a:fillRect/>
          </a:stretch>
        </p:blipFill>
        <p:spPr>
          <a:xfrm>
            <a:off x="2179760" y="1099878"/>
            <a:ext cx="7413379" cy="1591194"/>
          </a:xfrm>
          <a:prstGeom prst="rect">
            <a:avLst/>
          </a:prstGeom>
        </p:spPr>
      </p:pic>
      <p:pic>
        <p:nvPicPr>
          <p:cNvPr id="3" name="Hình ảnh 5" descr="Ảnh có chứa đồ chơi, LEGO&#10;&#10;Mô tả được tạo tự động">
            <a:extLst>
              <a:ext uri="{FF2B5EF4-FFF2-40B4-BE49-F238E27FC236}">
                <a16:creationId xmlns:a16="http://schemas.microsoft.com/office/drawing/2014/main" id="{E4E7EEE0-AEA3-46E6-456C-7C0ACAB4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58" y="2610381"/>
            <a:ext cx="6342857" cy="4247619"/>
          </a:xfrm>
          <a:prstGeom prst="rect">
            <a:avLst/>
          </a:prstGeom>
        </p:spPr>
      </p:pic>
    </p:spTree>
    <p:extLst>
      <p:ext uri="{BB962C8B-B14F-4D97-AF65-F5344CB8AC3E}">
        <p14:creationId xmlns:p14="http://schemas.microsoft.com/office/powerpoint/2010/main" val="279988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98C89B7-27EC-693C-EF7B-06ED3DF947E7}"/>
              </a:ext>
            </a:extLst>
          </p:cNvPr>
          <p:cNvPicPr>
            <a:picLocks noChangeAspect="1"/>
          </p:cNvPicPr>
          <p:nvPr/>
        </p:nvPicPr>
        <p:blipFill>
          <a:blip r:embed="rId3"/>
          <a:stretch>
            <a:fillRect/>
          </a:stretch>
        </p:blipFill>
        <p:spPr>
          <a:xfrm>
            <a:off x="612474" y="4755059"/>
            <a:ext cx="2596552" cy="1722712"/>
          </a:xfrm>
          <a:prstGeom prst="rect">
            <a:avLst/>
          </a:prstGeom>
        </p:spPr>
      </p:pic>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2" name="Picture 1">
            <a:extLst>
              <a:ext uri="{FF2B5EF4-FFF2-40B4-BE49-F238E27FC236}">
                <a16:creationId xmlns:a16="http://schemas.microsoft.com/office/drawing/2014/main" id="{F7E73928-9E43-4E42-3393-16D9461698D4}"/>
              </a:ext>
            </a:extLst>
          </p:cNvPr>
          <p:cNvPicPr>
            <a:picLocks noChangeAspect="1"/>
          </p:cNvPicPr>
          <p:nvPr/>
        </p:nvPicPr>
        <p:blipFill>
          <a:blip r:embed="rId4"/>
          <a:stretch>
            <a:fillRect/>
          </a:stretch>
        </p:blipFill>
        <p:spPr>
          <a:xfrm>
            <a:off x="5510508" y="1598613"/>
            <a:ext cx="6352583" cy="1450974"/>
          </a:xfrm>
          <a:prstGeom prst="rect">
            <a:avLst/>
          </a:prstGeom>
        </p:spPr>
      </p:pic>
    </p:spTree>
    <p:extLst>
      <p:ext uri="{BB962C8B-B14F-4D97-AF65-F5344CB8AC3E}">
        <p14:creationId xmlns:p14="http://schemas.microsoft.com/office/powerpoint/2010/main" val="11292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993</Words>
  <Application>Microsoft Office PowerPoint</Application>
  <PresentationFormat>Widescreen</PresentationFormat>
  <Paragraphs>53</Paragraphs>
  <Slides>17</Slides>
  <Notes>2</Notes>
  <HiddenSlides>0</HiddenSlides>
  <MMClips>6</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等线</vt:lpstr>
      <vt:lpstr>Arial</vt:lpstr>
      <vt:lpstr>Arial-Rounded</vt:lpstr>
      <vt:lpstr>Black Han Sans</vt:lpstr>
      <vt:lpstr>Calibri</vt:lpstr>
      <vt:lpstr>Calibri Light</vt:lpstr>
      <vt:lpstr>Cambria</vt:lpstr>
      <vt:lpstr>Karla</vt:lpstr>
      <vt:lpstr>Karla Regular</vt:lpstr>
      <vt:lpstr>Luckiest Guy</vt:lpstr>
      <vt:lpstr>Times New Roman</vt:lpstr>
      <vt:lpstr>UTM Cookies</vt:lpstr>
      <vt:lpstr>Chủ đề Office</vt:lpstr>
      <vt:lpstr>1_Chủ đề Office</vt:lpstr>
      <vt:lpstr>Building Siblings Relationships by Slidesgo</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34</cp:revision>
  <dcterms:created xsi:type="dcterms:W3CDTF">2024-02-06T03:16:57Z</dcterms:created>
  <dcterms:modified xsi:type="dcterms:W3CDTF">2025-04-30T13:50:43Z</dcterms:modified>
</cp:coreProperties>
</file>