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activeX/activeX1.xml" ContentType="application/vnd.ms-office.activeX+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4.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6" r:id="rId3"/>
    <p:sldMasterId id="2147483716" r:id="rId4"/>
  </p:sldMasterIdLst>
  <p:notesMasterIdLst>
    <p:notesMasterId r:id="rId35"/>
  </p:notesMasterIdLst>
  <p:sldIdLst>
    <p:sldId id="8579" r:id="rId5"/>
    <p:sldId id="280" r:id="rId6"/>
    <p:sldId id="11709" r:id="rId7"/>
    <p:sldId id="8582" r:id="rId8"/>
    <p:sldId id="332" r:id="rId9"/>
    <p:sldId id="11710" r:id="rId10"/>
    <p:sldId id="8586" r:id="rId11"/>
    <p:sldId id="8584" r:id="rId12"/>
    <p:sldId id="8585" r:id="rId13"/>
    <p:sldId id="11711" r:id="rId14"/>
    <p:sldId id="11712" r:id="rId15"/>
    <p:sldId id="11713" r:id="rId16"/>
    <p:sldId id="11698" r:id="rId17"/>
    <p:sldId id="11696" r:id="rId18"/>
    <p:sldId id="11697" r:id="rId19"/>
    <p:sldId id="11699" r:id="rId20"/>
    <p:sldId id="11700" r:id="rId21"/>
    <p:sldId id="11701" r:id="rId22"/>
    <p:sldId id="11702" r:id="rId23"/>
    <p:sldId id="11703" r:id="rId24"/>
    <p:sldId id="11704" r:id="rId25"/>
    <p:sldId id="407" r:id="rId26"/>
    <p:sldId id="441" r:id="rId27"/>
    <p:sldId id="11714" r:id="rId28"/>
    <p:sldId id="11715" r:id="rId29"/>
    <p:sldId id="11705" r:id="rId30"/>
    <p:sldId id="11707" r:id="rId31"/>
    <p:sldId id="11716" r:id="rId32"/>
    <p:sldId id="11717" r:id="rId33"/>
    <p:sldId id="859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80" autoAdjust="0"/>
  </p:normalViewPr>
  <p:slideViewPr>
    <p:cSldViewPr snapToGrid="0">
      <p:cViewPr varScale="1">
        <p:scale>
          <a:sx n="49" d="100"/>
          <a:sy n="49" d="100"/>
        </p:scale>
        <p:origin x="869"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31B4D-4814-4A86-A977-083210953236}" type="datetimeFigureOut">
              <a:rPr lang="en-US" smtClean="0"/>
              <a:t>5/1/2025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2E958-0064-4332-8E4B-2BBB0CC51988}" type="slidenum">
              <a:rPr lang="en-US" smtClean="0"/>
              <a:t>‹#›</a:t>
            </a:fld>
            <a:endParaRPr lang="en-US"/>
          </a:p>
        </p:txBody>
      </p:sp>
    </p:spTree>
    <p:extLst>
      <p:ext uri="{BB962C8B-B14F-4D97-AF65-F5344CB8AC3E}">
        <p14:creationId xmlns:p14="http://schemas.microsoft.com/office/powerpoint/2010/main" val="79123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1</a:t>
            </a:fld>
            <a:endParaRPr lang="en-US"/>
          </a:p>
        </p:txBody>
      </p:sp>
    </p:spTree>
    <p:extLst>
      <p:ext uri="{BB962C8B-B14F-4D97-AF65-F5344CB8AC3E}">
        <p14:creationId xmlns:p14="http://schemas.microsoft.com/office/powerpoint/2010/main" val="2365435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rPr>
              <a:t>Khung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cảnh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phòng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bệnh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bé</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ngồi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giường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tay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em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con </a:t>
            </a:r>
            <a:r>
              <a:rPr lang="en-US" sz="1800" dirty="0" err="1">
                <a:effectLst/>
                <a:latin typeface="Times New Roman" panose="02020603050405020304" pitchFamily="18" charset="0"/>
                <a:ea typeface="Times New Roman" panose="02020603050405020304" pitchFamily="18" charset="0"/>
              </a:rPr>
              <a:t>hạc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giấy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màu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đỏ</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giường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cũng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con </a:t>
            </a:r>
            <a:r>
              <a:rPr lang="en-US" sz="1800" dirty="0" err="1">
                <a:effectLst/>
                <a:latin typeface="Times New Roman" panose="02020603050405020304" pitchFamily="18" charset="0"/>
                <a:ea typeface="Times New Roman" panose="02020603050405020304" pitchFamily="18" charset="0"/>
              </a:rPr>
              <a:t>hạc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giấy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Ngoài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còn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nhiều</a:t>
            </a:r>
            <a:r>
              <a:rPr lang="en-US" sz="1800" dirty="0">
                <a:effectLst/>
                <a:latin typeface="Times New Roman" panose="02020603050405020304" pitchFamily="18" charset="0"/>
                <a:ea typeface="Times New Roman" panose="02020603050405020304" pitchFamily="18" charset="0"/>
              </a:rPr>
              <a:t> con </a:t>
            </a:r>
            <a:r>
              <a:rPr lang="en-US" sz="1800" dirty="0" err="1">
                <a:effectLst/>
                <a:latin typeface="Times New Roman" panose="02020603050405020304" pitchFamily="18" charset="0"/>
                <a:ea typeface="Times New Roman" panose="02020603050405020304" pitchFamily="18" charset="0"/>
              </a:rPr>
              <a:t>hạc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giấy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đủ</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màu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sắc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được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treo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dưói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như</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đang</a:t>
            </a:r>
            <a:r>
              <a:rPr lang="en-US" sz="1800" dirty="0">
                <a:effectLst/>
                <a:latin typeface="Times New Roman" panose="02020603050405020304" pitchFamily="18" charset="0"/>
                <a:ea typeface="Times New Roman" panose="02020603050405020304" pitchFamily="18" charset="0"/>
              </a:rPr>
              <a:t> bay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phòng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bé</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nhìn</a:t>
            </a:r>
            <a:r>
              <a:rPr lang="en-US" sz="1800" dirty="0">
                <a:effectLst/>
                <a:latin typeface="Times New Roman" panose="02020603050405020304" pitchFamily="18" charset="0"/>
                <a:ea typeface="Times New Roman" panose="02020603050405020304" pitchFamily="18" charset="0"/>
              </a:rPr>
              <a:t> con </a:t>
            </a:r>
            <a:r>
              <a:rPr lang="en-US" sz="1800" dirty="0" err="1">
                <a:effectLst/>
                <a:latin typeface="Times New Roman" panose="02020603050405020304" pitchFamily="18" charset="0"/>
                <a:ea typeface="Times New Roman" panose="02020603050405020304" pitchFamily="18" charset="0"/>
              </a:rPr>
              <a:t>hạc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tay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như</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nói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gì</a:t>
            </a:r>
            <a:r>
              <a:rPr lang="en-US" sz="1800" dirty="0">
                <a:effectLst/>
                <a:latin typeface="Times New Roman" panose="02020603050405020304" pitchFamily="18" charset="0"/>
                <a:ea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B1A2E958-0064-4332-8E4B-2BBB0CC51988}" type="slidenum">
              <a:rPr lang="en-US" smtClean="0"/>
              <a:t>3</a:t>
            </a:fld>
            <a:endParaRPr lang="en-US"/>
          </a:p>
        </p:txBody>
      </p:sp>
    </p:spTree>
    <p:extLst>
      <p:ext uri="{BB962C8B-B14F-4D97-AF65-F5344CB8AC3E}">
        <p14:creationId xmlns:p14="http://schemas.microsoft.com/office/powerpoint/2010/main" val="495723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4</a:t>
            </a:fld>
            <a:endParaRPr lang="en-US"/>
          </a:p>
        </p:txBody>
      </p:sp>
    </p:spTree>
    <p:extLst>
      <p:ext uri="{BB962C8B-B14F-4D97-AF65-F5344CB8AC3E}">
        <p14:creationId xmlns:p14="http://schemas.microsoft.com/office/powerpoint/2010/main" val="1799356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2E958-0064-4332-8E4B-2BBB0CC519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428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30</a:t>
            </a:fld>
            <a:endParaRPr lang="en-US"/>
          </a:p>
        </p:txBody>
      </p:sp>
    </p:spTree>
    <p:extLst>
      <p:ext uri="{BB962C8B-B14F-4D97-AF65-F5344CB8AC3E}">
        <p14:creationId xmlns:p14="http://schemas.microsoft.com/office/powerpoint/2010/main" val="30852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DE7983-B026-412E-A2D9-D5F47F9B37D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4783E7-608C-4576-81C1-7F17254764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73A715-5F11-4089-B398-D0D24618A529}"/>
              </a:ext>
            </a:extLst>
          </p:cNvPr>
          <p:cNvSpPr>
            <a:spLocks noGrp="1"/>
          </p:cNvSpPr>
          <p:nvPr>
            <p:ph type="dt" sz="half" idx="10"/>
          </p:nvPr>
        </p:nvSpPr>
        <p:spPr/>
        <p:txBody>
          <a:bodyPr/>
          <a:lstStyle/>
          <a:p>
            <a:fld id="{D288BBB5-AD02-44D8-8AC4-14EE87003FCC}" type="datetimeFigureOut">
              <a:rPr lang="zh-CN" altLang="en-US" smtClean="0"/>
              <a:t>2025/5/1</a:t>
            </a:fld>
            <a:endParaRPr lang="zh-CN" altLang="en-US"/>
          </a:p>
        </p:txBody>
      </p:sp>
      <p:sp>
        <p:nvSpPr>
          <p:cNvPr id="5" name="页脚占位符 4">
            <a:extLst>
              <a:ext uri="{FF2B5EF4-FFF2-40B4-BE49-F238E27FC236}">
                <a16:creationId xmlns:a16="http://schemas.microsoft.com/office/drawing/2014/main" id="{F9C619F8-33EA-41E2-AD7C-C13C40A35D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1D9552-1063-4B12-B69F-8B4B267AF4C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108964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2D24B6-593A-4131-85BA-E503AC70B58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16A7AD7-40B2-467F-A078-0EE098B086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89AFF5-185B-401A-838F-646BAC5E2D0D}"/>
              </a:ext>
            </a:extLst>
          </p:cNvPr>
          <p:cNvSpPr>
            <a:spLocks noGrp="1"/>
          </p:cNvSpPr>
          <p:nvPr>
            <p:ph type="dt" sz="half" idx="10"/>
          </p:nvPr>
        </p:nvSpPr>
        <p:spPr/>
        <p:txBody>
          <a:bodyPr/>
          <a:lstStyle/>
          <a:p>
            <a:fld id="{D288BBB5-AD02-44D8-8AC4-14EE87003FCC}" type="datetimeFigureOut">
              <a:rPr lang="zh-CN" altLang="en-US" smtClean="0"/>
              <a:t>2025/5/1</a:t>
            </a:fld>
            <a:endParaRPr lang="zh-CN" altLang="en-US"/>
          </a:p>
        </p:txBody>
      </p:sp>
      <p:sp>
        <p:nvSpPr>
          <p:cNvPr id="5" name="页脚占位符 4">
            <a:extLst>
              <a:ext uri="{FF2B5EF4-FFF2-40B4-BE49-F238E27FC236}">
                <a16:creationId xmlns:a16="http://schemas.microsoft.com/office/drawing/2014/main" id="{15696942-7EB2-4A3A-B674-752CB72FB12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CE99C8F-2C64-4F7E-B941-1B43177BB0B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4203876D-1F43-7599-8238-C62BA9CD0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spTree>
    <p:extLst>
      <p:ext uri="{BB962C8B-B14F-4D97-AF65-F5344CB8AC3E}">
        <p14:creationId xmlns:p14="http://schemas.microsoft.com/office/powerpoint/2010/main" val="36687724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F7D8F4-BB80-4240-96B0-0D4AEAEE6D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B84F9C8-B7C7-4744-832D-8ACBC36253D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3986EB-7C8C-4F1E-BA0B-AC717725F4E4}"/>
              </a:ext>
            </a:extLst>
          </p:cNvPr>
          <p:cNvSpPr>
            <a:spLocks noGrp="1"/>
          </p:cNvSpPr>
          <p:nvPr>
            <p:ph type="dt" sz="half" idx="10"/>
          </p:nvPr>
        </p:nvSpPr>
        <p:spPr/>
        <p:txBody>
          <a:bodyPr/>
          <a:lstStyle/>
          <a:p>
            <a:fld id="{D288BBB5-AD02-44D8-8AC4-14EE87003FCC}" type="datetimeFigureOut">
              <a:rPr lang="zh-CN" altLang="en-US" smtClean="0"/>
              <a:t>2025/5/1</a:t>
            </a:fld>
            <a:endParaRPr lang="zh-CN" altLang="en-US"/>
          </a:p>
        </p:txBody>
      </p:sp>
      <p:sp>
        <p:nvSpPr>
          <p:cNvPr id="5" name="页脚占位符 4">
            <a:extLst>
              <a:ext uri="{FF2B5EF4-FFF2-40B4-BE49-F238E27FC236}">
                <a16:creationId xmlns:a16="http://schemas.microsoft.com/office/drawing/2014/main" id="{AD03E9C9-2EC0-4F29-978F-885F9F0D75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6C3984-0343-4940-9318-66EFA83DE91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5139951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60265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72193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6773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875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8921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31796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90541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614752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0C8C3A-1BDF-4C08-91AB-35E20E89457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35139A-7E52-4CFA-A467-374BBF38C0F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6FDB145-D031-4D94-8BDD-0F3C0F2B0CCD}"/>
              </a:ext>
            </a:extLst>
          </p:cNvPr>
          <p:cNvSpPr>
            <a:spLocks noGrp="1"/>
          </p:cNvSpPr>
          <p:nvPr>
            <p:ph type="dt" sz="half" idx="10"/>
          </p:nvPr>
        </p:nvSpPr>
        <p:spPr/>
        <p:txBody>
          <a:bodyPr/>
          <a:lstStyle/>
          <a:p>
            <a:fld id="{D288BBB5-AD02-44D8-8AC4-14EE87003FCC}" type="datetimeFigureOut">
              <a:rPr lang="zh-CN" altLang="en-US" smtClean="0"/>
              <a:t>2025/5/1</a:t>
            </a:fld>
            <a:endParaRPr lang="zh-CN" altLang="en-US"/>
          </a:p>
        </p:txBody>
      </p:sp>
      <p:sp>
        <p:nvSpPr>
          <p:cNvPr id="5" name="页脚占位符 4">
            <a:extLst>
              <a:ext uri="{FF2B5EF4-FFF2-40B4-BE49-F238E27FC236}">
                <a16:creationId xmlns:a16="http://schemas.microsoft.com/office/drawing/2014/main" id="{89497624-8880-40E2-9BB8-5BB90E1D84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24BC42-F784-437F-80D2-8ADFCD9A5953}"/>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626799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49739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45256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250959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49498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2536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26354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27553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13521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05451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2720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A712F-F366-46D4-97D6-685CAC9A18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279C6D2-FF34-4FD7-A901-5F7DC4758A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647821-6CBD-4155-84AD-AB9C4B6A7DD6}"/>
              </a:ext>
            </a:extLst>
          </p:cNvPr>
          <p:cNvSpPr>
            <a:spLocks noGrp="1"/>
          </p:cNvSpPr>
          <p:nvPr>
            <p:ph type="dt" sz="half" idx="10"/>
          </p:nvPr>
        </p:nvSpPr>
        <p:spPr/>
        <p:txBody>
          <a:bodyPr/>
          <a:lstStyle/>
          <a:p>
            <a:fld id="{D288BBB5-AD02-44D8-8AC4-14EE87003FCC}" type="datetimeFigureOut">
              <a:rPr lang="zh-CN" altLang="en-US" smtClean="0"/>
              <a:t>2025/5/1</a:t>
            </a:fld>
            <a:endParaRPr lang="zh-CN" altLang="en-US"/>
          </a:p>
        </p:txBody>
      </p:sp>
      <p:sp>
        <p:nvSpPr>
          <p:cNvPr id="5" name="页脚占位符 4">
            <a:extLst>
              <a:ext uri="{FF2B5EF4-FFF2-40B4-BE49-F238E27FC236}">
                <a16:creationId xmlns:a16="http://schemas.microsoft.com/office/drawing/2014/main" id="{B133C5EA-0C6D-44F6-8B19-86FCE3FA4D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46C1DA7-4318-4512-B129-54F93E6DCF0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3643096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3783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73090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915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147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360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909733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64594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667405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528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5/1/2025</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64242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D0A4A2-52DF-4F59-A97B-788EE5BA070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0F65A4-A4AE-417B-BBEA-F9E3534849B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C6B95E1-EB83-4D63-8245-0528B6EB8C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972A29B-7F7A-4484-A30D-F30DA9768737}"/>
              </a:ext>
            </a:extLst>
          </p:cNvPr>
          <p:cNvSpPr>
            <a:spLocks noGrp="1"/>
          </p:cNvSpPr>
          <p:nvPr>
            <p:ph type="dt" sz="half" idx="10"/>
          </p:nvPr>
        </p:nvSpPr>
        <p:spPr/>
        <p:txBody>
          <a:bodyPr/>
          <a:lstStyle/>
          <a:p>
            <a:fld id="{D288BBB5-AD02-44D8-8AC4-14EE87003FCC}" type="datetimeFigureOut">
              <a:rPr lang="zh-CN" altLang="en-US" smtClean="0"/>
              <a:t>2025/5/1</a:t>
            </a:fld>
            <a:endParaRPr lang="zh-CN" altLang="en-US"/>
          </a:p>
        </p:txBody>
      </p:sp>
      <p:sp>
        <p:nvSpPr>
          <p:cNvPr id="6" name="页脚占位符 5">
            <a:extLst>
              <a:ext uri="{FF2B5EF4-FFF2-40B4-BE49-F238E27FC236}">
                <a16:creationId xmlns:a16="http://schemas.microsoft.com/office/drawing/2014/main" id="{24F9C4DF-A408-48F1-A92D-36960517E5F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5AA8B47-C5E0-4193-BBDB-8FA07535718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2159426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5/1/2025</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983692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5/1/2025</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762674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5/1/2025</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574541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5/1/2025</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123948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757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78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5/1/2025</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4502136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5/1/2025</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7839332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5/1/2025</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850146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5/1/2025</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031854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9E26F-93D6-40ED-8122-46A930A219F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AC56D30-55F2-4C49-AB7B-6DEF9B6448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108D1BF-5155-4648-9F73-B636AF30471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C076409-5D77-4F3D-98E4-29C507D89B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15EBD25-C727-4E77-9C5F-2D2EBB33F95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B4CAAE-EFEB-4153-9710-81B2A2AABA18}"/>
              </a:ext>
            </a:extLst>
          </p:cNvPr>
          <p:cNvSpPr>
            <a:spLocks noGrp="1"/>
          </p:cNvSpPr>
          <p:nvPr>
            <p:ph type="dt" sz="half" idx="10"/>
          </p:nvPr>
        </p:nvSpPr>
        <p:spPr/>
        <p:txBody>
          <a:bodyPr/>
          <a:lstStyle/>
          <a:p>
            <a:fld id="{D288BBB5-AD02-44D8-8AC4-14EE87003FCC}" type="datetimeFigureOut">
              <a:rPr lang="zh-CN" altLang="en-US" smtClean="0"/>
              <a:t>2025/5/1</a:t>
            </a:fld>
            <a:endParaRPr lang="zh-CN" altLang="en-US"/>
          </a:p>
        </p:txBody>
      </p:sp>
      <p:sp>
        <p:nvSpPr>
          <p:cNvPr id="8" name="页脚占位符 7">
            <a:extLst>
              <a:ext uri="{FF2B5EF4-FFF2-40B4-BE49-F238E27FC236}">
                <a16:creationId xmlns:a16="http://schemas.microsoft.com/office/drawing/2014/main" id="{07CA2DC7-BDC4-4271-BAEB-6835980B1F7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1521F3-E8A0-4683-B917-3DF7E79F4F8A}"/>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9939833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5/1/2025</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66420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A7A360-5890-4D3A-A528-0EE9583C3F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99299BB-B1DE-4EFF-9E50-2E9B9FF8E2B4}"/>
              </a:ext>
            </a:extLst>
          </p:cNvPr>
          <p:cNvSpPr>
            <a:spLocks noGrp="1"/>
          </p:cNvSpPr>
          <p:nvPr>
            <p:ph type="dt" sz="half" idx="10"/>
          </p:nvPr>
        </p:nvSpPr>
        <p:spPr/>
        <p:txBody>
          <a:bodyPr/>
          <a:lstStyle/>
          <a:p>
            <a:fld id="{D288BBB5-AD02-44D8-8AC4-14EE87003FCC}" type="datetimeFigureOut">
              <a:rPr lang="zh-CN" altLang="en-US" smtClean="0"/>
              <a:t>2025/5/1</a:t>
            </a:fld>
            <a:endParaRPr lang="zh-CN" altLang="en-US"/>
          </a:p>
        </p:txBody>
      </p:sp>
      <p:sp>
        <p:nvSpPr>
          <p:cNvPr id="4" name="页脚占位符 3">
            <a:extLst>
              <a:ext uri="{FF2B5EF4-FFF2-40B4-BE49-F238E27FC236}">
                <a16:creationId xmlns:a16="http://schemas.microsoft.com/office/drawing/2014/main" id="{183DAB51-C049-49BC-9595-17E95758900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B5417EA-1634-489F-83E4-3B8EAE7B2659}"/>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481158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495AC8-F3CB-490C-9D3E-98C3D9B2AC48}"/>
              </a:ext>
            </a:extLst>
          </p:cNvPr>
          <p:cNvSpPr>
            <a:spLocks noGrp="1"/>
          </p:cNvSpPr>
          <p:nvPr>
            <p:ph type="dt" sz="half" idx="10"/>
          </p:nvPr>
        </p:nvSpPr>
        <p:spPr/>
        <p:txBody>
          <a:bodyPr/>
          <a:lstStyle/>
          <a:p>
            <a:fld id="{D288BBB5-AD02-44D8-8AC4-14EE87003FCC}" type="datetimeFigureOut">
              <a:rPr lang="zh-CN" altLang="en-US" smtClean="0"/>
              <a:t>2025/5/1</a:t>
            </a:fld>
            <a:endParaRPr lang="zh-CN" altLang="en-US"/>
          </a:p>
        </p:txBody>
      </p:sp>
      <p:sp>
        <p:nvSpPr>
          <p:cNvPr id="3" name="页脚占位符 2">
            <a:extLst>
              <a:ext uri="{FF2B5EF4-FFF2-40B4-BE49-F238E27FC236}">
                <a16:creationId xmlns:a16="http://schemas.microsoft.com/office/drawing/2014/main" id="{D4F5FE3B-2DC6-4DD5-B2C0-2FB08ED88CA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A3A3A56-619B-44CA-8EA2-22212C7F428F}"/>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4927636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C1663D-F9B5-42BC-943A-69168318471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EC42BA-3C74-4692-870A-46B384FB97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3126581-C832-4378-AA66-5967384A04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AE7471-FE28-495C-9A07-45A1E85F2FC8}"/>
              </a:ext>
            </a:extLst>
          </p:cNvPr>
          <p:cNvSpPr>
            <a:spLocks noGrp="1"/>
          </p:cNvSpPr>
          <p:nvPr>
            <p:ph type="dt" sz="half" idx="10"/>
          </p:nvPr>
        </p:nvSpPr>
        <p:spPr/>
        <p:txBody>
          <a:bodyPr/>
          <a:lstStyle/>
          <a:p>
            <a:fld id="{D288BBB5-AD02-44D8-8AC4-14EE87003FCC}" type="datetimeFigureOut">
              <a:rPr lang="zh-CN" altLang="en-US" smtClean="0"/>
              <a:t>2025/5/1</a:t>
            </a:fld>
            <a:endParaRPr lang="zh-CN" altLang="en-US"/>
          </a:p>
        </p:txBody>
      </p:sp>
      <p:sp>
        <p:nvSpPr>
          <p:cNvPr id="6" name="页脚占位符 5">
            <a:extLst>
              <a:ext uri="{FF2B5EF4-FFF2-40B4-BE49-F238E27FC236}">
                <a16:creationId xmlns:a16="http://schemas.microsoft.com/office/drawing/2014/main" id="{BFD9635F-59C4-44C8-8423-2CF237D0E9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EFA56D-A58B-44D1-B925-C7BDC3BC3D42}"/>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8174946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C3FFD0-B7E2-4327-A12D-B66A32D7AD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E8E14A-117D-4050-8D9C-1FFDB9950D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007CA12-6C2D-45BB-8651-DAB9EDB3E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CB48E97-A791-46BE-9E95-5D8FF8A8657A}"/>
              </a:ext>
            </a:extLst>
          </p:cNvPr>
          <p:cNvSpPr>
            <a:spLocks noGrp="1"/>
          </p:cNvSpPr>
          <p:nvPr>
            <p:ph type="dt" sz="half" idx="10"/>
          </p:nvPr>
        </p:nvSpPr>
        <p:spPr/>
        <p:txBody>
          <a:bodyPr/>
          <a:lstStyle/>
          <a:p>
            <a:fld id="{D288BBB5-AD02-44D8-8AC4-14EE87003FCC}" type="datetimeFigureOut">
              <a:rPr lang="zh-CN" altLang="en-US" smtClean="0"/>
              <a:t>2025/5/1</a:t>
            </a:fld>
            <a:endParaRPr lang="zh-CN" altLang="en-US"/>
          </a:p>
        </p:txBody>
      </p:sp>
      <p:sp>
        <p:nvSpPr>
          <p:cNvPr id="6" name="页脚占位符 5">
            <a:extLst>
              <a:ext uri="{FF2B5EF4-FFF2-40B4-BE49-F238E27FC236}">
                <a16:creationId xmlns:a16="http://schemas.microsoft.com/office/drawing/2014/main" id="{A23B8970-16D7-460C-99A6-E8B2B035702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042CDA-30BE-4261-A804-63EEADAA9A5E}"/>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8164130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4C909C9-0AF1-448C-9534-0F589285DC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C0DBB0E-CE6E-40BC-AB52-94885435A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B7388BF-04C3-4CC6-BA50-E491E59238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8BBB5-AD02-44D8-8AC4-14EE87003FCC}" type="datetimeFigureOut">
              <a:rPr lang="zh-CN" altLang="en-US" smtClean="0"/>
              <a:t>2025/5/1</a:t>
            </a:fld>
            <a:endParaRPr lang="zh-CN" altLang="en-US"/>
          </a:p>
        </p:txBody>
      </p:sp>
      <p:sp>
        <p:nvSpPr>
          <p:cNvPr id="5" name="页脚占位符 4">
            <a:extLst>
              <a:ext uri="{FF2B5EF4-FFF2-40B4-BE49-F238E27FC236}">
                <a16:creationId xmlns:a16="http://schemas.microsoft.com/office/drawing/2014/main" id="{61C00087-57EC-4E42-8623-8D5C0E5626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57378DF-4157-496F-AD05-7B5C971D92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421222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0467F141-A509-226F-DA64-95A32AE38AA2}"/>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spTree>
    <p:extLst>
      <p:ext uri="{BB962C8B-B14F-4D97-AF65-F5344CB8AC3E}">
        <p14:creationId xmlns:p14="http://schemas.microsoft.com/office/powerpoint/2010/main" val="239498628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6340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6843484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5.sv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6.png"/><Relationship Id="rId3" Type="http://schemas.openxmlformats.org/officeDocument/2006/relationships/tags" Target="../tags/tag21.xml"/><Relationship Id="rId7" Type="http://schemas.openxmlformats.org/officeDocument/2006/relationships/image" Target="../media/image9.png"/><Relationship Id="rId12" Type="http://schemas.openxmlformats.org/officeDocument/2006/relationships/image" Target="../media/image45.png"/><Relationship Id="rId2" Type="http://schemas.openxmlformats.org/officeDocument/2006/relationships/tags" Target="../tags/tag20.xml"/><Relationship Id="rId16" Type="http://schemas.openxmlformats.org/officeDocument/2006/relationships/image" Target="../media/image50.svg"/><Relationship Id="rId1" Type="http://schemas.openxmlformats.org/officeDocument/2006/relationships/tags" Target="../tags/tag19.xml"/><Relationship Id="rId6" Type="http://schemas.openxmlformats.org/officeDocument/2006/relationships/image" Target="../media/image29.png"/><Relationship Id="rId11" Type="http://schemas.openxmlformats.org/officeDocument/2006/relationships/image" Target="../media/image44.png"/><Relationship Id="rId5" Type="http://schemas.openxmlformats.org/officeDocument/2006/relationships/image" Target="../media/image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slideLayout" Target="../slideLayouts/slideLayout13.xml"/><Relationship Id="rId9" Type="http://schemas.openxmlformats.org/officeDocument/2006/relationships/image" Target="../media/image42.png"/><Relationship Id="rId1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5.png"/><Relationship Id="rId3" Type="http://schemas.openxmlformats.org/officeDocument/2006/relationships/tags" Target="../tags/tag24.xml"/><Relationship Id="rId7" Type="http://schemas.openxmlformats.org/officeDocument/2006/relationships/image" Target="../media/image9.png"/><Relationship Id="rId12" Type="http://schemas.openxmlformats.org/officeDocument/2006/relationships/image" Target="../media/image44.png"/><Relationship Id="rId2" Type="http://schemas.openxmlformats.org/officeDocument/2006/relationships/tags" Target="../tags/tag23.xml"/><Relationship Id="rId16" Type="http://schemas.openxmlformats.org/officeDocument/2006/relationships/image" Target="../media/image51.png"/><Relationship Id="rId1" Type="http://schemas.openxmlformats.org/officeDocument/2006/relationships/tags" Target="../tags/tag22.xml"/><Relationship Id="rId6" Type="http://schemas.openxmlformats.org/officeDocument/2006/relationships/image" Target="../media/image29.png"/><Relationship Id="rId11" Type="http://schemas.openxmlformats.org/officeDocument/2006/relationships/image" Target="../media/image43.png"/><Relationship Id="rId5" Type="http://schemas.openxmlformats.org/officeDocument/2006/relationships/image" Target="../media/image8.png"/><Relationship Id="rId15" Type="http://schemas.openxmlformats.org/officeDocument/2006/relationships/image" Target="../media/image54.svg"/><Relationship Id="rId10" Type="http://schemas.openxmlformats.org/officeDocument/2006/relationships/image" Target="../media/image52.svg"/><Relationship Id="rId4" Type="http://schemas.openxmlformats.org/officeDocument/2006/relationships/slideLayout" Target="../slideLayouts/slideLayout13.xml"/><Relationship Id="rId9" Type="http://schemas.openxmlformats.org/officeDocument/2006/relationships/image" Target="../media/image49.png"/><Relationship Id="rId14"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2.png"/><Relationship Id="rId18" Type="http://schemas.openxmlformats.org/officeDocument/2006/relationships/image" Target="../media/image55.png"/><Relationship Id="rId3" Type="http://schemas.openxmlformats.org/officeDocument/2006/relationships/tags" Target="../tags/tag25.xml"/><Relationship Id="rId7" Type="http://schemas.openxmlformats.org/officeDocument/2006/relationships/image" Target="../media/image8.png"/><Relationship Id="rId12" Type="http://schemas.openxmlformats.org/officeDocument/2006/relationships/image" Target="../media/image52.svg"/><Relationship Id="rId17" Type="http://schemas.openxmlformats.org/officeDocument/2006/relationships/image" Target="../media/image59.svg"/><Relationship Id="rId2" Type="http://schemas.openxmlformats.org/officeDocument/2006/relationships/control" Target="../activeX/activeX1.xml"/><Relationship Id="rId16" Type="http://schemas.openxmlformats.org/officeDocument/2006/relationships/image" Target="../media/image54.png"/><Relationship Id="rId1" Type="http://schemas.openxmlformats.org/officeDocument/2006/relationships/vmlDrawing" Target="../drawings/vmlDrawing1.vml"/><Relationship Id="rId6" Type="http://schemas.openxmlformats.org/officeDocument/2006/relationships/slideLayout" Target="../slideLayouts/slideLayout13.xml"/><Relationship Id="rId11" Type="http://schemas.openxmlformats.org/officeDocument/2006/relationships/image" Target="../media/image49.png"/><Relationship Id="rId5" Type="http://schemas.openxmlformats.org/officeDocument/2006/relationships/tags" Target="../tags/tag27.xml"/><Relationship Id="rId15" Type="http://schemas.openxmlformats.org/officeDocument/2006/relationships/image" Target="../media/image57.svg"/><Relationship Id="rId10" Type="http://schemas.openxmlformats.org/officeDocument/2006/relationships/image" Target="../media/image10.png"/><Relationship Id="rId19" Type="http://schemas.openxmlformats.org/officeDocument/2006/relationships/image" Target="../media/image52.wmf"/><Relationship Id="rId4" Type="http://schemas.openxmlformats.org/officeDocument/2006/relationships/tags" Target="../tags/tag26.xml"/><Relationship Id="rId9" Type="http://schemas.openxmlformats.org/officeDocument/2006/relationships/image" Target="../media/image9.png"/><Relationship Id="rId14"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2.png"/><Relationship Id="rId3" Type="http://schemas.openxmlformats.org/officeDocument/2006/relationships/image" Target="../media/image18.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56.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0.xml"/><Relationship Id="rId7" Type="http://schemas.openxmlformats.org/officeDocument/2006/relationships/image" Target="../media/image9.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29.png"/><Relationship Id="rId5" Type="http://schemas.openxmlformats.org/officeDocument/2006/relationships/image" Target="../media/image8.png"/><Relationship Id="rId10" Type="http://schemas.openxmlformats.org/officeDocument/2006/relationships/image" Target="../media/image58.jpeg"/><Relationship Id="rId4" Type="http://schemas.openxmlformats.org/officeDocument/2006/relationships/slideLayout" Target="../slideLayouts/slideLayout13.xml"/><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3.xml"/><Relationship Id="rId7" Type="http://schemas.openxmlformats.org/officeDocument/2006/relationships/image" Target="../media/image9.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29.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6.xml"/><Relationship Id="rId7" Type="http://schemas.openxmlformats.org/officeDocument/2006/relationships/image" Target="../media/image9.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29.png"/><Relationship Id="rId5" Type="http://schemas.openxmlformats.org/officeDocument/2006/relationships/image" Target="../media/image8.png"/><Relationship Id="rId10" Type="http://schemas.openxmlformats.org/officeDocument/2006/relationships/image" Target="../media/image60.png"/><Relationship Id="rId4" Type="http://schemas.openxmlformats.org/officeDocument/2006/relationships/slideLayout" Target="../slideLayouts/slideLayout13.xml"/><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9.xml"/><Relationship Id="rId7" Type="http://schemas.openxmlformats.org/officeDocument/2006/relationships/image" Target="../media/image9.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29.png"/><Relationship Id="rId5" Type="http://schemas.openxmlformats.org/officeDocument/2006/relationships/image" Target="../media/image8.png"/><Relationship Id="rId10" Type="http://schemas.openxmlformats.org/officeDocument/2006/relationships/image" Target="../media/image60.png"/><Relationship Id="rId4" Type="http://schemas.openxmlformats.org/officeDocument/2006/relationships/slideLayout" Target="../slideLayouts/slideLayout13.xml"/><Relationship Id="rId9"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42.xml"/><Relationship Id="rId7" Type="http://schemas.openxmlformats.org/officeDocument/2006/relationships/image" Target="../media/image9.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29.png"/><Relationship Id="rId5" Type="http://schemas.openxmlformats.org/officeDocument/2006/relationships/image" Target="../media/image8.png"/><Relationship Id="rId10" Type="http://schemas.openxmlformats.org/officeDocument/2006/relationships/image" Target="../media/image60.png"/><Relationship Id="rId4" Type="http://schemas.openxmlformats.org/officeDocument/2006/relationships/slideLayout" Target="../slideLayouts/slideLayout13.xml"/><Relationship Id="rId9"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45.xml"/><Relationship Id="rId7" Type="http://schemas.openxmlformats.org/officeDocument/2006/relationships/image" Target="../media/image9.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29.png"/><Relationship Id="rId5" Type="http://schemas.openxmlformats.org/officeDocument/2006/relationships/image" Target="../media/image8.png"/><Relationship Id="rId10" Type="http://schemas.openxmlformats.org/officeDocument/2006/relationships/image" Target="../media/image60.png"/><Relationship Id="rId4" Type="http://schemas.openxmlformats.org/officeDocument/2006/relationships/slideLayout" Target="../slideLayouts/slideLayout13.xml"/><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Layout" Target="../slideLayouts/slideLayout3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48.xml"/><Relationship Id="rId7" Type="http://schemas.openxmlformats.org/officeDocument/2006/relationships/image" Target="../media/image9.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29.png"/><Relationship Id="rId5" Type="http://schemas.openxmlformats.org/officeDocument/2006/relationships/image" Target="../media/image8.png"/><Relationship Id="rId10" Type="http://schemas.openxmlformats.org/officeDocument/2006/relationships/image" Target="../media/image60.png"/><Relationship Id="rId4" Type="http://schemas.openxmlformats.org/officeDocument/2006/relationships/slideLayout" Target="../slideLayouts/slideLayout13.xml"/><Relationship Id="rId9" Type="http://schemas.openxmlformats.org/officeDocument/2006/relationships/image" Target="../media/image64.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51.xml"/><Relationship Id="rId7" Type="http://schemas.openxmlformats.org/officeDocument/2006/relationships/image" Target="../media/image9.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29.png"/><Relationship Id="rId5" Type="http://schemas.openxmlformats.org/officeDocument/2006/relationships/image" Target="../media/image8.png"/><Relationship Id="rId10" Type="http://schemas.openxmlformats.org/officeDocument/2006/relationships/image" Target="../media/image66.png"/><Relationship Id="rId4" Type="http://schemas.openxmlformats.org/officeDocument/2006/relationships/slideLayout" Target="../slideLayouts/slideLayout13.xml"/><Relationship Id="rId9" Type="http://schemas.openxmlformats.org/officeDocument/2006/relationships/image" Target="../media/image65.pn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84.svg"/><Relationship Id="rId18" Type="http://schemas.openxmlformats.org/officeDocument/2006/relationships/image" Target="../media/image89.svg"/><Relationship Id="rId3" Type="http://schemas.openxmlformats.org/officeDocument/2006/relationships/image" Target="../media/image68.png"/><Relationship Id="rId21" Type="http://schemas.openxmlformats.org/officeDocument/2006/relationships/image" Target="../media/image78.png"/><Relationship Id="rId7" Type="http://schemas.openxmlformats.org/officeDocument/2006/relationships/image" Target="../media/image78.svg"/><Relationship Id="rId12" Type="http://schemas.openxmlformats.org/officeDocument/2006/relationships/image" Target="../media/image73.png"/><Relationship Id="rId17" Type="http://schemas.openxmlformats.org/officeDocument/2006/relationships/image" Target="../media/image76.png"/><Relationship Id="rId2" Type="http://schemas.openxmlformats.org/officeDocument/2006/relationships/image" Target="../media/image67.png"/><Relationship Id="rId16" Type="http://schemas.openxmlformats.org/officeDocument/2006/relationships/image" Target="../media/image75.png"/><Relationship Id="rId20" Type="http://schemas.openxmlformats.org/officeDocument/2006/relationships/image" Target="../media/image91.svg"/><Relationship Id="rId1" Type="http://schemas.openxmlformats.org/officeDocument/2006/relationships/slideLayout" Target="../slideLayouts/slideLayout46.xml"/><Relationship Id="rId6" Type="http://schemas.openxmlformats.org/officeDocument/2006/relationships/image" Target="../media/image70.png"/><Relationship Id="rId11" Type="http://schemas.openxmlformats.org/officeDocument/2006/relationships/image" Target="../media/image82.svg"/><Relationship Id="rId5" Type="http://schemas.openxmlformats.org/officeDocument/2006/relationships/image" Target="../media/image76.svg"/><Relationship Id="rId15" Type="http://schemas.openxmlformats.org/officeDocument/2006/relationships/image" Target="../media/image86.svg"/><Relationship Id="rId23" Type="http://schemas.openxmlformats.org/officeDocument/2006/relationships/image" Target="../media/image79.png"/><Relationship Id="rId10" Type="http://schemas.openxmlformats.org/officeDocument/2006/relationships/image" Target="../media/image72.png"/><Relationship Id="rId19" Type="http://schemas.openxmlformats.org/officeDocument/2006/relationships/image" Target="../media/image77.png"/><Relationship Id="rId4" Type="http://schemas.openxmlformats.org/officeDocument/2006/relationships/image" Target="../media/image69.png"/><Relationship Id="rId9" Type="http://schemas.openxmlformats.org/officeDocument/2006/relationships/image" Target="../media/image80.svg"/><Relationship Id="rId14" Type="http://schemas.openxmlformats.org/officeDocument/2006/relationships/image" Target="../media/image74.png"/><Relationship Id="rId22" Type="http://schemas.openxmlformats.org/officeDocument/2006/relationships/image" Target="../media/image93.sv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6.xml"/><Relationship Id="rId6" Type="http://schemas.openxmlformats.org/officeDocument/2006/relationships/image" Target="../media/image83.png"/><Relationship Id="rId5" Type="http://schemas.openxmlformats.org/officeDocument/2006/relationships/image" Target="../media/image82.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54.xml"/><Relationship Id="rId7" Type="http://schemas.openxmlformats.org/officeDocument/2006/relationships/image" Target="../media/image9.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29.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57.xml"/><Relationship Id="rId7" Type="http://schemas.openxmlformats.org/officeDocument/2006/relationships/image" Target="../media/image9.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29.png"/><Relationship Id="rId5" Type="http://schemas.openxmlformats.org/officeDocument/2006/relationships/image" Target="../media/image8.png"/><Relationship Id="rId4"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8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Layout" Target="../slideLayouts/slideLayout3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60.xml"/><Relationship Id="rId7" Type="http://schemas.openxmlformats.org/officeDocument/2006/relationships/image" Target="../media/image9.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29.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60.png"/></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63.xml"/><Relationship Id="rId7" Type="http://schemas.openxmlformats.org/officeDocument/2006/relationships/image" Target="../media/image9.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29.png"/><Relationship Id="rId5" Type="http://schemas.openxmlformats.org/officeDocument/2006/relationships/image" Target="../media/image8.png"/><Relationship Id="rId10" Type="http://schemas.openxmlformats.org/officeDocument/2006/relationships/image" Target="../media/image85.png"/><Relationship Id="rId4" Type="http://schemas.openxmlformats.org/officeDocument/2006/relationships/slideLayout" Target="../slideLayouts/slideLayout13.xml"/><Relationship Id="rId9" Type="http://schemas.openxmlformats.org/officeDocument/2006/relationships/image" Target="../media/image60.pn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66.xml"/><Relationship Id="rId7" Type="http://schemas.openxmlformats.org/officeDocument/2006/relationships/image" Target="../media/image29.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8.png"/><Relationship Id="rId5" Type="http://schemas.openxmlformats.org/officeDocument/2006/relationships/audio" Target="../media/audio1.wav"/><Relationship Id="rId10" Type="http://schemas.openxmlformats.org/officeDocument/2006/relationships/image" Target="../media/image86.png"/><Relationship Id="rId4" Type="http://schemas.openxmlformats.org/officeDocument/2006/relationships/slideLayout" Target="../slideLayouts/slideLayout13.xml"/><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3.xml"/><Relationship Id="rId7" Type="http://schemas.openxmlformats.org/officeDocument/2006/relationships/image" Target="../media/image2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png"/><Relationship Id="rId11" Type="http://schemas.openxmlformats.org/officeDocument/2006/relationships/image" Target="../media/image31.png"/><Relationship Id="rId5" Type="http://schemas.openxmlformats.org/officeDocument/2006/relationships/notesSlide" Target="../notesSlides/notesSlide2.xml"/><Relationship Id="rId10" Type="http://schemas.openxmlformats.org/officeDocument/2006/relationships/image" Target="../media/image30.png"/><Relationship Id="rId4" Type="http://schemas.openxmlformats.org/officeDocument/2006/relationships/slideLayout" Target="../slideLayouts/slideLayout13.xml"/><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2.png"/><Relationship Id="rId3" Type="http://schemas.openxmlformats.org/officeDocument/2006/relationships/image" Target="../media/image18.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image" Target="../media/image1.png"/><Relationship Id="rId1" Type="http://schemas.openxmlformats.org/officeDocument/2006/relationships/slideLayout" Target="../slideLayouts/slideLayout3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4.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6.xml"/><Relationship Id="rId7" Type="http://schemas.openxmlformats.org/officeDocument/2006/relationships/image" Target="../media/image9.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9.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xml"/><Relationship Id="rId7" Type="http://schemas.openxmlformats.org/officeDocument/2006/relationships/image" Target="../media/image9.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9.png"/><Relationship Id="rId5" Type="http://schemas.openxmlformats.org/officeDocument/2006/relationships/image" Target="../media/image8.png"/><Relationship Id="rId4"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9.png"/><Relationship Id="rId3" Type="http://schemas.openxmlformats.org/officeDocument/2006/relationships/tags" Target="../tags/tag12.xml"/><Relationship Id="rId7" Type="http://schemas.openxmlformats.org/officeDocument/2006/relationships/image" Target="../media/image29.png"/><Relationship Id="rId12" Type="http://schemas.openxmlformats.org/officeDocument/2006/relationships/image" Target="../media/image38.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8.png"/><Relationship Id="rId11" Type="http://schemas.openxmlformats.org/officeDocument/2006/relationships/image" Target="../media/image37.png"/><Relationship Id="rId5" Type="http://schemas.openxmlformats.org/officeDocument/2006/relationships/audio" Target="../media/audio1.wav"/><Relationship Id="rId10" Type="http://schemas.openxmlformats.org/officeDocument/2006/relationships/image" Target="../media/image36.png"/><Relationship Id="rId4" Type="http://schemas.openxmlformats.org/officeDocument/2006/relationships/slideLayout" Target="../slideLayouts/slideLayout13.xml"/><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5.xml"/><Relationship Id="rId7" Type="http://schemas.openxmlformats.org/officeDocument/2006/relationships/image" Target="../media/image9.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9.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8.xml"/><Relationship Id="rId7" Type="http://schemas.openxmlformats.org/officeDocument/2006/relationships/image" Target="../media/image9.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9.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pic>
        <p:nvPicPr>
          <p:cNvPr id="6" name="Picture 5" descr="A child and child planting a plant&#10;&#10;Description automatically generated">
            <a:extLst>
              <a:ext uri="{FF2B5EF4-FFF2-40B4-BE49-F238E27FC236}">
                <a16:creationId xmlns:a16="http://schemas.microsoft.com/office/drawing/2014/main" id="{078168B1-0593-BE61-85C6-085A8AE692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624" y="-857250"/>
            <a:ext cx="3609975" cy="3609975"/>
          </a:xfrm>
          <a:prstGeom prst="rect">
            <a:avLst/>
          </a:prstGeom>
        </p:spPr>
      </p:pic>
      <p:sp>
        <p:nvSpPr>
          <p:cNvPr id="8" name="文本框 21">
            <a:extLst>
              <a:ext uri="{FF2B5EF4-FFF2-40B4-BE49-F238E27FC236}">
                <a16:creationId xmlns:a16="http://schemas.microsoft.com/office/drawing/2014/main" id="{1F0DE78F-91C0-0F06-0083-F110E6783459}"/>
              </a:ext>
            </a:extLst>
          </p:cNvPr>
          <p:cNvSpPr txBox="1"/>
          <p:nvPr/>
        </p:nvSpPr>
        <p:spPr>
          <a:xfrm>
            <a:off x="2725527" y="538794"/>
            <a:ext cx="6799423" cy="646331"/>
          </a:xfrm>
          <a:prstGeom prst="rect">
            <a:avLst/>
          </a:prstGeom>
          <a:noFill/>
        </p:spPr>
        <p:txBody>
          <a:bodyPr wrap="square" rtlCol="0">
            <a:spAutoFit/>
          </a:bodyPr>
          <a:lstStyle/>
          <a:p>
            <a:pPr algn="ctr"/>
            <a:r>
              <a:rPr lang="en-US" altLang="zh-CN" sz="3600" b="1" dirty="0" err="1">
                <a:ln w="12700">
                  <a:noFill/>
                </a:ln>
                <a:solidFill>
                  <a:schemeClr val="bg1"/>
                </a:solidFill>
                <a:latin typeface="+mj-lt"/>
                <a:ea typeface="微软雅黑" panose="020B0503020204020204" pitchFamily="34" charset="-122"/>
              </a:rPr>
              <a:t>Thứ</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ngày</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tháng</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năm</a:t>
            </a:r>
            <a:r>
              <a:rPr lang="en-US" altLang="zh-CN" sz="3600" b="1" dirty="0">
                <a:ln w="12700">
                  <a:noFill/>
                </a:ln>
                <a:solidFill>
                  <a:schemeClr val="bg1"/>
                </a:solidFill>
                <a:latin typeface="+mj-lt"/>
                <a:ea typeface="微软雅黑" panose="020B0503020204020204" pitchFamily="34" charset="-122"/>
              </a:rPr>
              <a:t> …</a:t>
            </a:r>
            <a:endParaRPr lang="zh-CN" altLang="en-US" sz="3600" b="1" dirty="0">
              <a:ln w="12700">
                <a:noFill/>
              </a:ln>
              <a:solidFill>
                <a:schemeClr val="bg1"/>
              </a:solidFill>
              <a:latin typeface="+mj-lt"/>
              <a:ea typeface="微软雅黑" panose="020B0503020204020204" pitchFamily="34" charset="-122"/>
            </a:endParaRPr>
          </a:p>
        </p:txBody>
      </p:sp>
      <p:pic>
        <p:nvPicPr>
          <p:cNvPr id="7" name="Picture 6">
            <a:extLst>
              <a:ext uri="{FF2B5EF4-FFF2-40B4-BE49-F238E27FC236}">
                <a16:creationId xmlns:a16="http://schemas.microsoft.com/office/drawing/2014/main" id="{0F0AA6F5-334B-DED9-1FC6-D0ABF400E329}"/>
              </a:ext>
            </a:extLst>
          </p:cNvPr>
          <p:cNvPicPr>
            <a:picLocks noChangeAspect="1"/>
          </p:cNvPicPr>
          <p:nvPr/>
        </p:nvPicPr>
        <p:blipFill>
          <a:blip r:embed="rId7"/>
          <a:stretch>
            <a:fillRect/>
          </a:stretch>
        </p:blipFill>
        <p:spPr>
          <a:xfrm>
            <a:off x="4358517" y="1194334"/>
            <a:ext cx="2865368" cy="1072989"/>
          </a:xfrm>
          <a:prstGeom prst="rect">
            <a:avLst/>
          </a:prstGeom>
        </p:spPr>
      </p:pic>
      <p:pic>
        <p:nvPicPr>
          <p:cNvPr id="14" name="Picture 13">
            <a:extLst>
              <a:ext uri="{FF2B5EF4-FFF2-40B4-BE49-F238E27FC236}">
                <a16:creationId xmlns:a16="http://schemas.microsoft.com/office/drawing/2014/main" id="{4EB0A61C-D62C-943F-4447-B2213084E87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43000" y="1815873"/>
            <a:ext cx="2621948" cy="1569584"/>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0DAD0F04-858E-D9FC-32DE-FD183680AF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1181FBE5-9E14-5BD6-2BA5-9038219AAC8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884229" y="5682344"/>
            <a:ext cx="1066799" cy="1066799"/>
          </a:xfrm>
          <a:prstGeom prst="rect">
            <a:avLst/>
          </a:prstGeom>
        </p:spPr>
      </p:pic>
      <p:sp>
        <p:nvSpPr>
          <p:cNvPr id="10" name="Freeform 5">
            <a:extLst>
              <a:ext uri="{FF2B5EF4-FFF2-40B4-BE49-F238E27FC236}">
                <a16:creationId xmlns:a16="http://schemas.microsoft.com/office/drawing/2014/main" id="{9490D248-DB37-865A-48D4-DF092B0C6967}"/>
              </a:ext>
            </a:extLst>
          </p:cNvPr>
          <p:cNvSpPr/>
          <p:nvPr/>
        </p:nvSpPr>
        <p:spPr>
          <a:xfrm>
            <a:off x="10163904" y="0"/>
            <a:ext cx="1183005" cy="4114800"/>
          </a:xfrm>
          <a:custGeom>
            <a:avLst/>
            <a:gdLst/>
            <a:ahLst/>
            <a:cxnLst/>
            <a:rect l="l" t="t" r="r" b="b"/>
            <a:pathLst>
              <a:path w="1183005" h="4114800">
                <a:moveTo>
                  <a:pt x="0" y="0"/>
                </a:moveTo>
                <a:lnTo>
                  <a:pt x="1183005" y="0"/>
                </a:lnTo>
                <a:lnTo>
                  <a:pt x="1183005"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2" name="Freeform 2">
            <a:extLst>
              <a:ext uri="{FF2B5EF4-FFF2-40B4-BE49-F238E27FC236}">
                <a16:creationId xmlns:a16="http://schemas.microsoft.com/office/drawing/2014/main" id="{50DFAE42-3056-880C-DF1A-44ED65D8D608}"/>
              </a:ext>
            </a:extLst>
          </p:cNvPr>
          <p:cNvSpPr/>
          <p:nvPr/>
        </p:nvSpPr>
        <p:spPr>
          <a:xfrm flipH="1">
            <a:off x="-285750" y="4103370"/>
            <a:ext cx="2446020" cy="2640330"/>
          </a:xfrm>
          <a:custGeom>
            <a:avLst/>
            <a:gdLst/>
            <a:ahLst/>
            <a:cxnLst/>
            <a:rect l="l" t="t" r="r" b="b"/>
            <a:pathLst>
              <a:path w="8270955" h="8229600">
                <a:moveTo>
                  <a:pt x="0" y="0"/>
                </a:moveTo>
                <a:lnTo>
                  <a:pt x="8270954" y="0"/>
                </a:lnTo>
                <a:lnTo>
                  <a:pt x="8270954" y="8229600"/>
                </a:lnTo>
                <a:lnTo>
                  <a:pt x="0" y="8229600"/>
                </a:lnTo>
                <a:lnTo>
                  <a:pt x="0" y="0"/>
                </a:lnTo>
                <a:close/>
              </a:path>
            </a:pathLst>
          </a:custGeom>
          <a:blipFill>
            <a:blip r:embed="rId12"/>
            <a:stretch>
              <a:fillRect/>
            </a:stretch>
          </a:blipFill>
        </p:spPr>
        <p:txBody>
          <a:bodyPr/>
          <a:lstStyle/>
          <a:p>
            <a:endParaRPr lang="en-US"/>
          </a:p>
        </p:txBody>
      </p:sp>
      <p:pic>
        <p:nvPicPr>
          <p:cNvPr id="15" name="Picture 14">
            <a:extLst>
              <a:ext uri="{FF2B5EF4-FFF2-40B4-BE49-F238E27FC236}">
                <a16:creationId xmlns:a16="http://schemas.microsoft.com/office/drawing/2014/main" id="{1D4B31D6-09DF-BD66-4883-1AB63D3542B1}"/>
              </a:ext>
            </a:extLst>
          </p:cNvPr>
          <p:cNvPicPr>
            <a:picLocks noChangeAspect="1"/>
          </p:cNvPicPr>
          <p:nvPr/>
        </p:nvPicPr>
        <p:blipFill>
          <a:blip r:embed="rId13"/>
          <a:stretch>
            <a:fillRect/>
          </a:stretch>
        </p:blipFill>
        <p:spPr>
          <a:xfrm>
            <a:off x="2777156" y="2778106"/>
            <a:ext cx="7712108" cy="3359187"/>
          </a:xfrm>
          <a:prstGeom prst="rect">
            <a:avLst/>
          </a:prstGeom>
        </p:spPr>
      </p:pic>
      <p:pic>
        <p:nvPicPr>
          <p:cNvPr id="2" name="Picture 1" descr="A green and white logo&#10;&#10;AI-generated content may be incorrect.">
            <a:extLst>
              <a:ext uri="{FF2B5EF4-FFF2-40B4-BE49-F238E27FC236}">
                <a16:creationId xmlns:a16="http://schemas.microsoft.com/office/drawing/2014/main" id="{7265FEF7-465D-2D09-8FFB-57301390CD1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23984" y="1354866"/>
            <a:ext cx="1370981" cy="13709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endParaRPr>
            </a:p>
          </p:txBody>
        </p:sp>
      </p:grpSp>
      <p:sp>
        <p:nvSpPr>
          <p:cNvPr id="5" name="Freeform 18">
            <a:extLst>
              <a:ext uri="{FF2B5EF4-FFF2-40B4-BE49-F238E27FC236}">
                <a16:creationId xmlns:a16="http://schemas.microsoft.com/office/drawing/2014/main" id="{FDC50938-8142-9AD2-42D3-CEDB03D4D9B7}"/>
              </a:ext>
            </a:extLst>
          </p:cNvPr>
          <p:cNvSpPr/>
          <p:nvPr/>
        </p:nvSpPr>
        <p:spPr>
          <a:xfrm>
            <a:off x="3307434" y="2659265"/>
            <a:ext cx="5094636" cy="2228903"/>
          </a:xfrm>
          <a:custGeom>
            <a:avLst/>
            <a:gdLst/>
            <a:ahLst/>
            <a:cxnLst/>
            <a:rect l="l" t="t" r="r" b="b"/>
            <a:pathLst>
              <a:path w="5094636" h="2228903">
                <a:moveTo>
                  <a:pt x="0" y="0"/>
                </a:moveTo>
                <a:lnTo>
                  <a:pt x="5094636" y="0"/>
                </a:lnTo>
                <a:lnTo>
                  <a:pt x="5094636" y="2228903"/>
                </a:lnTo>
                <a:lnTo>
                  <a:pt x="0" y="2228903"/>
                </a:lnTo>
                <a:lnTo>
                  <a:pt x="0" y="0"/>
                </a:lnTo>
                <a:close/>
              </a:path>
            </a:pathLst>
          </a:custGeom>
          <a:blipFill>
            <a:blip r:embed="rId9"/>
            <a:stretch>
              <a:fillRect/>
            </a:stretch>
          </a:blipFill>
        </p:spPr>
        <p:txBody>
          <a:bodyPr/>
          <a:lstStyle/>
          <a:p>
            <a:endParaRPr lang="vi-VN">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785897FC-D3D7-5AD3-8AB6-9DB59663892D}"/>
              </a:ext>
            </a:extLst>
          </p:cNvPr>
          <p:cNvGrpSpPr/>
          <p:nvPr/>
        </p:nvGrpSpPr>
        <p:grpSpPr>
          <a:xfrm>
            <a:off x="6136626" y="3342819"/>
            <a:ext cx="5655839" cy="3019996"/>
            <a:chOff x="6096000" y="2933765"/>
            <a:chExt cx="5655839" cy="3019996"/>
          </a:xfrm>
        </p:grpSpPr>
        <p:sp>
          <p:nvSpPr>
            <p:cNvPr id="9" name="Rectangle: Rounded Corners 8">
              <a:extLst>
                <a:ext uri="{FF2B5EF4-FFF2-40B4-BE49-F238E27FC236}">
                  <a16:creationId xmlns:a16="http://schemas.microsoft.com/office/drawing/2014/main" id="{2658F049-0B65-D34F-4086-DB33700C5B36}"/>
                </a:ext>
              </a:extLst>
            </p:cNvPr>
            <p:cNvSpPr/>
            <p:nvPr/>
          </p:nvSpPr>
          <p:spPr>
            <a:xfrm>
              <a:off x="6096000"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1.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3.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3A998B19-E433-D374-F784-C037C262887B}"/>
                </a:ext>
              </a:extLst>
            </p:cNvPr>
            <p:cNvGrpSpPr/>
            <p:nvPr/>
          </p:nvGrpSpPr>
          <p:grpSpPr>
            <a:xfrm>
              <a:off x="8176249" y="4093402"/>
              <a:ext cx="1583311" cy="469963"/>
              <a:chOff x="3005213" y="4285889"/>
              <a:chExt cx="1583311" cy="469963"/>
            </a:xfrm>
          </p:grpSpPr>
          <p:pic>
            <p:nvPicPr>
              <p:cNvPr id="22" name="Picture 21">
                <a:extLst>
                  <a:ext uri="{FF2B5EF4-FFF2-40B4-BE49-F238E27FC236}">
                    <a16:creationId xmlns:a16="http://schemas.microsoft.com/office/drawing/2014/main" id="{BA704014-A05C-99CC-6902-99DCFD3C3BF7}"/>
                  </a:ext>
                </a:extLst>
              </p:cNvPr>
              <p:cNvPicPr>
                <a:picLocks noChangeAspect="1"/>
              </p:cNvPicPr>
              <p:nvPr/>
            </p:nvPicPr>
            <p:blipFill>
              <a:blip r:embed="rId10"/>
              <a:stretch>
                <a:fillRect/>
              </a:stretch>
            </p:blipFill>
            <p:spPr>
              <a:xfrm>
                <a:off x="3561887" y="4285889"/>
                <a:ext cx="469963" cy="469963"/>
              </a:xfrm>
              <a:prstGeom prst="rect">
                <a:avLst/>
              </a:prstGeom>
            </p:spPr>
          </p:pic>
          <p:pic>
            <p:nvPicPr>
              <p:cNvPr id="23" name="Picture 22">
                <a:extLst>
                  <a:ext uri="{FF2B5EF4-FFF2-40B4-BE49-F238E27FC236}">
                    <a16:creationId xmlns:a16="http://schemas.microsoft.com/office/drawing/2014/main" id="{6B26258A-640A-E376-19F4-456039A6FE87}"/>
                  </a:ext>
                </a:extLst>
              </p:cNvPr>
              <p:cNvPicPr>
                <a:picLocks noChangeAspect="1"/>
              </p:cNvPicPr>
              <p:nvPr/>
            </p:nvPicPr>
            <p:blipFill>
              <a:blip r:embed="rId11"/>
              <a:stretch>
                <a:fillRect/>
              </a:stretch>
            </p:blipFill>
            <p:spPr>
              <a:xfrm>
                <a:off x="3005213" y="4285889"/>
                <a:ext cx="469963" cy="469963"/>
              </a:xfrm>
              <a:prstGeom prst="rect">
                <a:avLst/>
              </a:prstGeom>
            </p:spPr>
          </p:pic>
          <p:pic>
            <p:nvPicPr>
              <p:cNvPr id="24" name="Picture 23">
                <a:extLst>
                  <a:ext uri="{FF2B5EF4-FFF2-40B4-BE49-F238E27FC236}">
                    <a16:creationId xmlns:a16="http://schemas.microsoft.com/office/drawing/2014/main" id="{D9EED549-D3BD-90FA-B33D-75B76FC66F2D}"/>
                  </a:ext>
                </a:extLst>
              </p:cNvPr>
              <p:cNvPicPr>
                <a:picLocks noChangeAspect="1"/>
              </p:cNvPicPr>
              <p:nvPr/>
            </p:nvPicPr>
            <p:blipFill>
              <a:blip r:embed="rId12"/>
              <a:stretch>
                <a:fillRect/>
              </a:stretch>
            </p:blipFill>
            <p:spPr>
              <a:xfrm>
                <a:off x="4118561" y="4285889"/>
                <a:ext cx="469963" cy="469963"/>
              </a:xfrm>
              <a:prstGeom prst="rect">
                <a:avLst/>
              </a:prstGeom>
            </p:spPr>
          </p:pic>
        </p:grpSp>
        <p:grpSp>
          <p:nvGrpSpPr>
            <p:cNvPr id="12" name="Group 11">
              <a:extLst>
                <a:ext uri="{FF2B5EF4-FFF2-40B4-BE49-F238E27FC236}">
                  <a16:creationId xmlns:a16="http://schemas.microsoft.com/office/drawing/2014/main" id="{8A5FEDAC-6330-9FDF-1CA8-E9F73F82C95D}"/>
                </a:ext>
              </a:extLst>
            </p:cNvPr>
            <p:cNvGrpSpPr/>
            <p:nvPr/>
          </p:nvGrpSpPr>
          <p:grpSpPr>
            <a:xfrm>
              <a:off x="8282940" y="4669127"/>
              <a:ext cx="1583311" cy="469963"/>
              <a:chOff x="3005213" y="4285889"/>
              <a:chExt cx="1583311" cy="469963"/>
            </a:xfrm>
          </p:grpSpPr>
          <p:pic>
            <p:nvPicPr>
              <p:cNvPr id="19" name="Picture 18">
                <a:extLst>
                  <a:ext uri="{FF2B5EF4-FFF2-40B4-BE49-F238E27FC236}">
                    <a16:creationId xmlns:a16="http://schemas.microsoft.com/office/drawing/2014/main" id="{D47057F2-AB3C-E2F7-281E-2C09B26F3CB3}"/>
                  </a:ext>
                </a:extLst>
              </p:cNvPr>
              <p:cNvPicPr>
                <a:picLocks noChangeAspect="1"/>
              </p:cNvPicPr>
              <p:nvPr/>
            </p:nvPicPr>
            <p:blipFill>
              <a:blip r:embed="rId10"/>
              <a:stretch>
                <a:fillRect/>
              </a:stretch>
            </p:blipFill>
            <p:spPr>
              <a:xfrm>
                <a:off x="3561887" y="4285889"/>
                <a:ext cx="469963" cy="469963"/>
              </a:xfrm>
              <a:prstGeom prst="rect">
                <a:avLst/>
              </a:prstGeom>
            </p:spPr>
          </p:pic>
          <p:pic>
            <p:nvPicPr>
              <p:cNvPr id="20" name="Picture 19">
                <a:extLst>
                  <a:ext uri="{FF2B5EF4-FFF2-40B4-BE49-F238E27FC236}">
                    <a16:creationId xmlns:a16="http://schemas.microsoft.com/office/drawing/2014/main" id="{AF9DF275-59BD-7FF0-4CF5-A51A862D888A}"/>
                  </a:ext>
                </a:extLst>
              </p:cNvPr>
              <p:cNvPicPr>
                <a:picLocks noChangeAspect="1"/>
              </p:cNvPicPr>
              <p:nvPr/>
            </p:nvPicPr>
            <p:blipFill>
              <a:blip r:embed="rId11"/>
              <a:stretch>
                <a:fillRect/>
              </a:stretch>
            </p:blipFill>
            <p:spPr>
              <a:xfrm>
                <a:off x="3005213" y="4285889"/>
                <a:ext cx="469963" cy="469963"/>
              </a:xfrm>
              <a:prstGeom prst="rect">
                <a:avLst/>
              </a:prstGeom>
            </p:spPr>
          </p:pic>
          <p:pic>
            <p:nvPicPr>
              <p:cNvPr id="21" name="Picture 20">
                <a:extLst>
                  <a:ext uri="{FF2B5EF4-FFF2-40B4-BE49-F238E27FC236}">
                    <a16:creationId xmlns:a16="http://schemas.microsoft.com/office/drawing/2014/main" id="{C7F11FE1-9FCD-03E8-5EDA-499CD68E6A20}"/>
                  </a:ext>
                </a:extLst>
              </p:cNvPr>
              <p:cNvPicPr>
                <a:picLocks noChangeAspect="1"/>
              </p:cNvPicPr>
              <p:nvPr/>
            </p:nvPicPr>
            <p:blipFill>
              <a:blip r:embed="rId12"/>
              <a:stretch>
                <a:fillRect/>
              </a:stretch>
            </p:blipFill>
            <p:spPr>
              <a:xfrm>
                <a:off x="4118561" y="4285889"/>
                <a:ext cx="469963" cy="469963"/>
              </a:xfrm>
              <a:prstGeom prst="rect">
                <a:avLst/>
              </a:prstGeom>
            </p:spPr>
          </p:pic>
        </p:grpSp>
        <p:grpSp>
          <p:nvGrpSpPr>
            <p:cNvPr id="14" name="Group 13">
              <a:extLst>
                <a:ext uri="{FF2B5EF4-FFF2-40B4-BE49-F238E27FC236}">
                  <a16:creationId xmlns:a16="http://schemas.microsoft.com/office/drawing/2014/main" id="{B8A8F5DF-B919-0AB0-C441-AD6E5D279963}"/>
                </a:ext>
              </a:extLst>
            </p:cNvPr>
            <p:cNvGrpSpPr/>
            <p:nvPr/>
          </p:nvGrpSpPr>
          <p:grpSpPr>
            <a:xfrm>
              <a:off x="9714727" y="5173990"/>
              <a:ext cx="1583311" cy="469963"/>
              <a:chOff x="2912616" y="4204867"/>
              <a:chExt cx="1583311" cy="469963"/>
            </a:xfrm>
          </p:grpSpPr>
          <p:pic>
            <p:nvPicPr>
              <p:cNvPr id="16" name="Picture 15">
                <a:extLst>
                  <a:ext uri="{FF2B5EF4-FFF2-40B4-BE49-F238E27FC236}">
                    <a16:creationId xmlns:a16="http://schemas.microsoft.com/office/drawing/2014/main" id="{44293D98-14E6-007F-431E-4CB1DCBBD9A9}"/>
                  </a:ext>
                </a:extLst>
              </p:cNvPr>
              <p:cNvPicPr>
                <a:picLocks noChangeAspect="1"/>
              </p:cNvPicPr>
              <p:nvPr/>
            </p:nvPicPr>
            <p:blipFill>
              <a:blip r:embed="rId10"/>
              <a:stretch>
                <a:fillRect/>
              </a:stretch>
            </p:blipFill>
            <p:spPr>
              <a:xfrm>
                <a:off x="3469290" y="4204867"/>
                <a:ext cx="469963" cy="469963"/>
              </a:xfrm>
              <a:prstGeom prst="rect">
                <a:avLst/>
              </a:prstGeom>
            </p:spPr>
          </p:pic>
          <p:pic>
            <p:nvPicPr>
              <p:cNvPr id="17" name="Picture 16">
                <a:extLst>
                  <a:ext uri="{FF2B5EF4-FFF2-40B4-BE49-F238E27FC236}">
                    <a16:creationId xmlns:a16="http://schemas.microsoft.com/office/drawing/2014/main" id="{B9A44460-239F-BDB7-0638-D7F23505B925}"/>
                  </a:ext>
                </a:extLst>
              </p:cNvPr>
              <p:cNvPicPr>
                <a:picLocks noChangeAspect="1"/>
              </p:cNvPicPr>
              <p:nvPr/>
            </p:nvPicPr>
            <p:blipFill>
              <a:blip r:embed="rId11"/>
              <a:stretch>
                <a:fillRect/>
              </a:stretch>
            </p:blipFill>
            <p:spPr>
              <a:xfrm>
                <a:off x="2912616" y="4204867"/>
                <a:ext cx="469963" cy="469963"/>
              </a:xfrm>
              <a:prstGeom prst="rect">
                <a:avLst/>
              </a:prstGeom>
            </p:spPr>
          </p:pic>
          <p:pic>
            <p:nvPicPr>
              <p:cNvPr id="18" name="Picture 17">
                <a:extLst>
                  <a:ext uri="{FF2B5EF4-FFF2-40B4-BE49-F238E27FC236}">
                    <a16:creationId xmlns:a16="http://schemas.microsoft.com/office/drawing/2014/main" id="{4EE17021-8DAD-7CA5-76E8-96F440DAD92C}"/>
                  </a:ext>
                </a:extLst>
              </p:cNvPr>
              <p:cNvPicPr>
                <a:picLocks noChangeAspect="1"/>
              </p:cNvPicPr>
              <p:nvPr/>
            </p:nvPicPr>
            <p:blipFill>
              <a:blip r:embed="rId12"/>
              <a:stretch>
                <a:fillRect/>
              </a:stretch>
            </p:blipFill>
            <p:spPr>
              <a:xfrm>
                <a:off x="4025964" y="4204867"/>
                <a:ext cx="469963" cy="469963"/>
              </a:xfrm>
              <a:prstGeom prst="rect">
                <a:avLst/>
              </a:prstGeom>
            </p:spPr>
          </p:pic>
        </p:grpSp>
        <p:sp>
          <p:nvSpPr>
            <p:cNvPr id="15" name="Rectangle: Rounded Corners 14">
              <a:extLst>
                <a:ext uri="{FF2B5EF4-FFF2-40B4-BE49-F238E27FC236}">
                  <a16:creationId xmlns:a16="http://schemas.microsoft.com/office/drawing/2014/main" id="{DBCC083C-311A-C966-4FF4-353851AA4DC3}"/>
                </a:ext>
              </a:extLst>
            </p:cNvPr>
            <p:cNvSpPr/>
            <p:nvPr/>
          </p:nvSpPr>
          <p:spPr>
            <a:xfrm>
              <a:off x="6297779" y="2933765"/>
              <a:ext cx="5454060"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Tiêu</a:t>
              </a:r>
              <a:r>
                <a:rPr kumimoji="0" lang="en-US" sz="4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đánh</a:t>
              </a:r>
              <a:r>
                <a:rPr kumimoji="0" lang="en-US" sz="4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giá</a:t>
              </a:r>
              <a:endParaRPr kumimoji="0" lang="en-US" sz="4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1BBFD57C-1FAE-E7CA-3CEC-B853CEEBD6E4}"/>
              </a:ext>
            </a:extLst>
          </p:cNvPr>
          <p:cNvGrpSpPr/>
          <p:nvPr/>
        </p:nvGrpSpPr>
        <p:grpSpPr>
          <a:xfrm>
            <a:off x="308078" y="3578282"/>
            <a:ext cx="5561110" cy="2784533"/>
            <a:chOff x="226098" y="3169228"/>
            <a:chExt cx="5561110" cy="2784533"/>
          </a:xfrm>
        </p:grpSpPr>
        <p:sp>
          <p:nvSpPr>
            <p:cNvPr id="26" name="Rectangle: Rounded Corners 25">
              <a:extLst>
                <a:ext uri="{FF2B5EF4-FFF2-40B4-BE49-F238E27FC236}">
                  <a16:creationId xmlns:a16="http://schemas.microsoft.com/office/drawing/2014/main" id="{55D04D80-90FC-F46C-3A5B-85346DFCD207}"/>
                </a:ext>
              </a:extLst>
            </p:cNvPr>
            <p:cNvSpPr/>
            <p:nvPr/>
          </p:nvSpPr>
          <p:spPr>
            <a:xfrm>
              <a:off x="226098"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Phân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công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theo</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đoạn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Tất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cả</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thành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viên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đều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Giải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nghĩa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cùng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nhau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7" name="Rectangle: Rounded Corners 26">
              <a:extLst>
                <a:ext uri="{FF2B5EF4-FFF2-40B4-BE49-F238E27FC236}">
                  <a16:creationId xmlns:a16="http://schemas.microsoft.com/office/drawing/2014/main" id="{7E7FCAA5-26AB-85AD-F872-B8A9BA2752CC}"/>
                </a:ext>
              </a:extLst>
            </p:cNvPr>
            <p:cNvSpPr/>
            <p:nvPr/>
          </p:nvSpPr>
          <p:spPr>
            <a:xfrm>
              <a:off x="1665655" y="3169228"/>
              <a:ext cx="2764691"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Yêu</a:t>
              </a:r>
              <a:r>
                <a:rPr kumimoji="0" lang="en-US" sz="2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Cầu</a:t>
              </a:r>
              <a:endParaRPr kumimoji="0" lang="en-US" sz="2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a16="http://schemas.microsoft.com/office/drawing/2014/main" id="{7A5E1111-C40D-AA61-0B12-58FCD788D193}"/>
                </a:ext>
              </a:extLst>
            </p:cNvPr>
            <p:cNvPicPr>
              <a:picLocks noChangeAspect="1"/>
            </p:cNvPicPr>
            <p:nvPr/>
          </p:nvPicPr>
          <p:blipFill>
            <a:blip r:embed="rId13"/>
            <a:stretch>
              <a:fillRect/>
            </a:stretch>
          </p:blipFill>
          <p:spPr>
            <a:xfrm flipH="1">
              <a:off x="324528" y="3950336"/>
              <a:ext cx="609091" cy="609091"/>
            </a:xfrm>
            <a:prstGeom prst="rect">
              <a:avLst/>
            </a:prstGeom>
          </p:spPr>
        </p:pic>
        <p:pic>
          <p:nvPicPr>
            <p:cNvPr id="31" name="Picture 30">
              <a:extLst>
                <a:ext uri="{FF2B5EF4-FFF2-40B4-BE49-F238E27FC236}">
                  <a16:creationId xmlns:a16="http://schemas.microsoft.com/office/drawing/2014/main" id="{029DF8CF-2114-5323-C60F-4BF7ADCE0804}"/>
                </a:ext>
              </a:extLst>
            </p:cNvPr>
            <p:cNvPicPr>
              <a:picLocks noChangeAspect="1"/>
            </p:cNvPicPr>
            <p:nvPr/>
          </p:nvPicPr>
          <p:blipFill>
            <a:blip r:embed="rId13"/>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965ED5FB-90C6-0E1D-DE7A-082A52605765}"/>
                </a:ext>
              </a:extLst>
            </p:cNvPr>
            <p:cNvPicPr>
              <a:picLocks noChangeAspect="1"/>
            </p:cNvPicPr>
            <p:nvPr/>
          </p:nvPicPr>
          <p:blipFill>
            <a:blip r:embed="rId13"/>
            <a:stretch>
              <a:fillRect/>
            </a:stretch>
          </p:blipFill>
          <p:spPr>
            <a:xfrm flipH="1">
              <a:off x="324528" y="5242918"/>
              <a:ext cx="609091" cy="609091"/>
            </a:xfrm>
            <a:prstGeom prst="rect">
              <a:avLst/>
            </a:prstGeom>
          </p:spPr>
        </p:pic>
      </p:grpSp>
      <p:pic>
        <p:nvPicPr>
          <p:cNvPr id="36" name="Picture 35">
            <a:extLst>
              <a:ext uri="{FF2B5EF4-FFF2-40B4-BE49-F238E27FC236}">
                <a16:creationId xmlns:a16="http://schemas.microsoft.com/office/drawing/2014/main" id="{7985F296-E283-E216-B69B-9A3F598B2333}"/>
              </a:ext>
            </a:extLst>
          </p:cNvPr>
          <p:cNvPicPr>
            <a:picLocks noChangeAspect="1"/>
          </p:cNvPicPr>
          <p:nvPr/>
        </p:nvPicPr>
        <p:blipFill>
          <a:blip r:embed="rId14"/>
          <a:stretch>
            <a:fillRect/>
          </a:stretch>
        </p:blipFill>
        <p:spPr>
          <a:xfrm>
            <a:off x="0" y="622635"/>
            <a:ext cx="12058933" cy="2353260"/>
          </a:xfrm>
          <a:prstGeom prst="rect">
            <a:avLst/>
          </a:prstGeom>
        </p:spPr>
      </p:pic>
      <p:sp>
        <p:nvSpPr>
          <p:cNvPr id="38" name="Freeform 11">
            <a:extLst>
              <a:ext uri="{FF2B5EF4-FFF2-40B4-BE49-F238E27FC236}">
                <a16:creationId xmlns:a16="http://schemas.microsoft.com/office/drawing/2014/main" id="{C34FF8A8-3C35-6651-811C-A84F06AE384C}"/>
              </a:ext>
            </a:extLst>
          </p:cNvPr>
          <p:cNvSpPr/>
          <p:nvPr/>
        </p:nvSpPr>
        <p:spPr>
          <a:xfrm>
            <a:off x="66533" y="1936334"/>
            <a:ext cx="2038436" cy="1749350"/>
          </a:xfrm>
          <a:custGeom>
            <a:avLst/>
            <a:gdLst/>
            <a:ahLst/>
            <a:cxnLst/>
            <a:rect l="l" t="t" r="r" b="b"/>
            <a:pathLst>
              <a:path w="4058221" h="4114800">
                <a:moveTo>
                  <a:pt x="0" y="0"/>
                </a:moveTo>
                <a:lnTo>
                  <a:pt x="4058222" y="0"/>
                </a:lnTo>
                <a:lnTo>
                  <a:pt x="4058222"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vi-VN">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217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endParaRPr>
            </a:p>
          </p:txBody>
        </p:sp>
      </p:grpSp>
      <p:sp>
        <p:nvSpPr>
          <p:cNvPr id="6" name="Freeform 2">
            <a:extLst>
              <a:ext uri="{FF2B5EF4-FFF2-40B4-BE49-F238E27FC236}">
                <a16:creationId xmlns:a16="http://schemas.microsoft.com/office/drawing/2014/main" id="{C31413B0-2C12-8742-80F1-1E194851C0DC}"/>
              </a:ext>
            </a:extLst>
          </p:cNvPr>
          <p:cNvSpPr/>
          <p:nvPr/>
        </p:nvSpPr>
        <p:spPr>
          <a:xfrm>
            <a:off x="8121778" y="1511300"/>
            <a:ext cx="5365622" cy="5352727"/>
          </a:xfrm>
          <a:custGeom>
            <a:avLst/>
            <a:gdLst/>
            <a:ahLst/>
            <a:cxnLst/>
            <a:rect l="l" t="t" r="r" b="b"/>
            <a:pathLst>
              <a:path w="4246041" h="4114800">
                <a:moveTo>
                  <a:pt x="0" y="0"/>
                </a:moveTo>
                <a:lnTo>
                  <a:pt x="4246041" y="0"/>
                </a:lnTo>
                <a:lnTo>
                  <a:pt x="4246041"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vi-VN">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2603E2ED-98AE-606C-4D6A-4910B32E1BAF}"/>
              </a:ext>
            </a:extLst>
          </p:cNvPr>
          <p:cNvGrpSpPr/>
          <p:nvPr/>
        </p:nvGrpSpPr>
        <p:grpSpPr>
          <a:xfrm>
            <a:off x="2356641" y="2649240"/>
            <a:ext cx="8003906" cy="3635813"/>
            <a:chOff x="4882939" y="3804755"/>
            <a:chExt cx="6206258" cy="2874404"/>
          </a:xfrm>
        </p:grpSpPr>
        <p:grpSp>
          <p:nvGrpSpPr>
            <p:cNvPr id="10" name="Group 9">
              <a:extLst>
                <a:ext uri="{FF2B5EF4-FFF2-40B4-BE49-F238E27FC236}">
                  <a16:creationId xmlns:a16="http://schemas.microsoft.com/office/drawing/2014/main" id="{5C985F8C-BFBF-08DD-2A74-C1C31DFF0FBF}"/>
                </a:ext>
              </a:extLst>
            </p:cNvPr>
            <p:cNvGrpSpPr/>
            <p:nvPr/>
          </p:nvGrpSpPr>
          <p:grpSpPr>
            <a:xfrm>
              <a:off x="4882939" y="3804755"/>
              <a:ext cx="6206258" cy="2874404"/>
              <a:chOff x="3017039" y="1242806"/>
              <a:chExt cx="6206258" cy="2874404"/>
            </a:xfrm>
          </p:grpSpPr>
          <p:sp>
            <p:nvSpPr>
              <p:cNvPr id="48" name="Rectangle: Rounded Corners 12">
                <a:extLst>
                  <a:ext uri="{FF2B5EF4-FFF2-40B4-BE49-F238E27FC236}">
                    <a16:creationId xmlns:a16="http://schemas.microsoft.com/office/drawing/2014/main" id="{86A26790-DC8C-21D5-ECDD-E80FB4C85763}"/>
                  </a:ext>
                </a:extLst>
              </p:cNvPr>
              <p:cNvSpPr/>
              <p:nvPr/>
            </p:nvSpPr>
            <p:spPr>
              <a:xfrm>
                <a:off x="3017039" y="1866302"/>
                <a:ext cx="6206258" cy="2250908"/>
              </a:xfrm>
              <a:custGeom>
                <a:avLst/>
                <a:gdLst>
                  <a:gd name="connsiteX0" fmla="*/ 0 w 6206258"/>
                  <a:gd name="connsiteY0" fmla="*/ 454052 h 2250908"/>
                  <a:gd name="connsiteX1" fmla="*/ 420157 w 6206258"/>
                  <a:gd name="connsiteY1" fmla="*/ 0 h 2250908"/>
                  <a:gd name="connsiteX2" fmla="*/ 962713 w 6206258"/>
                  <a:gd name="connsiteY2" fmla="*/ 0 h 2250908"/>
                  <a:gd name="connsiteX3" fmla="*/ 1397951 w 6206258"/>
                  <a:gd name="connsiteY3" fmla="*/ 0 h 2250908"/>
                  <a:gd name="connsiteX4" fmla="*/ 1886848 w 6206258"/>
                  <a:gd name="connsiteY4" fmla="*/ 0 h 2250908"/>
                  <a:gd name="connsiteX5" fmla="*/ 2590382 w 6206258"/>
                  <a:gd name="connsiteY5" fmla="*/ 0 h 2250908"/>
                  <a:gd name="connsiteX6" fmla="*/ 3025619 w 6206258"/>
                  <a:gd name="connsiteY6" fmla="*/ 0 h 2250908"/>
                  <a:gd name="connsiteX7" fmla="*/ 3460858 w 6206258"/>
                  <a:gd name="connsiteY7" fmla="*/ 0 h 2250908"/>
                  <a:gd name="connsiteX8" fmla="*/ 3896096 w 6206258"/>
                  <a:gd name="connsiteY8" fmla="*/ 0 h 2250908"/>
                  <a:gd name="connsiteX9" fmla="*/ 4492311 w 6206258"/>
                  <a:gd name="connsiteY9" fmla="*/ 0 h 2250908"/>
                  <a:gd name="connsiteX10" fmla="*/ 5088527 w 6206258"/>
                  <a:gd name="connsiteY10" fmla="*/ 0 h 2250908"/>
                  <a:gd name="connsiteX11" fmla="*/ 5786099 w 6206258"/>
                  <a:gd name="connsiteY11" fmla="*/ 0 h 2250908"/>
                  <a:gd name="connsiteX12" fmla="*/ 6206258 w 6206258"/>
                  <a:gd name="connsiteY12" fmla="*/ 454052 h 2250908"/>
                  <a:gd name="connsiteX13" fmla="*/ 6206258 w 6206258"/>
                  <a:gd name="connsiteY13" fmla="*/ 874797 h 2250908"/>
                  <a:gd name="connsiteX14" fmla="*/ 6206258 w 6206258"/>
                  <a:gd name="connsiteY14" fmla="*/ 1335825 h 2250908"/>
                  <a:gd name="connsiteX15" fmla="*/ 6206258 w 6206258"/>
                  <a:gd name="connsiteY15" fmla="*/ 1796854 h 2250908"/>
                  <a:gd name="connsiteX16" fmla="*/ 5786099 w 6206258"/>
                  <a:gd name="connsiteY16" fmla="*/ 2250908 h 2250908"/>
                  <a:gd name="connsiteX17" fmla="*/ 5136224 w 6206258"/>
                  <a:gd name="connsiteY17" fmla="*/ 2250908 h 2250908"/>
                  <a:gd name="connsiteX18" fmla="*/ 4593668 w 6206258"/>
                  <a:gd name="connsiteY18" fmla="*/ 2250908 h 2250908"/>
                  <a:gd name="connsiteX19" fmla="*/ 4104770 w 6206258"/>
                  <a:gd name="connsiteY19" fmla="*/ 2250908 h 2250908"/>
                  <a:gd name="connsiteX20" fmla="*/ 3669533 w 6206258"/>
                  <a:gd name="connsiteY20" fmla="*/ 2250908 h 2250908"/>
                  <a:gd name="connsiteX21" fmla="*/ 2965998 w 6206258"/>
                  <a:gd name="connsiteY21" fmla="*/ 2250908 h 2250908"/>
                  <a:gd name="connsiteX22" fmla="*/ 2369783 w 6206258"/>
                  <a:gd name="connsiteY22" fmla="*/ 2250908 h 2250908"/>
                  <a:gd name="connsiteX23" fmla="*/ 1827226 w 6206258"/>
                  <a:gd name="connsiteY23" fmla="*/ 2250908 h 2250908"/>
                  <a:gd name="connsiteX24" fmla="*/ 1177351 w 6206258"/>
                  <a:gd name="connsiteY24" fmla="*/ 2250908 h 2250908"/>
                  <a:gd name="connsiteX25" fmla="*/ 420157 w 6206258"/>
                  <a:gd name="connsiteY25" fmla="*/ 2250908 h 2250908"/>
                  <a:gd name="connsiteX26" fmla="*/ 0 w 6206258"/>
                  <a:gd name="connsiteY26" fmla="*/ 1796854 h 2250908"/>
                  <a:gd name="connsiteX27" fmla="*/ 0 w 6206258"/>
                  <a:gd name="connsiteY27" fmla="*/ 1376110 h 2250908"/>
                  <a:gd name="connsiteX28" fmla="*/ 0 w 6206258"/>
                  <a:gd name="connsiteY28" fmla="*/ 941937 h 2250908"/>
                  <a:gd name="connsiteX29" fmla="*/ 0 w 6206258"/>
                  <a:gd name="connsiteY29" fmla="*/ 454052 h 2250908"/>
                  <a:gd name="connsiteX0" fmla="*/ 0 w 6206258"/>
                  <a:gd name="connsiteY0" fmla="*/ 454052 h 2250908"/>
                  <a:gd name="connsiteX1" fmla="*/ 420157 w 6206258"/>
                  <a:gd name="connsiteY1" fmla="*/ 0 h 2250908"/>
                  <a:gd name="connsiteX2" fmla="*/ 1070032 w 6206258"/>
                  <a:gd name="connsiteY2" fmla="*/ 0 h 2250908"/>
                  <a:gd name="connsiteX3" fmla="*/ 1558930 w 6206258"/>
                  <a:gd name="connsiteY3" fmla="*/ 0 h 2250908"/>
                  <a:gd name="connsiteX4" fmla="*/ 2047826 w 6206258"/>
                  <a:gd name="connsiteY4" fmla="*/ 0 h 2250908"/>
                  <a:gd name="connsiteX5" fmla="*/ 2697702 w 6206258"/>
                  <a:gd name="connsiteY5" fmla="*/ 0 h 2250908"/>
                  <a:gd name="connsiteX6" fmla="*/ 3240258 w 6206258"/>
                  <a:gd name="connsiteY6" fmla="*/ 0 h 2250908"/>
                  <a:gd name="connsiteX7" fmla="*/ 3943792 w 6206258"/>
                  <a:gd name="connsiteY7" fmla="*/ 0 h 2250908"/>
                  <a:gd name="connsiteX8" fmla="*/ 4647327 w 6206258"/>
                  <a:gd name="connsiteY8" fmla="*/ 0 h 2250908"/>
                  <a:gd name="connsiteX9" fmla="*/ 5786099 w 6206258"/>
                  <a:gd name="connsiteY9" fmla="*/ 0 h 2250908"/>
                  <a:gd name="connsiteX10" fmla="*/ 6206258 w 6206258"/>
                  <a:gd name="connsiteY10" fmla="*/ 454052 h 2250908"/>
                  <a:gd name="connsiteX11" fmla="*/ 6206258 w 6206258"/>
                  <a:gd name="connsiteY11" fmla="*/ 901653 h 2250908"/>
                  <a:gd name="connsiteX12" fmla="*/ 6206258 w 6206258"/>
                  <a:gd name="connsiteY12" fmla="*/ 1349254 h 2250908"/>
                  <a:gd name="connsiteX13" fmla="*/ 6206258 w 6206258"/>
                  <a:gd name="connsiteY13" fmla="*/ 1796854 h 2250908"/>
                  <a:gd name="connsiteX14" fmla="*/ 5786099 w 6206258"/>
                  <a:gd name="connsiteY14" fmla="*/ 2250908 h 2250908"/>
                  <a:gd name="connsiteX15" fmla="*/ 5136224 w 6206258"/>
                  <a:gd name="connsiteY15" fmla="*/ 2250908 h 2250908"/>
                  <a:gd name="connsiteX16" fmla="*/ 4593668 w 6206258"/>
                  <a:gd name="connsiteY16" fmla="*/ 2250908 h 2250908"/>
                  <a:gd name="connsiteX17" fmla="*/ 4051112 w 6206258"/>
                  <a:gd name="connsiteY17" fmla="*/ 2250908 h 2250908"/>
                  <a:gd name="connsiteX18" fmla="*/ 3347577 w 6206258"/>
                  <a:gd name="connsiteY18" fmla="*/ 2250908 h 2250908"/>
                  <a:gd name="connsiteX19" fmla="*/ 2697702 w 6206258"/>
                  <a:gd name="connsiteY19" fmla="*/ 2250908 h 2250908"/>
                  <a:gd name="connsiteX20" fmla="*/ 2155144 w 6206258"/>
                  <a:gd name="connsiteY20" fmla="*/ 2250908 h 2250908"/>
                  <a:gd name="connsiteX21" fmla="*/ 1666248 w 6206258"/>
                  <a:gd name="connsiteY21" fmla="*/ 2250908 h 2250908"/>
                  <a:gd name="connsiteX22" fmla="*/ 1177351 w 6206258"/>
                  <a:gd name="connsiteY22" fmla="*/ 2250908 h 2250908"/>
                  <a:gd name="connsiteX23" fmla="*/ 420157 w 6206258"/>
                  <a:gd name="connsiteY23" fmla="*/ 2250908 h 2250908"/>
                  <a:gd name="connsiteX24" fmla="*/ 0 w 6206258"/>
                  <a:gd name="connsiteY24" fmla="*/ 1796854 h 2250908"/>
                  <a:gd name="connsiteX25" fmla="*/ 0 w 6206258"/>
                  <a:gd name="connsiteY25" fmla="*/ 1362682 h 2250908"/>
                  <a:gd name="connsiteX26" fmla="*/ 0 w 6206258"/>
                  <a:gd name="connsiteY26" fmla="*/ 928509 h 2250908"/>
                  <a:gd name="connsiteX27" fmla="*/ 0 w 6206258"/>
                  <a:gd name="connsiteY27" fmla="*/ 454052 h 2250908"/>
                  <a:gd name="connsiteX0" fmla="*/ 0 w 6206258"/>
                  <a:gd name="connsiteY0" fmla="*/ 454052 h 2250908"/>
                  <a:gd name="connsiteX1" fmla="*/ 420157 w 6206258"/>
                  <a:gd name="connsiteY1" fmla="*/ 0 h 2250908"/>
                  <a:gd name="connsiteX2" fmla="*/ 962713 w 6206258"/>
                  <a:gd name="connsiteY2" fmla="*/ 0 h 2250908"/>
                  <a:gd name="connsiteX3" fmla="*/ 1397951 w 6206258"/>
                  <a:gd name="connsiteY3" fmla="*/ 0 h 2250908"/>
                  <a:gd name="connsiteX4" fmla="*/ 1886848 w 6206258"/>
                  <a:gd name="connsiteY4" fmla="*/ 0 h 2250908"/>
                  <a:gd name="connsiteX5" fmla="*/ 2590382 w 6206258"/>
                  <a:gd name="connsiteY5" fmla="*/ 0 h 2250908"/>
                  <a:gd name="connsiteX6" fmla="*/ 3025619 w 6206258"/>
                  <a:gd name="connsiteY6" fmla="*/ 0 h 2250908"/>
                  <a:gd name="connsiteX7" fmla="*/ 3460858 w 6206258"/>
                  <a:gd name="connsiteY7" fmla="*/ 0 h 2250908"/>
                  <a:gd name="connsiteX8" fmla="*/ 3896096 w 6206258"/>
                  <a:gd name="connsiteY8" fmla="*/ 0 h 2250908"/>
                  <a:gd name="connsiteX9" fmla="*/ 4492311 w 6206258"/>
                  <a:gd name="connsiteY9" fmla="*/ 0 h 2250908"/>
                  <a:gd name="connsiteX10" fmla="*/ 5088527 w 6206258"/>
                  <a:gd name="connsiteY10" fmla="*/ 0 h 2250908"/>
                  <a:gd name="connsiteX11" fmla="*/ 5786099 w 6206258"/>
                  <a:gd name="connsiteY11" fmla="*/ 0 h 2250908"/>
                  <a:gd name="connsiteX12" fmla="*/ 6206258 w 6206258"/>
                  <a:gd name="connsiteY12" fmla="*/ 454052 h 2250908"/>
                  <a:gd name="connsiteX13" fmla="*/ 6206258 w 6206258"/>
                  <a:gd name="connsiteY13" fmla="*/ 874797 h 2250908"/>
                  <a:gd name="connsiteX14" fmla="*/ 6206258 w 6206258"/>
                  <a:gd name="connsiteY14" fmla="*/ 1335825 h 2250908"/>
                  <a:gd name="connsiteX15" fmla="*/ 6206258 w 6206258"/>
                  <a:gd name="connsiteY15" fmla="*/ 1796854 h 2250908"/>
                  <a:gd name="connsiteX16" fmla="*/ 5786099 w 6206258"/>
                  <a:gd name="connsiteY16" fmla="*/ 2250908 h 2250908"/>
                  <a:gd name="connsiteX17" fmla="*/ 5136224 w 6206258"/>
                  <a:gd name="connsiteY17" fmla="*/ 2250908 h 2250908"/>
                  <a:gd name="connsiteX18" fmla="*/ 4593668 w 6206258"/>
                  <a:gd name="connsiteY18" fmla="*/ 2250908 h 2250908"/>
                  <a:gd name="connsiteX19" fmla="*/ 4104770 w 6206258"/>
                  <a:gd name="connsiteY19" fmla="*/ 2250908 h 2250908"/>
                  <a:gd name="connsiteX20" fmla="*/ 3669533 w 6206258"/>
                  <a:gd name="connsiteY20" fmla="*/ 2250908 h 2250908"/>
                  <a:gd name="connsiteX21" fmla="*/ 2965998 w 6206258"/>
                  <a:gd name="connsiteY21" fmla="*/ 2250908 h 2250908"/>
                  <a:gd name="connsiteX22" fmla="*/ 2369783 w 6206258"/>
                  <a:gd name="connsiteY22" fmla="*/ 2250908 h 2250908"/>
                  <a:gd name="connsiteX23" fmla="*/ 1827226 w 6206258"/>
                  <a:gd name="connsiteY23" fmla="*/ 2250908 h 2250908"/>
                  <a:gd name="connsiteX24" fmla="*/ 1177351 w 6206258"/>
                  <a:gd name="connsiteY24" fmla="*/ 2250908 h 2250908"/>
                  <a:gd name="connsiteX25" fmla="*/ 420157 w 6206258"/>
                  <a:gd name="connsiteY25" fmla="*/ 2250908 h 2250908"/>
                  <a:gd name="connsiteX26" fmla="*/ 0 w 6206258"/>
                  <a:gd name="connsiteY26" fmla="*/ 1796854 h 2250908"/>
                  <a:gd name="connsiteX27" fmla="*/ 0 w 6206258"/>
                  <a:gd name="connsiteY27" fmla="*/ 1376110 h 2250908"/>
                  <a:gd name="connsiteX28" fmla="*/ 0 w 6206258"/>
                  <a:gd name="connsiteY28" fmla="*/ 941937 h 2250908"/>
                  <a:gd name="connsiteX29" fmla="*/ 0 w 6206258"/>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06258" h="2250908" fill="none" extrusionOk="0">
                    <a:moveTo>
                      <a:pt x="0" y="454052"/>
                    </a:moveTo>
                    <a:cubicBezTo>
                      <a:pt x="75445" y="256289"/>
                      <a:pt x="158507" y="8956"/>
                      <a:pt x="420157" y="0"/>
                    </a:cubicBezTo>
                    <a:cubicBezTo>
                      <a:pt x="638058" y="28420"/>
                      <a:pt x="829873" y="-34025"/>
                      <a:pt x="962713" y="0"/>
                    </a:cubicBezTo>
                    <a:cubicBezTo>
                      <a:pt x="1068150" y="-38393"/>
                      <a:pt x="1217038" y="-7415"/>
                      <a:pt x="1397951" y="0"/>
                    </a:cubicBezTo>
                    <a:cubicBezTo>
                      <a:pt x="1598258" y="-11894"/>
                      <a:pt x="1665039" y="6524"/>
                      <a:pt x="1886848" y="0"/>
                    </a:cubicBezTo>
                    <a:cubicBezTo>
                      <a:pt x="2138888" y="49424"/>
                      <a:pt x="2316248" y="46461"/>
                      <a:pt x="2590382" y="0"/>
                    </a:cubicBezTo>
                    <a:cubicBezTo>
                      <a:pt x="2775544" y="-40952"/>
                      <a:pt x="2902418" y="-16425"/>
                      <a:pt x="3025619" y="0"/>
                    </a:cubicBezTo>
                    <a:cubicBezTo>
                      <a:pt x="3111696" y="-681"/>
                      <a:pt x="3311923" y="-42618"/>
                      <a:pt x="3460858" y="0"/>
                    </a:cubicBezTo>
                    <a:cubicBezTo>
                      <a:pt x="3632442" y="23302"/>
                      <a:pt x="3832822" y="-20112"/>
                      <a:pt x="3896096" y="0"/>
                    </a:cubicBezTo>
                    <a:cubicBezTo>
                      <a:pt x="3953481" y="107590"/>
                      <a:pt x="4298116" y="-4243"/>
                      <a:pt x="4492311" y="0"/>
                    </a:cubicBezTo>
                    <a:cubicBezTo>
                      <a:pt x="4702061" y="-68242"/>
                      <a:pt x="4846744" y="667"/>
                      <a:pt x="5088527" y="0"/>
                    </a:cubicBezTo>
                    <a:cubicBezTo>
                      <a:pt x="5243872" y="2061"/>
                      <a:pt x="5668511" y="-51539"/>
                      <a:pt x="5786099" y="0"/>
                    </a:cubicBezTo>
                    <a:cubicBezTo>
                      <a:pt x="5992551" y="43830"/>
                      <a:pt x="6188435" y="219904"/>
                      <a:pt x="6206258" y="454052"/>
                    </a:cubicBezTo>
                    <a:cubicBezTo>
                      <a:pt x="6212641" y="621427"/>
                      <a:pt x="6210377" y="679072"/>
                      <a:pt x="6206258" y="874797"/>
                    </a:cubicBezTo>
                    <a:cubicBezTo>
                      <a:pt x="6188828" y="1024826"/>
                      <a:pt x="6226229" y="1229456"/>
                      <a:pt x="6206258" y="1335825"/>
                    </a:cubicBezTo>
                    <a:cubicBezTo>
                      <a:pt x="6159839" y="1433416"/>
                      <a:pt x="6222747" y="1684991"/>
                      <a:pt x="6206258" y="1796854"/>
                    </a:cubicBezTo>
                    <a:cubicBezTo>
                      <a:pt x="6176759" y="2034849"/>
                      <a:pt x="6079423" y="2233737"/>
                      <a:pt x="5786099" y="2250908"/>
                    </a:cubicBezTo>
                    <a:cubicBezTo>
                      <a:pt x="5658309" y="2278151"/>
                      <a:pt x="5387424" y="2309097"/>
                      <a:pt x="5136224" y="2250908"/>
                    </a:cubicBezTo>
                    <a:cubicBezTo>
                      <a:pt x="4837378" y="2226067"/>
                      <a:pt x="4780005" y="2241576"/>
                      <a:pt x="4593668" y="2250908"/>
                    </a:cubicBezTo>
                    <a:cubicBezTo>
                      <a:pt x="4429188" y="2277793"/>
                      <a:pt x="4205594" y="2271491"/>
                      <a:pt x="4104770" y="2250908"/>
                    </a:cubicBezTo>
                    <a:cubicBezTo>
                      <a:pt x="4011162" y="2251909"/>
                      <a:pt x="3755833" y="2212213"/>
                      <a:pt x="3669533" y="2250908"/>
                    </a:cubicBezTo>
                    <a:cubicBezTo>
                      <a:pt x="3618312" y="2213647"/>
                      <a:pt x="3169376" y="2220516"/>
                      <a:pt x="2965998" y="2250908"/>
                    </a:cubicBezTo>
                    <a:cubicBezTo>
                      <a:pt x="2692352" y="2209741"/>
                      <a:pt x="2577036" y="2243117"/>
                      <a:pt x="2369783" y="2250908"/>
                    </a:cubicBezTo>
                    <a:cubicBezTo>
                      <a:pt x="2173117" y="2300305"/>
                      <a:pt x="2056568" y="2266436"/>
                      <a:pt x="1827226" y="2250908"/>
                    </a:cubicBezTo>
                    <a:cubicBezTo>
                      <a:pt x="1587003" y="2238417"/>
                      <a:pt x="1333697" y="2279637"/>
                      <a:pt x="1177351" y="2250908"/>
                    </a:cubicBezTo>
                    <a:cubicBezTo>
                      <a:pt x="914050" y="2254210"/>
                      <a:pt x="589221" y="2204031"/>
                      <a:pt x="420157" y="2250908"/>
                    </a:cubicBezTo>
                    <a:cubicBezTo>
                      <a:pt x="219614" y="2328747"/>
                      <a:pt x="63307" y="2122880"/>
                      <a:pt x="0" y="1796854"/>
                    </a:cubicBezTo>
                    <a:cubicBezTo>
                      <a:pt x="-5677" y="1605471"/>
                      <a:pt x="16068" y="1563438"/>
                      <a:pt x="0" y="1376110"/>
                    </a:cubicBezTo>
                    <a:cubicBezTo>
                      <a:pt x="-31499" y="1213956"/>
                      <a:pt x="669" y="1138743"/>
                      <a:pt x="0" y="941937"/>
                    </a:cubicBezTo>
                    <a:cubicBezTo>
                      <a:pt x="-12680" y="731707"/>
                      <a:pt x="18525" y="646013"/>
                      <a:pt x="0" y="454052"/>
                    </a:cubicBezTo>
                    <a:close/>
                  </a:path>
                  <a:path w="6206258" h="2250908" stroke="0" extrusionOk="0">
                    <a:moveTo>
                      <a:pt x="0" y="454052"/>
                    </a:moveTo>
                    <a:cubicBezTo>
                      <a:pt x="15895" y="191928"/>
                      <a:pt x="214584" y="106185"/>
                      <a:pt x="420157" y="0"/>
                    </a:cubicBezTo>
                    <a:cubicBezTo>
                      <a:pt x="746828" y="-13534"/>
                      <a:pt x="784931" y="16270"/>
                      <a:pt x="1070032" y="0"/>
                    </a:cubicBezTo>
                    <a:cubicBezTo>
                      <a:pt x="1353324" y="-27261"/>
                      <a:pt x="1362855" y="-25785"/>
                      <a:pt x="1558930" y="0"/>
                    </a:cubicBezTo>
                    <a:cubicBezTo>
                      <a:pt x="1807540" y="20468"/>
                      <a:pt x="1871766" y="16268"/>
                      <a:pt x="2047826" y="0"/>
                    </a:cubicBezTo>
                    <a:cubicBezTo>
                      <a:pt x="2117965" y="17024"/>
                      <a:pt x="2486670" y="56691"/>
                      <a:pt x="2697702" y="0"/>
                    </a:cubicBezTo>
                    <a:cubicBezTo>
                      <a:pt x="2906327" y="-49739"/>
                      <a:pt x="3101803" y="-37371"/>
                      <a:pt x="3240258" y="0"/>
                    </a:cubicBezTo>
                    <a:cubicBezTo>
                      <a:pt x="3367444" y="-19593"/>
                      <a:pt x="3821642" y="54156"/>
                      <a:pt x="3943792" y="0"/>
                    </a:cubicBezTo>
                    <a:cubicBezTo>
                      <a:pt x="4124404" y="-127875"/>
                      <a:pt x="4405992" y="-79704"/>
                      <a:pt x="4647327" y="0"/>
                    </a:cubicBezTo>
                    <a:cubicBezTo>
                      <a:pt x="4982656" y="52873"/>
                      <a:pt x="5417081" y="42805"/>
                      <a:pt x="5786099" y="0"/>
                    </a:cubicBezTo>
                    <a:cubicBezTo>
                      <a:pt x="6053507" y="34158"/>
                      <a:pt x="6181744" y="242446"/>
                      <a:pt x="6206258" y="454052"/>
                    </a:cubicBezTo>
                    <a:cubicBezTo>
                      <a:pt x="6210655" y="638879"/>
                      <a:pt x="6182802" y="739621"/>
                      <a:pt x="6206258" y="901653"/>
                    </a:cubicBezTo>
                    <a:cubicBezTo>
                      <a:pt x="6201080" y="1041368"/>
                      <a:pt x="6182782" y="1251603"/>
                      <a:pt x="6206258" y="1349254"/>
                    </a:cubicBezTo>
                    <a:cubicBezTo>
                      <a:pt x="6193160" y="1500374"/>
                      <a:pt x="6224433" y="1591718"/>
                      <a:pt x="6206258" y="1796854"/>
                    </a:cubicBezTo>
                    <a:cubicBezTo>
                      <a:pt x="6295666" y="2040734"/>
                      <a:pt x="6030722" y="2315007"/>
                      <a:pt x="5786099" y="2250908"/>
                    </a:cubicBezTo>
                    <a:cubicBezTo>
                      <a:pt x="5625158" y="2210547"/>
                      <a:pt x="5369728" y="2219253"/>
                      <a:pt x="5136224" y="2250908"/>
                    </a:cubicBezTo>
                    <a:cubicBezTo>
                      <a:pt x="4998700" y="2277104"/>
                      <a:pt x="4756238" y="2201684"/>
                      <a:pt x="4593668" y="2250908"/>
                    </a:cubicBezTo>
                    <a:cubicBezTo>
                      <a:pt x="4375703" y="2213276"/>
                      <a:pt x="4294252" y="2225516"/>
                      <a:pt x="4051112" y="2250908"/>
                    </a:cubicBezTo>
                    <a:cubicBezTo>
                      <a:pt x="3812187" y="2310864"/>
                      <a:pt x="3526191" y="2301194"/>
                      <a:pt x="3347577" y="2250908"/>
                    </a:cubicBezTo>
                    <a:cubicBezTo>
                      <a:pt x="3161321" y="2252080"/>
                      <a:pt x="2917327" y="2143834"/>
                      <a:pt x="2697702" y="2250908"/>
                    </a:cubicBezTo>
                    <a:cubicBezTo>
                      <a:pt x="2524536" y="2227170"/>
                      <a:pt x="2410214" y="2195565"/>
                      <a:pt x="2155144" y="2250908"/>
                    </a:cubicBezTo>
                    <a:cubicBezTo>
                      <a:pt x="1913110" y="2231726"/>
                      <a:pt x="1732940" y="2239052"/>
                      <a:pt x="1666248" y="2250908"/>
                    </a:cubicBezTo>
                    <a:cubicBezTo>
                      <a:pt x="1563845" y="2282055"/>
                      <a:pt x="1254831" y="2198776"/>
                      <a:pt x="1177351" y="2250908"/>
                    </a:cubicBezTo>
                    <a:cubicBezTo>
                      <a:pt x="994553" y="2281236"/>
                      <a:pt x="732639" y="2205867"/>
                      <a:pt x="420157" y="2250908"/>
                    </a:cubicBezTo>
                    <a:cubicBezTo>
                      <a:pt x="269984" y="2294199"/>
                      <a:pt x="30208" y="2100685"/>
                      <a:pt x="0" y="1796854"/>
                    </a:cubicBezTo>
                    <a:cubicBezTo>
                      <a:pt x="-35491" y="1601505"/>
                      <a:pt x="26971" y="1449126"/>
                      <a:pt x="0" y="1362682"/>
                    </a:cubicBezTo>
                    <a:cubicBezTo>
                      <a:pt x="44502" y="1223717"/>
                      <a:pt x="7552" y="1114157"/>
                      <a:pt x="0" y="928509"/>
                    </a:cubicBezTo>
                    <a:cubicBezTo>
                      <a:pt x="-6612" y="800617"/>
                      <a:pt x="-15514" y="555400"/>
                      <a:pt x="0" y="454052"/>
                    </a:cubicBezTo>
                    <a:close/>
                  </a:path>
                  <a:path w="6206258" h="2250908" fill="none" stroke="0" extrusionOk="0">
                    <a:moveTo>
                      <a:pt x="0" y="454052"/>
                    </a:moveTo>
                    <a:cubicBezTo>
                      <a:pt x="-6517" y="240478"/>
                      <a:pt x="204171" y="-3053"/>
                      <a:pt x="420157" y="0"/>
                    </a:cubicBezTo>
                    <a:cubicBezTo>
                      <a:pt x="614970" y="38211"/>
                      <a:pt x="813100" y="9119"/>
                      <a:pt x="962713" y="0"/>
                    </a:cubicBezTo>
                    <a:cubicBezTo>
                      <a:pt x="1114953" y="-27186"/>
                      <a:pt x="1185809" y="15268"/>
                      <a:pt x="1397951" y="0"/>
                    </a:cubicBezTo>
                    <a:cubicBezTo>
                      <a:pt x="1621609" y="-7537"/>
                      <a:pt x="1682778" y="-20564"/>
                      <a:pt x="1886848" y="0"/>
                    </a:cubicBezTo>
                    <a:cubicBezTo>
                      <a:pt x="2133336" y="-26297"/>
                      <a:pt x="2391456" y="-8785"/>
                      <a:pt x="2590382" y="0"/>
                    </a:cubicBezTo>
                    <a:cubicBezTo>
                      <a:pt x="2800657" y="-28077"/>
                      <a:pt x="2919566" y="5624"/>
                      <a:pt x="3025619" y="0"/>
                    </a:cubicBezTo>
                    <a:cubicBezTo>
                      <a:pt x="3127320" y="-2330"/>
                      <a:pt x="3270726" y="-28045"/>
                      <a:pt x="3460858" y="0"/>
                    </a:cubicBezTo>
                    <a:cubicBezTo>
                      <a:pt x="3647326" y="12278"/>
                      <a:pt x="3809739" y="-38416"/>
                      <a:pt x="3896096" y="0"/>
                    </a:cubicBezTo>
                    <a:cubicBezTo>
                      <a:pt x="3928126" y="-15008"/>
                      <a:pt x="4267278" y="6055"/>
                      <a:pt x="4492311" y="0"/>
                    </a:cubicBezTo>
                    <a:cubicBezTo>
                      <a:pt x="4744672" y="-99336"/>
                      <a:pt x="4923091" y="34745"/>
                      <a:pt x="5088527" y="0"/>
                    </a:cubicBezTo>
                    <a:cubicBezTo>
                      <a:pt x="5259915" y="-1418"/>
                      <a:pt x="5650467" y="-49890"/>
                      <a:pt x="5786099" y="0"/>
                    </a:cubicBezTo>
                    <a:cubicBezTo>
                      <a:pt x="6040210" y="-65468"/>
                      <a:pt x="6223946" y="166114"/>
                      <a:pt x="6206258" y="454052"/>
                    </a:cubicBezTo>
                    <a:cubicBezTo>
                      <a:pt x="6211983" y="571462"/>
                      <a:pt x="6200081" y="707575"/>
                      <a:pt x="6206258" y="874797"/>
                    </a:cubicBezTo>
                    <a:cubicBezTo>
                      <a:pt x="6165435" y="1073434"/>
                      <a:pt x="6208339" y="1213660"/>
                      <a:pt x="6206258" y="1335825"/>
                    </a:cubicBezTo>
                    <a:cubicBezTo>
                      <a:pt x="6244186" y="1425985"/>
                      <a:pt x="6219252" y="1630189"/>
                      <a:pt x="6206258" y="1796854"/>
                    </a:cubicBezTo>
                    <a:cubicBezTo>
                      <a:pt x="6112397" y="2087106"/>
                      <a:pt x="6014288" y="2210798"/>
                      <a:pt x="5786099" y="2250908"/>
                    </a:cubicBezTo>
                    <a:cubicBezTo>
                      <a:pt x="5639144" y="2285939"/>
                      <a:pt x="5443574" y="2267924"/>
                      <a:pt x="5136224" y="2250908"/>
                    </a:cubicBezTo>
                    <a:cubicBezTo>
                      <a:pt x="4848355" y="2249818"/>
                      <a:pt x="4781490" y="2233613"/>
                      <a:pt x="4593668" y="2250908"/>
                    </a:cubicBezTo>
                    <a:cubicBezTo>
                      <a:pt x="4411768" y="2294091"/>
                      <a:pt x="4223313" y="2232774"/>
                      <a:pt x="4104770" y="2250908"/>
                    </a:cubicBezTo>
                    <a:cubicBezTo>
                      <a:pt x="3982705" y="2254710"/>
                      <a:pt x="3782733" y="2254277"/>
                      <a:pt x="3669533" y="2250908"/>
                    </a:cubicBezTo>
                    <a:cubicBezTo>
                      <a:pt x="3568083" y="2355739"/>
                      <a:pt x="3289002" y="2225696"/>
                      <a:pt x="2965998" y="2250908"/>
                    </a:cubicBezTo>
                    <a:cubicBezTo>
                      <a:pt x="2681736" y="2230839"/>
                      <a:pt x="2579645" y="2288659"/>
                      <a:pt x="2369783" y="2250908"/>
                    </a:cubicBezTo>
                    <a:cubicBezTo>
                      <a:pt x="2186640" y="2233496"/>
                      <a:pt x="1965613" y="2239013"/>
                      <a:pt x="1827226" y="2250908"/>
                    </a:cubicBezTo>
                    <a:cubicBezTo>
                      <a:pt x="1638349" y="2256099"/>
                      <a:pt x="1419058" y="2303516"/>
                      <a:pt x="1177351" y="2250908"/>
                    </a:cubicBezTo>
                    <a:cubicBezTo>
                      <a:pt x="900909" y="2266559"/>
                      <a:pt x="636550" y="2234487"/>
                      <a:pt x="420157" y="2250908"/>
                    </a:cubicBezTo>
                    <a:cubicBezTo>
                      <a:pt x="296649" y="2301655"/>
                      <a:pt x="67010" y="2087162"/>
                      <a:pt x="0" y="1796854"/>
                    </a:cubicBezTo>
                    <a:cubicBezTo>
                      <a:pt x="1331" y="1591109"/>
                      <a:pt x="27284" y="1536126"/>
                      <a:pt x="0" y="1376110"/>
                    </a:cubicBezTo>
                    <a:cubicBezTo>
                      <a:pt x="-21143" y="1204784"/>
                      <a:pt x="-2446" y="1168446"/>
                      <a:pt x="0" y="941937"/>
                    </a:cubicBezTo>
                    <a:cubicBezTo>
                      <a:pt x="17230" y="722338"/>
                      <a:pt x="-15102" y="670565"/>
                      <a:pt x="0" y="454052"/>
                    </a:cubicBezTo>
                    <a:close/>
                  </a:path>
                  <a:path w="6206258" h="2250908" fill="none" stroke="0" extrusionOk="0">
                    <a:moveTo>
                      <a:pt x="0" y="454052"/>
                    </a:moveTo>
                    <a:cubicBezTo>
                      <a:pt x="23155" y="280766"/>
                      <a:pt x="164079" y="23859"/>
                      <a:pt x="420157" y="0"/>
                    </a:cubicBezTo>
                    <a:cubicBezTo>
                      <a:pt x="631456" y="25647"/>
                      <a:pt x="806428" y="3162"/>
                      <a:pt x="962713" y="0"/>
                    </a:cubicBezTo>
                    <a:cubicBezTo>
                      <a:pt x="1112592" y="-38979"/>
                      <a:pt x="1179819" y="4464"/>
                      <a:pt x="1397951" y="0"/>
                    </a:cubicBezTo>
                    <a:cubicBezTo>
                      <a:pt x="1601782" y="-2559"/>
                      <a:pt x="1670941" y="-2668"/>
                      <a:pt x="1886848" y="0"/>
                    </a:cubicBezTo>
                    <a:cubicBezTo>
                      <a:pt x="2168581" y="35808"/>
                      <a:pt x="2372627" y="6264"/>
                      <a:pt x="2590382" y="0"/>
                    </a:cubicBezTo>
                    <a:cubicBezTo>
                      <a:pt x="2784096" y="-39845"/>
                      <a:pt x="2903139" y="-1792"/>
                      <a:pt x="3025619" y="0"/>
                    </a:cubicBezTo>
                    <a:cubicBezTo>
                      <a:pt x="3129453" y="-41847"/>
                      <a:pt x="3311154" y="742"/>
                      <a:pt x="3460858" y="0"/>
                    </a:cubicBezTo>
                    <a:cubicBezTo>
                      <a:pt x="3636479" y="21419"/>
                      <a:pt x="3813062" y="-24151"/>
                      <a:pt x="3896096" y="0"/>
                    </a:cubicBezTo>
                    <a:cubicBezTo>
                      <a:pt x="3918285" y="54120"/>
                      <a:pt x="4299702" y="-4364"/>
                      <a:pt x="4492311" y="0"/>
                    </a:cubicBezTo>
                    <a:cubicBezTo>
                      <a:pt x="4715443" y="-56301"/>
                      <a:pt x="4906230" y="13229"/>
                      <a:pt x="5088527" y="0"/>
                    </a:cubicBezTo>
                    <a:cubicBezTo>
                      <a:pt x="5239461" y="3080"/>
                      <a:pt x="5657970" y="-51158"/>
                      <a:pt x="5786099" y="0"/>
                    </a:cubicBezTo>
                    <a:cubicBezTo>
                      <a:pt x="5996171" y="5211"/>
                      <a:pt x="6194774" y="217210"/>
                      <a:pt x="6206258" y="454052"/>
                    </a:cubicBezTo>
                    <a:cubicBezTo>
                      <a:pt x="6225191" y="610340"/>
                      <a:pt x="6212179" y="693492"/>
                      <a:pt x="6206258" y="874797"/>
                    </a:cubicBezTo>
                    <a:cubicBezTo>
                      <a:pt x="6181535" y="1044502"/>
                      <a:pt x="6211796" y="1222125"/>
                      <a:pt x="6206258" y="1335825"/>
                    </a:cubicBezTo>
                    <a:cubicBezTo>
                      <a:pt x="6196109" y="1452011"/>
                      <a:pt x="6216142" y="1668227"/>
                      <a:pt x="6206258" y="1796854"/>
                    </a:cubicBezTo>
                    <a:cubicBezTo>
                      <a:pt x="6124098" y="2075296"/>
                      <a:pt x="6058860" y="2201113"/>
                      <a:pt x="5786099" y="2250908"/>
                    </a:cubicBezTo>
                    <a:cubicBezTo>
                      <a:pt x="5620489" y="2318105"/>
                      <a:pt x="5462421" y="2278956"/>
                      <a:pt x="5136224" y="2250908"/>
                    </a:cubicBezTo>
                    <a:cubicBezTo>
                      <a:pt x="4838845" y="2237501"/>
                      <a:pt x="4788301" y="2235321"/>
                      <a:pt x="4593668" y="2250908"/>
                    </a:cubicBezTo>
                    <a:cubicBezTo>
                      <a:pt x="4426391" y="2291599"/>
                      <a:pt x="4188232" y="2252717"/>
                      <a:pt x="4104770" y="2250908"/>
                    </a:cubicBezTo>
                    <a:cubicBezTo>
                      <a:pt x="4001658" y="2260572"/>
                      <a:pt x="3762170" y="2222967"/>
                      <a:pt x="3669533" y="2250908"/>
                    </a:cubicBezTo>
                    <a:cubicBezTo>
                      <a:pt x="3561466" y="2282778"/>
                      <a:pt x="3215511" y="2211609"/>
                      <a:pt x="2965998" y="2250908"/>
                    </a:cubicBezTo>
                    <a:cubicBezTo>
                      <a:pt x="2690218" y="2230846"/>
                      <a:pt x="2581207" y="2271217"/>
                      <a:pt x="2369783" y="2250908"/>
                    </a:cubicBezTo>
                    <a:cubicBezTo>
                      <a:pt x="2171141" y="2276733"/>
                      <a:pt x="2007429" y="2256373"/>
                      <a:pt x="1827226" y="2250908"/>
                    </a:cubicBezTo>
                    <a:cubicBezTo>
                      <a:pt x="1609409" y="2270881"/>
                      <a:pt x="1360696" y="2299401"/>
                      <a:pt x="1177351" y="2250908"/>
                    </a:cubicBezTo>
                    <a:cubicBezTo>
                      <a:pt x="917501" y="2268062"/>
                      <a:pt x="596584" y="2193610"/>
                      <a:pt x="420157" y="2250908"/>
                    </a:cubicBezTo>
                    <a:cubicBezTo>
                      <a:pt x="254785" y="2316315"/>
                      <a:pt x="62941" y="2117329"/>
                      <a:pt x="0" y="1796854"/>
                    </a:cubicBezTo>
                    <a:cubicBezTo>
                      <a:pt x="-1869" y="1594573"/>
                      <a:pt x="22407" y="1547001"/>
                      <a:pt x="0" y="1376110"/>
                    </a:cubicBezTo>
                    <a:cubicBezTo>
                      <a:pt x="-43791" y="1204457"/>
                      <a:pt x="223" y="1147058"/>
                      <a:pt x="0" y="941937"/>
                    </a:cubicBezTo>
                    <a:cubicBezTo>
                      <a:pt x="1324" y="723019"/>
                      <a:pt x="171" y="660963"/>
                      <a:pt x="0" y="454052"/>
                    </a:cubicBezTo>
                    <a:close/>
                  </a:path>
                </a:pathLst>
              </a:custGeom>
              <a:solidFill>
                <a:schemeClr val="bg1">
                  <a:alpha val="85000"/>
                </a:schemeClr>
              </a:solidFill>
              <a:ln w="38100">
                <a:solidFill>
                  <a:schemeClr val="accent2"/>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lang="en-US" sz="3600" dirty="0">
                    <a:solidFill>
                      <a:srgbClr val="000000"/>
                    </a:solidFill>
                    <a:latin typeface="Cambria" panose="02040503050406030204" pitchFamily="18" charset="0"/>
                    <a:ea typeface="Cambria" panose="02040503050406030204" pitchFamily="18" charset="0"/>
                  </a:rPr>
                  <a:t>  </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2.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3.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49" name="Rectangle: Rounded Corners 48">
                <a:extLst>
                  <a:ext uri="{FF2B5EF4-FFF2-40B4-BE49-F238E27FC236}">
                    <a16:creationId xmlns:a16="http://schemas.microsoft.com/office/drawing/2014/main" id="{077191C6-90E6-5ABF-DF55-4DF2BF60531E}"/>
                  </a:ext>
                </a:extLst>
              </p:cNvPr>
              <p:cNvSpPr/>
              <p:nvPr/>
            </p:nvSpPr>
            <p:spPr>
              <a:xfrm>
                <a:off x="3605838" y="1242806"/>
                <a:ext cx="5028659"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endParaRPr>
              </a:p>
            </p:txBody>
          </p:sp>
        </p:grpSp>
        <p:pic>
          <p:nvPicPr>
            <p:cNvPr id="34" name="Picture 33">
              <a:extLst>
                <a:ext uri="{FF2B5EF4-FFF2-40B4-BE49-F238E27FC236}">
                  <a16:creationId xmlns:a16="http://schemas.microsoft.com/office/drawing/2014/main" id="{499D482D-4D10-1B6C-11FC-02DBBD0B0170}"/>
                </a:ext>
              </a:extLst>
            </p:cNvPr>
            <p:cNvPicPr>
              <a:picLocks noChangeAspect="1"/>
            </p:cNvPicPr>
            <p:nvPr/>
          </p:nvPicPr>
          <p:blipFill>
            <a:blip r:embed="rId11"/>
            <a:stretch>
              <a:fillRect/>
            </a:stretch>
          </p:blipFill>
          <p:spPr>
            <a:xfrm>
              <a:off x="7463086" y="5227578"/>
              <a:ext cx="469963" cy="469963"/>
            </a:xfrm>
            <a:prstGeom prst="rect">
              <a:avLst/>
            </a:prstGeom>
          </p:spPr>
        </p:pic>
        <p:pic>
          <p:nvPicPr>
            <p:cNvPr id="37" name="Picture 36">
              <a:extLst>
                <a:ext uri="{FF2B5EF4-FFF2-40B4-BE49-F238E27FC236}">
                  <a16:creationId xmlns:a16="http://schemas.microsoft.com/office/drawing/2014/main" id="{1782BF10-B69C-3EFD-45A7-3ECBEC5E2D6B}"/>
                </a:ext>
              </a:extLst>
            </p:cNvPr>
            <p:cNvPicPr>
              <a:picLocks noChangeAspect="1"/>
            </p:cNvPicPr>
            <p:nvPr/>
          </p:nvPicPr>
          <p:blipFill>
            <a:blip r:embed="rId12"/>
            <a:stretch>
              <a:fillRect/>
            </a:stretch>
          </p:blipFill>
          <p:spPr>
            <a:xfrm>
              <a:off x="6942313" y="5206879"/>
              <a:ext cx="469963" cy="469963"/>
            </a:xfrm>
            <a:prstGeom prst="rect">
              <a:avLst/>
            </a:prstGeom>
          </p:spPr>
        </p:pic>
        <p:pic>
          <p:nvPicPr>
            <p:cNvPr id="39" name="Picture 38">
              <a:extLst>
                <a:ext uri="{FF2B5EF4-FFF2-40B4-BE49-F238E27FC236}">
                  <a16:creationId xmlns:a16="http://schemas.microsoft.com/office/drawing/2014/main" id="{8396E79A-EF54-E3FA-875B-88B0B6BAAB23}"/>
                </a:ext>
              </a:extLst>
            </p:cNvPr>
            <p:cNvPicPr>
              <a:picLocks noChangeAspect="1"/>
            </p:cNvPicPr>
            <p:nvPr/>
          </p:nvPicPr>
          <p:blipFill>
            <a:blip r:embed="rId13"/>
            <a:stretch>
              <a:fillRect/>
            </a:stretch>
          </p:blipFill>
          <p:spPr>
            <a:xfrm>
              <a:off x="7995059" y="5206479"/>
              <a:ext cx="469963" cy="469963"/>
            </a:xfrm>
            <a:prstGeom prst="rect">
              <a:avLst/>
            </a:prstGeom>
          </p:spPr>
        </p:pic>
        <p:pic>
          <p:nvPicPr>
            <p:cNvPr id="40" name="Picture 39">
              <a:extLst>
                <a:ext uri="{FF2B5EF4-FFF2-40B4-BE49-F238E27FC236}">
                  <a16:creationId xmlns:a16="http://schemas.microsoft.com/office/drawing/2014/main" id="{864FE9E9-99AE-6EE8-6341-59E13CC672EB}"/>
                </a:ext>
              </a:extLst>
            </p:cNvPr>
            <p:cNvPicPr>
              <a:picLocks noChangeAspect="1"/>
            </p:cNvPicPr>
            <p:nvPr/>
          </p:nvPicPr>
          <p:blipFill>
            <a:blip r:embed="rId11"/>
            <a:stretch>
              <a:fillRect/>
            </a:stretch>
          </p:blipFill>
          <p:spPr>
            <a:xfrm>
              <a:off x="7584375" y="5748378"/>
              <a:ext cx="469963" cy="469963"/>
            </a:xfrm>
            <a:prstGeom prst="rect">
              <a:avLst/>
            </a:prstGeom>
          </p:spPr>
        </p:pic>
        <p:pic>
          <p:nvPicPr>
            <p:cNvPr id="42" name="Picture 41">
              <a:extLst>
                <a:ext uri="{FF2B5EF4-FFF2-40B4-BE49-F238E27FC236}">
                  <a16:creationId xmlns:a16="http://schemas.microsoft.com/office/drawing/2014/main" id="{DD82D0F1-2043-CDC6-3C67-3C08D118FD97}"/>
                </a:ext>
              </a:extLst>
            </p:cNvPr>
            <p:cNvPicPr>
              <a:picLocks noChangeAspect="1"/>
            </p:cNvPicPr>
            <p:nvPr/>
          </p:nvPicPr>
          <p:blipFill>
            <a:blip r:embed="rId12"/>
            <a:stretch>
              <a:fillRect/>
            </a:stretch>
          </p:blipFill>
          <p:spPr>
            <a:xfrm>
              <a:off x="6991262" y="5720800"/>
              <a:ext cx="469963" cy="469963"/>
            </a:xfrm>
            <a:prstGeom prst="rect">
              <a:avLst/>
            </a:prstGeom>
          </p:spPr>
        </p:pic>
        <p:pic>
          <p:nvPicPr>
            <p:cNvPr id="44" name="Picture 43">
              <a:extLst>
                <a:ext uri="{FF2B5EF4-FFF2-40B4-BE49-F238E27FC236}">
                  <a16:creationId xmlns:a16="http://schemas.microsoft.com/office/drawing/2014/main" id="{5C8C2E21-FA55-7835-FDA0-4017575B7202}"/>
                </a:ext>
              </a:extLst>
            </p:cNvPr>
            <p:cNvPicPr>
              <a:picLocks noChangeAspect="1"/>
            </p:cNvPicPr>
            <p:nvPr/>
          </p:nvPicPr>
          <p:blipFill>
            <a:blip r:embed="rId13"/>
            <a:stretch>
              <a:fillRect/>
            </a:stretch>
          </p:blipFill>
          <p:spPr>
            <a:xfrm>
              <a:off x="8119646" y="5753182"/>
              <a:ext cx="469963" cy="469963"/>
            </a:xfrm>
            <a:prstGeom prst="rect">
              <a:avLst/>
            </a:prstGeom>
          </p:spPr>
        </p:pic>
        <p:pic>
          <p:nvPicPr>
            <p:cNvPr id="45" name="Picture 44">
              <a:extLst>
                <a:ext uri="{FF2B5EF4-FFF2-40B4-BE49-F238E27FC236}">
                  <a16:creationId xmlns:a16="http://schemas.microsoft.com/office/drawing/2014/main" id="{4317DCF5-1975-405A-9EAC-A450B4E127D2}"/>
                </a:ext>
              </a:extLst>
            </p:cNvPr>
            <p:cNvPicPr>
              <a:picLocks noChangeAspect="1"/>
            </p:cNvPicPr>
            <p:nvPr/>
          </p:nvPicPr>
          <p:blipFill>
            <a:blip r:embed="rId11"/>
            <a:stretch>
              <a:fillRect/>
            </a:stretch>
          </p:blipFill>
          <p:spPr>
            <a:xfrm>
              <a:off x="9105556" y="6172462"/>
              <a:ext cx="469963" cy="469963"/>
            </a:xfrm>
            <a:prstGeom prst="rect">
              <a:avLst/>
            </a:prstGeom>
          </p:spPr>
        </p:pic>
        <p:pic>
          <p:nvPicPr>
            <p:cNvPr id="46" name="Picture 45">
              <a:extLst>
                <a:ext uri="{FF2B5EF4-FFF2-40B4-BE49-F238E27FC236}">
                  <a16:creationId xmlns:a16="http://schemas.microsoft.com/office/drawing/2014/main" id="{ECAF1461-F72E-04EC-089B-0A4DAB5440E6}"/>
                </a:ext>
              </a:extLst>
            </p:cNvPr>
            <p:cNvPicPr>
              <a:picLocks noChangeAspect="1"/>
            </p:cNvPicPr>
            <p:nvPr/>
          </p:nvPicPr>
          <p:blipFill>
            <a:blip r:embed="rId12"/>
            <a:stretch>
              <a:fillRect/>
            </a:stretch>
          </p:blipFill>
          <p:spPr>
            <a:xfrm>
              <a:off x="8548882" y="6172462"/>
              <a:ext cx="469963" cy="469963"/>
            </a:xfrm>
            <a:prstGeom prst="rect">
              <a:avLst/>
            </a:prstGeom>
          </p:spPr>
        </p:pic>
        <p:pic>
          <p:nvPicPr>
            <p:cNvPr id="47" name="Picture 46">
              <a:extLst>
                <a:ext uri="{FF2B5EF4-FFF2-40B4-BE49-F238E27FC236}">
                  <a16:creationId xmlns:a16="http://schemas.microsoft.com/office/drawing/2014/main" id="{898C872F-1EE4-BFE5-917A-755EE1D95D54}"/>
                </a:ext>
              </a:extLst>
            </p:cNvPr>
            <p:cNvPicPr>
              <a:picLocks noChangeAspect="1"/>
            </p:cNvPicPr>
            <p:nvPr/>
          </p:nvPicPr>
          <p:blipFill>
            <a:blip r:embed="rId13"/>
            <a:stretch>
              <a:fillRect/>
            </a:stretch>
          </p:blipFill>
          <p:spPr>
            <a:xfrm>
              <a:off x="9662231" y="6172462"/>
              <a:ext cx="469963" cy="469963"/>
            </a:xfrm>
            <a:prstGeom prst="rect">
              <a:avLst/>
            </a:prstGeom>
          </p:spPr>
        </p:pic>
      </p:grpSp>
      <p:sp>
        <p:nvSpPr>
          <p:cNvPr id="50" name="Freeform 7">
            <a:extLst>
              <a:ext uri="{FF2B5EF4-FFF2-40B4-BE49-F238E27FC236}">
                <a16:creationId xmlns:a16="http://schemas.microsoft.com/office/drawing/2014/main" id="{E43CCD5C-2A44-F629-F85F-50F0EEB3BF20}"/>
              </a:ext>
            </a:extLst>
          </p:cNvPr>
          <p:cNvSpPr/>
          <p:nvPr/>
        </p:nvSpPr>
        <p:spPr>
          <a:xfrm>
            <a:off x="307793" y="4103533"/>
            <a:ext cx="1994894" cy="2754467"/>
          </a:xfrm>
          <a:custGeom>
            <a:avLst/>
            <a:gdLst/>
            <a:ahLst/>
            <a:cxnLst/>
            <a:rect l="l" t="t" r="r" b="b"/>
            <a:pathLst>
              <a:path w="1188816" h="1626489">
                <a:moveTo>
                  <a:pt x="0" y="0"/>
                </a:moveTo>
                <a:lnTo>
                  <a:pt x="1188816" y="0"/>
                </a:lnTo>
                <a:lnTo>
                  <a:pt x="1188816" y="1626489"/>
                </a:lnTo>
                <a:lnTo>
                  <a:pt x="0" y="162648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vi-VN">
              <a:latin typeface="Cambria" panose="02040503050406030204" pitchFamily="18" charset="0"/>
              <a:ea typeface="Cambria" panose="02040503050406030204" pitchFamily="18" charset="0"/>
            </a:endParaRPr>
          </a:p>
        </p:txBody>
      </p:sp>
      <p:pic>
        <p:nvPicPr>
          <p:cNvPr id="51" name="Picture 50">
            <a:extLst>
              <a:ext uri="{FF2B5EF4-FFF2-40B4-BE49-F238E27FC236}">
                <a16:creationId xmlns:a16="http://schemas.microsoft.com/office/drawing/2014/main" id="{79EDCAF2-5D0A-6229-DE78-8CF153A87611}"/>
              </a:ext>
            </a:extLst>
          </p:cNvPr>
          <p:cNvPicPr>
            <a:picLocks noChangeAspect="1"/>
          </p:cNvPicPr>
          <p:nvPr/>
        </p:nvPicPr>
        <p:blipFill>
          <a:blip r:embed="rId16"/>
          <a:stretch>
            <a:fillRect/>
          </a:stretch>
        </p:blipFill>
        <p:spPr>
          <a:xfrm>
            <a:off x="-125935" y="283404"/>
            <a:ext cx="12058933" cy="2261812"/>
          </a:xfrm>
          <a:prstGeom prst="rect">
            <a:avLst/>
          </a:prstGeom>
        </p:spPr>
      </p:pic>
    </p:spTree>
    <p:extLst>
      <p:ext uri="{BB962C8B-B14F-4D97-AF65-F5344CB8AC3E}">
        <p14:creationId xmlns:p14="http://schemas.microsoft.com/office/powerpoint/2010/main" val="370336060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3"/>
                </p:custDataLst>
              </p:nvPr>
            </p:nvPicPr>
            <p:blipFill>
              <a:blip r:embed="rId9"/>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4"/>
                </p:custDataLst>
              </p:nvPr>
            </p:nvPicPr>
            <p:blipFill>
              <a:blip r:embed="rId10"/>
              <a:stretch>
                <a:fillRect/>
              </a:stretch>
            </p:blipFill>
            <p:spPr>
              <a:xfrm>
                <a:off x="12362" y="6131"/>
                <a:ext cx="6839" cy="4626"/>
              </a:xfrm>
              <a:prstGeom prst="rect">
                <a:avLst/>
              </a:prstGeom>
            </p:spPr>
          </p:pic>
          <p:pic>
            <p:nvPicPr>
              <p:cNvPr id="35" name="图片 34" descr="组 9"/>
              <p:cNvPicPr>
                <a:picLocks noChangeAspect="1"/>
              </p:cNvPicPr>
              <p:nvPr>
                <p:custDataLst>
                  <p:tags r:id="rId5"/>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cs typeface="+mn-cs"/>
              </a:endParaRPr>
            </a:p>
          </p:txBody>
        </p:sp>
      </p:grpSp>
      <p:sp>
        <p:nvSpPr>
          <p:cNvPr id="4" name="Freeform 2">
            <a:extLst>
              <a:ext uri="{FF2B5EF4-FFF2-40B4-BE49-F238E27FC236}">
                <a16:creationId xmlns:a16="http://schemas.microsoft.com/office/drawing/2014/main" id="{0D6B1AFC-82CC-4E4B-D6D1-74F13F8CAA41}"/>
              </a:ext>
            </a:extLst>
          </p:cNvPr>
          <p:cNvSpPr/>
          <p:nvPr/>
        </p:nvSpPr>
        <p:spPr>
          <a:xfrm>
            <a:off x="8102602" y="812800"/>
            <a:ext cx="5825180" cy="6180500"/>
          </a:xfrm>
          <a:custGeom>
            <a:avLst/>
            <a:gdLst/>
            <a:ahLst/>
            <a:cxnLst/>
            <a:rect l="l" t="t" r="r" b="b"/>
            <a:pathLst>
              <a:path w="4246041" h="4114800">
                <a:moveTo>
                  <a:pt x="0" y="0"/>
                </a:moveTo>
                <a:lnTo>
                  <a:pt x="4246041" y="0"/>
                </a:lnTo>
                <a:lnTo>
                  <a:pt x="4246041"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vi-VN"/>
          </a:p>
        </p:txBody>
      </p:sp>
      <p:sp>
        <p:nvSpPr>
          <p:cNvPr id="5" name="Freeform 18">
            <a:extLst>
              <a:ext uri="{FF2B5EF4-FFF2-40B4-BE49-F238E27FC236}">
                <a16:creationId xmlns:a16="http://schemas.microsoft.com/office/drawing/2014/main" id="{69AA30F3-A94C-CF7A-943B-743329E93D0D}"/>
              </a:ext>
            </a:extLst>
          </p:cNvPr>
          <p:cNvSpPr/>
          <p:nvPr/>
        </p:nvSpPr>
        <p:spPr>
          <a:xfrm>
            <a:off x="3443944" y="1184913"/>
            <a:ext cx="5611156" cy="2588988"/>
          </a:xfrm>
          <a:custGeom>
            <a:avLst/>
            <a:gdLst/>
            <a:ahLst/>
            <a:cxnLst/>
            <a:rect l="l" t="t" r="r" b="b"/>
            <a:pathLst>
              <a:path w="5094636" h="2228903">
                <a:moveTo>
                  <a:pt x="0" y="0"/>
                </a:moveTo>
                <a:lnTo>
                  <a:pt x="5094636" y="0"/>
                </a:lnTo>
                <a:lnTo>
                  <a:pt x="5094636" y="2228903"/>
                </a:lnTo>
                <a:lnTo>
                  <a:pt x="0" y="2228903"/>
                </a:lnTo>
                <a:lnTo>
                  <a:pt x="0" y="0"/>
                </a:lnTo>
                <a:close/>
              </a:path>
            </a:pathLst>
          </a:custGeom>
          <a:blipFill>
            <a:blip r:embed="rId13"/>
            <a:stretch>
              <a:fillRect/>
            </a:stretch>
          </a:blipFill>
        </p:spPr>
        <p:txBody>
          <a:bodyPr/>
          <a:lstStyle/>
          <a:p>
            <a:endParaRPr lang="vi-VN"/>
          </a:p>
        </p:txBody>
      </p:sp>
      <p:sp>
        <p:nvSpPr>
          <p:cNvPr id="7" name="Freeform 2">
            <a:extLst>
              <a:ext uri="{FF2B5EF4-FFF2-40B4-BE49-F238E27FC236}">
                <a16:creationId xmlns:a16="http://schemas.microsoft.com/office/drawing/2014/main" id="{9AC8A625-A37E-2134-8AEF-A99B32B63DD3}"/>
              </a:ext>
            </a:extLst>
          </p:cNvPr>
          <p:cNvSpPr/>
          <p:nvPr/>
        </p:nvSpPr>
        <p:spPr>
          <a:xfrm>
            <a:off x="5106670" y="1990013"/>
            <a:ext cx="6863821" cy="4805100"/>
          </a:xfrm>
          <a:custGeom>
            <a:avLst/>
            <a:gdLst/>
            <a:ahLst/>
            <a:cxnLst/>
            <a:rect l="l" t="t" r="r" b="b"/>
            <a:pathLst>
              <a:path w="4474372" h="3299849">
                <a:moveTo>
                  <a:pt x="0" y="0"/>
                </a:moveTo>
                <a:lnTo>
                  <a:pt x="4474372" y="0"/>
                </a:lnTo>
                <a:lnTo>
                  <a:pt x="4474372" y="3299849"/>
                </a:lnTo>
                <a:lnTo>
                  <a:pt x="0" y="329984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vi-VN"/>
          </a:p>
        </p:txBody>
      </p:sp>
      <p:pic>
        <p:nvPicPr>
          <p:cNvPr id="9" name="Picture 7">
            <a:extLst>
              <a:ext uri="{FF2B5EF4-FFF2-40B4-BE49-F238E27FC236}">
                <a16:creationId xmlns:a16="http://schemas.microsoft.com/office/drawing/2014/main" id="{465E4299-E3C4-ABF8-5D00-00B22C429821}"/>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45179" y="3650031"/>
            <a:ext cx="3508236" cy="1762889"/>
          </a:xfrm>
          <a:prstGeom prst="rect">
            <a:avLst/>
          </a:prstGeom>
        </p:spPr>
      </p:pic>
      <p:pic>
        <p:nvPicPr>
          <p:cNvPr id="11" name="Picture 10">
            <a:extLst>
              <a:ext uri="{FF2B5EF4-FFF2-40B4-BE49-F238E27FC236}">
                <a16:creationId xmlns:a16="http://schemas.microsoft.com/office/drawing/2014/main" id="{83FA7DEE-0999-820C-5C65-BC4EC4DC5877}"/>
              </a:ext>
            </a:extLst>
          </p:cNvPr>
          <p:cNvPicPr>
            <a:picLocks noChangeAspect="1"/>
          </p:cNvPicPr>
          <p:nvPr/>
        </p:nvPicPr>
        <p:blipFill>
          <a:blip r:embed="rId18"/>
          <a:stretch>
            <a:fillRect/>
          </a:stretch>
        </p:blipFill>
        <p:spPr>
          <a:xfrm>
            <a:off x="72630" y="368759"/>
            <a:ext cx="12046740" cy="1292464"/>
          </a:xfrm>
          <a:prstGeom prst="rect">
            <a:avLst/>
          </a:prstGeom>
        </p:spPr>
      </p:pic>
    </p:spTree>
    <p:controls>
      <mc:AlternateContent xmlns:mc="http://schemas.openxmlformats.org/markup-compatibility/2006">
        <mc:Choice xmlns:v="urn:schemas-microsoft-com:vml" Requires="v">
          <p:control spid="1026" name="TextBox1" r:id="rId2" imgW="4846320" imgH="1394640"/>
        </mc:Choice>
        <mc:Fallback>
          <p:control name="TextBox1" r:id="rId2" imgW="4846320" imgH="1394640">
            <p:pic>
              <p:nvPicPr>
                <p:cNvPr id="12" name="TextBox1">
                  <a:extLst>
                    <a:ext uri="{FF2B5EF4-FFF2-40B4-BE49-F238E27FC236}">
                      <a16:creationId xmlns:a16="http://schemas.microsoft.com/office/drawing/2014/main" id="{E69AF562-48D0-5EA4-0A38-E15550979D1F}"/>
                    </a:ext>
                  </a:extLst>
                </p:cNvPr>
                <p:cNvPicPr>
                  <a:picLocks/>
                </p:cNvPicPr>
                <p:nvPr/>
              </p:nvPicPr>
              <p:blipFill>
                <a:blip r:embed="rId19"/>
                <a:stretch>
                  <a:fillRect/>
                </a:stretch>
              </p:blipFill>
              <p:spPr>
                <a:xfrm>
                  <a:off x="128030" y="4715850"/>
                  <a:ext cx="4850611" cy="1394141"/>
                </a:xfrm>
                <a:prstGeom prst="rect">
                  <a:avLst/>
                </a:prstGeom>
              </p:spPr>
            </p:pic>
          </p:control>
        </mc:Fallback>
      </mc:AlternateContent>
    </p:controls>
    <p:extLst>
      <p:ext uri="{BB962C8B-B14F-4D97-AF65-F5344CB8AC3E}">
        <p14:creationId xmlns:p14="http://schemas.microsoft.com/office/powerpoint/2010/main" val="47261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9" name="Picture 8" descr="A cartoon of a child using a computer&#10;&#10;Description automatically generated with low confidence">
            <a:extLst>
              <a:ext uri="{FF2B5EF4-FFF2-40B4-BE49-F238E27FC236}">
                <a16:creationId xmlns:a16="http://schemas.microsoft.com/office/drawing/2014/main" id="{C50BBC3D-F2A5-11B5-92C7-453A74BA33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A5DA82-1FEA-1CB2-989C-6F511B43CF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5" name="Picture 4">
            <a:extLst>
              <a:ext uri="{FF2B5EF4-FFF2-40B4-BE49-F238E27FC236}">
                <a16:creationId xmlns:a16="http://schemas.microsoft.com/office/drawing/2014/main" id="{17A8FE12-9A6C-C305-6DBF-C7D699A5A966}"/>
              </a:ext>
            </a:extLst>
          </p:cNvPr>
          <p:cNvPicPr>
            <a:picLocks noChangeAspect="1"/>
          </p:cNvPicPr>
          <p:nvPr/>
        </p:nvPicPr>
        <p:blipFill>
          <a:blip r:embed="rId15"/>
          <a:stretch>
            <a:fillRect/>
          </a:stretch>
        </p:blipFill>
        <p:spPr>
          <a:xfrm>
            <a:off x="2492829" y="158297"/>
            <a:ext cx="7190014" cy="4889209"/>
          </a:xfrm>
          <a:prstGeom prst="rect">
            <a:avLst/>
          </a:prstGeom>
        </p:spPr>
      </p:pic>
    </p:spTree>
    <p:extLst>
      <p:ext uri="{BB962C8B-B14F-4D97-AF65-F5344CB8AC3E}">
        <p14:creationId xmlns:p14="http://schemas.microsoft.com/office/powerpoint/2010/main" val="2245459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a:extLst>
              <a:ext uri="{FF2B5EF4-FFF2-40B4-BE49-F238E27FC236}">
                <a16:creationId xmlns:a16="http://schemas.microsoft.com/office/drawing/2014/main" id="{4861C121-E903-7B13-E878-6B6C866CDE69}"/>
              </a:ext>
            </a:extLst>
          </p:cNvPr>
          <p:cNvGrpSpPr/>
          <p:nvPr/>
        </p:nvGrpSpPr>
        <p:grpSpPr>
          <a:xfrm>
            <a:off x="446314" y="1645493"/>
            <a:ext cx="3242624" cy="985765"/>
            <a:chOff x="3151567" y="4106353"/>
            <a:chExt cx="4182027" cy="1023787"/>
          </a:xfrm>
        </p:grpSpPr>
        <p:grpSp>
          <p:nvGrpSpPr>
            <p:cNvPr id="7" name="组合 31">
              <a:extLst>
                <a:ext uri="{FF2B5EF4-FFF2-40B4-BE49-F238E27FC236}">
                  <a16:creationId xmlns:a16="http://schemas.microsoft.com/office/drawing/2014/main" id="{F2CE0E9E-702A-C365-70A4-55EC9A996CB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926055CE-DF5E-E91F-3FF8-6E0C8C7E57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99FDAEAC-10FD-CAC0-61E5-3EA6557CD0C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文本框 41">
              <a:extLst>
                <a:ext uri="{FF2B5EF4-FFF2-40B4-BE49-F238E27FC236}">
                  <a16:creationId xmlns:a16="http://schemas.microsoft.com/office/drawing/2014/main" id="{E0702352-DA47-1101-B9CE-146DB5486DFA}"/>
                </a:ext>
              </a:extLst>
            </p:cNvPr>
            <p:cNvSpPr txBox="1"/>
            <p:nvPr/>
          </p:nvSpPr>
          <p:spPr>
            <a:xfrm>
              <a:off x="3360653" y="4250195"/>
              <a:ext cx="3820153" cy="5434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Bom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nguyên</a:t>
              </a: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tử</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a:extLst>
              <a:ext uri="{FF2B5EF4-FFF2-40B4-BE49-F238E27FC236}">
                <a16:creationId xmlns:a16="http://schemas.microsoft.com/office/drawing/2014/main" id="{9FEB1D1D-DD6B-0D58-4F76-C80130EA008F}"/>
              </a:ext>
            </a:extLst>
          </p:cNvPr>
          <p:cNvPicPr>
            <a:picLocks noChangeAspect="1"/>
          </p:cNvPicPr>
          <p:nvPr/>
        </p:nvPicPr>
        <p:blipFill>
          <a:blip r:embed="rId9"/>
          <a:stretch>
            <a:fillRect/>
          </a:stretch>
        </p:blipFill>
        <p:spPr>
          <a:xfrm>
            <a:off x="4192857" y="423136"/>
            <a:ext cx="4049593" cy="1222353"/>
          </a:xfrm>
          <a:prstGeom prst="rect">
            <a:avLst/>
          </a:prstGeom>
        </p:spPr>
      </p:pic>
      <p:sp>
        <p:nvSpPr>
          <p:cNvPr id="15" name="TextBox 14">
            <a:extLst>
              <a:ext uri="{FF2B5EF4-FFF2-40B4-BE49-F238E27FC236}">
                <a16:creationId xmlns:a16="http://schemas.microsoft.com/office/drawing/2014/main" id="{1F0A3AE1-9FEF-3A1D-B58A-2290022BC926}"/>
              </a:ext>
            </a:extLst>
          </p:cNvPr>
          <p:cNvSpPr txBox="1"/>
          <p:nvPr/>
        </p:nvSpPr>
        <p:spPr>
          <a:xfrm>
            <a:off x="3774258" y="1498227"/>
            <a:ext cx="8135232" cy="1200329"/>
          </a:xfrm>
          <a:prstGeom prst="rect">
            <a:avLst/>
          </a:prstGeom>
          <a:noFill/>
        </p:spPr>
        <p:txBody>
          <a:bodyPr wrap="square">
            <a:spAutoFit/>
          </a:bodyPr>
          <a:lstStyle/>
          <a:p>
            <a:pPr algn="just"/>
            <a:r>
              <a:rPr lang="en-US" sz="3600" b="1" dirty="0">
                <a:solidFill>
                  <a:srgbClr val="002060"/>
                </a:solidFill>
                <a:latin typeface="Cambria" panose="02040503050406030204" pitchFamily="18" charset="0"/>
                <a:ea typeface="字魂131号-酷乐潮玩体" panose="00000500000000000000" pitchFamily="2" charset="-122"/>
                <a:cs typeface="+mn-ea"/>
              </a:rPr>
              <a:t>Bom </a:t>
            </a:r>
            <a:r>
              <a:rPr lang="en-US" sz="3600" b="1" dirty="0" err="1">
                <a:solidFill>
                  <a:srgbClr val="002060"/>
                </a:solidFill>
                <a:latin typeface="Cambria" panose="02040503050406030204" pitchFamily="18" charset="0"/>
                <a:ea typeface="字魂131号-酷乐潮玩体" panose="00000500000000000000" pitchFamily="2" charset="-122"/>
                <a:cs typeface="+mn-ea"/>
              </a:rPr>
              <a:t>có</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sức</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sát</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thương</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và</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công</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phá</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mạnh</a:t>
            </a:r>
            <a:r>
              <a:rPr lang="en-US" sz="3600" b="1" dirty="0">
                <a:solidFill>
                  <a:srgbClr val="002060"/>
                </a:solidFill>
                <a:latin typeface="Cambria" panose="02040503050406030204" pitchFamily="18" charset="0"/>
                <a:ea typeface="字魂131号-酷乐潮玩体" panose="00000500000000000000" pitchFamily="2" charset="-122"/>
                <a:cs typeface="+mn-ea"/>
              </a:rPr>
              <a:t> gấp </a:t>
            </a:r>
            <a:r>
              <a:rPr lang="en-US" sz="3600" b="1" dirty="0" err="1">
                <a:solidFill>
                  <a:srgbClr val="002060"/>
                </a:solidFill>
                <a:latin typeface="Cambria" panose="02040503050406030204" pitchFamily="18" charset="0"/>
                <a:ea typeface="字魂131号-酷乐潮玩体" panose="00000500000000000000" pitchFamily="2" charset="-122"/>
                <a:cs typeface="+mn-ea"/>
              </a:rPr>
              <a:t>nhiều</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lần</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bom</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thường</a:t>
            </a:r>
            <a:r>
              <a:rPr lang="en-US" sz="3600" b="1" dirty="0">
                <a:solidFill>
                  <a:srgbClr val="002060"/>
                </a:solidFill>
                <a:latin typeface="Cambria" panose="02040503050406030204" pitchFamily="18" charset="0"/>
                <a:ea typeface="字魂131号-酷乐潮玩体" panose="00000500000000000000" pitchFamily="2" charset="-122"/>
                <a:cs typeface="+mn-ea"/>
              </a:rPr>
              <a:t>.</a:t>
            </a:r>
            <a:endParaRPr lang="en-US" dirty="0"/>
          </a:p>
        </p:txBody>
      </p:sp>
      <p:pic>
        <p:nvPicPr>
          <p:cNvPr id="4" name="Picture 2" descr="Những sự thật về 2 vụ ném bom nguyên tử ở Hiroshima và Nagasaki | VOV.VN">
            <a:extLst>
              <a:ext uri="{FF2B5EF4-FFF2-40B4-BE49-F238E27FC236}">
                <a16:creationId xmlns:a16="http://schemas.microsoft.com/office/drawing/2014/main" id="{DE786606-B2BB-DA58-6304-4B25718AB2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03899" y="2772050"/>
            <a:ext cx="5161043" cy="372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91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a:extLst>
              <a:ext uri="{FF2B5EF4-FFF2-40B4-BE49-F238E27FC236}">
                <a16:creationId xmlns:a16="http://schemas.microsoft.com/office/drawing/2014/main" id="{4861C121-E903-7B13-E878-6B6C866CDE69}"/>
              </a:ext>
            </a:extLst>
          </p:cNvPr>
          <p:cNvGrpSpPr/>
          <p:nvPr/>
        </p:nvGrpSpPr>
        <p:grpSpPr>
          <a:xfrm>
            <a:off x="330567" y="1659038"/>
            <a:ext cx="3242624" cy="1562322"/>
            <a:chOff x="3151567" y="4106353"/>
            <a:chExt cx="4182027" cy="1023787"/>
          </a:xfrm>
        </p:grpSpPr>
        <p:grpSp>
          <p:nvGrpSpPr>
            <p:cNvPr id="7" name="组合 31">
              <a:extLst>
                <a:ext uri="{FF2B5EF4-FFF2-40B4-BE49-F238E27FC236}">
                  <a16:creationId xmlns:a16="http://schemas.microsoft.com/office/drawing/2014/main" id="{F2CE0E9E-702A-C365-70A4-55EC9A996CB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926055CE-DF5E-E91F-3FF8-6E0C8C7E57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思源黑体 CN"/>
                  <a:cs typeface="+mn-cs"/>
                </a:endParaRPr>
              </a:p>
            </p:txBody>
          </p:sp>
          <p:sp>
            <p:nvSpPr>
              <p:cNvPr id="12" name="圆角矩形 33">
                <a:extLst>
                  <a:ext uri="{FF2B5EF4-FFF2-40B4-BE49-F238E27FC236}">
                    <a16:creationId xmlns:a16="http://schemas.microsoft.com/office/drawing/2014/main" id="{99FDAEAC-10FD-CAC0-61E5-3EA6557CD0C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思源黑体 CN"/>
                  <a:cs typeface="+mn-cs"/>
                </a:endParaRPr>
              </a:p>
            </p:txBody>
          </p:sp>
        </p:grpSp>
        <p:sp>
          <p:nvSpPr>
            <p:cNvPr id="9" name="文本框 41">
              <a:extLst>
                <a:ext uri="{FF2B5EF4-FFF2-40B4-BE49-F238E27FC236}">
                  <a16:creationId xmlns:a16="http://schemas.microsoft.com/office/drawing/2014/main" id="{E0702352-DA47-1101-B9CE-146DB5486DFA}"/>
                </a:ext>
              </a:extLst>
            </p:cNvPr>
            <p:cNvSpPr txBox="1"/>
            <p:nvPr/>
          </p:nvSpPr>
          <p:spPr>
            <a:xfrm>
              <a:off x="3360653" y="4250195"/>
              <a:ext cx="3820153" cy="7058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Phóng</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xạ</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nguyên</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tử</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a:extLst>
              <a:ext uri="{FF2B5EF4-FFF2-40B4-BE49-F238E27FC236}">
                <a16:creationId xmlns:a16="http://schemas.microsoft.com/office/drawing/2014/main" id="{9FEB1D1D-DD6B-0D58-4F76-C80130EA008F}"/>
              </a:ext>
            </a:extLst>
          </p:cNvPr>
          <p:cNvPicPr>
            <a:picLocks noChangeAspect="1"/>
          </p:cNvPicPr>
          <p:nvPr/>
        </p:nvPicPr>
        <p:blipFill>
          <a:blip r:embed="rId9"/>
          <a:stretch>
            <a:fillRect/>
          </a:stretch>
        </p:blipFill>
        <p:spPr>
          <a:xfrm>
            <a:off x="4192857" y="423136"/>
            <a:ext cx="4049593" cy="1222353"/>
          </a:xfrm>
          <a:prstGeom prst="rect">
            <a:avLst/>
          </a:prstGeom>
        </p:spPr>
      </p:pic>
      <p:sp>
        <p:nvSpPr>
          <p:cNvPr id="15" name="TextBox 14">
            <a:extLst>
              <a:ext uri="{FF2B5EF4-FFF2-40B4-BE49-F238E27FC236}">
                <a16:creationId xmlns:a16="http://schemas.microsoft.com/office/drawing/2014/main" id="{1F0A3AE1-9FEF-3A1D-B58A-2290022BC926}"/>
              </a:ext>
            </a:extLst>
          </p:cNvPr>
          <p:cNvSpPr txBox="1"/>
          <p:nvPr/>
        </p:nvSpPr>
        <p:spPr>
          <a:xfrm>
            <a:off x="3749041" y="1845880"/>
            <a:ext cx="8135232" cy="1200329"/>
          </a:xfrm>
          <a:prstGeom prst="rect">
            <a:avLst/>
          </a:prstGeom>
          <a:noFill/>
        </p:spPr>
        <p:txBody>
          <a:bodyPr wrap="square">
            <a:spAutoFit/>
          </a:bodyPr>
          <a:lstStyle/>
          <a:p>
            <a:pPr lvl="0" algn="just"/>
            <a:r>
              <a:rPr lang="en-US" sz="3600" b="1" dirty="0" err="1">
                <a:solidFill>
                  <a:srgbClr val="002060"/>
                </a:solidFill>
                <a:latin typeface="Cambria" panose="02040503050406030204" pitchFamily="18" charset="0"/>
                <a:ea typeface="字魂131号-酷乐潮玩体" panose="00000500000000000000" pitchFamily="2" charset="-122"/>
              </a:rPr>
              <a:t>Chất</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sinh</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ra</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khi</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bom</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nguyên</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tử</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nổ</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rất</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có</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hại</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cho</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sức</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khoẻ</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và</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môi</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trường</a:t>
            </a:r>
            <a:r>
              <a:rPr lang="en-US" sz="3600" b="1" dirty="0">
                <a:solidFill>
                  <a:srgbClr val="002060"/>
                </a:solidFill>
                <a:latin typeface="Cambria" panose="02040503050406030204" pitchFamily="18" charset="0"/>
                <a:ea typeface="字魂131号-酷乐潮玩体" panose="00000500000000000000" pitchFamily="2" charset="-122"/>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861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BFF3175F-3779-604B-0896-F4372AEBDFD6}"/>
              </a:ext>
            </a:extLst>
          </p:cNvPr>
          <p:cNvGrpSpPr/>
          <p:nvPr/>
        </p:nvGrpSpPr>
        <p:grpSpPr>
          <a:xfrm>
            <a:off x="3132942" y="513408"/>
            <a:ext cx="7878725" cy="1916171"/>
            <a:chOff x="2505740" y="798716"/>
            <a:chExt cx="7878725" cy="1916171"/>
          </a:xfrm>
        </p:grpSpPr>
        <p:grpSp>
          <p:nvGrpSpPr>
            <p:cNvPr id="6" name="组合 31">
              <a:extLst>
                <a:ext uri="{FF2B5EF4-FFF2-40B4-BE49-F238E27FC236}">
                  <a16:creationId xmlns:a16="http://schemas.microsoft.com/office/drawing/2014/main" id="{F7B89AFF-B3DE-32C0-FDE3-2C43BEBC995E}"/>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BB62958C-B7C8-5756-51E5-CDA92BC12CB5}"/>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DF6CB75B-E790-C2D7-6FC2-7F7380DEC65B}"/>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5C3B9518-16C3-4272-A599-E133221F7642}"/>
                </a:ext>
              </a:extLst>
            </p:cNvPr>
            <p:cNvSpPr txBox="1"/>
            <p:nvPr/>
          </p:nvSpPr>
          <p:spPr>
            <a:xfrm>
              <a:off x="3049386" y="1058667"/>
              <a:ext cx="6839012" cy="1384995"/>
            </a:xfrm>
            <a:prstGeom prst="rect">
              <a:avLst/>
            </a:prstGeom>
            <a:noFill/>
          </p:spPr>
          <p:txBody>
            <a:bodyPr wrap="square">
              <a:spAutoFit/>
            </a:bodyPr>
            <a:lstStyle/>
            <a:p>
              <a:pPr algn="ctr"/>
              <a:r>
                <a:rPr lang="vi-VN" sz="2800" b="1" dirty="0">
                  <a:solidFill>
                    <a:srgbClr val="127366"/>
                  </a:solidFill>
                  <a:latin typeface="Cambria" panose="02040503050406030204" pitchFamily="18" charset="0"/>
                </a:rPr>
                <a:t>Những chi tiết nào trong bài đọc cho thấy hậu quả của việc chính phủ Mỹ ném hai quả bom nguyên tử xuống Nhật Bản?</a:t>
              </a:r>
              <a:endParaRPr lang="en-US" sz="2800" b="1" dirty="0">
                <a:solidFill>
                  <a:srgbClr val="127366"/>
                </a:solidFill>
                <a:latin typeface="Cambria" panose="02040503050406030204" pitchFamily="18" charset="0"/>
              </a:endParaRPr>
            </a:p>
          </p:txBody>
        </p:sp>
      </p:grpSp>
      <p:pic>
        <p:nvPicPr>
          <p:cNvPr id="17" name="Picture 16">
            <a:extLst>
              <a:ext uri="{FF2B5EF4-FFF2-40B4-BE49-F238E27FC236}">
                <a16:creationId xmlns:a16="http://schemas.microsoft.com/office/drawing/2014/main" id="{26F3470F-C258-D39C-38A8-4FDB2961BD2D}"/>
              </a:ext>
            </a:extLst>
          </p:cNvPr>
          <p:cNvPicPr>
            <a:picLocks noChangeAspect="1"/>
          </p:cNvPicPr>
          <p:nvPr/>
        </p:nvPicPr>
        <p:blipFill>
          <a:blip r:embed="rId9"/>
          <a:stretch>
            <a:fillRect/>
          </a:stretch>
        </p:blipFill>
        <p:spPr>
          <a:xfrm>
            <a:off x="611291" y="594320"/>
            <a:ext cx="2847079" cy="1536325"/>
          </a:xfrm>
          <a:prstGeom prst="rect">
            <a:avLst/>
          </a:prstGeom>
        </p:spPr>
      </p:pic>
      <p:sp>
        <p:nvSpPr>
          <p:cNvPr id="18" name="TextBox 17">
            <a:extLst>
              <a:ext uri="{FF2B5EF4-FFF2-40B4-BE49-F238E27FC236}">
                <a16:creationId xmlns:a16="http://schemas.microsoft.com/office/drawing/2014/main" id="{E133C71E-A3D2-0A37-3257-C4686491507A}"/>
              </a:ext>
            </a:extLst>
          </p:cNvPr>
          <p:cNvSpPr txBox="1"/>
          <p:nvPr/>
        </p:nvSpPr>
        <p:spPr>
          <a:xfrm>
            <a:off x="567748" y="2859592"/>
            <a:ext cx="8177834" cy="3046988"/>
          </a:xfrm>
          <a:prstGeom prst="rect">
            <a:avLst/>
          </a:prstGeom>
          <a:noFill/>
        </p:spPr>
        <p:txBody>
          <a:bodyPr wrap="square">
            <a:spAutoFit/>
          </a:bodyPr>
          <a:lstStyle/>
          <a:p>
            <a:pPr algn="just"/>
            <a:r>
              <a:rPr lang="en-US" sz="3200" b="1" dirty="0">
                <a:solidFill>
                  <a:srgbClr val="FF0066"/>
                </a:solidFill>
                <a:latin typeface="Cambria" panose="02040503050406030204" pitchFamily="18" charset="0"/>
              </a:rPr>
              <a:t>   </a:t>
            </a:r>
            <a:r>
              <a:rPr lang="vi-VN" sz="3200" b="1" dirty="0">
                <a:solidFill>
                  <a:srgbClr val="FF0066"/>
                </a:solidFill>
                <a:latin typeface="Cambria" panose="02040503050406030204" pitchFamily="18" charset="0"/>
              </a:rPr>
              <a:t>Hai quả bom lần lượt ném xuống các thành phố Hi-rô-si-ma và Na-ga-xa-ki đã cướp đi mạng sống của hàng trăm nghìn người Tính đến cuối năm 1945, tống số người chết vì hai quả bom và bị nhiễm phóng xạ nguyên tử đã lên đến nửa triệu.)</a:t>
            </a:r>
            <a:endParaRPr lang="en-US" sz="3200" b="1" dirty="0">
              <a:solidFill>
                <a:srgbClr val="FF0066"/>
              </a:solidFill>
              <a:latin typeface="Cambria" panose="02040503050406030204" pitchFamily="18" charset="0"/>
            </a:endParaRPr>
          </a:p>
        </p:txBody>
      </p:sp>
      <p:pic>
        <p:nvPicPr>
          <p:cNvPr id="19" name="Picture 18" descr="A cartoon of a child holding a pointer&#10;&#10;Description automatically generated">
            <a:extLst>
              <a:ext uri="{FF2B5EF4-FFF2-40B4-BE49-F238E27FC236}">
                <a16:creationId xmlns:a16="http://schemas.microsoft.com/office/drawing/2014/main" id="{78447244-CE8F-4247-C154-43D58A40AD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extLst>
      <p:ext uri="{BB962C8B-B14F-4D97-AF65-F5344CB8AC3E}">
        <p14:creationId xmlns:p14="http://schemas.microsoft.com/office/powerpoint/2010/main" val="390900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a:extLst>
              <a:ext uri="{FF2B5EF4-FFF2-40B4-BE49-F238E27FC236}">
                <a16:creationId xmlns:a16="http://schemas.microsoft.com/office/drawing/2014/main" id="{607E20F5-C18A-2C50-7990-DA7477CE6062}"/>
              </a:ext>
            </a:extLst>
          </p:cNvPr>
          <p:cNvGrpSpPr/>
          <p:nvPr/>
        </p:nvGrpSpPr>
        <p:grpSpPr>
          <a:xfrm>
            <a:off x="1502228" y="123273"/>
            <a:ext cx="10163673" cy="1400727"/>
            <a:chOff x="2505740" y="902708"/>
            <a:chExt cx="8106937" cy="1737352"/>
          </a:xfrm>
        </p:grpSpPr>
        <p:grpSp>
          <p:nvGrpSpPr>
            <p:cNvPr id="7" name="组合 31">
              <a:extLst>
                <a:ext uri="{FF2B5EF4-FFF2-40B4-BE49-F238E27FC236}">
                  <a16:creationId xmlns:a16="http://schemas.microsoft.com/office/drawing/2014/main" id="{86910B67-DCC4-E0D3-5BC6-997EE7C8B6CF}"/>
                </a:ext>
              </a:extLst>
            </p:cNvPr>
            <p:cNvGrpSpPr/>
            <p:nvPr/>
          </p:nvGrpSpPr>
          <p:grpSpPr>
            <a:xfrm>
              <a:off x="2505740" y="902708"/>
              <a:ext cx="8106937" cy="1737352"/>
              <a:chOff x="1262829" y="3335641"/>
              <a:chExt cx="3840619" cy="1030126"/>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12579CCB-BC3B-E73A-3E8A-20B99576C620}"/>
                  </a:ext>
                </a:extLst>
              </p:cNvPr>
              <p:cNvSpPr/>
              <p:nvPr/>
            </p:nvSpPr>
            <p:spPr>
              <a:xfrm>
                <a:off x="1262829" y="3335641"/>
                <a:ext cx="3840619" cy="103012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97D7F9F2-69C3-6D05-44E1-E7F580C2575F}"/>
                  </a:ext>
                </a:extLst>
              </p:cNvPr>
              <p:cNvSpPr/>
              <p:nvPr/>
            </p:nvSpPr>
            <p:spPr>
              <a:xfrm>
                <a:off x="1354876" y="3373872"/>
                <a:ext cx="3678052" cy="91514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TextBox 8">
              <a:extLst>
                <a:ext uri="{FF2B5EF4-FFF2-40B4-BE49-F238E27FC236}">
                  <a16:creationId xmlns:a16="http://schemas.microsoft.com/office/drawing/2014/main" id="{83BCA3E6-F4D6-C9F9-D170-B8E0AB9CD338}"/>
                </a:ext>
              </a:extLst>
            </p:cNvPr>
            <p:cNvSpPr txBox="1"/>
            <p:nvPr/>
          </p:nvSpPr>
          <p:spPr>
            <a:xfrm>
              <a:off x="2821620" y="1070856"/>
              <a:ext cx="7480539" cy="1488794"/>
            </a:xfrm>
            <a:prstGeom prst="rect">
              <a:avLst/>
            </a:prstGeom>
            <a:noFill/>
          </p:spPr>
          <p:txBody>
            <a:bodyPr wrap="square">
              <a:spAutoFit/>
            </a:bodyPr>
            <a:lstStyle/>
            <a:p>
              <a:pPr algn="ctr"/>
              <a:r>
                <a:rPr lang="vi-VN" sz="3600" b="1" dirty="0">
                  <a:solidFill>
                    <a:srgbClr val="127366"/>
                  </a:solidFill>
                  <a:latin typeface="Cambria" panose="02040503050406030204" pitchFamily="18" charset="0"/>
                </a:rPr>
                <a:t>Chuyện gì đã xảy ra với cô bé Xa-đa-cô khi Hì-rô-si-ma bị ném bom?</a:t>
              </a:r>
              <a:endParaRPr lang="en-US" sz="3600" b="1" dirty="0">
                <a:solidFill>
                  <a:srgbClr val="127366"/>
                </a:solidFill>
                <a:latin typeface="Cambria" panose="02040503050406030204" pitchFamily="18" charset="0"/>
              </a:endParaRPr>
            </a:p>
          </p:txBody>
        </p:sp>
      </p:grpSp>
      <p:pic>
        <p:nvPicPr>
          <p:cNvPr id="14" name="Picture 13">
            <a:extLst>
              <a:ext uri="{FF2B5EF4-FFF2-40B4-BE49-F238E27FC236}">
                <a16:creationId xmlns:a16="http://schemas.microsoft.com/office/drawing/2014/main" id="{DF7D3A7D-77C0-6485-53A9-9A32678649A3}"/>
              </a:ext>
            </a:extLst>
          </p:cNvPr>
          <p:cNvPicPr>
            <a:picLocks noChangeAspect="1"/>
          </p:cNvPicPr>
          <p:nvPr/>
        </p:nvPicPr>
        <p:blipFill>
          <a:blip r:embed="rId9"/>
          <a:stretch>
            <a:fillRect/>
          </a:stretch>
        </p:blipFill>
        <p:spPr>
          <a:xfrm>
            <a:off x="-338647" y="78625"/>
            <a:ext cx="2396499" cy="1245191"/>
          </a:xfrm>
          <a:prstGeom prst="rect">
            <a:avLst/>
          </a:prstGeom>
        </p:spPr>
      </p:pic>
      <p:sp>
        <p:nvSpPr>
          <p:cNvPr id="15" name="TextBox 14">
            <a:extLst>
              <a:ext uri="{FF2B5EF4-FFF2-40B4-BE49-F238E27FC236}">
                <a16:creationId xmlns:a16="http://schemas.microsoft.com/office/drawing/2014/main" id="{078ECFDF-866B-FD13-2C9C-91524C4AD2DB}"/>
              </a:ext>
            </a:extLst>
          </p:cNvPr>
          <p:cNvSpPr txBox="1"/>
          <p:nvPr/>
        </p:nvSpPr>
        <p:spPr>
          <a:xfrm>
            <a:off x="240440" y="1932320"/>
            <a:ext cx="11711120" cy="2862322"/>
          </a:xfrm>
          <a:prstGeom prst="rect">
            <a:avLst/>
          </a:prstGeom>
          <a:noFill/>
        </p:spPr>
        <p:txBody>
          <a:bodyPr wrap="square">
            <a:spAutoFit/>
          </a:bodyPr>
          <a:lstStyle/>
          <a:p>
            <a:pPr algn="just"/>
            <a:r>
              <a:rPr lang="en-US" sz="3600" b="1" dirty="0">
                <a:solidFill>
                  <a:srgbClr val="FF0066"/>
                </a:solidFill>
                <a:latin typeface="Cambria" panose="02040503050406030204" pitchFamily="18" charset="0"/>
              </a:rPr>
              <a:t>    </a:t>
            </a:r>
            <a:r>
              <a:rPr lang="vi-VN" sz="3600" b="1" dirty="0">
                <a:solidFill>
                  <a:srgbClr val="FF0066"/>
                </a:solidFill>
                <a:latin typeface="Cambria" panose="02040503050406030204" pitchFamily="18" charset="0"/>
              </a:rPr>
              <a:t>Khi Hi-rô-si-ma bị ném bom, cô bé Xa-đa-cô lúc đó hai tuổi đã may mắn thoát chết, nhưng em bị nhiễm phóng xạ. Mười năm sau, từ một cô bé khoẻ mạnh, nhanh nhẹn, sức khoẻ của em bị giảm sút nhanh chóng, phải nằm viện để chữa trị.</a:t>
            </a:r>
            <a:endParaRPr lang="en-US" sz="3600" b="1" dirty="0">
              <a:solidFill>
                <a:srgbClr val="FF0066"/>
              </a:solidFill>
              <a:latin typeface="Cambria" panose="02040503050406030204" pitchFamily="18" charset="0"/>
            </a:endParaRPr>
          </a:p>
        </p:txBody>
      </p:sp>
      <p:pic>
        <p:nvPicPr>
          <p:cNvPr id="20" name="Picture 19" descr="A cartoon of a child holding a pointer&#10;&#10;Description automatically generated">
            <a:extLst>
              <a:ext uri="{FF2B5EF4-FFF2-40B4-BE49-F238E27FC236}">
                <a16:creationId xmlns:a16="http://schemas.microsoft.com/office/drawing/2014/main" id="{77233A5B-D334-F7FC-D9D9-964287F528F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590315" y="4190651"/>
            <a:ext cx="2339334" cy="2667349"/>
          </a:xfrm>
          <a:prstGeom prst="rect">
            <a:avLst/>
          </a:prstGeom>
        </p:spPr>
      </p:pic>
    </p:spTree>
    <p:extLst>
      <p:ext uri="{BB962C8B-B14F-4D97-AF65-F5344CB8AC3E}">
        <p14:creationId xmlns:p14="http://schemas.microsoft.com/office/powerpoint/2010/main" val="137533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8CB9131E-6099-669F-DF08-F82A05949193}"/>
              </a:ext>
            </a:extLst>
          </p:cNvPr>
          <p:cNvGrpSpPr/>
          <p:nvPr/>
        </p:nvGrpSpPr>
        <p:grpSpPr>
          <a:xfrm>
            <a:off x="3023557" y="130629"/>
            <a:ext cx="8580614" cy="2149584"/>
            <a:chOff x="2505740" y="798719"/>
            <a:chExt cx="7878725" cy="1586115"/>
          </a:xfrm>
        </p:grpSpPr>
        <p:grpSp>
          <p:nvGrpSpPr>
            <p:cNvPr id="6" name="组合 31">
              <a:extLst>
                <a:ext uri="{FF2B5EF4-FFF2-40B4-BE49-F238E27FC236}">
                  <a16:creationId xmlns:a16="http://schemas.microsoft.com/office/drawing/2014/main" id="{67300ECF-E224-BCC0-0AB5-0DC1D779AAD8}"/>
                </a:ext>
              </a:extLst>
            </p:cNvPr>
            <p:cNvGrpSpPr/>
            <p:nvPr/>
          </p:nvGrpSpPr>
          <p:grpSpPr>
            <a:xfrm>
              <a:off x="2505740" y="798719"/>
              <a:ext cx="7878725" cy="1586115"/>
              <a:chOff x="1262829" y="3273982"/>
              <a:chExt cx="3732505" cy="9404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AD540E0E-3CDC-019A-5E9E-D4FE4BA08032}"/>
                  </a:ext>
                </a:extLst>
              </p:cNvPr>
              <p:cNvSpPr/>
              <p:nvPr/>
            </p:nvSpPr>
            <p:spPr>
              <a:xfrm>
                <a:off x="1262829" y="3273982"/>
                <a:ext cx="3732505" cy="9404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2D555432-BDC3-8ABF-8EE2-B2A3D324A752}"/>
                  </a:ext>
                </a:extLst>
              </p:cNvPr>
              <p:cNvSpPr/>
              <p:nvPr/>
            </p:nvSpPr>
            <p:spPr>
              <a:xfrm>
                <a:off x="1354876" y="3412797"/>
                <a:ext cx="3548412" cy="661717"/>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9FD5873C-85D1-9731-C080-2008B079C161}"/>
                </a:ext>
              </a:extLst>
            </p:cNvPr>
            <p:cNvSpPr txBox="1"/>
            <p:nvPr/>
          </p:nvSpPr>
          <p:spPr>
            <a:xfrm>
              <a:off x="2764907" y="1101689"/>
              <a:ext cx="7334398" cy="822216"/>
            </a:xfrm>
            <a:prstGeom prst="rect">
              <a:avLst/>
            </a:prstGeom>
            <a:noFill/>
          </p:spPr>
          <p:txBody>
            <a:bodyPr wrap="square">
              <a:spAutoFit/>
            </a:bodyPr>
            <a:lstStyle/>
            <a:p>
              <a:pPr algn="ctr"/>
              <a:r>
                <a:rPr lang="vi-VN" sz="4000" b="1" i="0" dirty="0">
                  <a:solidFill>
                    <a:srgbClr val="127366"/>
                  </a:solidFill>
                  <a:effectLst/>
                  <a:latin typeface="Cambria" panose="02040503050406030204" pitchFamily="18" charset="0"/>
                </a:rPr>
                <a:t>Cô bé hi vọng kéo dài cuộc sống của mình bằng cách nào?</a:t>
              </a:r>
              <a:endParaRPr lang="en-US" sz="4000" b="1" dirty="0">
                <a:solidFill>
                  <a:srgbClr val="127366"/>
                </a:solidFill>
                <a:latin typeface="Cambria" panose="02040503050406030204" pitchFamily="18" charset="0"/>
              </a:endParaRPr>
            </a:p>
          </p:txBody>
        </p:sp>
      </p:grpSp>
      <p:pic>
        <p:nvPicPr>
          <p:cNvPr id="17" name="Picture 16">
            <a:extLst>
              <a:ext uri="{FF2B5EF4-FFF2-40B4-BE49-F238E27FC236}">
                <a16:creationId xmlns:a16="http://schemas.microsoft.com/office/drawing/2014/main" id="{497F79AC-EC19-C530-04F0-69B33BD4FBB7}"/>
              </a:ext>
            </a:extLst>
          </p:cNvPr>
          <p:cNvPicPr>
            <a:picLocks noChangeAspect="1"/>
          </p:cNvPicPr>
          <p:nvPr/>
        </p:nvPicPr>
        <p:blipFill>
          <a:blip r:embed="rId9"/>
          <a:stretch>
            <a:fillRect/>
          </a:stretch>
        </p:blipFill>
        <p:spPr>
          <a:xfrm>
            <a:off x="505370" y="305304"/>
            <a:ext cx="2975106" cy="1536325"/>
          </a:xfrm>
          <a:prstGeom prst="rect">
            <a:avLst/>
          </a:prstGeom>
        </p:spPr>
      </p:pic>
      <p:sp>
        <p:nvSpPr>
          <p:cNvPr id="18" name="TextBox 17">
            <a:extLst>
              <a:ext uri="{FF2B5EF4-FFF2-40B4-BE49-F238E27FC236}">
                <a16:creationId xmlns:a16="http://schemas.microsoft.com/office/drawing/2014/main" id="{A314C426-C253-55D5-A9A2-88E9406C2AB8}"/>
              </a:ext>
            </a:extLst>
          </p:cNvPr>
          <p:cNvSpPr txBox="1"/>
          <p:nvPr/>
        </p:nvSpPr>
        <p:spPr>
          <a:xfrm>
            <a:off x="457348" y="3010765"/>
            <a:ext cx="7587057" cy="2862322"/>
          </a:xfrm>
          <a:prstGeom prst="rect">
            <a:avLst/>
          </a:prstGeom>
          <a:noFill/>
        </p:spPr>
        <p:txBody>
          <a:bodyPr wrap="square">
            <a:spAutoFit/>
          </a:bodyPr>
          <a:lstStyle/>
          <a:p>
            <a:pPr algn="ctr"/>
            <a:r>
              <a:rPr lang="en-US" sz="3600" b="1" dirty="0" err="1">
                <a:solidFill>
                  <a:srgbClr val="FF0066"/>
                </a:solidFill>
                <a:latin typeface="Cambria" panose="02040503050406030204" pitchFamily="18" charset="0"/>
              </a:rPr>
              <a:t>Cô</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bé</a:t>
            </a:r>
            <a:r>
              <a:rPr lang="en-US" sz="3600" b="1" dirty="0">
                <a:solidFill>
                  <a:srgbClr val="FF0066"/>
                </a:solidFill>
                <a:latin typeface="Cambria" panose="02040503050406030204" pitchFamily="18" charset="0"/>
              </a:rPr>
              <a:t> tin </a:t>
            </a:r>
            <a:r>
              <a:rPr lang="en-US" sz="3600" b="1" dirty="0" err="1">
                <a:solidFill>
                  <a:srgbClr val="FF0066"/>
                </a:solidFill>
                <a:latin typeface="Cambria" panose="02040503050406030204" pitchFamily="18" charset="0"/>
              </a:rPr>
              <a:t>vào</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một</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truyền</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thuyết</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nói</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rằng</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nếu</a:t>
            </a:r>
            <a:r>
              <a:rPr lang="en-US" sz="3600" b="1" dirty="0">
                <a:solidFill>
                  <a:srgbClr val="FF0066"/>
                </a:solidFill>
                <a:latin typeface="Cambria" panose="02040503050406030204" pitchFamily="18" charset="0"/>
              </a:rPr>
              <a:t> gấp </a:t>
            </a:r>
            <a:r>
              <a:rPr lang="en-US" sz="3600" b="1" dirty="0" err="1">
                <a:solidFill>
                  <a:srgbClr val="FF0066"/>
                </a:solidFill>
                <a:latin typeface="Cambria" panose="02040503050406030204" pitchFamily="18" charset="0"/>
              </a:rPr>
              <a:t>đủ</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một</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nghìn</a:t>
            </a:r>
            <a:r>
              <a:rPr lang="en-US" sz="3600" b="1" dirty="0">
                <a:solidFill>
                  <a:srgbClr val="FF0066"/>
                </a:solidFill>
                <a:latin typeface="Cambria" panose="02040503050406030204" pitchFamily="18" charset="0"/>
              </a:rPr>
              <a:t> con </a:t>
            </a:r>
            <a:r>
              <a:rPr lang="en-US" sz="3600" b="1" dirty="0" err="1">
                <a:solidFill>
                  <a:srgbClr val="FF0066"/>
                </a:solidFill>
                <a:latin typeface="Cambria" panose="02040503050406030204" pitchFamily="18" charset="0"/>
              </a:rPr>
              <a:t>hạc</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giấy</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treo</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trong</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phòng</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thì</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em</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sẽ</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khỏi</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bệnh</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Và</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em</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đã</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lặng</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lễ</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nén</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đau</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miệt</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mài</a:t>
            </a:r>
            <a:r>
              <a:rPr lang="en-US" sz="3600" b="1" dirty="0">
                <a:solidFill>
                  <a:srgbClr val="FF0066"/>
                </a:solidFill>
                <a:latin typeface="Cambria" panose="02040503050406030204" pitchFamily="18" charset="0"/>
              </a:rPr>
              <a:t> gấp </a:t>
            </a:r>
            <a:r>
              <a:rPr lang="en-US" sz="3600" b="1" dirty="0" err="1">
                <a:solidFill>
                  <a:srgbClr val="FF0066"/>
                </a:solidFill>
                <a:latin typeface="Cambria" panose="02040503050406030204" pitchFamily="18" charset="0"/>
              </a:rPr>
              <a:t>hạc</a:t>
            </a:r>
            <a:r>
              <a:rPr lang="en-US" sz="3600" b="1" dirty="0">
                <a:solidFill>
                  <a:srgbClr val="FF0066"/>
                </a:solidFill>
                <a:latin typeface="Cambria" panose="02040503050406030204" pitchFamily="18" charset="0"/>
              </a:rPr>
              <a:t>.)</a:t>
            </a:r>
          </a:p>
        </p:txBody>
      </p:sp>
      <p:pic>
        <p:nvPicPr>
          <p:cNvPr id="19" name="Picture 18" descr="A cartoon of a child holding a pointer&#10;&#10;Description automatically generated">
            <a:extLst>
              <a:ext uri="{FF2B5EF4-FFF2-40B4-BE49-F238E27FC236}">
                <a16:creationId xmlns:a16="http://schemas.microsoft.com/office/drawing/2014/main" id="{3E0701CB-1346-4154-0E39-A3A0297495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80093" y="2108035"/>
            <a:ext cx="3889584" cy="4434971"/>
          </a:xfrm>
          <a:prstGeom prst="rect">
            <a:avLst/>
          </a:prstGeom>
        </p:spPr>
      </p:pic>
    </p:spTree>
    <p:extLst>
      <p:ext uri="{BB962C8B-B14F-4D97-AF65-F5344CB8AC3E}">
        <p14:creationId xmlns:p14="http://schemas.microsoft.com/office/powerpoint/2010/main" val="181841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a:extLst>
              <a:ext uri="{FF2B5EF4-FFF2-40B4-BE49-F238E27FC236}">
                <a16:creationId xmlns:a16="http://schemas.microsoft.com/office/drawing/2014/main" id="{AC34DC6D-2899-AA3A-8B75-3206FADE655E}"/>
              </a:ext>
            </a:extLst>
          </p:cNvPr>
          <p:cNvGrpSpPr/>
          <p:nvPr/>
        </p:nvGrpSpPr>
        <p:grpSpPr>
          <a:xfrm>
            <a:off x="3048297" y="270214"/>
            <a:ext cx="8375924" cy="1315517"/>
            <a:chOff x="3333649" y="1032016"/>
            <a:chExt cx="8123174" cy="1656764"/>
          </a:xfrm>
        </p:grpSpPr>
        <p:grpSp>
          <p:nvGrpSpPr>
            <p:cNvPr id="7" name="组合 31">
              <a:extLst>
                <a:ext uri="{FF2B5EF4-FFF2-40B4-BE49-F238E27FC236}">
                  <a16:creationId xmlns:a16="http://schemas.microsoft.com/office/drawing/2014/main" id="{1901262F-103E-6AED-1C97-04562C5B1B04}"/>
                </a:ext>
              </a:extLst>
            </p:cNvPr>
            <p:cNvGrpSpPr/>
            <p:nvPr/>
          </p:nvGrpSpPr>
          <p:grpSpPr>
            <a:xfrm>
              <a:off x="3333649" y="1032016"/>
              <a:ext cx="8106937" cy="1656764"/>
              <a:chOff x="1655047" y="3412311"/>
              <a:chExt cx="3840619" cy="98234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1B75A533-335C-C805-0B57-058F4517CE8C}"/>
                  </a:ext>
                </a:extLst>
              </p:cNvPr>
              <p:cNvSpPr/>
              <p:nvPr/>
            </p:nvSpPr>
            <p:spPr>
              <a:xfrm>
                <a:off x="1655047" y="3412311"/>
                <a:ext cx="3840619" cy="9823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A17D306E-E35C-20E7-AD3E-89D48CE63C0D}"/>
                  </a:ext>
                </a:extLst>
              </p:cNvPr>
              <p:cNvSpPr/>
              <p:nvPr/>
            </p:nvSpPr>
            <p:spPr>
              <a:xfrm>
                <a:off x="1736330" y="3488679"/>
                <a:ext cx="3678052" cy="822422"/>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ea typeface="思源黑体 CN"/>
                  <a:cs typeface="+mn-cs"/>
                </a:endParaRPr>
              </a:p>
            </p:txBody>
          </p:sp>
        </p:grpSp>
        <p:sp>
          <p:nvSpPr>
            <p:cNvPr id="9" name="TextBox 8">
              <a:extLst>
                <a:ext uri="{FF2B5EF4-FFF2-40B4-BE49-F238E27FC236}">
                  <a16:creationId xmlns:a16="http://schemas.microsoft.com/office/drawing/2014/main" id="{05E49EFD-B75E-7512-437B-594547364FF4}"/>
                </a:ext>
              </a:extLst>
            </p:cNvPr>
            <p:cNvSpPr txBox="1"/>
            <p:nvPr/>
          </p:nvSpPr>
          <p:spPr>
            <a:xfrm>
              <a:off x="3893532" y="1388483"/>
              <a:ext cx="7563291" cy="834663"/>
            </a:xfrm>
            <a:prstGeom prst="rect">
              <a:avLst/>
            </a:prstGeom>
            <a:noFill/>
          </p:spPr>
          <p:txBody>
            <a:bodyPr wrap="square">
              <a:spAutoFit/>
            </a:bodyPr>
            <a:lstStyle/>
            <a:p>
              <a:pPr marL="0" marR="0">
                <a:lnSpc>
                  <a:spcPct val="112000"/>
                </a:lnSpc>
                <a:spcBef>
                  <a:spcPts val="0"/>
                </a:spcBef>
                <a:spcAft>
                  <a:spcPts val="800"/>
                </a:spcAft>
              </a:pPr>
              <a:r>
                <a:rPr lang="en-US" sz="3600" b="1" dirty="0" err="1">
                  <a:effectLst/>
                  <a:latin typeface="Cambria" panose="02040503050406030204" pitchFamily="18" charset="0"/>
                  <a:ea typeface="Cambria" panose="02040503050406030204" pitchFamily="18" charset="0"/>
                </a:rPr>
                <a:t>Nêu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việc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các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 nhỏ </a:t>
              </a:r>
              <a:r>
                <a:rPr lang="en-US" sz="3600" b="1" dirty="0" err="1">
                  <a:effectLst/>
                  <a:latin typeface="Cambria" panose="02040503050406030204" pitchFamily="18" charset="0"/>
                  <a:ea typeface="Cambria" panose="02040503050406030204" pitchFamily="18" charset="0"/>
                </a:rPr>
                <a:t>đã</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làm</a:t>
              </a:r>
              <a:r>
                <a:rPr lang="en-US" sz="3600" b="1" dirty="0">
                  <a:effectLst/>
                  <a:latin typeface="Cambria" panose="02040503050406030204" pitchFamily="18" charset="0"/>
                  <a:ea typeface="Cambria" panose="02040503050406030204" pitchFamily="18" charset="0"/>
                </a:rPr>
                <a:t>:</a:t>
              </a:r>
            </a:p>
          </p:txBody>
        </p:sp>
      </p:grpSp>
      <p:pic>
        <p:nvPicPr>
          <p:cNvPr id="14" name="Picture 13">
            <a:extLst>
              <a:ext uri="{FF2B5EF4-FFF2-40B4-BE49-F238E27FC236}">
                <a16:creationId xmlns:a16="http://schemas.microsoft.com/office/drawing/2014/main" id="{7E6DDE07-AF4E-829A-E6DF-FC6B7C0AC56B}"/>
              </a:ext>
            </a:extLst>
          </p:cNvPr>
          <p:cNvPicPr>
            <a:picLocks noChangeAspect="1"/>
          </p:cNvPicPr>
          <p:nvPr/>
        </p:nvPicPr>
        <p:blipFill>
          <a:blip r:embed="rId9"/>
          <a:stretch>
            <a:fillRect/>
          </a:stretch>
        </p:blipFill>
        <p:spPr>
          <a:xfrm>
            <a:off x="305391" y="291933"/>
            <a:ext cx="3005588" cy="1536325"/>
          </a:xfrm>
          <a:prstGeom prst="rect">
            <a:avLst/>
          </a:prstGeom>
        </p:spPr>
      </p:pic>
      <p:pic>
        <p:nvPicPr>
          <p:cNvPr id="21" name="Picture 20" descr="A cartoon of a child holding a pointer&#10;&#10;Description automatically generated">
            <a:extLst>
              <a:ext uri="{FF2B5EF4-FFF2-40B4-BE49-F238E27FC236}">
                <a16:creationId xmlns:a16="http://schemas.microsoft.com/office/drawing/2014/main" id="{C4855AF6-E067-D092-58E1-17BD067049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03756" y="3864908"/>
            <a:ext cx="2625019" cy="2993092"/>
          </a:xfrm>
          <a:prstGeom prst="rect">
            <a:avLst/>
          </a:prstGeom>
        </p:spPr>
      </p:pic>
      <p:sp>
        <p:nvSpPr>
          <p:cNvPr id="8" name="Rectangle: Rounded Corners 7">
            <a:extLst>
              <a:ext uri="{FF2B5EF4-FFF2-40B4-BE49-F238E27FC236}">
                <a16:creationId xmlns:a16="http://schemas.microsoft.com/office/drawing/2014/main" id="{261B620B-2D15-80DB-C771-B567324350CE}"/>
              </a:ext>
            </a:extLst>
          </p:cNvPr>
          <p:cNvSpPr/>
          <p:nvPr/>
        </p:nvSpPr>
        <p:spPr>
          <a:xfrm>
            <a:off x="648181" y="2141316"/>
            <a:ext cx="5011839" cy="1099595"/>
          </a:xfrm>
          <a:prstGeom prst="roundRect">
            <a:avLst>
              <a:gd name="adj" fmla="val 27193"/>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66"/>
                </a:solidFill>
                <a:latin typeface="Cambria" panose="02040503050406030204" pitchFamily="18" charset="0"/>
                <a:ea typeface="Cambria" panose="02040503050406030204" pitchFamily="18" charset="0"/>
              </a:rPr>
              <a:t>Để</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giúp</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cho</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ước</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nguyện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của</a:t>
            </a:r>
            <a:r>
              <a:rPr lang="en-US" sz="2800" dirty="0">
                <a:solidFill>
                  <a:srgbClr val="FF0066"/>
                </a:solidFill>
                <a:latin typeface="Cambria" panose="02040503050406030204" pitchFamily="18" charset="0"/>
                <a:ea typeface="Cambria" panose="02040503050406030204" pitchFamily="18" charset="0"/>
              </a:rPr>
              <a:t> Xa-</a:t>
            </a:r>
            <a:r>
              <a:rPr lang="en-US" sz="2800" dirty="0" err="1">
                <a:solidFill>
                  <a:srgbClr val="FF0066"/>
                </a:solidFill>
                <a:latin typeface="Cambria" panose="02040503050406030204" pitchFamily="18" charset="0"/>
                <a:ea typeface="Cambria" panose="02040503050406030204" pitchFamily="18" charset="0"/>
              </a:rPr>
              <a:t>đa</a:t>
            </a:r>
            <a:r>
              <a:rPr lang="en-US" sz="2800" dirty="0">
                <a:solidFill>
                  <a:srgbClr val="FF0066"/>
                </a:solidFill>
                <a:latin typeface="Cambria" panose="02040503050406030204" pitchFamily="18" charset="0"/>
                <a:ea typeface="Cambria" panose="02040503050406030204" pitchFamily="18" charset="0"/>
              </a:rPr>
              <a:t>-</a:t>
            </a:r>
            <a:r>
              <a:rPr lang="en-US" sz="2800" dirty="0" err="1">
                <a:solidFill>
                  <a:srgbClr val="FF0066"/>
                </a:solidFill>
                <a:latin typeface="Cambria" panose="02040503050406030204" pitchFamily="18" charset="0"/>
                <a:ea typeface="Cambria" panose="02040503050406030204" pitchFamily="18" charset="0"/>
              </a:rPr>
              <a:t>cô</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trở</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thành</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hiện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thực</a:t>
            </a:r>
            <a:endParaRPr lang="en-US" sz="2800" dirty="0">
              <a:solidFill>
                <a:srgbClr val="FF0066"/>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58EC938F-BFFA-9219-F0AF-36E30FB9B2F1}"/>
              </a:ext>
            </a:extLst>
          </p:cNvPr>
          <p:cNvSpPr/>
          <p:nvPr/>
        </p:nvSpPr>
        <p:spPr>
          <a:xfrm>
            <a:off x="6053558" y="2164466"/>
            <a:ext cx="5011839" cy="1099595"/>
          </a:xfrm>
          <a:prstGeom prst="roundRect">
            <a:avLst>
              <a:gd name="adj" fmla="val 27193"/>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66"/>
                </a:solidFill>
                <a:latin typeface="Cambria" panose="02040503050406030204" pitchFamily="18" charset="0"/>
                <a:ea typeface="Cambria" panose="02040503050406030204" pitchFamily="18" charset="0"/>
              </a:rPr>
              <a:t>Để</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bày</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tỏ</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ước</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vọng</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hoà</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bình</a:t>
            </a:r>
            <a:endParaRPr lang="en-US" sz="2800" dirty="0">
              <a:solidFill>
                <a:srgbClr val="FF0066"/>
              </a:solidFill>
              <a:latin typeface="Cambria" panose="02040503050406030204" pitchFamily="18" charset="0"/>
              <a:ea typeface="Cambria" panose="02040503050406030204" pitchFamily="18" charset="0"/>
            </a:endParaRPr>
          </a:p>
        </p:txBody>
      </p:sp>
      <p:sp>
        <p:nvSpPr>
          <p:cNvPr id="15" name="Arrow: Down 14">
            <a:extLst>
              <a:ext uri="{FF2B5EF4-FFF2-40B4-BE49-F238E27FC236}">
                <a16:creationId xmlns:a16="http://schemas.microsoft.com/office/drawing/2014/main" id="{76175EBC-DB48-4712-F8F4-56B1C6A25F89}"/>
              </a:ext>
            </a:extLst>
          </p:cNvPr>
          <p:cNvSpPr/>
          <p:nvPr/>
        </p:nvSpPr>
        <p:spPr>
          <a:xfrm>
            <a:off x="2685327" y="3356658"/>
            <a:ext cx="798653" cy="7639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B018B47-93F3-D51F-A223-BCB63EF23E08}"/>
              </a:ext>
            </a:extLst>
          </p:cNvPr>
          <p:cNvSpPr txBox="1"/>
          <p:nvPr/>
        </p:nvSpPr>
        <p:spPr>
          <a:xfrm>
            <a:off x="636608" y="4201610"/>
            <a:ext cx="4803494" cy="2554545"/>
          </a:xfrm>
          <a:prstGeom prst="rect">
            <a:avLst/>
          </a:prstGeom>
          <a:noFill/>
        </p:spPr>
        <p:txBody>
          <a:bodyPr wrap="square" rtlCol="0">
            <a:spAutoFit/>
          </a:bodyPr>
          <a:lstStyle/>
          <a:p>
            <a:pPr algn="just"/>
            <a:r>
              <a:rPr lang="nl-NL" sz="3200" dirty="0">
                <a:solidFill>
                  <a:srgbClr val="002060"/>
                </a:solidFill>
                <a:effectLst/>
                <a:latin typeface="Cambria" panose="02040503050406030204" pitchFamily="18" charset="0"/>
                <a:ea typeface="Cambria" panose="02040503050406030204" pitchFamily="18" charset="0"/>
              </a:rPr>
              <a:t>Các bạn nhỏ trên toàn nước Nhật đã gửi hàng nghìn con hạc giấy đến cho Xa-đa-cô.</a:t>
            </a:r>
            <a:endParaRPr lang="en-US" sz="3200" dirty="0">
              <a:solidFill>
                <a:srgbClr val="002060"/>
              </a:solidFill>
              <a:effectLst/>
              <a:latin typeface="Cambria" panose="02040503050406030204" pitchFamily="18" charset="0"/>
              <a:ea typeface="Cambria" panose="02040503050406030204" pitchFamily="18" charset="0"/>
            </a:endParaRPr>
          </a:p>
          <a:p>
            <a:pPr algn="just"/>
            <a:endParaRPr lang="en-US" sz="3200" dirty="0">
              <a:solidFill>
                <a:srgbClr val="002060"/>
              </a:solidFill>
              <a:latin typeface="Cambria" panose="02040503050406030204" pitchFamily="18" charset="0"/>
              <a:ea typeface="Cambria" panose="02040503050406030204" pitchFamily="18" charset="0"/>
            </a:endParaRPr>
          </a:p>
        </p:txBody>
      </p:sp>
      <p:sp>
        <p:nvSpPr>
          <p:cNvPr id="17" name="Arrow: Down 16">
            <a:extLst>
              <a:ext uri="{FF2B5EF4-FFF2-40B4-BE49-F238E27FC236}">
                <a16:creationId xmlns:a16="http://schemas.microsoft.com/office/drawing/2014/main" id="{1D532231-7598-B2F6-C008-E8466F31B48B}"/>
              </a:ext>
            </a:extLst>
          </p:cNvPr>
          <p:cNvSpPr/>
          <p:nvPr/>
        </p:nvSpPr>
        <p:spPr>
          <a:xfrm>
            <a:off x="7917084" y="3310359"/>
            <a:ext cx="798653" cy="7639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10B057E-B81E-140C-628B-963A0E4894EA}"/>
              </a:ext>
            </a:extLst>
          </p:cNvPr>
          <p:cNvSpPr txBox="1"/>
          <p:nvPr/>
        </p:nvSpPr>
        <p:spPr>
          <a:xfrm>
            <a:off x="5868365" y="4155311"/>
            <a:ext cx="4803494" cy="2308324"/>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Các bạn nhỏ đã quyên góp tiền xây một đài tưởng niệm những nạn nhân bị bom nguyên tử sát hại, và tượng đài Hoà bình cho trẻ em đã được khánh thành năm 1958 tại công viên Hoà Bình ở Hi-rô-si-ma.)</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0163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5" grpId="0" animBg="1"/>
      <p:bldP spid="16" grpId="0"/>
      <p:bldP spid="17"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7" name="Picture 6">
            <a:extLst>
              <a:ext uri="{FF2B5EF4-FFF2-40B4-BE49-F238E27FC236}">
                <a16:creationId xmlns:a16="http://schemas.microsoft.com/office/drawing/2014/main" id="{782C0E0A-F807-9A1A-F5A3-E91B5A4F3908}"/>
              </a:ext>
            </a:extLst>
          </p:cNvPr>
          <p:cNvPicPr>
            <a:picLocks noChangeAspect="1"/>
          </p:cNvPicPr>
          <p:nvPr/>
        </p:nvPicPr>
        <p:blipFill>
          <a:blip r:embed="rId13"/>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425034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09E89DC9-2E9D-B975-4AD2-79CB39990284}"/>
              </a:ext>
            </a:extLst>
          </p:cNvPr>
          <p:cNvGrpSpPr/>
          <p:nvPr/>
        </p:nvGrpSpPr>
        <p:grpSpPr>
          <a:xfrm>
            <a:off x="3000935" y="257909"/>
            <a:ext cx="8980050" cy="1875691"/>
            <a:chOff x="2311446" y="515697"/>
            <a:chExt cx="7878725" cy="1916171"/>
          </a:xfrm>
        </p:grpSpPr>
        <p:grpSp>
          <p:nvGrpSpPr>
            <p:cNvPr id="6" name="组合 31">
              <a:extLst>
                <a:ext uri="{FF2B5EF4-FFF2-40B4-BE49-F238E27FC236}">
                  <a16:creationId xmlns:a16="http://schemas.microsoft.com/office/drawing/2014/main" id="{44FEC5C2-2F51-A0D3-D306-703B3298EDFC}"/>
                </a:ext>
              </a:extLst>
            </p:cNvPr>
            <p:cNvGrpSpPr/>
            <p:nvPr/>
          </p:nvGrpSpPr>
          <p:grpSpPr>
            <a:xfrm>
              <a:off x="2311446" y="515697"/>
              <a:ext cx="7878725" cy="1916171"/>
              <a:chOff x="1170783" y="310617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F4C8FF61-FBDE-89FA-A8C0-6084E3B82FE5}"/>
                  </a:ext>
                </a:extLst>
              </p:cNvPr>
              <p:cNvSpPr/>
              <p:nvPr/>
            </p:nvSpPr>
            <p:spPr>
              <a:xfrm>
                <a:off x="1170783" y="310617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5" name="圆角矩形 33">
                <a:extLst>
                  <a:ext uri="{FF2B5EF4-FFF2-40B4-BE49-F238E27FC236}">
                    <a16:creationId xmlns:a16="http://schemas.microsoft.com/office/drawing/2014/main" id="{AA89C249-9254-156E-C3AA-5DDA886B290E}"/>
                  </a:ext>
                </a:extLst>
              </p:cNvPr>
              <p:cNvSpPr/>
              <p:nvPr/>
            </p:nvSpPr>
            <p:spPr>
              <a:xfrm>
                <a:off x="1262829" y="3225158"/>
                <a:ext cx="3548412" cy="914126"/>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B2E59992-B269-85E2-77FC-A28B42D63878}"/>
                </a:ext>
              </a:extLst>
            </p:cNvPr>
            <p:cNvSpPr txBox="1"/>
            <p:nvPr/>
          </p:nvSpPr>
          <p:spPr>
            <a:xfrm>
              <a:off x="2505741" y="890154"/>
              <a:ext cx="7536143" cy="1352001"/>
            </a:xfrm>
            <a:prstGeom prst="rect">
              <a:avLst/>
            </a:prstGeom>
            <a:noFill/>
          </p:spPr>
          <p:txBody>
            <a:bodyPr wrap="square">
              <a:spAutoFit/>
            </a:bodyPr>
            <a:lstStyle/>
            <a:p>
              <a:pPr algn="ctr"/>
              <a:r>
                <a:rPr lang="vi-VN" sz="4000" b="1" i="0" dirty="0">
                  <a:solidFill>
                    <a:srgbClr val="127366"/>
                  </a:solidFill>
                  <a:effectLst/>
                  <a:latin typeface="Cambria" panose="02040503050406030204" pitchFamily="18" charset="0"/>
                </a:rPr>
                <a:t>Câu chuyện Những con hạc giấy có ý nghĩa gì?</a:t>
              </a:r>
              <a:endParaRPr lang="en-US" sz="4000" b="1" dirty="0">
                <a:solidFill>
                  <a:srgbClr val="127366"/>
                </a:solidFill>
                <a:latin typeface="Cambria" panose="02040503050406030204" pitchFamily="18" charset="0"/>
              </a:endParaRPr>
            </a:p>
          </p:txBody>
        </p:sp>
      </p:grpSp>
      <p:pic>
        <p:nvPicPr>
          <p:cNvPr id="16" name="Picture 15">
            <a:extLst>
              <a:ext uri="{FF2B5EF4-FFF2-40B4-BE49-F238E27FC236}">
                <a16:creationId xmlns:a16="http://schemas.microsoft.com/office/drawing/2014/main" id="{96B7F62E-FBE3-B4C3-E4E3-28DF49BE0153}"/>
              </a:ext>
            </a:extLst>
          </p:cNvPr>
          <p:cNvPicPr>
            <a:picLocks noChangeAspect="1"/>
          </p:cNvPicPr>
          <p:nvPr/>
        </p:nvPicPr>
        <p:blipFill>
          <a:blip r:embed="rId9"/>
          <a:stretch>
            <a:fillRect/>
          </a:stretch>
        </p:blipFill>
        <p:spPr>
          <a:xfrm>
            <a:off x="432471" y="504014"/>
            <a:ext cx="2999492" cy="1536325"/>
          </a:xfrm>
          <a:prstGeom prst="rect">
            <a:avLst/>
          </a:prstGeom>
        </p:spPr>
      </p:pic>
      <p:sp>
        <p:nvSpPr>
          <p:cNvPr id="17" name="TextBox 16">
            <a:extLst>
              <a:ext uri="{FF2B5EF4-FFF2-40B4-BE49-F238E27FC236}">
                <a16:creationId xmlns:a16="http://schemas.microsoft.com/office/drawing/2014/main" id="{145B494F-8E62-7178-E58A-C7BC27957A58}"/>
              </a:ext>
            </a:extLst>
          </p:cNvPr>
          <p:cNvSpPr txBox="1"/>
          <p:nvPr/>
        </p:nvSpPr>
        <p:spPr>
          <a:xfrm>
            <a:off x="447152" y="2851613"/>
            <a:ext cx="8892791" cy="2554545"/>
          </a:xfrm>
          <a:prstGeom prst="rect">
            <a:avLst/>
          </a:prstGeom>
          <a:noFill/>
        </p:spPr>
        <p:txBody>
          <a:bodyPr wrap="square">
            <a:spAutoFit/>
          </a:bodyPr>
          <a:lstStyle/>
          <a:p>
            <a:pPr algn="just"/>
            <a:r>
              <a:rPr lang="en-US" sz="4000" b="1" dirty="0">
                <a:solidFill>
                  <a:srgbClr val="002060"/>
                </a:solidFill>
                <a:latin typeface="Cambria" panose="02040503050406030204" pitchFamily="18" charset="0"/>
              </a:rPr>
              <a:t>   </a:t>
            </a:r>
            <a:r>
              <a:rPr lang="vi-VN" sz="4000" b="1" dirty="0">
                <a:solidFill>
                  <a:srgbClr val="002060"/>
                </a:solidFill>
                <a:latin typeface="Cambria" panose="02040503050406030204" pitchFamily="18" charset="0"/>
              </a:rPr>
              <a:t>Câu chuyện lên án sự tàn bạo của chiến tranh, bày tỏ ước vọng hoà bình của trẻ em, kêu gọi thế giới đoàn kết chống chiến tranh,...)</a:t>
            </a:r>
            <a:endParaRPr lang="en-US" sz="4000" b="1" dirty="0">
              <a:solidFill>
                <a:srgbClr val="002060"/>
              </a:solidFill>
              <a:latin typeface="Cambria" panose="02040503050406030204" pitchFamily="18" charset="0"/>
            </a:endParaRPr>
          </a:p>
        </p:txBody>
      </p:sp>
      <p:pic>
        <p:nvPicPr>
          <p:cNvPr id="18" name="Picture 17" descr="A cartoon of a child holding a pointer&#10;&#10;Description automatically generated">
            <a:extLst>
              <a:ext uri="{FF2B5EF4-FFF2-40B4-BE49-F238E27FC236}">
                <a16:creationId xmlns:a16="http://schemas.microsoft.com/office/drawing/2014/main" id="{32ED125C-3BBE-FFB7-12FD-FC7551F171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2465" y="2064492"/>
            <a:ext cx="3889584" cy="4434971"/>
          </a:xfrm>
          <a:prstGeom prst="rect">
            <a:avLst/>
          </a:prstGeom>
        </p:spPr>
      </p:pic>
    </p:spTree>
    <p:extLst>
      <p:ext uri="{BB962C8B-B14F-4D97-AF65-F5344CB8AC3E}">
        <p14:creationId xmlns:p14="http://schemas.microsoft.com/office/powerpoint/2010/main" val="323103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Freeform 5">
            <a:extLst>
              <a:ext uri="{FF2B5EF4-FFF2-40B4-BE49-F238E27FC236}">
                <a16:creationId xmlns:a16="http://schemas.microsoft.com/office/drawing/2014/main" id="{9B879E5D-92B1-410A-5971-6A5D9DD7A6EA}"/>
              </a:ext>
            </a:extLst>
          </p:cNvPr>
          <p:cNvSpPr/>
          <p:nvPr/>
        </p:nvSpPr>
        <p:spPr bwMode="auto">
          <a:xfrm rot="5400000">
            <a:off x="2638059" y="-1193713"/>
            <a:ext cx="4146148" cy="9039912"/>
          </a:xfrm>
          <a:custGeom>
            <a:avLst/>
            <a:gdLst>
              <a:gd name="T0" fmla="*/ 190 w 5338"/>
              <a:gd name="T1" fmla="*/ 1450 h 7303"/>
              <a:gd name="T2" fmla="*/ 691 w 5338"/>
              <a:gd name="T3" fmla="*/ 1903 h 7303"/>
              <a:gd name="T4" fmla="*/ 679 w 5338"/>
              <a:gd name="T5" fmla="*/ 2546 h 7303"/>
              <a:gd name="T6" fmla="*/ 652 w 5338"/>
              <a:gd name="T7" fmla="*/ 3121 h 7303"/>
              <a:gd name="T8" fmla="*/ 695 w 5338"/>
              <a:gd name="T9" fmla="*/ 3500 h 7303"/>
              <a:gd name="T10" fmla="*/ 359 w 5338"/>
              <a:gd name="T11" fmla="*/ 4150 h 7303"/>
              <a:gd name="T12" fmla="*/ 548 w 5338"/>
              <a:gd name="T13" fmla="*/ 4606 h 7303"/>
              <a:gd name="T14" fmla="*/ 77 w 5338"/>
              <a:gd name="T15" fmla="*/ 5657 h 7303"/>
              <a:gd name="T16" fmla="*/ 459 w 5338"/>
              <a:gd name="T17" fmla="*/ 5780 h 7303"/>
              <a:gd name="T18" fmla="*/ 542 w 5338"/>
              <a:gd name="T19" fmla="*/ 6497 h 7303"/>
              <a:gd name="T20" fmla="*/ 1683 w 5338"/>
              <a:gd name="T21" fmla="*/ 6701 h 7303"/>
              <a:gd name="T22" fmla="*/ 3033 w 5338"/>
              <a:gd name="T23" fmla="*/ 6713 h 7303"/>
              <a:gd name="T24" fmla="*/ 3410 w 5338"/>
              <a:gd name="T25" fmla="*/ 6819 h 7303"/>
              <a:gd name="T26" fmla="*/ 3863 w 5338"/>
              <a:gd name="T27" fmla="*/ 6857 h 7303"/>
              <a:gd name="T28" fmla="*/ 4784 w 5338"/>
              <a:gd name="T29" fmla="*/ 7002 h 7303"/>
              <a:gd name="T30" fmla="*/ 4802 w 5338"/>
              <a:gd name="T31" fmla="*/ 6282 h 7303"/>
              <a:gd name="T32" fmla="*/ 4837 w 5338"/>
              <a:gd name="T33" fmla="*/ 5955 h 7303"/>
              <a:gd name="T34" fmla="*/ 4943 w 5338"/>
              <a:gd name="T35" fmla="*/ 5645 h 7303"/>
              <a:gd name="T36" fmla="*/ 4896 w 5338"/>
              <a:gd name="T37" fmla="*/ 4472 h 7303"/>
              <a:gd name="T38" fmla="*/ 4800 w 5338"/>
              <a:gd name="T39" fmla="*/ 4019 h 7303"/>
              <a:gd name="T40" fmla="*/ 4755 w 5338"/>
              <a:gd name="T41" fmla="*/ 3661 h 7303"/>
              <a:gd name="T42" fmla="*/ 5103 w 5338"/>
              <a:gd name="T43" fmla="*/ 2345 h 7303"/>
              <a:gd name="T44" fmla="*/ 4949 w 5338"/>
              <a:gd name="T45" fmla="*/ 2027 h 7303"/>
              <a:gd name="T46" fmla="*/ 4388 w 5338"/>
              <a:gd name="T47" fmla="*/ 299 h 7303"/>
              <a:gd name="T48" fmla="*/ 3731 w 5338"/>
              <a:gd name="T49" fmla="*/ 651 h 7303"/>
              <a:gd name="T50" fmla="*/ 2977 w 5338"/>
              <a:gd name="T51" fmla="*/ 590 h 7303"/>
              <a:gd name="T52" fmla="*/ 2489 w 5338"/>
              <a:gd name="T53" fmla="*/ 79 h 7303"/>
              <a:gd name="T54" fmla="*/ 1531 w 5338"/>
              <a:gd name="T55" fmla="*/ 682 h 7303"/>
              <a:gd name="T56" fmla="*/ 2927 w 5338"/>
              <a:gd name="T57" fmla="*/ 629 h 7303"/>
              <a:gd name="T58" fmla="*/ 3265 w 5338"/>
              <a:gd name="T59" fmla="*/ 658 h 7303"/>
              <a:gd name="T60" fmla="*/ 4252 w 5338"/>
              <a:gd name="T61" fmla="*/ 310 h 7303"/>
              <a:gd name="T62" fmla="*/ 4902 w 5338"/>
              <a:gd name="T63" fmla="*/ 2040 h 7303"/>
              <a:gd name="T64" fmla="*/ 4941 w 5338"/>
              <a:gd name="T65" fmla="*/ 2568 h 7303"/>
              <a:gd name="T66" fmla="*/ 4713 w 5338"/>
              <a:gd name="T67" fmla="*/ 3671 h 7303"/>
              <a:gd name="T68" fmla="*/ 4742 w 5338"/>
              <a:gd name="T69" fmla="*/ 4066 h 7303"/>
              <a:gd name="T70" fmla="*/ 5166 w 5338"/>
              <a:gd name="T71" fmla="*/ 5264 h 7303"/>
              <a:gd name="T72" fmla="*/ 4716 w 5338"/>
              <a:gd name="T73" fmla="*/ 6039 h 7303"/>
              <a:gd name="T74" fmla="*/ 4670 w 5338"/>
              <a:gd name="T75" fmla="*/ 6346 h 7303"/>
              <a:gd name="T76" fmla="*/ 3857 w 5338"/>
              <a:gd name="T77" fmla="*/ 6816 h 7303"/>
              <a:gd name="T78" fmla="*/ 3401 w 5338"/>
              <a:gd name="T79" fmla="*/ 6773 h 7303"/>
              <a:gd name="T80" fmla="*/ 2270 w 5338"/>
              <a:gd name="T81" fmla="*/ 6905 h 7303"/>
              <a:gd name="T82" fmla="*/ 585 w 5338"/>
              <a:gd name="T83" fmla="*/ 6477 h 7303"/>
              <a:gd name="T84" fmla="*/ 495 w 5338"/>
              <a:gd name="T85" fmla="*/ 5762 h 7303"/>
              <a:gd name="T86" fmla="*/ 72 w 5338"/>
              <a:gd name="T87" fmla="*/ 5196 h 7303"/>
              <a:gd name="T88" fmla="*/ 416 w 5338"/>
              <a:gd name="T89" fmla="*/ 3946 h 7303"/>
              <a:gd name="T90" fmla="*/ 606 w 5338"/>
              <a:gd name="T91" fmla="*/ 3221 h 7303"/>
              <a:gd name="T92" fmla="*/ 786 w 5338"/>
              <a:gd name="T93" fmla="*/ 2528 h 7303"/>
              <a:gd name="T94" fmla="*/ 737 w 5338"/>
              <a:gd name="T95" fmla="*/ 1906 h 7303"/>
              <a:gd name="T96" fmla="*/ 462 w 5338"/>
              <a:gd name="T97" fmla="*/ 758 h 7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38" h="7303">
                <a:moveTo>
                  <a:pt x="1532" y="780"/>
                </a:moveTo>
                <a:cubicBezTo>
                  <a:pt x="1282" y="578"/>
                  <a:pt x="866" y="516"/>
                  <a:pt x="570" y="671"/>
                </a:cubicBezTo>
                <a:cubicBezTo>
                  <a:pt x="291" y="818"/>
                  <a:pt x="124" y="1167"/>
                  <a:pt x="190" y="1450"/>
                </a:cubicBezTo>
                <a:cubicBezTo>
                  <a:pt x="207" y="1519"/>
                  <a:pt x="236" y="1583"/>
                  <a:pt x="271" y="1646"/>
                </a:cubicBezTo>
                <a:cubicBezTo>
                  <a:pt x="306" y="1707"/>
                  <a:pt x="360" y="1751"/>
                  <a:pt x="421" y="1791"/>
                </a:cubicBezTo>
                <a:cubicBezTo>
                  <a:pt x="468" y="1822"/>
                  <a:pt x="647" y="1909"/>
                  <a:pt x="691" y="1903"/>
                </a:cubicBezTo>
                <a:cubicBezTo>
                  <a:pt x="487" y="1930"/>
                  <a:pt x="457" y="2081"/>
                  <a:pt x="519" y="2227"/>
                </a:cubicBezTo>
                <a:cubicBezTo>
                  <a:pt x="559" y="2321"/>
                  <a:pt x="634" y="2404"/>
                  <a:pt x="714" y="2474"/>
                </a:cubicBezTo>
                <a:cubicBezTo>
                  <a:pt x="772" y="2525"/>
                  <a:pt x="753" y="2517"/>
                  <a:pt x="679" y="2546"/>
                </a:cubicBezTo>
                <a:cubicBezTo>
                  <a:pt x="626" y="2567"/>
                  <a:pt x="602" y="2612"/>
                  <a:pt x="594" y="2659"/>
                </a:cubicBezTo>
                <a:cubicBezTo>
                  <a:pt x="569" y="2795"/>
                  <a:pt x="711" y="2951"/>
                  <a:pt x="806" y="3034"/>
                </a:cubicBezTo>
                <a:cubicBezTo>
                  <a:pt x="799" y="3027"/>
                  <a:pt x="668" y="3108"/>
                  <a:pt x="652" y="3121"/>
                </a:cubicBezTo>
                <a:cubicBezTo>
                  <a:pt x="616" y="3151"/>
                  <a:pt x="605" y="3196"/>
                  <a:pt x="601" y="3239"/>
                </a:cubicBezTo>
                <a:cubicBezTo>
                  <a:pt x="596" y="3288"/>
                  <a:pt x="617" y="3340"/>
                  <a:pt x="635" y="3385"/>
                </a:cubicBezTo>
                <a:cubicBezTo>
                  <a:pt x="650" y="3425"/>
                  <a:pt x="673" y="3462"/>
                  <a:pt x="695" y="3500"/>
                </a:cubicBezTo>
                <a:cubicBezTo>
                  <a:pt x="711" y="3527"/>
                  <a:pt x="730" y="3553"/>
                  <a:pt x="747" y="3580"/>
                </a:cubicBezTo>
                <a:cubicBezTo>
                  <a:pt x="768" y="3611"/>
                  <a:pt x="664" y="3677"/>
                  <a:pt x="646" y="3690"/>
                </a:cubicBezTo>
                <a:cubicBezTo>
                  <a:pt x="485" y="3818"/>
                  <a:pt x="371" y="3952"/>
                  <a:pt x="359" y="4150"/>
                </a:cubicBezTo>
                <a:cubicBezTo>
                  <a:pt x="355" y="4226"/>
                  <a:pt x="377" y="4302"/>
                  <a:pt x="402" y="4374"/>
                </a:cubicBezTo>
                <a:cubicBezTo>
                  <a:pt x="417" y="4417"/>
                  <a:pt x="441" y="4457"/>
                  <a:pt x="465" y="4497"/>
                </a:cubicBezTo>
                <a:cubicBezTo>
                  <a:pt x="488" y="4537"/>
                  <a:pt x="518" y="4572"/>
                  <a:pt x="548" y="4606"/>
                </a:cubicBezTo>
                <a:cubicBezTo>
                  <a:pt x="571" y="4632"/>
                  <a:pt x="504" y="4629"/>
                  <a:pt x="483" y="4635"/>
                </a:cubicBezTo>
                <a:cubicBezTo>
                  <a:pt x="277" y="4700"/>
                  <a:pt x="119" y="5008"/>
                  <a:pt x="70" y="5187"/>
                </a:cubicBezTo>
                <a:cubicBezTo>
                  <a:pt x="29" y="5333"/>
                  <a:pt x="17" y="5513"/>
                  <a:pt x="77" y="5657"/>
                </a:cubicBezTo>
                <a:cubicBezTo>
                  <a:pt x="104" y="5720"/>
                  <a:pt x="141" y="5774"/>
                  <a:pt x="210" y="5806"/>
                </a:cubicBezTo>
                <a:cubicBezTo>
                  <a:pt x="256" y="5827"/>
                  <a:pt x="312" y="5822"/>
                  <a:pt x="361" y="5813"/>
                </a:cubicBezTo>
                <a:cubicBezTo>
                  <a:pt x="395" y="5807"/>
                  <a:pt x="428" y="5792"/>
                  <a:pt x="459" y="5780"/>
                </a:cubicBezTo>
                <a:cubicBezTo>
                  <a:pt x="430" y="5792"/>
                  <a:pt x="383" y="5818"/>
                  <a:pt x="349" y="5841"/>
                </a:cubicBezTo>
                <a:cubicBezTo>
                  <a:pt x="155" y="5970"/>
                  <a:pt x="115" y="6161"/>
                  <a:pt x="212" y="6350"/>
                </a:cubicBezTo>
                <a:cubicBezTo>
                  <a:pt x="273" y="6469"/>
                  <a:pt x="401" y="6534"/>
                  <a:pt x="542" y="6497"/>
                </a:cubicBezTo>
                <a:cubicBezTo>
                  <a:pt x="582" y="6486"/>
                  <a:pt x="562" y="6617"/>
                  <a:pt x="576" y="6659"/>
                </a:cubicBezTo>
                <a:cubicBezTo>
                  <a:pt x="626" y="6811"/>
                  <a:pt x="860" y="6768"/>
                  <a:pt x="985" y="6744"/>
                </a:cubicBezTo>
                <a:cubicBezTo>
                  <a:pt x="1231" y="6699"/>
                  <a:pt x="1440" y="6597"/>
                  <a:pt x="1683" y="6701"/>
                </a:cubicBezTo>
                <a:cubicBezTo>
                  <a:pt x="1870" y="6780"/>
                  <a:pt x="2005" y="6880"/>
                  <a:pt x="2216" y="6908"/>
                </a:cubicBezTo>
                <a:cubicBezTo>
                  <a:pt x="2421" y="6935"/>
                  <a:pt x="2661" y="6924"/>
                  <a:pt x="2855" y="6853"/>
                </a:cubicBezTo>
                <a:cubicBezTo>
                  <a:pt x="2931" y="6825"/>
                  <a:pt x="2987" y="6772"/>
                  <a:pt x="3033" y="6713"/>
                </a:cubicBezTo>
                <a:cubicBezTo>
                  <a:pt x="3060" y="6679"/>
                  <a:pt x="3056" y="6689"/>
                  <a:pt x="3060" y="6700"/>
                </a:cubicBezTo>
                <a:cubicBezTo>
                  <a:pt x="3091" y="6788"/>
                  <a:pt x="3184" y="6839"/>
                  <a:pt x="3281" y="6848"/>
                </a:cubicBezTo>
                <a:cubicBezTo>
                  <a:pt x="3347" y="6854"/>
                  <a:pt x="3390" y="6764"/>
                  <a:pt x="3410" y="6819"/>
                </a:cubicBezTo>
                <a:cubicBezTo>
                  <a:pt x="3435" y="6887"/>
                  <a:pt x="3501" y="6933"/>
                  <a:pt x="3567" y="6967"/>
                </a:cubicBezTo>
                <a:cubicBezTo>
                  <a:pt x="3646" y="7007"/>
                  <a:pt x="3761" y="7029"/>
                  <a:pt x="3832" y="6967"/>
                </a:cubicBezTo>
                <a:cubicBezTo>
                  <a:pt x="3863" y="6940"/>
                  <a:pt x="3863" y="6892"/>
                  <a:pt x="3863" y="6857"/>
                </a:cubicBezTo>
                <a:cubicBezTo>
                  <a:pt x="3863" y="6845"/>
                  <a:pt x="3988" y="6971"/>
                  <a:pt x="4004" y="6989"/>
                </a:cubicBezTo>
                <a:cubicBezTo>
                  <a:pt x="4099" y="7092"/>
                  <a:pt x="4211" y="7188"/>
                  <a:pt x="4358" y="7225"/>
                </a:cubicBezTo>
                <a:cubicBezTo>
                  <a:pt x="4540" y="7271"/>
                  <a:pt x="4699" y="7129"/>
                  <a:pt x="4784" y="7002"/>
                </a:cubicBezTo>
                <a:cubicBezTo>
                  <a:pt x="4906" y="6822"/>
                  <a:pt x="4892" y="6623"/>
                  <a:pt x="4770" y="6453"/>
                </a:cubicBezTo>
                <a:cubicBezTo>
                  <a:pt x="4763" y="6443"/>
                  <a:pt x="4660" y="6349"/>
                  <a:pt x="4715" y="6335"/>
                </a:cubicBezTo>
                <a:cubicBezTo>
                  <a:pt x="4751" y="6326"/>
                  <a:pt x="4777" y="6306"/>
                  <a:pt x="4802" y="6282"/>
                </a:cubicBezTo>
                <a:cubicBezTo>
                  <a:pt x="4821" y="6265"/>
                  <a:pt x="4830" y="6229"/>
                  <a:pt x="4827" y="6207"/>
                </a:cubicBezTo>
                <a:cubicBezTo>
                  <a:pt x="4817" y="6149"/>
                  <a:pt x="4791" y="6109"/>
                  <a:pt x="4747" y="6064"/>
                </a:cubicBezTo>
                <a:cubicBezTo>
                  <a:pt x="4734" y="6051"/>
                  <a:pt x="4830" y="5980"/>
                  <a:pt x="4837" y="5955"/>
                </a:cubicBezTo>
                <a:cubicBezTo>
                  <a:pt x="4845" y="5927"/>
                  <a:pt x="4849" y="5902"/>
                  <a:pt x="4842" y="5873"/>
                </a:cubicBezTo>
                <a:cubicBezTo>
                  <a:pt x="4830" y="5821"/>
                  <a:pt x="4797" y="5784"/>
                  <a:pt x="4749" y="5753"/>
                </a:cubicBezTo>
                <a:cubicBezTo>
                  <a:pt x="4757" y="5758"/>
                  <a:pt x="4923" y="5659"/>
                  <a:pt x="4943" y="5645"/>
                </a:cubicBezTo>
                <a:cubicBezTo>
                  <a:pt x="5006" y="5602"/>
                  <a:pt x="5051" y="5542"/>
                  <a:pt x="5090" y="5481"/>
                </a:cubicBezTo>
                <a:cubicBezTo>
                  <a:pt x="5176" y="5344"/>
                  <a:pt x="5194" y="5173"/>
                  <a:pt x="5187" y="5019"/>
                </a:cubicBezTo>
                <a:cubicBezTo>
                  <a:pt x="5176" y="4808"/>
                  <a:pt x="5054" y="4622"/>
                  <a:pt x="4896" y="4472"/>
                </a:cubicBezTo>
                <a:cubicBezTo>
                  <a:pt x="4836" y="4415"/>
                  <a:pt x="4748" y="4388"/>
                  <a:pt x="4807" y="4301"/>
                </a:cubicBezTo>
                <a:cubicBezTo>
                  <a:pt x="4827" y="4272"/>
                  <a:pt x="4826" y="4229"/>
                  <a:pt x="4820" y="4196"/>
                </a:cubicBezTo>
                <a:cubicBezTo>
                  <a:pt x="4807" y="4129"/>
                  <a:pt x="4735" y="4079"/>
                  <a:pt x="4800" y="4019"/>
                </a:cubicBezTo>
                <a:cubicBezTo>
                  <a:pt x="4857" y="3966"/>
                  <a:pt x="4880" y="3884"/>
                  <a:pt x="4861" y="3813"/>
                </a:cubicBezTo>
                <a:cubicBezTo>
                  <a:pt x="4858" y="3802"/>
                  <a:pt x="4853" y="3790"/>
                  <a:pt x="4848" y="3780"/>
                </a:cubicBezTo>
                <a:cubicBezTo>
                  <a:pt x="4840" y="3764"/>
                  <a:pt x="4738" y="3669"/>
                  <a:pt x="4755" y="3661"/>
                </a:cubicBezTo>
                <a:cubicBezTo>
                  <a:pt x="4944" y="3572"/>
                  <a:pt x="5196" y="3358"/>
                  <a:pt x="5106" y="3140"/>
                </a:cubicBezTo>
                <a:cubicBezTo>
                  <a:pt x="5045" y="2990"/>
                  <a:pt x="4861" y="2894"/>
                  <a:pt x="4863" y="2721"/>
                </a:cubicBezTo>
                <a:cubicBezTo>
                  <a:pt x="4864" y="2579"/>
                  <a:pt x="5068" y="2486"/>
                  <a:pt x="5103" y="2345"/>
                </a:cubicBezTo>
                <a:cubicBezTo>
                  <a:pt x="5117" y="2292"/>
                  <a:pt x="5101" y="2240"/>
                  <a:pt x="5082" y="2190"/>
                </a:cubicBezTo>
                <a:cubicBezTo>
                  <a:pt x="5070" y="2159"/>
                  <a:pt x="5041" y="2121"/>
                  <a:pt x="5012" y="2100"/>
                </a:cubicBezTo>
                <a:cubicBezTo>
                  <a:pt x="5002" y="2093"/>
                  <a:pt x="4906" y="2048"/>
                  <a:pt x="4949" y="2027"/>
                </a:cubicBezTo>
                <a:cubicBezTo>
                  <a:pt x="5003" y="2001"/>
                  <a:pt x="5051" y="1967"/>
                  <a:pt x="5097" y="1932"/>
                </a:cubicBezTo>
                <a:cubicBezTo>
                  <a:pt x="5338" y="1747"/>
                  <a:pt x="5331" y="1446"/>
                  <a:pt x="5281" y="1189"/>
                </a:cubicBezTo>
                <a:cubicBezTo>
                  <a:pt x="5195" y="752"/>
                  <a:pt x="4925" y="339"/>
                  <a:pt x="4388" y="299"/>
                </a:cubicBezTo>
                <a:cubicBezTo>
                  <a:pt x="4242" y="289"/>
                  <a:pt x="4101" y="314"/>
                  <a:pt x="3980" y="389"/>
                </a:cubicBezTo>
                <a:cubicBezTo>
                  <a:pt x="3927" y="422"/>
                  <a:pt x="3885" y="470"/>
                  <a:pt x="3847" y="517"/>
                </a:cubicBezTo>
                <a:cubicBezTo>
                  <a:pt x="3836" y="531"/>
                  <a:pt x="3750" y="679"/>
                  <a:pt x="3731" y="651"/>
                </a:cubicBezTo>
                <a:cubicBezTo>
                  <a:pt x="3664" y="552"/>
                  <a:pt x="3559" y="515"/>
                  <a:pt x="3433" y="536"/>
                </a:cubicBezTo>
                <a:cubicBezTo>
                  <a:pt x="3354" y="549"/>
                  <a:pt x="3283" y="667"/>
                  <a:pt x="3235" y="586"/>
                </a:cubicBezTo>
                <a:cubicBezTo>
                  <a:pt x="3183" y="500"/>
                  <a:pt x="3042" y="554"/>
                  <a:pt x="2977" y="590"/>
                </a:cubicBezTo>
                <a:cubicBezTo>
                  <a:pt x="2922" y="621"/>
                  <a:pt x="2968" y="575"/>
                  <a:pt x="2976" y="537"/>
                </a:cubicBezTo>
                <a:cubicBezTo>
                  <a:pt x="2984" y="498"/>
                  <a:pt x="2971" y="455"/>
                  <a:pt x="2962" y="417"/>
                </a:cubicBezTo>
                <a:cubicBezTo>
                  <a:pt x="2913" y="218"/>
                  <a:pt x="2687" y="126"/>
                  <a:pt x="2489" y="79"/>
                </a:cubicBezTo>
                <a:cubicBezTo>
                  <a:pt x="2154" y="0"/>
                  <a:pt x="1815" y="110"/>
                  <a:pt x="1589" y="338"/>
                </a:cubicBezTo>
                <a:cubicBezTo>
                  <a:pt x="1483" y="444"/>
                  <a:pt x="1443" y="572"/>
                  <a:pt x="1533" y="690"/>
                </a:cubicBezTo>
                <a:cubicBezTo>
                  <a:pt x="1532" y="689"/>
                  <a:pt x="1533" y="684"/>
                  <a:pt x="1531" y="682"/>
                </a:cubicBezTo>
                <a:cubicBezTo>
                  <a:pt x="1305" y="384"/>
                  <a:pt x="1886" y="114"/>
                  <a:pt x="2123" y="73"/>
                </a:cubicBezTo>
                <a:cubicBezTo>
                  <a:pt x="2291" y="45"/>
                  <a:pt x="2465" y="74"/>
                  <a:pt x="2624" y="124"/>
                </a:cubicBezTo>
                <a:cubicBezTo>
                  <a:pt x="2831" y="190"/>
                  <a:pt x="3096" y="414"/>
                  <a:pt x="2927" y="629"/>
                </a:cubicBezTo>
                <a:cubicBezTo>
                  <a:pt x="2926" y="631"/>
                  <a:pt x="2931" y="637"/>
                  <a:pt x="2930" y="638"/>
                </a:cubicBezTo>
                <a:cubicBezTo>
                  <a:pt x="3030" y="551"/>
                  <a:pt x="3211" y="490"/>
                  <a:pt x="3263" y="655"/>
                </a:cubicBezTo>
                <a:cubicBezTo>
                  <a:pt x="3263" y="655"/>
                  <a:pt x="3265" y="658"/>
                  <a:pt x="3265" y="658"/>
                </a:cubicBezTo>
                <a:cubicBezTo>
                  <a:pt x="3391" y="493"/>
                  <a:pt x="3657" y="497"/>
                  <a:pt x="3749" y="692"/>
                </a:cubicBezTo>
                <a:cubicBezTo>
                  <a:pt x="3749" y="692"/>
                  <a:pt x="3749" y="692"/>
                  <a:pt x="3749" y="692"/>
                </a:cubicBezTo>
                <a:cubicBezTo>
                  <a:pt x="3852" y="489"/>
                  <a:pt x="3995" y="338"/>
                  <a:pt x="4252" y="310"/>
                </a:cubicBezTo>
                <a:cubicBezTo>
                  <a:pt x="4509" y="282"/>
                  <a:pt x="4760" y="373"/>
                  <a:pt x="4944" y="531"/>
                </a:cubicBezTo>
                <a:cubicBezTo>
                  <a:pt x="5217" y="766"/>
                  <a:pt x="5316" y="1157"/>
                  <a:pt x="5308" y="1486"/>
                </a:cubicBezTo>
                <a:cubicBezTo>
                  <a:pt x="5301" y="1740"/>
                  <a:pt x="5142" y="1924"/>
                  <a:pt x="4902" y="2040"/>
                </a:cubicBezTo>
                <a:cubicBezTo>
                  <a:pt x="4902" y="2040"/>
                  <a:pt x="4904" y="2048"/>
                  <a:pt x="4905" y="2048"/>
                </a:cubicBezTo>
                <a:cubicBezTo>
                  <a:pt x="5039" y="2103"/>
                  <a:pt x="5115" y="2196"/>
                  <a:pt x="5101" y="2337"/>
                </a:cubicBezTo>
                <a:cubicBezTo>
                  <a:pt x="5091" y="2431"/>
                  <a:pt x="5005" y="2502"/>
                  <a:pt x="4941" y="2568"/>
                </a:cubicBezTo>
                <a:cubicBezTo>
                  <a:pt x="4882" y="2629"/>
                  <a:pt x="4841" y="2706"/>
                  <a:pt x="4867" y="2788"/>
                </a:cubicBezTo>
                <a:cubicBezTo>
                  <a:pt x="4901" y="2892"/>
                  <a:pt x="4988" y="2966"/>
                  <a:pt x="5057" y="3053"/>
                </a:cubicBezTo>
                <a:cubicBezTo>
                  <a:pt x="5265" y="3315"/>
                  <a:pt x="4938" y="3565"/>
                  <a:pt x="4713" y="3671"/>
                </a:cubicBezTo>
                <a:cubicBezTo>
                  <a:pt x="4713" y="3671"/>
                  <a:pt x="4715" y="3679"/>
                  <a:pt x="4716" y="3679"/>
                </a:cubicBezTo>
                <a:cubicBezTo>
                  <a:pt x="4912" y="3763"/>
                  <a:pt x="4890" y="3949"/>
                  <a:pt x="4739" y="4058"/>
                </a:cubicBezTo>
                <a:cubicBezTo>
                  <a:pt x="4738" y="4059"/>
                  <a:pt x="4741" y="4065"/>
                  <a:pt x="4742" y="4066"/>
                </a:cubicBezTo>
                <a:cubicBezTo>
                  <a:pt x="4830" y="4162"/>
                  <a:pt x="4845" y="4267"/>
                  <a:pt x="4752" y="4354"/>
                </a:cubicBezTo>
                <a:cubicBezTo>
                  <a:pt x="4751" y="4354"/>
                  <a:pt x="4753" y="4361"/>
                  <a:pt x="4754" y="4362"/>
                </a:cubicBezTo>
                <a:cubicBezTo>
                  <a:pt x="5059" y="4594"/>
                  <a:pt x="5238" y="4887"/>
                  <a:pt x="5166" y="5264"/>
                </a:cubicBezTo>
                <a:cubicBezTo>
                  <a:pt x="5122" y="5495"/>
                  <a:pt x="4963" y="5668"/>
                  <a:pt x="4717" y="5739"/>
                </a:cubicBezTo>
                <a:cubicBezTo>
                  <a:pt x="4716" y="5739"/>
                  <a:pt x="4718" y="5747"/>
                  <a:pt x="4719" y="5747"/>
                </a:cubicBezTo>
                <a:cubicBezTo>
                  <a:pt x="4878" y="5817"/>
                  <a:pt x="4875" y="5987"/>
                  <a:pt x="4716" y="6039"/>
                </a:cubicBezTo>
                <a:cubicBezTo>
                  <a:pt x="4715" y="6039"/>
                  <a:pt x="4718" y="6047"/>
                  <a:pt x="4718" y="6047"/>
                </a:cubicBezTo>
                <a:cubicBezTo>
                  <a:pt x="4852" y="6156"/>
                  <a:pt x="4849" y="6293"/>
                  <a:pt x="4668" y="6338"/>
                </a:cubicBezTo>
                <a:cubicBezTo>
                  <a:pt x="4667" y="6338"/>
                  <a:pt x="4670" y="6345"/>
                  <a:pt x="4670" y="6346"/>
                </a:cubicBezTo>
                <a:cubicBezTo>
                  <a:pt x="4844" y="6528"/>
                  <a:pt x="4913" y="6735"/>
                  <a:pt x="4802" y="6959"/>
                </a:cubicBezTo>
                <a:cubicBezTo>
                  <a:pt x="4745" y="7075"/>
                  <a:pt x="4639" y="7168"/>
                  <a:pt x="4507" y="7211"/>
                </a:cubicBezTo>
                <a:cubicBezTo>
                  <a:pt x="4232" y="7303"/>
                  <a:pt x="3997" y="6977"/>
                  <a:pt x="3857" y="6816"/>
                </a:cubicBezTo>
                <a:cubicBezTo>
                  <a:pt x="3856" y="6816"/>
                  <a:pt x="3856" y="6817"/>
                  <a:pt x="3856" y="6817"/>
                </a:cubicBezTo>
                <a:cubicBezTo>
                  <a:pt x="3895" y="7118"/>
                  <a:pt x="3425" y="6988"/>
                  <a:pt x="3404" y="6780"/>
                </a:cubicBezTo>
                <a:cubicBezTo>
                  <a:pt x="3404" y="6779"/>
                  <a:pt x="3401" y="6773"/>
                  <a:pt x="3401" y="6773"/>
                </a:cubicBezTo>
                <a:cubicBezTo>
                  <a:pt x="3310" y="6907"/>
                  <a:pt x="3080" y="6813"/>
                  <a:pt x="3056" y="6675"/>
                </a:cubicBezTo>
                <a:cubicBezTo>
                  <a:pt x="3056" y="6674"/>
                  <a:pt x="3053" y="6668"/>
                  <a:pt x="3054" y="6668"/>
                </a:cubicBezTo>
                <a:cubicBezTo>
                  <a:pt x="2898" y="6915"/>
                  <a:pt x="2551" y="6921"/>
                  <a:pt x="2270" y="6905"/>
                </a:cubicBezTo>
                <a:cubicBezTo>
                  <a:pt x="2093" y="6894"/>
                  <a:pt x="1952" y="6838"/>
                  <a:pt x="1803" y="6755"/>
                </a:cubicBezTo>
                <a:cubicBezTo>
                  <a:pt x="1698" y="6697"/>
                  <a:pt x="1581" y="6633"/>
                  <a:pt x="1453" y="6638"/>
                </a:cubicBezTo>
                <a:cubicBezTo>
                  <a:pt x="1195" y="6648"/>
                  <a:pt x="464" y="6981"/>
                  <a:pt x="585" y="6477"/>
                </a:cubicBezTo>
                <a:cubicBezTo>
                  <a:pt x="585" y="6477"/>
                  <a:pt x="582" y="6469"/>
                  <a:pt x="582" y="6469"/>
                </a:cubicBezTo>
                <a:cubicBezTo>
                  <a:pt x="315" y="6586"/>
                  <a:pt x="125" y="6316"/>
                  <a:pt x="167" y="6081"/>
                </a:cubicBezTo>
                <a:cubicBezTo>
                  <a:pt x="194" y="5931"/>
                  <a:pt x="365" y="5836"/>
                  <a:pt x="495" y="5762"/>
                </a:cubicBezTo>
                <a:cubicBezTo>
                  <a:pt x="496" y="5762"/>
                  <a:pt x="492" y="5754"/>
                  <a:pt x="492" y="5754"/>
                </a:cubicBezTo>
                <a:cubicBezTo>
                  <a:pt x="374" y="5811"/>
                  <a:pt x="239" y="5847"/>
                  <a:pt x="135" y="5748"/>
                </a:cubicBezTo>
                <a:cubicBezTo>
                  <a:pt x="0" y="5619"/>
                  <a:pt x="33" y="5358"/>
                  <a:pt x="72" y="5196"/>
                </a:cubicBezTo>
                <a:cubicBezTo>
                  <a:pt x="113" y="5031"/>
                  <a:pt x="342" y="4583"/>
                  <a:pt x="580" y="4639"/>
                </a:cubicBezTo>
                <a:cubicBezTo>
                  <a:pt x="580" y="4639"/>
                  <a:pt x="579" y="4631"/>
                  <a:pt x="578" y="4630"/>
                </a:cubicBezTo>
                <a:cubicBezTo>
                  <a:pt x="394" y="4444"/>
                  <a:pt x="304" y="4180"/>
                  <a:pt x="416" y="3946"/>
                </a:cubicBezTo>
                <a:cubicBezTo>
                  <a:pt x="484" y="3804"/>
                  <a:pt x="643" y="3706"/>
                  <a:pt x="765" y="3605"/>
                </a:cubicBezTo>
                <a:cubicBezTo>
                  <a:pt x="766" y="3604"/>
                  <a:pt x="763" y="3598"/>
                  <a:pt x="763" y="3597"/>
                </a:cubicBezTo>
                <a:cubicBezTo>
                  <a:pt x="686" y="3486"/>
                  <a:pt x="593" y="3358"/>
                  <a:pt x="606" y="3221"/>
                </a:cubicBezTo>
                <a:cubicBezTo>
                  <a:pt x="616" y="3118"/>
                  <a:pt x="734" y="3074"/>
                  <a:pt x="827" y="3050"/>
                </a:cubicBezTo>
                <a:cubicBezTo>
                  <a:pt x="828" y="3050"/>
                  <a:pt x="826" y="3042"/>
                  <a:pt x="825" y="3042"/>
                </a:cubicBezTo>
                <a:cubicBezTo>
                  <a:pt x="654" y="2908"/>
                  <a:pt x="450" y="2580"/>
                  <a:pt x="786" y="2528"/>
                </a:cubicBezTo>
                <a:cubicBezTo>
                  <a:pt x="787" y="2528"/>
                  <a:pt x="785" y="2520"/>
                  <a:pt x="784" y="2519"/>
                </a:cubicBezTo>
                <a:cubicBezTo>
                  <a:pt x="685" y="2452"/>
                  <a:pt x="607" y="2369"/>
                  <a:pt x="545" y="2272"/>
                </a:cubicBezTo>
                <a:cubicBezTo>
                  <a:pt x="412" y="2063"/>
                  <a:pt x="519" y="1935"/>
                  <a:pt x="737" y="1906"/>
                </a:cubicBezTo>
                <a:cubicBezTo>
                  <a:pt x="737" y="1906"/>
                  <a:pt x="735" y="1898"/>
                  <a:pt x="734" y="1898"/>
                </a:cubicBezTo>
                <a:cubicBezTo>
                  <a:pt x="401" y="1806"/>
                  <a:pt x="174" y="1668"/>
                  <a:pt x="177" y="1303"/>
                </a:cubicBezTo>
                <a:cubicBezTo>
                  <a:pt x="178" y="1098"/>
                  <a:pt x="306" y="899"/>
                  <a:pt x="462" y="758"/>
                </a:cubicBezTo>
                <a:cubicBezTo>
                  <a:pt x="744" y="504"/>
                  <a:pt x="1255" y="564"/>
                  <a:pt x="1534" y="789"/>
                </a:cubicBezTo>
                <a:cubicBezTo>
                  <a:pt x="1533" y="788"/>
                  <a:pt x="1534" y="782"/>
                  <a:pt x="1532" y="780"/>
                </a:cubicBezTo>
              </a:path>
            </a:pathLst>
          </a:custGeom>
          <a:solidFill>
            <a:schemeClr val="bg1"/>
          </a:solidFill>
          <a:ln w="12700">
            <a:solidFill>
              <a:srgbClr val="53B5E7"/>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7" name="Picture 6">
            <a:extLst>
              <a:ext uri="{FF2B5EF4-FFF2-40B4-BE49-F238E27FC236}">
                <a16:creationId xmlns:a16="http://schemas.microsoft.com/office/drawing/2014/main" id="{A485DFAF-6DC8-1469-39AC-AAEAA422F551}"/>
              </a:ext>
            </a:extLst>
          </p:cNvPr>
          <p:cNvPicPr>
            <a:picLocks noChangeAspect="1"/>
          </p:cNvPicPr>
          <p:nvPr/>
        </p:nvPicPr>
        <p:blipFill>
          <a:blip r:embed="rId9"/>
          <a:stretch>
            <a:fillRect/>
          </a:stretch>
        </p:blipFill>
        <p:spPr>
          <a:xfrm>
            <a:off x="3099542" y="308206"/>
            <a:ext cx="6322100" cy="944962"/>
          </a:xfrm>
          <a:prstGeom prst="rect">
            <a:avLst/>
          </a:prstGeom>
        </p:spPr>
      </p:pic>
      <p:sp>
        <p:nvSpPr>
          <p:cNvPr id="9" name="TextBox 8">
            <a:extLst>
              <a:ext uri="{FF2B5EF4-FFF2-40B4-BE49-F238E27FC236}">
                <a16:creationId xmlns:a16="http://schemas.microsoft.com/office/drawing/2014/main" id="{C7799149-BCFC-E69A-0308-0DF9A2D1E0E2}"/>
              </a:ext>
            </a:extLst>
          </p:cNvPr>
          <p:cNvSpPr txBox="1"/>
          <p:nvPr/>
        </p:nvSpPr>
        <p:spPr>
          <a:xfrm>
            <a:off x="1393370" y="1839685"/>
            <a:ext cx="7183471" cy="3046988"/>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Chiến tranh, bom đạn đã cướp đi sinh mạng của rất nhiều người trong đó có trẻ em. Câu chuyên về cái chết của Xa-đa-cô là lời tố cáo tội ác của chiến tranh hạt nhân và lời bày tỏ ước vọng hoà bình của trẻ em.</a:t>
            </a:r>
          </a:p>
        </p:txBody>
      </p:sp>
      <p:sp>
        <p:nvSpPr>
          <p:cNvPr id="11" name="Freeform 2">
            <a:extLst>
              <a:ext uri="{FF2B5EF4-FFF2-40B4-BE49-F238E27FC236}">
                <a16:creationId xmlns:a16="http://schemas.microsoft.com/office/drawing/2014/main" id="{32008DF3-A98B-5602-151C-AFECBEF330D7}"/>
              </a:ext>
            </a:extLst>
          </p:cNvPr>
          <p:cNvSpPr/>
          <p:nvPr/>
        </p:nvSpPr>
        <p:spPr>
          <a:xfrm>
            <a:off x="8773886" y="3755570"/>
            <a:ext cx="3418114" cy="3102429"/>
          </a:xfrm>
          <a:custGeom>
            <a:avLst/>
            <a:gdLst/>
            <a:ahLst/>
            <a:cxnLst/>
            <a:rect l="l" t="t" r="r" b="b"/>
            <a:pathLst>
              <a:path w="9131318" h="8229600">
                <a:moveTo>
                  <a:pt x="0" y="0"/>
                </a:moveTo>
                <a:lnTo>
                  <a:pt x="9131317" y="0"/>
                </a:lnTo>
                <a:lnTo>
                  <a:pt x="9131317"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40768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6" cstate="hqprint">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BB4950-E64D-4EDD-4295-0390229CCC48}"/>
              </a:ext>
            </a:extLst>
          </p:cNvPr>
          <p:cNvPicPr>
            <a:picLocks noChangeAspect="1"/>
          </p:cNvPicPr>
          <p:nvPr/>
        </p:nvPicPr>
        <p:blipFill>
          <a:blip r:embed="rId23"/>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3318686"/>
            <a:chOff x="788151" y="2387633"/>
            <a:chExt cx="10615697" cy="298646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giọng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trầm</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buồn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nhấn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mạnh</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ngữ</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miêu</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tả</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hậu</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quả</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chiến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tranh</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hạt</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nhân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khát</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vọng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sống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bé</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Xa-</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đa</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a:t>
              </a:r>
              <a:endParaRPr kumimoji="0" lang="en-US" sz="4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1012371"/>
            <a:ext cx="11517085"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Ngày 16 tháng 7 năm 1945, nước Mỹ chế tạo được bom nguyên tử. Hơn nửa tháng sau, chính phủ Mỹ quyết định ném cả hai quả bom mới chế tạo xuống Nhật Bản.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Hai quả bom lần lượt ném xuống các thành phố Hi-rô-si-ma và Na-ga-xa-ki đã cướp đi mạng sống của hàng trăm nghìn người. Tính đến cuối năm 1945, tổng số người chết vì hai quả bom và bị nhiễm phóng xạ nguyên tử đã lên đến nửa triệu.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Hi-rô-si-ma bị ném bom, cô bé Xa-xa-ki Xa-đa-cô mới hai tuổi đã may mắn thoát nạn. Nhưng em bị nhiễm phóng xạ. Mười năm sau, từ một cô bé khoẻ mạnh, nhanh nhẹn, sức khoẻ của em bị giảm sút nhanh chóng, phải nằm viện để chữa trị.</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Nằm trong bệnh viện nhẩm đếm từng ngày còn lại của đời mình, cô bé ngây thơ tin vào một truyền thuyết nói rằng nếu gấp đủ một nghìn con hạc bằng giấy treo quanh phòng, em sẽ khỏi bệnh. Em liền lặng lẽ nén đau, miệt mài gấp hạc. Biết chuyện, trẻ em toàn nước Nhật đã tới tấp gửi hàng nghìn con hạc giấy đến cho Xa-đa-cô. Nhưng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Xa-đa-cô vẫn không qua khỏi, mặc dù em đã gấp được hơn một nghìn con hạc giấy.</a:t>
            </a:r>
          </a:p>
        </p:txBody>
      </p:sp>
      <p:pic>
        <p:nvPicPr>
          <p:cNvPr id="6" name="Picture 5">
            <a:extLst>
              <a:ext uri="{FF2B5EF4-FFF2-40B4-BE49-F238E27FC236}">
                <a16:creationId xmlns:a16="http://schemas.microsoft.com/office/drawing/2014/main" id="{CCBC1945-0081-0688-A705-3241B1DA4391}"/>
              </a:ext>
            </a:extLst>
          </p:cNvPr>
          <p:cNvPicPr>
            <a:picLocks noChangeAspect="1"/>
          </p:cNvPicPr>
          <p:nvPr/>
        </p:nvPicPr>
        <p:blipFill>
          <a:blip r:embed="rId9"/>
          <a:stretch>
            <a:fillRect/>
          </a:stretch>
        </p:blipFill>
        <p:spPr>
          <a:xfrm>
            <a:off x="3876026" y="345587"/>
            <a:ext cx="5041829" cy="749873"/>
          </a:xfrm>
          <a:prstGeom prst="rect">
            <a:avLst/>
          </a:prstGeom>
        </p:spPr>
      </p:pic>
    </p:spTree>
    <p:extLst>
      <p:ext uri="{BB962C8B-B14F-4D97-AF65-F5344CB8AC3E}">
        <p14:creationId xmlns:p14="http://schemas.microsoft.com/office/powerpoint/2010/main" val="1307443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838751"/>
            <a:ext cx="11517085"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Xúc động trước cái chết của Xa-đa-cô, học sinh thành phố Hi-rô-si-ma đã quyên góp tiền xây một đài tưởng niệm những nạn nhân bị bom nguyên tử sát hại. Năm 1958, tượng đài Hoà bình cho trẻ em, còn gọi là tháp Xên-ba-dư-rư (Ngàn cánh hạc) được dựng lên ở công viên Hoà bình của thành phố. Trên đỉnh đài tưởng niệm cao 9 mét là tượng một bé gái – mô phỏng hình ảnh Xa-đa-cô – giơ cao hai tay nâng một con hạc lớn đang dang cánh bay. Dưới tượng đài khắc những lời tha thiết: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Chúng em kêu gọi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Chúng em nguyện cầu: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Hoà bình cho thế giới!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mẩu chuyện lịch sử thế giới</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2833083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7" name="Picture 6" descr="A black and orange text&#10;&#10;Description automatically generated">
            <a:extLst>
              <a:ext uri="{FF2B5EF4-FFF2-40B4-BE49-F238E27FC236}">
                <a16:creationId xmlns:a16="http://schemas.microsoft.com/office/drawing/2014/main" id="{8F4A6C96-D762-3FCF-B06E-9CA82F7423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37364" y="474563"/>
            <a:ext cx="15468797" cy="3729816"/>
          </a:xfrm>
          <a:prstGeom prst="rect">
            <a:avLst/>
          </a:prstGeom>
        </p:spPr>
      </p:pic>
    </p:spTree>
    <p:extLst>
      <p:ext uri="{BB962C8B-B14F-4D97-AF65-F5344CB8AC3E}">
        <p14:creationId xmlns:p14="http://schemas.microsoft.com/office/powerpoint/2010/main" val="101966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18" name="Picture 17" descr="A cartoon of a child holding a pointer&#10;&#10;Description automatically generated">
            <a:extLst>
              <a:ext uri="{FF2B5EF4-FFF2-40B4-BE49-F238E27FC236}">
                <a16:creationId xmlns:a16="http://schemas.microsoft.com/office/drawing/2014/main" id="{32ED125C-3BBE-FFB7-12FD-FC7551F171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92465" y="2064492"/>
            <a:ext cx="3889584" cy="4434971"/>
          </a:xfrm>
          <a:prstGeom prst="rect">
            <a:avLst/>
          </a:prstGeom>
        </p:spPr>
      </p:pic>
      <p:sp>
        <p:nvSpPr>
          <p:cNvPr id="5" name="TextBox 4">
            <a:extLst>
              <a:ext uri="{FF2B5EF4-FFF2-40B4-BE49-F238E27FC236}">
                <a16:creationId xmlns:a16="http://schemas.microsoft.com/office/drawing/2014/main" id="{FF06FB8B-3E27-C07C-4F57-D23BFF0ECA3C}"/>
              </a:ext>
            </a:extLst>
          </p:cNvPr>
          <p:cNvSpPr txBox="1"/>
          <p:nvPr/>
        </p:nvSpPr>
        <p:spPr>
          <a:xfrm>
            <a:off x="381965" y="798653"/>
            <a:ext cx="9572263" cy="4524315"/>
          </a:xfrm>
          <a:prstGeom prst="rect">
            <a:avLst/>
          </a:prstGeom>
          <a:noFill/>
        </p:spPr>
        <p:txBody>
          <a:bodyPr wrap="square" rtlCol="0">
            <a:spAutoFit/>
          </a:bodyPr>
          <a:lstStyle/>
          <a:p>
            <a:pPr algn="just"/>
            <a:r>
              <a:rPr lang="en-US" sz="3600" b="1" i="0" dirty="0">
                <a:solidFill>
                  <a:srgbClr val="000000"/>
                </a:solidFill>
                <a:effectLst/>
                <a:latin typeface="Cambria" panose="02040503050406030204" pitchFamily="18" charset="0"/>
                <a:ea typeface="Cambria" panose="02040503050406030204" pitchFamily="18" charset="0"/>
              </a:rPr>
              <a:t>1. </a:t>
            </a:r>
            <a:r>
              <a:rPr lang="vi-VN" sz="3600" b="1" i="0" dirty="0">
                <a:solidFill>
                  <a:srgbClr val="000000"/>
                </a:solidFill>
                <a:effectLst/>
                <a:latin typeface="Cambria" panose="02040503050406030204" pitchFamily="18" charset="0"/>
                <a:ea typeface="Cambria" panose="02040503050406030204" pitchFamily="18" charset="0"/>
              </a:rPr>
              <a:t>Chọn nghĩa phù hợp với từ </a:t>
            </a:r>
            <a:r>
              <a:rPr lang="vi-VN" sz="3600" b="1" i="1" dirty="0">
                <a:solidFill>
                  <a:srgbClr val="000000"/>
                </a:solidFill>
                <a:effectLst/>
                <a:latin typeface="Cambria" panose="02040503050406030204" pitchFamily="18" charset="0"/>
                <a:ea typeface="Cambria" panose="02040503050406030204" pitchFamily="18" charset="0"/>
              </a:rPr>
              <a:t>hoà bình </a:t>
            </a:r>
            <a:r>
              <a:rPr lang="vi-VN" sz="3600" b="1" i="0" dirty="0">
                <a:solidFill>
                  <a:srgbClr val="000000"/>
                </a:solidFill>
                <a:effectLst/>
                <a:latin typeface="Cambria" panose="02040503050406030204" pitchFamily="18" charset="0"/>
                <a:ea typeface="Cambria" panose="02040503050406030204" pitchFamily="18" charset="0"/>
              </a:rPr>
              <a:t>trong đoạn dưới đây:</a:t>
            </a:r>
          </a:p>
          <a:p>
            <a:pPr algn="ctr"/>
            <a:r>
              <a:rPr lang="vi-VN" sz="3600" b="0" i="0" dirty="0">
                <a:solidFill>
                  <a:srgbClr val="000000"/>
                </a:solidFill>
                <a:effectLst/>
                <a:latin typeface="Cambria" panose="02040503050406030204" pitchFamily="18" charset="0"/>
                <a:ea typeface="Cambria" panose="02040503050406030204" pitchFamily="18" charset="0"/>
              </a:rPr>
              <a:t>Chúng em kêu gọi</a:t>
            </a:r>
          </a:p>
          <a:p>
            <a:pPr algn="ctr"/>
            <a:r>
              <a:rPr lang="vi-VN" sz="3600" b="0" i="0" dirty="0">
                <a:solidFill>
                  <a:srgbClr val="000000"/>
                </a:solidFill>
                <a:effectLst/>
                <a:latin typeface="Cambria" panose="02040503050406030204" pitchFamily="18" charset="0"/>
                <a:ea typeface="Cambria" panose="02040503050406030204" pitchFamily="18" charset="0"/>
              </a:rPr>
              <a:t>Chúng em nguyện cầu:</a:t>
            </a:r>
          </a:p>
          <a:p>
            <a:pPr algn="ctr"/>
            <a:r>
              <a:rPr lang="vi-VN" sz="3600" b="0" i="0" dirty="0">
                <a:solidFill>
                  <a:srgbClr val="000000"/>
                </a:solidFill>
                <a:effectLst/>
                <a:latin typeface="Cambria" panose="02040503050406030204" pitchFamily="18" charset="0"/>
                <a:ea typeface="Cambria" panose="02040503050406030204" pitchFamily="18" charset="0"/>
              </a:rPr>
              <a:t>Hoà bình cho thế giới!</a:t>
            </a:r>
          </a:p>
          <a:p>
            <a:pPr marL="342900" indent="-342900" algn="just">
              <a:buAutoNum type="alphaUcPeriod"/>
            </a:pPr>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Trạng thái yên ả</a:t>
            </a:r>
            <a:endParaRPr lang="en-US" sz="3600" b="0" i="0" dirty="0">
              <a:solidFill>
                <a:srgbClr val="000000"/>
              </a:solidFill>
              <a:effectLst/>
              <a:latin typeface="Cambria" panose="02040503050406030204" pitchFamily="18" charset="0"/>
              <a:ea typeface="Cambria" panose="02040503050406030204" pitchFamily="18" charset="0"/>
            </a:endParaRPr>
          </a:p>
          <a:p>
            <a:pPr marL="342900" indent="-342900" algn="just">
              <a:buAutoNum type="alphaUcPeriod"/>
            </a:pP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Trạng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thái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không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chiến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tranh</a:t>
            </a:r>
            <a:endParaRPr lang="vi-VN" sz="3600" b="0" i="0" dirty="0">
              <a:solidFill>
                <a:srgbClr val="000000"/>
              </a:solidFill>
              <a:effectLst/>
              <a:latin typeface="Cambria" panose="02040503050406030204" pitchFamily="18" charset="0"/>
              <a:ea typeface="Cambria" panose="02040503050406030204" pitchFamily="18" charset="0"/>
            </a:endParaRPr>
          </a:p>
          <a:p>
            <a:pPr algn="just"/>
            <a:r>
              <a:rPr lang="vi-VN" sz="3600" b="0" i="0" dirty="0">
                <a:solidFill>
                  <a:srgbClr val="000000"/>
                </a:solidFill>
                <a:effectLst/>
                <a:latin typeface="Cambria" panose="02040503050406030204" pitchFamily="18" charset="0"/>
                <a:ea typeface="Cambria" panose="02040503050406030204" pitchFamily="18" charset="0"/>
              </a:rPr>
              <a:t>C. Trạng thái bình thản</a:t>
            </a:r>
          </a:p>
        </p:txBody>
      </p:sp>
      <p:sp>
        <p:nvSpPr>
          <p:cNvPr id="7" name="Oval 6">
            <a:extLst>
              <a:ext uri="{FF2B5EF4-FFF2-40B4-BE49-F238E27FC236}">
                <a16:creationId xmlns:a16="http://schemas.microsoft.com/office/drawing/2014/main" id="{952ED4A4-74BA-24A3-EEB7-93BFF495DF5D}"/>
              </a:ext>
            </a:extLst>
          </p:cNvPr>
          <p:cNvSpPr/>
          <p:nvPr/>
        </p:nvSpPr>
        <p:spPr>
          <a:xfrm>
            <a:off x="370390" y="4213185"/>
            <a:ext cx="509286" cy="486137"/>
          </a:xfrm>
          <a:prstGeom prst="ellipse">
            <a:avLst/>
          </a:prstGeom>
          <a:no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031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18" name="Picture 17" descr="A cartoon of a child holding a pointer&#10;&#10;Description automatically generated">
            <a:extLst>
              <a:ext uri="{FF2B5EF4-FFF2-40B4-BE49-F238E27FC236}">
                <a16:creationId xmlns:a16="http://schemas.microsoft.com/office/drawing/2014/main" id="{32ED125C-3BBE-FFB7-12FD-FC7551F171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02416" y="2064492"/>
            <a:ext cx="3889584" cy="4434971"/>
          </a:xfrm>
          <a:prstGeom prst="rect">
            <a:avLst/>
          </a:prstGeom>
        </p:spPr>
      </p:pic>
      <p:sp>
        <p:nvSpPr>
          <p:cNvPr id="5" name="TextBox 4">
            <a:extLst>
              <a:ext uri="{FF2B5EF4-FFF2-40B4-BE49-F238E27FC236}">
                <a16:creationId xmlns:a16="http://schemas.microsoft.com/office/drawing/2014/main" id="{FF06FB8B-3E27-C07C-4F57-D23BFF0ECA3C}"/>
              </a:ext>
            </a:extLst>
          </p:cNvPr>
          <p:cNvSpPr txBox="1"/>
          <p:nvPr/>
        </p:nvSpPr>
        <p:spPr>
          <a:xfrm>
            <a:off x="381965" y="798653"/>
            <a:ext cx="9572263"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từ nào dưới đây đồng nghĩa với từ </a:t>
            </a:r>
            <a:r>
              <a:rPr kumimoji="0" lang="vi-VN"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 bình</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EB5064A0-C86E-4D5F-D8AF-01AC3DE00D2A}"/>
              </a:ext>
            </a:extLst>
          </p:cNvPr>
          <p:cNvPicPr>
            <a:picLocks noChangeAspect="1"/>
          </p:cNvPicPr>
          <p:nvPr/>
        </p:nvPicPr>
        <p:blipFill>
          <a:blip r:embed="rId10"/>
          <a:stretch>
            <a:fillRect/>
          </a:stretch>
        </p:blipFill>
        <p:spPr>
          <a:xfrm>
            <a:off x="280384" y="2556437"/>
            <a:ext cx="9396051" cy="650089"/>
          </a:xfrm>
          <a:prstGeom prst="rect">
            <a:avLst/>
          </a:prstGeom>
        </p:spPr>
      </p:pic>
      <p:sp>
        <p:nvSpPr>
          <p:cNvPr id="8" name="Oval 7">
            <a:extLst>
              <a:ext uri="{FF2B5EF4-FFF2-40B4-BE49-F238E27FC236}">
                <a16:creationId xmlns:a16="http://schemas.microsoft.com/office/drawing/2014/main" id="{04DD8E31-1537-0F2F-A9D2-3E9D3C9A4F8A}"/>
              </a:ext>
            </a:extLst>
          </p:cNvPr>
          <p:cNvSpPr/>
          <p:nvPr/>
        </p:nvSpPr>
        <p:spPr>
          <a:xfrm>
            <a:off x="1851949" y="2407534"/>
            <a:ext cx="1608881" cy="983848"/>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135E1CC-9C07-158D-C70A-30B1BD1B8EB6}"/>
              </a:ext>
            </a:extLst>
          </p:cNvPr>
          <p:cNvSpPr/>
          <p:nvPr/>
        </p:nvSpPr>
        <p:spPr>
          <a:xfrm>
            <a:off x="3553427" y="2395959"/>
            <a:ext cx="1273216" cy="983848"/>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3556F36-A04D-FF0C-071E-FAA2FC222191}"/>
              </a:ext>
            </a:extLst>
          </p:cNvPr>
          <p:cNvSpPr/>
          <p:nvPr/>
        </p:nvSpPr>
        <p:spPr>
          <a:xfrm>
            <a:off x="4930815" y="2338085"/>
            <a:ext cx="1655180" cy="983848"/>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70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9"/>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FF06FB8B-3E27-C07C-4F57-D23BFF0ECA3C}"/>
              </a:ext>
            </a:extLst>
          </p:cNvPr>
          <p:cNvSpPr txBox="1"/>
          <p:nvPr/>
        </p:nvSpPr>
        <p:spPr>
          <a:xfrm>
            <a:off x="381965" y="798653"/>
            <a:ext cx="9572263" cy="1200329"/>
          </a:xfrm>
          <a:prstGeom prst="rect">
            <a:avLst/>
          </a:prstGeom>
          <a:noFill/>
        </p:spPr>
        <p:txBody>
          <a:bodyPr wrap="square" rtlCol="0">
            <a:spAutoFit/>
          </a:bodyPr>
          <a:lstStyle/>
          <a:p>
            <a:pPr lvl="0" algn="just"/>
            <a:r>
              <a:rPr lang="en-US" sz="3600" b="1" dirty="0">
                <a:solidFill>
                  <a:srgbClr val="000000"/>
                </a:solidFill>
                <a:latin typeface="Cambria" panose="02040503050406030204" pitchFamily="18" charset="0"/>
                <a:ea typeface="Cambria" panose="02040503050406030204" pitchFamily="18" charset="0"/>
              </a:rPr>
              <a:t>3. </a:t>
            </a:r>
            <a:r>
              <a:rPr lang="en-US" sz="3600" b="1" dirty="0" err="1">
                <a:solidFill>
                  <a:srgbClr val="000000"/>
                </a:solidFill>
                <a:latin typeface="Cambria" panose="02040503050406030204" pitchFamily="18" charset="0"/>
                <a:ea typeface="Cambria" panose="02040503050406030204" pitchFamily="18" charset="0"/>
              </a:rPr>
              <a:t>Chọn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thích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hợp</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nhất</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trong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các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đồng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nghĩa</a:t>
            </a:r>
            <a:r>
              <a:rPr lang="en-US" sz="3600" b="1" dirty="0">
                <a:solidFill>
                  <a:srgbClr val="000000"/>
                </a:solidFill>
                <a:latin typeface="Cambria" panose="02040503050406030204" pitchFamily="18" charset="0"/>
                <a:ea typeface="Cambria" panose="02040503050406030204" pitchFamily="18" charset="0"/>
              </a:rPr>
              <a:t> (in </a:t>
            </a:r>
            <a:r>
              <a:rPr lang="en-US" sz="3600" b="1" dirty="0" err="1">
                <a:solidFill>
                  <a:srgbClr val="000000"/>
                </a:solidFill>
                <a:latin typeface="Cambria" panose="02040503050406030204" pitchFamily="18" charset="0"/>
                <a:ea typeface="Cambria" panose="02040503050406030204" pitchFamily="18" charset="0"/>
              </a:rPr>
              <a:t>nghiêng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thay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cho</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hoa</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6B179EE1-FAB0-252D-C0FD-3C58C60624C1}"/>
              </a:ext>
            </a:extLst>
          </p:cNvPr>
          <p:cNvSpPr txBox="1"/>
          <p:nvPr/>
        </p:nvSpPr>
        <p:spPr>
          <a:xfrm>
            <a:off x="289368" y="2268638"/>
            <a:ext cx="11528384" cy="304698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a. Hà Nội là thành phố châu Á đầu tiên được tặng danh hiệu “Thành phố vì </a:t>
            </a:r>
            <a:r>
              <a:rPr lang="vi-VN" sz="3200" b="1" dirty="0">
                <a:latin typeface="Cambria" panose="02040503050406030204" pitchFamily="18" charset="0"/>
                <a:ea typeface="Cambria" panose="02040503050406030204" pitchFamily="18" charset="0"/>
              </a:rPr>
              <a:t>hoà bình</a:t>
            </a:r>
            <a:r>
              <a:rPr lang="vi-VN" sz="3200" dirty="0">
                <a:latin typeface="Cambria" panose="02040503050406030204" pitchFamily="18" charset="0"/>
                <a:ea typeface="Cambria" panose="02040503050406030204" pitchFamily="18" charset="0"/>
              </a:rPr>
              <a: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yên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a:p>
            <a:pPr algn="just"/>
            <a:r>
              <a:rPr lang="vi-VN" sz="3200" dirty="0">
                <a:latin typeface="Cambria" panose="02040503050406030204" pitchFamily="18" charset="0"/>
                <a:ea typeface="Cambria" panose="02040503050406030204" pitchFamily="18" charset="0"/>
              </a:rPr>
              <a:t>b. Đến thăm nơi đây, tâm hồn mỗi người như lắng lại, tìm thấy sự </a:t>
            </a:r>
            <a:r>
              <a:rPr lang="vi-VN" sz="3200" b="1" dirty="0">
                <a:latin typeface="Cambria" panose="02040503050406030204" pitchFamily="18" charset="0"/>
                <a:ea typeface="Cambria" panose="02040503050406030204" pitchFamily="18" charset="0"/>
              </a:rPr>
              <a:t>bình yên</a:t>
            </a:r>
            <a:r>
              <a:rPr lang="vi-VN" sz="3200" i="1" dirty="0">
                <a:latin typeface="Cambria" panose="02040503050406030204" pitchFamily="18" charset="0"/>
                <a:ea typeface="Cambria" panose="02040503050406030204" pitchFamily="18" charset="0"/>
              </a:rPr>
              <a:t>.</a:t>
            </a:r>
            <a:r>
              <a:rPr lang="en-US" dirty="0"/>
              <a:t> </a:t>
            </a:r>
            <a:r>
              <a:rPr lang="en-US" sz="3200" dirty="0">
                <a:latin typeface="Cambria" panose="02040503050406030204" pitchFamily="18" charset="0"/>
                <a:ea typeface="Cambria" panose="02040503050406030204" pitchFamily="18" charset="0"/>
              </a:rPr>
              <a:t>(</a:t>
            </a:r>
            <a:r>
              <a:rPr lang="en-US" sz="3200" i="1" dirty="0" err="1">
                <a:latin typeface="Cambria" panose="02040503050406030204" pitchFamily="18" charset="0"/>
                <a:ea typeface="Cambria" panose="02040503050406030204" pitchFamily="18" charset="0"/>
              </a:rPr>
              <a:t>bình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yên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thái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a:p>
            <a:pPr algn="just"/>
            <a:r>
              <a:rPr lang="vi-VN" sz="3200" dirty="0">
                <a:latin typeface="Cambria" panose="02040503050406030204" pitchFamily="18" charset="0"/>
                <a:ea typeface="Cambria" panose="02040503050406030204" pitchFamily="18" charset="0"/>
              </a:rPr>
              <a:t>c. Dưới thung lũng, phong cảnh làng quê hiện ra thật </a:t>
            </a:r>
            <a:r>
              <a:rPr lang="vi-VN" sz="3200" b="1" dirty="0">
                <a:latin typeface="Cambria" panose="02040503050406030204" pitchFamily="18" charset="0"/>
                <a:ea typeface="Cambria" panose="02040503050406030204" pitchFamily="18" charset="0"/>
              </a:rPr>
              <a:t>thanh bình</a:t>
            </a:r>
            <a:r>
              <a:rPr lang="en-US" sz="3200" b="1" dirty="0">
                <a:latin typeface="Cambria" panose="02040503050406030204" pitchFamily="18" charset="0"/>
                <a:ea typeface="Cambria" panose="02040503050406030204" pitchFamily="18" charset="0"/>
              </a:rPr>
              <a:t>                    </a:t>
            </a:r>
            <a:r>
              <a:rPr lang="en-US" sz="3200" dirty="0">
                <a:latin typeface="Cambria" panose="02040503050406030204" pitchFamily="18" charset="0"/>
                <a:ea typeface="Cambria" panose="02040503050406030204" pitchFamily="18" charset="0"/>
              </a:rPr>
              <a:t>(</a:t>
            </a:r>
            <a:r>
              <a:rPr lang="en-US" sz="3200" i="1" dirty="0" err="1">
                <a:latin typeface="Cambria" panose="02040503050406030204" pitchFamily="18" charset="0"/>
                <a:ea typeface="Cambria" panose="02040503050406030204" pitchFamily="18" charset="0"/>
              </a:rPr>
              <a:t>thanh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bình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hoà</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CC541E60-C58C-168D-EB53-7ED5B55B48FC}"/>
              </a:ext>
            </a:extLst>
          </p:cNvPr>
          <p:cNvPicPr>
            <a:picLocks noChangeAspect="1"/>
          </p:cNvPicPr>
          <p:nvPr/>
        </p:nvPicPr>
        <p:blipFill>
          <a:blip r:embed="rId10"/>
          <a:stretch>
            <a:fillRect/>
          </a:stretch>
        </p:blipFill>
        <p:spPr>
          <a:xfrm>
            <a:off x="2853642" y="2720050"/>
            <a:ext cx="1996150" cy="673864"/>
          </a:xfrm>
          <a:prstGeom prst="rect">
            <a:avLst/>
          </a:prstGeom>
        </p:spPr>
      </p:pic>
      <p:pic>
        <p:nvPicPr>
          <p:cNvPr id="12" name="Picture 11">
            <a:extLst>
              <a:ext uri="{FF2B5EF4-FFF2-40B4-BE49-F238E27FC236}">
                <a16:creationId xmlns:a16="http://schemas.microsoft.com/office/drawing/2014/main" id="{025C9CE8-3DBB-C82C-6C72-17E29C32092A}"/>
              </a:ext>
            </a:extLst>
          </p:cNvPr>
          <p:cNvPicPr>
            <a:picLocks noChangeAspect="1"/>
          </p:cNvPicPr>
          <p:nvPr/>
        </p:nvPicPr>
        <p:blipFill>
          <a:blip r:embed="rId10"/>
          <a:stretch>
            <a:fillRect/>
          </a:stretch>
        </p:blipFill>
        <p:spPr>
          <a:xfrm>
            <a:off x="862797" y="3703898"/>
            <a:ext cx="1695208" cy="673864"/>
          </a:xfrm>
          <a:prstGeom prst="rect">
            <a:avLst/>
          </a:prstGeom>
        </p:spPr>
      </p:pic>
      <p:pic>
        <p:nvPicPr>
          <p:cNvPr id="14" name="Picture 13">
            <a:extLst>
              <a:ext uri="{FF2B5EF4-FFF2-40B4-BE49-F238E27FC236}">
                <a16:creationId xmlns:a16="http://schemas.microsoft.com/office/drawing/2014/main" id="{2D51BA77-5B1D-E549-0667-9EA402CDD3AF}"/>
              </a:ext>
            </a:extLst>
          </p:cNvPr>
          <p:cNvPicPr>
            <a:picLocks noChangeAspect="1"/>
          </p:cNvPicPr>
          <p:nvPr/>
        </p:nvPicPr>
        <p:blipFill>
          <a:blip r:embed="rId10"/>
          <a:stretch>
            <a:fillRect/>
          </a:stretch>
        </p:blipFill>
        <p:spPr>
          <a:xfrm>
            <a:off x="9659555" y="4224759"/>
            <a:ext cx="2216070" cy="673864"/>
          </a:xfrm>
          <a:prstGeom prst="rect">
            <a:avLst/>
          </a:prstGeom>
        </p:spPr>
      </p:pic>
    </p:spTree>
    <p:extLst>
      <p:ext uri="{BB962C8B-B14F-4D97-AF65-F5344CB8AC3E}">
        <p14:creationId xmlns:p14="http://schemas.microsoft.com/office/powerpoint/2010/main" val="36780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9"/>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F74A225F-BA9C-78E4-0B5E-DEBD32FF8829}"/>
              </a:ext>
            </a:extLst>
          </p:cNvPr>
          <p:cNvGrpSpPr/>
          <p:nvPr/>
        </p:nvGrpSpPr>
        <p:grpSpPr>
          <a:xfrm>
            <a:off x="495370" y="0"/>
            <a:ext cx="10991779" cy="1600438"/>
            <a:chOff x="1222140" y="943641"/>
            <a:chExt cx="7687861" cy="1424199"/>
          </a:xfrm>
        </p:grpSpPr>
        <p:sp>
          <p:nvSpPr>
            <p:cNvPr id="6" name="TextBox 5">
              <a:extLst>
                <a:ext uri="{FF2B5EF4-FFF2-40B4-BE49-F238E27FC236}">
                  <a16:creationId xmlns:a16="http://schemas.microsoft.com/office/drawing/2014/main" id="{DC6847FA-FC9C-9750-746A-A8021409ADCD}"/>
                </a:ext>
              </a:extLst>
            </p:cNvPr>
            <p:cNvSpPr txBox="1"/>
            <p:nvPr/>
          </p:nvSpPr>
          <p:spPr>
            <a:xfrm>
              <a:off x="1761564" y="943641"/>
              <a:ext cx="7148437" cy="1424199"/>
            </a:xfrm>
            <a:prstGeom prst="roundRect">
              <a:avLst/>
            </a:prstGeom>
            <a:solidFill>
              <a:srgbClr val="E0FFC1"/>
            </a:solidFill>
            <a:ln w="38100">
              <a:solidFill>
                <a:srgbClr val="00B050"/>
              </a:solidFill>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Dựa vào nhan đề và tranh minh hoạ, hãy dự đoán nội dung của bài đọc.</a:t>
              </a:r>
            </a:p>
          </p:txBody>
        </p:sp>
        <p:pic>
          <p:nvPicPr>
            <p:cNvPr id="8" name="Picture 7">
              <a:extLst>
                <a:ext uri="{FF2B5EF4-FFF2-40B4-BE49-F238E27FC236}">
                  <a16:creationId xmlns:a16="http://schemas.microsoft.com/office/drawing/2014/main" id="{A7246CD4-81E9-5EDA-2F9F-942731F95762}"/>
                </a:ext>
              </a:extLst>
            </p:cNvPr>
            <p:cNvPicPr>
              <a:picLocks noChangeAspect="1"/>
            </p:cNvPicPr>
            <p:nvPr/>
          </p:nvPicPr>
          <p:blipFill>
            <a:blip r:embed="rId10"/>
            <a:stretch>
              <a:fillRect/>
            </a:stretch>
          </p:blipFill>
          <p:spPr>
            <a:xfrm>
              <a:off x="1222140" y="1185728"/>
              <a:ext cx="666270" cy="802640"/>
            </a:xfrm>
            <a:prstGeom prst="rect">
              <a:avLst/>
            </a:prstGeom>
          </p:spPr>
        </p:pic>
      </p:grpSp>
      <p:pic>
        <p:nvPicPr>
          <p:cNvPr id="10" name="Picture 9">
            <a:extLst>
              <a:ext uri="{FF2B5EF4-FFF2-40B4-BE49-F238E27FC236}">
                <a16:creationId xmlns:a16="http://schemas.microsoft.com/office/drawing/2014/main" id="{532C0E99-E34E-332B-9498-6F090CB8F708}"/>
              </a:ext>
            </a:extLst>
          </p:cNvPr>
          <p:cNvPicPr>
            <a:picLocks noChangeAspect="1"/>
          </p:cNvPicPr>
          <p:nvPr/>
        </p:nvPicPr>
        <p:blipFill>
          <a:blip r:embed="rId11"/>
          <a:stretch>
            <a:fillRect/>
          </a:stretch>
        </p:blipFill>
        <p:spPr>
          <a:xfrm>
            <a:off x="1447800" y="1769744"/>
            <a:ext cx="9399270" cy="4722901"/>
          </a:xfrm>
          <a:prstGeom prst="rect">
            <a:avLst/>
          </a:prstGeom>
        </p:spPr>
      </p:pic>
    </p:spTree>
    <p:extLst>
      <p:ext uri="{BB962C8B-B14F-4D97-AF65-F5344CB8AC3E}">
        <p14:creationId xmlns:p14="http://schemas.microsoft.com/office/powerpoint/2010/main" val="143478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sp>
        <p:nvSpPr>
          <p:cNvPr id="2" name="任意多边形: 形状 59">
            <a:extLst>
              <a:ext uri="{FF2B5EF4-FFF2-40B4-BE49-F238E27FC236}">
                <a16:creationId xmlns:a16="http://schemas.microsoft.com/office/drawing/2014/main" id="{26533505-E437-6B29-825A-A6B0021F6A8B}"/>
              </a:ext>
            </a:extLst>
          </p:cNvPr>
          <p:cNvSpPr/>
          <p:nvPr/>
        </p:nvSpPr>
        <p:spPr>
          <a:xfrm>
            <a:off x="2034429" y="770562"/>
            <a:ext cx="8069955" cy="361768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Picture 6" descr="A cartoon of a child using a computer&#10;&#10;Description automatically generated with low confidence">
            <a:extLst>
              <a:ext uri="{FF2B5EF4-FFF2-40B4-BE49-F238E27FC236}">
                <a16:creationId xmlns:a16="http://schemas.microsoft.com/office/drawing/2014/main" id="{112F41F4-582D-13DC-41F2-9143ABA10B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BB623D4E-DC38-4BCD-6DAB-3F819CA90E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11" name="Picture 10">
            <a:extLst>
              <a:ext uri="{FF2B5EF4-FFF2-40B4-BE49-F238E27FC236}">
                <a16:creationId xmlns:a16="http://schemas.microsoft.com/office/drawing/2014/main" id="{053B7EA5-36A1-AD6B-DB18-515CAAA517E8}"/>
              </a:ext>
            </a:extLst>
          </p:cNvPr>
          <p:cNvPicPr>
            <a:picLocks noChangeAspect="1"/>
          </p:cNvPicPr>
          <p:nvPr/>
        </p:nvPicPr>
        <p:blipFill>
          <a:blip r:embed="rId8"/>
          <a:stretch>
            <a:fillRect/>
          </a:stretch>
        </p:blipFill>
        <p:spPr>
          <a:xfrm>
            <a:off x="2320659" y="821465"/>
            <a:ext cx="7078069" cy="3694496"/>
          </a:xfrm>
          <a:prstGeom prst="rect">
            <a:avLst/>
          </a:prstGeom>
        </p:spPr>
      </p:pic>
    </p:spTree>
    <p:extLst>
      <p:ext uri="{BB962C8B-B14F-4D97-AF65-F5344CB8AC3E}">
        <p14:creationId xmlns:p14="http://schemas.microsoft.com/office/powerpoint/2010/main" val="6484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9" name="Picture 8" descr="A cartoon of a child using a computer&#10;&#10;Description automatically generated with low confidence">
            <a:extLst>
              <a:ext uri="{FF2B5EF4-FFF2-40B4-BE49-F238E27FC236}">
                <a16:creationId xmlns:a16="http://schemas.microsoft.com/office/drawing/2014/main" id="{C50BBC3D-F2A5-11B5-92C7-453A74BA33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A5DA82-1FEA-1CB2-989C-6F511B43CF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4" name="Picture 3">
            <a:extLst>
              <a:ext uri="{FF2B5EF4-FFF2-40B4-BE49-F238E27FC236}">
                <a16:creationId xmlns:a16="http://schemas.microsoft.com/office/drawing/2014/main" id="{1B8E1133-AB03-8BEA-839B-A1B564555F92}"/>
              </a:ext>
            </a:extLst>
          </p:cNvPr>
          <p:cNvPicPr>
            <a:picLocks noChangeAspect="1"/>
          </p:cNvPicPr>
          <p:nvPr/>
        </p:nvPicPr>
        <p:blipFill>
          <a:blip r:embed="rId15"/>
          <a:stretch>
            <a:fillRect/>
          </a:stretch>
        </p:blipFill>
        <p:spPr>
          <a:xfrm>
            <a:off x="2382738" y="103868"/>
            <a:ext cx="7413379" cy="5962405"/>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623ACA4D-595E-1763-9D20-59A63F0574FF}"/>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97972" y="5715001"/>
            <a:ext cx="1066799" cy="1066799"/>
          </a:xfrm>
          <a:prstGeom prst="rect">
            <a:avLst/>
          </a:prstGeom>
        </p:spPr>
      </p:pic>
    </p:spTree>
    <p:extLst>
      <p:ext uri="{BB962C8B-B14F-4D97-AF65-F5344CB8AC3E}">
        <p14:creationId xmlns:p14="http://schemas.microsoft.com/office/powerpoint/2010/main" val="1983094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1012371"/>
            <a:ext cx="11517085" cy="4893647"/>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Ngày 16 tháng 7 năm 1945, nước Mỹ chế tạo được bom nguyên tử. Hơn nửa tháng sau, chính phủ Mỹ quyết định ném cả hai quả bom mới chế tạo xuống Nhật Bản.</a:t>
            </a:r>
          </a:p>
          <a:p>
            <a:pPr algn="just"/>
            <a:r>
              <a:rPr lang="vi-VN" sz="2400" dirty="0">
                <a:latin typeface="Cambria" panose="02040503050406030204" pitchFamily="18" charset="0"/>
                <a:ea typeface="Cambria" panose="02040503050406030204" pitchFamily="18" charset="0"/>
              </a:rPr>
              <a:t>Hai quả bom lần lượt ném xuống các thành phố Hi-rô-si-ma và Na-ga-xa-ki đã cướp đi mạng sống của hàng trăm nghìn người. Tính đến cuối năm 1945, tổng số người chết vì hai quả bom và bị nhiễm phóng xạ nguyên tử đã lên đến nửa triệu.</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Khi Hi-rô-si-ma bị ném bom, cô bé Xa-xa-ki Xa-đa-cô mới hai tuổi đã may mắn thoát nạn. Nhưng em bị nhiễm phóng xạ. Mười năm sau, từ một cô bé khoẻ mạnh, nhanh nhẹn, sức khoẻ của em bị giảm sút nhanh chóng, phải nằm viện để chữa trị.</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Nằm trong bệnh viện nhẩm đếm từng ngày còn lại của đời mình, cô bé ngây thơ tin vào một truyền thuyết nói rằng nếu gấp đủ một nghìn con hạc bằng giấy treo quanh phòng, em sẽ khỏi bệnh. Em liền lặng lẽ nén đau, miệt mài gấp hạc. Biết chuyện, trẻ em toàn nước Nhật đã tới tấp gửi hàng nghìn con hạc giấy đến cho Xa-đa-cô. Nhưng</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Xa-đa-cô vẫn không qua khỏi, mặc dù em đã gấp được hơn một nghìn con hạc giấy.</a:t>
            </a:r>
          </a:p>
        </p:txBody>
      </p:sp>
      <p:pic>
        <p:nvPicPr>
          <p:cNvPr id="6" name="Picture 5">
            <a:extLst>
              <a:ext uri="{FF2B5EF4-FFF2-40B4-BE49-F238E27FC236}">
                <a16:creationId xmlns:a16="http://schemas.microsoft.com/office/drawing/2014/main" id="{CCBC1945-0081-0688-A705-3241B1DA4391}"/>
              </a:ext>
            </a:extLst>
          </p:cNvPr>
          <p:cNvPicPr>
            <a:picLocks noChangeAspect="1"/>
          </p:cNvPicPr>
          <p:nvPr/>
        </p:nvPicPr>
        <p:blipFill>
          <a:blip r:embed="rId9"/>
          <a:stretch>
            <a:fillRect/>
          </a:stretch>
        </p:blipFill>
        <p:spPr>
          <a:xfrm>
            <a:off x="3876026" y="345587"/>
            <a:ext cx="5041829" cy="749873"/>
          </a:xfrm>
          <a:prstGeom prst="rect">
            <a:avLst/>
          </a:prstGeom>
        </p:spPr>
      </p:pic>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838751"/>
            <a:ext cx="11517085" cy="4832092"/>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Xúc động trước cái chết của Xa-đa-cô, học sinh thành phố Hi-rô-si-ma đã quyên góp tiền xây một đài tưởng niệm những nạn nhân bị bom nguyên tử sát hại. Năm 1958, tượng đài Hoà bình cho trẻ em, còn gọi là tháp Xên-ba-dư-rư (Ngàn cánh hạc) được dựng lên ở công viên Hoà bình của thành phố. Trên đỉnh đài tưởng niệm cao 9 mét là tượng một bé gái – mô phỏng hình ảnh Xa-đa-cô – giơ cao hai tay nâng một con hạc lớn đang dang cánh bay. Dưới tượng đài khắc những lời tha thiết:</a:t>
            </a:r>
          </a:p>
          <a:p>
            <a:pPr algn="ctr"/>
            <a:r>
              <a:rPr lang="vi-VN" sz="2800" dirty="0">
                <a:latin typeface="Cambria" panose="02040503050406030204" pitchFamily="18" charset="0"/>
                <a:ea typeface="Cambria" panose="02040503050406030204" pitchFamily="18" charset="0"/>
              </a:rPr>
              <a:t>Chúng em kêu gọi</a:t>
            </a:r>
          </a:p>
          <a:p>
            <a:pPr algn="ctr"/>
            <a:r>
              <a:rPr lang="vi-VN" sz="2800" dirty="0">
                <a:latin typeface="Cambria" panose="02040503050406030204" pitchFamily="18" charset="0"/>
                <a:ea typeface="Cambria" panose="02040503050406030204" pitchFamily="18" charset="0"/>
              </a:rPr>
              <a:t>Chúng em nguyện cầu:</a:t>
            </a:r>
          </a:p>
          <a:p>
            <a:pPr algn="ctr"/>
            <a:r>
              <a:rPr lang="vi-VN" sz="2800" dirty="0">
                <a:latin typeface="Cambria" panose="02040503050406030204" pitchFamily="18" charset="0"/>
                <a:ea typeface="Cambria" panose="02040503050406030204" pitchFamily="18" charset="0"/>
              </a:rPr>
              <a:t>Hoà bình cho thế giới!</a:t>
            </a:r>
          </a:p>
          <a:p>
            <a:pPr algn="r"/>
            <a:r>
              <a:rPr lang="vi-VN" sz="2800" dirty="0">
                <a:latin typeface="Cambria" panose="02040503050406030204" pitchFamily="18" charset="0"/>
                <a:ea typeface="Cambria" panose="02040503050406030204" pitchFamily="18" charset="0"/>
              </a:rPr>
              <a:t>(Theo </a:t>
            </a:r>
            <a:r>
              <a:rPr lang="vi-VN" sz="2800" i="1" dirty="0">
                <a:latin typeface="Cambria" panose="02040503050406030204" pitchFamily="18" charset="0"/>
                <a:ea typeface="Cambria" panose="02040503050406030204" pitchFamily="18" charset="0"/>
              </a:rPr>
              <a:t>Những mẩu chuyện lịch sử thế giới</a:t>
            </a:r>
            <a:r>
              <a:rPr lang="vi-VN"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6137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9"/>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endParaRPr>
            </a:p>
          </p:txBody>
        </p:sp>
      </p:grpSp>
      <p:pic>
        <p:nvPicPr>
          <p:cNvPr id="8" name="Picture 7">
            <a:extLst>
              <a:ext uri="{FF2B5EF4-FFF2-40B4-BE49-F238E27FC236}">
                <a16:creationId xmlns:a16="http://schemas.microsoft.com/office/drawing/2014/main" id="{0DC5A432-115A-886C-789C-780EA261F067}"/>
              </a:ext>
            </a:extLst>
          </p:cNvPr>
          <p:cNvPicPr>
            <a:picLocks noChangeAspect="1"/>
          </p:cNvPicPr>
          <p:nvPr/>
        </p:nvPicPr>
        <p:blipFill>
          <a:blip r:embed="rId10"/>
          <a:stretch>
            <a:fillRect/>
          </a:stretch>
        </p:blipFill>
        <p:spPr>
          <a:xfrm>
            <a:off x="3639978" y="194552"/>
            <a:ext cx="4694327" cy="1694835"/>
          </a:xfrm>
          <a:prstGeom prst="rect">
            <a:avLst/>
          </a:prstGeom>
        </p:spPr>
      </p:pic>
      <p:pic>
        <p:nvPicPr>
          <p:cNvPr id="10" name="Picture 9">
            <a:extLst>
              <a:ext uri="{FF2B5EF4-FFF2-40B4-BE49-F238E27FC236}">
                <a16:creationId xmlns:a16="http://schemas.microsoft.com/office/drawing/2014/main" id="{E931FE19-9C7B-4F9D-55F4-0338B3B90F4A}"/>
              </a:ext>
            </a:extLst>
          </p:cNvPr>
          <p:cNvPicPr>
            <a:picLocks noChangeAspect="1"/>
          </p:cNvPicPr>
          <p:nvPr/>
        </p:nvPicPr>
        <p:blipFill>
          <a:blip r:embed="rId11"/>
          <a:stretch>
            <a:fillRect/>
          </a:stretch>
        </p:blipFill>
        <p:spPr>
          <a:xfrm>
            <a:off x="1119063" y="1522282"/>
            <a:ext cx="1394064" cy="1351301"/>
          </a:xfrm>
          <a:prstGeom prst="rect">
            <a:avLst/>
          </a:prstGeom>
        </p:spPr>
      </p:pic>
      <p:pic>
        <p:nvPicPr>
          <p:cNvPr id="11" name="Picture 10">
            <a:extLst>
              <a:ext uri="{FF2B5EF4-FFF2-40B4-BE49-F238E27FC236}">
                <a16:creationId xmlns:a16="http://schemas.microsoft.com/office/drawing/2014/main" id="{C9E70403-DB67-278E-FCB7-B5E67F35144C}"/>
              </a:ext>
            </a:extLst>
          </p:cNvPr>
          <p:cNvPicPr>
            <a:picLocks noChangeAspect="1"/>
          </p:cNvPicPr>
          <p:nvPr/>
        </p:nvPicPr>
        <p:blipFill>
          <a:blip r:embed="rId12"/>
          <a:stretch>
            <a:fillRect/>
          </a:stretch>
        </p:blipFill>
        <p:spPr>
          <a:xfrm>
            <a:off x="1067576" y="2910643"/>
            <a:ext cx="1461807" cy="1416966"/>
          </a:xfrm>
          <a:prstGeom prst="rect">
            <a:avLst/>
          </a:prstGeom>
        </p:spPr>
      </p:pic>
      <p:pic>
        <p:nvPicPr>
          <p:cNvPr id="12" name="Picture 11">
            <a:extLst>
              <a:ext uri="{FF2B5EF4-FFF2-40B4-BE49-F238E27FC236}">
                <a16:creationId xmlns:a16="http://schemas.microsoft.com/office/drawing/2014/main" id="{C9046F9C-853A-F675-8A26-FBA1ABDACDCD}"/>
              </a:ext>
            </a:extLst>
          </p:cNvPr>
          <p:cNvPicPr>
            <a:picLocks noChangeAspect="1"/>
          </p:cNvPicPr>
          <p:nvPr/>
        </p:nvPicPr>
        <p:blipFill>
          <a:blip r:embed="rId13"/>
          <a:stretch>
            <a:fillRect/>
          </a:stretch>
        </p:blipFill>
        <p:spPr>
          <a:xfrm>
            <a:off x="909538" y="4723286"/>
            <a:ext cx="1461525" cy="1416966"/>
          </a:xfrm>
          <a:prstGeom prst="rect">
            <a:avLst/>
          </a:prstGeom>
        </p:spPr>
      </p:pic>
      <p:grpSp>
        <p:nvGrpSpPr>
          <p:cNvPr id="14" name="组合 44">
            <a:extLst>
              <a:ext uri="{FF2B5EF4-FFF2-40B4-BE49-F238E27FC236}">
                <a16:creationId xmlns:a16="http://schemas.microsoft.com/office/drawing/2014/main" id="{69F5A289-2746-89F1-FF07-B3EA8ED7F43D}"/>
              </a:ext>
            </a:extLst>
          </p:cNvPr>
          <p:cNvGrpSpPr/>
          <p:nvPr/>
        </p:nvGrpSpPr>
        <p:grpSpPr>
          <a:xfrm>
            <a:off x="2618673" y="1786997"/>
            <a:ext cx="8047467" cy="997675"/>
            <a:chOff x="2360277" y="2671670"/>
            <a:chExt cx="3089358" cy="892629"/>
          </a:xfrm>
        </p:grpSpPr>
        <p:grpSp>
          <p:nvGrpSpPr>
            <p:cNvPr id="15" name="组合 30">
              <a:extLst>
                <a:ext uri="{FF2B5EF4-FFF2-40B4-BE49-F238E27FC236}">
                  <a16:creationId xmlns:a16="http://schemas.microsoft.com/office/drawing/2014/main" id="{41A9975E-81E4-2329-F803-F5867ED380D1}"/>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7" name="圆角矩形 27">
                <a:extLst>
                  <a:ext uri="{FF2B5EF4-FFF2-40B4-BE49-F238E27FC236}">
                    <a16:creationId xmlns:a16="http://schemas.microsoft.com/office/drawing/2014/main" id="{54738778-C44D-49CE-59EC-A412223B0A3B}"/>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8" name="圆角矩形 28">
                <a:extLst>
                  <a:ext uri="{FF2B5EF4-FFF2-40B4-BE49-F238E27FC236}">
                    <a16:creationId xmlns:a16="http://schemas.microsoft.com/office/drawing/2014/main" id="{117FA147-5B87-7429-4D95-CF2CFB57032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6" name="文本框 40">
              <a:extLst>
                <a:ext uri="{FF2B5EF4-FFF2-40B4-BE49-F238E27FC236}">
                  <a16:creationId xmlns:a16="http://schemas.microsoft.com/office/drawing/2014/main" id="{420B8871-BF42-174C-A91F-126EEA82CA6F}"/>
                </a:ext>
              </a:extLst>
            </p:cNvPr>
            <p:cNvSpPr txBox="1"/>
            <p:nvPr/>
          </p:nvSpPr>
          <p:spPr>
            <a:xfrm>
              <a:off x="2501188" y="2825314"/>
              <a:ext cx="2838871" cy="546152"/>
            </a:xfrm>
            <a:prstGeom prst="rect">
              <a:avLst/>
            </a:prstGeom>
            <a:noFill/>
          </p:spPr>
          <p:txBody>
            <a:bodyPr wrap="none" rtlCol="0">
              <a:spAutoFit/>
            </a:bodyPr>
            <a:lstStyle/>
            <a:p>
              <a:pPr marL="0" marR="0" indent="152400">
                <a:lnSpc>
                  <a:spcPct val="115000"/>
                </a:lnSpc>
                <a:spcBef>
                  <a:spcPts val="0"/>
                </a:spcBef>
                <a:spcAft>
                  <a:spcPts val="300"/>
                </a:spcAft>
              </a:pPr>
              <a:r>
                <a:rPr lang="en-US" sz="3200" b="1" dirty="0" err="1">
                  <a:effectLst/>
                  <a:latin typeface="Cambria" panose="02040503050406030204" pitchFamily="18" charset="0"/>
                  <a:ea typeface="Cambria" panose="02040503050406030204" pitchFamily="18" charset="0"/>
                </a:rPr>
                <a:t>Đoạn</a:t>
              </a:r>
              <a:r>
                <a:rPr lang="en-US" sz="3200" b="1" dirty="0">
                  <a:effectLst/>
                  <a:latin typeface="Cambria" panose="02040503050406030204" pitchFamily="18" charset="0"/>
                  <a:ea typeface="Cambria" panose="02040503050406030204" pitchFamily="18" charset="0"/>
                </a:rPr>
                <a:t> 1: </a:t>
              </a:r>
              <a:r>
                <a:rPr lang="en-US" sz="3200" b="1" dirty="0" err="1">
                  <a:effectLst/>
                  <a:latin typeface="Cambria" panose="02040503050406030204" pitchFamily="18" charset="0"/>
                  <a:ea typeface="Cambria" panose="02040503050406030204" pitchFamily="18" charset="0"/>
                </a:rPr>
                <a:t>Từ</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đầu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đến</a:t>
              </a:r>
              <a:r>
                <a:rPr lang="en-US" sz="3200" b="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lên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đến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nửa</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triệu</a:t>
              </a:r>
              <a:r>
                <a:rPr lang="en-US" sz="3200" b="1" i="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grpSp>
        <p:nvGrpSpPr>
          <p:cNvPr id="19" name="组合 44">
            <a:extLst>
              <a:ext uri="{FF2B5EF4-FFF2-40B4-BE49-F238E27FC236}">
                <a16:creationId xmlns:a16="http://schemas.microsoft.com/office/drawing/2014/main" id="{BF390ACD-5D7C-5D8A-2B7B-749C767C0D79}"/>
              </a:ext>
            </a:extLst>
          </p:cNvPr>
          <p:cNvGrpSpPr/>
          <p:nvPr/>
        </p:nvGrpSpPr>
        <p:grpSpPr>
          <a:xfrm>
            <a:off x="2613887" y="2914376"/>
            <a:ext cx="8047467" cy="1663154"/>
            <a:chOff x="2360277" y="2671670"/>
            <a:chExt cx="3089358" cy="892629"/>
          </a:xfrm>
        </p:grpSpPr>
        <p:grpSp>
          <p:nvGrpSpPr>
            <p:cNvPr id="20" name="组合 30">
              <a:extLst>
                <a:ext uri="{FF2B5EF4-FFF2-40B4-BE49-F238E27FC236}">
                  <a16:creationId xmlns:a16="http://schemas.microsoft.com/office/drawing/2014/main" id="{D713F148-66FB-F1D0-E5DB-3153175D3F2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2" name="圆角矩形 27">
                <a:extLst>
                  <a:ext uri="{FF2B5EF4-FFF2-40B4-BE49-F238E27FC236}">
                    <a16:creationId xmlns:a16="http://schemas.microsoft.com/office/drawing/2014/main" id="{F1F40B0E-419A-B837-3482-8D6A3A5E42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28">
                <a:extLst>
                  <a:ext uri="{FF2B5EF4-FFF2-40B4-BE49-F238E27FC236}">
                    <a16:creationId xmlns:a16="http://schemas.microsoft.com/office/drawing/2014/main" id="{7693AC7C-3D72-5093-D04E-C4989CA4330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21" name="文本框 40">
              <a:extLst>
                <a:ext uri="{FF2B5EF4-FFF2-40B4-BE49-F238E27FC236}">
                  <a16:creationId xmlns:a16="http://schemas.microsoft.com/office/drawing/2014/main" id="{99B77A39-9116-24DF-CE34-13849B6141AC}"/>
                </a:ext>
              </a:extLst>
            </p:cNvPr>
            <p:cNvSpPr txBox="1"/>
            <p:nvPr/>
          </p:nvSpPr>
          <p:spPr>
            <a:xfrm>
              <a:off x="2541547" y="2794260"/>
              <a:ext cx="2752156" cy="631562"/>
            </a:xfrm>
            <a:prstGeom prst="rect">
              <a:avLst/>
            </a:prstGeom>
            <a:noFill/>
          </p:spPr>
          <p:txBody>
            <a:bodyPr wrap="square" rtlCol="0">
              <a:spAutoFit/>
            </a:bodyPr>
            <a:lstStyle/>
            <a:p>
              <a:pPr marL="0" marR="0" indent="152400">
                <a:lnSpc>
                  <a:spcPct val="115000"/>
                </a:lnSpc>
                <a:spcBef>
                  <a:spcPts val="0"/>
                </a:spcBef>
                <a:spcAft>
                  <a:spcPts val="300"/>
                </a:spcAft>
              </a:pPr>
              <a:r>
                <a:rPr lang="en-US" sz="3200" b="1" dirty="0" err="1">
                  <a:effectLst/>
                  <a:latin typeface="Cambria" panose="02040503050406030204" pitchFamily="18" charset="0"/>
                  <a:ea typeface="Cambria" panose="02040503050406030204" pitchFamily="18" charset="0"/>
                </a:rPr>
                <a:t>Đoạn</a:t>
              </a:r>
              <a:r>
                <a:rPr lang="en-US" sz="3200" b="1" dirty="0">
                  <a:effectLst/>
                  <a:latin typeface="Cambria" panose="02040503050406030204" pitchFamily="18" charset="0"/>
                  <a:ea typeface="Cambria" panose="02040503050406030204" pitchFamily="18" charset="0"/>
                </a:rPr>
                <a:t> 2: </a:t>
              </a:r>
              <a:r>
                <a:rPr lang="en-US" sz="3200" b="1" dirty="0" err="1">
                  <a:effectLst/>
                  <a:latin typeface="Cambria" panose="02040503050406030204" pitchFamily="18" charset="0"/>
                  <a:ea typeface="Cambria" panose="02040503050406030204" pitchFamily="18" charset="0"/>
                </a:rPr>
                <a:t>Tiếp</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theo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đến</a:t>
              </a:r>
              <a:r>
                <a:rPr lang="en-US" sz="3200" b="1" dirty="0">
                  <a:effectLst/>
                  <a:latin typeface="Cambria" panose="02040503050406030204" pitchFamily="18" charset="0"/>
                  <a:ea typeface="Cambria" panose="02040503050406030204" pitchFamily="18" charset="0"/>
                </a:rPr>
                <a:t> </a:t>
              </a:r>
              <a:r>
                <a:rPr lang="en-US" sz="3200" b="1" i="1" dirty="0">
                  <a:effectLst/>
                  <a:latin typeface="Cambria" panose="02040503050406030204" pitchFamily="18" charset="0"/>
                  <a:ea typeface="Cambria" panose="02040503050406030204" pitchFamily="18" charset="0"/>
                </a:rPr>
                <a:t>gấp </a:t>
              </a:r>
              <a:r>
                <a:rPr lang="en-US" sz="3200" b="1" i="1" dirty="0" err="1">
                  <a:effectLst/>
                  <a:latin typeface="Cambria" panose="02040503050406030204" pitchFamily="18" charset="0"/>
                  <a:ea typeface="Cambria" panose="02040503050406030204" pitchFamily="18" charset="0"/>
                </a:rPr>
                <a:t>được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hơn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một</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nghìn</a:t>
              </a:r>
              <a:r>
                <a:rPr lang="en-US" sz="3200" b="1" i="1" dirty="0">
                  <a:effectLst/>
                  <a:latin typeface="Cambria" panose="02040503050406030204" pitchFamily="18" charset="0"/>
                  <a:ea typeface="Cambria" panose="02040503050406030204" pitchFamily="18" charset="0"/>
                </a:rPr>
                <a:t> con </a:t>
              </a:r>
              <a:r>
                <a:rPr lang="en-US" sz="3200" b="1" i="1" dirty="0" err="1">
                  <a:effectLst/>
                  <a:latin typeface="Cambria" panose="02040503050406030204" pitchFamily="18" charset="0"/>
                  <a:ea typeface="Cambria" panose="02040503050406030204" pitchFamily="18" charset="0"/>
                </a:rPr>
                <a:t>hạc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giấy</a:t>
              </a:r>
              <a:r>
                <a:rPr lang="en-US" sz="3200" b="1" i="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grpSp>
        <p:nvGrpSpPr>
          <p:cNvPr id="24" name="组合 44">
            <a:extLst>
              <a:ext uri="{FF2B5EF4-FFF2-40B4-BE49-F238E27FC236}">
                <a16:creationId xmlns:a16="http://schemas.microsoft.com/office/drawing/2014/main" id="{9E619ACC-8BF8-DA6D-BBD4-1D536350254A}"/>
              </a:ext>
            </a:extLst>
          </p:cNvPr>
          <p:cNvGrpSpPr/>
          <p:nvPr/>
        </p:nvGrpSpPr>
        <p:grpSpPr>
          <a:xfrm>
            <a:off x="2488526" y="4967733"/>
            <a:ext cx="8047467" cy="997675"/>
            <a:chOff x="2360277" y="2671670"/>
            <a:chExt cx="3089358" cy="892629"/>
          </a:xfrm>
        </p:grpSpPr>
        <p:grpSp>
          <p:nvGrpSpPr>
            <p:cNvPr id="25" name="组合 30">
              <a:extLst>
                <a:ext uri="{FF2B5EF4-FFF2-40B4-BE49-F238E27FC236}">
                  <a16:creationId xmlns:a16="http://schemas.microsoft.com/office/drawing/2014/main" id="{AC8CFBDE-4701-C66F-8B9A-9AEC3A595879}"/>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7" name="圆角矩形 27">
                <a:extLst>
                  <a:ext uri="{FF2B5EF4-FFF2-40B4-BE49-F238E27FC236}">
                    <a16:creationId xmlns:a16="http://schemas.microsoft.com/office/drawing/2014/main" id="{B0F215EF-4E5D-6392-0B08-938EDFED761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8" name="圆角矩形 28">
                <a:extLst>
                  <a:ext uri="{FF2B5EF4-FFF2-40B4-BE49-F238E27FC236}">
                    <a16:creationId xmlns:a16="http://schemas.microsoft.com/office/drawing/2014/main" id="{DCDEEF97-DC8D-2BFC-1192-1A1E00555C3C}"/>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26" name="文本框 40">
              <a:extLst>
                <a:ext uri="{FF2B5EF4-FFF2-40B4-BE49-F238E27FC236}">
                  <a16:creationId xmlns:a16="http://schemas.microsoft.com/office/drawing/2014/main" id="{9F26D57F-5854-1E9F-3994-102694D7FC7A}"/>
                </a:ext>
              </a:extLst>
            </p:cNvPr>
            <p:cNvSpPr txBox="1"/>
            <p:nvPr/>
          </p:nvSpPr>
          <p:spPr>
            <a:xfrm>
              <a:off x="3384710" y="2856382"/>
              <a:ext cx="1101752" cy="622682"/>
            </a:xfrm>
            <a:prstGeom prst="rect">
              <a:avLst/>
            </a:prstGeom>
            <a:noFill/>
          </p:spPr>
          <p:txBody>
            <a:bodyPr wrap="none" rtlCol="0">
              <a:spAutoFit/>
            </a:bodyPr>
            <a:lstStyle/>
            <a:p>
              <a:pPr marL="0" marR="0" algn="just">
                <a:lnSpc>
                  <a:spcPct val="120000"/>
                </a:lnSpc>
                <a:spcBef>
                  <a:spcPts val="0"/>
                </a:spcBef>
                <a:spcAft>
                  <a:spcPts val="0"/>
                </a:spcAft>
              </a:pPr>
              <a:r>
                <a:rPr lang="en-US" sz="3600" b="1" dirty="0" err="1">
                  <a:effectLst/>
                  <a:latin typeface="Cambria" panose="02040503050406030204" pitchFamily="18" charset="0"/>
                  <a:ea typeface="Cambria" panose="02040503050406030204" pitchFamily="18" charset="0"/>
                </a:rPr>
                <a:t>Phần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còn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lại</a:t>
              </a:r>
              <a:r>
                <a:rPr lang="en-US" sz="36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17980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5" name="chimes.wav"/>
                                        </p:tgtEl>
                                      </p:cMediaNode>
                                    </p:audio>
                                  </p:sub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subTnLst>
                                    <p:audio>
                                      <p:cMediaNode>
                                        <p:cTn display="0" masterRel="sameClick">
                                          <p:stCondLst>
                                            <p:cond evt="begin" delay="0">
                                              <p:tn val="38"/>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组合 47">
            <a:extLst>
              <a:ext uri="{FF2B5EF4-FFF2-40B4-BE49-F238E27FC236}">
                <a16:creationId xmlns:a16="http://schemas.microsoft.com/office/drawing/2014/main" id="{F8EC0A12-A64B-98AE-DCDC-F2459737BF44}"/>
              </a:ext>
            </a:extLst>
          </p:cNvPr>
          <p:cNvGrpSpPr/>
          <p:nvPr/>
        </p:nvGrpSpPr>
        <p:grpSpPr>
          <a:xfrm>
            <a:off x="648182" y="2028458"/>
            <a:ext cx="4468082" cy="1144268"/>
            <a:chOff x="3151567" y="4106353"/>
            <a:chExt cx="4182027" cy="1023787"/>
          </a:xfrm>
        </p:grpSpPr>
        <p:grpSp>
          <p:nvGrpSpPr>
            <p:cNvPr id="5" name="组合 31">
              <a:extLst>
                <a:ext uri="{FF2B5EF4-FFF2-40B4-BE49-F238E27FC236}">
                  <a16:creationId xmlns:a16="http://schemas.microsoft.com/office/drawing/2014/main" id="{E87E5B91-DF2C-281E-F2FE-9A64EB33721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725686AA-5711-CC21-1EB3-CF76157C26AB}"/>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8" name="圆角矩形 33">
                <a:extLst>
                  <a:ext uri="{FF2B5EF4-FFF2-40B4-BE49-F238E27FC236}">
                    <a16:creationId xmlns:a16="http://schemas.microsoft.com/office/drawing/2014/main" id="{E0C28470-9233-E7A4-6B5D-38F7D045942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6" name="文本框 41">
              <a:extLst>
                <a:ext uri="{FF2B5EF4-FFF2-40B4-BE49-F238E27FC236}">
                  <a16:creationId xmlns:a16="http://schemas.microsoft.com/office/drawing/2014/main" id="{645733C4-E142-AA16-ED2A-7769BE4CAFE5}"/>
                </a:ext>
              </a:extLst>
            </p:cNvPr>
            <p:cNvSpPr txBox="1"/>
            <p:nvPr/>
          </p:nvSpPr>
          <p:spPr>
            <a:xfrm>
              <a:off x="4044382" y="4342244"/>
              <a:ext cx="2396400"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i="1" dirty="0">
                  <a:effectLst/>
                  <a:latin typeface="Cambria" panose="02040503050406030204" pitchFamily="18" charset="0"/>
                  <a:ea typeface="Cambria" panose="02040503050406030204" pitchFamily="18" charset="0"/>
                </a:rPr>
                <a:t>Hi-</a:t>
              </a:r>
              <a:r>
                <a:rPr lang="en-US" sz="3600" b="1" i="1" dirty="0" err="1">
                  <a:effectLst/>
                  <a:latin typeface="Cambria" panose="02040503050406030204" pitchFamily="18" charset="0"/>
                  <a:ea typeface="Cambria" panose="02040503050406030204" pitchFamily="18" charset="0"/>
                </a:rPr>
                <a:t>rô</a:t>
              </a:r>
              <a:r>
                <a:rPr lang="en-US" sz="3600" b="1" i="1" dirty="0">
                  <a:effectLst/>
                  <a:latin typeface="Cambria" panose="02040503050406030204" pitchFamily="18" charset="0"/>
                  <a:ea typeface="Cambria" panose="02040503050406030204" pitchFamily="18" charset="0"/>
                </a:rPr>
                <a:t>-</a:t>
              </a:r>
              <a:r>
                <a:rPr lang="en-US" sz="3600" b="1" i="1" dirty="0" err="1">
                  <a:effectLst/>
                  <a:latin typeface="Cambria" panose="02040503050406030204" pitchFamily="18" charset="0"/>
                  <a:ea typeface="Cambria" panose="02040503050406030204" pitchFamily="18" charset="0"/>
                </a:rPr>
                <a:t>si</a:t>
              </a:r>
              <a:r>
                <a:rPr lang="en-US" sz="3600" b="1" i="1" dirty="0">
                  <a:effectLst/>
                  <a:latin typeface="Cambria" panose="02040503050406030204" pitchFamily="18" charset="0"/>
                  <a:ea typeface="Cambria" panose="02040503050406030204" pitchFamily="18" charset="0"/>
                </a:rPr>
                <a:t>-ma</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3" name="组合 47">
            <a:extLst>
              <a:ext uri="{FF2B5EF4-FFF2-40B4-BE49-F238E27FC236}">
                <a16:creationId xmlns:a16="http://schemas.microsoft.com/office/drawing/2014/main" id="{D808E637-4644-7E1F-B8F4-98422BCF3E6F}"/>
              </a:ext>
            </a:extLst>
          </p:cNvPr>
          <p:cNvGrpSpPr/>
          <p:nvPr/>
        </p:nvGrpSpPr>
        <p:grpSpPr>
          <a:xfrm>
            <a:off x="937549" y="3417752"/>
            <a:ext cx="4222277" cy="997675"/>
            <a:chOff x="3151568" y="4106352"/>
            <a:chExt cx="2774950" cy="892629"/>
          </a:xfrm>
        </p:grpSpPr>
        <p:grpSp>
          <p:nvGrpSpPr>
            <p:cNvPr id="24" name="组合 31">
              <a:extLst>
                <a:ext uri="{FF2B5EF4-FFF2-40B4-BE49-F238E27FC236}">
                  <a16:creationId xmlns:a16="http://schemas.microsoft.com/office/drawing/2014/main" id="{BD48F554-56F8-BABC-098D-BE861CF1FF0C}"/>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6" name="圆角矩形 32">
                <a:extLst>
                  <a:ext uri="{FF2B5EF4-FFF2-40B4-BE49-F238E27FC236}">
                    <a16:creationId xmlns:a16="http://schemas.microsoft.com/office/drawing/2014/main" id="{604FC804-5EEF-A8EA-CD9A-E9759ACF056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sp>
            <p:nvSpPr>
              <p:cNvPr id="27" name="圆角矩形 33">
                <a:extLst>
                  <a:ext uri="{FF2B5EF4-FFF2-40B4-BE49-F238E27FC236}">
                    <a16:creationId xmlns:a16="http://schemas.microsoft.com/office/drawing/2014/main" id="{18681D98-1151-2BDB-12DA-C509375E73C9}"/>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25" name="文本框 41">
              <a:extLst>
                <a:ext uri="{FF2B5EF4-FFF2-40B4-BE49-F238E27FC236}">
                  <a16:creationId xmlns:a16="http://schemas.microsoft.com/office/drawing/2014/main" id="{C55FB5EF-B133-1BA9-504A-18DEAB15920C}"/>
                </a:ext>
              </a:extLst>
            </p:cNvPr>
            <p:cNvSpPr txBox="1"/>
            <p:nvPr/>
          </p:nvSpPr>
          <p:spPr>
            <a:xfrm>
              <a:off x="3576782" y="4310738"/>
              <a:ext cx="1711127"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i="1" dirty="0">
                  <a:effectLst/>
                  <a:latin typeface="Cambria" panose="02040503050406030204" pitchFamily="18" charset="0"/>
                  <a:ea typeface="Cambria" panose="02040503050406030204" pitchFamily="18" charset="0"/>
                </a:rPr>
                <a:t>Na-ga-xa-ki</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8" name="Picture 27">
            <a:extLst>
              <a:ext uri="{FF2B5EF4-FFF2-40B4-BE49-F238E27FC236}">
                <a16:creationId xmlns:a16="http://schemas.microsoft.com/office/drawing/2014/main" id="{E75215D2-BBCA-E7C4-709A-4843E6F413BE}"/>
              </a:ext>
            </a:extLst>
          </p:cNvPr>
          <p:cNvPicPr>
            <a:picLocks noChangeAspect="1"/>
          </p:cNvPicPr>
          <p:nvPr/>
        </p:nvPicPr>
        <p:blipFill>
          <a:blip r:embed="rId9"/>
          <a:stretch>
            <a:fillRect/>
          </a:stretch>
        </p:blipFill>
        <p:spPr>
          <a:xfrm>
            <a:off x="2298330" y="548683"/>
            <a:ext cx="7157324" cy="1694835"/>
          </a:xfrm>
          <a:prstGeom prst="rect">
            <a:avLst/>
          </a:prstGeom>
        </p:spPr>
      </p:pic>
      <p:grpSp>
        <p:nvGrpSpPr>
          <p:cNvPr id="31" name="组合 47">
            <a:extLst>
              <a:ext uri="{FF2B5EF4-FFF2-40B4-BE49-F238E27FC236}">
                <a16:creationId xmlns:a16="http://schemas.microsoft.com/office/drawing/2014/main" id="{9C463AB6-1F3A-2E95-2927-8978C63D567A}"/>
              </a:ext>
            </a:extLst>
          </p:cNvPr>
          <p:cNvGrpSpPr/>
          <p:nvPr/>
        </p:nvGrpSpPr>
        <p:grpSpPr>
          <a:xfrm>
            <a:off x="5778116" y="2005332"/>
            <a:ext cx="5368305" cy="997675"/>
            <a:chOff x="3151568" y="4106352"/>
            <a:chExt cx="2774950" cy="892629"/>
          </a:xfrm>
        </p:grpSpPr>
        <p:grpSp>
          <p:nvGrpSpPr>
            <p:cNvPr id="33" name="组合 31">
              <a:extLst>
                <a:ext uri="{FF2B5EF4-FFF2-40B4-BE49-F238E27FC236}">
                  <a16:creationId xmlns:a16="http://schemas.microsoft.com/office/drawing/2014/main" id="{A9605218-E907-E6BB-79C4-931D7CACEFE7}"/>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EF0CDA28-DD44-F6A1-AE38-A85E9A64F39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sp>
            <p:nvSpPr>
              <p:cNvPr id="37" name="圆角矩形 33">
                <a:extLst>
                  <a:ext uri="{FF2B5EF4-FFF2-40B4-BE49-F238E27FC236}">
                    <a16:creationId xmlns:a16="http://schemas.microsoft.com/office/drawing/2014/main" id="{281F8D3D-EA01-0B9A-EE66-4ECB50A2C333}"/>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34" name="文本框 41">
              <a:extLst>
                <a:ext uri="{FF2B5EF4-FFF2-40B4-BE49-F238E27FC236}">
                  <a16:creationId xmlns:a16="http://schemas.microsoft.com/office/drawing/2014/main" id="{D5CF3B1A-14A6-A2D2-4362-6C2DFDACB8B4}"/>
                </a:ext>
              </a:extLst>
            </p:cNvPr>
            <p:cNvSpPr txBox="1"/>
            <p:nvPr/>
          </p:nvSpPr>
          <p:spPr>
            <a:xfrm>
              <a:off x="3553129" y="4279671"/>
              <a:ext cx="1971439"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i="1" dirty="0">
                  <a:effectLst/>
                  <a:latin typeface="Cambria" panose="02040503050406030204" pitchFamily="18" charset="0"/>
                  <a:ea typeface="Cambria" panose="02040503050406030204" pitchFamily="18" charset="0"/>
                </a:rPr>
                <a:t>Xa-xa-ki Xa-</a:t>
              </a:r>
              <a:r>
                <a:rPr lang="en-US" sz="3600" b="1" i="1" dirty="0" err="1">
                  <a:effectLst/>
                  <a:latin typeface="Cambria" panose="02040503050406030204" pitchFamily="18" charset="0"/>
                  <a:ea typeface="Cambria" panose="02040503050406030204" pitchFamily="18" charset="0"/>
                </a:rPr>
                <a:t>đa</a:t>
              </a:r>
              <a:r>
                <a:rPr lang="en-US" sz="3600" b="1" i="1" dirty="0">
                  <a:effectLst/>
                  <a:latin typeface="Cambria" panose="02040503050406030204" pitchFamily="18" charset="0"/>
                  <a:ea typeface="Cambria" panose="02040503050406030204" pitchFamily="18" charset="0"/>
                </a:rPr>
                <a:t>-</a:t>
              </a:r>
              <a:r>
                <a:rPr lang="en-US" sz="3600" b="1" i="1" dirty="0" err="1">
                  <a:effectLst/>
                  <a:latin typeface="Cambria" panose="02040503050406030204" pitchFamily="18" charset="0"/>
                  <a:ea typeface="Cambria" panose="02040503050406030204" pitchFamily="18" charset="0"/>
                </a:rPr>
                <a:t>cô</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9" name="组合 47">
            <a:extLst>
              <a:ext uri="{FF2B5EF4-FFF2-40B4-BE49-F238E27FC236}">
                <a16:creationId xmlns:a16="http://schemas.microsoft.com/office/drawing/2014/main" id="{3C09E873-DD0D-A5E2-C48A-71A129F74ACD}"/>
              </a:ext>
            </a:extLst>
          </p:cNvPr>
          <p:cNvGrpSpPr/>
          <p:nvPr/>
        </p:nvGrpSpPr>
        <p:grpSpPr>
          <a:xfrm>
            <a:off x="6447098" y="3359879"/>
            <a:ext cx="4222277" cy="997675"/>
            <a:chOff x="3151568" y="4106352"/>
            <a:chExt cx="2774950" cy="892629"/>
          </a:xfrm>
        </p:grpSpPr>
        <p:grpSp>
          <p:nvGrpSpPr>
            <p:cNvPr id="10" name="组合 31">
              <a:extLst>
                <a:ext uri="{FF2B5EF4-FFF2-40B4-BE49-F238E27FC236}">
                  <a16:creationId xmlns:a16="http://schemas.microsoft.com/office/drawing/2014/main" id="{BD10F054-205F-06A0-8964-FA8039441F4C}"/>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6F901999-7F40-CC0A-19E8-CE42462B9C86}"/>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sp>
            <p:nvSpPr>
              <p:cNvPr id="14" name="圆角矩形 33">
                <a:extLst>
                  <a:ext uri="{FF2B5EF4-FFF2-40B4-BE49-F238E27FC236}">
                    <a16:creationId xmlns:a16="http://schemas.microsoft.com/office/drawing/2014/main" id="{A6611896-CE5D-8975-9858-A826422320E1}"/>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id="{A68ABC80-D19B-52C4-DFB0-98ABDC8A973C}"/>
                </a:ext>
              </a:extLst>
            </p:cNvPr>
            <p:cNvSpPr txBox="1"/>
            <p:nvPr/>
          </p:nvSpPr>
          <p:spPr>
            <a:xfrm>
              <a:off x="3446146" y="4310738"/>
              <a:ext cx="1972401"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truyền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thuyết</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33976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80">
                                          <p:stCondLst>
                                            <p:cond delay="0"/>
                                          </p:stCondLst>
                                        </p:cTn>
                                        <p:tgtEl>
                                          <p:spTgt spid="23"/>
                                        </p:tgtEl>
                                      </p:cBhvr>
                                    </p:animEffect>
                                    <p:anim calcmode="lin" valueType="num">
                                      <p:cBhvr>
                                        <p:cTn id="32"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7" dur="26">
                                          <p:stCondLst>
                                            <p:cond delay="650"/>
                                          </p:stCondLst>
                                        </p:cTn>
                                        <p:tgtEl>
                                          <p:spTgt spid="23"/>
                                        </p:tgtEl>
                                      </p:cBhvr>
                                      <p:to x="100000" y="60000"/>
                                    </p:animScale>
                                    <p:animScale>
                                      <p:cBhvr>
                                        <p:cTn id="38" dur="166" decel="50000">
                                          <p:stCondLst>
                                            <p:cond delay="676"/>
                                          </p:stCondLst>
                                        </p:cTn>
                                        <p:tgtEl>
                                          <p:spTgt spid="23"/>
                                        </p:tgtEl>
                                      </p:cBhvr>
                                      <p:to x="100000" y="100000"/>
                                    </p:animScale>
                                    <p:animScale>
                                      <p:cBhvr>
                                        <p:cTn id="39" dur="26">
                                          <p:stCondLst>
                                            <p:cond delay="1312"/>
                                          </p:stCondLst>
                                        </p:cTn>
                                        <p:tgtEl>
                                          <p:spTgt spid="23"/>
                                        </p:tgtEl>
                                      </p:cBhvr>
                                      <p:to x="100000" y="80000"/>
                                    </p:animScale>
                                    <p:animScale>
                                      <p:cBhvr>
                                        <p:cTn id="40" dur="166" decel="50000">
                                          <p:stCondLst>
                                            <p:cond delay="1338"/>
                                          </p:stCondLst>
                                        </p:cTn>
                                        <p:tgtEl>
                                          <p:spTgt spid="23"/>
                                        </p:tgtEl>
                                      </p:cBhvr>
                                      <p:to x="100000" y="100000"/>
                                    </p:animScale>
                                    <p:animScale>
                                      <p:cBhvr>
                                        <p:cTn id="41" dur="26">
                                          <p:stCondLst>
                                            <p:cond delay="1642"/>
                                          </p:stCondLst>
                                        </p:cTn>
                                        <p:tgtEl>
                                          <p:spTgt spid="23"/>
                                        </p:tgtEl>
                                      </p:cBhvr>
                                      <p:to x="100000" y="90000"/>
                                    </p:animScale>
                                    <p:animScale>
                                      <p:cBhvr>
                                        <p:cTn id="42" dur="166" decel="50000">
                                          <p:stCondLst>
                                            <p:cond delay="1668"/>
                                          </p:stCondLst>
                                        </p:cTn>
                                        <p:tgtEl>
                                          <p:spTgt spid="23"/>
                                        </p:tgtEl>
                                      </p:cBhvr>
                                      <p:to x="100000" y="100000"/>
                                    </p:animScale>
                                    <p:animScale>
                                      <p:cBhvr>
                                        <p:cTn id="43" dur="26">
                                          <p:stCondLst>
                                            <p:cond delay="1808"/>
                                          </p:stCondLst>
                                        </p:cTn>
                                        <p:tgtEl>
                                          <p:spTgt spid="23"/>
                                        </p:tgtEl>
                                      </p:cBhvr>
                                      <p:to x="100000" y="95000"/>
                                    </p:animScale>
                                    <p:animScale>
                                      <p:cBhvr>
                                        <p:cTn id="44" dur="166" decel="50000">
                                          <p:stCondLst>
                                            <p:cond delay="1834"/>
                                          </p:stCondLst>
                                        </p:cTn>
                                        <p:tgtEl>
                                          <p:spTgt spid="23"/>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down)">
                                      <p:cBhvr>
                                        <p:cTn id="49" dur="580">
                                          <p:stCondLst>
                                            <p:cond delay="0"/>
                                          </p:stCondLst>
                                        </p:cTn>
                                        <p:tgtEl>
                                          <p:spTgt spid="31"/>
                                        </p:tgtEl>
                                      </p:cBhvr>
                                    </p:animEffect>
                                    <p:anim calcmode="lin" valueType="num">
                                      <p:cBhvr>
                                        <p:cTn id="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55" dur="26">
                                          <p:stCondLst>
                                            <p:cond delay="650"/>
                                          </p:stCondLst>
                                        </p:cTn>
                                        <p:tgtEl>
                                          <p:spTgt spid="31"/>
                                        </p:tgtEl>
                                      </p:cBhvr>
                                      <p:to x="100000" y="60000"/>
                                    </p:animScale>
                                    <p:animScale>
                                      <p:cBhvr>
                                        <p:cTn id="56" dur="166" decel="50000">
                                          <p:stCondLst>
                                            <p:cond delay="676"/>
                                          </p:stCondLst>
                                        </p:cTn>
                                        <p:tgtEl>
                                          <p:spTgt spid="31"/>
                                        </p:tgtEl>
                                      </p:cBhvr>
                                      <p:to x="100000" y="100000"/>
                                    </p:animScale>
                                    <p:animScale>
                                      <p:cBhvr>
                                        <p:cTn id="57" dur="26">
                                          <p:stCondLst>
                                            <p:cond delay="1312"/>
                                          </p:stCondLst>
                                        </p:cTn>
                                        <p:tgtEl>
                                          <p:spTgt spid="31"/>
                                        </p:tgtEl>
                                      </p:cBhvr>
                                      <p:to x="100000" y="80000"/>
                                    </p:animScale>
                                    <p:animScale>
                                      <p:cBhvr>
                                        <p:cTn id="58" dur="166" decel="50000">
                                          <p:stCondLst>
                                            <p:cond delay="1338"/>
                                          </p:stCondLst>
                                        </p:cTn>
                                        <p:tgtEl>
                                          <p:spTgt spid="31"/>
                                        </p:tgtEl>
                                      </p:cBhvr>
                                      <p:to x="100000" y="100000"/>
                                    </p:animScale>
                                    <p:animScale>
                                      <p:cBhvr>
                                        <p:cTn id="59" dur="26">
                                          <p:stCondLst>
                                            <p:cond delay="1642"/>
                                          </p:stCondLst>
                                        </p:cTn>
                                        <p:tgtEl>
                                          <p:spTgt spid="31"/>
                                        </p:tgtEl>
                                      </p:cBhvr>
                                      <p:to x="100000" y="90000"/>
                                    </p:animScale>
                                    <p:animScale>
                                      <p:cBhvr>
                                        <p:cTn id="60" dur="166" decel="50000">
                                          <p:stCondLst>
                                            <p:cond delay="1668"/>
                                          </p:stCondLst>
                                        </p:cTn>
                                        <p:tgtEl>
                                          <p:spTgt spid="31"/>
                                        </p:tgtEl>
                                      </p:cBhvr>
                                      <p:to x="100000" y="100000"/>
                                    </p:animScale>
                                    <p:animScale>
                                      <p:cBhvr>
                                        <p:cTn id="61" dur="26">
                                          <p:stCondLst>
                                            <p:cond delay="1808"/>
                                          </p:stCondLst>
                                        </p:cTn>
                                        <p:tgtEl>
                                          <p:spTgt spid="31"/>
                                        </p:tgtEl>
                                      </p:cBhvr>
                                      <p:to x="100000" y="95000"/>
                                    </p:animScale>
                                    <p:animScale>
                                      <p:cBhvr>
                                        <p:cTn id="62" dur="166" decel="50000">
                                          <p:stCondLst>
                                            <p:cond delay="1834"/>
                                          </p:stCondLst>
                                        </p:cTn>
                                        <p:tgtEl>
                                          <p:spTgt spid="31"/>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wipe(down)">
                                      <p:cBhvr>
                                        <p:cTn id="67" dur="580">
                                          <p:stCondLst>
                                            <p:cond delay="0"/>
                                          </p:stCondLst>
                                        </p:cTn>
                                        <p:tgtEl>
                                          <p:spTgt spid="9"/>
                                        </p:tgtEl>
                                      </p:cBhvr>
                                    </p:animEffect>
                                    <p:anim calcmode="lin" valueType="num">
                                      <p:cBhvr>
                                        <p:cTn id="6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3" dur="26">
                                          <p:stCondLst>
                                            <p:cond delay="650"/>
                                          </p:stCondLst>
                                        </p:cTn>
                                        <p:tgtEl>
                                          <p:spTgt spid="9"/>
                                        </p:tgtEl>
                                      </p:cBhvr>
                                      <p:to x="100000" y="60000"/>
                                    </p:animScale>
                                    <p:animScale>
                                      <p:cBhvr>
                                        <p:cTn id="74" dur="166" decel="50000">
                                          <p:stCondLst>
                                            <p:cond delay="676"/>
                                          </p:stCondLst>
                                        </p:cTn>
                                        <p:tgtEl>
                                          <p:spTgt spid="9"/>
                                        </p:tgtEl>
                                      </p:cBhvr>
                                      <p:to x="100000" y="100000"/>
                                    </p:animScale>
                                    <p:animScale>
                                      <p:cBhvr>
                                        <p:cTn id="75" dur="26">
                                          <p:stCondLst>
                                            <p:cond delay="1312"/>
                                          </p:stCondLst>
                                        </p:cTn>
                                        <p:tgtEl>
                                          <p:spTgt spid="9"/>
                                        </p:tgtEl>
                                      </p:cBhvr>
                                      <p:to x="100000" y="80000"/>
                                    </p:animScale>
                                    <p:animScale>
                                      <p:cBhvr>
                                        <p:cTn id="76" dur="166" decel="50000">
                                          <p:stCondLst>
                                            <p:cond delay="1338"/>
                                          </p:stCondLst>
                                        </p:cTn>
                                        <p:tgtEl>
                                          <p:spTgt spid="9"/>
                                        </p:tgtEl>
                                      </p:cBhvr>
                                      <p:to x="100000" y="100000"/>
                                    </p:animScale>
                                    <p:animScale>
                                      <p:cBhvr>
                                        <p:cTn id="77" dur="26">
                                          <p:stCondLst>
                                            <p:cond delay="1642"/>
                                          </p:stCondLst>
                                        </p:cTn>
                                        <p:tgtEl>
                                          <p:spTgt spid="9"/>
                                        </p:tgtEl>
                                      </p:cBhvr>
                                      <p:to x="100000" y="90000"/>
                                    </p:animScale>
                                    <p:animScale>
                                      <p:cBhvr>
                                        <p:cTn id="78" dur="166" decel="50000">
                                          <p:stCondLst>
                                            <p:cond delay="1668"/>
                                          </p:stCondLst>
                                        </p:cTn>
                                        <p:tgtEl>
                                          <p:spTgt spid="9"/>
                                        </p:tgtEl>
                                      </p:cBhvr>
                                      <p:to x="100000" y="100000"/>
                                    </p:animScale>
                                    <p:animScale>
                                      <p:cBhvr>
                                        <p:cTn id="79" dur="26">
                                          <p:stCondLst>
                                            <p:cond delay="1808"/>
                                          </p:stCondLst>
                                        </p:cTn>
                                        <p:tgtEl>
                                          <p:spTgt spid="9"/>
                                        </p:tgtEl>
                                      </p:cBhvr>
                                      <p:to x="100000" y="95000"/>
                                    </p:animScale>
                                    <p:animScale>
                                      <p:cBhvr>
                                        <p:cTn id="8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 name="Picture 3">
            <a:extLst>
              <a:ext uri="{FF2B5EF4-FFF2-40B4-BE49-F238E27FC236}">
                <a16:creationId xmlns:a16="http://schemas.microsoft.com/office/drawing/2014/main" id="{2DB60698-2B09-9B17-3183-C0AAFEE61D17}"/>
              </a:ext>
            </a:extLst>
          </p:cNvPr>
          <p:cNvPicPr>
            <a:picLocks noChangeAspect="1"/>
          </p:cNvPicPr>
          <p:nvPr/>
        </p:nvPicPr>
        <p:blipFill>
          <a:blip r:embed="rId9"/>
          <a:stretch>
            <a:fillRect/>
          </a:stretch>
        </p:blipFill>
        <p:spPr>
          <a:xfrm>
            <a:off x="2667807" y="591616"/>
            <a:ext cx="7157324" cy="1694835"/>
          </a:xfrm>
          <a:prstGeom prst="rect">
            <a:avLst/>
          </a:prstGeom>
        </p:spPr>
      </p:pic>
      <p:grpSp>
        <p:nvGrpSpPr>
          <p:cNvPr id="6" name="Group 5">
            <a:extLst>
              <a:ext uri="{FF2B5EF4-FFF2-40B4-BE49-F238E27FC236}">
                <a16:creationId xmlns:a16="http://schemas.microsoft.com/office/drawing/2014/main" id="{09498320-23EC-AB31-1F78-C7ABFAD14B46}"/>
              </a:ext>
            </a:extLst>
          </p:cNvPr>
          <p:cNvGrpSpPr/>
          <p:nvPr/>
        </p:nvGrpSpPr>
        <p:grpSpPr>
          <a:xfrm>
            <a:off x="752717" y="2299358"/>
            <a:ext cx="10775667" cy="3046388"/>
            <a:chOff x="1033549" y="3254855"/>
            <a:chExt cx="9639993" cy="3046388"/>
          </a:xfrm>
        </p:grpSpPr>
        <p:sp>
          <p:nvSpPr>
            <p:cNvPr id="8" name="Rectangle: Rounded Corners 7">
              <a:extLst>
                <a:ext uri="{FF2B5EF4-FFF2-40B4-BE49-F238E27FC236}">
                  <a16:creationId xmlns:a16="http://schemas.microsoft.com/office/drawing/2014/main" id="{1F5657EA-EFC6-0F4B-A6E6-C5E0D6FAD564}"/>
                </a:ext>
              </a:extLst>
            </p:cNvPr>
            <p:cNvSpPr/>
            <p:nvPr/>
          </p:nvSpPr>
          <p:spPr>
            <a:xfrm>
              <a:off x="1033549" y="3254855"/>
              <a:ext cx="9639993" cy="3046388"/>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27BE3AA-EC45-CE77-6216-3E6E8CFC441A}"/>
                </a:ext>
              </a:extLst>
            </p:cNvPr>
            <p:cNvSpPr txBox="1"/>
            <p:nvPr/>
          </p:nvSpPr>
          <p:spPr>
            <a:xfrm>
              <a:off x="1307763" y="3490111"/>
              <a:ext cx="9070596" cy="2554545"/>
            </a:xfrm>
            <a:prstGeom prst="rect">
              <a:avLst/>
            </a:prstGeom>
            <a:noFill/>
          </p:spPr>
          <p:txBody>
            <a:bodyPr wrap="square">
              <a:spAutoFit/>
            </a:bodyPr>
            <a:lstStyle/>
            <a:p>
              <a:pPr marL="0" marR="0" algn="just">
                <a:spcBef>
                  <a:spcPts val="0"/>
                </a:spcBef>
                <a:spcAft>
                  <a:spcPts val="0"/>
                </a:spcAft>
              </a:pPr>
              <a:r>
                <a:rPr lang="en-US" sz="4000" b="1" i="1" dirty="0">
                  <a:effectLst/>
                  <a:latin typeface="Cambria" panose="02040503050406030204" pitchFamily="18" charset="0"/>
                  <a:ea typeface="Cambria" panose="02040503050406030204" pitchFamily="18" charset="0"/>
                </a:rPr>
                <a:t>   </a:t>
              </a:r>
              <a:r>
                <a:rPr lang="vi-VN" sz="4000" b="1" i="1" dirty="0">
                  <a:effectLst/>
                  <a:latin typeface="Cambria" panose="02040503050406030204" pitchFamily="18" charset="0"/>
                  <a:ea typeface="Cambria" panose="02040503050406030204" pitchFamily="18" charset="0"/>
                </a:rPr>
                <a:t>Trên đỉnh đài tưởng niệm cao 9 mét/ là tượng một bé gái mô phỏng hình ảnh Xa-đa-cô/ - giơ cao hai tay/ nâng một con hạc lớn/ đang dang cánh bay.//</a:t>
              </a:r>
              <a:endParaRPr lang="en-US" sz="4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7350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heme/theme1.xml><?xml version="1.0" encoding="utf-8"?>
<a:theme xmlns:a="http://schemas.openxmlformats.org/drawingml/2006/main" name="千图网海量PPT模板www.58pic.com ​​">
  <a:themeElements>
    <a:clrScheme name="自定义 37">
      <a:dk1>
        <a:sysClr val="windowText" lastClr="000000"/>
      </a:dk1>
      <a:lt1>
        <a:sysClr val="window" lastClr="FFFFFF"/>
      </a:lt1>
      <a:dk2>
        <a:srgbClr val="44546A"/>
      </a:dk2>
      <a:lt2>
        <a:srgbClr val="E7E6E6"/>
      </a:lt2>
      <a:accent1>
        <a:srgbClr val="51CC9C"/>
      </a:accent1>
      <a:accent2>
        <a:srgbClr val="FEB218"/>
      </a:accent2>
      <a:accent3>
        <a:srgbClr val="51CC9C"/>
      </a:accent3>
      <a:accent4>
        <a:srgbClr val="FEB218"/>
      </a:accent4>
      <a:accent5>
        <a:srgbClr val="51CC9C"/>
      </a:accent5>
      <a:accent6>
        <a:srgbClr val="FEB218"/>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TotalTime>
  <Words>1594</Words>
  <Application>Microsoft Office PowerPoint</Application>
  <PresentationFormat>Widescreen</PresentationFormat>
  <Paragraphs>81</Paragraphs>
  <Slides>30</Slides>
  <Notes>5</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30</vt:i4>
      </vt:variant>
    </vt:vector>
  </HeadingPairs>
  <TitlesOfParts>
    <vt:vector size="48" baseType="lpstr">
      <vt:lpstr>微软雅黑</vt:lpstr>
      <vt:lpstr>宋体</vt:lpstr>
      <vt:lpstr>Arial</vt:lpstr>
      <vt:lpstr>Calibri</vt:lpstr>
      <vt:lpstr>Calibri Light</vt:lpstr>
      <vt:lpstr>Cambria</vt:lpstr>
      <vt:lpstr>等线</vt:lpstr>
      <vt:lpstr>等线 Light</vt:lpstr>
      <vt:lpstr>Roboto</vt:lpstr>
      <vt:lpstr>Times New Roman</vt:lpstr>
      <vt:lpstr>字魂131号-酷乐潮玩体</vt:lpstr>
      <vt:lpstr>字魂50号-白鸽天行体</vt:lpstr>
      <vt:lpstr>思源黑体 CN</vt:lpstr>
      <vt:lpstr>思源黑体 CN Bold</vt:lpstr>
      <vt:lpstr>千图网海量PPT模板www.58pic.com ​​</vt:lpstr>
      <vt:lpstr>office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94</cp:revision>
  <dcterms:created xsi:type="dcterms:W3CDTF">2023-07-25T07:36:31Z</dcterms:created>
  <dcterms:modified xsi:type="dcterms:W3CDTF">2025-05-01T10:16:12Z</dcterms:modified>
</cp:coreProperties>
</file>