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5"/>
  </p:notesMasterIdLst>
  <p:sldIdLst>
    <p:sldId id="256" r:id="rId3"/>
    <p:sldId id="257" r:id="rId4"/>
    <p:sldId id="277" r:id="rId5"/>
    <p:sldId id="274" r:id="rId6"/>
    <p:sldId id="258" r:id="rId7"/>
    <p:sldId id="259" r:id="rId8"/>
    <p:sldId id="281" r:id="rId9"/>
    <p:sldId id="278" r:id="rId10"/>
    <p:sldId id="270" r:id="rId11"/>
    <p:sldId id="279" r:id="rId12"/>
    <p:sldId id="282" r:id="rId13"/>
    <p:sldId id="283" r:id="rId14"/>
    <p:sldId id="289" r:id="rId15"/>
    <p:sldId id="296" r:id="rId16"/>
    <p:sldId id="284" r:id="rId17"/>
    <p:sldId id="285" r:id="rId18"/>
    <p:sldId id="286" r:id="rId19"/>
    <p:sldId id="287" r:id="rId20"/>
    <p:sldId id="288" r:id="rId21"/>
    <p:sldId id="290" r:id="rId22"/>
    <p:sldId id="291" r:id="rId23"/>
    <p:sldId id="292" r:id="rId24"/>
  </p:sldIdLst>
  <p:sldSz cx="9144000" cy="5143500" type="screen16x9"/>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9A1"/>
    <a:srgbClr val="42B9AB"/>
    <a:srgbClr val="DA6426"/>
    <a:srgbClr val="E1AB25"/>
    <a:srgbClr val="A1CA30"/>
    <a:srgbClr val="785033"/>
    <a:srgbClr val="E7E5D0"/>
    <a:srgbClr val="C6C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showGuides="1">
      <p:cViewPr>
        <p:scale>
          <a:sx n="126" d="100"/>
          <a:sy n="126" d="100"/>
        </p:scale>
        <p:origin x="-372" y="-7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方正少儿简体" panose="03000509000000000000" pitchFamily="65" charset="-122"/>
                <a:ea typeface="方正少儿简体" panose="03000509000000000000" pitchFamily="65"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方正少儿简体" panose="03000509000000000000" pitchFamily="65" charset="-122"/>
                <a:ea typeface="方正少儿简体" panose="03000509000000000000" pitchFamily="65" charset="-122"/>
              </a:defRPr>
            </a:lvl1pPr>
          </a:lstStyle>
          <a:p>
            <a:fld id="{8585C1F9-F5F1-45C3-A07C-07909B67066D}" type="datetimeFigureOut">
              <a:rPr lang="zh-CN" altLang="en-US" smtClean="0"/>
              <a:pPr/>
              <a:t>2025/4/30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方正少儿简体" panose="03000509000000000000" pitchFamily="65" charset="-122"/>
                <a:ea typeface="方正少儿简体" panose="03000509000000000000" pitchFamily="65"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方正少儿简体" panose="03000509000000000000" pitchFamily="65" charset="-122"/>
                <a:ea typeface="方正少儿简体" panose="03000509000000000000" pitchFamily="65" charset="-122"/>
              </a:defRPr>
            </a:lvl1pPr>
          </a:lstStyle>
          <a:p>
            <a:fld id="{1B7FDD0F-D319-44AD-BC6C-C5AB358FF818}" type="slidenum">
              <a:rPr lang="zh-CN" altLang="en-US" smtClean="0"/>
              <a:pPr/>
              <a:t>‹#›</a:t>
            </a:fld>
            <a:endParaRPr lang="zh-CN" altLang="en-US" dirty="0"/>
          </a:p>
        </p:txBody>
      </p:sp>
    </p:spTree>
    <p:extLst>
      <p:ext uri="{BB962C8B-B14F-4D97-AF65-F5344CB8AC3E}">
        <p14:creationId xmlns:p14="http://schemas.microsoft.com/office/powerpoint/2010/main" val="1487372043"/>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1pPr>
    <a:lvl2pPr marL="3429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2pPr>
    <a:lvl3pPr marL="6858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3pPr>
    <a:lvl4pPr marL="10287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4pPr>
    <a:lvl5pPr marL="13716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9992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38174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divides</a:t>
            </a:r>
            <a:r>
              <a:rPr lang="en-US" baseline="0" dirty="0"/>
              <a:t> the class into 2-3 teams. Each team take turn to read the question and pay attention to the intonation. If students say correctly, they can spin the wheel and get point. The team with more point is the winner.</a:t>
            </a:r>
            <a:endParaRPr lang="en-US" dirty="0"/>
          </a:p>
        </p:txBody>
      </p:sp>
    </p:spTree>
    <p:extLst>
      <p:ext uri="{BB962C8B-B14F-4D97-AF65-F5344CB8AC3E}">
        <p14:creationId xmlns:p14="http://schemas.microsoft.com/office/powerpoint/2010/main" val="261034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0364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04906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173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37065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65001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82864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58112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01206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303013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782928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49670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98418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36408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2025/4/30</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44837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2025/4/30</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27804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40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672965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551291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01541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1214842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199006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235865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342185BF-1EDE-4AC3-A690-AC72B51D9FB9}"/>
              </a:ext>
            </a:extLst>
          </p:cNvPr>
          <p:cNvPicPr>
            <a:picLocks noChangeAspect="1"/>
          </p:cNvPicPr>
          <p:nvPr userDrawn="1"/>
        </p:nvPicPr>
        <p:blipFill>
          <a:blip r:embed="rId2"/>
          <a:stretch>
            <a:fillRect/>
          </a:stretch>
        </p:blipFill>
        <p:spPr>
          <a:xfrm>
            <a:off x="6849355" y="4597432"/>
            <a:ext cx="1001125" cy="546068"/>
          </a:xfrm>
          <a:prstGeom prst="rect">
            <a:avLst/>
          </a:prstGeom>
        </p:spPr>
      </p:pic>
      <p:pic>
        <p:nvPicPr>
          <p:cNvPr id="7" name="图片 6">
            <a:extLst>
              <a:ext uri="{FF2B5EF4-FFF2-40B4-BE49-F238E27FC236}">
                <a16:creationId xmlns:a16="http://schemas.microsoft.com/office/drawing/2014/main" xmlns="" id="{76013F33-942D-4D05-85E7-D1D838F6B4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5096" y="4564482"/>
            <a:ext cx="1267850" cy="579018"/>
          </a:xfrm>
          <a:prstGeom prst="rect">
            <a:avLst/>
          </a:prstGeom>
        </p:spPr>
      </p:pic>
      <p:pic>
        <p:nvPicPr>
          <p:cNvPr id="8" name="图片 7">
            <a:extLst>
              <a:ext uri="{FF2B5EF4-FFF2-40B4-BE49-F238E27FC236}">
                <a16:creationId xmlns:a16="http://schemas.microsoft.com/office/drawing/2014/main" xmlns="" id="{DF872872-A07C-4A7F-85F7-3577A73E5B30}"/>
              </a:ext>
            </a:extLst>
          </p:cNvPr>
          <p:cNvPicPr>
            <a:picLocks noChangeAspect="1"/>
          </p:cNvPicPr>
          <p:nvPr userDrawn="1"/>
        </p:nvPicPr>
        <p:blipFill>
          <a:blip r:embed="rId4"/>
          <a:stretch>
            <a:fillRect/>
          </a:stretch>
        </p:blipFill>
        <p:spPr>
          <a:xfrm>
            <a:off x="129483" y="4693059"/>
            <a:ext cx="885348" cy="450441"/>
          </a:xfrm>
          <a:prstGeom prst="rect">
            <a:avLst/>
          </a:prstGeom>
        </p:spPr>
      </p:pic>
      <p:pic>
        <p:nvPicPr>
          <p:cNvPr id="9" name="图片 8">
            <a:extLst>
              <a:ext uri="{FF2B5EF4-FFF2-40B4-BE49-F238E27FC236}">
                <a16:creationId xmlns:a16="http://schemas.microsoft.com/office/drawing/2014/main" xmlns="" id="{E88DAA1D-CCEE-4929-A14B-BD45F35182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7866" y="4641002"/>
            <a:ext cx="742822" cy="502498"/>
          </a:xfrm>
          <a:prstGeom prst="rect">
            <a:avLst/>
          </a:prstGeom>
        </p:spPr>
      </p:pic>
      <p:pic>
        <p:nvPicPr>
          <p:cNvPr id="10" name="图片 9">
            <a:extLst>
              <a:ext uri="{FF2B5EF4-FFF2-40B4-BE49-F238E27FC236}">
                <a16:creationId xmlns:a16="http://schemas.microsoft.com/office/drawing/2014/main" xmlns="" id="{859FD3DA-AD54-483E-A732-5FC5E967DC1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96758" y="4575335"/>
            <a:ext cx="980542" cy="568165"/>
          </a:xfrm>
          <a:prstGeom prst="rect">
            <a:avLst/>
          </a:prstGeom>
        </p:spPr>
      </p:pic>
      <p:pic>
        <p:nvPicPr>
          <p:cNvPr id="11" name="图片 10">
            <a:extLst>
              <a:ext uri="{FF2B5EF4-FFF2-40B4-BE49-F238E27FC236}">
                <a16:creationId xmlns:a16="http://schemas.microsoft.com/office/drawing/2014/main" xmlns="" id="{5414DA6B-4018-4BBC-AA17-8BA6C16FF0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39500" y="4260949"/>
            <a:ext cx="1071056" cy="882551"/>
          </a:xfrm>
          <a:prstGeom prst="rect">
            <a:avLst/>
          </a:prstGeom>
        </p:spPr>
      </p:pic>
      <p:pic>
        <p:nvPicPr>
          <p:cNvPr id="12" name="图片 11">
            <a:extLst>
              <a:ext uri="{FF2B5EF4-FFF2-40B4-BE49-F238E27FC236}">
                <a16:creationId xmlns:a16="http://schemas.microsoft.com/office/drawing/2014/main" xmlns="" id="{538D39E4-0318-4FE4-ACEE-F8DABA7207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259147" y="4565310"/>
            <a:ext cx="733006" cy="578190"/>
          </a:xfrm>
          <a:prstGeom prst="rect">
            <a:avLst/>
          </a:prstGeom>
        </p:spPr>
      </p:pic>
    </p:spTree>
    <p:extLst>
      <p:ext uri="{BB962C8B-B14F-4D97-AF65-F5344CB8AC3E}">
        <p14:creationId xmlns:p14="http://schemas.microsoft.com/office/powerpoint/2010/main" val="4205728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481BA-38B0-4D82-9D6B-49D674A355D3}" type="datetimeFigureOut">
              <a:rPr lang="zh-CN" altLang="en-US" smtClean="0"/>
              <a:t>2025/4/30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86290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ea typeface="方正少儿简体" panose="03000509000000000000" pitchFamily="65" charset="-122"/>
              </a:defRPr>
            </a:lvl1pPr>
          </a:lstStyle>
          <a:p>
            <a:fld id="{5F4481BA-38B0-4D82-9D6B-49D674A355D3}" type="datetimeFigureOut">
              <a:rPr lang="zh-CN" altLang="en-US" smtClean="0"/>
              <a:pPr/>
              <a:t>2025/4/30</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ea typeface="方正少儿简体" panose="03000509000000000000" pitchFamily="65"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ea typeface="方正少儿简体" panose="03000509000000000000" pitchFamily="65" charset="-122"/>
              </a:defRPr>
            </a:lvl1pPr>
          </a:lstStyle>
          <a:p>
            <a:fld id="{19BCFC22-9305-480F-8F81-7492A88E693A}" type="slidenum">
              <a:rPr lang="zh-CN" altLang="en-US" smtClean="0"/>
              <a:pPr/>
              <a:t>‹#›</a:t>
            </a:fld>
            <a:endParaRPr lang="zh-CN" altLang="en-US" dirty="0"/>
          </a:p>
        </p:txBody>
      </p:sp>
      <p:sp>
        <p:nvSpPr>
          <p:cNvPr id="7" name="矩形 6">
            <a:extLst>
              <a:ext uri="{FF2B5EF4-FFF2-40B4-BE49-F238E27FC236}">
                <a16:creationId xmlns:a16="http://schemas.microsoft.com/office/drawing/2014/main" xmlns="" id="{8BC97E60-33FB-4FA3-82BA-9C001EF70A20}"/>
              </a:ext>
            </a:extLst>
          </p:cNvPr>
          <p:cNvSpPr/>
          <p:nvPr userDrawn="1"/>
        </p:nvSpPr>
        <p:spPr>
          <a:xfrm>
            <a:off x="0" y="0"/>
            <a:ext cx="9144000" cy="5143500"/>
          </a:xfrm>
          <a:prstGeom prst="rect">
            <a:avLst/>
          </a:prstGeom>
          <a:solidFill>
            <a:srgbClr val="E7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少儿简体" panose="03000509000000000000" pitchFamily="65" charset="-122"/>
            </a:endParaRPr>
          </a:p>
        </p:txBody>
      </p:sp>
      <p:pic>
        <p:nvPicPr>
          <p:cNvPr id="8" name="图片 7">
            <a:extLst>
              <a:ext uri="{FF2B5EF4-FFF2-40B4-BE49-F238E27FC236}">
                <a16:creationId xmlns:a16="http://schemas.microsoft.com/office/drawing/2014/main" xmlns="" id="{2A5808EB-EADF-4767-8E13-9BEF30962289}"/>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2087" r="2227"/>
          <a:stretch/>
        </p:blipFill>
        <p:spPr>
          <a:xfrm>
            <a:off x="0" y="0"/>
            <a:ext cx="9142249" cy="5144485"/>
          </a:xfrm>
          <a:prstGeom prst="rect">
            <a:avLst/>
          </a:prstGeom>
        </p:spPr>
      </p:pic>
    </p:spTree>
    <p:extLst>
      <p:ext uri="{BB962C8B-B14F-4D97-AF65-F5344CB8AC3E}">
        <p14:creationId xmlns:p14="http://schemas.microsoft.com/office/powerpoint/2010/main" val="225079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 id="2147483673" r:id="rId7"/>
    <p:sldLayoutId id="2147483666"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方正少儿简体" panose="03000509000000000000" pitchFamily="65"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方正少儿简体" panose="03000509000000000000" pitchFamily="65"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方正少儿简体" panose="03000509000000000000" pitchFamily="65"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方正少儿简体" panose="03000509000000000000" pitchFamily="65"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方正少儿简体" panose="03000509000000000000" pitchFamily="65"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069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5.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openxmlformats.org/officeDocument/2006/relationships/control" Target="../activeX/activeX2.xml"/><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image" Target="../media/image49.png"/><Relationship Id="rId5" Type="http://schemas.openxmlformats.org/officeDocument/2006/relationships/notesSlide" Target="../notesSlides/notesSlide11.xml"/><Relationship Id="rId15" Type="http://schemas.openxmlformats.org/officeDocument/2006/relationships/image" Target="../media/image53.wmf"/><Relationship Id="rId10" Type="http://schemas.openxmlformats.org/officeDocument/2006/relationships/image" Target="../media/image48.png"/><Relationship Id="rId4" Type="http://schemas.openxmlformats.org/officeDocument/2006/relationships/slideLayout" Target="../slideLayouts/slideLayout9.xml"/><Relationship Id="rId9" Type="http://schemas.openxmlformats.org/officeDocument/2006/relationships/image" Target="../media/image47.png"/><Relationship Id="rId14" Type="http://schemas.openxmlformats.org/officeDocument/2006/relationships/image" Target="../media/image52.wmf"/></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9.png"/><Relationship Id="rId1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slide" Target="slide22.xml"/><Relationship Id="rId17" Type="http://schemas.openxmlformats.org/officeDocument/2006/relationships/slide" Target="slide15.xml"/><Relationship Id="rId2" Type="http://schemas.openxmlformats.org/officeDocument/2006/relationships/slide" Target="slide20.xml"/><Relationship Id="rId16"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slide" Target="slide21.xml"/><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slide" Target="slide17.xml"/><Relationship Id="rId4" Type="http://schemas.openxmlformats.org/officeDocument/2006/relationships/slide" Target="slide19.xml"/><Relationship Id="rId9" Type="http://schemas.openxmlformats.org/officeDocument/2006/relationships/image" Target="../media/image57.png"/><Relationship Id="rId14"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8.png"/><Relationship Id="rId3" Type="http://schemas.openxmlformats.org/officeDocument/2006/relationships/slideLayout" Target="../slideLayouts/slideLayout8.xml"/><Relationship Id="rId7" Type="http://schemas.openxmlformats.org/officeDocument/2006/relationships/image" Target="../media/image65.png"/><Relationship Id="rId12" Type="http://schemas.openxmlformats.org/officeDocument/2006/relationships/image" Target="../media/image4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4.png"/><Relationship Id="rId11" Type="http://schemas.openxmlformats.org/officeDocument/2006/relationships/slide" Target="slide14.xml"/><Relationship Id="rId5" Type="http://schemas.openxmlformats.org/officeDocument/2006/relationships/image" Target="../media/image63.png"/><Relationship Id="rId10" Type="http://schemas.openxmlformats.org/officeDocument/2006/relationships/image" Target="../media/image48.png"/><Relationship Id="rId4" Type="http://schemas.openxmlformats.org/officeDocument/2006/relationships/image" Target="../media/image62.png"/><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xml"/><Relationship Id="rId7" Type="http://schemas.openxmlformats.org/officeDocument/2006/relationships/slide" Target="slide1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slide" Target="slide13.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8.xml"/><Relationship Id="rId7" Type="http://schemas.openxmlformats.org/officeDocument/2006/relationships/image" Target="../media/image3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BFD9E4A-1B41-43FD-B2D4-3B05E05B6EA3}"/>
              </a:ext>
            </a:extLst>
          </p:cNvPr>
          <p:cNvPicPr>
            <a:picLocks noChangeAspect="1"/>
          </p:cNvPicPr>
          <p:nvPr/>
        </p:nvPicPr>
        <p:blipFill>
          <a:blip r:embed="rId4"/>
          <a:stretch>
            <a:fillRect/>
          </a:stretch>
        </p:blipFill>
        <p:spPr>
          <a:xfrm>
            <a:off x="2285847" y="3668763"/>
            <a:ext cx="1728208" cy="1474737"/>
          </a:xfrm>
          <a:prstGeom prst="rect">
            <a:avLst/>
          </a:prstGeom>
        </p:spPr>
      </p:pic>
      <p:pic>
        <p:nvPicPr>
          <p:cNvPr id="21" name="图片 20">
            <a:extLst>
              <a:ext uri="{FF2B5EF4-FFF2-40B4-BE49-F238E27FC236}">
                <a16:creationId xmlns:a16="http://schemas.microsoft.com/office/drawing/2014/main" xmlns="" id="{CA4CDE2A-517A-4D3D-B290-7FE986A5751C}"/>
              </a:ext>
            </a:extLst>
          </p:cNvPr>
          <p:cNvPicPr>
            <a:picLocks noChangeAspect="1"/>
          </p:cNvPicPr>
          <p:nvPr/>
        </p:nvPicPr>
        <p:blipFill>
          <a:blip r:embed="rId5"/>
          <a:stretch>
            <a:fillRect/>
          </a:stretch>
        </p:blipFill>
        <p:spPr>
          <a:xfrm>
            <a:off x="212508" y="3668763"/>
            <a:ext cx="601538" cy="1474737"/>
          </a:xfrm>
          <a:prstGeom prst="rect">
            <a:avLst/>
          </a:prstGeom>
        </p:spPr>
      </p:pic>
      <p:pic>
        <p:nvPicPr>
          <p:cNvPr id="22" name="图片 21">
            <a:extLst>
              <a:ext uri="{FF2B5EF4-FFF2-40B4-BE49-F238E27FC236}">
                <a16:creationId xmlns:a16="http://schemas.microsoft.com/office/drawing/2014/main" xmlns="" id="{CEFE02B6-A7D0-4B5D-8C9B-23325381A516}"/>
              </a:ext>
            </a:extLst>
          </p:cNvPr>
          <p:cNvPicPr>
            <a:picLocks noChangeAspect="1"/>
          </p:cNvPicPr>
          <p:nvPr/>
        </p:nvPicPr>
        <p:blipFill>
          <a:blip r:embed="rId6"/>
          <a:stretch>
            <a:fillRect/>
          </a:stretch>
        </p:blipFill>
        <p:spPr>
          <a:xfrm>
            <a:off x="1143063" y="4601940"/>
            <a:ext cx="1064444" cy="541560"/>
          </a:xfrm>
          <a:prstGeom prst="rect">
            <a:avLst/>
          </a:prstGeom>
        </p:spPr>
      </p:pic>
      <p:pic>
        <p:nvPicPr>
          <p:cNvPr id="23" name="图片 22">
            <a:extLst>
              <a:ext uri="{FF2B5EF4-FFF2-40B4-BE49-F238E27FC236}">
                <a16:creationId xmlns:a16="http://schemas.microsoft.com/office/drawing/2014/main" xmlns="" id="{77D3105F-3463-45D4-A8B9-2BD6B5C9F55E}"/>
              </a:ext>
            </a:extLst>
          </p:cNvPr>
          <p:cNvPicPr>
            <a:picLocks noChangeAspect="1"/>
          </p:cNvPicPr>
          <p:nvPr/>
        </p:nvPicPr>
        <p:blipFill>
          <a:blip r:embed="rId7"/>
          <a:stretch>
            <a:fillRect/>
          </a:stretch>
        </p:blipFill>
        <p:spPr>
          <a:xfrm>
            <a:off x="3991533" y="2667000"/>
            <a:ext cx="1160935" cy="2496806"/>
          </a:xfrm>
          <a:prstGeom prst="rect">
            <a:avLst/>
          </a:prstGeom>
        </p:spPr>
      </p:pic>
      <p:pic>
        <p:nvPicPr>
          <p:cNvPr id="24" name="图片 23">
            <a:extLst>
              <a:ext uri="{FF2B5EF4-FFF2-40B4-BE49-F238E27FC236}">
                <a16:creationId xmlns:a16="http://schemas.microsoft.com/office/drawing/2014/main" xmlns="" id="{A7267450-6C36-4246-BD2A-78DF24D6F714}"/>
              </a:ext>
            </a:extLst>
          </p:cNvPr>
          <p:cNvPicPr>
            <a:picLocks noChangeAspect="1"/>
          </p:cNvPicPr>
          <p:nvPr/>
        </p:nvPicPr>
        <p:blipFill>
          <a:blip r:embed="rId8"/>
          <a:stretch>
            <a:fillRect/>
          </a:stretch>
        </p:blipFill>
        <p:spPr>
          <a:xfrm>
            <a:off x="5245427" y="3403601"/>
            <a:ext cx="718511" cy="1740392"/>
          </a:xfrm>
          <a:prstGeom prst="rect">
            <a:avLst/>
          </a:prstGeom>
        </p:spPr>
      </p:pic>
      <p:pic>
        <p:nvPicPr>
          <p:cNvPr id="25" name="图片 24">
            <a:extLst>
              <a:ext uri="{FF2B5EF4-FFF2-40B4-BE49-F238E27FC236}">
                <a16:creationId xmlns:a16="http://schemas.microsoft.com/office/drawing/2014/main" xmlns="" id="{BD54F8D0-9307-4315-B668-6D7104A0674D}"/>
              </a:ext>
            </a:extLst>
          </p:cNvPr>
          <p:cNvPicPr>
            <a:picLocks noChangeAspect="1"/>
          </p:cNvPicPr>
          <p:nvPr/>
        </p:nvPicPr>
        <p:blipFill>
          <a:blip r:embed="rId9"/>
          <a:stretch>
            <a:fillRect/>
          </a:stretch>
        </p:blipFill>
        <p:spPr>
          <a:xfrm>
            <a:off x="5962778" y="4456173"/>
            <a:ext cx="1016048" cy="687327"/>
          </a:xfrm>
          <a:prstGeom prst="rect">
            <a:avLst/>
          </a:prstGeom>
        </p:spPr>
      </p:pic>
      <p:pic>
        <p:nvPicPr>
          <p:cNvPr id="26" name="图片 25">
            <a:extLst>
              <a:ext uri="{FF2B5EF4-FFF2-40B4-BE49-F238E27FC236}">
                <a16:creationId xmlns:a16="http://schemas.microsoft.com/office/drawing/2014/main" xmlns="" id="{B9C586F3-9D06-4B11-9D45-EAEBEA8D5594}"/>
              </a:ext>
            </a:extLst>
          </p:cNvPr>
          <p:cNvPicPr>
            <a:picLocks noChangeAspect="1"/>
          </p:cNvPicPr>
          <p:nvPr/>
        </p:nvPicPr>
        <p:blipFill>
          <a:blip r:embed="rId10"/>
          <a:stretch>
            <a:fillRect/>
          </a:stretch>
        </p:blipFill>
        <p:spPr>
          <a:xfrm>
            <a:off x="7046465" y="3541339"/>
            <a:ext cx="1443532" cy="1602162"/>
          </a:xfrm>
          <a:prstGeom prst="rect">
            <a:avLst/>
          </a:prstGeom>
        </p:spPr>
      </p:pic>
      <p:pic>
        <p:nvPicPr>
          <p:cNvPr id="27" name="图片 26">
            <a:extLst>
              <a:ext uri="{FF2B5EF4-FFF2-40B4-BE49-F238E27FC236}">
                <a16:creationId xmlns:a16="http://schemas.microsoft.com/office/drawing/2014/main" xmlns="" id="{B909432C-B396-4D44-90F4-57239220E0E5}"/>
              </a:ext>
            </a:extLst>
          </p:cNvPr>
          <p:cNvPicPr>
            <a:picLocks noChangeAspect="1"/>
          </p:cNvPicPr>
          <p:nvPr/>
        </p:nvPicPr>
        <p:blipFill>
          <a:blip r:embed="rId11"/>
          <a:stretch>
            <a:fillRect/>
          </a:stretch>
        </p:blipFill>
        <p:spPr>
          <a:xfrm>
            <a:off x="8509000" y="3646723"/>
            <a:ext cx="541004" cy="1496777"/>
          </a:xfrm>
          <a:prstGeom prst="rect">
            <a:avLst/>
          </a:prstGeom>
        </p:spPr>
      </p:pic>
      <p:pic>
        <p:nvPicPr>
          <p:cNvPr id="28" name="图片 27">
            <a:extLst>
              <a:ext uri="{FF2B5EF4-FFF2-40B4-BE49-F238E27FC236}">
                <a16:creationId xmlns:a16="http://schemas.microsoft.com/office/drawing/2014/main" xmlns="" id="{6A61A4C9-F4EB-43D0-8303-B6559039E3C7}"/>
              </a:ext>
            </a:extLst>
          </p:cNvPr>
          <p:cNvPicPr>
            <a:picLocks noChangeAspect="1"/>
          </p:cNvPicPr>
          <p:nvPr/>
        </p:nvPicPr>
        <p:blipFill>
          <a:blip r:embed="rId12"/>
          <a:stretch>
            <a:fillRect/>
          </a:stretch>
        </p:blipFill>
        <p:spPr>
          <a:xfrm>
            <a:off x="626655" y="669762"/>
            <a:ext cx="2665860" cy="777542"/>
          </a:xfrm>
          <a:prstGeom prst="rect">
            <a:avLst/>
          </a:prstGeom>
        </p:spPr>
      </p:pic>
      <p:pic>
        <p:nvPicPr>
          <p:cNvPr id="29" name="图片 28">
            <a:extLst>
              <a:ext uri="{FF2B5EF4-FFF2-40B4-BE49-F238E27FC236}">
                <a16:creationId xmlns:a16="http://schemas.microsoft.com/office/drawing/2014/main" xmlns="" id="{D085E4B4-84E2-488D-B228-64F7AF3EDF85}"/>
              </a:ext>
            </a:extLst>
          </p:cNvPr>
          <p:cNvPicPr>
            <a:picLocks noChangeAspect="1"/>
          </p:cNvPicPr>
          <p:nvPr/>
        </p:nvPicPr>
        <p:blipFill>
          <a:blip r:embed="rId13"/>
          <a:stretch>
            <a:fillRect/>
          </a:stretch>
        </p:blipFill>
        <p:spPr>
          <a:xfrm>
            <a:off x="5851483" y="689231"/>
            <a:ext cx="2601902" cy="738604"/>
          </a:xfrm>
          <a:prstGeom prst="rect">
            <a:avLst/>
          </a:prstGeom>
        </p:spPr>
      </p:pic>
      <p:pic>
        <p:nvPicPr>
          <p:cNvPr id="30" name="图片 29">
            <a:extLst>
              <a:ext uri="{FF2B5EF4-FFF2-40B4-BE49-F238E27FC236}">
                <a16:creationId xmlns:a16="http://schemas.microsoft.com/office/drawing/2014/main" xmlns="" id="{6F621529-7A38-4561-90B5-9F2906ED87B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11198" y="3646723"/>
            <a:ext cx="1060109" cy="1060109"/>
          </a:xfrm>
          <a:prstGeom prst="rect">
            <a:avLst/>
          </a:prstGeom>
        </p:spPr>
      </p:pic>
      <p:pic>
        <p:nvPicPr>
          <p:cNvPr id="31" name="图片 30">
            <a:extLst>
              <a:ext uri="{FF2B5EF4-FFF2-40B4-BE49-F238E27FC236}">
                <a16:creationId xmlns:a16="http://schemas.microsoft.com/office/drawing/2014/main" xmlns="" id="{8F52ED32-01FF-49C4-87FC-817EC6958CB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356511" y="3403601"/>
            <a:ext cx="1159965" cy="732066"/>
          </a:xfrm>
          <a:prstGeom prst="rect">
            <a:avLst/>
          </a:prstGeom>
        </p:spPr>
      </p:pic>
      <p:pic>
        <p:nvPicPr>
          <p:cNvPr id="32" name="图片 31">
            <a:extLst>
              <a:ext uri="{FF2B5EF4-FFF2-40B4-BE49-F238E27FC236}">
                <a16:creationId xmlns:a16="http://schemas.microsoft.com/office/drawing/2014/main" xmlns="" id="{4D743FD5-386D-4ABE-9E24-15CDA457E43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77050"/>
          <a:stretch/>
        </p:blipFill>
        <p:spPr>
          <a:xfrm>
            <a:off x="448603" y="3041830"/>
            <a:ext cx="1159965" cy="732066"/>
          </a:xfrm>
          <a:prstGeom prst="rect">
            <a:avLst/>
          </a:prstGeom>
        </p:spPr>
      </p:pic>
      <p:sp>
        <p:nvSpPr>
          <p:cNvPr id="33" name="文本框 32">
            <a:extLst>
              <a:ext uri="{FF2B5EF4-FFF2-40B4-BE49-F238E27FC236}">
                <a16:creationId xmlns:a16="http://schemas.microsoft.com/office/drawing/2014/main" xmlns="" id="{A748E123-2EB8-4C06-894D-7368FD35BEB4}"/>
              </a:ext>
            </a:extLst>
          </p:cNvPr>
          <p:cNvSpPr txBox="1"/>
          <p:nvPr/>
        </p:nvSpPr>
        <p:spPr>
          <a:xfrm>
            <a:off x="898532" y="1290457"/>
            <a:ext cx="7346934" cy="92333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ctr"/>
            <a:r>
              <a:rPr lang="en-US" altLang="zh-CN" sz="5400" b="1" dirty="0">
                <a:solidFill>
                  <a:schemeClr val="tx1"/>
                </a:solidFill>
                <a:latin typeface="+mn-lt"/>
                <a:ea typeface="+mn-ea"/>
                <a:cs typeface="+mn-ea"/>
                <a:sym typeface="+mn-lt"/>
              </a:rPr>
              <a:t>Places of interest</a:t>
            </a:r>
            <a:endParaRPr lang="zh-CN" altLang="en-US" sz="5400" b="1" dirty="0">
              <a:solidFill>
                <a:schemeClr val="tx1"/>
              </a:solidFill>
              <a:latin typeface="+mn-lt"/>
              <a:ea typeface="+mn-ea"/>
              <a:cs typeface="+mn-ea"/>
              <a:sym typeface="+mn-lt"/>
            </a:endParaRPr>
          </a:p>
        </p:txBody>
      </p:sp>
      <p:sp>
        <p:nvSpPr>
          <p:cNvPr id="34" name="文本框 33">
            <a:extLst>
              <a:ext uri="{FF2B5EF4-FFF2-40B4-BE49-F238E27FC236}">
                <a16:creationId xmlns:a16="http://schemas.microsoft.com/office/drawing/2014/main" xmlns="" id="{54F96F8B-63EB-4A4B-9500-03D94F12EADC}"/>
              </a:ext>
            </a:extLst>
          </p:cNvPr>
          <p:cNvSpPr txBox="1"/>
          <p:nvPr/>
        </p:nvSpPr>
        <p:spPr>
          <a:xfrm>
            <a:off x="3292517" y="561435"/>
            <a:ext cx="2558965"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UNIT 19</a:t>
            </a:r>
            <a:endParaRPr lang="zh-CN" altLang="en-US" sz="36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endParaRPr>
          </a:p>
        </p:txBody>
      </p:sp>
      <p:sp>
        <p:nvSpPr>
          <p:cNvPr id="17" name="文本框 30">
            <a:extLst>
              <a:ext uri="{FF2B5EF4-FFF2-40B4-BE49-F238E27FC236}">
                <a16:creationId xmlns:a16="http://schemas.microsoft.com/office/drawing/2014/main" xmlns="" id="{4C87C63C-70E2-47AF-9AE2-33BB92A724B5}"/>
              </a:ext>
            </a:extLst>
          </p:cNvPr>
          <p:cNvSpPr txBox="1"/>
          <p:nvPr/>
        </p:nvSpPr>
        <p:spPr>
          <a:xfrm>
            <a:off x="1420720" y="2314890"/>
            <a:ext cx="5924707" cy="486287"/>
          </a:xfrm>
          <a:prstGeom prst="rect">
            <a:avLst/>
          </a:prstGeom>
          <a:noFill/>
        </p:spPr>
        <p:txBody>
          <a:bodyPr wrap="square" rtlCol="0">
            <a:spAutoFit/>
          </a:bodyPr>
          <a:lstStyle/>
          <a:p>
            <a:pPr algn="ctr">
              <a:lnSpc>
                <a:spcPct val="80000"/>
              </a:lnSpc>
            </a:pPr>
            <a:r>
              <a:rPr lang="en-US" altLang="zh-CN" sz="3200" b="1">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Lesson </a:t>
            </a:r>
            <a:r>
              <a:rPr lang="en-US" altLang="zh-CN" sz="3200" b="1" smtClean="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3-Activity 1 -3</a:t>
            </a:r>
            <a:endParaRPr lang="en-US" altLang="zh-CN" sz="32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endParaRPr>
          </a:p>
        </p:txBody>
      </p:sp>
    </p:spTree>
    <p:extLst>
      <p:ext uri="{BB962C8B-B14F-4D97-AF65-F5344CB8AC3E}">
        <p14:creationId xmlns:p14="http://schemas.microsoft.com/office/powerpoint/2010/main" val="303499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8" y="473104"/>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04</a:t>
            </a:r>
          </a:p>
        </p:txBody>
      </p:sp>
      <p:sp>
        <p:nvSpPr>
          <p:cNvPr id="23" name="文本框 22">
            <a:extLst>
              <a:ext uri="{FF2B5EF4-FFF2-40B4-BE49-F238E27FC236}">
                <a16:creationId xmlns:a16="http://schemas.microsoft.com/office/drawing/2014/main" xmlns="" id="{C66EE0D9-25A5-470D-96A5-757A24C030B7}"/>
              </a:ext>
            </a:extLst>
          </p:cNvPr>
          <p:cNvSpPr txBox="1">
            <a:spLocks noChangeArrowheads="1"/>
          </p:cNvSpPr>
          <p:nvPr/>
        </p:nvSpPr>
        <p:spPr bwMode="auto">
          <a:xfrm>
            <a:off x="2861766" y="2019528"/>
            <a:ext cx="4525353" cy="861774"/>
          </a:xfrm>
          <a:prstGeom prst="rect">
            <a:avLst/>
          </a:prstGeom>
          <a:noFill/>
          <a:ln>
            <a:noFill/>
          </a:ln>
        </p:spPr>
        <p:txBody>
          <a:bodyPr wrap="square">
            <a:spAutoFit/>
          </a:bodyPr>
          <a:lstStyle>
            <a:defPPr>
              <a:defRPr lang="en-US"/>
            </a:defPPr>
            <a:lvl1pPr algn="ctr">
              <a:defRPr sz="3200">
                <a:ln w="9525">
                  <a:noFill/>
                </a:ln>
                <a:solidFill>
                  <a:schemeClr val="accent2"/>
                </a:solidFill>
                <a:effectLst>
                  <a:outerShdw blurRad="50800" dist="38100" dir="2700000" algn="tl" rotWithShape="0">
                    <a:schemeClr val="bg1">
                      <a:lumMod val="85000"/>
                      <a:alpha val="40000"/>
                    </a:schemeClr>
                  </a:outerShdw>
                </a:effectLst>
                <a:latin typeface="方正少儿简体" panose="03000509000000000000" pitchFamily="65" charset="-122"/>
                <a:ea typeface="方正少儿简体" panose="03000509000000000000" pitchFamily="65" charset="-122"/>
              </a:defRPr>
            </a:lvl1pPr>
            <a:lvl2pPr marL="742950" indent="-285750"/>
          </a:lstStyle>
          <a:p>
            <a:r>
              <a:rPr lang="en-US" altLang="zh-CN" sz="5000" b="1" dirty="0">
                <a:solidFill>
                  <a:schemeClr val="accent3">
                    <a:lumMod val="10000"/>
                  </a:schemeClr>
                </a:solidFill>
                <a:latin typeface="Comic Sans MS" panose="030F0702030302020204" pitchFamily="66" charset="0"/>
                <a:ea typeface="+mn-ea"/>
                <a:cs typeface="+mn-ea"/>
                <a:sym typeface="+mn-lt"/>
              </a:rPr>
              <a:t>Let’s chant.</a:t>
            </a:r>
            <a:endParaRPr lang="zh-CN" altLang="en-US" sz="5000" b="1" dirty="0">
              <a:solidFill>
                <a:schemeClr val="accent3">
                  <a:lumMod val="10000"/>
                </a:schemeClr>
              </a:solidFill>
              <a:latin typeface="Comic Sans MS" panose="030F0702030302020204" pitchFamily="66" charset="0"/>
              <a:ea typeface="+mn-ea"/>
              <a:cs typeface="+mn-ea"/>
              <a:sym typeface="+mn-lt"/>
            </a:endParaRP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926798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xmlns="" id="{58490BCE-0EF4-45A4-93C0-3A06FD674325}"/>
              </a:ext>
            </a:extLst>
          </p:cNvPr>
          <p:cNvSpPr>
            <a:spLocks/>
          </p:cNvSpPr>
          <p:nvPr/>
        </p:nvSpPr>
        <p:spPr bwMode="auto">
          <a:xfrm rot="761723">
            <a:off x="6353779" y="931890"/>
            <a:ext cx="2556896" cy="1868255"/>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779963">
            <a:off x="6432477" y="1071668"/>
            <a:ext cx="2399501" cy="1588697"/>
          </a:xfrm>
          <a:prstGeom prst="rect">
            <a:avLst/>
          </a:prstGeom>
        </p:spPr>
      </p:pic>
      <p:sp>
        <p:nvSpPr>
          <p:cNvPr id="7" name="Freeform 12">
            <a:extLst>
              <a:ext uri="{FF2B5EF4-FFF2-40B4-BE49-F238E27FC236}">
                <a16:creationId xmlns:a16="http://schemas.microsoft.com/office/drawing/2014/main" xmlns="" id="{58490BCE-0EF4-45A4-93C0-3A06FD674325}"/>
              </a:ext>
            </a:extLst>
          </p:cNvPr>
          <p:cNvSpPr>
            <a:spLocks/>
          </p:cNvSpPr>
          <p:nvPr/>
        </p:nvSpPr>
        <p:spPr bwMode="auto">
          <a:xfrm rot="21372709">
            <a:off x="6280564" y="2974796"/>
            <a:ext cx="2572066" cy="1917687"/>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1351917">
            <a:off x="6445961" y="3169992"/>
            <a:ext cx="2281291" cy="1532295"/>
          </a:xfrm>
          <a:prstGeom prst="rect">
            <a:avLst/>
          </a:prstGeom>
        </p:spPr>
      </p:pic>
      <p:sp>
        <p:nvSpPr>
          <p:cNvPr id="9" name="文本框 3">
            <a:extLst>
              <a:ext uri="{FF2B5EF4-FFF2-40B4-BE49-F238E27FC236}">
                <a16:creationId xmlns:a16="http://schemas.microsoft.com/office/drawing/2014/main" xmlns="" id="{3D208798-73C5-498A-98AA-6A39C34E1B65}"/>
              </a:ext>
            </a:extLst>
          </p:cNvPr>
          <p:cNvSpPr txBox="1"/>
          <p:nvPr/>
        </p:nvSpPr>
        <p:spPr>
          <a:xfrm>
            <a:off x="1242591" y="119649"/>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Read aloud.</a:t>
            </a:r>
            <a:endParaRPr lang="zh-CN" altLang="en-US" sz="3600" b="1" dirty="0">
              <a:latin typeface="Comic Sans MS" panose="030F0702030302020204" pitchFamily="66" charset="0"/>
              <a:ea typeface="+mn-ea"/>
              <a:cs typeface="+mn-ea"/>
              <a:sym typeface="+mn-lt"/>
            </a:endParaRPr>
          </a:p>
        </p:txBody>
      </p:sp>
      <p:sp>
        <p:nvSpPr>
          <p:cNvPr id="10" name="文本框 3">
            <a:extLst>
              <a:ext uri="{FF2B5EF4-FFF2-40B4-BE49-F238E27FC236}">
                <a16:creationId xmlns:a16="http://schemas.microsoft.com/office/drawing/2014/main" xmlns="" id="{3D208798-73C5-498A-98AA-6A39C34E1B65}"/>
              </a:ext>
            </a:extLst>
          </p:cNvPr>
          <p:cNvSpPr txBox="1"/>
          <p:nvPr/>
        </p:nvSpPr>
        <p:spPr>
          <a:xfrm>
            <a:off x="1206370" y="116653"/>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Look at the red mark.</a:t>
            </a:r>
            <a:endParaRPr lang="zh-CN" altLang="en-US" sz="3600" b="1" dirty="0">
              <a:latin typeface="Comic Sans MS" panose="030F0702030302020204" pitchFamily="66" charset="0"/>
              <a:ea typeface="+mn-ea"/>
              <a:cs typeface="+mn-ea"/>
              <a:sym typeface="+mn-lt"/>
            </a:endParaRPr>
          </a:p>
        </p:txBody>
      </p:sp>
      <p:sp>
        <p:nvSpPr>
          <p:cNvPr id="15" name="文本框 3">
            <a:extLst>
              <a:ext uri="{FF2B5EF4-FFF2-40B4-BE49-F238E27FC236}">
                <a16:creationId xmlns:a16="http://schemas.microsoft.com/office/drawing/2014/main" xmlns="" id="{3D208798-73C5-498A-98AA-6A39C34E1B65}"/>
              </a:ext>
            </a:extLst>
          </p:cNvPr>
          <p:cNvSpPr txBox="1"/>
          <p:nvPr/>
        </p:nvSpPr>
        <p:spPr>
          <a:xfrm>
            <a:off x="1224480" y="112181"/>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repeat.</a:t>
            </a:r>
            <a:endParaRPr lang="zh-CN" altLang="en-US" sz="3600" b="1" dirty="0">
              <a:latin typeface="Comic Sans MS" panose="030F0702030302020204" pitchFamily="66" charset="0"/>
              <a:ea typeface="+mn-ea"/>
              <a:cs typeface="+mn-ea"/>
              <a:sym typeface="+mn-lt"/>
            </a:endParaRPr>
          </a:p>
        </p:txBody>
      </p:sp>
      <p:sp>
        <p:nvSpPr>
          <p:cNvPr id="16" name="文本框 3">
            <a:extLst>
              <a:ext uri="{FF2B5EF4-FFF2-40B4-BE49-F238E27FC236}">
                <a16:creationId xmlns:a16="http://schemas.microsoft.com/office/drawing/2014/main" xmlns="" id="{3D208798-73C5-498A-98AA-6A39C34E1B65}"/>
              </a:ext>
            </a:extLst>
          </p:cNvPr>
          <p:cNvSpPr txBox="1"/>
          <p:nvPr/>
        </p:nvSpPr>
        <p:spPr>
          <a:xfrm>
            <a:off x="1287426" y="91211"/>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Chant and clap along.</a:t>
            </a:r>
            <a:endParaRPr lang="zh-CN" altLang="en-US" sz="3600" b="1" dirty="0">
              <a:latin typeface="Comic Sans MS" panose="030F0702030302020204" pitchFamily="66" charset="0"/>
              <a:ea typeface="+mn-ea"/>
              <a:cs typeface="+mn-ea"/>
              <a:sym typeface="+mn-lt"/>
            </a:endParaRPr>
          </a:p>
        </p:txBody>
      </p:sp>
      <p:pic>
        <p:nvPicPr>
          <p:cNvPr id="4" name="Track 9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10" y="-27207"/>
            <a:ext cx="835729" cy="835729"/>
          </a:xfrm>
          <a:prstGeom prst="rect">
            <a:avLst/>
          </a:prstGeom>
        </p:spPr>
      </p:pic>
      <p:sp>
        <p:nvSpPr>
          <p:cNvPr id="17" name="Rectangle 16">
            <a:extLst>
              <a:ext uri="{FF2B5EF4-FFF2-40B4-BE49-F238E27FC236}">
                <a16:creationId xmlns:a16="http://schemas.microsoft.com/office/drawing/2014/main" xmlns="" id="{58329FA3-F18B-F5E9-BFF7-E2DD68601F80}"/>
              </a:ext>
            </a:extLst>
          </p:cNvPr>
          <p:cNvSpPr/>
          <p:nvPr/>
        </p:nvSpPr>
        <p:spPr>
          <a:xfrm>
            <a:off x="220980" y="822572"/>
            <a:ext cx="5999044" cy="20693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500" b="0" i="0" u="none" strike="noStrike" baseline="0" dirty="0">
                <a:solidFill>
                  <a:schemeClr val="tx1"/>
                </a:solidFill>
                <a:latin typeface="Calibri" panose="020F0502020204030204" pitchFamily="34" charset="0"/>
                <a:cs typeface="Calibri" panose="020F0502020204030204" pitchFamily="34" charset="0"/>
              </a:rPr>
              <a:t>What do you think of Da Lat?</a:t>
            </a:r>
          </a:p>
          <a:p>
            <a:pPr algn="l"/>
            <a:r>
              <a:rPr lang="vi-VN" sz="3500" b="0" i="0" u="none" strike="noStrike" baseline="0" dirty="0">
                <a:solidFill>
                  <a:schemeClr val="tx1"/>
                </a:solidFill>
                <a:latin typeface="Calibri" panose="020F0502020204030204" pitchFamily="34" charset="0"/>
                <a:cs typeface="Calibri" panose="020F0502020204030204" pitchFamily="34" charset="0"/>
              </a:rPr>
              <a:t>It’s pretty and peaceful.</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How far is it from here?</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It’s not far. It’s near.</a:t>
            </a:r>
            <a:endParaRPr lang="vi-VN" sz="3500" dirty="0">
              <a:solidFill>
                <a:schemeClr val="tx1"/>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5627832" y="822152"/>
            <a:ext cx="402874" cy="496108"/>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4558197" y="1896496"/>
            <a:ext cx="479623" cy="519044"/>
          </a:xfrm>
          <a:prstGeom prst="rect">
            <a:avLst/>
          </a:prstGeom>
        </p:spPr>
      </p:pic>
      <p:sp>
        <p:nvSpPr>
          <p:cNvPr id="18" name="Rectangle 17">
            <a:extLst>
              <a:ext uri="{FF2B5EF4-FFF2-40B4-BE49-F238E27FC236}">
                <a16:creationId xmlns:a16="http://schemas.microsoft.com/office/drawing/2014/main" xmlns="" id="{97890B35-C070-8DF4-0766-E370EAD84E6E}"/>
              </a:ext>
            </a:extLst>
          </p:cNvPr>
          <p:cNvSpPr/>
          <p:nvPr/>
        </p:nvSpPr>
        <p:spPr>
          <a:xfrm>
            <a:off x="201455" y="2957495"/>
            <a:ext cx="5999043" cy="206935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500" b="0" i="0" u="none" strike="noStrike" baseline="0" dirty="0">
                <a:solidFill>
                  <a:schemeClr val="tx1"/>
                </a:solidFill>
                <a:latin typeface="Calibri" panose="020F0502020204030204" pitchFamily="34" charset="0"/>
                <a:cs typeface="Calibri" panose="020F0502020204030204" pitchFamily="34" charset="0"/>
              </a:rPr>
              <a:t>What do you think of Ha Long?</a:t>
            </a:r>
          </a:p>
          <a:p>
            <a:pPr algn="l"/>
            <a:r>
              <a:rPr lang="vi-VN" sz="3500" b="0" i="0" u="none" strike="noStrike" baseline="0" dirty="0">
                <a:solidFill>
                  <a:schemeClr val="tx1"/>
                </a:solidFill>
                <a:latin typeface="Calibri" panose="020F0502020204030204" pitchFamily="34" charset="0"/>
                <a:cs typeface="Calibri" panose="020F0502020204030204" pitchFamily="34" charset="0"/>
              </a:rPr>
              <a:t>It’s pretty and exciting.</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How far is it from here?</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It’s not near. It’s far.</a:t>
            </a:r>
            <a:endParaRPr lang="vi-VN" sz="3500" dirty="0">
              <a:solidFill>
                <a:schemeClr val="tx1"/>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5829269" y="2957495"/>
            <a:ext cx="402874" cy="509738"/>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4552097" y="3992171"/>
            <a:ext cx="402874" cy="572342"/>
          </a:xfrm>
          <a:prstGeom prst="rect">
            <a:avLst/>
          </a:prstGeom>
        </p:spPr>
      </p:pic>
    </p:spTree>
    <p:extLst>
      <p:ext uri="{BB962C8B-B14F-4D97-AF65-F5344CB8AC3E}">
        <p14:creationId xmlns:p14="http://schemas.microsoft.com/office/powerpoint/2010/main" val="2457821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1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1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1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1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10"/>
                                        <p:tgtEl>
                                          <p:spTgt spid="10"/>
                                        </p:tgtEl>
                                        <p:attrNameLst>
                                          <p:attrName>ppt_w</p:attrName>
                                        </p:attrNameLst>
                                      </p:cBhvr>
                                      <p:tavLst>
                                        <p:tav tm="0">
                                          <p:val>
                                            <p:strVal val="ppt_w"/>
                                          </p:val>
                                        </p:tav>
                                        <p:tav tm="100000">
                                          <p:val>
                                            <p:fltVal val="0"/>
                                          </p:val>
                                        </p:tav>
                                      </p:tavLst>
                                    </p:anim>
                                    <p:anim calcmode="lin" valueType="num">
                                      <p:cBhvr>
                                        <p:cTn id="34" dur="10"/>
                                        <p:tgtEl>
                                          <p:spTgt spid="10"/>
                                        </p:tgtEl>
                                        <p:attrNameLst>
                                          <p:attrName>ppt_h</p:attrName>
                                        </p:attrNameLst>
                                      </p:cBhvr>
                                      <p:tavLst>
                                        <p:tav tm="0">
                                          <p:val>
                                            <p:strVal val="ppt_h"/>
                                          </p:val>
                                        </p:tav>
                                        <p:tav tm="100000">
                                          <p:val>
                                            <p:fltVal val="0"/>
                                          </p:val>
                                        </p:tav>
                                      </p:tavLst>
                                    </p:anim>
                                    <p:animEffect transition="out" filter="fade">
                                      <p:cBhvr>
                                        <p:cTn id="35" dur="10"/>
                                        <p:tgtEl>
                                          <p:spTgt spid="10"/>
                                        </p:tgtEl>
                                      </p:cBhvr>
                                    </p:animEffect>
                                    <p:set>
                                      <p:cBhvr>
                                        <p:cTn id="36" dur="1" fill="hold">
                                          <p:stCondLst>
                                            <p:cond delay="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1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10"/>
                                        <p:tgtEl>
                                          <p:spTgt spid="15"/>
                                        </p:tgtEl>
                                        <p:attrNameLst>
                                          <p:attrName>ppt_w</p:attrName>
                                        </p:attrNameLst>
                                      </p:cBhvr>
                                      <p:tavLst>
                                        <p:tav tm="0">
                                          <p:val>
                                            <p:strVal val="ppt_w"/>
                                          </p:val>
                                        </p:tav>
                                        <p:tav tm="100000">
                                          <p:val>
                                            <p:fltVal val="0"/>
                                          </p:val>
                                        </p:tav>
                                      </p:tavLst>
                                    </p:anim>
                                    <p:anim calcmode="lin" valueType="num">
                                      <p:cBhvr>
                                        <p:cTn id="46" dur="10"/>
                                        <p:tgtEl>
                                          <p:spTgt spid="15"/>
                                        </p:tgtEl>
                                        <p:attrNameLst>
                                          <p:attrName>ppt_h</p:attrName>
                                        </p:attrNameLst>
                                      </p:cBhvr>
                                      <p:tavLst>
                                        <p:tav tm="0">
                                          <p:val>
                                            <p:strVal val="ppt_h"/>
                                          </p:val>
                                        </p:tav>
                                        <p:tav tm="100000">
                                          <p:val>
                                            <p:fltVal val="0"/>
                                          </p:val>
                                        </p:tav>
                                      </p:tavLst>
                                    </p:anim>
                                    <p:animEffect transition="out" filter="fade">
                                      <p:cBhvr>
                                        <p:cTn id="47" dur="10"/>
                                        <p:tgtEl>
                                          <p:spTgt spid="15"/>
                                        </p:tgtEl>
                                      </p:cBhvr>
                                    </p:animEffect>
                                    <p:set>
                                      <p:cBhvr>
                                        <p:cTn id="48" dur="1" fill="hold">
                                          <p:stCondLst>
                                            <p:cond delay="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1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10"/>
                                        <p:tgtEl>
                                          <p:spTgt spid="16"/>
                                        </p:tgtEl>
                                        <p:attrNameLst>
                                          <p:attrName>ppt_w</p:attrName>
                                        </p:attrNameLst>
                                      </p:cBhvr>
                                      <p:tavLst>
                                        <p:tav tm="0">
                                          <p:val>
                                            <p:strVal val="ppt_w"/>
                                          </p:val>
                                        </p:tav>
                                        <p:tav tm="100000">
                                          <p:val>
                                            <p:fltVal val="0"/>
                                          </p:val>
                                        </p:tav>
                                      </p:tavLst>
                                    </p:anim>
                                    <p:anim calcmode="lin" valueType="num">
                                      <p:cBhvr>
                                        <p:cTn id="58" dur="10"/>
                                        <p:tgtEl>
                                          <p:spTgt spid="16"/>
                                        </p:tgtEl>
                                        <p:attrNameLst>
                                          <p:attrName>ppt_h</p:attrName>
                                        </p:attrNameLst>
                                      </p:cBhvr>
                                      <p:tavLst>
                                        <p:tav tm="0">
                                          <p:val>
                                            <p:strVal val="ppt_h"/>
                                          </p:val>
                                        </p:tav>
                                        <p:tav tm="100000">
                                          <p:val>
                                            <p:fltVal val="0"/>
                                          </p:val>
                                        </p:tav>
                                      </p:tavLst>
                                    </p:anim>
                                    <p:animEffect transition="out" filter="fade">
                                      <p:cBhvr>
                                        <p:cTn id="59" dur="10"/>
                                        <p:tgtEl>
                                          <p:spTgt spid="16"/>
                                        </p:tgtEl>
                                      </p:cBhvr>
                                    </p:animEffect>
                                    <p:set>
                                      <p:cBhvr>
                                        <p:cTn id="60"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60995" fill="hold"/>
                                        <p:tgtEl>
                                          <p:spTgt spid="4"/>
                                        </p:tgtEl>
                                      </p:cBhvr>
                                    </p:cmd>
                                  </p:childTnLst>
                                </p:cTn>
                              </p:par>
                            </p:childTnLst>
                          </p:cTn>
                        </p:par>
                      </p:childTnLst>
                    </p:cTn>
                  </p:par>
                </p:childTnLst>
              </p:cTn>
              <p:nextCondLst>
                <p:cond evt="onClick" delay="0">
                  <p:tgtEl>
                    <p:spTgt spid="4"/>
                  </p:tgtEl>
                </p:cond>
              </p:nextCondLst>
            </p:seq>
            <p:audio>
              <p:cMediaNode vol="80000">
                <p:cTn id="66" fill="hold" display="0">
                  <p:stCondLst>
                    <p:cond delay="indefinite"/>
                  </p:stCondLst>
                  <p:endCondLst>
                    <p:cond evt="onStopAudio" delay="0">
                      <p:tgtEl>
                        <p:sldTgt/>
                      </p:tgtEl>
                    </p:cond>
                  </p:endCondLst>
                </p:cTn>
                <p:tgtEl>
                  <p:spTgt spid="4"/>
                </p:tgtEl>
              </p:cMediaNode>
            </p:audio>
          </p:childTnLst>
        </p:cTn>
      </p:par>
    </p:tnLst>
    <p:bldLst>
      <p:bldP spid="9" grpId="0"/>
      <p:bldP spid="9" grpId="1"/>
      <p:bldP spid="10" grpId="0"/>
      <p:bldP spid="10" grpId="1"/>
      <p:bldP spid="15" grpId="0"/>
      <p:bldP spid="15"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8" y="473104"/>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05</a:t>
            </a: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2" name="文本框 43">
            <a:extLst>
              <a:ext uri="{FF2B5EF4-FFF2-40B4-BE49-F238E27FC236}">
                <a16:creationId xmlns:a16="http://schemas.microsoft.com/office/drawing/2014/main" xmlns="" id="{19661FEF-59F7-034A-2AC0-65A550E53095}"/>
              </a:ext>
            </a:extLst>
          </p:cNvPr>
          <p:cNvSpPr txBox="1"/>
          <p:nvPr/>
        </p:nvSpPr>
        <p:spPr>
          <a:xfrm>
            <a:off x="1197071" y="1757424"/>
            <a:ext cx="7268287" cy="76944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400" b="1" dirty="0">
                <a:solidFill>
                  <a:schemeClr val="accent3">
                    <a:lumMod val="10000"/>
                  </a:schemeClr>
                </a:solidFill>
                <a:latin typeface="Comic Sans MS" panose="030F0702030302020204" pitchFamily="66" charset="0"/>
                <a:ea typeface="+mn-ea"/>
                <a:cs typeface="+mn-ea"/>
                <a:sym typeface="+mn-lt"/>
              </a:rPr>
              <a:t>Fun corner and Wrap-up</a:t>
            </a:r>
            <a:endParaRPr lang="zh-CN" altLang="en-US" sz="4400" b="1" dirty="0">
              <a:solidFill>
                <a:schemeClr val="accent3">
                  <a:lumMod val="10000"/>
                </a:schemeClr>
              </a:solidFill>
              <a:latin typeface="Comic Sans MS" panose="030F0702030302020204" pitchFamily="66" charset="0"/>
              <a:ea typeface="+mn-ea"/>
              <a:cs typeface="+mn-ea"/>
              <a:sym typeface="+mn-lt"/>
            </a:endParaRPr>
          </a:p>
        </p:txBody>
      </p:sp>
      <p:sp>
        <p:nvSpPr>
          <p:cNvPr id="24" name="文本框 43">
            <a:extLst>
              <a:ext uri="{FF2B5EF4-FFF2-40B4-BE49-F238E27FC236}">
                <a16:creationId xmlns:a16="http://schemas.microsoft.com/office/drawing/2014/main" xmlns="" id="{19661FEF-59F7-034A-2AC0-65A550E53095}"/>
              </a:ext>
            </a:extLst>
          </p:cNvPr>
          <p:cNvSpPr txBox="1"/>
          <p:nvPr/>
        </p:nvSpPr>
        <p:spPr>
          <a:xfrm>
            <a:off x="3119738" y="2725100"/>
            <a:ext cx="5378803"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mn-lt"/>
                <a:ea typeface="+mn-ea"/>
                <a:cs typeface="+mn-ea"/>
                <a:sym typeface="+mn-lt"/>
              </a:rPr>
              <a:t>Spin the wheel</a:t>
            </a:r>
            <a:endParaRPr lang="zh-CN" altLang="en-US" sz="2800" b="1" dirty="0">
              <a:latin typeface="+mn-lt"/>
              <a:ea typeface="+mn-ea"/>
              <a:cs typeface="+mn-ea"/>
              <a:sym typeface="+mn-lt"/>
            </a:endParaRPr>
          </a:p>
        </p:txBody>
      </p:sp>
    </p:spTree>
    <p:extLst>
      <p:ext uri="{BB962C8B-B14F-4D97-AF65-F5344CB8AC3E}">
        <p14:creationId xmlns:p14="http://schemas.microsoft.com/office/powerpoint/2010/main" val="4112932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0190" y="1229825"/>
            <a:ext cx="6335078" cy="3540443"/>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88"/>
          </a:p>
        </p:txBody>
      </p:sp>
      <p:pic>
        <p:nvPicPr>
          <p:cNvPr id="48" name="Wheel"/>
          <p:cNvPicPr>
            <a:picLocks noChangeAspect="1" noChangeArrowheads="1"/>
          </p:cNvPicPr>
          <p:nvPr/>
        </p:nvPicPr>
        <p:blipFill>
          <a:blip r:embed="rId7"/>
          <a:stretch>
            <a:fillRect/>
          </a:stretch>
        </p:blipFill>
        <p:spPr bwMode="auto">
          <a:xfrm>
            <a:off x="2448354" y="1496412"/>
            <a:ext cx="2954980" cy="2938115"/>
          </a:xfrm>
          <a:prstGeom prst="rect">
            <a:avLst/>
          </a:prstGeom>
          <a:noFill/>
          <a:ln w="9525">
            <a:noFill/>
            <a:miter lim="800000"/>
            <a:headEnd/>
            <a:tailEnd/>
          </a:ln>
          <a:effectLst/>
        </p:spPr>
      </p:pic>
      <p:sp>
        <p:nvSpPr>
          <p:cNvPr id="49" name="Spin Zone 1"/>
          <p:cNvSpPr/>
          <p:nvPr/>
        </p:nvSpPr>
        <p:spPr>
          <a:xfrm>
            <a:off x="2398516" y="1560627"/>
            <a:ext cx="3020705" cy="2918354"/>
          </a:xfrm>
          <a:prstGeom prst="pie">
            <a:avLst>
              <a:gd name="adj1" fmla="val 14731141"/>
              <a:gd name="adj2" fmla="val 1620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0" name="Spin Zone 2"/>
          <p:cNvSpPr/>
          <p:nvPr/>
        </p:nvSpPr>
        <p:spPr>
          <a:xfrm>
            <a:off x="2407383" y="1572589"/>
            <a:ext cx="3020705" cy="2918354"/>
          </a:xfrm>
          <a:prstGeom prst="pie">
            <a:avLst>
              <a:gd name="adj1" fmla="val 13016881"/>
              <a:gd name="adj2" fmla="val 14729193"/>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1" name="Spin Zone 3"/>
          <p:cNvSpPr/>
          <p:nvPr/>
        </p:nvSpPr>
        <p:spPr>
          <a:xfrm>
            <a:off x="2402950" y="1560627"/>
            <a:ext cx="3020705" cy="2918354"/>
          </a:xfrm>
          <a:prstGeom prst="pie">
            <a:avLst>
              <a:gd name="adj1" fmla="val 11207155"/>
              <a:gd name="adj2" fmla="val 13057019"/>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2" name="Spin Zone 4"/>
          <p:cNvSpPr/>
          <p:nvPr/>
        </p:nvSpPr>
        <p:spPr>
          <a:xfrm>
            <a:off x="2402950" y="1554645"/>
            <a:ext cx="3020705" cy="2918354"/>
          </a:xfrm>
          <a:prstGeom prst="pie">
            <a:avLst>
              <a:gd name="adj1" fmla="val 9633659"/>
              <a:gd name="adj2" fmla="val 11219078"/>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3" name="Spin Zone 5"/>
          <p:cNvSpPr/>
          <p:nvPr/>
        </p:nvSpPr>
        <p:spPr>
          <a:xfrm>
            <a:off x="2398516" y="1548665"/>
            <a:ext cx="3020705" cy="2918354"/>
          </a:xfrm>
          <a:prstGeom prst="pie">
            <a:avLst>
              <a:gd name="adj1" fmla="val 7802604"/>
              <a:gd name="adj2" fmla="val 9692033"/>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4" name="Spin Zone 6"/>
          <p:cNvSpPr/>
          <p:nvPr/>
        </p:nvSpPr>
        <p:spPr>
          <a:xfrm>
            <a:off x="2394083" y="1542684"/>
            <a:ext cx="3020705" cy="2918354"/>
          </a:xfrm>
          <a:prstGeom prst="pie">
            <a:avLst>
              <a:gd name="adj1" fmla="val 6211351"/>
              <a:gd name="adj2" fmla="val 7825586"/>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5" name="Spin Zone 7"/>
          <p:cNvSpPr/>
          <p:nvPr/>
        </p:nvSpPr>
        <p:spPr>
          <a:xfrm>
            <a:off x="2394083" y="1524741"/>
            <a:ext cx="3020705" cy="2918354"/>
          </a:xfrm>
          <a:prstGeom prst="pie">
            <a:avLst>
              <a:gd name="adj1" fmla="val 4193332"/>
              <a:gd name="adj2" fmla="val 627638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6" name="Spin Zone 8"/>
          <p:cNvSpPr/>
          <p:nvPr/>
        </p:nvSpPr>
        <p:spPr>
          <a:xfrm>
            <a:off x="2398516" y="1548665"/>
            <a:ext cx="3020705" cy="2918354"/>
          </a:xfrm>
          <a:prstGeom prst="pie">
            <a:avLst>
              <a:gd name="adj1" fmla="val 2473775"/>
              <a:gd name="adj2" fmla="val 4244731"/>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7" name="Spin Zone 9"/>
          <p:cNvSpPr/>
          <p:nvPr/>
        </p:nvSpPr>
        <p:spPr>
          <a:xfrm>
            <a:off x="2398516" y="1548665"/>
            <a:ext cx="3020705" cy="2918354"/>
          </a:xfrm>
          <a:prstGeom prst="pie">
            <a:avLst>
              <a:gd name="adj1" fmla="val 812988"/>
              <a:gd name="adj2" fmla="val 2525879"/>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8" name="Spin Zone 10"/>
          <p:cNvSpPr/>
          <p:nvPr/>
        </p:nvSpPr>
        <p:spPr>
          <a:xfrm>
            <a:off x="2385218" y="1548665"/>
            <a:ext cx="3020705" cy="2918354"/>
          </a:xfrm>
          <a:prstGeom prst="pie">
            <a:avLst>
              <a:gd name="adj1" fmla="val 20854368"/>
              <a:gd name="adj2" fmla="val 878621"/>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9" name="Spin Zone 11"/>
          <p:cNvSpPr/>
          <p:nvPr/>
        </p:nvSpPr>
        <p:spPr>
          <a:xfrm>
            <a:off x="2398516" y="1548665"/>
            <a:ext cx="3020705" cy="2918354"/>
          </a:xfrm>
          <a:prstGeom prst="pie">
            <a:avLst>
              <a:gd name="adj1" fmla="val 19127233"/>
              <a:gd name="adj2" fmla="val 2089245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60" name="Spin Zone 12"/>
          <p:cNvSpPr/>
          <p:nvPr/>
        </p:nvSpPr>
        <p:spPr>
          <a:xfrm>
            <a:off x="2394083" y="1560627"/>
            <a:ext cx="3020705" cy="2918354"/>
          </a:xfrm>
          <a:prstGeom prst="pie">
            <a:avLst>
              <a:gd name="adj1" fmla="val 17661212"/>
              <a:gd name="adj2" fmla="val 19151085"/>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61" name="Spin Zone 13"/>
          <p:cNvSpPr/>
          <p:nvPr/>
        </p:nvSpPr>
        <p:spPr>
          <a:xfrm>
            <a:off x="2394083" y="1566608"/>
            <a:ext cx="3020705" cy="2918354"/>
          </a:xfrm>
          <a:prstGeom prst="pie">
            <a:avLst>
              <a:gd name="adj1" fmla="val 16155007"/>
              <a:gd name="adj2" fmla="val 17707494"/>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pic>
        <p:nvPicPr>
          <p:cNvPr id="47" name="Picture 28" descr="http://images.wikia.com/fantendo/images/e/eb/Mario_SM3DW.png"/>
          <p:cNvPicPr>
            <a:picLocks noChangeAspect="1" noChangeArrowheads="1"/>
          </p:cNvPicPr>
          <p:nvPr/>
        </p:nvPicPr>
        <p:blipFill>
          <a:blip r:embed="rId8"/>
          <a:srcRect/>
          <a:stretch>
            <a:fillRect/>
          </a:stretch>
        </p:blipFill>
        <p:spPr bwMode="auto">
          <a:xfrm>
            <a:off x="5029819" y="3042734"/>
            <a:ext cx="1228904" cy="1661307"/>
          </a:xfrm>
          <a:prstGeom prst="rect">
            <a:avLst/>
          </a:prstGeom>
          <a:noFill/>
        </p:spPr>
      </p:pic>
      <p:pic>
        <p:nvPicPr>
          <p:cNvPr id="19" name="Pipe" descr="http://images3.wikia.nocookie.net/__cb20121214214121/fantendo/images/4/41/Green_Warp_Pipe_NSMBU.png"/>
          <p:cNvPicPr>
            <a:picLocks noChangeAspect="1" noChangeArrowheads="1"/>
          </p:cNvPicPr>
          <p:nvPr/>
        </p:nvPicPr>
        <p:blipFill>
          <a:blip r:embed="rId9"/>
          <a:srcRect/>
          <a:stretch>
            <a:fillRect/>
          </a:stretch>
        </p:blipFill>
        <p:spPr bwMode="auto">
          <a:xfrm rot="16200000">
            <a:off x="5292943" y="2280135"/>
            <a:ext cx="2956646" cy="1558049"/>
          </a:xfrm>
          <a:prstGeom prst="rect">
            <a:avLst/>
          </a:prstGeom>
          <a:noFill/>
        </p:spPr>
      </p:pic>
      <p:pic>
        <p:nvPicPr>
          <p:cNvPr id="63" name="Mushroom" descr="http://www.veryicon.com/icon/png/Game/Super%20Mario/Mushroom.png">
            <a:hlinkClick r:id="" action="ppaction://hlinkshowjump?jump=nextslide"/>
          </p:cNvPr>
          <p:cNvPicPr>
            <a:picLocks noChangeAspect="1" noChangeArrowheads="1"/>
          </p:cNvPicPr>
          <p:nvPr/>
        </p:nvPicPr>
        <p:blipFill>
          <a:blip r:embed="rId10" cstate="print"/>
          <a:srcRect/>
          <a:stretch>
            <a:fillRect/>
          </a:stretch>
        </p:blipFill>
        <p:spPr bwMode="auto">
          <a:xfrm>
            <a:off x="8419421" y="4380964"/>
            <a:ext cx="649862" cy="646153"/>
          </a:xfrm>
          <a:prstGeom prst="rect">
            <a:avLst/>
          </a:prstGeom>
          <a:noFill/>
        </p:spPr>
      </p:pic>
      <p:pic>
        <p:nvPicPr>
          <p:cNvPr id="20" name="图片 6" descr="图片包含 游戏机&#10;&#10;描述已自动生成">
            <a:extLst>
              <a:ext uri="{FF2B5EF4-FFF2-40B4-BE49-F238E27FC236}">
                <a16:creationId xmlns:a16="http://schemas.microsoft.com/office/drawing/2014/main" xmlns="" id="{C941BBCB-61DD-4EAA-A382-C3B422CB731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6887" y="3731263"/>
            <a:ext cx="2038429" cy="1369570"/>
          </a:xfrm>
          <a:prstGeom prst="rect">
            <a:avLst/>
          </a:prstGeom>
        </p:spPr>
      </p:pic>
      <p:pic>
        <p:nvPicPr>
          <p:cNvPr id="21" name="图片 6" descr="图片包含 游戏机&#10;&#10;描述已自动生成">
            <a:extLst>
              <a:ext uri="{FF2B5EF4-FFF2-40B4-BE49-F238E27FC236}">
                <a16:creationId xmlns:a16="http://schemas.microsoft.com/office/drawing/2014/main" xmlns="" id="{C941BBCB-61DD-4EAA-A382-C3B422CB731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97273" y="936009"/>
            <a:ext cx="1040071" cy="698798"/>
          </a:xfrm>
          <a:prstGeom prst="rect">
            <a:avLst/>
          </a:prstGeom>
        </p:spPr>
      </p:pic>
      <p:pic>
        <p:nvPicPr>
          <p:cNvPr id="25" name="Picture 2" descr="Résultat de recherche d'images pour &quot;boys and girls - clip art&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4581" b="46758"/>
          <a:stretch/>
        </p:blipFill>
        <p:spPr bwMode="auto">
          <a:xfrm>
            <a:off x="7636471" y="218567"/>
            <a:ext cx="650279" cy="654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ésultat de recherche d'images pour &quot;boys and girls - clip art&quot;"/>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5200" b="50000"/>
          <a:stretch/>
        </p:blipFill>
        <p:spPr bwMode="auto">
          <a:xfrm>
            <a:off x="636887" y="228040"/>
            <a:ext cx="620493" cy="635729"/>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38" name="TextBox4" r:id="rId2" imgW="1733400" imgH="533520"/>
        </mc:Choice>
        <mc:Fallback>
          <p:control name="TextBox4" r:id="rId2" imgW="1733400" imgH="533520">
            <p:pic>
              <p:nvPicPr>
                <p:cNvPr id="0" name="TextBox4"/>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1322388" y="228600"/>
                  <a:ext cx="1730375" cy="5349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9" name="TextBox1" r:id="rId3" imgW="1733400" imgH="533520"/>
        </mc:Choice>
        <mc:Fallback>
          <p:control name="TextBox1" r:id="rId3" imgW="1733400" imgH="533520">
            <p:pic>
              <p:nvPicPr>
                <p:cNvPr id="0" name="TextBox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5905500" y="231775"/>
                  <a:ext cx="1730375" cy="5349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0133413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8" presetClass="emph" presetSubtype="0" decel="50000" fill="hold" nodeType="clickEffect">
                                  <p:stCondLst>
                                    <p:cond delay="0"/>
                                  </p:stCondLst>
                                  <p:childTnLst>
                                    <p:animRot by="56160000">
                                      <p:cBhvr>
                                        <p:cTn id="6" dur="3000" fill="hold"/>
                                        <p:tgtEl>
                                          <p:spTgt spid="4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wheel3s.wav"/>
                                        </p:tgtEl>
                                      </p:cMediaNode>
                                    </p:audio>
                                  </p:sub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19040000">
                                      <p:cBhvr>
                                        <p:cTn id="10" dur="3000" fill="hold"/>
                                        <p:tgtEl>
                                          <p:spTgt spid="48"/>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eel3s.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65880000">
                                      <p:cBhvr>
                                        <p:cTn id="14" dur="3000" fill="hold"/>
                                        <p:tgtEl>
                                          <p:spTgt spid="4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6" name="wheel3s.wav"/>
                                        </p:tgtEl>
                                      </p:cMediaNode>
                                    </p:audio>
                                  </p:sub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87000000">
                                      <p:cBhvr>
                                        <p:cTn id="18" dur="3000" fill="hold"/>
                                        <p:tgtEl>
                                          <p:spTgt spid="48"/>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6" name="wheel3s.wav"/>
                                        </p:tgtEl>
                                      </p:cMediaNode>
                                    </p:audio>
                                  </p:sub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6640000">
                                      <p:cBhvr>
                                        <p:cTn id="22" dur="3000" fill="hold"/>
                                        <p:tgtEl>
                                          <p:spTgt spid="48"/>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eel3s.wav"/>
                                        </p:tgtEl>
                                      </p:cMediaNode>
                                    </p:audio>
                                  </p:sub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8080000">
                                      <p:cBhvr>
                                        <p:cTn id="26" dur="3000" fill="hold"/>
                                        <p:tgtEl>
                                          <p:spTgt spid="4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6" name="wheel3s.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87900000">
                                      <p:cBhvr>
                                        <p:cTn id="30" dur="3000" fill="hold"/>
                                        <p:tgtEl>
                                          <p:spTgt spid="4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wheel3s.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decel="50000" fill="hold" nodeType="clickEffect">
                                  <p:stCondLst>
                                    <p:cond delay="0"/>
                                  </p:stCondLst>
                                  <p:childTnLst>
                                    <p:animRot by="92220000">
                                      <p:cBhvr>
                                        <p:cTn id="34" dur="3000" fill="hold"/>
                                        <p:tgtEl>
                                          <p:spTgt spid="48"/>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eel3s.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decel="50000" fill="hold" nodeType="clickEffect">
                                  <p:stCondLst>
                                    <p:cond delay="0"/>
                                  </p:stCondLst>
                                  <p:childTnLst>
                                    <p:animRot by="55980000">
                                      <p:cBhvr>
                                        <p:cTn id="38" dur="3000" fill="hold"/>
                                        <p:tgtEl>
                                          <p:spTgt spid="48"/>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decel="50000" fill="hold" nodeType="clickEffect">
                                  <p:stCondLst>
                                    <p:cond delay="0"/>
                                  </p:stCondLst>
                                  <p:childTnLst>
                                    <p:animRot by="95340000">
                                      <p:cBhvr>
                                        <p:cTn id="43" dur="3000" fill="hold"/>
                                        <p:tgtEl>
                                          <p:spTgt spid="4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6" name="wheel3s.wav"/>
                                        </p:tgtEl>
                                      </p:cMediaNode>
                                    </p:audio>
                                  </p:sub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96480000">
                                      <p:cBhvr>
                                        <p:cTn id="47" dur="3000" fill="hold"/>
                                        <p:tgtEl>
                                          <p:spTgt spid="48"/>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6" name="wheel3s.wav"/>
                                        </p:tgtEl>
                                      </p:cMediaNode>
                                    </p:audio>
                                  </p:subTnLst>
                                </p:cTn>
                              </p:par>
                            </p:childTnLst>
                          </p:cTn>
                        </p:par>
                      </p:childTnLst>
                    </p:cTn>
                  </p:par>
                  <p:par>
                    <p:cTn id="48" fill="hold">
                      <p:stCondLst>
                        <p:cond delay="indefinite"/>
                      </p:stCondLst>
                      <p:childTnLst>
                        <p:par>
                          <p:cTn id="49" fill="hold">
                            <p:stCondLst>
                              <p:cond delay="0"/>
                            </p:stCondLst>
                            <p:childTnLst>
                              <p:par>
                                <p:cTn id="50" presetID="8" presetClass="emph" presetSubtype="0" fill="hold" nodeType="clickEffect">
                                  <p:stCondLst>
                                    <p:cond delay="0"/>
                                  </p:stCondLst>
                                  <p:childTnLst>
                                    <p:animRot by="102900000">
                                      <p:cBhvr>
                                        <p:cTn id="51" dur="3000" fill="hold"/>
                                        <p:tgtEl>
                                          <p:spTgt spid="48"/>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6" name="wheel3s.wav"/>
                                        </p:tgtEl>
                                      </p:cMediaNode>
                                    </p:audio>
                                  </p:sub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49620000">
                                      <p:cBhvr>
                                        <p:cTn id="55" dur="3000" fill="hold"/>
                                        <p:tgtEl>
                                          <p:spTgt spid="48"/>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6" name="wheel3s.wav"/>
                                        </p:tgtEl>
                                      </p:cMediaNode>
                                    </p:audio>
                                  </p:sub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108600000">
                                      <p:cBhvr>
                                        <p:cTn id="59" dur="3000" fill="hold"/>
                                        <p:tgtEl>
                                          <p:spTgt spid="48"/>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6" name="wheel3s.wav"/>
                                        </p:tgtEl>
                                      </p:cMediaNode>
                                    </p:audio>
                                  </p:subTnLst>
                                </p:cTn>
                              </p:par>
                            </p:childTnLst>
                          </p:cTn>
                        </p:par>
                      </p:childTnLst>
                    </p:cTn>
                  </p:par>
                  <p:par>
                    <p:cTn id="60" fill="hold">
                      <p:stCondLst>
                        <p:cond delay="indefinite"/>
                      </p:stCondLst>
                      <p:childTnLst>
                        <p:par>
                          <p:cTn id="61" fill="hold">
                            <p:stCondLst>
                              <p:cond delay="0"/>
                            </p:stCondLst>
                            <p:childTnLst>
                              <p:par>
                                <p:cTn id="62" presetID="8" presetClass="emph" presetSubtype="0" fill="hold" nodeType="clickEffect">
                                  <p:stCondLst>
                                    <p:cond delay="0"/>
                                  </p:stCondLst>
                                  <p:childTnLst>
                                    <p:animRot by="46920000">
                                      <p:cBhvr>
                                        <p:cTn id="63" dur="3000" fill="hold"/>
                                        <p:tgtEl>
                                          <p:spTgt spid="48"/>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6" name="wheel3s.wav"/>
                                        </p:tgtEl>
                                      </p:cMediaNode>
                                    </p:audio>
                                  </p:subTnLst>
                                </p:cTn>
                              </p:par>
                            </p:childTnLst>
                          </p:cTn>
                        </p:par>
                      </p:childTnLst>
                    </p:cTn>
                  </p:par>
                  <p:par>
                    <p:cTn id="64" fill="hold">
                      <p:stCondLst>
                        <p:cond delay="indefinite"/>
                      </p:stCondLst>
                      <p:childTnLst>
                        <p:par>
                          <p:cTn id="65" fill="hold">
                            <p:stCondLst>
                              <p:cond delay="0"/>
                            </p:stCondLst>
                            <p:childTnLst>
                              <p:par>
                                <p:cTn id="66" presetID="8" presetClass="emph" presetSubtype="0" fill="hold" nodeType="clickEffect">
                                  <p:stCondLst>
                                    <p:cond delay="0"/>
                                  </p:stCondLst>
                                  <p:childTnLst>
                                    <p:animRot by="23340000">
                                      <p:cBhvr>
                                        <p:cTn id="67" dur="3000" fill="hold"/>
                                        <p:tgtEl>
                                          <p:spTgt spid="48"/>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6" name="wheel3s.wav"/>
                                        </p:tgtEl>
                                      </p:cMediaNode>
                                    </p:audio>
                                  </p:subTnLst>
                                </p:cTn>
                              </p:par>
                            </p:childTnLst>
                          </p:cTn>
                        </p:par>
                      </p:childTnLst>
                    </p:cTn>
                  </p:par>
                  <p:par>
                    <p:cTn id="68" fill="hold">
                      <p:stCondLst>
                        <p:cond delay="indefinite"/>
                      </p:stCondLst>
                      <p:childTnLst>
                        <p:par>
                          <p:cTn id="69" fill="hold">
                            <p:stCondLst>
                              <p:cond delay="0"/>
                            </p:stCondLst>
                            <p:childTnLst>
                              <p:par>
                                <p:cTn id="70" presetID="8" presetClass="emph" presetSubtype="0" fill="hold" nodeType="clickEffect">
                                  <p:stCondLst>
                                    <p:cond delay="0"/>
                                  </p:stCondLst>
                                  <p:childTnLst>
                                    <p:animRot by="78840000">
                                      <p:cBhvr>
                                        <p:cTn id="71" dur="3000" fill="hold"/>
                                        <p:tgtEl>
                                          <p:spTgt spid="48"/>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6" name="wheel3s.wav"/>
                                        </p:tgtEl>
                                      </p:cMediaNode>
                                    </p:audio>
                                  </p:subTnLst>
                                </p:cTn>
                              </p:par>
                            </p:childTnLst>
                          </p:cTn>
                        </p:par>
                      </p:childTnLst>
                    </p:cTn>
                  </p:par>
                  <p:par>
                    <p:cTn id="72" fill="hold">
                      <p:stCondLst>
                        <p:cond delay="indefinite"/>
                      </p:stCondLst>
                      <p:childTnLst>
                        <p:par>
                          <p:cTn id="73" fill="hold">
                            <p:stCondLst>
                              <p:cond delay="0"/>
                            </p:stCondLst>
                            <p:childTnLst>
                              <p:par>
                                <p:cTn id="74" presetID="8" presetClass="emph" presetSubtype="0" decel="50000" fill="hold" nodeType="clickEffect">
                                  <p:stCondLst>
                                    <p:cond delay="0"/>
                                  </p:stCondLst>
                                  <p:childTnLst>
                                    <p:animRot by="23940000">
                                      <p:cBhvr>
                                        <p:cTn id="75" dur="3000" fill="hold"/>
                                        <p:tgtEl>
                                          <p:spTgt spid="4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6" name="wheel3s.wav"/>
                                        </p:tgtEl>
                                      </p:cMediaNode>
                                    </p:audio>
                                  </p:subTnLst>
                                </p:cTn>
                              </p:par>
                            </p:childTnLst>
                          </p:cTn>
                        </p:par>
                      </p:childTnLst>
                    </p:cTn>
                  </p:par>
                  <p:par>
                    <p:cTn id="76" fill="hold">
                      <p:stCondLst>
                        <p:cond delay="indefinite"/>
                      </p:stCondLst>
                      <p:childTnLst>
                        <p:par>
                          <p:cTn id="77" fill="hold">
                            <p:stCondLst>
                              <p:cond delay="0"/>
                            </p:stCondLst>
                            <p:childTnLst>
                              <p:par>
                                <p:cTn id="78" presetID="8" presetClass="emph" presetSubtype="0" decel="50000" fill="hold" nodeType="clickEffect">
                                  <p:stCondLst>
                                    <p:cond delay="0"/>
                                  </p:stCondLst>
                                  <p:childTnLst>
                                    <p:animRot by="57600000">
                                      <p:cBhvr>
                                        <p:cTn id="79" dur="3000" fill="hold"/>
                                        <p:tgtEl>
                                          <p:spTgt spid="48"/>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51"/>
                    </p:tgtEl>
                  </p:cond>
                </p:stCondLst>
                <p:endSync evt="end" delay="0">
                  <p:rtn val="all"/>
                </p:endSync>
                <p:childTnLst>
                  <p:par>
                    <p:cTn id="81" fill="hold">
                      <p:stCondLst>
                        <p:cond delay="0"/>
                      </p:stCondLst>
                      <p:childTnLst>
                        <p:par>
                          <p:cTn id="82" fill="hold">
                            <p:stCondLst>
                              <p:cond delay="0"/>
                            </p:stCondLst>
                            <p:childTnLst>
                              <p:par>
                                <p:cTn id="83" presetID="8" presetClass="emph" presetSubtype="0" decel="50000" fill="hold" nodeType="clickEffect">
                                  <p:stCondLst>
                                    <p:cond delay="0"/>
                                  </p:stCondLst>
                                  <p:childTnLst>
                                    <p:animRot by="51300000">
                                      <p:cBhvr>
                                        <p:cTn id="84" dur="3000" fill="hold"/>
                                        <p:tgtEl>
                                          <p:spTgt spid="48"/>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6" name="wheel3s.wav"/>
                                        </p:tgtEl>
                                      </p:cMediaNode>
                                    </p:audio>
                                  </p:subTnLst>
                                </p:cTn>
                              </p:par>
                            </p:childTnLst>
                          </p:cTn>
                        </p:par>
                      </p:childTnLst>
                    </p:cTn>
                  </p:par>
                  <p:par>
                    <p:cTn id="85" fill="hold">
                      <p:stCondLst>
                        <p:cond delay="indefinite"/>
                      </p:stCondLst>
                      <p:childTnLst>
                        <p:par>
                          <p:cTn id="86" fill="hold">
                            <p:stCondLst>
                              <p:cond delay="0"/>
                            </p:stCondLst>
                            <p:childTnLst>
                              <p:par>
                                <p:cTn id="87" presetID="8" presetClass="emph" presetSubtype="0" decel="50000" fill="hold" nodeType="clickEffect">
                                  <p:stCondLst>
                                    <p:cond delay="0"/>
                                  </p:stCondLst>
                                  <p:childTnLst>
                                    <p:animRot by="23940000">
                                      <p:cBhvr>
                                        <p:cTn id="88" dur="3000" fill="hold"/>
                                        <p:tgtEl>
                                          <p:spTgt spid="48"/>
                                        </p:tgtEl>
                                        <p:attrNameLst>
                                          <p:attrName>r</p:attrName>
                                        </p:attrNameLst>
                                      </p:cBhvr>
                                    </p:animRot>
                                  </p:childTnLst>
                                  <p:subTnLst>
                                    <p:audio>
                                      <p:cMediaNode>
                                        <p:cTn display="0" masterRel="sameClick">
                                          <p:stCondLst>
                                            <p:cond evt="begin" delay="0">
                                              <p:tn val="87"/>
                                            </p:cond>
                                          </p:stCondLst>
                                          <p:endCondLst>
                                            <p:cond evt="onStopAudio" delay="0">
                                              <p:tgtEl>
                                                <p:sldTgt/>
                                              </p:tgtEl>
                                            </p:cond>
                                          </p:endCondLst>
                                        </p:cTn>
                                        <p:tgtEl>
                                          <p:sndTgt r:embed="rId6" name="wheel3s.wav"/>
                                        </p:tgtEl>
                                      </p:cMediaNode>
                                    </p:audio>
                                  </p:subTnLst>
                                </p:cTn>
                              </p:par>
                            </p:childTnLst>
                          </p:cTn>
                        </p:par>
                      </p:childTnLst>
                    </p:cTn>
                  </p:par>
                  <p:par>
                    <p:cTn id="89" fill="hold">
                      <p:stCondLst>
                        <p:cond delay="indefinite"/>
                      </p:stCondLst>
                      <p:childTnLst>
                        <p:par>
                          <p:cTn id="90" fill="hold">
                            <p:stCondLst>
                              <p:cond delay="0"/>
                            </p:stCondLst>
                            <p:childTnLst>
                              <p:par>
                                <p:cTn id="91" presetID="8" presetClass="emph" presetSubtype="0" decel="50000" fill="hold" nodeType="clickEffect">
                                  <p:stCondLst>
                                    <p:cond delay="0"/>
                                  </p:stCondLst>
                                  <p:childTnLst>
                                    <p:animRot by="96000000">
                                      <p:cBhvr>
                                        <p:cTn id="92" dur="3000" fill="hold"/>
                                        <p:tgtEl>
                                          <p:spTgt spid="48"/>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6" name="wheel3s.wav"/>
                                        </p:tgtEl>
                                      </p:cMediaNode>
                                    </p:audio>
                                  </p:subTnLst>
                                </p:cTn>
                              </p:par>
                            </p:childTnLst>
                          </p:cTn>
                        </p:par>
                      </p:childTnLst>
                    </p:cTn>
                  </p:par>
                  <p:par>
                    <p:cTn id="93" fill="hold">
                      <p:stCondLst>
                        <p:cond delay="indefinite"/>
                      </p:stCondLst>
                      <p:childTnLst>
                        <p:par>
                          <p:cTn id="94" fill="hold">
                            <p:stCondLst>
                              <p:cond delay="0"/>
                            </p:stCondLst>
                            <p:childTnLst>
                              <p:par>
                                <p:cTn id="95" presetID="8" presetClass="emph" presetSubtype="0" decel="50000" fill="hold" nodeType="clickEffect">
                                  <p:stCondLst>
                                    <p:cond delay="0"/>
                                  </p:stCondLst>
                                  <p:childTnLst>
                                    <p:animRot by="92100000">
                                      <p:cBhvr>
                                        <p:cTn id="96" dur="3000" fill="hold"/>
                                        <p:tgtEl>
                                          <p:spTgt spid="48"/>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6" name="wheel3s.wav"/>
                                        </p:tgtEl>
                                      </p:cMediaNode>
                                    </p:audio>
                                  </p:subTnLst>
                                </p:cTn>
                              </p:par>
                            </p:childTnLst>
                          </p:cTn>
                        </p:par>
                      </p:childTnLst>
                    </p:cTn>
                  </p:par>
                  <p:par>
                    <p:cTn id="97" fill="hold">
                      <p:stCondLst>
                        <p:cond delay="indefinite"/>
                      </p:stCondLst>
                      <p:childTnLst>
                        <p:par>
                          <p:cTn id="98" fill="hold">
                            <p:stCondLst>
                              <p:cond delay="0"/>
                            </p:stCondLst>
                            <p:childTnLst>
                              <p:par>
                                <p:cTn id="99" presetID="8" presetClass="emph" presetSubtype="0" fill="hold" nodeType="clickEffect">
                                  <p:stCondLst>
                                    <p:cond delay="0"/>
                                  </p:stCondLst>
                                  <p:childTnLst>
                                    <p:animRot by="43200000">
                                      <p:cBhvr>
                                        <p:cTn id="100" dur="3000" fill="hold"/>
                                        <p:tgtEl>
                                          <p:spTgt spid="48"/>
                                        </p:tgtEl>
                                        <p:attrNameLst>
                                          <p:attrName>r</p:attrName>
                                        </p:attrNameLst>
                                      </p:cBhvr>
                                    </p:animRot>
                                  </p:childTnLst>
                                  <p:subTnLst>
                                    <p:audio>
                                      <p:cMediaNode>
                                        <p:cTn display="0" masterRel="sameClick">
                                          <p:stCondLst>
                                            <p:cond evt="begin" delay="0">
                                              <p:tn val="99"/>
                                            </p:cond>
                                          </p:stCondLst>
                                          <p:endCondLst>
                                            <p:cond evt="onStopAudio" delay="0">
                                              <p:tgtEl>
                                                <p:sldTgt/>
                                              </p:tgtEl>
                                            </p:cond>
                                          </p:endCondLst>
                                        </p:cTn>
                                        <p:tgtEl>
                                          <p:sndTgt r:embed="rId6" name="wheel3s.wav"/>
                                        </p:tgtEl>
                                      </p:cMediaNode>
                                    </p:audio>
                                  </p:subTnLst>
                                </p:cTn>
                              </p:par>
                            </p:childTnLst>
                          </p:cTn>
                        </p:par>
                      </p:childTnLst>
                    </p:cTn>
                  </p:par>
                  <p:par>
                    <p:cTn id="101" fill="hold">
                      <p:stCondLst>
                        <p:cond delay="indefinite"/>
                      </p:stCondLst>
                      <p:childTnLst>
                        <p:par>
                          <p:cTn id="102" fill="hold">
                            <p:stCondLst>
                              <p:cond delay="0"/>
                            </p:stCondLst>
                            <p:childTnLst>
                              <p:par>
                                <p:cTn id="103" presetID="8" presetClass="emph" presetSubtype="0" fill="hold" nodeType="clickEffect">
                                  <p:stCondLst>
                                    <p:cond delay="0"/>
                                  </p:stCondLst>
                                  <p:childTnLst>
                                    <p:animRot by="49440000">
                                      <p:cBhvr>
                                        <p:cTn id="104" dur="3000" fill="hold"/>
                                        <p:tgtEl>
                                          <p:spTgt spid="48"/>
                                        </p:tgtEl>
                                        <p:attrNameLst>
                                          <p:attrName>r</p:attrName>
                                        </p:attrNameLst>
                                      </p:cBhvr>
                                    </p:animRot>
                                  </p:childTnLst>
                                  <p:subTnLst>
                                    <p:audio>
                                      <p:cMediaNode>
                                        <p:cTn display="0" masterRel="sameClick">
                                          <p:stCondLst>
                                            <p:cond evt="begin" delay="0">
                                              <p:tn val="103"/>
                                            </p:cond>
                                          </p:stCondLst>
                                          <p:endCondLst>
                                            <p:cond evt="onStopAudio" delay="0">
                                              <p:tgtEl>
                                                <p:sldTgt/>
                                              </p:tgtEl>
                                            </p:cond>
                                          </p:endCondLst>
                                        </p:cTn>
                                        <p:tgtEl>
                                          <p:sndTgt r:embed="rId6" name="wheel3s.wav"/>
                                        </p:tgtEl>
                                      </p:cMediaNode>
                                    </p:audio>
                                  </p:subTnLst>
                                </p:cTn>
                              </p:par>
                            </p:childTnLst>
                          </p:cTn>
                        </p:par>
                      </p:childTnLst>
                    </p:cTn>
                  </p:par>
                  <p:par>
                    <p:cTn id="105" fill="hold">
                      <p:stCondLst>
                        <p:cond delay="indefinite"/>
                      </p:stCondLst>
                      <p:childTnLst>
                        <p:par>
                          <p:cTn id="106" fill="hold">
                            <p:stCondLst>
                              <p:cond delay="0"/>
                            </p:stCondLst>
                            <p:childTnLst>
                              <p:par>
                                <p:cTn id="107" presetID="8" presetClass="emph" presetSubtype="0" fill="hold" nodeType="clickEffect">
                                  <p:stCondLst>
                                    <p:cond delay="0"/>
                                  </p:stCondLst>
                                  <p:childTnLst>
                                    <p:animRot by="87000000">
                                      <p:cBhvr>
                                        <p:cTn id="108" dur="3000" fill="hold"/>
                                        <p:tgtEl>
                                          <p:spTgt spid="48"/>
                                        </p:tgtEl>
                                        <p:attrNameLst>
                                          <p:attrName>r</p:attrName>
                                        </p:attrNameLst>
                                      </p:cBhvr>
                                    </p:animRot>
                                  </p:childTnLst>
                                  <p:subTnLst>
                                    <p:audio>
                                      <p:cMediaNode>
                                        <p:cTn display="0" masterRel="sameClick">
                                          <p:stCondLst>
                                            <p:cond evt="begin" delay="0">
                                              <p:tn val="107"/>
                                            </p:cond>
                                          </p:stCondLst>
                                          <p:endCondLst>
                                            <p:cond evt="onStopAudio" delay="0">
                                              <p:tgtEl>
                                                <p:sldTgt/>
                                              </p:tgtEl>
                                            </p:cond>
                                          </p:endCondLst>
                                        </p:cTn>
                                        <p:tgtEl>
                                          <p:sndTgt r:embed="rId6" name="wheel3s.wav"/>
                                        </p:tgtEl>
                                      </p:cMediaNode>
                                    </p:audio>
                                  </p:subTnLst>
                                </p:cTn>
                              </p:par>
                            </p:childTnLst>
                          </p:cTn>
                        </p:par>
                      </p:childTnLst>
                    </p:cTn>
                  </p:par>
                  <p:par>
                    <p:cTn id="109" fill="hold">
                      <p:stCondLst>
                        <p:cond delay="indefinite"/>
                      </p:stCondLst>
                      <p:childTnLst>
                        <p:par>
                          <p:cTn id="110" fill="hold">
                            <p:stCondLst>
                              <p:cond delay="0"/>
                            </p:stCondLst>
                            <p:childTnLst>
                              <p:par>
                                <p:cTn id="111" presetID="8" presetClass="emph" presetSubtype="0" decel="50000" fill="hold" nodeType="clickEffect">
                                  <p:stCondLst>
                                    <p:cond delay="0"/>
                                  </p:stCondLst>
                                  <p:childTnLst>
                                    <p:animRot by="46200000">
                                      <p:cBhvr>
                                        <p:cTn id="112" dur="3000" fill="hold"/>
                                        <p:tgtEl>
                                          <p:spTgt spid="48"/>
                                        </p:tgtEl>
                                        <p:attrNameLst>
                                          <p:attrName>r</p:attrName>
                                        </p:attrNameLst>
                                      </p:cBhvr>
                                    </p:animRot>
                                  </p:childTnLst>
                                  <p:subTnLst>
                                    <p:audio>
                                      <p:cMediaNode>
                                        <p:cTn display="0" masterRel="sameClick">
                                          <p:stCondLst>
                                            <p:cond evt="begin" delay="0">
                                              <p:tn val="111"/>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52"/>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decel="50000" fill="hold" nodeType="clickEffect">
                                  <p:stCondLst>
                                    <p:cond delay="0"/>
                                  </p:stCondLst>
                                  <p:childTnLst>
                                    <p:animRot by="50940000">
                                      <p:cBhvr>
                                        <p:cTn id="117" dur="3000" fill="hold"/>
                                        <p:tgtEl>
                                          <p:spTgt spid="48"/>
                                        </p:tgtEl>
                                        <p:attrNameLst>
                                          <p:attrName>r</p:attrName>
                                        </p:attrNameLst>
                                      </p:cBhvr>
                                    </p:animRot>
                                  </p:childTnLst>
                                  <p:subTnLst>
                                    <p:audio>
                                      <p:cMediaNode>
                                        <p:cTn display="0" masterRel="sameClick">
                                          <p:stCondLst>
                                            <p:cond evt="begin" delay="0">
                                              <p:tn val="116"/>
                                            </p:cond>
                                          </p:stCondLst>
                                          <p:endCondLst>
                                            <p:cond evt="onStopAudio" delay="0">
                                              <p:tgtEl>
                                                <p:sldTgt/>
                                              </p:tgtEl>
                                            </p:cond>
                                          </p:endCondLst>
                                        </p:cTn>
                                        <p:tgtEl>
                                          <p:sndTgt r:embed="rId6" name="wheel3s.wav"/>
                                        </p:tgtEl>
                                      </p:cMediaNode>
                                    </p:audio>
                                  </p:subTnLst>
                                </p:cTn>
                              </p:par>
                            </p:childTnLst>
                          </p:cTn>
                        </p:par>
                      </p:childTnLst>
                    </p:cTn>
                  </p:par>
                  <p:par>
                    <p:cTn id="118" fill="hold">
                      <p:stCondLst>
                        <p:cond delay="indefinite"/>
                      </p:stCondLst>
                      <p:childTnLst>
                        <p:par>
                          <p:cTn id="119" fill="hold">
                            <p:stCondLst>
                              <p:cond delay="0"/>
                            </p:stCondLst>
                            <p:childTnLst>
                              <p:par>
                                <p:cTn id="120" presetID="8" presetClass="emph" presetSubtype="0" decel="50000" fill="hold" nodeType="clickEffect">
                                  <p:stCondLst>
                                    <p:cond delay="0"/>
                                  </p:stCondLst>
                                  <p:childTnLst>
                                    <p:animRot by="45300000">
                                      <p:cBhvr>
                                        <p:cTn id="121" dur="3000" fill="hold"/>
                                        <p:tgtEl>
                                          <p:spTgt spid="48"/>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6" name="wheel3s.wav"/>
                                        </p:tgtEl>
                                      </p:cMediaNode>
                                    </p:audio>
                                  </p:subTnLst>
                                </p:cTn>
                              </p:par>
                            </p:childTnLst>
                          </p:cTn>
                        </p:par>
                      </p:childTnLst>
                    </p:cTn>
                  </p:par>
                  <p:par>
                    <p:cTn id="122" fill="hold">
                      <p:stCondLst>
                        <p:cond delay="indefinite"/>
                      </p:stCondLst>
                      <p:childTnLst>
                        <p:par>
                          <p:cTn id="123" fill="hold">
                            <p:stCondLst>
                              <p:cond delay="0"/>
                            </p:stCondLst>
                            <p:childTnLst>
                              <p:par>
                                <p:cTn id="124" presetID="8" presetClass="emph" presetSubtype="0" decel="50000" fill="hold" nodeType="clickEffect">
                                  <p:stCondLst>
                                    <p:cond delay="0"/>
                                  </p:stCondLst>
                                  <p:childTnLst>
                                    <p:animRot by="56400000">
                                      <p:cBhvr>
                                        <p:cTn id="125" dur="3000" fill="hold"/>
                                        <p:tgtEl>
                                          <p:spTgt spid="48"/>
                                        </p:tgtEl>
                                        <p:attrNameLst>
                                          <p:attrName>r</p:attrName>
                                        </p:attrNameLst>
                                      </p:cBhvr>
                                    </p:animRot>
                                  </p:childTnLst>
                                  <p:subTnLst>
                                    <p:audio>
                                      <p:cMediaNode>
                                        <p:cTn display="0" masterRel="sameClick">
                                          <p:stCondLst>
                                            <p:cond evt="begin" delay="0">
                                              <p:tn val="124"/>
                                            </p:cond>
                                          </p:stCondLst>
                                          <p:endCondLst>
                                            <p:cond evt="onStopAudio" delay="0">
                                              <p:tgtEl>
                                                <p:sldTgt/>
                                              </p:tgtEl>
                                            </p:cond>
                                          </p:endCondLst>
                                        </p:cTn>
                                        <p:tgtEl>
                                          <p:sndTgt r:embed="rId6" name="wheel3s.wav"/>
                                        </p:tgtEl>
                                      </p:cMediaNode>
                                    </p:audio>
                                  </p:subTnLst>
                                </p:cTn>
                              </p:par>
                            </p:childTnLst>
                          </p:cTn>
                        </p:par>
                      </p:childTnLst>
                    </p:cTn>
                  </p:par>
                  <p:par>
                    <p:cTn id="126" fill="hold">
                      <p:stCondLst>
                        <p:cond delay="indefinite"/>
                      </p:stCondLst>
                      <p:childTnLst>
                        <p:par>
                          <p:cTn id="127" fill="hold">
                            <p:stCondLst>
                              <p:cond delay="0"/>
                            </p:stCondLst>
                            <p:childTnLst>
                              <p:par>
                                <p:cTn id="128" presetID="8" presetClass="emph" presetSubtype="0" decel="50000" fill="hold" nodeType="clickEffect">
                                  <p:stCondLst>
                                    <p:cond delay="0"/>
                                  </p:stCondLst>
                                  <p:childTnLst>
                                    <p:animRot by="51600000">
                                      <p:cBhvr>
                                        <p:cTn id="129" dur="3000" fill="hold"/>
                                        <p:tgtEl>
                                          <p:spTgt spid="48"/>
                                        </p:tgtEl>
                                        <p:attrNameLst>
                                          <p:attrName>r</p:attrName>
                                        </p:attrNameLst>
                                      </p:cBhvr>
                                    </p:animRot>
                                  </p:childTnLst>
                                  <p:subTnLst>
                                    <p:audio>
                                      <p:cMediaNode>
                                        <p:cTn display="0" masterRel="sameClick">
                                          <p:stCondLst>
                                            <p:cond evt="begin" delay="0">
                                              <p:tn val="128"/>
                                            </p:cond>
                                          </p:stCondLst>
                                          <p:endCondLst>
                                            <p:cond evt="onStopAudio" delay="0">
                                              <p:tgtEl>
                                                <p:sldTgt/>
                                              </p:tgtEl>
                                            </p:cond>
                                          </p:endCondLst>
                                        </p:cTn>
                                        <p:tgtEl>
                                          <p:sndTgt r:embed="rId6" name="wheel3s.wav"/>
                                        </p:tgtEl>
                                      </p:cMediaNode>
                                    </p:audio>
                                  </p:subTnLst>
                                </p:cTn>
                              </p:par>
                            </p:childTnLst>
                          </p:cTn>
                        </p:par>
                      </p:childTnLst>
                    </p:cTn>
                  </p:par>
                  <p:par>
                    <p:cTn id="130" fill="hold">
                      <p:stCondLst>
                        <p:cond delay="indefinite"/>
                      </p:stCondLst>
                      <p:childTnLst>
                        <p:par>
                          <p:cTn id="131" fill="hold">
                            <p:stCondLst>
                              <p:cond delay="0"/>
                            </p:stCondLst>
                            <p:childTnLst>
                              <p:par>
                                <p:cTn id="132" presetID="8" presetClass="emph" presetSubtype="0" decel="50000" fill="hold" nodeType="clickEffect">
                                  <p:stCondLst>
                                    <p:cond delay="0"/>
                                  </p:stCondLst>
                                  <p:childTnLst>
                                    <p:animRot by="54660000">
                                      <p:cBhvr>
                                        <p:cTn id="133" dur="3000" fill="hold"/>
                                        <p:tgtEl>
                                          <p:spTgt spid="48"/>
                                        </p:tgtEl>
                                        <p:attrNameLst>
                                          <p:attrName>r</p:attrName>
                                        </p:attrNameLst>
                                      </p:cBhvr>
                                    </p:animRot>
                                  </p:childTnLst>
                                  <p:subTnLst>
                                    <p:audio>
                                      <p:cMediaNode>
                                        <p:cTn display="0" masterRel="sameClick">
                                          <p:stCondLst>
                                            <p:cond evt="begin" delay="0">
                                              <p:tn val="132"/>
                                            </p:cond>
                                          </p:stCondLst>
                                          <p:endCondLst>
                                            <p:cond evt="onStopAudio" delay="0">
                                              <p:tgtEl>
                                                <p:sldTgt/>
                                              </p:tgtEl>
                                            </p:cond>
                                          </p:endCondLst>
                                        </p:cTn>
                                        <p:tgtEl>
                                          <p:sndTgt r:embed="rId6" name="wheel3s.wav"/>
                                        </p:tgtEl>
                                      </p:cMediaNode>
                                    </p:audio>
                                  </p:subTnLst>
                                </p:cTn>
                              </p:par>
                            </p:childTnLst>
                          </p:cTn>
                        </p:par>
                      </p:childTnLst>
                    </p:cTn>
                  </p:par>
                  <p:par>
                    <p:cTn id="134" fill="hold">
                      <p:stCondLst>
                        <p:cond delay="indefinite"/>
                      </p:stCondLst>
                      <p:childTnLst>
                        <p:par>
                          <p:cTn id="135" fill="hold">
                            <p:stCondLst>
                              <p:cond delay="0"/>
                            </p:stCondLst>
                            <p:childTnLst>
                              <p:par>
                                <p:cTn id="136" presetID="8" presetClass="emph" presetSubtype="0" fill="hold" nodeType="clickEffect">
                                  <p:stCondLst>
                                    <p:cond delay="0"/>
                                  </p:stCondLst>
                                  <p:childTnLst>
                                    <p:animRot by="28920000">
                                      <p:cBhvr>
                                        <p:cTn id="137" dur="3000" fill="hold"/>
                                        <p:tgtEl>
                                          <p:spTgt spid="48"/>
                                        </p:tgtEl>
                                        <p:attrNameLst>
                                          <p:attrName>r</p:attrName>
                                        </p:attrNameLst>
                                      </p:cBhvr>
                                    </p:animRot>
                                  </p:childTnLst>
                                  <p:subTnLst>
                                    <p:audio>
                                      <p:cMediaNode>
                                        <p:cTn display="0" masterRel="sameClick">
                                          <p:stCondLst>
                                            <p:cond evt="begin" delay="0">
                                              <p:tn val="136"/>
                                            </p:cond>
                                          </p:stCondLst>
                                          <p:endCondLst>
                                            <p:cond evt="onStopAudio" delay="0">
                                              <p:tgtEl>
                                                <p:sldTgt/>
                                              </p:tgtEl>
                                            </p:cond>
                                          </p:endCondLst>
                                        </p:cTn>
                                        <p:tgtEl>
                                          <p:sndTgt r:embed="rId6" name="wheel3s.wav"/>
                                        </p:tgtEl>
                                      </p:cMediaNode>
                                    </p:audio>
                                  </p:subTnLst>
                                </p:cTn>
                              </p:par>
                            </p:childTnLst>
                          </p:cTn>
                        </p:par>
                      </p:childTnLst>
                    </p:cTn>
                  </p:par>
                  <p:par>
                    <p:cTn id="138" fill="hold">
                      <p:stCondLst>
                        <p:cond delay="indefinite"/>
                      </p:stCondLst>
                      <p:childTnLst>
                        <p:par>
                          <p:cTn id="139" fill="hold">
                            <p:stCondLst>
                              <p:cond delay="0"/>
                            </p:stCondLst>
                            <p:childTnLst>
                              <p:par>
                                <p:cTn id="140" presetID="8" presetClass="emph" presetSubtype="0" fill="hold" nodeType="clickEffect">
                                  <p:stCondLst>
                                    <p:cond delay="0"/>
                                  </p:stCondLst>
                                  <p:childTnLst>
                                    <p:animRot by="45660000">
                                      <p:cBhvr>
                                        <p:cTn id="141" dur="3000" fill="hold"/>
                                        <p:tgtEl>
                                          <p:spTgt spid="48"/>
                                        </p:tgtEl>
                                        <p:attrNameLst>
                                          <p:attrName>r</p:attrName>
                                        </p:attrNameLst>
                                      </p:cBhvr>
                                    </p:animRot>
                                  </p:childTnLst>
                                  <p:subTnLst>
                                    <p:audio>
                                      <p:cMediaNode>
                                        <p:cTn display="0" masterRel="sameClick">
                                          <p:stCondLst>
                                            <p:cond evt="begin" delay="0">
                                              <p:tn val="140"/>
                                            </p:cond>
                                          </p:stCondLst>
                                          <p:endCondLst>
                                            <p:cond evt="onStopAudio" delay="0">
                                              <p:tgtEl>
                                                <p:sldTgt/>
                                              </p:tgtEl>
                                            </p:cond>
                                          </p:endCondLst>
                                        </p:cTn>
                                        <p:tgtEl>
                                          <p:sndTgt r:embed="rId6" name="wheel3s.wav"/>
                                        </p:tgtEl>
                                      </p:cMediaNode>
                                    </p:audio>
                                  </p:subTnLst>
                                </p:cTn>
                              </p:par>
                            </p:childTnLst>
                          </p:cTn>
                        </p:par>
                      </p:childTnLst>
                    </p:cTn>
                  </p:par>
                  <p:par>
                    <p:cTn id="142" fill="hold">
                      <p:stCondLst>
                        <p:cond delay="indefinite"/>
                      </p:stCondLst>
                      <p:childTnLst>
                        <p:par>
                          <p:cTn id="143" fill="hold">
                            <p:stCondLst>
                              <p:cond delay="0"/>
                            </p:stCondLst>
                            <p:childTnLst>
                              <p:par>
                                <p:cTn id="144" presetID="8" presetClass="emph" presetSubtype="0" fill="hold" nodeType="clickEffect">
                                  <p:stCondLst>
                                    <p:cond delay="0"/>
                                  </p:stCondLst>
                                  <p:childTnLst>
                                    <p:animRot by="63480000">
                                      <p:cBhvr>
                                        <p:cTn id="145" dur="3000" fill="hold"/>
                                        <p:tgtEl>
                                          <p:spTgt spid="48"/>
                                        </p:tgtEl>
                                        <p:attrNameLst>
                                          <p:attrName>r</p:attrName>
                                        </p:attrNameLst>
                                      </p:cBhvr>
                                    </p:animRot>
                                  </p:childTnLst>
                                  <p:subTnLst>
                                    <p:audio>
                                      <p:cMediaNode>
                                        <p:cTn display="0" masterRel="sameClick">
                                          <p:stCondLst>
                                            <p:cond evt="begin" delay="0">
                                              <p:tn val="144"/>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2"/>
                  </p:tgtEl>
                </p:cond>
              </p:nextCondLst>
            </p:seq>
            <p:seq concurrent="1" nextAc="seek">
              <p:cTn id="146" restart="whenNotActive" fill="hold" evtFilter="cancelBubble" nodeType="interactiveSeq">
                <p:stCondLst>
                  <p:cond evt="onClick" delay="0">
                    <p:tgtEl>
                      <p:spTgt spid="53"/>
                    </p:tgtEl>
                  </p:cond>
                </p:stCondLst>
                <p:endSync evt="end" delay="0">
                  <p:rtn val="all"/>
                </p:endSync>
                <p:childTnLst>
                  <p:par>
                    <p:cTn id="147" fill="hold">
                      <p:stCondLst>
                        <p:cond delay="0"/>
                      </p:stCondLst>
                      <p:childTnLst>
                        <p:par>
                          <p:cTn id="148" fill="hold">
                            <p:stCondLst>
                              <p:cond delay="0"/>
                            </p:stCondLst>
                            <p:childTnLst>
                              <p:par>
                                <p:cTn id="149" presetID="8" presetClass="emph" presetSubtype="0" fill="hold" nodeType="clickEffect">
                                  <p:stCondLst>
                                    <p:cond delay="0"/>
                                  </p:stCondLst>
                                  <p:childTnLst>
                                    <p:animRot by="47520000">
                                      <p:cBhvr>
                                        <p:cTn id="150" dur="3000" fill="hold"/>
                                        <p:tgtEl>
                                          <p:spTgt spid="48"/>
                                        </p:tgtEl>
                                        <p:attrNameLst>
                                          <p:attrName>r</p:attrName>
                                        </p:attrNameLst>
                                      </p:cBhvr>
                                    </p:animRot>
                                  </p:childTnLst>
                                  <p:subTnLst>
                                    <p:audio>
                                      <p:cMediaNode>
                                        <p:cTn display="0" masterRel="sameClick">
                                          <p:stCondLst>
                                            <p:cond evt="begin" delay="0">
                                              <p:tn val="149"/>
                                            </p:cond>
                                          </p:stCondLst>
                                          <p:endCondLst>
                                            <p:cond evt="onStopAudio" delay="0">
                                              <p:tgtEl>
                                                <p:sldTgt/>
                                              </p:tgtEl>
                                            </p:cond>
                                          </p:endCondLst>
                                        </p:cTn>
                                        <p:tgtEl>
                                          <p:sndTgt r:embed="rId6" name="wheel3s.wav"/>
                                        </p:tgtEl>
                                      </p:cMediaNode>
                                    </p:audio>
                                  </p:subTnLst>
                                </p:cTn>
                              </p:par>
                            </p:childTnLst>
                          </p:cTn>
                        </p:par>
                      </p:childTnLst>
                    </p:cTn>
                  </p:par>
                  <p:par>
                    <p:cTn id="151" fill="hold">
                      <p:stCondLst>
                        <p:cond delay="indefinite"/>
                      </p:stCondLst>
                      <p:childTnLst>
                        <p:par>
                          <p:cTn id="152" fill="hold">
                            <p:stCondLst>
                              <p:cond delay="0"/>
                            </p:stCondLst>
                            <p:childTnLst>
                              <p:par>
                                <p:cTn id="153" presetID="8" presetClass="emph" presetSubtype="0" decel="50000" fill="hold" nodeType="clickEffect">
                                  <p:stCondLst>
                                    <p:cond delay="0"/>
                                  </p:stCondLst>
                                  <p:childTnLst>
                                    <p:animRot by="34260000">
                                      <p:cBhvr>
                                        <p:cTn id="154" dur="3000" fill="hold"/>
                                        <p:tgtEl>
                                          <p:spTgt spid="48"/>
                                        </p:tgtEl>
                                        <p:attrNameLst>
                                          <p:attrName>r</p:attrName>
                                        </p:attrNameLst>
                                      </p:cBhvr>
                                    </p:animRot>
                                  </p:childTnLst>
                                  <p:subTnLst>
                                    <p:audio>
                                      <p:cMediaNode>
                                        <p:cTn display="0" masterRel="sameClick">
                                          <p:stCondLst>
                                            <p:cond evt="begin" delay="0">
                                              <p:tn val="153"/>
                                            </p:cond>
                                          </p:stCondLst>
                                          <p:endCondLst>
                                            <p:cond evt="onStopAudio" delay="0">
                                              <p:tgtEl>
                                                <p:sldTgt/>
                                              </p:tgtEl>
                                            </p:cond>
                                          </p:endCondLst>
                                        </p:cTn>
                                        <p:tgtEl>
                                          <p:sndTgt r:embed="rId6" name="wheel3s.wav"/>
                                        </p:tgtEl>
                                      </p:cMediaNode>
                                    </p:audio>
                                  </p:subTnLst>
                                </p:cTn>
                              </p:par>
                            </p:childTnLst>
                          </p:cTn>
                        </p:par>
                      </p:childTnLst>
                    </p:cTn>
                  </p:par>
                  <p:par>
                    <p:cTn id="155" fill="hold">
                      <p:stCondLst>
                        <p:cond delay="indefinite"/>
                      </p:stCondLst>
                      <p:childTnLst>
                        <p:par>
                          <p:cTn id="156" fill="hold">
                            <p:stCondLst>
                              <p:cond delay="0"/>
                            </p:stCondLst>
                            <p:childTnLst>
                              <p:par>
                                <p:cTn id="157" presetID="8" presetClass="emph" presetSubtype="0" decel="50000" fill="hold" nodeType="clickEffect">
                                  <p:stCondLst>
                                    <p:cond delay="0"/>
                                  </p:stCondLst>
                                  <p:childTnLst>
                                    <p:animRot by="144780000">
                                      <p:cBhvr>
                                        <p:cTn id="158" dur="3000" fill="hold"/>
                                        <p:tgtEl>
                                          <p:spTgt spid="48"/>
                                        </p:tgtEl>
                                        <p:attrNameLst>
                                          <p:attrName>r</p:attrName>
                                        </p:attrNameLst>
                                      </p:cBhvr>
                                    </p:animRot>
                                  </p:childTnLst>
                                  <p:subTnLst>
                                    <p:audio>
                                      <p:cMediaNode>
                                        <p:cTn display="0" masterRel="sameClick">
                                          <p:stCondLst>
                                            <p:cond evt="begin" delay="0">
                                              <p:tn val="157"/>
                                            </p:cond>
                                          </p:stCondLst>
                                          <p:endCondLst>
                                            <p:cond evt="onStopAudio" delay="0">
                                              <p:tgtEl>
                                                <p:sldTgt/>
                                              </p:tgtEl>
                                            </p:cond>
                                          </p:endCondLst>
                                        </p:cTn>
                                        <p:tgtEl>
                                          <p:sndTgt r:embed="rId6" name="wheel3s.wav"/>
                                        </p:tgtEl>
                                      </p:cMediaNode>
                                    </p:audio>
                                  </p:subTnLst>
                                </p:cTn>
                              </p:par>
                            </p:childTnLst>
                          </p:cTn>
                        </p:par>
                      </p:childTnLst>
                    </p:cTn>
                  </p:par>
                  <p:par>
                    <p:cTn id="159" fill="hold">
                      <p:stCondLst>
                        <p:cond delay="indefinite"/>
                      </p:stCondLst>
                      <p:childTnLst>
                        <p:par>
                          <p:cTn id="160" fill="hold">
                            <p:stCondLst>
                              <p:cond delay="0"/>
                            </p:stCondLst>
                            <p:childTnLst>
                              <p:par>
                                <p:cTn id="161" presetID="8" presetClass="emph" presetSubtype="0" decel="50000" fill="hold" nodeType="clickEffect">
                                  <p:stCondLst>
                                    <p:cond delay="0"/>
                                  </p:stCondLst>
                                  <p:childTnLst>
                                    <p:animRot by="59520000">
                                      <p:cBhvr>
                                        <p:cTn id="162" dur="3000" fill="hold"/>
                                        <p:tgtEl>
                                          <p:spTgt spid="48"/>
                                        </p:tgtEl>
                                        <p:attrNameLst>
                                          <p:attrName>r</p:attrName>
                                        </p:attrNameLst>
                                      </p:cBhvr>
                                    </p:animRot>
                                  </p:childTnLst>
                                  <p:subTnLst>
                                    <p:audio>
                                      <p:cMediaNode>
                                        <p:cTn display="0" masterRel="sameClick">
                                          <p:stCondLst>
                                            <p:cond evt="begin" delay="0">
                                              <p:tn val="161"/>
                                            </p:cond>
                                          </p:stCondLst>
                                          <p:endCondLst>
                                            <p:cond evt="onStopAudio" delay="0">
                                              <p:tgtEl>
                                                <p:sldTgt/>
                                              </p:tgtEl>
                                            </p:cond>
                                          </p:endCondLst>
                                        </p:cTn>
                                        <p:tgtEl>
                                          <p:sndTgt r:embed="rId6" name="wheel3s.wav"/>
                                        </p:tgtEl>
                                      </p:cMediaNode>
                                    </p:audio>
                                  </p:subTnLst>
                                </p:cTn>
                              </p:par>
                            </p:childTnLst>
                          </p:cTn>
                        </p:par>
                      </p:childTnLst>
                    </p:cTn>
                  </p:par>
                  <p:par>
                    <p:cTn id="163" fill="hold">
                      <p:stCondLst>
                        <p:cond delay="indefinite"/>
                      </p:stCondLst>
                      <p:childTnLst>
                        <p:par>
                          <p:cTn id="164" fill="hold">
                            <p:stCondLst>
                              <p:cond delay="0"/>
                            </p:stCondLst>
                            <p:childTnLst>
                              <p:par>
                                <p:cTn id="165" presetID="8" presetClass="emph" presetSubtype="0" decel="50000" fill="hold" nodeType="clickEffect">
                                  <p:stCondLst>
                                    <p:cond delay="0"/>
                                  </p:stCondLst>
                                  <p:childTnLst>
                                    <p:animRot by="62400000">
                                      <p:cBhvr>
                                        <p:cTn id="166" dur="3000" fill="hold"/>
                                        <p:tgtEl>
                                          <p:spTgt spid="48"/>
                                        </p:tgtEl>
                                        <p:attrNameLst>
                                          <p:attrName>r</p:attrName>
                                        </p:attrNameLst>
                                      </p:cBhvr>
                                    </p:animRot>
                                  </p:childTnLst>
                                  <p:subTnLst>
                                    <p:audio>
                                      <p:cMediaNode>
                                        <p:cTn display="0" masterRel="sameClick">
                                          <p:stCondLst>
                                            <p:cond evt="begin" delay="0">
                                              <p:tn val="165"/>
                                            </p:cond>
                                          </p:stCondLst>
                                          <p:endCondLst>
                                            <p:cond evt="onStopAudio" delay="0">
                                              <p:tgtEl>
                                                <p:sldTgt/>
                                              </p:tgtEl>
                                            </p:cond>
                                          </p:endCondLst>
                                        </p:cTn>
                                        <p:tgtEl>
                                          <p:sndTgt r:embed="rId6" name="wheel3s.wav"/>
                                        </p:tgtEl>
                                      </p:cMediaNode>
                                    </p:audio>
                                  </p:subTnLst>
                                </p:cTn>
                              </p:par>
                            </p:childTnLst>
                          </p:cTn>
                        </p:par>
                      </p:childTnLst>
                    </p:cTn>
                  </p:par>
                  <p:par>
                    <p:cTn id="167" fill="hold">
                      <p:stCondLst>
                        <p:cond delay="indefinite"/>
                      </p:stCondLst>
                      <p:childTnLst>
                        <p:par>
                          <p:cTn id="168" fill="hold">
                            <p:stCondLst>
                              <p:cond delay="0"/>
                            </p:stCondLst>
                            <p:childTnLst>
                              <p:par>
                                <p:cTn id="169" presetID="8" presetClass="emph" presetSubtype="0" fill="hold" nodeType="clickEffect">
                                  <p:stCondLst>
                                    <p:cond delay="0"/>
                                  </p:stCondLst>
                                  <p:childTnLst>
                                    <p:animRot by="22080000">
                                      <p:cBhvr>
                                        <p:cTn id="170" dur="3000" fill="hold"/>
                                        <p:tgtEl>
                                          <p:spTgt spid="48"/>
                                        </p:tgtEl>
                                        <p:attrNameLst>
                                          <p:attrName>r</p:attrName>
                                        </p:attrNameLst>
                                      </p:cBhvr>
                                    </p:animRot>
                                  </p:childTnLst>
                                  <p:subTnLst>
                                    <p:audio>
                                      <p:cMediaNode>
                                        <p:cTn display="0" masterRel="sameClick">
                                          <p:stCondLst>
                                            <p:cond evt="begin" delay="0">
                                              <p:tn val="169"/>
                                            </p:cond>
                                          </p:stCondLst>
                                          <p:endCondLst>
                                            <p:cond evt="onStopAudio" delay="0">
                                              <p:tgtEl>
                                                <p:sldTgt/>
                                              </p:tgtEl>
                                            </p:cond>
                                          </p:endCondLst>
                                        </p:cTn>
                                        <p:tgtEl>
                                          <p:sndTgt r:embed="rId6" name="wheel3s.wav"/>
                                        </p:tgtEl>
                                      </p:cMediaNode>
                                    </p:audio>
                                  </p:subTnLst>
                                </p:cTn>
                              </p:par>
                            </p:childTnLst>
                          </p:cTn>
                        </p:par>
                      </p:childTnLst>
                    </p:cTn>
                  </p:par>
                  <p:par>
                    <p:cTn id="171" fill="hold">
                      <p:stCondLst>
                        <p:cond delay="indefinite"/>
                      </p:stCondLst>
                      <p:childTnLst>
                        <p:par>
                          <p:cTn id="172" fill="hold">
                            <p:stCondLst>
                              <p:cond delay="0"/>
                            </p:stCondLst>
                            <p:childTnLst>
                              <p:par>
                                <p:cTn id="173" presetID="8" presetClass="emph" presetSubtype="0" fill="hold" nodeType="clickEffect">
                                  <p:stCondLst>
                                    <p:cond delay="0"/>
                                  </p:stCondLst>
                                  <p:childTnLst>
                                    <p:animRot by="50580000">
                                      <p:cBhvr>
                                        <p:cTn id="174" dur="3000" fill="hold"/>
                                        <p:tgtEl>
                                          <p:spTgt spid="48"/>
                                        </p:tgtEl>
                                        <p:attrNameLst>
                                          <p:attrName>r</p:attrName>
                                        </p:attrNameLst>
                                      </p:cBhvr>
                                    </p:animRot>
                                  </p:childTnLst>
                                  <p:subTnLst>
                                    <p:audio>
                                      <p:cMediaNode>
                                        <p:cTn display="0" masterRel="sameClick">
                                          <p:stCondLst>
                                            <p:cond evt="begin" delay="0">
                                              <p:tn val="173"/>
                                            </p:cond>
                                          </p:stCondLst>
                                          <p:endCondLst>
                                            <p:cond evt="onStopAudio" delay="0">
                                              <p:tgtEl>
                                                <p:sldTgt/>
                                              </p:tgtEl>
                                            </p:cond>
                                          </p:endCondLst>
                                        </p:cTn>
                                        <p:tgtEl>
                                          <p:sndTgt r:embed="rId6" name="wheel3s.wav"/>
                                        </p:tgtEl>
                                      </p:cMediaNode>
                                    </p:audio>
                                  </p:subTnLst>
                                </p:cTn>
                              </p:par>
                            </p:childTnLst>
                          </p:cTn>
                        </p:par>
                      </p:childTnLst>
                    </p:cTn>
                  </p:par>
                  <p:par>
                    <p:cTn id="175" fill="hold">
                      <p:stCondLst>
                        <p:cond delay="indefinite"/>
                      </p:stCondLst>
                      <p:childTnLst>
                        <p:par>
                          <p:cTn id="176" fill="hold">
                            <p:stCondLst>
                              <p:cond delay="0"/>
                            </p:stCondLst>
                            <p:childTnLst>
                              <p:par>
                                <p:cTn id="177" presetID="8" presetClass="emph" presetSubtype="0" fill="hold" nodeType="clickEffect">
                                  <p:stCondLst>
                                    <p:cond delay="0"/>
                                  </p:stCondLst>
                                  <p:childTnLst>
                                    <p:animRot by="92160000">
                                      <p:cBhvr>
                                        <p:cTn id="178" dur="3000" fill="hold"/>
                                        <p:tgtEl>
                                          <p:spTgt spid="48"/>
                                        </p:tgtEl>
                                        <p:attrNameLst>
                                          <p:attrName>r</p:attrName>
                                        </p:attrNameLst>
                                      </p:cBhvr>
                                    </p:animRot>
                                  </p:childTnLst>
                                  <p:subTnLst>
                                    <p:audio>
                                      <p:cMediaNode>
                                        <p:cTn display="0" masterRel="sameClick">
                                          <p:stCondLst>
                                            <p:cond evt="begin" delay="0">
                                              <p:tn val="177"/>
                                            </p:cond>
                                          </p:stCondLst>
                                          <p:endCondLst>
                                            <p:cond evt="onStopAudio" delay="0">
                                              <p:tgtEl>
                                                <p:sldTgt/>
                                              </p:tgtEl>
                                            </p:cond>
                                          </p:endCondLst>
                                        </p:cTn>
                                        <p:tgtEl>
                                          <p:sndTgt r:embed="rId6" name="wheel3s.wav"/>
                                        </p:tgtEl>
                                      </p:cMediaNode>
                                    </p:audio>
                                  </p:sub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58320000">
                                      <p:cBhvr>
                                        <p:cTn id="182" dur="3000" fill="hold"/>
                                        <p:tgtEl>
                                          <p:spTgt spid="48"/>
                                        </p:tgtEl>
                                        <p:attrNameLst>
                                          <p:attrName>r</p:attrName>
                                        </p:attrNameLst>
                                      </p:cBhvr>
                                    </p:animRot>
                                  </p:childTnLst>
                                  <p:subTnLst>
                                    <p:audio>
                                      <p:cMediaNode>
                                        <p:cTn display="0" masterRel="sameClick">
                                          <p:stCondLst>
                                            <p:cond evt="begin" delay="0">
                                              <p:tn val="181"/>
                                            </p:cond>
                                          </p:stCondLst>
                                          <p:endCondLst>
                                            <p:cond evt="onStopAudio" delay="0">
                                              <p:tgtEl>
                                                <p:sldTgt/>
                                              </p:tgtEl>
                                            </p:cond>
                                          </p:endCondLst>
                                        </p:cTn>
                                        <p:tgtEl>
                                          <p:sndTgt r:embed="rId6" name="wheel3s.wav"/>
                                        </p:tgtEl>
                                      </p:cMediaNode>
                                    </p:audio>
                                  </p:subTnLst>
                                </p:cTn>
                              </p:par>
                            </p:childTnLst>
                          </p:cTn>
                        </p:par>
                      </p:childTnLst>
                    </p:cTn>
                  </p:par>
                  <p:par>
                    <p:cTn id="183" fill="hold">
                      <p:stCondLst>
                        <p:cond delay="indefinite"/>
                      </p:stCondLst>
                      <p:childTnLst>
                        <p:par>
                          <p:cTn id="184" fill="hold">
                            <p:stCondLst>
                              <p:cond delay="0"/>
                            </p:stCondLst>
                            <p:childTnLst>
                              <p:par>
                                <p:cTn id="185" presetID="8" presetClass="emph" presetSubtype="0" fill="hold" nodeType="clickEffect">
                                  <p:stCondLst>
                                    <p:cond delay="0"/>
                                  </p:stCondLst>
                                  <p:childTnLst>
                                    <p:animRot by="81120000">
                                      <p:cBhvr>
                                        <p:cTn id="186" dur="3000" fill="hold"/>
                                        <p:tgtEl>
                                          <p:spTgt spid="48"/>
                                        </p:tgtEl>
                                        <p:attrNameLst>
                                          <p:attrName>r</p:attrName>
                                        </p:attrNameLst>
                                      </p:cBhvr>
                                    </p:animRot>
                                  </p:childTnLst>
                                  <p:subTnLst>
                                    <p:audio>
                                      <p:cMediaNode>
                                        <p:cTn display="0" masterRel="sameClick">
                                          <p:stCondLst>
                                            <p:cond evt="begin" delay="0">
                                              <p:tn val="185"/>
                                            </p:cond>
                                          </p:stCondLst>
                                          <p:endCondLst>
                                            <p:cond evt="onStopAudio" delay="0">
                                              <p:tgtEl>
                                                <p:sldTgt/>
                                              </p:tgtEl>
                                            </p:cond>
                                          </p:endCondLst>
                                        </p:cTn>
                                        <p:tgtEl>
                                          <p:sndTgt r:embed="rId6" name="wheel3s.wav"/>
                                        </p:tgtEl>
                                      </p:cMediaNode>
                                    </p:audio>
                                  </p:subTnLst>
                                </p:cTn>
                              </p:par>
                            </p:childTnLst>
                          </p:cTn>
                        </p:par>
                      </p:childTnLst>
                    </p:cTn>
                  </p:par>
                  <p:par>
                    <p:cTn id="187" fill="hold">
                      <p:stCondLst>
                        <p:cond delay="indefinite"/>
                      </p:stCondLst>
                      <p:childTnLst>
                        <p:par>
                          <p:cTn id="188" fill="hold">
                            <p:stCondLst>
                              <p:cond delay="0"/>
                            </p:stCondLst>
                            <p:childTnLst>
                              <p:par>
                                <p:cTn id="189" presetID="8" presetClass="emph" presetSubtype="0" fill="hold" nodeType="clickEffect">
                                  <p:stCondLst>
                                    <p:cond delay="0"/>
                                  </p:stCondLst>
                                  <p:childTnLst>
                                    <p:animRot by="76500000">
                                      <p:cBhvr>
                                        <p:cTn id="190" dur="3000" fill="hold"/>
                                        <p:tgtEl>
                                          <p:spTgt spid="48"/>
                                        </p:tgtEl>
                                        <p:attrNameLst>
                                          <p:attrName>r</p:attrName>
                                        </p:attrNameLst>
                                      </p:cBhvr>
                                    </p:animRot>
                                  </p:childTnLst>
                                  <p:subTnLst>
                                    <p:audio>
                                      <p:cMediaNode>
                                        <p:cTn display="0" masterRel="sameClick">
                                          <p:stCondLst>
                                            <p:cond evt="begin" delay="0">
                                              <p:tn val="189"/>
                                            </p:cond>
                                          </p:stCondLst>
                                          <p:endCondLst>
                                            <p:cond evt="onStopAudio" delay="0">
                                              <p:tgtEl>
                                                <p:sldTgt/>
                                              </p:tgtEl>
                                            </p:cond>
                                          </p:endCondLst>
                                        </p:cTn>
                                        <p:tgtEl>
                                          <p:sndTgt r:embed="rId6" name="wheel3s.wav"/>
                                        </p:tgtEl>
                                      </p:cMediaNode>
                                    </p:audio>
                                  </p:subTnLst>
                                </p:cTn>
                              </p:par>
                            </p:childTnLst>
                          </p:cTn>
                        </p:par>
                      </p:childTnLst>
                    </p:cTn>
                  </p:par>
                  <p:par>
                    <p:cTn id="191" fill="hold">
                      <p:stCondLst>
                        <p:cond delay="indefinite"/>
                      </p:stCondLst>
                      <p:childTnLst>
                        <p:par>
                          <p:cTn id="192" fill="hold">
                            <p:stCondLst>
                              <p:cond delay="0"/>
                            </p:stCondLst>
                            <p:childTnLst>
                              <p:par>
                                <p:cTn id="193" presetID="8" presetClass="emph" presetSubtype="0" fill="hold" nodeType="clickEffect">
                                  <p:stCondLst>
                                    <p:cond delay="0"/>
                                  </p:stCondLst>
                                  <p:childTnLst>
                                    <p:animRot by="116460000">
                                      <p:cBhvr>
                                        <p:cTn id="194" dur="3000" fill="hold"/>
                                        <p:tgtEl>
                                          <p:spTgt spid="48"/>
                                        </p:tgtEl>
                                        <p:attrNameLst>
                                          <p:attrName>r</p:attrName>
                                        </p:attrNameLst>
                                      </p:cBhvr>
                                    </p:animRot>
                                  </p:childTnLst>
                                  <p:subTnLst>
                                    <p:audio>
                                      <p:cMediaNode>
                                        <p:cTn display="0" masterRel="sameClick">
                                          <p:stCondLst>
                                            <p:cond evt="begin" delay="0">
                                              <p:tn val="193"/>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3"/>
                  </p:tgtEl>
                </p:cond>
              </p:nextCondLst>
            </p:seq>
            <p:seq concurrent="1" nextAc="seek">
              <p:cTn id="195" restart="whenNotActive" fill="hold" evtFilter="cancelBubble" nodeType="interactiveSeq">
                <p:stCondLst>
                  <p:cond evt="onClick" delay="0">
                    <p:tgtEl>
                      <p:spTgt spid="54"/>
                    </p:tgtEl>
                  </p:cond>
                </p:stCondLst>
                <p:endSync evt="end" delay="0">
                  <p:rtn val="all"/>
                </p:endSync>
                <p:childTnLst>
                  <p:par>
                    <p:cTn id="196" fill="hold">
                      <p:stCondLst>
                        <p:cond delay="0"/>
                      </p:stCondLst>
                      <p:childTnLst>
                        <p:par>
                          <p:cTn id="197" fill="hold">
                            <p:stCondLst>
                              <p:cond delay="0"/>
                            </p:stCondLst>
                            <p:childTnLst>
                              <p:par>
                                <p:cTn id="198" presetID="8" presetClass="emph" presetSubtype="0" fill="hold" nodeType="clickEffect">
                                  <p:stCondLst>
                                    <p:cond delay="0"/>
                                  </p:stCondLst>
                                  <p:childTnLst>
                                    <p:animRot by="57240000">
                                      <p:cBhvr>
                                        <p:cTn id="199" dur="3000" fill="hold"/>
                                        <p:tgtEl>
                                          <p:spTgt spid="48"/>
                                        </p:tgtEl>
                                        <p:attrNameLst>
                                          <p:attrName>r</p:attrName>
                                        </p:attrNameLst>
                                      </p:cBhvr>
                                    </p:animRot>
                                  </p:childTnLst>
                                  <p:subTnLst>
                                    <p:audio>
                                      <p:cMediaNode>
                                        <p:cTn display="0" masterRel="sameClick">
                                          <p:stCondLst>
                                            <p:cond evt="begin" delay="0">
                                              <p:tn val="198"/>
                                            </p:cond>
                                          </p:stCondLst>
                                          <p:endCondLst>
                                            <p:cond evt="onStopAudio" delay="0">
                                              <p:tgtEl>
                                                <p:sldTgt/>
                                              </p:tgtEl>
                                            </p:cond>
                                          </p:endCondLst>
                                        </p:cTn>
                                        <p:tgtEl>
                                          <p:sndTgt r:embed="rId6" name="wheel3s.wav"/>
                                        </p:tgtEl>
                                      </p:cMediaNode>
                                    </p:audio>
                                  </p:subTnLst>
                                </p:cTn>
                              </p:par>
                            </p:childTnLst>
                          </p:cTn>
                        </p:par>
                      </p:childTnLst>
                    </p:cTn>
                  </p:par>
                  <p:par>
                    <p:cTn id="200" fill="hold">
                      <p:stCondLst>
                        <p:cond delay="indefinite"/>
                      </p:stCondLst>
                      <p:childTnLst>
                        <p:par>
                          <p:cTn id="201" fill="hold">
                            <p:stCondLst>
                              <p:cond delay="0"/>
                            </p:stCondLst>
                            <p:childTnLst>
                              <p:par>
                                <p:cTn id="202" presetID="8" presetClass="emph" presetSubtype="0" decel="50000" fill="hold" nodeType="clickEffect">
                                  <p:stCondLst>
                                    <p:cond delay="0"/>
                                  </p:stCondLst>
                                  <p:childTnLst>
                                    <p:animRot by="87900000">
                                      <p:cBhvr>
                                        <p:cTn id="203" dur="3000" fill="hold"/>
                                        <p:tgtEl>
                                          <p:spTgt spid="48"/>
                                        </p:tgtEl>
                                        <p:attrNameLst>
                                          <p:attrName>r</p:attrName>
                                        </p:attrNameLst>
                                      </p:cBhvr>
                                    </p:animRot>
                                  </p:childTnLst>
                                  <p:subTnLst>
                                    <p:audio>
                                      <p:cMediaNode>
                                        <p:cTn display="0" masterRel="sameClick">
                                          <p:stCondLst>
                                            <p:cond evt="begin" delay="0">
                                              <p:tn val="202"/>
                                            </p:cond>
                                          </p:stCondLst>
                                          <p:endCondLst>
                                            <p:cond evt="onStopAudio" delay="0">
                                              <p:tgtEl>
                                                <p:sldTgt/>
                                              </p:tgtEl>
                                            </p:cond>
                                          </p:endCondLst>
                                        </p:cTn>
                                        <p:tgtEl>
                                          <p:sndTgt r:embed="rId6" name="wheel3s.wav"/>
                                        </p:tgtEl>
                                      </p:cMediaNode>
                                    </p:audio>
                                  </p:subTnLst>
                                </p:cTn>
                              </p:par>
                            </p:childTnLst>
                          </p:cTn>
                        </p:par>
                      </p:childTnLst>
                    </p:cTn>
                  </p:par>
                  <p:par>
                    <p:cTn id="204" fill="hold">
                      <p:stCondLst>
                        <p:cond delay="indefinite"/>
                      </p:stCondLst>
                      <p:childTnLst>
                        <p:par>
                          <p:cTn id="205" fill="hold">
                            <p:stCondLst>
                              <p:cond delay="0"/>
                            </p:stCondLst>
                            <p:childTnLst>
                              <p:par>
                                <p:cTn id="206" presetID="8" presetClass="emph" presetSubtype="0" decel="50000" fill="hold" nodeType="clickEffect">
                                  <p:stCondLst>
                                    <p:cond delay="0"/>
                                  </p:stCondLst>
                                  <p:childTnLst>
                                    <p:animRot by="59640000">
                                      <p:cBhvr>
                                        <p:cTn id="207" dur="3000" fill="hold"/>
                                        <p:tgtEl>
                                          <p:spTgt spid="48"/>
                                        </p:tgtEl>
                                        <p:attrNameLst>
                                          <p:attrName>r</p:attrName>
                                        </p:attrNameLst>
                                      </p:cBhvr>
                                    </p:animRot>
                                  </p:childTnLst>
                                  <p:subTnLst>
                                    <p:audio>
                                      <p:cMediaNode>
                                        <p:cTn display="0" masterRel="sameClick">
                                          <p:stCondLst>
                                            <p:cond evt="begin" delay="0">
                                              <p:tn val="206"/>
                                            </p:cond>
                                          </p:stCondLst>
                                          <p:endCondLst>
                                            <p:cond evt="onStopAudio" delay="0">
                                              <p:tgtEl>
                                                <p:sldTgt/>
                                              </p:tgtEl>
                                            </p:cond>
                                          </p:endCondLst>
                                        </p:cTn>
                                        <p:tgtEl>
                                          <p:sndTgt r:embed="rId6" name="wheel3s.wav"/>
                                        </p:tgtEl>
                                      </p:cMediaNode>
                                    </p:audio>
                                  </p:subTnLst>
                                </p:cTn>
                              </p:par>
                            </p:childTnLst>
                          </p:cTn>
                        </p:par>
                      </p:childTnLst>
                    </p:cTn>
                  </p:par>
                  <p:par>
                    <p:cTn id="208" fill="hold">
                      <p:stCondLst>
                        <p:cond delay="indefinite"/>
                      </p:stCondLst>
                      <p:childTnLst>
                        <p:par>
                          <p:cTn id="209" fill="hold">
                            <p:stCondLst>
                              <p:cond delay="0"/>
                            </p:stCondLst>
                            <p:childTnLst>
                              <p:par>
                                <p:cTn id="210" presetID="8" presetClass="emph" presetSubtype="0" decel="50000" fill="hold" nodeType="clickEffect">
                                  <p:stCondLst>
                                    <p:cond delay="0"/>
                                  </p:stCondLst>
                                  <p:childTnLst>
                                    <p:animRot by="46860000">
                                      <p:cBhvr>
                                        <p:cTn id="211" dur="3000" fill="hold"/>
                                        <p:tgtEl>
                                          <p:spTgt spid="48"/>
                                        </p:tgtEl>
                                        <p:attrNameLst>
                                          <p:attrName>r</p:attrName>
                                        </p:attrNameLst>
                                      </p:cBhvr>
                                    </p:animRot>
                                  </p:childTnLst>
                                  <p:subTnLst>
                                    <p:audio>
                                      <p:cMediaNode>
                                        <p:cTn display="0" masterRel="sameClick">
                                          <p:stCondLst>
                                            <p:cond evt="begin" delay="0">
                                              <p:tn val="210"/>
                                            </p:cond>
                                          </p:stCondLst>
                                          <p:endCondLst>
                                            <p:cond evt="onStopAudio" delay="0">
                                              <p:tgtEl>
                                                <p:sldTgt/>
                                              </p:tgtEl>
                                            </p:cond>
                                          </p:endCondLst>
                                        </p:cTn>
                                        <p:tgtEl>
                                          <p:sndTgt r:embed="rId6" name="wheel3s.wav"/>
                                        </p:tgtEl>
                                      </p:cMediaNode>
                                    </p:audio>
                                  </p:subTnLst>
                                </p:cTn>
                              </p:par>
                            </p:childTnLst>
                          </p:cTn>
                        </p:par>
                      </p:childTnLst>
                    </p:cTn>
                  </p:par>
                  <p:par>
                    <p:cTn id="212" fill="hold">
                      <p:stCondLst>
                        <p:cond delay="indefinite"/>
                      </p:stCondLst>
                      <p:childTnLst>
                        <p:par>
                          <p:cTn id="213" fill="hold">
                            <p:stCondLst>
                              <p:cond delay="0"/>
                            </p:stCondLst>
                            <p:childTnLst>
                              <p:par>
                                <p:cTn id="214" presetID="8" presetClass="emph" presetSubtype="0" fill="hold" nodeType="clickEffect">
                                  <p:stCondLst>
                                    <p:cond delay="0"/>
                                  </p:stCondLst>
                                  <p:childTnLst>
                                    <p:animRot by="68520000">
                                      <p:cBhvr>
                                        <p:cTn id="215" dur="3000" fill="hold"/>
                                        <p:tgtEl>
                                          <p:spTgt spid="48"/>
                                        </p:tgtEl>
                                        <p:attrNameLst>
                                          <p:attrName>r</p:attrName>
                                        </p:attrNameLst>
                                      </p:cBhvr>
                                    </p:animRot>
                                  </p:childTnLst>
                                  <p:subTnLst>
                                    <p:audio>
                                      <p:cMediaNode>
                                        <p:cTn display="0" masterRel="sameClick">
                                          <p:stCondLst>
                                            <p:cond evt="begin" delay="0">
                                              <p:tn val="214"/>
                                            </p:cond>
                                          </p:stCondLst>
                                          <p:endCondLst>
                                            <p:cond evt="onStopAudio" delay="0">
                                              <p:tgtEl>
                                                <p:sldTgt/>
                                              </p:tgtEl>
                                            </p:cond>
                                          </p:endCondLst>
                                        </p:cTn>
                                        <p:tgtEl>
                                          <p:sndTgt r:embed="rId6" name="wheel3s.wav"/>
                                        </p:tgtEl>
                                      </p:cMediaNode>
                                    </p:audio>
                                  </p:subTnLst>
                                </p:cTn>
                              </p:par>
                            </p:childTnLst>
                          </p:cTn>
                        </p:par>
                      </p:childTnLst>
                    </p:cTn>
                  </p:par>
                  <p:par>
                    <p:cTn id="216" fill="hold">
                      <p:stCondLst>
                        <p:cond delay="indefinite"/>
                      </p:stCondLst>
                      <p:childTnLst>
                        <p:par>
                          <p:cTn id="217" fill="hold">
                            <p:stCondLst>
                              <p:cond delay="0"/>
                            </p:stCondLst>
                            <p:childTnLst>
                              <p:par>
                                <p:cTn id="218" presetID="8" presetClass="emph" presetSubtype="0" decel="50000" fill="hold" nodeType="clickEffect">
                                  <p:stCondLst>
                                    <p:cond delay="0"/>
                                  </p:stCondLst>
                                  <p:childTnLst>
                                    <p:animRot by="42780000">
                                      <p:cBhvr>
                                        <p:cTn id="219" dur="3000" fill="hold"/>
                                        <p:tgtEl>
                                          <p:spTgt spid="48"/>
                                        </p:tgtEl>
                                        <p:attrNameLst>
                                          <p:attrName>r</p:attrName>
                                        </p:attrNameLst>
                                      </p:cBhvr>
                                    </p:animRot>
                                  </p:childTnLst>
                                  <p:subTnLst>
                                    <p:audio>
                                      <p:cMediaNode>
                                        <p:cTn display="0" masterRel="sameClick">
                                          <p:stCondLst>
                                            <p:cond evt="begin" delay="0">
                                              <p:tn val="218"/>
                                            </p:cond>
                                          </p:stCondLst>
                                          <p:endCondLst>
                                            <p:cond evt="onStopAudio" delay="0">
                                              <p:tgtEl>
                                                <p:sldTgt/>
                                              </p:tgtEl>
                                            </p:cond>
                                          </p:endCondLst>
                                        </p:cTn>
                                        <p:tgtEl>
                                          <p:sndTgt r:embed="rId6" name="wheel3s.wav"/>
                                        </p:tgtEl>
                                      </p:cMediaNode>
                                    </p:audio>
                                  </p:subTnLst>
                                </p:cTn>
                              </p:par>
                            </p:childTnLst>
                          </p:cTn>
                        </p:par>
                      </p:childTnLst>
                    </p:cTn>
                  </p:par>
                  <p:par>
                    <p:cTn id="220" fill="hold">
                      <p:stCondLst>
                        <p:cond delay="indefinite"/>
                      </p:stCondLst>
                      <p:childTnLst>
                        <p:par>
                          <p:cTn id="221" fill="hold">
                            <p:stCondLst>
                              <p:cond delay="0"/>
                            </p:stCondLst>
                            <p:childTnLst>
                              <p:par>
                                <p:cTn id="222" presetID="8" presetClass="emph" presetSubtype="0" decel="50000" fill="hold" nodeType="clickEffect">
                                  <p:stCondLst>
                                    <p:cond delay="0"/>
                                  </p:stCondLst>
                                  <p:childTnLst>
                                    <p:animRot by="61680000">
                                      <p:cBhvr>
                                        <p:cTn id="223" dur="3000" fill="hold"/>
                                        <p:tgtEl>
                                          <p:spTgt spid="48"/>
                                        </p:tgtEl>
                                        <p:attrNameLst>
                                          <p:attrName>r</p:attrName>
                                        </p:attrNameLst>
                                      </p:cBhvr>
                                    </p:animRot>
                                  </p:childTnLst>
                                  <p:subTnLst>
                                    <p:audio>
                                      <p:cMediaNode>
                                        <p:cTn display="0" masterRel="sameClick">
                                          <p:stCondLst>
                                            <p:cond evt="begin" delay="0">
                                              <p:tn val="222"/>
                                            </p:cond>
                                          </p:stCondLst>
                                          <p:endCondLst>
                                            <p:cond evt="onStopAudio" delay="0">
                                              <p:tgtEl>
                                                <p:sldTgt/>
                                              </p:tgtEl>
                                            </p:cond>
                                          </p:endCondLst>
                                        </p:cTn>
                                        <p:tgtEl>
                                          <p:sndTgt r:embed="rId6" name="wheel3s.wav"/>
                                        </p:tgtEl>
                                      </p:cMediaNode>
                                    </p:audio>
                                  </p:subTnLst>
                                </p:cTn>
                              </p:par>
                            </p:childTnLst>
                          </p:cTn>
                        </p:par>
                      </p:childTnLst>
                    </p:cTn>
                  </p:par>
                  <p:par>
                    <p:cTn id="224" fill="hold">
                      <p:stCondLst>
                        <p:cond delay="indefinite"/>
                      </p:stCondLst>
                      <p:childTnLst>
                        <p:par>
                          <p:cTn id="225" fill="hold">
                            <p:stCondLst>
                              <p:cond delay="0"/>
                            </p:stCondLst>
                            <p:childTnLst>
                              <p:par>
                                <p:cTn id="226" presetID="8" presetClass="emph" presetSubtype="0" fill="hold" nodeType="clickEffect">
                                  <p:stCondLst>
                                    <p:cond delay="0"/>
                                  </p:stCondLst>
                                  <p:childTnLst>
                                    <p:animRot by="57060000">
                                      <p:cBhvr>
                                        <p:cTn id="227" dur="3000" fill="hold"/>
                                        <p:tgtEl>
                                          <p:spTgt spid="48"/>
                                        </p:tgtEl>
                                        <p:attrNameLst>
                                          <p:attrName>r</p:attrName>
                                        </p:attrNameLst>
                                      </p:cBhvr>
                                    </p:animRot>
                                  </p:childTnLst>
                                  <p:subTnLst>
                                    <p:audio>
                                      <p:cMediaNode>
                                        <p:cTn display="0" masterRel="sameClick">
                                          <p:stCondLst>
                                            <p:cond evt="begin" delay="0">
                                              <p:tn val="226"/>
                                            </p:cond>
                                          </p:stCondLst>
                                          <p:endCondLst>
                                            <p:cond evt="onStopAudio" delay="0">
                                              <p:tgtEl>
                                                <p:sldTgt/>
                                              </p:tgtEl>
                                            </p:cond>
                                          </p:endCondLst>
                                        </p:cTn>
                                        <p:tgtEl>
                                          <p:sndTgt r:embed="rId6" name="wheel3s.wav"/>
                                        </p:tgtEl>
                                      </p:cMediaNode>
                                    </p:audio>
                                  </p:subTnLst>
                                </p:cTn>
                              </p:par>
                            </p:childTnLst>
                          </p:cTn>
                        </p:par>
                      </p:childTnLst>
                    </p:cTn>
                  </p:par>
                  <p:par>
                    <p:cTn id="228" fill="hold">
                      <p:stCondLst>
                        <p:cond delay="indefinite"/>
                      </p:stCondLst>
                      <p:childTnLst>
                        <p:par>
                          <p:cTn id="229" fill="hold">
                            <p:stCondLst>
                              <p:cond delay="0"/>
                            </p:stCondLst>
                            <p:childTnLst>
                              <p:par>
                                <p:cTn id="230" presetID="8" presetClass="emph" presetSubtype="0" fill="hold" nodeType="clickEffect">
                                  <p:stCondLst>
                                    <p:cond delay="0"/>
                                  </p:stCondLst>
                                  <p:childTnLst>
                                    <p:animRot by="28140000">
                                      <p:cBhvr>
                                        <p:cTn id="231" dur="3000" fill="hold"/>
                                        <p:tgtEl>
                                          <p:spTgt spid="48"/>
                                        </p:tgtEl>
                                        <p:attrNameLst>
                                          <p:attrName>r</p:attrName>
                                        </p:attrNameLst>
                                      </p:cBhvr>
                                    </p:animRot>
                                  </p:childTnLst>
                                  <p:subTnLst>
                                    <p:audio>
                                      <p:cMediaNode>
                                        <p:cTn display="0" masterRel="sameClick">
                                          <p:stCondLst>
                                            <p:cond evt="begin" delay="0">
                                              <p:tn val="230"/>
                                            </p:cond>
                                          </p:stCondLst>
                                          <p:endCondLst>
                                            <p:cond evt="onStopAudio" delay="0">
                                              <p:tgtEl>
                                                <p:sldTgt/>
                                              </p:tgtEl>
                                            </p:cond>
                                          </p:endCondLst>
                                        </p:cTn>
                                        <p:tgtEl>
                                          <p:sndTgt r:embed="rId6" name="wheel3s.wav"/>
                                        </p:tgtEl>
                                      </p:cMediaNode>
                                    </p:audio>
                                  </p:subTnLst>
                                </p:cTn>
                              </p:par>
                            </p:childTnLst>
                          </p:cTn>
                        </p:par>
                      </p:childTnLst>
                    </p:cTn>
                  </p:par>
                  <p:par>
                    <p:cTn id="232" fill="hold">
                      <p:stCondLst>
                        <p:cond delay="indefinite"/>
                      </p:stCondLst>
                      <p:childTnLst>
                        <p:par>
                          <p:cTn id="233" fill="hold">
                            <p:stCondLst>
                              <p:cond delay="0"/>
                            </p:stCondLst>
                            <p:childTnLst>
                              <p:par>
                                <p:cTn id="234" presetID="8" presetClass="emph" presetSubtype="0" fill="hold" nodeType="clickEffect">
                                  <p:stCondLst>
                                    <p:cond delay="0"/>
                                  </p:stCondLst>
                                  <p:childTnLst>
                                    <p:animRot by="35580000">
                                      <p:cBhvr>
                                        <p:cTn id="235" dur="3000" fill="hold"/>
                                        <p:tgtEl>
                                          <p:spTgt spid="48"/>
                                        </p:tgtEl>
                                        <p:attrNameLst>
                                          <p:attrName>r</p:attrName>
                                        </p:attrNameLst>
                                      </p:cBhvr>
                                    </p:animRot>
                                  </p:childTnLst>
                                  <p:subTnLst>
                                    <p:audio>
                                      <p:cMediaNode>
                                        <p:cTn display="0" masterRel="sameClick">
                                          <p:stCondLst>
                                            <p:cond evt="begin" delay="0">
                                              <p:tn val="234"/>
                                            </p:cond>
                                          </p:stCondLst>
                                          <p:endCondLst>
                                            <p:cond evt="onStopAudio" delay="0">
                                              <p:tgtEl>
                                                <p:sldTgt/>
                                              </p:tgtEl>
                                            </p:cond>
                                          </p:endCondLst>
                                        </p:cTn>
                                        <p:tgtEl>
                                          <p:sndTgt r:embed="rId6" name="wheel3s.wav"/>
                                        </p:tgtEl>
                                      </p:cMediaNode>
                                    </p:audio>
                                  </p:subTnLst>
                                </p:cTn>
                              </p:par>
                            </p:childTnLst>
                          </p:cTn>
                        </p:par>
                      </p:childTnLst>
                    </p:cTn>
                  </p:par>
                  <p:par>
                    <p:cTn id="236" fill="hold">
                      <p:stCondLst>
                        <p:cond delay="indefinite"/>
                      </p:stCondLst>
                      <p:childTnLst>
                        <p:par>
                          <p:cTn id="237" fill="hold">
                            <p:stCondLst>
                              <p:cond delay="0"/>
                            </p:stCondLst>
                            <p:childTnLst>
                              <p:par>
                                <p:cTn id="238" presetID="8" presetClass="emph" presetSubtype="0" fill="hold" nodeType="clickEffect">
                                  <p:stCondLst>
                                    <p:cond delay="0"/>
                                  </p:stCondLst>
                                  <p:childTnLst>
                                    <p:animRot by="41280000">
                                      <p:cBhvr>
                                        <p:cTn id="239" dur="3000" fill="hold"/>
                                        <p:tgtEl>
                                          <p:spTgt spid="48"/>
                                        </p:tgtEl>
                                        <p:attrNameLst>
                                          <p:attrName>r</p:attrName>
                                        </p:attrNameLst>
                                      </p:cBhvr>
                                    </p:animRot>
                                  </p:childTnLst>
                                  <p:subTnLst>
                                    <p:audio>
                                      <p:cMediaNode>
                                        <p:cTn display="0" masterRel="sameClick">
                                          <p:stCondLst>
                                            <p:cond evt="begin" delay="0">
                                              <p:tn val="238"/>
                                            </p:cond>
                                          </p:stCondLst>
                                          <p:endCondLst>
                                            <p:cond evt="onStopAudio" delay="0">
                                              <p:tgtEl>
                                                <p:sldTgt/>
                                              </p:tgtEl>
                                            </p:cond>
                                          </p:endCondLst>
                                        </p:cTn>
                                        <p:tgtEl>
                                          <p:sndTgt r:embed="rId6" name="wheel3s.wav"/>
                                        </p:tgtEl>
                                      </p:cMediaNode>
                                    </p:audio>
                                  </p:subTnLst>
                                </p:cTn>
                              </p:par>
                            </p:childTnLst>
                          </p:cTn>
                        </p:par>
                      </p:childTnLst>
                    </p:cTn>
                  </p:par>
                  <p:par>
                    <p:cTn id="240" fill="hold">
                      <p:stCondLst>
                        <p:cond delay="indefinite"/>
                      </p:stCondLst>
                      <p:childTnLst>
                        <p:par>
                          <p:cTn id="241" fill="hold">
                            <p:stCondLst>
                              <p:cond delay="0"/>
                            </p:stCondLst>
                            <p:childTnLst>
                              <p:par>
                                <p:cTn id="242" presetID="8" presetClass="emph" presetSubtype="0" fill="hold" nodeType="clickEffect">
                                  <p:stCondLst>
                                    <p:cond delay="0"/>
                                  </p:stCondLst>
                                  <p:childTnLst>
                                    <p:animRot by="98520000">
                                      <p:cBhvr>
                                        <p:cTn id="243" dur="3000" fill="hold"/>
                                        <p:tgtEl>
                                          <p:spTgt spid="48"/>
                                        </p:tgtEl>
                                        <p:attrNameLst>
                                          <p:attrName>r</p:attrName>
                                        </p:attrNameLst>
                                      </p:cBhvr>
                                    </p:animRot>
                                  </p:childTnLst>
                                  <p:subTnLst>
                                    <p:audio>
                                      <p:cMediaNode>
                                        <p:cTn display="0" masterRel="sameClick">
                                          <p:stCondLst>
                                            <p:cond evt="begin" delay="0">
                                              <p:tn val="242"/>
                                            </p:cond>
                                          </p:stCondLst>
                                          <p:endCondLst>
                                            <p:cond evt="onStopAudio" delay="0">
                                              <p:tgtEl>
                                                <p:sldTgt/>
                                              </p:tgtEl>
                                            </p:cond>
                                          </p:endCondLst>
                                        </p:cTn>
                                        <p:tgtEl>
                                          <p:sndTgt r:embed="rId6" name="wheel3s.wav"/>
                                        </p:tgtEl>
                                      </p:cMediaNode>
                                    </p:audio>
                                  </p:subTnLst>
                                </p:cTn>
                              </p:par>
                            </p:childTnLst>
                          </p:cTn>
                        </p:par>
                      </p:childTnLst>
                    </p:cTn>
                  </p:par>
                  <p:par>
                    <p:cTn id="244" fill="hold">
                      <p:stCondLst>
                        <p:cond delay="indefinite"/>
                      </p:stCondLst>
                      <p:childTnLst>
                        <p:par>
                          <p:cTn id="245" fill="hold">
                            <p:stCondLst>
                              <p:cond delay="0"/>
                            </p:stCondLst>
                            <p:childTnLst>
                              <p:par>
                                <p:cTn id="246" presetID="8" presetClass="emph" presetSubtype="0" decel="50000" fill="hold" nodeType="clickEffect">
                                  <p:stCondLst>
                                    <p:cond delay="0"/>
                                  </p:stCondLst>
                                  <p:childTnLst>
                                    <p:animRot by="91920000">
                                      <p:cBhvr>
                                        <p:cTn id="247" dur="3000" fill="hold"/>
                                        <p:tgtEl>
                                          <p:spTgt spid="48"/>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4"/>
                  </p:tgtEl>
                </p:cond>
              </p:nextCondLst>
            </p:seq>
            <p:seq concurrent="1" nextAc="seek">
              <p:cTn id="248" restart="whenNotActive" fill="hold" evtFilter="cancelBubble" nodeType="interactiveSeq">
                <p:stCondLst>
                  <p:cond evt="onClick" delay="0">
                    <p:tgtEl>
                      <p:spTgt spid="55"/>
                    </p:tgtEl>
                  </p:cond>
                </p:stCondLst>
                <p:endSync evt="end" delay="0">
                  <p:rtn val="all"/>
                </p:endSync>
                <p:childTnLst>
                  <p:par>
                    <p:cTn id="249" fill="hold">
                      <p:stCondLst>
                        <p:cond delay="0"/>
                      </p:stCondLst>
                      <p:childTnLst>
                        <p:par>
                          <p:cTn id="250" fill="hold">
                            <p:stCondLst>
                              <p:cond delay="0"/>
                            </p:stCondLst>
                            <p:childTnLst>
                              <p:par>
                                <p:cTn id="251" presetID="8" presetClass="emph" presetSubtype="0" decel="50000" fill="hold" nodeType="clickEffect">
                                  <p:stCondLst>
                                    <p:cond delay="0"/>
                                  </p:stCondLst>
                                  <p:childTnLst>
                                    <p:animRot by="99360000">
                                      <p:cBhvr>
                                        <p:cTn id="252" dur="2500" fill="hold"/>
                                        <p:tgtEl>
                                          <p:spTgt spid="48"/>
                                        </p:tgtEl>
                                        <p:attrNameLst>
                                          <p:attrName>r</p:attrName>
                                        </p:attrNameLst>
                                      </p:cBhvr>
                                    </p:animRot>
                                  </p:childTnLst>
                                  <p:subTnLst>
                                    <p:audio>
                                      <p:cMediaNode>
                                        <p:cTn display="0" masterRel="sameClick">
                                          <p:stCondLst>
                                            <p:cond evt="begin" delay="0">
                                              <p:tn val="251"/>
                                            </p:cond>
                                          </p:stCondLst>
                                          <p:endCondLst>
                                            <p:cond evt="onStopAudio" delay="0">
                                              <p:tgtEl>
                                                <p:sldTgt/>
                                              </p:tgtEl>
                                            </p:cond>
                                          </p:endCondLst>
                                        </p:cTn>
                                        <p:tgtEl>
                                          <p:sndTgt r:embed="rId6" name="wheel3s.wav"/>
                                        </p:tgtEl>
                                      </p:cMediaNode>
                                    </p:audio>
                                  </p:subTnLst>
                                </p:cTn>
                              </p:par>
                            </p:childTnLst>
                          </p:cTn>
                        </p:par>
                      </p:childTnLst>
                    </p:cTn>
                  </p:par>
                  <p:par>
                    <p:cTn id="253" fill="hold">
                      <p:stCondLst>
                        <p:cond delay="indefinite"/>
                      </p:stCondLst>
                      <p:childTnLst>
                        <p:par>
                          <p:cTn id="254" fill="hold">
                            <p:stCondLst>
                              <p:cond delay="0"/>
                            </p:stCondLst>
                            <p:childTnLst>
                              <p:par>
                                <p:cTn id="255" presetID="8" presetClass="emph" presetSubtype="0" decel="50000" fill="hold" nodeType="clickEffect">
                                  <p:stCondLst>
                                    <p:cond delay="0"/>
                                  </p:stCondLst>
                                  <p:childTnLst>
                                    <p:animRot by="94860000">
                                      <p:cBhvr>
                                        <p:cTn id="256" dur="2500" fill="hold"/>
                                        <p:tgtEl>
                                          <p:spTgt spid="48"/>
                                        </p:tgtEl>
                                        <p:attrNameLst>
                                          <p:attrName>r</p:attrName>
                                        </p:attrNameLst>
                                      </p:cBhvr>
                                    </p:animRot>
                                  </p:childTnLst>
                                  <p:subTnLst>
                                    <p:audio>
                                      <p:cMediaNode>
                                        <p:cTn display="0" masterRel="sameClick">
                                          <p:stCondLst>
                                            <p:cond evt="begin" delay="0">
                                              <p:tn val="255"/>
                                            </p:cond>
                                          </p:stCondLst>
                                          <p:endCondLst>
                                            <p:cond evt="onStopAudio" delay="0">
                                              <p:tgtEl>
                                                <p:sldTgt/>
                                              </p:tgtEl>
                                            </p:cond>
                                          </p:endCondLst>
                                        </p:cTn>
                                        <p:tgtEl>
                                          <p:sndTgt r:embed="rId6" name="wheel3s.wav"/>
                                        </p:tgtEl>
                                      </p:cMediaNode>
                                    </p:audio>
                                  </p:subTnLst>
                                </p:cTn>
                              </p:par>
                            </p:childTnLst>
                          </p:cTn>
                        </p:par>
                      </p:childTnLst>
                    </p:cTn>
                  </p:par>
                  <p:par>
                    <p:cTn id="257" fill="hold">
                      <p:stCondLst>
                        <p:cond delay="indefinite"/>
                      </p:stCondLst>
                      <p:childTnLst>
                        <p:par>
                          <p:cTn id="258" fill="hold">
                            <p:stCondLst>
                              <p:cond delay="0"/>
                            </p:stCondLst>
                            <p:childTnLst>
                              <p:par>
                                <p:cTn id="259" presetID="8" presetClass="emph" presetSubtype="0" decel="50000" fill="hold" nodeType="clickEffect">
                                  <p:stCondLst>
                                    <p:cond delay="0"/>
                                  </p:stCondLst>
                                  <p:childTnLst>
                                    <p:animRot by="98640000">
                                      <p:cBhvr>
                                        <p:cTn id="260" dur="2500" fill="hold"/>
                                        <p:tgtEl>
                                          <p:spTgt spid="48"/>
                                        </p:tgtEl>
                                        <p:attrNameLst>
                                          <p:attrName>r</p:attrName>
                                        </p:attrNameLst>
                                      </p:cBhvr>
                                    </p:animRot>
                                  </p:childTnLst>
                                  <p:subTnLst>
                                    <p:audio>
                                      <p:cMediaNode>
                                        <p:cTn display="0" masterRel="sameClick">
                                          <p:stCondLst>
                                            <p:cond evt="begin" delay="0">
                                              <p:tn val="259"/>
                                            </p:cond>
                                          </p:stCondLst>
                                          <p:endCondLst>
                                            <p:cond evt="onStopAudio" delay="0">
                                              <p:tgtEl>
                                                <p:sldTgt/>
                                              </p:tgtEl>
                                            </p:cond>
                                          </p:endCondLst>
                                        </p:cTn>
                                        <p:tgtEl>
                                          <p:sndTgt r:embed="rId6" name="wheel3s.wav"/>
                                        </p:tgtEl>
                                      </p:cMediaNode>
                                    </p:audio>
                                  </p:subTnLst>
                                </p:cTn>
                              </p:par>
                            </p:childTnLst>
                          </p:cTn>
                        </p:par>
                      </p:childTnLst>
                    </p:cTn>
                  </p:par>
                  <p:par>
                    <p:cTn id="261" fill="hold">
                      <p:stCondLst>
                        <p:cond delay="indefinite"/>
                      </p:stCondLst>
                      <p:childTnLst>
                        <p:par>
                          <p:cTn id="262" fill="hold">
                            <p:stCondLst>
                              <p:cond delay="0"/>
                            </p:stCondLst>
                            <p:childTnLst>
                              <p:par>
                                <p:cTn id="263" presetID="8" presetClass="emph" presetSubtype="0" decel="50000" fill="hold" nodeType="clickEffect">
                                  <p:stCondLst>
                                    <p:cond delay="0"/>
                                  </p:stCondLst>
                                  <p:childTnLst>
                                    <p:animRot by="46200000">
                                      <p:cBhvr>
                                        <p:cTn id="264" dur="2500" fill="hold"/>
                                        <p:tgtEl>
                                          <p:spTgt spid="48"/>
                                        </p:tgtEl>
                                        <p:attrNameLst>
                                          <p:attrName>r</p:attrName>
                                        </p:attrNameLst>
                                      </p:cBhvr>
                                    </p:animRot>
                                  </p:childTnLst>
                                  <p:subTnLst>
                                    <p:audio>
                                      <p:cMediaNode>
                                        <p:cTn display="0" masterRel="sameClick">
                                          <p:stCondLst>
                                            <p:cond evt="begin" delay="0">
                                              <p:tn val="263"/>
                                            </p:cond>
                                          </p:stCondLst>
                                          <p:endCondLst>
                                            <p:cond evt="onStopAudio" delay="0">
                                              <p:tgtEl>
                                                <p:sldTgt/>
                                              </p:tgtEl>
                                            </p:cond>
                                          </p:endCondLst>
                                        </p:cTn>
                                        <p:tgtEl>
                                          <p:sndTgt r:embed="rId6" name="wheel3s.wav"/>
                                        </p:tgtEl>
                                      </p:cMediaNode>
                                    </p:audio>
                                  </p:subTnLst>
                                </p:cTn>
                              </p:par>
                            </p:childTnLst>
                          </p:cTn>
                        </p:par>
                      </p:childTnLst>
                    </p:cTn>
                  </p:par>
                  <p:par>
                    <p:cTn id="265" fill="hold">
                      <p:stCondLst>
                        <p:cond delay="indefinite"/>
                      </p:stCondLst>
                      <p:childTnLst>
                        <p:par>
                          <p:cTn id="266" fill="hold">
                            <p:stCondLst>
                              <p:cond delay="0"/>
                            </p:stCondLst>
                            <p:childTnLst>
                              <p:par>
                                <p:cTn id="267" presetID="8" presetClass="emph" presetSubtype="0" decel="50000" fill="hold" nodeType="clickEffect">
                                  <p:stCondLst>
                                    <p:cond delay="0"/>
                                  </p:stCondLst>
                                  <p:childTnLst>
                                    <p:animRot by="92880000">
                                      <p:cBhvr>
                                        <p:cTn id="268" dur="2500" fill="hold"/>
                                        <p:tgtEl>
                                          <p:spTgt spid="48"/>
                                        </p:tgtEl>
                                        <p:attrNameLst>
                                          <p:attrName>r</p:attrName>
                                        </p:attrNameLst>
                                      </p:cBhvr>
                                    </p:animRot>
                                  </p:childTnLst>
                                  <p:subTnLst>
                                    <p:audio>
                                      <p:cMediaNode>
                                        <p:cTn display="0" masterRel="sameClick">
                                          <p:stCondLst>
                                            <p:cond evt="begin" delay="0">
                                              <p:tn val="267"/>
                                            </p:cond>
                                          </p:stCondLst>
                                          <p:endCondLst>
                                            <p:cond evt="onStopAudio" delay="0">
                                              <p:tgtEl>
                                                <p:sldTgt/>
                                              </p:tgtEl>
                                            </p:cond>
                                          </p:endCondLst>
                                        </p:cTn>
                                        <p:tgtEl>
                                          <p:sndTgt r:embed="rId6" name="wheel3s.wav"/>
                                        </p:tgtEl>
                                      </p:cMediaNode>
                                    </p:audio>
                                  </p:subTnLst>
                                </p:cTn>
                              </p:par>
                            </p:childTnLst>
                          </p:cTn>
                        </p:par>
                      </p:childTnLst>
                    </p:cTn>
                  </p:par>
                  <p:par>
                    <p:cTn id="269" fill="hold">
                      <p:stCondLst>
                        <p:cond delay="indefinite"/>
                      </p:stCondLst>
                      <p:childTnLst>
                        <p:par>
                          <p:cTn id="270" fill="hold">
                            <p:stCondLst>
                              <p:cond delay="0"/>
                            </p:stCondLst>
                            <p:childTnLst>
                              <p:par>
                                <p:cTn id="271" presetID="8" presetClass="emph" presetSubtype="0" decel="50000" fill="hold" nodeType="clickEffect">
                                  <p:stCondLst>
                                    <p:cond delay="0"/>
                                  </p:stCondLst>
                                  <p:childTnLst>
                                    <p:animRot by="57780000">
                                      <p:cBhvr>
                                        <p:cTn id="272" dur="2500" fill="hold"/>
                                        <p:tgtEl>
                                          <p:spTgt spid="48"/>
                                        </p:tgtEl>
                                        <p:attrNameLst>
                                          <p:attrName>r</p:attrName>
                                        </p:attrNameLst>
                                      </p:cBhvr>
                                    </p:animRot>
                                  </p:childTnLst>
                                  <p:subTnLst>
                                    <p:audio>
                                      <p:cMediaNode>
                                        <p:cTn display="0" masterRel="sameClick">
                                          <p:stCondLst>
                                            <p:cond evt="begin" delay="0">
                                              <p:tn val="271"/>
                                            </p:cond>
                                          </p:stCondLst>
                                          <p:endCondLst>
                                            <p:cond evt="onStopAudio" delay="0">
                                              <p:tgtEl>
                                                <p:sldTgt/>
                                              </p:tgtEl>
                                            </p:cond>
                                          </p:endCondLst>
                                        </p:cTn>
                                        <p:tgtEl>
                                          <p:sndTgt r:embed="rId6" name="wheel3s.wav"/>
                                        </p:tgtEl>
                                      </p:cMediaNode>
                                    </p:audio>
                                  </p:subTnLst>
                                </p:cTn>
                              </p:par>
                            </p:childTnLst>
                          </p:cTn>
                        </p:par>
                      </p:childTnLst>
                    </p:cTn>
                  </p:par>
                  <p:par>
                    <p:cTn id="273" fill="hold">
                      <p:stCondLst>
                        <p:cond delay="indefinite"/>
                      </p:stCondLst>
                      <p:childTnLst>
                        <p:par>
                          <p:cTn id="274" fill="hold">
                            <p:stCondLst>
                              <p:cond delay="0"/>
                            </p:stCondLst>
                            <p:childTnLst>
                              <p:par>
                                <p:cTn id="275" presetID="8" presetClass="emph" presetSubtype="0" fill="hold" nodeType="clickEffect">
                                  <p:stCondLst>
                                    <p:cond delay="0"/>
                                  </p:stCondLst>
                                  <p:childTnLst>
                                    <p:animRot by="40860000">
                                      <p:cBhvr>
                                        <p:cTn id="276" dur="2500" fill="hold"/>
                                        <p:tgtEl>
                                          <p:spTgt spid="48"/>
                                        </p:tgtEl>
                                        <p:attrNameLst>
                                          <p:attrName>r</p:attrName>
                                        </p:attrNameLst>
                                      </p:cBhvr>
                                    </p:animRot>
                                  </p:childTnLst>
                                  <p:subTnLst>
                                    <p:audio>
                                      <p:cMediaNode>
                                        <p:cTn display="0" masterRel="sameClick">
                                          <p:stCondLst>
                                            <p:cond evt="begin" delay="0">
                                              <p:tn val="275"/>
                                            </p:cond>
                                          </p:stCondLst>
                                          <p:endCondLst>
                                            <p:cond evt="onStopAudio" delay="0">
                                              <p:tgtEl>
                                                <p:sldTgt/>
                                              </p:tgtEl>
                                            </p:cond>
                                          </p:endCondLst>
                                        </p:cTn>
                                        <p:tgtEl>
                                          <p:sndTgt r:embed="rId6" name="wheel3s.wav"/>
                                        </p:tgtEl>
                                      </p:cMediaNode>
                                    </p:audio>
                                  </p:subTnLst>
                                </p:cTn>
                              </p:par>
                            </p:childTnLst>
                          </p:cTn>
                        </p:par>
                      </p:childTnLst>
                    </p:cTn>
                  </p:par>
                  <p:par>
                    <p:cTn id="277" fill="hold">
                      <p:stCondLst>
                        <p:cond delay="indefinite"/>
                      </p:stCondLst>
                      <p:childTnLst>
                        <p:par>
                          <p:cTn id="278" fill="hold">
                            <p:stCondLst>
                              <p:cond delay="0"/>
                            </p:stCondLst>
                            <p:childTnLst>
                              <p:par>
                                <p:cTn id="279" presetID="8" presetClass="emph" presetSubtype="0" fill="hold" nodeType="clickEffect">
                                  <p:stCondLst>
                                    <p:cond delay="0"/>
                                  </p:stCondLst>
                                  <p:childTnLst>
                                    <p:animRot by="33540000">
                                      <p:cBhvr>
                                        <p:cTn id="280" dur="2500" fill="hold"/>
                                        <p:tgtEl>
                                          <p:spTgt spid="48"/>
                                        </p:tgtEl>
                                        <p:attrNameLst>
                                          <p:attrName>r</p:attrName>
                                        </p:attrNameLst>
                                      </p:cBhvr>
                                    </p:animRot>
                                  </p:childTnLst>
                                  <p:subTnLst>
                                    <p:audio>
                                      <p:cMediaNode>
                                        <p:cTn display="0" masterRel="sameClick">
                                          <p:stCondLst>
                                            <p:cond evt="begin" delay="0">
                                              <p:tn val="279"/>
                                            </p:cond>
                                          </p:stCondLst>
                                          <p:endCondLst>
                                            <p:cond evt="onStopAudio" delay="0">
                                              <p:tgtEl>
                                                <p:sldTgt/>
                                              </p:tgtEl>
                                            </p:cond>
                                          </p:endCondLst>
                                        </p:cTn>
                                        <p:tgtEl>
                                          <p:sndTgt r:embed="rId6" name="wheel3s.wav"/>
                                        </p:tgtEl>
                                      </p:cMediaNode>
                                    </p:audio>
                                  </p:subTnLst>
                                </p:cTn>
                              </p:par>
                            </p:childTnLst>
                          </p:cTn>
                        </p:par>
                      </p:childTnLst>
                    </p:cTn>
                  </p:par>
                  <p:par>
                    <p:cTn id="281" fill="hold">
                      <p:stCondLst>
                        <p:cond delay="indefinite"/>
                      </p:stCondLst>
                      <p:childTnLst>
                        <p:par>
                          <p:cTn id="282" fill="hold">
                            <p:stCondLst>
                              <p:cond delay="0"/>
                            </p:stCondLst>
                            <p:childTnLst>
                              <p:par>
                                <p:cTn id="283" presetID="8" presetClass="emph" presetSubtype="0" fill="hold" nodeType="clickEffect">
                                  <p:stCondLst>
                                    <p:cond delay="0"/>
                                  </p:stCondLst>
                                  <p:childTnLst>
                                    <p:animRot by="46380000">
                                      <p:cBhvr>
                                        <p:cTn id="284" dur="2500" fill="hold"/>
                                        <p:tgtEl>
                                          <p:spTgt spid="48"/>
                                        </p:tgtEl>
                                        <p:attrNameLst>
                                          <p:attrName>r</p:attrName>
                                        </p:attrNameLst>
                                      </p:cBhvr>
                                    </p:animRot>
                                  </p:childTnLst>
                                  <p:subTnLst>
                                    <p:audio>
                                      <p:cMediaNode>
                                        <p:cTn display="0" masterRel="sameClick">
                                          <p:stCondLst>
                                            <p:cond evt="begin" delay="0">
                                              <p:tn val="283"/>
                                            </p:cond>
                                          </p:stCondLst>
                                          <p:endCondLst>
                                            <p:cond evt="onStopAudio" delay="0">
                                              <p:tgtEl>
                                                <p:sldTgt/>
                                              </p:tgtEl>
                                            </p:cond>
                                          </p:endCondLst>
                                        </p:cTn>
                                        <p:tgtEl>
                                          <p:sndTgt r:embed="rId6" name="wheel3s.wav"/>
                                        </p:tgtEl>
                                      </p:cMediaNode>
                                    </p:audio>
                                  </p:subTnLst>
                                </p:cTn>
                              </p:par>
                            </p:childTnLst>
                          </p:cTn>
                        </p:par>
                      </p:childTnLst>
                    </p:cTn>
                  </p:par>
                  <p:par>
                    <p:cTn id="285" fill="hold">
                      <p:stCondLst>
                        <p:cond delay="indefinite"/>
                      </p:stCondLst>
                      <p:childTnLst>
                        <p:par>
                          <p:cTn id="286" fill="hold">
                            <p:stCondLst>
                              <p:cond delay="0"/>
                            </p:stCondLst>
                            <p:childTnLst>
                              <p:par>
                                <p:cTn id="287" presetID="8" presetClass="emph" presetSubtype="0" fill="hold" nodeType="clickEffect">
                                  <p:stCondLst>
                                    <p:cond delay="0"/>
                                  </p:stCondLst>
                                  <p:childTnLst>
                                    <p:animRot by="65640000">
                                      <p:cBhvr>
                                        <p:cTn id="288" dur="2500" fill="hold"/>
                                        <p:tgtEl>
                                          <p:spTgt spid="48"/>
                                        </p:tgtEl>
                                        <p:attrNameLst>
                                          <p:attrName>r</p:attrName>
                                        </p:attrNameLst>
                                      </p:cBhvr>
                                    </p:animRot>
                                  </p:childTnLst>
                                  <p:subTnLst>
                                    <p:audio>
                                      <p:cMediaNode>
                                        <p:cTn display="0" masterRel="sameClick">
                                          <p:stCondLst>
                                            <p:cond evt="begin" delay="0">
                                              <p:tn val="287"/>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5"/>
                  </p:tgtEl>
                </p:cond>
              </p:nextCondLst>
            </p:seq>
            <p:seq concurrent="1" nextAc="seek">
              <p:cTn id="289" restart="whenNotActive" fill="hold" evtFilter="cancelBubble" nodeType="interactiveSeq">
                <p:stCondLst>
                  <p:cond evt="onClick" delay="0">
                    <p:tgtEl>
                      <p:spTgt spid="56"/>
                    </p:tgtEl>
                  </p:cond>
                </p:stCondLst>
                <p:endSync evt="end" delay="0">
                  <p:rtn val="all"/>
                </p:endSync>
                <p:childTnLst>
                  <p:par>
                    <p:cTn id="290" fill="hold">
                      <p:stCondLst>
                        <p:cond delay="0"/>
                      </p:stCondLst>
                      <p:childTnLst>
                        <p:par>
                          <p:cTn id="291" fill="hold">
                            <p:stCondLst>
                              <p:cond delay="0"/>
                            </p:stCondLst>
                            <p:childTnLst>
                              <p:par>
                                <p:cTn id="292" presetID="8" presetClass="emph" presetSubtype="0" decel="50000" fill="hold" nodeType="clickEffect">
                                  <p:stCondLst>
                                    <p:cond delay="0"/>
                                  </p:stCondLst>
                                  <p:childTnLst>
                                    <p:animRot by="62640000">
                                      <p:cBhvr>
                                        <p:cTn id="293" dur="2500" fill="hold"/>
                                        <p:tgtEl>
                                          <p:spTgt spid="48"/>
                                        </p:tgtEl>
                                        <p:attrNameLst>
                                          <p:attrName>r</p:attrName>
                                        </p:attrNameLst>
                                      </p:cBhvr>
                                    </p:animRot>
                                  </p:childTnLst>
                                  <p:subTnLst>
                                    <p:audio>
                                      <p:cMediaNode>
                                        <p:cTn display="0" masterRel="sameClick">
                                          <p:stCondLst>
                                            <p:cond evt="begin" delay="0">
                                              <p:tn val="292"/>
                                            </p:cond>
                                          </p:stCondLst>
                                          <p:endCondLst>
                                            <p:cond evt="onStopAudio" delay="0">
                                              <p:tgtEl>
                                                <p:sldTgt/>
                                              </p:tgtEl>
                                            </p:cond>
                                          </p:endCondLst>
                                        </p:cTn>
                                        <p:tgtEl>
                                          <p:sndTgt r:embed="rId6" name="wheel3s.wav"/>
                                        </p:tgtEl>
                                      </p:cMediaNode>
                                    </p:audio>
                                  </p:subTnLst>
                                </p:cTn>
                              </p:par>
                            </p:childTnLst>
                          </p:cTn>
                        </p:par>
                      </p:childTnLst>
                    </p:cTn>
                  </p:par>
                  <p:par>
                    <p:cTn id="294" fill="hold">
                      <p:stCondLst>
                        <p:cond delay="indefinite"/>
                      </p:stCondLst>
                      <p:childTnLst>
                        <p:par>
                          <p:cTn id="295" fill="hold">
                            <p:stCondLst>
                              <p:cond delay="0"/>
                            </p:stCondLst>
                            <p:childTnLst>
                              <p:par>
                                <p:cTn id="296" presetID="8" presetClass="emph" presetSubtype="0" decel="50000" fill="hold" nodeType="clickEffect">
                                  <p:stCondLst>
                                    <p:cond delay="0"/>
                                  </p:stCondLst>
                                  <p:childTnLst>
                                    <p:animRot by="97260000">
                                      <p:cBhvr>
                                        <p:cTn id="297" dur="2500" fill="hold"/>
                                        <p:tgtEl>
                                          <p:spTgt spid="48"/>
                                        </p:tgtEl>
                                        <p:attrNameLst>
                                          <p:attrName>r</p:attrName>
                                        </p:attrNameLst>
                                      </p:cBhvr>
                                    </p:animRot>
                                  </p:childTnLst>
                                  <p:subTnLst>
                                    <p:audio>
                                      <p:cMediaNode>
                                        <p:cTn display="0" masterRel="sameClick">
                                          <p:stCondLst>
                                            <p:cond evt="begin" delay="0">
                                              <p:tn val="296"/>
                                            </p:cond>
                                          </p:stCondLst>
                                          <p:endCondLst>
                                            <p:cond evt="onStopAudio" delay="0">
                                              <p:tgtEl>
                                                <p:sldTgt/>
                                              </p:tgtEl>
                                            </p:cond>
                                          </p:endCondLst>
                                        </p:cTn>
                                        <p:tgtEl>
                                          <p:sndTgt r:embed="rId6" name="wheel3s.wav"/>
                                        </p:tgtEl>
                                      </p:cMediaNode>
                                    </p:audio>
                                  </p:subTnLst>
                                </p:cTn>
                              </p:par>
                            </p:childTnLst>
                          </p:cTn>
                        </p:par>
                      </p:childTnLst>
                    </p:cTn>
                  </p:par>
                  <p:par>
                    <p:cTn id="298" fill="hold">
                      <p:stCondLst>
                        <p:cond delay="indefinite"/>
                      </p:stCondLst>
                      <p:childTnLst>
                        <p:par>
                          <p:cTn id="299" fill="hold">
                            <p:stCondLst>
                              <p:cond delay="0"/>
                            </p:stCondLst>
                            <p:childTnLst>
                              <p:par>
                                <p:cTn id="300" presetID="8" presetClass="emph" presetSubtype="0" decel="50000" fill="hold" nodeType="clickEffect">
                                  <p:stCondLst>
                                    <p:cond delay="0"/>
                                  </p:stCondLst>
                                  <p:childTnLst>
                                    <p:animRot by="99540000">
                                      <p:cBhvr>
                                        <p:cTn id="301" dur="2500" fill="hold"/>
                                        <p:tgtEl>
                                          <p:spTgt spid="48"/>
                                        </p:tgtEl>
                                        <p:attrNameLst>
                                          <p:attrName>r</p:attrName>
                                        </p:attrNameLst>
                                      </p:cBhvr>
                                    </p:animRot>
                                  </p:childTnLst>
                                  <p:subTnLst>
                                    <p:audio>
                                      <p:cMediaNode>
                                        <p:cTn display="0" masterRel="sameClick">
                                          <p:stCondLst>
                                            <p:cond evt="begin" delay="0">
                                              <p:tn val="300"/>
                                            </p:cond>
                                          </p:stCondLst>
                                          <p:endCondLst>
                                            <p:cond evt="onStopAudio" delay="0">
                                              <p:tgtEl>
                                                <p:sldTgt/>
                                              </p:tgtEl>
                                            </p:cond>
                                          </p:endCondLst>
                                        </p:cTn>
                                        <p:tgtEl>
                                          <p:sndTgt r:embed="rId6" name="wheel3s.wav"/>
                                        </p:tgtEl>
                                      </p:cMediaNode>
                                    </p:audio>
                                  </p:subTnLst>
                                </p:cTn>
                              </p:par>
                            </p:childTnLst>
                          </p:cTn>
                        </p:par>
                      </p:childTnLst>
                    </p:cTn>
                  </p:par>
                  <p:par>
                    <p:cTn id="302" fill="hold">
                      <p:stCondLst>
                        <p:cond delay="indefinite"/>
                      </p:stCondLst>
                      <p:childTnLst>
                        <p:par>
                          <p:cTn id="303" fill="hold">
                            <p:stCondLst>
                              <p:cond delay="0"/>
                            </p:stCondLst>
                            <p:childTnLst>
                              <p:par>
                                <p:cTn id="304" presetID="8" presetClass="emph" presetSubtype="0" decel="50000" fill="hold" nodeType="clickEffect">
                                  <p:stCondLst>
                                    <p:cond delay="0"/>
                                  </p:stCondLst>
                                  <p:childTnLst>
                                    <p:animRot by="60360000">
                                      <p:cBhvr>
                                        <p:cTn id="305" dur="2500" fill="hold"/>
                                        <p:tgtEl>
                                          <p:spTgt spid="48"/>
                                        </p:tgtEl>
                                        <p:attrNameLst>
                                          <p:attrName>r</p:attrName>
                                        </p:attrNameLst>
                                      </p:cBhvr>
                                    </p:animRot>
                                  </p:childTnLst>
                                  <p:subTnLst>
                                    <p:audio>
                                      <p:cMediaNode>
                                        <p:cTn display="0" masterRel="sameClick">
                                          <p:stCondLst>
                                            <p:cond evt="begin" delay="0">
                                              <p:tn val="304"/>
                                            </p:cond>
                                          </p:stCondLst>
                                          <p:endCondLst>
                                            <p:cond evt="onStopAudio" delay="0">
                                              <p:tgtEl>
                                                <p:sldTgt/>
                                              </p:tgtEl>
                                            </p:cond>
                                          </p:endCondLst>
                                        </p:cTn>
                                        <p:tgtEl>
                                          <p:sndTgt r:embed="rId6" name="wheel3s.wav"/>
                                        </p:tgtEl>
                                      </p:cMediaNode>
                                    </p:audio>
                                  </p:subTnLst>
                                </p:cTn>
                              </p:par>
                            </p:childTnLst>
                          </p:cTn>
                        </p:par>
                      </p:childTnLst>
                    </p:cTn>
                  </p:par>
                  <p:par>
                    <p:cTn id="306" fill="hold">
                      <p:stCondLst>
                        <p:cond delay="indefinite"/>
                      </p:stCondLst>
                      <p:childTnLst>
                        <p:par>
                          <p:cTn id="307" fill="hold">
                            <p:stCondLst>
                              <p:cond delay="0"/>
                            </p:stCondLst>
                            <p:childTnLst>
                              <p:par>
                                <p:cTn id="308" presetID="8" presetClass="emph" presetSubtype="0" decel="50000" fill="hold" nodeType="clickEffect">
                                  <p:stCondLst>
                                    <p:cond delay="0"/>
                                  </p:stCondLst>
                                  <p:childTnLst>
                                    <p:animRot by="64380000">
                                      <p:cBhvr>
                                        <p:cTn id="309" dur="2500" fill="hold"/>
                                        <p:tgtEl>
                                          <p:spTgt spid="48"/>
                                        </p:tgtEl>
                                        <p:attrNameLst>
                                          <p:attrName>r</p:attrName>
                                        </p:attrNameLst>
                                      </p:cBhvr>
                                    </p:animRot>
                                  </p:childTnLst>
                                  <p:subTnLst>
                                    <p:audio>
                                      <p:cMediaNode>
                                        <p:cTn display="0" masterRel="sameClick">
                                          <p:stCondLst>
                                            <p:cond evt="begin" delay="0">
                                              <p:tn val="308"/>
                                            </p:cond>
                                          </p:stCondLst>
                                          <p:endCondLst>
                                            <p:cond evt="onStopAudio" delay="0">
                                              <p:tgtEl>
                                                <p:sldTgt/>
                                              </p:tgtEl>
                                            </p:cond>
                                          </p:endCondLst>
                                        </p:cTn>
                                        <p:tgtEl>
                                          <p:sndTgt r:embed="rId6" name="wheel3s.wav"/>
                                        </p:tgtEl>
                                      </p:cMediaNode>
                                    </p:audio>
                                  </p:subTnLst>
                                </p:cTn>
                              </p:par>
                            </p:childTnLst>
                          </p:cTn>
                        </p:par>
                      </p:childTnLst>
                    </p:cTn>
                  </p:par>
                  <p:par>
                    <p:cTn id="310" fill="hold">
                      <p:stCondLst>
                        <p:cond delay="indefinite"/>
                      </p:stCondLst>
                      <p:childTnLst>
                        <p:par>
                          <p:cTn id="311" fill="hold">
                            <p:stCondLst>
                              <p:cond delay="0"/>
                            </p:stCondLst>
                            <p:childTnLst>
                              <p:par>
                                <p:cTn id="312" presetID="8" presetClass="emph" presetSubtype="0" fill="hold" nodeType="clickEffect">
                                  <p:stCondLst>
                                    <p:cond delay="0"/>
                                  </p:stCondLst>
                                  <p:childTnLst>
                                    <p:animRot by="97020000">
                                      <p:cBhvr>
                                        <p:cTn id="313" dur="2500" fill="hold"/>
                                        <p:tgtEl>
                                          <p:spTgt spid="48"/>
                                        </p:tgtEl>
                                        <p:attrNameLst>
                                          <p:attrName>r</p:attrName>
                                        </p:attrNameLst>
                                      </p:cBhvr>
                                    </p:animRot>
                                  </p:childTnLst>
                                  <p:subTnLst>
                                    <p:audio>
                                      <p:cMediaNode>
                                        <p:cTn display="0" masterRel="sameClick">
                                          <p:stCondLst>
                                            <p:cond evt="begin" delay="0">
                                              <p:tn val="312"/>
                                            </p:cond>
                                          </p:stCondLst>
                                          <p:endCondLst>
                                            <p:cond evt="onStopAudio" delay="0">
                                              <p:tgtEl>
                                                <p:sldTgt/>
                                              </p:tgtEl>
                                            </p:cond>
                                          </p:endCondLst>
                                        </p:cTn>
                                        <p:tgtEl>
                                          <p:sndTgt r:embed="rId6" name="wheel3s.wav"/>
                                        </p:tgtEl>
                                      </p:cMediaNode>
                                    </p:audio>
                                  </p:subTnLst>
                                </p:cTn>
                              </p:par>
                            </p:childTnLst>
                          </p:cTn>
                        </p:par>
                      </p:childTnLst>
                    </p:cTn>
                  </p:par>
                  <p:par>
                    <p:cTn id="314" fill="hold">
                      <p:stCondLst>
                        <p:cond delay="indefinite"/>
                      </p:stCondLst>
                      <p:childTnLst>
                        <p:par>
                          <p:cTn id="315" fill="hold">
                            <p:stCondLst>
                              <p:cond delay="0"/>
                            </p:stCondLst>
                            <p:childTnLst>
                              <p:par>
                                <p:cTn id="316" presetID="8" presetClass="emph" presetSubtype="0" fill="hold" nodeType="clickEffect">
                                  <p:stCondLst>
                                    <p:cond delay="0"/>
                                  </p:stCondLst>
                                  <p:childTnLst>
                                    <p:animRot by="53280000">
                                      <p:cBhvr>
                                        <p:cTn id="317" dur="2500" fill="hold"/>
                                        <p:tgtEl>
                                          <p:spTgt spid="48"/>
                                        </p:tgtEl>
                                        <p:attrNameLst>
                                          <p:attrName>r</p:attrName>
                                        </p:attrNameLst>
                                      </p:cBhvr>
                                    </p:animRot>
                                  </p:childTnLst>
                                  <p:subTnLst>
                                    <p:audio>
                                      <p:cMediaNode>
                                        <p:cTn display="0" masterRel="sameClick">
                                          <p:stCondLst>
                                            <p:cond evt="begin" delay="0">
                                              <p:tn val="316"/>
                                            </p:cond>
                                          </p:stCondLst>
                                          <p:endCondLst>
                                            <p:cond evt="onStopAudio" delay="0">
                                              <p:tgtEl>
                                                <p:sldTgt/>
                                              </p:tgtEl>
                                            </p:cond>
                                          </p:endCondLst>
                                        </p:cTn>
                                        <p:tgtEl>
                                          <p:sndTgt r:embed="rId6" name="wheel3s.wav"/>
                                        </p:tgtEl>
                                      </p:cMediaNode>
                                    </p:audio>
                                  </p:subTnLst>
                                </p:cTn>
                              </p:par>
                            </p:childTnLst>
                          </p:cTn>
                        </p:par>
                      </p:childTnLst>
                    </p:cTn>
                  </p:par>
                  <p:par>
                    <p:cTn id="318" fill="hold">
                      <p:stCondLst>
                        <p:cond delay="indefinite"/>
                      </p:stCondLst>
                      <p:childTnLst>
                        <p:par>
                          <p:cTn id="319" fill="hold">
                            <p:stCondLst>
                              <p:cond delay="0"/>
                            </p:stCondLst>
                            <p:childTnLst>
                              <p:par>
                                <p:cTn id="320" presetID="8" presetClass="emph" presetSubtype="0" fill="hold" nodeType="clickEffect">
                                  <p:stCondLst>
                                    <p:cond delay="0"/>
                                  </p:stCondLst>
                                  <p:childTnLst>
                                    <p:animRot by="39960000">
                                      <p:cBhvr>
                                        <p:cTn id="321" dur="2500" fill="hold"/>
                                        <p:tgtEl>
                                          <p:spTgt spid="48"/>
                                        </p:tgtEl>
                                        <p:attrNameLst>
                                          <p:attrName>r</p:attrName>
                                        </p:attrNameLst>
                                      </p:cBhvr>
                                    </p:animRot>
                                  </p:childTnLst>
                                  <p:subTnLst>
                                    <p:audio>
                                      <p:cMediaNode>
                                        <p:cTn display="0" masterRel="sameClick">
                                          <p:stCondLst>
                                            <p:cond evt="begin" delay="0">
                                              <p:tn val="320"/>
                                            </p:cond>
                                          </p:stCondLst>
                                          <p:endCondLst>
                                            <p:cond evt="onStopAudio" delay="0">
                                              <p:tgtEl>
                                                <p:sldTgt/>
                                              </p:tgtEl>
                                            </p:cond>
                                          </p:endCondLst>
                                        </p:cTn>
                                        <p:tgtEl>
                                          <p:sndTgt r:embed="rId6" name="wheel3s.wav"/>
                                        </p:tgtEl>
                                      </p:cMediaNode>
                                    </p:audio>
                                  </p:subTnLst>
                                </p:cTn>
                              </p:par>
                            </p:childTnLst>
                          </p:cTn>
                        </p:par>
                      </p:childTnLst>
                    </p:cTn>
                  </p:par>
                  <p:par>
                    <p:cTn id="322" fill="hold">
                      <p:stCondLst>
                        <p:cond delay="indefinite"/>
                      </p:stCondLst>
                      <p:childTnLst>
                        <p:par>
                          <p:cTn id="323" fill="hold">
                            <p:stCondLst>
                              <p:cond delay="0"/>
                            </p:stCondLst>
                            <p:childTnLst>
                              <p:par>
                                <p:cTn id="324" presetID="8" presetClass="emph" presetSubtype="0" fill="hold" nodeType="clickEffect">
                                  <p:stCondLst>
                                    <p:cond delay="0"/>
                                  </p:stCondLst>
                                  <p:childTnLst>
                                    <p:animRot by="46620000">
                                      <p:cBhvr>
                                        <p:cTn id="325" dur="3000" fill="hold"/>
                                        <p:tgtEl>
                                          <p:spTgt spid="48"/>
                                        </p:tgtEl>
                                        <p:attrNameLst>
                                          <p:attrName>r</p:attrName>
                                        </p:attrNameLst>
                                      </p:cBhvr>
                                    </p:animRot>
                                  </p:childTnLst>
                                  <p:subTnLst>
                                    <p:audio>
                                      <p:cMediaNode>
                                        <p:cTn display="0" masterRel="sameClick">
                                          <p:stCondLst>
                                            <p:cond evt="begin" delay="0">
                                              <p:tn val="324"/>
                                            </p:cond>
                                          </p:stCondLst>
                                          <p:endCondLst>
                                            <p:cond evt="onStopAudio" delay="0">
                                              <p:tgtEl>
                                                <p:sldTgt/>
                                              </p:tgtEl>
                                            </p:cond>
                                          </p:endCondLst>
                                        </p:cTn>
                                        <p:tgtEl>
                                          <p:sndTgt r:embed="rId6" name="wheel3s.wav"/>
                                        </p:tgtEl>
                                      </p:cMediaNode>
                                    </p:audio>
                                  </p:subTnLst>
                                </p:cTn>
                              </p:par>
                            </p:childTnLst>
                          </p:cTn>
                        </p:par>
                      </p:childTnLst>
                    </p:cTn>
                  </p:par>
                  <p:par>
                    <p:cTn id="326" fill="hold">
                      <p:stCondLst>
                        <p:cond delay="indefinite"/>
                      </p:stCondLst>
                      <p:childTnLst>
                        <p:par>
                          <p:cTn id="327" fill="hold">
                            <p:stCondLst>
                              <p:cond delay="0"/>
                            </p:stCondLst>
                            <p:childTnLst>
                              <p:par>
                                <p:cTn id="328" presetID="8" presetClass="emph" presetSubtype="0" fill="hold" nodeType="clickEffect">
                                  <p:stCondLst>
                                    <p:cond delay="0"/>
                                  </p:stCondLst>
                                  <p:childTnLst>
                                    <p:animRot by="36840000">
                                      <p:cBhvr>
                                        <p:cTn id="329" dur="3000" fill="hold"/>
                                        <p:tgtEl>
                                          <p:spTgt spid="48"/>
                                        </p:tgtEl>
                                        <p:attrNameLst>
                                          <p:attrName>r</p:attrName>
                                        </p:attrNameLst>
                                      </p:cBhvr>
                                    </p:animRot>
                                  </p:childTnLst>
                                  <p:subTnLst>
                                    <p:audio>
                                      <p:cMediaNode>
                                        <p:cTn display="0" masterRel="sameClick">
                                          <p:stCondLst>
                                            <p:cond evt="begin" delay="0">
                                              <p:tn val="328"/>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6"/>
                  </p:tgtEl>
                </p:cond>
              </p:nextCondLst>
            </p:seq>
            <p:seq concurrent="1" nextAc="seek">
              <p:cTn id="330" restart="whenNotActive" fill="hold" evtFilter="cancelBubble" nodeType="interactiveSeq">
                <p:stCondLst>
                  <p:cond evt="onClick" delay="0">
                    <p:tgtEl>
                      <p:spTgt spid="57"/>
                    </p:tgtEl>
                  </p:cond>
                </p:stCondLst>
                <p:endSync evt="end" delay="0">
                  <p:rtn val="all"/>
                </p:endSync>
                <p:childTnLst>
                  <p:par>
                    <p:cTn id="331" fill="hold">
                      <p:stCondLst>
                        <p:cond delay="0"/>
                      </p:stCondLst>
                      <p:childTnLst>
                        <p:par>
                          <p:cTn id="332" fill="hold">
                            <p:stCondLst>
                              <p:cond delay="0"/>
                            </p:stCondLst>
                            <p:childTnLst>
                              <p:par>
                                <p:cTn id="333" presetID="8" presetClass="emph" presetSubtype="0" decel="50000" fill="hold" nodeType="clickEffect">
                                  <p:stCondLst>
                                    <p:cond delay="0"/>
                                  </p:stCondLst>
                                  <p:childTnLst>
                                    <p:animRot by="55920000">
                                      <p:cBhvr>
                                        <p:cTn id="334" dur="3000" fill="hold"/>
                                        <p:tgtEl>
                                          <p:spTgt spid="48"/>
                                        </p:tgtEl>
                                        <p:attrNameLst>
                                          <p:attrName>r</p:attrName>
                                        </p:attrNameLst>
                                      </p:cBhvr>
                                    </p:animRot>
                                  </p:childTnLst>
                                  <p:subTnLst>
                                    <p:audio>
                                      <p:cMediaNode>
                                        <p:cTn display="0" masterRel="sameClick">
                                          <p:stCondLst>
                                            <p:cond evt="begin" delay="0">
                                              <p:tn val="333"/>
                                            </p:cond>
                                          </p:stCondLst>
                                          <p:endCondLst>
                                            <p:cond evt="onStopAudio" delay="0">
                                              <p:tgtEl>
                                                <p:sldTgt/>
                                              </p:tgtEl>
                                            </p:cond>
                                          </p:endCondLst>
                                        </p:cTn>
                                        <p:tgtEl>
                                          <p:sndTgt r:embed="rId6" name="wheel3s.wav"/>
                                        </p:tgtEl>
                                      </p:cMediaNode>
                                    </p:audio>
                                  </p:subTnLst>
                                </p:cTn>
                              </p:par>
                            </p:childTnLst>
                          </p:cTn>
                        </p:par>
                      </p:childTnLst>
                    </p:cTn>
                  </p:par>
                  <p:par>
                    <p:cTn id="335" fill="hold">
                      <p:stCondLst>
                        <p:cond delay="indefinite"/>
                      </p:stCondLst>
                      <p:childTnLst>
                        <p:par>
                          <p:cTn id="336" fill="hold">
                            <p:stCondLst>
                              <p:cond delay="0"/>
                            </p:stCondLst>
                            <p:childTnLst>
                              <p:par>
                                <p:cTn id="337" presetID="8" presetClass="emph" presetSubtype="0" decel="50000" fill="hold" nodeType="clickEffect">
                                  <p:stCondLst>
                                    <p:cond delay="0"/>
                                  </p:stCondLst>
                                  <p:childTnLst>
                                    <p:animRot by="49320000">
                                      <p:cBhvr>
                                        <p:cTn id="338" dur="3000" fill="hold"/>
                                        <p:tgtEl>
                                          <p:spTgt spid="48"/>
                                        </p:tgtEl>
                                        <p:attrNameLst>
                                          <p:attrName>r</p:attrName>
                                        </p:attrNameLst>
                                      </p:cBhvr>
                                    </p:animRot>
                                  </p:childTnLst>
                                  <p:subTnLst>
                                    <p:audio>
                                      <p:cMediaNode>
                                        <p:cTn display="0" masterRel="sameClick">
                                          <p:stCondLst>
                                            <p:cond evt="begin" delay="0">
                                              <p:tn val="337"/>
                                            </p:cond>
                                          </p:stCondLst>
                                          <p:endCondLst>
                                            <p:cond evt="onStopAudio" delay="0">
                                              <p:tgtEl>
                                                <p:sldTgt/>
                                              </p:tgtEl>
                                            </p:cond>
                                          </p:endCondLst>
                                        </p:cTn>
                                        <p:tgtEl>
                                          <p:sndTgt r:embed="rId6" name="wheel3s.wav"/>
                                        </p:tgtEl>
                                      </p:cMediaNode>
                                    </p:audio>
                                  </p:subTnLst>
                                </p:cTn>
                              </p:par>
                            </p:childTnLst>
                          </p:cTn>
                        </p:par>
                      </p:childTnLst>
                    </p:cTn>
                  </p:par>
                  <p:par>
                    <p:cTn id="339" fill="hold">
                      <p:stCondLst>
                        <p:cond delay="indefinite"/>
                      </p:stCondLst>
                      <p:childTnLst>
                        <p:par>
                          <p:cTn id="340" fill="hold">
                            <p:stCondLst>
                              <p:cond delay="0"/>
                            </p:stCondLst>
                            <p:childTnLst>
                              <p:par>
                                <p:cTn id="341" presetID="8" presetClass="emph" presetSubtype="0" fill="hold" nodeType="clickEffect">
                                  <p:stCondLst>
                                    <p:cond delay="0"/>
                                  </p:stCondLst>
                                  <p:childTnLst>
                                    <p:animRot by="45960000">
                                      <p:cBhvr>
                                        <p:cTn id="342" dur="3000" fill="hold"/>
                                        <p:tgtEl>
                                          <p:spTgt spid="48"/>
                                        </p:tgtEl>
                                        <p:attrNameLst>
                                          <p:attrName>r</p:attrName>
                                        </p:attrNameLst>
                                      </p:cBhvr>
                                    </p:animRot>
                                  </p:childTnLst>
                                  <p:subTnLst>
                                    <p:audio>
                                      <p:cMediaNode>
                                        <p:cTn display="0" masterRel="sameClick">
                                          <p:stCondLst>
                                            <p:cond evt="begin" delay="0">
                                              <p:tn val="341"/>
                                            </p:cond>
                                          </p:stCondLst>
                                          <p:endCondLst>
                                            <p:cond evt="onStopAudio" delay="0">
                                              <p:tgtEl>
                                                <p:sldTgt/>
                                              </p:tgtEl>
                                            </p:cond>
                                          </p:endCondLst>
                                        </p:cTn>
                                        <p:tgtEl>
                                          <p:sndTgt r:embed="rId6" name="wheel3s.wav"/>
                                        </p:tgtEl>
                                      </p:cMediaNode>
                                    </p:audio>
                                  </p:subTnLst>
                                </p:cTn>
                              </p:par>
                            </p:childTnLst>
                          </p:cTn>
                        </p:par>
                      </p:childTnLst>
                    </p:cTn>
                  </p:par>
                  <p:par>
                    <p:cTn id="343" fill="hold">
                      <p:stCondLst>
                        <p:cond delay="indefinite"/>
                      </p:stCondLst>
                      <p:childTnLst>
                        <p:par>
                          <p:cTn id="344" fill="hold">
                            <p:stCondLst>
                              <p:cond delay="0"/>
                            </p:stCondLst>
                            <p:childTnLst>
                              <p:par>
                                <p:cTn id="345" presetID="8" presetClass="emph" presetSubtype="0" decel="50000" fill="hold" nodeType="clickEffect">
                                  <p:stCondLst>
                                    <p:cond delay="0"/>
                                  </p:stCondLst>
                                  <p:childTnLst>
                                    <p:animRot by="91800000">
                                      <p:cBhvr>
                                        <p:cTn id="346" dur="3000" fill="hold"/>
                                        <p:tgtEl>
                                          <p:spTgt spid="48"/>
                                        </p:tgtEl>
                                        <p:attrNameLst>
                                          <p:attrName>r</p:attrName>
                                        </p:attrNameLst>
                                      </p:cBhvr>
                                    </p:animRot>
                                  </p:childTnLst>
                                  <p:subTnLst>
                                    <p:audio>
                                      <p:cMediaNode>
                                        <p:cTn display="0" masterRel="sameClick">
                                          <p:stCondLst>
                                            <p:cond evt="begin" delay="0">
                                              <p:tn val="345"/>
                                            </p:cond>
                                          </p:stCondLst>
                                          <p:endCondLst>
                                            <p:cond evt="onStopAudio" delay="0">
                                              <p:tgtEl>
                                                <p:sldTgt/>
                                              </p:tgtEl>
                                            </p:cond>
                                          </p:endCondLst>
                                        </p:cTn>
                                        <p:tgtEl>
                                          <p:sndTgt r:embed="rId6" name="wheel3s.wav"/>
                                        </p:tgtEl>
                                      </p:cMediaNode>
                                    </p:audio>
                                  </p:subTnLst>
                                </p:cTn>
                              </p:par>
                            </p:childTnLst>
                          </p:cTn>
                        </p:par>
                      </p:childTnLst>
                    </p:cTn>
                  </p:par>
                  <p:par>
                    <p:cTn id="347" fill="hold">
                      <p:stCondLst>
                        <p:cond delay="indefinite"/>
                      </p:stCondLst>
                      <p:childTnLst>
                        <p:par>
                          <p:cTn id="348" fill="hold">
                            <p:stCondLst>
                              <p:cond delay="0"/>
                            </p:stCondLst>
                            <p:childTnLst>
                              <p:par>
                                <p:cTn id="349" presetID="8" presetClass="emph" presetSubtype="0" fill="hold" nodeType="clickEffect">
                                  <p:stCondLst>
                                    <p:cond delay="0"/>
                                  </p:stCondLst>
                                  <p:childTnLst>
                                    <p:animRot by="37620000">
                                      <p:cBhvr>
                                        <p:cTn id="350" dur="3000" fill="hold"/>
                                        <p:tgtEl>
                                          <p:spTgt spid="48"/>
                                        </p:tgtEl>
                                        <p:attrNameLst>
                                          <p:attrName>r</p:attrName>
                                        </p:attrNameLst>
                                      </p:cBhvr>
                                    </p:animRot>
                                  </p:childTnLst>
                                  <p:subTnLst>
                                    <p:audio>
                                      <p:cMediaNode>
                                        <p:cTn display="0" masterRel="sameClick">
                                          <p:stCondLst>
                                            <p:cond evt="begin" delay="0">
                                              <p:tn val="349"/>
                                            </p:cond>
                                          </p:stCondLst>
                                          <p:endCondLst>
                                            <p:cond evt="onStopAudio" delay="0">
                                              <p:tgtEl>
                                                <p:sldTgt/>
                                              </p:tgtEl>
                                            </p:cond>
                                          </p:endCondLst>
                                        </p:cTn>
                                        <p:tgtEl>
                                          <p:sndTgt r:embed="rId6" name="wheel3s.wav"/>
                                        </p:tgtEl>
                                      </p:cMediaNode>
                                    </p:audio>
                                  </p:subTnLst>
                                </p:cTn>
                              </p:par>
                            </p:childTnLst>
                          </p:cTn>
                        </p:par>
                      </p:childTnLst>
                    </p:cTn>
                  </p:par>
                  <p:par>
                    <p:cTn id="351" fill="hold">
                      <p:stCondLst>
                        <p:cond delay="indefinite"/>
                      </p:stCondLst>
                      <p:childTnLst>
                        <p:par>
                          <p:cTn id="352" fill="hold">
                            <p:stCondLst>
                              <p:cond delay="0"/>
                            </p:stCondLst>
                            <p:childTnLst>
                              <p:par>
                                <p:cTn id="353" presetID="8" presetClass="emph" presetSubtype="0" decel="50000" fill="hold" nodeType="clickEffect">
                                  <p:stCondLst>
                                    <p:cond delay="0"/>
                                  </p:stCondLst>
                                  <p:childTnLst>
                                    <p:animRot by="101400000">
                                      <p:cBhvr>
                                        <p:cTn id="354" dur="3000" fill="hold"/>
                                        <p:tgtEl>
                                          <p:spTgt spid="48"/>
                                        </p:tgtEl>
                                        <p:attrNameLst>
                                          <p:attrName>r</p:attrName>
                                        </p:attrNameLst>
                                      </p:cBhvr>
                                    </p:animRot>
                                  </p:childTnLst>
                                  <p:subTnLst>
                                    <p:audio>
                                      <p:cMediaNode>
                                        <p:cTn display="0" masterRel="sameClick">
                                          <p:stCondLst>
                                            <p:cond evt="begin" delay="0">
                                              <p:tn val="353"/>
                                            </p:cond>
                                          </p:stCondLst>
                                          <p:endCondLst>
                                            <p:cond evt="onStopAudio" delay="0">
                                              <p:tgtEl>
                                                <p:sldTgt/>
                                              </p:tgtEl>
                                            </p:cond>
                                          </p:endCondLst>
                                        </p:cTn>
                                        <p:tgtEl>
                                          <p:sndTgt r:embed="rId6" name="wheel3s.wav"/>
                                        </p:tgtEl>
                                      </p:cMediaNode>
                                    </p:audio>
                                  </p:subTnLst>
                                </p:cTn>
                              </p:par>
                            </p:childTnLst>
                          </p:cTn>
                        </p:par>
                      </p:childTnLst>
                    </p:cTn>
                  </p:par>
                  <p:par>
                    <p:cTn id="355" fill="hold">
                      <p:stCondLst>
                        <p:cond delay="indefinite"/>
                      </p:stCondLst>
                      <p:childTnLst>
                        <p:par>
                          <p:cTn id="356" fill="hold">
                            <p:stCondLst>
                              <p:cond delay="0"/>
                            </p:stCondLst>
                            <p:childTnLst>
                              <p:par>
                                <p:cTn id="357" presetID="8" presetClass="emph" presetSubtype="0" fill="hold" nodeType="clickEffect">
                                  <p:stCondLst>
                                    <p:cond delay="0"/>
                                  </p:stCondLst>
                                  <p:childTnLst>
                                    <p:animRot by="22140000">
                                      <p:cBhvr>
                                        <p:cTn id="358" dur="3000" fill="hold"/>
                                        <p:tgtEl>
                                          <p:spTgt spid="48"/>
                                        </p:tgtEl>
                                        <p:attrNameLst>
                                          <p:attrName>r</p:attrName>
                                        </p:attrNameLst>
                                      </p:cBhvr>
                                    </p:animRot>
                                  </p:childTnLst>
                                  <p:subTnLst>
                                    <p:audio>
                                      <p:cMediaNode>
                                        <p:cTn display="0" masterRel="sameClick">
                                          <p:stCondLst>
                                            <p:cond evt="begin" delay="0">
                                              <p:tn val="357"/>
                                            </p:cond>
                                          </p:stCondLst>
                                          <p:endCondLst>
                                            <p:cond evt="onStopAudio" delay="0">
                                              <p:tgtEl>
                                                <p:sldTgt/>
                                              </p:tgtEl>
                                            </p:cond>
                                          </p:endCondLst>
                                        </p:cTn>
                                        <p:tgtEl>
                                          <p:sndTgt r:embed="rId6" name="wheel3s.wav"/>
                                        </p:tgtEl>
                                      </p:cMediaNode>
                                    </p:audio>
                                  </p:subTnLst>
                                </p:cTn>
                              </p:par>
                            </p:childTnLst>
                          </p:cTn>
                        </p:par>
                      </p:childTnLst>
                    </p:cTn>
                  </p:par>
                  <p:par>
                    <p:cTn id="359" fill="hold">
                      <p:stCondLst>
                        <p:cond delay="indefinite"/>
                      </p:stCondLst>
                      <p:childTnLst>
                        <p:par>
                          <p:cTn id="360" fill="hold">
                            <p:stCondLst>
                              <p:cond delay="0"/>
                            </p:stCondLst>
                            <p:childTnLst>
                              <p:par>
                                <p:cTn id="361" presetID="8" presetClass="emph" presetSubtype="0" fill="hold" nodeType="clickEffect">
                                  <p:stCondLst>
                                    <p:cond delay="0"/>
                                  </p:stCondLst>
                                  <p:childTnLst>
                                    <p:animRot by="34920000">
                                      <p:cBhvr>
                                        <p:cTn id="362" dur="3000" fill="hold"/>
                                        <p:tgtEl>
                                          <p:spTgt spid="48"/>
                                        </p:tgtEl>
                                        <p:attrNameLst>
                                          <p:attrName>r</p:attrName>
                                        </p:attrNameLst>
                                      </p:cBhvr>
                                    </p:animRot>
                                  </p:childTnLst>
                                  <p:subTnLst>
                                    <p:audio>
                                      <p:cMediaNode>
                                        <p:cTn display="0" masterRel="sameClick">
                                          <p:stCondLst>
                                            <p:cond evt="begin" delay="0">
                                              <p:tn val="361"/>
                                            </p:cond>
                                          </p:stCondLst>
                                          <p:endCondLst>
                                            <p:cond evt="onStopAudio" delay="0">
                                              <p:tgtEl>
                                                <p:sldTgt/>
                                              </p:tgtEl>
                                            </p:cond>
                                          </p:endCondLst>
                                        </p:cTn>
                                        <p:tgtEl>
                                          <p:sndTgt r:embed="rId6" name="wheel3s.wav"/>
                                        </p:tgtEl>
                                      </p:cMediaNode>
                                    </p:audio>
                                  </p:subTnLst>
                                </p:cTn>
                              </p:par>
                            </p:childTnLst>
                          </p:cTn>
                        </p:par>
                      </p:childTnLst>
                    </p:cTn>
                  </p:par>
                  <p:par>
                    <p:cTn id="363" fill="hold">
                      <p:stCondLst>
                        <p:cond delay="indefinite"/>
                      </p:stCondLst>
                      <p:childTnLst>
                        <p:par>
                          <p:cTn id="364" fill="hold">
                            <p:stCondLst>
                              <p:cond delay="0"/>
                            </p:stCondLst>
                            <p:childTnLst>
                              <p:par>
                                <p:cTn id="365" presetID="8" presetClass="emph" presetSubtype="0" fill="hold" nodeType="clickEffect">
                                  <p:stCondLst>
                                    <p:cond delay="0"/>
                                  </p:stCondLst>
                                  <p:childTnLst>
                                    <p:animRot by="85320000">
                                      <p:cBhvr>
                                        <p:cTn id="366" dur="3000" fill="hold"/>
                                        <p:tgtEl>
                                          <p:spTgt spid="48"/>
                                        </p:tgtEl>
                                        <p:attrNameLst>
                                          <p:attrName>r</p:attrName>
                                        </p:attrNameLst>
                                      </p:cBhvr>
                                    </p:animRot>
                                  </p:childTnLst>
                                  <p:subTnLst>
                                    <p:audio>
                                      <p:cMediaNode>
                                        <p:cTn display="0" masterRel="sameClick">
                                          <p:stCondLst>
                                            <p:cond evt="begin" delay="0">
                                              <p:tn val="365"/>
                                            </p:cond>
                                          </p:stCondLst>
                                          <p:endCondLst>
                                            <p:cond evt="onStopAudio" delay="0">
                                              <p:tgtEl>
                                                <p:sldTgt/>
                                              </p:tgtEl>
                                            </p:cond>
                                          </p:endCondLst>
                                        </p:cTn>
                                        <p:tgtEl>
                                          <p:sndTgt r:embed="rId6" name="wheel3s.wav"/>
                                        </p:tgtEl>
                                      </p:cMediaNode>
                                    </p:audio>
                                  </p:subTnLst>
                                </p:cTn>
                              </p:par>
                            </p:childTnLst>
                          </p:cTn>
                        </p:par>
                      </p:childTnLst>
                    </p:cTn>
                  </p:par>
                  <p:par>
                    <p:cTn id="367" fill="hold">
                      <p:stCondLst>
                        <p:cond delay="indefinite"/>
                      </p:stCondLst>
                      <p:childTnLst>
                        <p:par>
                          <p:cTn id="368" fill="hold">
                            <p:stCondLst>
                              <p:cond delay="0"/>
                            </p:stCondLst>
                            <p:childTnLst>
                              <p:par>
                                <p:cTn id="369" presetID="8" presetClass="emph" presetSubtype="0" fill="hold" nodeType="clickEffect">
                                  <p:stCondLst>
                                    <p:cond delay="0"/>
                                  </p:stCondLst>
                                  <p:childTnLst>
                                    <p:animRot by="45180000">
                                      <p:cBhvr>
                                        <p:cTn id="370" dur="3000" fill="hold"/>
                                        <p:tgtEl>
                                          <p:spTgt spid="48"/>
                                        </p:tgtEl>
                                        <p:attrNameLst>
                                          <p:attrName>r</p:attrName>
                                        </p:attrNameLst>
                                      </p:cBhvr>
                                    </p:animRot>
                                  </p:childTnLst>
                                  <p:subTnLst>
                                    <p:audio>
                                      <p:cMediaNode>
                                        <p:cTn display="0" masterRel="sameClick">
                                          <p:stCondLst>
                                            <p:cond evt="begin" delay="0">
                                              <p:tn val="369"/>
                                            </p:cond>
                                          </p:stCondLst>
                                          <p:endCondLst>
                                            <p:cond evt="onStopAudio" delay="0">
                                              <p:tgtEl>
                                                <p:sldTgt/>
                                              </p:tgtEl>
                                            </p:cond>
                                          </p:endCondLst>
                                        </p:cTn>
                                        <p:tgtEl>
                                          <p:sndTgt r:embed="rId6" name="wheel3s.wav"/>
                                        </p:tgtEl>
                                      </p:cMediaNode>
                                    </p:audio>
                                  </p:subTnLst>
                                </p:cTn>
                              </p:par>
                            </p:childTnLst>
                          </p:cTn>
                        </p:par>
                      </p:childTnLst>
                    </p:cTn>
                  </p:par>
                  <p:par>
                    <p:cTn id="371" fill="hold">
                      <p:stCondLst>
                        <p:cond delay="indefinite"/>
                      </p:stCondLst>
                      <p:childTnLst>
                        <p:par>
                          <p:cTn id="372" fill="hold">
                            <p:stCondLst>
                              <p:cond delay="0"/>
                            </p:stCondLst>
                            <p:childTnLst>
                              <p:par>
                                <p:cTn id="373" presetID="8" presetClass="emph" presetSubtype="0" fill="hold" nodeType="clickEffect">
                                  <p:stCondLst>
                                    <p:cond delay="0"/>
                                  </p:stCondLst>
                                  <p:childTnLst>
                                    <p:animRot by="47040000">
                                      <p:cBhvr>
                                        <p:cTn id="374" dur="3000" fill="hold"/>
                                        <p:tgtEl>
                                          <p:spTgt spid="48"/>
                                        </p:tgtEl>
                                        <p:attrNameLst>
                                          <p:attrName>r</p:attrName>
                                        </p:attrNameLst>
                                      </p:cBhvr>
                                    </p:animRot>
                                  </p:childTnLst>
                                  <p:subTnLst>
                                    <p:audio>
                                      <p:cMediaNode>
                                        <p:cTn display="0" masterRel="sameClick">
                                          <p:stCondLst>
                                            <p:cond evt="begin" delay="0">
                                              <p:tn val="373"/>
                                            </p:cond>
                                          </p:stCondLst>
                                          <p:endCondLst>
                                            <p:cond evt="onStopAudio" delay="0">
                                              <p:tgtEl>
                                                <p:sldTgt/>
                                              </p:tgtEl>
                                            </p:cond>
                                          </p:endCondLst>
                                        </p:cTn>
                                        <p:tgtEl>
                                          <p:sndTgt r:embed="rId6" name="wheel3s.wav"/>
                                        </p:tgtEl>
                                      </p:cMediaNode>
                                    </p:audio>
                                  </p:subTnLst>
                                </p:cTn>
                              </p:par>
                            </p:childTnLst>
                          </p:cTn>
                        </p:par>
                      </p:childTnLst>
                    </p:cTn>
                  </p:par>
                  <p:par>
                    <p:cTn id="375" fill="hold">
                      <p:stCondLst>
                        <p:cond delay="indefinite"/>
                      </p:stCondLst>
                      <p:childTnLst>
                        <p:par>
                          <p:cTn id="376" fill="hold">
                            <p:stCondLst>
                              <p:cond delay="0"/>
                            </p:stCondLst>
                            <p:childTnLst>
                              <p:par>
                                <p:cTn id="377" presetID="8" presetClass="emph" presetSubtype="0" fill="hold" nodeType="clickEffect">
                                  <p:stCondLst>
                                    <p:cond delay="0"/>
                                  </p:stCondLst>
                                  <p:childTnLst>
                                    <p:animRot by="78540000">
                                      <p:cBhvr>
                                        <p:cTn id="378" dur="3000" fill="hold"/>
                                        <p:tgtEl>
                                          <p:spTgt spid="48"/>
                                        </p:tgtEl>
                                        <p:attrNameLst>
                                          <p:attrName>r</p:attrName>
                                        </p:attrNameLst>
                                      </p:cBhvr>
                                    </p:animRot>
                                  </p:childTnLst>
                                  <p:subTnLst>
                                    <p:audio>
                                      <p:cMediaNode>
                                        <p:cTn display="0" masterRel="sameClick">
                                          <p:stCondLst>
                                            <p:cond evt="begin" delay="0">
                                              <p:tn val="377"/>
                                            </p:cond>
                                          </p:stCondLst>
                                          <p:endCondLst>
                                            <p:cond evt="onStopAudio" delay="0">
                                              <p:tgtEl>
                                                <p:sldTgt/>
                                              </p:tgtEl>
                                            </p:cond>
                                          </p:endCondLst>
                                        </p:cTn>
                                        <p:tgtEl>
                                          <p:sndTgt r:embed="rId6" name="wheel3s.wav"/>
                                        </p:tgtEl>
                                      </p:cMediaNode>
                                    </p:audio>
                                  </p:subTnLst>
                                </p:cTn>
                              </p:par>
                            </p:childTnLst>
                          </p:cTn>
                        </p:par>
                      </p:childTnLst>
                    </p:cTn>
                  </p:par>
                  <p:par>
                    <p:cTn id="379" fill="hold">
                      <p:stCondLst>
                        <p:cond delay="indefinite"/>
                      </p:stCondLst>
                      <p:childTnLst>
                        <p:par>
                          <p:cTn id="380" fill="hold">
                            <p:stCondLst>
                              <p:cond delay="0"/>
                            </p:stCondLst>
                            <p:childTnLst>
                              <p:par>
                                <p:cTn id="381" presetID="8" presetClass="emph" presetSubtype="0" fill="hold" nodeType="clickEffect">
                                  <p:stCondLst>
                                    <p:cond delay="0"/>
                                  </p:stCondLst>
                                  <p:childTnLst>
                                    <p:animRot by="40500000">
                                      <p:cBhvr>
                                        <p:cTn id="382" dur="3000" fill="hold"/>
                                        <p:tgtEl>
                                          <p:spTgt spid="48"/>
                                        </p:tgtEl>
                                        <p:attrNameLst>
                                          <p:attrName>r</p:attrName>
                                        </p:attrNameLst>
                                      </p:cBhvr>
                                    </p:animRot>
                                  </p:childTnLst>
                                  <p:subTnLst>
                                    <p:audio>
                                      <p:cMediaNode>
                                        <p:cTn display="0" masterRel="sameClick">
                                          <p:stCondLst>
                                            <p:cond evt="begin" delay="0">
                                              <p:tn val="381"/>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7"/>
                  </p:tgtEl>
                </p:cond>
              </p:nextCondLst>
            </p:seq>
            <p:seq concurrent="1" nextAc="seek">
              <p:cTn id="383" restart="whenNotActive" fill="hold" evtFilter="cancelBubble" nodeType="interactiveSeq">
                <p:stCondLst>
                  <p:cond evt="onClick" delay="0">
                    <p:tgtEl>
                      <p:spTgt spid="58"/>
                    </p:tgtEl>
                  </p:cond>
                </p:stCondLst>
                <p:endSync evt="end" delay="0">
                  <p:rtn val="all"/>
                </p:endSync>
                <p:childTnLst>
                  <p:par>
                    <p:cTn id="384" fill="hold">
                      <p:stCondLst>
                        <p:cond delay="0"/>
                      </p:stCondLst>
                      <p:childTnLst>
                        <p:par>
                          <p:cTn id="385" fill="hold">
                            <p:stCondLst>
                              <p:cond delay="0"/>
                            </p:stCondLst>
                            <p:childTnLst>
                              <p:par>
                                <p:cTn id="386" presetID="8" presetClass="emph" presetSubtype="0" decel="50000" fill="hold" nodeType="clickEffect">
                                  <p:stCondLst>
                                    <p:cond delay="0"/>
                                  </p:stCondLst>
                                  <p:childTnLst>
                                    <p:animRot by="58320000">
                                      <p:cBhvr>
                                        <p:cTn id="387" dur="3000" fill="hold"/>
                                        <p:tgtEl>
                                          <p:spTgt spid="48"/>
                                        </p:tgtEl>
                                        <p:attrNameLst>
                                          <p:attrName>r</p:attrName>
                                        </p:attrNameLst>
                                      </p:cBhvr>
                                    </p:animRot>
                                  </p:childTnLst>
                                  <p:subTnLst>
                                    <p:audio>
                                      <p:cMediaNode>
                                        <p:cTn display="0" masterRel="sameClick">
                                          <p:stCondLst>
                                            <p:cond evt="begin" delay="0">
                                              <p:tn val="386"/>
                                            </p:cond>
                                          </p:stCondLst>
                                          <p:endCondLst>
                                            <p:cond evt="onStopAudio" delay="0">
                                              <p:tgtEl>
                                                <p:sldTgt/>
                                              </p:tgtEl>
                                            </p:cond>
                                          </p:endCondLst>
                                        </p:cTn>
                                        <p:tgtEl>
                                          <p:sndTgt r:embed="rId6" name="wheel3s.wav"/>
                                        </p:tgtEl>
                                      </p:cMediaNode>
                                    </p:audio>
                                  </p:subTnLst>
                                </p:cTn>
                              </p:par>
                            </p:childTnLst>
                          </p:cTn>
                        </p:par>
                      </p:childTnLst>
                    </p:cTn>
                  </p:par>
                  <p:par>
                    <p:cTn id="388" fill="hold">
                      <p:stCondLst>
                        <p:cond delay="indefinite"/>
                      </p:stCondLst>
                      <p:childTnLst>
                        <p:par>
                          <p:cTn id="389" fill="hold">
                            <p:stCondLst>
                              <p:cond delay="0"/>
                            </p:stCondLst>
                            <p:childTnLst>
                              <p:par>
                                <p:cTn id="390" presetID="8" presetClass="emph" presetSubtype="0" decel="50000" fill="hold" nodeType="clickEffect">
                                  <p:stCondLst>
                                    <p:cond delay="0"/>
                                  </p:stCondLst>
                                  <p:childTnLst>
                                    <p:animRot by="53220000">
                                      <p:cBhvr>
                                        <p:cTn id="391" dur="3000" fill="hold"/>
                                        <p:tgtEl>
                                          <p:spTgt spid="48"/>
                                        </p:tgtEl>
                                        <p:attrNameLst>
                                          <p:attrName>r</p:attrName>
                                        </p:attrNameLst>
                                      </p:cBhvr>
                                    </p:animRot>
                                  </p:childTnLst>
                                  <p:subTnLst>
                                    <p:audio>
                                      <p:cMediaNode>
                                        <p:cTn display="0" masterRel="sameClick">
                                          <p:stCondLst>
                                            <p:cond evt="begin" delay="0">
                                              <p:tn val="390"/>
                                            </p:cond>
                                          </p:stCondLst>
                                          <p:endCondLst>
                                            <p:cond evt="onStopAudio" delay="0">
                                              <p:tgtEl>
                                                <p:sldTgt/>
                                              </p:tgtEl>
                                            </p:cond>
                                          </p:endCondLst>
                                        </p:cTn>
                                        <p:tgtEl>
                                          <p:sndTgt r:embed="rId6" name="wheel3s.wav"/>
                                        </p:tgtEl>
                                      </p:cMediaNode>
                                    </p:audio>
                                  </p:subTnLst>
                                </p:cTn>
                              </p:par>
                            </p:childTnLst>
                          </p:cTn>
                        </p:par>
                      </p:childTnLst>
                    </p:cTn>
                  </p:par>
                  <p:par>
                    <p:cTn id="392" fill="hold">
                      <p:stCondLst>
                        <p:cond delay="indefinite"/>
                      </p:stCondLst>
                      <p:childTnLst>
                        <p:par>
                          <p:cTn id="393" fill="hold">
                            <p:stCondLst>
                              <p:cond delay="0"/>
                            </p:stCondLst>
                            <p:childTnLst>
                              <p:par>
                                <p:cTn id="394" presetID="8" presetClass="emph" presetSubtype="0" decel="50000" fill="hold" nodeType="clickEffect">
                                  <p:stCondLst>
                                    <p:cond delay="0"/>
                                  </p:stCondLst>
                                  <p:childTnLst>
                                    <p:animRot by="48000000">
                                      <p:cBhvr>
                                        <p:cTn id="395" dur="3000" fill="hold"/>
                                        <p:tgtEl>
                                          <p:spTgt spid="48"/>
                                        </p:tgtEl>
                                        <p:attrNameLst>
                                          <p:attrName>r</p:attrName>
                                        </p:attrNameLst>
                                      </p:cBhvr>
                                    </p:animRot>
                                  </p:childTnLst>
                                  <p:subTnLst>
                                    <p:audio>
                                      <p:cMediaNode>
                                        <p:cTn display="0" masterRel="sameClick">
                                          <p:stCondLst>
                                            <p:cond evt="begin" delay="0">
                                              <p:tn val="394"/>
                                            </p:cond>
                                          </p:stCondLst>
                                          <p:endCondLst>
                                            <p:cond evt="onStopAudio" delay="0">
                                              <p:tgtEl>
                                                <p:sldTgt/>
                                              </p:tgtEl>
                                            </p:cond>
                                          </p:endCondLst>
                                        </p:cTn>
                                        <p:tgtEl>
                                          <p:sndTgt r:embed="rId6" name="wheel3s.wav"/>
                                        </p:tgtEl>
                                      </p:cMediaNode>
                                    </p:audio>
                                  </p:subTnLst>
                                </p:cTn>
                              </p:par>
                            </p:childTnLst>
                          </p:cTn>
                        </p:par>
                      </p:childTnLst>
                    </p:cTn>
                  </p:par>
                  <p:par>
                    <p:cTn id="396" fill="hold">
                      <p:stCondLst>
                        <p:cond delay="indefinite"/>
                      </p:stCondLst>
                      <p:childTnLst>
                        <p:par>
                          <p:cTn id="397" fill="hold">
                            <p:stCondLst>
                              <p:cond delay="0"/>
                            </p:stCondLst>
                            <p:childTnLst>
                              <p:par>
                                <p:cTn id="398" presetID="8" presetClass="emph" presetSubtype="0" fill="hold" nodeType="clickEffect">
                                  <p:stCondLst>
                                    <p:cond delay="0"/>
                                  </p:stCondLst>
                                  <p:childTnLst>
                                    <p:animRot by="33840000">
                                      <p:cBhvr>
                                        <p:cTn id="399" dur="3000" fill="hold"/>
                                        <p:tgtEl>
                                          <p:spTgt spid="48"/>
                                        </p:tgtEl>
                                        <p:attrNameLst>
                                          <p:attrName>r</p:attrName>
                                        </p:attrNameLst>
                                      </p:cBhvr>
                                    </p:animRot>
                                  </p:childTnLst>
                                  <p:subTnLst>
                                    <p:audio>
                                      <p:cMediaNode>
                                        <p:cTn display="0" masterRel="sameClick">
                                          <p:stCondLst>
                                            <p:cond evt="begin" delay="0">
                                              <p:tn val="398"/>
                                            </p:cond>
                                          </p:stCondLst>
                                          <p:endCondLst>
                                            <p:cond evt="onStopAudio" delay="0">
                                              <p:tgtEl>
                                                <p:sldTgt/>
                                              </p:tgtEl>
                                            </p:cond>
                                          </p:endCondLst>
                                        </p:cTn>
                                        <p:tgtEl>
                                          <p:sndTgt r:embed="rId6" name="wheel3s.wav"/>
                                        </p:tgtEl>
                                      </p:cMediaNode>
                                    </p:audio>
                                  </p:subTnLst>
                                </p:cTn>
                              </p:par>
                            </p:childTnLst>
                          </p:cTn>
                        </p:par>
                      </p:childTnLst>
                    </p:cTn>
                  </p:par>
                  <p:par>
                    <p:cTn id="400" fill="hold">
                      <p:stCondLst>
                        <p:cond delay="indefinite"/>
                      </p:stCondLst>
                      <p:childTnLst>
                        <p:par>
                          <p:cTn id="401" fill="hold">
                            <p:stCondLst>
                              <p:cond delay="0"/>
                            </p:stCondLst>
                            <p:childTnLst>
                              <p:par>
                                <p:cTn id="402" presetID="8" presetClass="emph" presetSubtype="0" fill="hold" nodeType="clickEffect">
                                  <p:stCondLst>
                                    <p:cond delay="0"/>
                                  </p:stCondLst>
                                  <p:childTnLst>
                                    <p:animRot by="49200000">
                                      <p:cBhvr>
                                        <p:cTn id="403" dur="3000" fill="hold"/>
                                        <p:tgtEl>
                                          <p:spTgt spid="48"/>
                                        </p:tgtEl>
                                        <p:attrNameLst>
                                          <p:attrName>r</p:attrName>
                                        </p:attrNameLst>
                                      </p:cBhvr>
                                    </p:animRot>
                                  </p:childTnLst>
                                  <p:subTnLst>
                                    <p:audio>
                                      <p:cMediaNode>
                                        <p:cTn display="0" masterRel="sameClick">
                                          <p:stCondLst>
                                            <p:cond evt="begin" delay="0">
                                              <p:tn val="402"/>
                                            </p:cond>
                                          </p:stCondLst>
                                          <p:endCondLst>
                                            <p:cond evt="onStopAudio" delay="0">
                                              <p:tgtEl>
                                                <p:sldTgt/>
                                              </p:tgtEl>
                                            </p:cond>
                                          </p:endCondLst>
                                        </p:cTn>
                                        <p:tgtEl>
                                          <p:sndTgt r:embed="rId6" name="wheel3s.wav"/>
                                        </p:tgtEl>
                                      </p:cMediaNode>
                                    </p:audio>
                                  </p:subTnLst>
                                </p:cTn>
                              </p:par>
                            </p:childTnLst>
                          </p:cTn>
                        </p:par>
                      </p:childTnLst>
                    </p:cTn>
                  </p:par>
                  <p:par>
                    <p:cTn id="404" fill="hold">
                      <p:stCondLst>
                        <p:cond delay="indefinite"/>
                      </p:stCondLst>
                      <p:childTnLst>
                        <p:par>
                          <p:cTn id="405" fill="hold">
                            <p:stCondLst>
                              <p:cond delay="0"/>
                            </p:stCondLst>
                            <p:childTnLst>
                              <p:par>
                                <p:cTn id="406" presetID="8" presetClass="emph" presetSubtype="0" decel="50000" fill="hold" nodeType="clickEffect">
                                  <p:stCondLst>
                                    <p:cond delay="0"/>
                                  </p:stCondLst>
                                  <p:childTnLst>
                                    <p:animRot by="49200000">
                                      <p:cBhvr>
                                        <p:cTn id="407" dur="3000" fill="hold"/>
                                        <p:tgtEl>
                                          <p:spTgt spid="48"/>
                                        </p:tgtEl>
                                        <p:attrNameLst>
                                          <p:attrName>r</p:attrName>
                                        </p:attrNameLst>
                                      </p:cBhvr>
                                    </p:animRot>
                                  </p:childTnLst>
                                  <p:subTnLst>
                                    <p:audio>
                                      <p:cMediaNode>
                                        <p:cTn display="0" masterRel="sameClick">
                                          <p:stCondLst>
                                            <p:cond evt="begin" delay="0">
                                              <p:tn val="406"/>
                                            </p:cond>
                                          </p:stCondLst>
                                          <p:endCondLst>
                                            <p:cond evt="onStopAudio" delay="0">
                                              <p:tgtEl>
                                                <p:sldTgt/>
                                              </p:tgtEl>
                                            </p:cond>
                                          </p:endCondLst>
                                        </p:cTn>
                                        <p:tgtEl>
                                          <p:sndTgt r:embed="rId6" name="wheel3s.wav"/>
                                        </p:tgtEl>
                                      </p:cMediaNode>
                                    </p:audio>
                                  </p:subTnLst>
                                </p:cTn>
                              </p:par>
                            </p:childTnLst>
                          </p:cTn>
                        </p:par>
                      </p:childTnLst>
                    </p:cTn>
                  </p:par>
                  <p:par>
                    <p:cTn id="408" fill="hold">
                      <p:stCondLst>
                        <p:cond delay="indefinite"/>
                      </p:stCondLst>
                      <p:childTnLst>
                        <p:par>
                          <p:cTn id="409" fill="hold">
                            <p:stCondLst>
                              <p:cond delay="0"/>
                            </p:stCondLst>
                            <p:childTnLst>
                              <p:par>
                                <p:cTn id="410" presetID="8" presetClass="emph" presetSubtype="0" fill="hold" nodeType="clickEffect">
                                  <p:stCondLst>
                                    <p:cond delay="0"/>
                                  </p:stCondLst>
                                  <p:childTnLst>
                                    <p:animRot by="64020000">
                                      <p:cBhvr>
                                        <p:cTn id="411" dur="3000" fill="hold"/>
                                        <p:tgtEl>
                                          <p:spTgt spid="48"/>
                                        </p:tgtEl>
                                        <p:attrNameLst>
                                          <p:attrName>r</p:attrName>
                                        </p:attrNameLst>
                                      </p:cBhvr>
                                    </p:animRot>
                                  </p:childTnLst>
                                  <p:subTnLst>
                                    <p:audio>
                                      <p:cMediaNode>
                                        <p:cTn display="0" masterRel="sameClick">
                                          <p:stCondLst>
                                            <p:cond evt="begin" delay="0">
                                              <p:tn val="410"/>
                                            </p:cond>
                                          </p:stCondLst>
                                          <p:endCondLst>
                                            <p:cond evt="onStopAudio" delay="0">
                                              <p:tgtEl>
                                                <p:sldTgt/>
                                              </p:tgtEl>
                                            </p:cond>
                                          </p:endCondLst>
                                        </p:cTn>
                                        <p:tgtEl>
                                          <p:sndTgt r:embed="rId6" name="wheel3s.wav"/>
                                        </p:tgtEl>
                                      </p:cMediaNode>
                                    </p:audio>
                                  </p:subTnLst>
                                </p:cTn>
                              </p:par>
                            </p:childTnLst>
                          </p:cTn>
                        </p:par>
                      </p:childTnLst>
                    </p:cTn>
                  </p:par>
                  <p:par>
                    <p:cTn id="412" fill="hold">
                      <p:stCondLst>
                        <p:cond delay="indefinite"/>
                      </p:stCondLst>
                      <p:childTnLst>
                        <p:par>
                          <p:cTn id="413" fill="hold">
                            <p:stCondLst>
                              <p:cond delay="0"/>
                            </p:stCondLst>
                            <p:childTnLst>
                              <p:par>
                                <p:cTn id="414" presetID="8" presetClass="emph" presetSubtype="0" fill="hold" nodeType="clickEffect">
                                  <p:stCondLst>
                                    <p:cond delay="0"/>
                                  </p:stCondLst>
                                  <p:childTnLst>
                                    <p:animRot by="78780000">
                                      <p:cBhvr>
                                        <p:cTn id="415" dur="3000" fill="hold"/>
                                        <p:tgtEl>
                                          <p:spTgt spid="48"/>
                                        </p:tgtEl>
                                        <p:attrNameLst>
                                          <p:attrName>r</p:attrName>
                                        </p:attrNameLst>
                                      </p:cBhvr>
                                    </p:animRot>
                                  </p:childTnLst>
                                  <p:subTnLst>
                                    <p:audio>
                                      <p:cMediaNode>
                                        <p:cTn display="0" masterRel="sameClick">
                                          <p:stCondLst>
                                            <p:cond evt="begin" delay="0">
                                              <p:tn val="414"/>
                                            </p:cond>
                                          </p:stCondLst>
                                          <p:endCondLst>
                                            <p:cond evt="onStopAudio" delay="0">
                                              <p:tgtEl>
                                                <p:sldTgt/>
                                              </p:tgtEl>
                                            </p:cond>
                                          </p:endCondLst>
                                        </p:cTn>
                                        <p:tgtEl>
                                          <p:sndTgt r:embed="rId6" name="wheel3s.wav"/>
                                        </p:tgtEl>
                                      </p:cMediaNode>
                                    </p:audio>
                                  </p:subTnLst>
                                </p:cTn>
                              </p:par>
                            </p:childTnLst>
                          </p:cTn>
                        </p:par>
                      </p:childTnLst>
                    </p:cTn>
                  </p:par>
                  <p:par>
                    <p:cTn id="416" fill="hold">
                      <p:stCondLst>
                        <p:cond delay="indefinite"/>
                      </p:stCondLst>
                      <p:childTnLst>
                        <p:par>
                          <p:cTn id="417" fill="hold">
                            <p:stCondLst>
                              <p:cond delay="0"/>
                            </p:stCondLst>
                            <p:childTnLst>
                              <p:par>
                                <p:cTn id="418" presetID="8" presetClass="emph" presetSubtype="0" fill="hold" nodeType="clickEffect">
                                  <p:stCondLst>
                                    <p:cond delay="0"/>
                                  </p:stCondLst>
                                  <p:childTnLst>
                                    <p:animRot by="62940000">
                                      <p:cBhvr>
                                        <p:cTn id="419" dur="3000" fill="hold"/>
                                        <p:tgtEl>
                                          <p:spTgt spid="48"/>
                                        </p:tgtEl>
                                        <p:attrNameLst>
                                          <p:attrName>r</p:attrName>
                                        </p:attrNameLst>
                                      </p:cBhvr>
                                    </p:animRot>
                                  </p:childTnLst>
                                  <p:subTnLst>
                                    <p:audio>
                                      <p:cMediaNode>
                                        <p:cTn display="0" masterRel="sameClick">
                                          <p:stCondLst>
                                            <p:cond evt="begin" delay="0">
                                              <p:tn val="418"/>
                                            </p:cond>
                                          </p:stCondLst>
                                          <p:endCondLst>
                                            <p:cond evt="onStopAudio" delay="0">
                                              <p:tgtEl>
                                                <p:sldTgt/>
                                              </p:tgtEl>
                                            </p:cond>
                                          </p:endCondLst>
                                        </p:cTn>
                                        <p:tgtEl>
                                          <p:sndTgt r:embed="rId6" name="wheel3s.wav"/>
                                        </p:tgtEl>
                                      </p:cMediaNode>
                                    </p:audio>
                                  </p:subTnLst>
                                </p:cTn>
                              </p:par>
                            </p:childTnLst>
                          </p:cTn>
                        </p:par>
                      </p:childTnLst>
                    </p:cTn>
                  </p:par>
                  <p:par>
                    <p:cTn id="420" fill="hold">
                      <p:stCondLst>
                        <p:cond delay="indefinite"/>
                      </p:stCondLst>
                      <p:childTnLst>
                        <p:par>
                          <p:cTn id="421" fill="hold">
                            <p:stCondLst>
                              <p:cond delay="0"/>
                            </p:stCondLst>
                            <p:childTnLst>
                              <p:par>
                                <p:cTn id="422" presetID="8" presetClass="emph" presetSubtype="0" decel="50000" fill="hold" nodeType="clickEffect">
                                  <p:stCondLst>
                                    <p:cond delay="0"/>
                                  </p:stCondLst>
                                  <p:childTnLst>
                                    <p:animRot by="106920000">
                                      <p:cBhvr>
                                        <p:cTn id="423" dur="3000" fill="hold"/>
                                        <p:tgtEl>
                                          <p:spTgt spid="48"/>
                                        </p:tgtEl>
                                        <p:attrNameLst>
                                          <p:attrName>r</p:attrName>
                                        </p:attrNameLst>
                                      </p:cBhvr>
                                    </p:animRot>
                                  </p:childTnLst>
                                  <p:subTnLst>
                                    <p:audio>
                                      <p:cMediaNode>
                                        <p:cTn display="0" masterRel="sameClick">
                                          <p:stCondLst>
                                            <p:cond evt="begin" delay="0">
                                              <p:tn val="422"/>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8"/>
                  </p:tgtEl>
                </p:cond>
              </p:nextCondLst>
            </p:seq>
            <p:seq concurrent="1" nextAc="seek">
              <p:cTn id="424" restart="whenNotActive" fill="hold" evtFilter="cancelBubble" nodeType="interactiveSeq">
                <p:stCondLst>
                  <p:cond evt="onClick" delay="0">
                    <p:tgtEl>
                      <p:spTgt spid="59"/>
                    </p:tgtEl>
                  </p:cond>
                </p:stCondLst>
                <p:endSync evt="end" delay="0">
                  <p:rtn val="all"/>
                </p:endSync>
                <p:childTnLst>
                  <p:par>
                    <p:cTn id="425" fill="hold">
                      <p:stCondLst>
                        <p:cond delay="0"/>
                      </p:stCondLst>
                      <p:childTnLst>
                        <p:par>
                          <p:cTn id="426" fill="hold">
                            <p:stCondLst>
                              <p:cond delay="0"/>
                            </p:stCondLst>
                            <p:childTnLst>
                              <p:par>
                                <p:cTn id="427" presetID="8" presetClass="emph" presetSubtype="0" fill="hold" nodeType="clickEffect">
                                  <p:stCondLst>
                                    <p:cond delay="0"/>
                                  </p:stCondLst>
                                  <p:childTnLst>
                                    <p:animRot by="46440000">
                                      <p:cBhvr>
                                        <p:cTn id="428" dur="3000" fill="hold"/>
                                        <p:tgtEl>
                                          <p:spTgt spid="48"/>
                                        </p:tgtEl>
                                        <p:attrNameLst>
                                          <p:attrName>r</p:attrName>
                                        </p:attrNameLst>
                                      </p:cBhvr>
                                    </p:animRot>
                                  </p:childTnLst>
                                  <p:subTnLst>
                                    <p:audio>
                                      <p:cMediaNode>
                                        <p:cTn display="0" masterRel="sameClick">
                                          <p:stCondLst>
                                            <p:cond evt="begin" delay="0">
                                              <p:tn val="427"/>
                                            </p:cond>
                                          </p:stCondLst>
                                          <p:endCondLst>
                                            <p:cond evt="onStopAudio" delay="0">
                                              <p:tgtEl>
                                                <p:sldTgt/>
                                              </p:tgtEl>
                                            </p:cond>
                                          </p:endCondLst>
                                        </p:cTn>
                                        <p:tgtEl>
                                          <p:sndTgt r:embed="rId6" name="wheel3s.wav"/>
                                        </p:tgtEl>
                                      </p:cMediaNode>
                                    </p:audio>
                                  </p:subTnLst>
                                </p:cTn>
                              </p:par>
                            </p:childTnLst>
                          </p:cTn>
                        </p:par>
                      </p:childTnLst>
                    </p:cTn>
                  </p:par>
                  <p:par>
                    <p:cTn id="429" fill="hold">
                      <p:stCondLst>
                        <p:cond delay="indefinite"/>
                      </p:stCondLst>
                      <p:childTnLst>
                        <p:par>
                          <p:cTn id="430" fill="hold">
                            <p:stCondLst>
                              <p:cond delay="0"/>
                            </p:stCondLst>
                            <p:childTnLst>
                              <p:par>
                                <p:cTn id="431" presetID="8" presetClass="emph" presetSubtype="0" decel="50000" fill="hold" nodeType="clickEffect">
                                  <p:stCondLst>
                                    <p:cond delay="0"/>
                                  </p:stCondLst>
                                  <p:childTnLst>
                                    <p:animRot by="48900000">
                                      <p:cBhvr>
                                        <p:cTn id="432" dur="3000" fill="hold"/>
                                        <p:tgtEl>
                                          <p:spTgt spid="48"/>
                                        </p:tgtEl>
                                        <p:attrNameLst>
                                          <p:attrName>r</p:attrName>
                                        </p:attrNameLst>
                                      </p:cBhvr>
                                    </p:animRot>
                                  </p:childTnLst>
                                  <p:subTnLst>
                                    <p:audio>
                                      <p:cMediaNode>
                                        <p:cTn display="0" masterRel="sameClick">
                                          <p:stCondLst>
                                            <p:cond evt="begin" delay="0">
                                              <p:tn val="431"/>
                                            </p:cond>
                                          </p:stCondLst>
                                          <p:endCondLst>
                                            <p:cond evt="onStopAudio" delay="0">
                                              <p:tgtEl>
                                                <p:sldTgt/>
                                              </p:tgtEl>
                                            </p:cond>
                                          </p:endCondLst>
                                        </p:cTn>
                                        <p:tgtEl>
                                          <p:sndTgt r:embed="rId6" name="wheel3s.wav"/>
                                        </p:tgtEl>
                                      </p:cMediaNode>
                                    </p:audio>
                                  </p:subTnLst>
                                </p:cTn>
                              </p:par>
                            </p:childTnLst>
                          </p:cTn>
                        </p:par>
                      </p:childTnLst>
                    </p:cTn>
                  </p:par>
                  <p:par>
                    <p:cTn id="433" fill="hold">
                      <p:stCondLst>
                        <p:cond delay="indefinite"/>
                      </p:stCondLst>
                      <p:childTnLst>
                        <p:par>
                          <p:cTn id="434" fill="hold">
                            <p:stCondLst>
                              <p:cond delay="0"/>
                            </p:stCondLst>
                            <p:childTnLst>
                              <p:par>
                                <p:cTn id="435" presetID="8" presetClass="emph" presetSubtype="0" fill="hold" nodeType="clickEffect">
                                  <p:stCondLst>
                                    <p:cond delay="0"/>
                                  </p:stCondLst>
                                  <p:childTnLst>
                                    <p:animRot by="41040000">
                                      <p:cBhvr>
                                        <p:cTn id="436" dur="3000" fill="hold"/>
                                        <p:tgtEl>
                                          <p:spTgt spid="48"/>
                                        </p:tgtEl>
                                        <p:attrNameLst>
                                          <p:attrName>r</p:attrName>
                                        </p:attrNameLst>
                                      </p:cBhvr>
                                    </p:animRot>
                                  </p:childTnLst>
                                  <p:subTnLst>
                                    <p:audio>
                                      <p:cMediaNode>
                                        <p:cTn display="0" masterRel="sameClick">
                                          <p:stCondLst>
                                            <p:cond evt="begin" delay="0">
                                              <p:tn val="435"/>
                                            </p:cond>
                                          </p:stCondLst>
                                          <p:endCondLst>
                                            <p:cond evt="onStopAudio" delay="0">
                                              <p:tgtEl>
                                                <p:sldTgt/>
                                              </p:tgtEl>
                                            </p:cond>
                                          </p:endCondLst>
                                        </p:cTn>
                                        <p:tgtEl>
                                          <p:sndTgt r:embed="rId6" name="wheel3s.wav"/>
                                        </p:tgtEl>
                                      </p:cMediaNode>
                                    </p:audio>
                                  </p:subTnLst>
                                </p:cTn>
                              </p:par>
                            </p:childTnLst>
                          </p:cTn>
                        </p:par>
                      </p:childTnLst>
                    </p:cTn>
                  </p:par>
                  <p:par>
                    <p:cTn id="437" fill="hold">
                      <p:stCondLst>
                        <p:cond delay="indefinite"/>
                      </p:stCondLst>
                      <p:childTnLst>
                        <p:par>
                          <p:cTn id="438" fill="hold">
                            <p:stCondLst>
                              <p:cond delay="0"/>
                            </p:stCondLst>
                            <p:childTnLst>
                              <p:par>
                                <p:cTn id="439" presetID="8" presetClass="emph" presetSubtype="0" fill="hold" nodeType="clickEffect">
                                  <p:stCondLst>
                                    <p:cond delay="0"/>
                                  </p:stCondLst>
                                  <p:childTnLst>
                                    <p:animRot by="29160000">
                                      <p:cBhvr>
                                        <p:cTn id="440" dur="3000" fill="hold"/>
                                        <p:tgtEl>
                                          <p:spTgt spid="48"/>
                                        </p:tgtEl>
                                        <p:attrNameLst>
                                          <p:attrName>r</p:attrName>
                                        </p:attrNameLst>
                                      </p:cBhvr>
                                    </p:animRot>
                                  </p:childTnLst>
                                  <p:subTnLst>
                                    <p:audio>
                                      <p:cMediaNode>
                                        <p:cTn display="0" masterRel="sameClick">
                                          <p:stCondLst>
                                            <p:cond evt="begin" delay="0">
                                              <p:tn val="439"/>
                                            </p:cond>
                                          </p:stCondLst>
                                          <p:endCondLst>
                                            <p:cond evt="onStopAudio" delay="0">
                                              <p:tgtEl>
                                                <p:sldTgt/>
                                              </p:tgtEl>
                                            </p:cond>
                                          </p:endCondLst>
                                        </p:cTn>
                                        <p:tgtEl>
                                          <p:sndTgt r:embed="rId6" name="wheel3s.wav"/>
                                        </p:tgtEl>
                                      </p:cMediaNode>
                                    </p:audio>
                                  </p:subTnLst>
                                </p:cTn>
                              </p:par>
                            </p:childTnLst>
                          </p:cTn>
                        </p:par>
                      </p:childTnLst>
                    </p:cTn>
                  </p:par>
                  <p:par>
                    <p:cTn id="441" fill="hold">
                      <p:stCondLst>
                        <p:cond delay="indefinite"/>
                      </p:stCondLst>
                      <p:childTnLst>
                        <p:par>
                          <p:cTn id="442" fill="hold">
                            <p:stCondLst>
                              <p:cond delay="0"/>
                            </p:stCondLst>
                            <p:childTnLst>
                              <p:par>
                                <p:cTn id="443" presetID="8" presetClass="emph" presetSubtype="0" fill="hold" nodeType="clickEffect">
                                  <p:stCondLst>
                                    <p:cond delay="0"/>
                                  </p:stCondLst>
                                  <p:childTnLst>
                                    <p:animRot by="46500000">
                                      <p:cBhvr>
                                        <p:cTn id="444" dur="3000" fill="hold"/>
                                        <p:tgtEl>
                                          <p:spTgt spid="48"/>
                                        </p:tgtEl>
                                        <p:attrNameLst>
                                          <p:attrName>r</p:attrName>
                                        </p:attrNameLst>
                                      </p:cBhvr>
                                    </p:animRot>
                                  </p:childTnLst>
                                  <p:subTnLst>
                                    <p:audio>
                                      <p:cMediaNode>
                                        <p:cTn display="0" masterRel="sameClick">
                                          <p:stCondLst>
                                            <p:cond evt="begin" delay="0">
                                              <p:tn val="443"/>
                                            </p:cond>
                                          </p:stCondLst>
                                          <p:endCondLst>
                                            <p:cond evt="onStopAudio" delay="0">
                                              <p:tgtEl>
                                                <p:sldTgt/>
                                              </p:tgtEl>
                                            </p:cond>
                                          </p:endCondLst>
                                        </p:cTn>
                                        <p:tgtEl>
                                          <p:sndTgt r:embed="rId6" name="wheel3s.wav"/>
                                        </p:tgtEl>
                                      </p:cMediaNode>
                                    </p:audio>
                                  </p:subTnLst>
                                </p:cTn>
                              </p:par>
                            </p:childTnLst>
                          </p:cTn>
                        </p:par>
                      </p:childTnLst>
                    </p:cTn>
                  </p:par>
                  <p:par>
                    <p:cTn id="445" fill="hold">
                      <p:stCondLst>
                        <p:cond delay="indefinite"/>
                      </p:stCondLst>
                      <p:childTnLst>
                        <p:par>
                          <p:cTn id="446" fill="hold">
                            <p:stCondLst>
                              <p:cond delay="0"/>
                            </p:stCondLst>
                            <p:childTnLst>
                              <p:par>
                                <p:cTn id="447" presetID="8" presetClass="emph" presetSubtype="0" fill="hold" nodeType="clickEffect">
                                  <p:stCondLst>
                                    <p:cond delay="0"/>
                                  </p:stCondLst>
                                  <p:childTnLst>
                                    <p:animRot by="43200000">
                                      <p:cBhvr>
                                        <p:cTn id="448" dur="3000" fill="hold"/>
                                        <p:tgtEl>
                                          <p:spTgt spid="48"/>
                                        </p:tgtEl>
                                        <p:attrNameLst>
                                          <p:attrName>r</p:attrName>
                                        </p:attrNameLst>
                                      </p:cBhvr>
                                    </p:animRot>
                                  </p:childTnLst>
                                  <p:subTnLst>
                                    <p:audio>
                                      <p:cMediaNode>
                                        <p:cTn display="0" masterRel="sameClick">
                                          <p:stCondLst>
                                            <p:cond evt="begin" delay="0">
                                              <p:tn val="447"/>
                                            </p:cond>
                                          </p:stCondLst>
                                          <p:endCondLst>
                                            <p:cond evt="onStopAudio" delay="0">
                                              <p:tgtEl>
                                                <p:sldTgt/>
                                              </p:tgtEl>
                                            </p:cond>
                                          </p:endCondLst>
                                        </p:cTn>
                                        <p:tgtEl>
                                          <p:sndTgt r:embed="rId6" name="wheel3s.wav"/>
                                        </p:tgtEl>
                                      </p:cMediaNode>
                                    </p:audio>
                                  </p:subTnLst>
                                </p:cTn>
                              </p:par>
                            </p:childTnLst>
                          </p:cTn>
                        </p:par>
                      </p:childTnLst>
                    </p:cTn>
                  </p:par>
                  <p:par>
                    <p:cTn id="449" fill="hold">
                      <p:stCondLst>
                        <p:cond delay="indefinite"/>
                      </p:stCondLst>
                      <p:childTnLst>
                        <p:par>
                          <p:cTn id="450" fill="hold">
                            <p:stCondLst>
                              <p:cond delay="0"/>
                            </p:stCondLst>
                            <p:childTnLst>
                              <p:par>
                                <p:cTn id="451" presetID="8" presetClass="emph" presetSubtype="0" fill="hold" nodeType="clickEffect">
                                  <p:stCondLst>
                                    <p:cond delay="0"/>
                                  </p:stCondLst>
                                  <p:childTnLst>
                                    <p:animRot by="50520000">
                                      <p:cBhvr>
                                        <p:cTn id="452" dur="3000" fill="hold"/>
                                        <p:tgtEl>
                                          <p:spTgt spid="48"/>
                                        </p:tgtEl>
                                        <p:attrNameLst>
                                          <p:attrName>r</p:attrName>
                                        </p:attrNameLst>
                                      </p:cBhvr>
                                    </p:animRot>
                                  </p:childTnLst>
                                  <p:subTnLst>
                                    <p:audio>
                                      <p:cMediaNode>
                                        <p:cTn display="0" masterRel="sameClick">
                                          <p:stCondLst>
                                            <p:cond evt="begin" delay="0">
                                              <p:tn val="451"/>
                                            </p:cond>
                                          </p:stCondLst>
                                          <p:endCondLst>
                                            <p:cond evt="onStopAudio" delay="0">
                                              <p:tgtEl>
                                                <p:sldTgt/>
                                              </p:tgtEl>
                                            </p:cond>
                                          </p:endCondLst>
                                        </p:cTn>
                                        <p:tgtEl>
                                          <p:sndTgt r:embed="rId6" name="wheel3s.wav"/>
                                        </p:tgtEl>
                                      </p:cMediaNode>
                                    </p:audio>
                                  </p:subTnLst>
                                </p:cTn>
                              </p:par>
                            </p:childTnLst>
                          </p:cTn>
                        </p:par>
                      </p:childTnLst>
                    </p:cTn>
                  </p:par>
                  <p:par>
                    <p:cTn id="453" fill="hold">
                      <p:stCondLst>
                        <p:cond delay="indefinite"/>
                      </p:stCondLst>
                      <p:childTnLst>
                        <p:par>
                          <p:cTn id="454" fill="hold">
                            <p:stCondLst>
                              <p:cond delay="0"/>
                            </p:stCondLst>
                            <p:childTnLst>
                              <p:par>
                                <p:cTn id="455" presetID="8" presetClass="emph" presetSubtype="0" fill="hold" nodeType="clickEffect">
                                  <p:stCondLst>
                                    <p:cond delay="0"/>
                                  </p:stCondLst>
                                  <p:childTnLst>
                                    <p:animRot by="48720000">
                                      <p:cBhvr>
                                        <p:cTn id="456" dur="3000" fill="hold"/>
                                        <p:tgtEl>
                                          <p:spTgt spid="48"/>
                                        </p:tgtEl>
                                        <p:attrNameLst>
                                          <p:attrName>r</p:attrName>
                                        </p:attrNameLst>
                                      </p:cBhvr>
                                    </p:animRot>
                                  </p:childTnLst>
                                  <p:subTnLst>
                                    <p:audio>
                                      <p:cMediaNode>
                                        <p:cTn display="0" masterRel="sameClick">
                                          <p:stCondLst>
                                            <p:cond evt="begin" delay="0">
                                              <p:tn val="455"/>
                                            </p:cond>
                                          </p:stCondLst>
                                          <p:endCondLst>
                                            <p:cond evt="onStopAudio" delay="0">
                                              <p:tgtEl>
                                                <p:sldTgt/>
                                              </p:tgtEl>
                                            </p:cond>
                                          </p:endCondLst>
                                        </p:cTn>
                                        <p:tgtEl>
                                          <p:sndTgt r:embed="rId6" name="wheel3s.wav"/>
                                        </p:tgtEl>
                                      </p:cMediaNode>
                                    </p:audio>
                                  </p:subTnLst>
                                </p:cTn>
                              </p:par>
                            </p:childTnLst>
                          </p:cTn>
                        </p:par>
                      </p:childTnLst>
                    </p:cTn>
                  </p:par>
                  <p:par>
                    <p:cTn id="457" fill="hold">
                      <p:stCondLst>
                        <p:cond delay="indefinite"/>
                      </p:stCondLst>
                      <p:childTnLst>
                        <p:par>
                          <p:cTn id="458" fill="hold">
                            <p:stCondLst>
                              <p:cond delay="0"/>
                            </p:stCondLst>
                            <p:childTnLst>
                              <p:par>
                                <p:cTn id="459" presetID="8" presetClass="emph" presetSubtype="0" fill="hold" nodeType="clickEffect">
                                  <p:stCondLst>
                                    <p:cond delay="0"/>
                                  </p:stCondLst>
                                  <p:childTnLst>
                                    <p:animRot by="39780000">
                                      <p:cBhvr>
                                        <p:cTn id="460" dur="3000" fill="hold"/>
                                        <p:tgtEl>
                                          <p:spTgt spid="48"/>
                                        </p:tgtEl>
                                        <p:attrNameLst>
                                          <p:attrName>r</p:attrName>
                                        </p:attrNameLst>
                                      </p:cBhvr>
                                    </p:animRot>
                                  </p:childTnLst>
                                  <p:subTnLst>
                                    <p:audio>
                                      <p:cMediaNode>
                                        <p:cTn display="0" masterRel="sameClick">
                                          <p:stCondLst>
                                            <p:cond evt="begin" delay="0">
                                              <p:tn val="459"/>
                                            </p:cond>
                                          </p:stCondLst>
                                          <p:endCondLst>
                                            <p:cond evt="onStopAudio" delay="0">
                                              <p:tgtEl>
                                                <p:sldTgt/>
                                              </p:tgtEl>
                                            </p:cond>
                                          </p:endCondLst>
                                        </p:cTn>
                                        <p:tgtEl>
                                          <p:sndTgt r:embed="rId6" name="wheel3s.wav"/>
                                        </p:tgtEl>
                                      </p:cMediaNode>
                                    </p:audio>
                                  </p:subTnLst>
                                </p:cTn>
                              </p:par>
                            </p:childTnLst>
                          </p:cTn>
                        </p:par>
                      </p:childTnLst>
                    </p:cTn>
                  </p:par>
                  <p:par>
                    <p:cTn id="461" fill="hold">
                      <p:stCondLst>
                        <p:cond delay="indefinite"/>
                      </p:stCondLst>
                      <p:childTnLst>
                        <p:par>
                          <p:cTn id="462" fill="hold">
                            <p:stCondLst>
                              <p:cond delay="0"/>
                            </p:stCondLst>
                            <p:childTnLst>
                              <p:par>
                                <p:cTn id="463" presetID="8" presetClass="emph" presetSubtype="0" decel="50000" fill="hold" nodeType="clickEffect">
                                  <p:stCondLst>
                                    <p:cond delay="0"/>
                                  </p:stCondLst>
                                  <p:childTnLst>
                                    <p:animRot by="103020000">
                                      <p:cBhvr>
                                        <p:cTn id="464" dur="3000" fill="hold"/>
                                        <p:tgtEl>
                                          <p:spTgt spid="48"/>
                                        </p:tgtEl>
                                        <p:attrNameLst>
                                          <p:attrName>r</p:attrName>
                                        </p:attrNameLst>
                                      </p:cBhvr>
                                    </p:animRot>
                                  </p:childTnLst>
                                  <p:subTnLst>
                                    <p:audio>
                                      <p:cMediaNode>
                                        <p:cTn display="0" masterRel="sameClick">
                                          <p:stCondLst>
                                            <p:cond evt="begin" delay="0">
                                              <p:tn val="463"/>
                                            </p:cond>
                                          </p:stCondLst>
                                          <p:endCondLst>
                                            <p:cond evt="onStopAudio" delay="0">
                                              <p:tgtEl>
                                                <p:sldTgt/>
                                              </p:tgtEl>
                                            </p:cond>
                                          </p:endCondLst>
                                        </p:cTn>
                                        <p:tgtEl>
                                          <p:sndTgt r:embed="rId6" name="wheel3s.wav"/>
                                        </p:tgtEl>
                                      </p:cMediaNode>
                                    </p:audio>
                                  </p:subTnLst>
                                </p:cTn>
                              </p:par>
                            </p:childTnLst>
                          </p:cTn>
                        </p:par>
                      </p:childTnLst>
                    </p:cTn>
                  </p:par>
                  <p:par>
                    <p:cTn id="465" fill="hold">
                      <p:stCondLst>
                        <p:cond delay="indefinite"/>
                      </p:stCondLst>
                      <p:childTnLst>
                        <p:par>
                          <p:cTn id="466" fill="hold">
                            <p:stCondLst>
                              <p:cond delay="0"/>
                            </p:stCondLst>
                            <p:childTnLst>
                              <p:par>
                                <p:cTn id="467" presetID="8" presetClass="emph" presetSubtype="0" decel="50000" fill="hold" nodeType="clickEffect">
                                  <p:stCondLst>
                                    <p:cond delay="0"/>
                                  </p:stCondLst>
                                  <p:childTnLst>
                                    <p:animRot by="98880000">
                                      <p:cBhvr>
                                        <p:cTn id="468" dur="3000" fill="hold"/>
                                        <p:tgtEl>
                                          <p:spTgt spid="48"/>
                                        </p:tgtEl>
                                        <p:attrNameLst>
                                          <p:attrName>r</p:attrName>
                                        </p:attrNameLst>
                                      </p:cBhvr>
                                    </p:animRot>
                                  </p:childTnLst>
                                  <p:subTnLst>
                                    <p:audio>
                                      <p:cMediaNode>
                                        <p:cTn display="0" masterRel="sameClick">
                                          <p:stCondLst>
                                            <p:cond evt="begin" delay="0">
                                              <p:tn val="467"/>
                                            </p:cond>
                                          </p:stCondLst>
                                          <p:endCondLst>
                                            <p:cond evt="onStopAudio" delay="0">
                                              <p:tgtEl>
                                                <p:sldTgt/>
                                              </p:tgtEl>
                                            </p:cond>
                                          </p:endCondLst>
                                        </p:cTn>
                                        <p:tgtEl>
                                          <p:sndTgt r:embed="rId6" name="wheel3s.wav"/>
                                        </p:tgtEl>
                                      </p:cMediaNode>
                                    </p:audio>
                                  </p:subTnLst>
                                </p:cTn>
                              </p:par>
                            </p:childTnLst>
                          </p:cTn>
                        </p:par>
                      </p:childTnLst>
                    </p:cTn>
                  </p:par>
                  <p:par>
                    <p:cTn id="469" fill="hold">
                      <p:stCondLst>
                        <p:cond delay="indefinite"/>
                      </p:stCondLst>
                      <p:childTnLst>
                        <p:par>
                          <p:cTn id="470" fill="hold">
                            <p:stCondLst>
                              <p:cond delay="0"/>
                            </p:stCondLst>
                            <p:childTnLst>
                              <p:par>
                                <p:cTn id="471" presetID="8" presetClass="emph" presetSubtype="0" decel="50000" fill="hold" nodeType="clickEffect">
                                  <p:stCondLst>
                                    <p:cond delay="0"/>
                                  </p:stCondLst>
                                  <p:childTnLst>
                                    <p:animRot by="94080000">
                                      <p:cBhvr>
                                        <p:cTn id="472" dur="3000" fill="hold"/>
                                        <p:tgtEl>
                                          <p:spTgt spid="48"/>
                                        </p:tgtEl>
                                        <p:attrNameLst>
                                          <p:attrName>r</p:attrName>
                                        </p:attrNameLst>
                                      </p:cBhvr>
                                    </p:animRot>
                                  </p:childTnLst>
                                  <p:subTnLst>
                                    <p:audio>
                                      <p:cMediaNode>
                                        <p:cTn display="0" masterRel="sameClick">
                                          <p:stCondLst>
                                            <p:cond evt="begin" delay="0">
                                              <p:tn val="471"/>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9"/>
                  </p:tgtEl>
                </p:cond>
              </p:nextCondLst>
            </p:seq>
            <p:seq concurrent="1" nextAc="seek">
              <p:cTn id="473" restart="whenNotActive" fill="hold" evtFilter="cancelBubble" nodeType="interactiveSeq">
                <p:stCondLst>
                  <p:cond evt="onClick" delay="0">
                    <p:tgtEl>
                      <p:spTgt spid="60"/>
                    </p:tgtEl>
                  </p:cond>
                </p:stCondLst>
                <p:endSync evt="end" delay="0">
                  <p:rtn val="all"/>
                </p:endSync>
                <p:childTnLst>
                  <p:par>
                    <p:cTn id="474" fill="hold">
                      <p:stCondLst>
                        <p:cond delay="0"/>
                      </p:stCondLst>
                      <p:childTnLst>
                        <p:par>
                          <p:cTn id="475" fill="hold">
                            <p:stCondLst>
                              <p:cond delay="0"/>
                            </p:stCondLst>
                            <p:childTnLst>
                              <p:par>
                                <p:cTn id="476" presetID="8" presetClass="emph" presetSubtype="0" decel="50000" fill="hold" nodeType="clickEffect">
                                  <p:stCondLst>
                                    <p:cond delay="0"/>
                                  </p:stCondLst>
                                  <p:childTnLst>
                                    <p:animRot by="45720000">
                                      <p:cBhvr>
                                        <p:cTn id="477" dur="3000" fill="hold"/>
                                        <p:tgtEl>
                                          <p:spTgt spid="48"/>
                                        </p:tgtEl>
                                        <p:attrNameLst>
                                          <p:attrName>r</p:attrName>
                                        </p:attrNameLst>
                                      </p:cBhvr>
                                    </p:animRot>
                                  </p:childTnLst>
                                  <p:subTnLst>
                                    <p:audio>
                                      <p:cMediaNode>
                                        <p:cTn display="0" masterRel="sameClick">
                                          <p:stCondLst>
                                            <p:cond evt="begin" delay="0">
                                              <p:tn val="476"/>
                                            </p:cond>
                                          </p:stCondLst>
                                          <p:endCondLst>
                                            <p:cond evt="onStopAudio" delay="0">
                                              <p:tgtEl>
                                                <p:sldTgt/>
                                              </p:tgtEl>
                                            </p:cond>
                                          </p:endCondLst>
                                        </p:cTn>
                                        <p:tgtEl>
                                          <p:sndTgt r:embed="rId6" name="wheel3s.wav"/>
                                        </p:tgtEl>
                                      </p:cMediaNode>
                                    </p:audio>
                                  </p:subTnLst>
                                </p:cTn>
                              </p:par>
                            </p:childTnLst>
                          </p:cTn>
                        </p:par>
                      </p:childTnLst>
                    </p:cTn>
                  </p:par>
                  <p:par>
                    <p:cTn id="478" fill="hold">
                      <p:stCondLst>
                        <p:cond delay="indefinite"/>
                      </p:stCondLst>
                      <p:childTnLst>
                        <p:par>
                          <p:cTn id="479" fill="hold">
                            <p:stCondLst>
                              <p:cond delay="0"/>
                            </p:stCondLst>
                            <p:childTnLst>
                              <p:par>
                                <p:cTn id="480" presetID="8" presetClass="emph" presetSubtype="0" fill="hold" nodeType="clickEffect">
                                  <p:stCondLst>
                                    <p:cond delay="0"/>
                                  </p:stCondLst>
                                  <p:childTnLst>
                                    <p:animRot by="106200000">
                                      <p:cBhvr>
                                        <p:cTn id="481" dur="3000" fill="hold"/>
                                        <p:tgtEl>
                                          <p:spTgt spid="48"/>
                                        </p:tgtEl>
                                        <p:attrNameLst>
                                          <p:attrName>r</p:attrName>
                                        </p:attrNameLst>
                                      </p:cBhvr>
                                    </p:animRot>
                                  </p:childTnLst>
                                  <p:subTnLst>
                                    <p:audio>
                                      <p:cMediaNode>
                                        <p:cTn display="0" masterRel="sameClick">
                                          <p:stCondLst>
                                            <p:cond evt="begin" delay="0">
                                              <p:tn val="480"/>
                                            </p:cond>
                                          </p:stCondLst>
                                          <p:endCondLst>
                                            <p:cond evt="onStopAudio" delay="0">
                                              <p:tgtEl>
                                                <p:sldTgt/>
                                              </p:tgtEl>
                                            </p:cond>
                                          </p:endCondLst>
                                        </p:cTn>
                                        <p:tgtEl>
                                          <p:sndTgt r:embed="rId6" name="wheel3s.wav"/>
                                        </p:tgtEl>
                                      </p:cMediaNode>
                                    </p:audio>
                                  </p:subTnLst>
                                </p:cTn>
                              </p:par>
                            </p:childTnLst>
                          </p:cTn>
                        </p:par>
                      </p:childTnLst>
                    </p:cTn>
                  </p:par>
                  <p:par>
                    <p:cTn id="482" fill="hold">
                      <p:stCondLst>
                        <p:cond delay="indefinite"/>
                      </p:stCondLst>
                      <p:childTnLst>
                        <p:par>
                          <p:cTn id="483" fill="hold">
                            <p:stCondLst>
                              <p:cond delay="0"/>
                            </p:stCondLst>
                            <p:childTnLst>
                              <p:par>
                                <p:cTn id="484" presetID="8" presetClass="emph" presetSubtype="0" decel="50000" fill="hold" nodeType="clickEffect">
                                  <p:stCondLst>
                                    <p:cond delay="0"/>
                                  </p:stCondLst>
                                  <p:childTnLst>
                                    <p:animRot by="92100000">
                                      <p:cBhvr>
                                        <p:cTn id="485" dur="3000" fill="hold"/>
                                        <p:tgtEl>
                                          <p:spTgt spid="48"/>
                                        </p:tgtEl>
                                        <p:attrNameLst>
                                          <p:attrName>r</p:attrName>
                                        </p:attrNameLst>
                                      </p:cBhvr>
                                    </p:animRot>
                                  </p:childTnLst>
                                  <p:subTnLst>
                                    <p:audio>
                                      <p:cMediaNode>
                                        <p:cTn display="0" masterRel="sameClick">
                                          <p:stCondLst>
                                            <p:cond evt="begin" delay="0">
                                              <p:tn val="484"/>
                                            </p:cond>
                                          </p:stCondLst>
                                          <p:endCondLst>
                                            <p:cond evt="onStopAudio" delay="0">
                                              <p:tgtEl>
                                                <p:sldTgt/>
                                              </p:tgtEl>
                                            </p:cond>
                                          </p:endCondLst>
                                        </p:cTn>
                                        <p:tgtEl>
                                          <p:sndTgt r:embed="rId6" name="wheel3s.wav"/>
                                        </p:tgtEl>
                                      </p:cMediaNode>
                                    </p:audio>
                                  </p:subTnLst>
                                </p:cTn>
                              </p:par>
                            </p:childTnLst>
                          </p:cTn>
                        </p:par>
                      </p:childTnLst>
                    </p:cTn>
                  </p:par>
                  <p:par>
                    <p:cTn id="486" fill="hold">
                      <p:stCondLst>
                        <p:cond delay="indefinite"/>
                      </p:stCondLst>
                      <p:childTnLst>
                        <p:par>
                          <p:cTn id="487" fill="hold">
                            <p:stCondLst>
                              <p:cond delay="0"/>
                            </p:stCondLst>
                            <p:childTnLst>
                              <p:par>
                                <p:cTn id="488" presetID="8" presetClass="emph" presetSubtype="0" decel="50000" fill="hold" nodeType="clickEffect">
                                  <p:stCondLst>
                                    <p:cond delay="0"/>
                                  </p:stCondLst>
                                  <p:childTnLst>
                                    <p:animRot by="106620000">
                                      <p:cBhvr>
                                        <p:cTn id="489" dur="3000" fill="hold"/>
                                        <p:tgtEl>
                                          <p:spTgt spid="48"/>
                                        </p:tgtEl>
                                        <p:attrNameLst>
                                          <p:attrName>r</p:attrName>
                                        </p:attrNameLst>
                                      </p:cBhvr>
                                    </p:animRot>
                                  </p:childTnLst>
                                  <p:subTnLst>
                                    <p:audio>
                                      <p:cMediaNode>
                                        <p:cTn display="0" masterRel="sameClick">
                                          <p:stCondLst>
                                            <p:cond evt="begin" delay="0">
                                              <p:tn val="488"/>
                                            </p:cond>
                                          </p:stCondLst>
                                          <p:endCondLst>
                                            <p:cond evt="onStopAudio" delay="0">
                                              <p:tgtEl>
                                                <p:sldTgt/>
                                              </p:tgtEl>
                                            </p:cond>
                                          </p:endCondLst>
                                        </p:cTn>
                                        <p:tgtEl>
                                          <p:sndTgt r:embed="rId6" name="wheel3s.wav"/>
                                        </p:tgtEl>
                                      </p:cMediaNode>
                                    </p:audio>
                                  </p:subTnLst>
                                </p:cTn>
                              </p:par>
                            </p:childTnLst>
                          </p:cTn>
                        </p:par>
                      </p:childTnLst>
                    </p:cTn>
                  </p:par>
                  <p:par>
                    <p:cTn id="490" fill="hold">
                      <p:stCondLst>
                        <p:cond delay="indefinite"/>
                      </p:stCondLst>
                      <p:childTnLst>
                        <p:par>
                          <p:cTn id="491" fill="hold">
                            <p:stCondLst>
                              <p:cond delay="0"/>
                            </p:stCondLst>
                            <p:childTnLst>
                              <p:par>
                                <p:cTn id="492" presetID="8" presetClass="emph" presetSubtype="0" fill="hold" nodeType="clickEffect">
                                  <p:stCondLst>
                                    <p:cond delay="0"/>
                                  </p:stCondLst>
                                  <p:childTnLst>
                                    <p:animRot by="25980000">
                                      <p:cBhvr>
                                        <p:cTn id="493" dur="3000" fill="hold"/>
                                        <p:tgtEl>
                                          <p:spTgt spid="48"/>
                                        </p:tgtEl>
                                        <p:attrNameLst>
                                          <p:attrName>r</p:attrName>
                                        </p:attrNameLst>
                                      </p:cBhvr>
                                    </p:animRot>
                                  </p:childTnLst>
                                  <p:subTnLst>
                                    <p:audio>
                                      <p:cMediaNode>
                                        <p:cTn display="0" masterRel="sameClick">
                                          <p:stCondLst>
                                            <p:cond evt="begin" delay="0">
                                              <p:tn val="492"/>
                                            </p:cond>
                                          </p:stCondLst>
                                          <p:endCondLst>
                                            <p:cond evt="onStopAudio" delay="0">
                                              <p:tgtEl>
                                                <p:sldTgt/>
                                              </p:tgtEl>
                                            </p:cond>
                                          </p:endCondLst>
                                        </p:cTn>
                                        <p:tgtEl>
                                          <p:sndTgt r:embed="rId6" name="wheel3s.wav"/>
                                        </p:tgtEl>
                                      </p:cMediaNode>
                                    </p:audio>
                                  </p:subTnLst>
                                </p:cTn>
                              </p:par>
                            </p:childTnLst>
                          </p:cTn>
                        </p:par>
                      </p:childTnLst>
                    </p:cTn>
                  </p:par>
                  <p:par>
                    <p:cTn id="494" fill="hold">
                      <p:stCondLst>
                        <p:cond delay="indefinite"/>
                      </p:stCondLst>
                      <p:childTnLst>
                        <p:par>
                          <p:cTn id="495" fill="hold">
                            <p:stCondLst>
                              <p:cond delay="0"/>
                            </p:stCondLst>
                            <p:childTnLst>
                              <p:par>
                                <p:cTn id="496" presetID="8" presetClass="emph" presetSubtype="0" fill="hold" nodeType="clickEffect">
                                  <p:stCondLst>
                                    <p:cond delay="0"/>
                                  </p:stCondLst>
                                  <p:childTnLst>
                                    <p:animRot by="34380000">
                                      <p:cBhvr>
                                        <p:cTn id="497" dur="3000" fill="hold"/>
                                        <p:tgtEl>
                                          <p:spTgt spid="48"/>
                                        </p:tgtEl>
                                        <p:attrNameLst>
                                          <p:attrName>r</p:attrName>
                                        </p:attrNameLst>
                                      </p:cBhvr>
                                    </p:animRot>
                                  </p:childTnLst>
                                  <p:subTnLst>
                                    <p:audio>
                                      <p:cMediaNode>
                                        <p:cTn display="0" masterRel="sameClick">
                                          <p:stCondLst>
                                            <p:cond evt="begin" delay="0">
                                              <p:tn val="496"/>
                                            </p:cond>
                                          </p:stCondLst>
                                          <p:endCondLst>
                                            <p:cond evt="onStopAudio" delay="0">
                                              <p:tgtEl>
                                                <p:sldTgt/>
                                              </p:tgtEl>
                                            </p:cond>
                                          </p:endCondLst>
                                        </p:cTn>
                                        <p:tgtEl>
                                          <p:sndTgt r:embed="rId6" name="wheel3s.wav"/>
                                        </p:tgtEl>
                                      </p:cMediaNode>
                                    </p:audio>
                                  </p:subTnLst>
                                </p:cTn>
                              </p:par>
                            </p:childTnLst>
                          </p:cTn>
                        </p:par>
                      </p:childTnLst>
                    </p:cTn>
                  </p:par>
                  <p:par>
                    <p:cTn id="498" fill="hold">
                      <p:stCondLst>
                        <p:cond delay="indefinite"/>
                      </p:stCondLst>
                      <p:childTnLst>
                        <p:par>
                          <p:cTn id="499" fill="hold">
                            <p:stCondLst>
                              <p:cond delay="0"/>
                            </p:stCondLst>
                            <p:childTnLst>
                              <p:par>
                                <p:cTn id="500" presetID="8" presetClass="emph" presetSubtype="0" fill="hold" nodeType="clickEffect">
                                  <p:stCondLst>
                                    <p:cond delay="0"/>
                                  </p:stCondLst>
                                  <p:childTnLst>
                                    <p:animRot by="53280000">
                                      <p:cBhvr>
                                        <p:cTn id="501" dur="3000" fill="hold"/>
                                        <p:tgtEl>
                                          <p:spTgt spid="48"/>
                                        </p:tgtEl>
                                        <p:attrNameLst>
                                          <p:attrName>r</p:attrName>
                                        </p:attrNameLst>
                                      </p:cBhvr>
                                    </p:animRot>
                                  </p:childTnLst>
                                  <p:subTnLst>
                                    <p:audio>
                                      <p:cMediaNode>
                                        <p:cTn display="0" masterRel="sameClick">
                                          <p:stCondLst>
                                            <p:cond evt="begin" delay="0">
                                              <p:tn val="500"/>
                                            </p:cond>
                                          </p:stCondLst>
                                          <p:endCondLst>
                                            <p:cond evt="onStopAudio" delay="0">
                                              <p:tgtEl>
                                                <p:sldTgt/>
                                              </p:tgtEl>
                                            </p:cond>
                                          </p:endCondLst>
                                        </p:cTn>
                                        <p:tgtEl>
                                          <p:sndTgt r:embed="rId6" name="wheel3s.wav"/>
                                        </p:tgtEl>
                                      </p:cMediaNode>
                                    </p:audio>
                                  </p:subTnLst>
                                </p:cTn>
                              </p:par>
                            </p:childTnLst>
                          </p:cTn>
                        </p:par>
                      </p:childTnLst>
                    </p:cTn>
                  </p:par>
                  <p:par>
                    <p:cTn id="502" fill="hold">
                      <p:stCondLst>
                        <p:cond delay="indefinite"/>
                      </p:stCondLst>
                      <p:childTnLst>
                        <p:par>
                          <p:cTn id="503" fill="hold">
                            <p:stCondLst>
                              <p:cond delay="0"/>
                            </p:stCondLst>
                            <p:childTnLst>
                              <p:par>
                                <p:cTn id="504" presetID="8" presetClass="emph" presetSubtype="0" fill="hold" nodeType="clickEffect">
                                  <p:stCondLst>
                                    <p:cond delay="0"/>
                                  </p:stCondLst>
                                  <p:childTnLst>
                                    <p:animRot by="106620000">
                                      <p:cBhvr>
                                        <p:cTn id="505" dur="3000" fill="hold"/>
                                        <p:tgtEl>
                                          <p:spTgt spid="48"/>
                                        </p:tgtEl>
                                        <p:attrNameLst>
                                          <p:attrName>r</p:attrName>
                                        </p:attrNameLst>
                                      </p:cBhvr>
                                    </p:animRot>
                                  </p:childTnLst>
                                  <p:subTnLst>
                                    <p:audio>
                                      <p:cMediaNode>
                                        <p:cTn display="0" masterRel="sameClick">
                                          <p:stCondLst>
                                            <p:cond evt="begin" delay="0">
                                              <p:tn val="504"/>
                                            </p:cond>
                                          </p:stCondLst>
                                          <p:endCondLst>
                                            <p:cond evt="onStopAudio" delay="0">
                                              <p:tgtEl>
                                                <p:sldTgt/>
                                              </p:tgtEl>
                                            </p:cond>
                                          </p:endCondLst>
                                        </p:cTn>
                                        <p:tgtEl>
                                          <p:sndTgt r:embed="rId6" name="wheel3s.wav"/>
                                        </p:tgtEl>
                                      </p:cMediaNode>
                                    </p:audio>
                                  </p:subTnLst>
                                </p:cTn>
                              </p:par>
                            </p:childTnLst>
                          </p:cTn>
                        </p:par>
                      </p:childTnLst>
                    </p:cTn>
                  </p:par>
                  <p:par>
                    <p:cTn id="506" fill="hold">
                      <p:stCondLst>
                        <p:cond delay="indefinite"/>
                      </p:stCondLst>
                      <p:childTnLst>
                        <p:par>
                          <p:cTn id="507" fill="hold">
                            <p:stCondLst>
                              <p:cond delay="0"/>
                            </p:stCondLst>
                            <p:childTnLst>
                              <p:par>
                                <p:cTn id="508" presetID="8" presetClass="emph" presetSubtype="0" fill="hold" nodeType="clickEffect">
                                  <p:stCondLst>
                                    <p:cond delay="0"/>
                                  </p:stCondLst>
                                  <p:childTnLst>
                                    <p:animRot by="102660000">
                                      <p:cBhvr>
                                        <p:cTn id="509" dur="3000" fill="hold"/>
                                        <p:tgtEl>
                                          <p:spTgt spid="48"/>
                                        </p:tgtEl>
                                        <p:attrNameLst>
                                          <p:attrName>r</p:attrName>
                                        </p:attrNameLst>
                                      </p:cBhvr>
                                    </p:animRot>
                                  </p:childTnLst>
                                  <p:subTnLst>
                                    <p:audio>
                                      <p:cMediaNode>
                                        <p:cTn display="0" masterRel="sameClick">
                                          <p:stCondLst>
                                            <p:cond evt="begin" delay="0">
                                              <p:tn val="508"/>
                                            </p:cond>
                                          </p:stCondLst>
                                          <p:endCondLst>
                                            <p:cond evt="onStopAudio" delay="0">
                                              <p:tgtEl>
                                                <p:sldTgt/>
                                              </p:tgtEl>
                                            </p:cond>
                                          </p:endCondLst>
                                        </p:cTn>
                                        <p:tgtEl>
                                          <p:sndTgt r:embed="rId6" name="wheel3s.wav"/>
                                        </p:tgtEl>
                                      </p:cMediaNode>
                                    </p:audio>
                                  </p:subTnLst>
                                </p:cTn>
                              </p:par>
                            </p:childTnLst>
                          </p:cTn>
                        </p:par>
                      </p:childTnLst>
                    </p:cTn>
                  </p:par>
                  <p:par>
                    <p:cTn id="510" fill="hold">
                      <p:stCondLst>
                        <p:cond delay="indefinite"/>
                      </p:stCondLst>
                      <p:childTnLst>
                        <p:par>
                          <p:cTn id="511" fill="hold">
                            <p:stCondLst>
                              <p:cond delay="0"/>
                            </p:stCondLst>
                            <p:childTnLst>
                              <p:par>
                                <p:cTn id="512" presetID="8" presetClass="emph" presetSubtype="0" decel="50000" fill="hold" nodeType="clickEffect">
                                  <p:stCondLst>
                                    <p:cond delay="0"/>
                                  </p:stCondLst>
                                  <p:childTnLst>
                                    <p:animRot by="52920000">
                                      <p:cBhvr>
                                        <p:cTn id="513" dur="3000" fill="hold"/>
                                        <p:tgtEl>
                                          <p:spTgt spid="48"/>
                                        </p:tgtEl>
                                        <p:attrNameLst>
                                          <p:attrName>r</p:attrName>
                                        </p:attrNameLst>
                                      </p:cBhvr>
                                    </p:animRot>
                                  </p:childTnLst>
                                  <p:subTnLst>
                                    <p:audio>
                                      <p:cMediaNode>
                                        <p:cTn display="0" masterRel="sameClick">
                                          <p:stCondLst>
                                            <p:cond evt="begin" delay="0">
                                              <p:tn val="512"/>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60"/>
                  </p:tgtEl>
                </p:cond>
              </p:nextCondLst>
            </p:seq>
            <p:seq concurrent="1" nextAc="seek">
              <p:cTn id="514" restart="whenNotActive" fill="hold" evtFilter="cancelBubble" nodeType="interactiveSeq">
                <p:stCondLst>
                  <p:cond evt="onClick" delay="0">
                    <p:tgtEl>
                      <p:spTgt spid="61"/>
                    </p:tgtEl>
                  </p:cond>
                </p:stCondLst>
                <p:endSync evt="end" delay="0">
                  <p:rtn val="all"/>
                </p:endSync>
                <p:childTnLst>
                  <p:par>
                    <p:cTn id="515" fill="hold">
                      <p:stCondLst>
                        <p:cond delay="0"/>
                      </p:stCondLst>
                      <p:childTnLst>
                        <p:par>
                          <p:cTn id="516" fill="hold">
                            <p:stCondLst>
                              <p:cond delay="0"/>
                            </p:stCondLst>
                            <p:childTnLst>
                              <p:par>
                                <p:cTn id="517" presetID="8" presetClass="emph" presetSubtype="0" decel="50000" fill="hold" nodeType="clickEffect">
                                  <p:stCondLst>
                                    <p:cond delay="0"/>
                                  </p:stCondLst>
                                  <p:childTnLst>
                                    <p:animRot by="52200000">
                                      <p:cBhvr>
                                        <p:cTn id="518" dur="3000" fill="hold"/>
                                        <p:tgtEl>
                                          <p:spTgt spid="48"/>
                                        </p:tgtEl>
                                        <p:attrNameLst>
                                          <p:attrName>r</p:attrName>
                                        </p:attrNameLst>
                                      </p:cBhvr>
                                    </p:animRot>
                                  </p:childTnLst>
                                  <p:subTnLst>
                                    <p:audio>
                                      <p:cMediaNode>
                                        <p:cTn display="0" masterRel="sameClick">
                                          <p:stCondLst>
                                            <p:cond evt="begin" delay="0">
                                              <p:tn val="517"/>
                                            </p:cond>
                                          </p:stCondLst>
                                          <p:endCondLst>
                                            <p:cond evt="onStopAudio" delay="0">
                                              <p:tgtEl>
                                                <p:sldTgt/>
                                              </p:tgtEl>
                                            </p:cond>
                                          </p:endCondLst>
                                        </p:cTn>
                                        <p:tgtEl>
                                          <p:sndTgt r:embed="rId6" name="wheel3s.wav"/>
                                        </p:tgtEl>
                                      </p:cMediaNode>
                                    </p:audio>
                                  </p:subTnLst>
                                </p:cTn>
                              </p:par>
                            </p:childTnLst>
                          </p:cTn>
                        </p:par>
                      </p:childTnLst>
                    </p:cTn>
                  </p:par>
                  <p:par>
                    <p:cTn id="519" fill="hold">
                      <p:stCondLst>
                        <p:cond delay="indefinite"/>
                      </p:stCondLst>
                      <p:childTnLst>
                        <p:par>
                          <p:cTn id="520" fill="hold">
                            <p:stCondLst>
                              <p:cond delay="0"/>
                            </p:stCondLst>
                            <p:childTnLst>
                              <p:par>
                                <p:cTn id="521" presetID="8" presetClass="emph" presetSubtype="0" decel="50000" fill="hold" nodeType="clickEffect">
                                  <p:stCondLst>
                                    <p:cond delay="0"/>
                                  </p:stCondLst>
                                  <p:childTnLst>
                                    <p:animRot by="60120000">
                                      <p:cBhvr>
                                        <p:cTn id="522" dur="3000" fill="hold"/>
                                        <p:tgtEl>
                                          <p:spTgt spid="48"/>
                                        </p:tgtEl>
                                        <p:attrNameLst>
                                          <p:attrName>r</p:attrName>
                                        </p:attrNameLst>
                                      </p:cBhvr>
                                    </p:animRot>
                                  </p:childTnLst>
                                  <p:subTnLst>
                                    <p:audio>
                                      <p:cMediaNode>
                                        <p:cTn display="0" masterRel="sameClick">
                                          <p:stCondLst>
                                            <p:cond evt="begin" delay="0">
                                              <p:tn val="521"/>
                                            </p:cond>
                                          </p:stCondLst>
                                          <p:endCondLst>
                                            <p:cond evt="onStopAudio" delay="0">
                                              <p:tgtEl>
                                                <p:sldTgt/>
                                              </p:tgtEl>
                                            </p:cond>
                                          </p:endCondLst>
                                        </p:cTn>
                                        <p:tgtEl>
                                          <p:sndTgt r:embed="rId6" name="wheel3s.wav"/>
                                        </p:tgtEl>
                                      </p:cMediaNode>
                                    </p:audio>
                                  </p:subTnLst>
                                </p:cTn>
                              </p:par>
                            </p:childTnLst>
                          </p:cTn>
                        </p:par>
                      </p:childTnLst>
                    </p:cTn>
                  </p:par>
                  <p:par>
                    <p:cTn id="523" fill="hold">
                      <p:stCondLst>
                        <p:cond delay="indefinite"/>
                      </p:stCondLst>
                      <p:childTnLst>
                        <p:par>
                          <p:cTn id="524" fill="hold">
                            <p:stCondLst>
                              <p:cond delay="0"/>
                            </p:stCondLst>
                            <p:childTnLst>
                              <p:par>
                                <p:cTn id="525" presetID="8" presetClass="emph" presetSubtype="0" fill="hold" nodeType="clickEffect">
                                  <p:stCondLst>
                                    <p:cond delay="0"/>
                                  </p:stCondLst>
                                  <p:childTnLst>
                                    <p:animRot by="57240000">
                                      <p:cBhvr>
                                        <p:cTn id="526" dur="3000" fill="hold"/>
                                        <p:tgtEl>
                                          <p:spTgt spid="48"/>
                                        </p:tgtEl>
                                        <p:attrNameLst>
                                          <p:attrName>r</p:attrName>
                                        </p:attrNameLst>
                                      </p:cBhvr>
                                    </p:animRot>
                                  </p:childTnLst>
                                  <p:subTnLst>
                                    <p:audio>
                                      <p:cMediaNode>
                                        <p:cTn display="0" masterRel="sameClick">
                                          <p:stCondLst>
                                            <p:cond evt="begin" delay="0">
                                              <p:tn val="525"/>
                                            </p:cond>
                                          </p:stCondLst>
                                          <p:endCondLst>
                                            <p:cond evt="onStopAudio" delay="0">
                                              <p:tgtEl>
                                                <p:sldTgt/>
                                              </p:tgtEl>
                                            </p:cond>
                                          </p:endCondLst>
                                        </p:cTn>
                                        <p:tgtEl>
                                          <p:sndTgt r:embed="rId6" name="wheel3s.wav"/>
                                        </p:tgtEl>
                                      </p:cMediaNode>
                                    </p:audio>
                                  </p:subTnLst>
                                </p:cTn>
                              </p:par>
                            </p:childTnLst>
                          </p:cTn>
                        </p:par>
                      </p:childTnLst>
                    </p:cTn>
                  </p:par>
                  <p:par>
                    <p:cTn id="527" fill="hold">
                      <p:stCondLst>
                        <p:cond delay="indefinite"/>
                      </p:stCondLst>
                      <p:childTnLst>
                        <p:par>
                          <p:cTn id="528" fill="hold">
                            <p:stCondLst>
                              <p:cond delay="0"/>
                            </p:stCondLst>
                            <p:childTnLst>
                              <p:par>
                                <p:cTn id="529" presetID="8" presetClass="emph" presetSubtype="0" fill="hold" nodeType="clickEffect">
                                  <p:stCondLst>
                                    <p:cond delay="0"/>
                                  </p:stCondLst>
                                  <p:childTnLst>
                                    <p:animRot by="67980000">
                                      <p:cBhvr>
                                        <p:cTn id="530" dur="3000" fill="hold"/>
                                        <p:tgtEl>
                                          <p:spTgt spid="48"/>
                                        </p:tgtEl>
                                        <p:attrNameLst>
                                          <p:attrName>r</p:attrName>
                                        </p:attrNameLst>
                                      </p:cBhvr>
                                    </p:animRot>
                                  </p:childTnLst>
                                  <p:subTnLst>
                                    <p:audio>
                                      <p:cMediaNode>
                                        <p:cTn display="0" masterRel="sameClick">
                                          <p:stCondLst>
                                            <p:cond evt="begin" delay="0">
                                              <p:tn val="529"/>
                                            </p:cond>
                                          </p:stCondLst>
                                          <p:endCondLst>
                                            <p:cond evt="onStopAudio" delay="0">
                                              <p:tgtEl>
                                                <p:sldTgt/>
                                              </p:tgtEl>
                                            </p:cond>
                                          </p:endCondLst>
                                        </p:cTn>
                                        <p:tgtEl>
                                          <p:sndTgt r:embed="rId6" name="wheel3s.wav"/>
                                        </p:tgtEl>
                                      </p:cMediaNode>
                                    </p:audio>
                                  </p:subTnLst>
                                </p:cTn>
                              </p:par>
                            </p:childTnLst>
                          </p:cTn>
                        </p:par>
                      </p:childTnLst>
                    </p:cTn>
                  </p:par>
                  <p:par>
                    <p:cTn id="531" fill="hold">
                      <p:stCondLst>
                        <p:cond delay="indefinite"/>
                      </p:stCondLst>
                      <p:childTnLst>
                        <p:par>
                          <p:cTn id="532" fill="hold">
                            <p:stCondLst>
                              <p:cond delay="0"/>
                            </p:stCondLst>
                            <p:childTnLst>
                              <p:par>
                                <p:cTn id="533" presetID="8" presetClass="emph" presetSubtype="0" decel="50000" fill="hold" nodeType="clickEffect">
                                  <p:stCondLst>
                                    <p:cond delay="0"/>
                                  </p:stCondLst>
                                  <p:childTnLst>
                                    <p:animRot by="104760000">
                                      <p:cBhvr>
                                        <p:cTn id="534" dur="3000" fill="hold"/>
                                        <p:tgtEl>
                                          <p:spTgt spid="48"/>
                                        </p:tgtEl>
                                        <p:attrNameLst>
                                          <p:attrName>r</p:attrName>
                                        </p:attrNameLst>
                                      </p:cBhvr>
                                    </p:animRot>
                                  </p:childTnLst>
                                  <p:subTnLst>
                                    <p:audio>
                                      <p:cMediaNode>
                                        <p:cTn display="0" masterRel="sameClick">
                                          <p:stCondLst>
                                            <p:cond evt="begin" delay="0">
                                              <p:tn val="533"/>
                                            </p:cond>
                                          </p:stCondLst>
                                          <p:endCondLst>
                                            <p:cond evt="onStopAudio" delay="0">
                                              <p:tgtEl>
                                                <p:sldTgt/>
                                              </p:tgtEl>
                                            </p:cond>
                                          </p:endCondLst>
                                        </p:cTn>
                                        <p:tgtEl>
                                          <p:sndTgt r:embed="rId6" name="wheel3s.wav"/>
                                        </p:tgtEl>
                                      </p:cMediaNode>
                                    </p:audio>
                                  </p:subTnLst>
                                </p:cTn>
                              </p:par>
                            </p:childTnLst>
                          </p:cTn>
                        </p:par>
                      </p:childTnLst>
                    </p:cTn>
                  </p:par>
                  <p:par>
                    <p:cTn id="535" fill="hold">
                      <p:stCondLst>
                        <p:cond delay="indefinite"/>
                      </p:stCondLst>
                      <p:childTnLst>
                        <p:par>
                          <p:cTn id="536" fill="hold">
                            <p:stCondLst>
                              <p:cond delay="0"/>
                            </p:stCondLst>
                            <p:childTnLst>
                              <p:par>
                                <p:cTn id="537" presetID="8" presetClass="emph" presetSubtype="0" fill="hold" nodeType="clickEffect">
                                  <p:stCondLst>
                                    <p:cond delay="0"/>
                                  </p:stCondLst>
                                  <p:childTnLst>
                                    <p:animRot by="95040000">
                                      <p:cBhvr>
                                        <p:cTn id="538" dur="3000" fill="hold"/>
                                        <p:tgtEl>
                                          <p:spTgt spid="48"/>
                                        </p:tgtEl>
                                        <p:attrNameLst>
                                          <p:attrName>r</p:attrName>
                                        </p:attrNameLst>
                                      </p:cBhvr>
                                    </p:animRot>
                                  </p:childTnLst>
                                  <p:subTnLst>
                                    <p:audio>
                                      <p:cMediaNode>
                                        <p:cTn display="0" masterRel="sameClick">
                                          <p:stCondLst>
                                            <p:cond evt="begin" delay="0">
                                              <p:tn val="537"/>
                                            </p:cond>
                                          </p:stCondLst>
                                          <p:endCondLst>
                                            <p:cond evt="onStopAudio" delay="0">
                                              <p:tgtEl>
                                                <p:sldTgt/>
                                              </p:tgtEl>
                                            </p:cond>
                                          </p:endCondLst>
                                        </p:cTn>
                                        <p:tgtEl>
                                          <p:sndTgt r:embed="rId6" name="wheel3s.wav"/>
                                        </p:tgtEl>
                                      </p:cMediaNode>
                                    </p:audio>
                                  </p:subTnLst>
                                </p:cTn>
                              </p:par>
                            </p:childTnLst>
                          </p:cTn>
                        </p:par>
                      </p:childTnLst>
                    </p:cTn>
                  </p:par>
                  <p:par>
                    <p:cTn id="539" fill="hold">
                      <p:stCondLst>
                        <p:cond delay="indefinite"/>
                      </p:stCondLst>
                      <p:childTnLst>
                        <p:par>
                          <p:cTn id="540" fill="hold">
                            <p:stCondLst>
                              <p:cond delay="0"/>
                            </p:stCondLst>
                            <p:childTnLst>
                              <p:par>
                                <p:cTn id="541" presetID="8" presetClass="emph" presetSubtype="0" fill="hold" nodeType="clickEffect">
                                  <p:stCondLst>
                                    <p:cond delay="0"/>
                                  </p:stCondLst>
                                  <p:childTnLst>
                                    <p:animRot by="29760000">
                                      <p:cBhvr>
                                        <p:cTn id="542" dur="3000" fill="hold"/>
                                        <p:tgtEl>
                                          <p:spTgt spid="48"/>
                                        </p:tgtEl>
                                        <p:attrNameLst>
                                          <p:attrName>r</p:attrName>
                                        </p:attrNameLst>
                                      </p:cBhvr>
                                    </p:animRot>
                                  </p:childTnLst>
                                  <p:subTnLst>
                                    <p:audio>
                                      <p:cMediaNode>
                                        <p:cTn display="0" masterRel="sameClick">
                                          <p:stCondLst>
                                            <p:cond evt="begin" delay="0">
                                              <p:tn val="541"/>
                                            </p:cond>
                                          </p:stCondLst>
                                          <p:endCondLst>
                                            <p:cond evt="onStopAudio" delay="0">
                                              <p:tgtEl>
                                                <p:sldTgt/>
                                              </p:tgtEl>
                                            </p:cond>
                                          </p:endCondLst>
                                        </p:cTn>
                                        <p:tgtEl>
                                          <p:sndTgt r:embed="rId6" name="wheel3s.wav"/>
                                        </p:tgtEl>
                                      </p:cMediaNode>
                                    </p:audio>
                                  </p:subTnLst>
                                </p:cTn>
                              </p:par>
                            </p:childTnLst>
                          </p:cTn>
                        </p:par>
                      </p:childTnLst>
                    </p:cTn>
                  </p:par>
                  <p:par>
                    <p:cTn id="543" fill="hold">
                      <p:stCondLst>
                        <p:cond delay="indefinite"/>
                      </p:stCondLst>
                      <p:childTnLst>
                        <p:par>
                          <p:cTn id="544" fill="hold">
                            <p:stCondLst>
                              <p:cond delay="0"/>
                            </p:stCondLst>
                            <p:childTnLst>
                              <p:par>
                                <p:cTn id="545" presetID="8" presetClass="emph" presetSubtype="0" decel="50000" fill="hold" nodeType="clickEffect">
                                  <p:stCondLst>
                                    <p:cond delay="0"/>
                                  </p:stCondLst>
                                  <p:childTnLst>
                                    <p:animRot by="46260000">
                                      <p:cBhvr>
                                        <p:cTn id="546" dur="3000" fill="hold"/>
                                        <p:tgtEl>
                                          <p:spTgt spid="48"/>
                                        </p:tgtEl>
                                        <p:attrNameLst>
                                          <p:attrName>r</p:attrName>
                                        </p:attrNameLst>
                                      </p:cBhvr>
                                    </p:animRot>
                                  </p:childTnLst>
                                  <p:subTnLst>
                                    <p:audio>
                                      <p:cMediaNode>
                                        <p:cTn display="0" masterRel="sameClick">
                                          <p:stCondLst>
                                            <p:cond evt="begin" delay="0">
                                              <p:tn val="545"/>
                                            </p:cond>
                                          </p:stCondLst>
                                          <p:endCondLst>
                                            <p:cond evt="onStopAudio" delay="0">
                                              <p:tgtEl>
                                                <p:sldTgt/>
                                              </p:tgtEl>
                                            </p:cond>
                                          </p:endCondLst>
                                        </p:cTn>
                                        <p:tgtEl>
                                          <p:sndTgt r:embed="rId6" name="wheel3s.wav"/>
                                        </p:tgtEl>
                                      </p:cMediaNode>
                                    </p:audio>
                                  </p:subTnLst>
                                </p:cTn>
                              </p:par>
                            </p:childTnLst>
                          </p:cTn>
                        </p:par>
                      </p:childTnLst>
                    </p:cTn>
                  </p:par>
                  <p:par>
                    <p:cTn id="547" fill="hold">
                      <p:stCondLst>
                        <p:cond delay="indefinite"/>
                      </p:stCondLst>
                      <p:childTnLst>
                        <p:par>
                          <p:cTn id="548" fill="hold">
                            <p:stCondLst>
                              <p:cond delay="0"/>
                            </p:stCondLst>
                            <p:childTnLst>
                              <p:par>
                                <p:cTn id="549" presetID="8" presetClass="emph" presetSubtype="0" decel="50000" fill="hold" nodeType="clickEffect">
                                  <p:stCondLst>
                                    <p:cond delay="0"/>
                                  </p:stCondLst>
                                  <p:childTnLst>
                                    <p:animRot by="101580000">
                                      <p:cBhvr>
                                        <p:cTn id="550" dur="3000" fill="hold"/>
                                        <p:tgtEl>
                                          <p:spTgt spid="48"/>
                                        </p:tgtEl>
                                        <p:attrNameLst>
                                          <p:attrName>r</p:attrName>
                                        </p:attrNameLst>
                                      </p:cBhvr>
                                    </p:animRot>
                                  </p:childTnLst>
                                  <p:subTnLst>
                                    <p:audio>
                                      <p:cMediaNode>
                                        <p:cTn display="0" masterRel="sameClick">
                                          <p:stCondLst>
                                            <p:cond evt="begin" delay="0">
                                              <p:tn val="549"/>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6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0641" y="500117"/>
            <a:ext cx="8149389" cy="415490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Question Block">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01604" y="2786195"/>
            <a:ext cx="1058786" cy="1130679"/>
          </a:xfrm>
          <a:prstGeom prst="rect">
            <a:avLst/>
          </a:prstGeom>
          <a:noFill/>
        </p:spPr>
      </p:pic>
      <p:pic>
        <p:nvPicPr>
          <p:cNvPr id="4" name="Question Block">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38226" y="2784886"/>
            <a:ext cx="1063049" cy="1115545"/>
          </a:xfrm>
          <a:prstGeom prst="rect">
            <a:avLst/>
          </a:prstGeom>
          <a:noFill/>
        </p:spPr>
      </p:pic>
      <p:pic>
        <p:nvPicPr>
          <p:cNvPr id="5" name="Question Block">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067413" y="2772434"/>
            <a:ext cx="1098560" cy="1118904"/>
          </a:xfrm>
          <a:prstGeom prst="rect">
            <a:avLst/>
          </a:prstGeom>
          <a:noFill/>
        </p:spPr>
      </p:pic>
      <p:pic>
        <p:nvPicPr>
          <p:cNvPr id="7" name="Question Block">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01604" y="1025313"/>
            <a:ext cx="1058786" cy="1078393"/>
          </a:xfrm>
          <a:prstGeom prst="rect">
            <a:avLst/>
          </a:prstGeom>
          <a:noFill/>
        </p:spPr>
      </p:pic>
      <p:pic>
        <p:nvPicPr>
          <p:cNvPr id="8" name="Question Block">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067413" y="1025314"/>
            <a:ext cx="1098560" cy="1118904"/>
          </a:xfrm>
          <a:prstGeom prst="rect">
            <a:avLst/>
          </a:prstGeom>
          <a:noFill/>
        </p:spPr>
      </p:pic>
      <p:pic>
        <p:nvPicPr>
          <p:cNvPr id="9" name="Question Block">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772996" y="2819569"/>
            <a:ext cx="1038901" cy="1070966"/>
          </a:xfrm>
          <a:prstGeom prst="rect">
            <a:avLst/>
          </a:prstGeom>
          <a:noFill/>
        </p:spPr>
      </p:pic>
      <p:pic>
        <p:nvPicPr>
          <p:cNvPr id="10" name="Question Block">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772996" y="1028419"/>
            <a:ext cx="1034937" cy="1079935"/>
          </a:xfrm>
          <a:prstGeom prst="rect">
            <a:avLst/>
          </a:prstGeom>
          <a:noFill/>
        </p:spPr>
      </p:pic>
      <p:pic>
        <p:nvPicPr>
          <p:cNvPr id="19" name="图片 6" descr="图片包含 游戏机&#10;&#10;描述已自动生成">
            <a:extLst>
              <a:ext uri="{FF2B5EF4-FFF2-40B4-BE49-F238E27FC236}">
                <a16:creationId xmlns:a16="http://schemas.microsoft.com/office/drawing/2014/main" xmlns="" id="{C941BBCB-61DD-4EAA-A382-C3B422CB731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482583" y="0"/>
            <a:ext cx="982259" cy="659956"/>
          </a:xfrm>
          <a:prstGeom prst="rect">
            <a:avLst/>
          </a:prstGeom>
        </p:spPr>
      </p:pic>
      <p:pic>
        <p:nvPicPr>
          <p:cNvPr id="20" name="图片 6" descr="图片包含 游戏机&#10;&#10;描述已自动生成">
            <a:extLst>
              <a:ext uri="{FF2B5EF4-FFF2-40B4-BE49-F238E27FC236}">
                <a16:creationId xmlns:a16="http://schemas.microsoft.com/office/drawing/2014/main" xmlns="" id="{C941BBCB-61DD-4EAA-A382-C3B422CB731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05560" y="3858407"/>
            <a:ext cx="2038429" cy="1369570"/>
          </a:xfrm>
          <a:prstGeom prst="rect">
            <a:avLst/>
          </a:prstGeom>
        </p:spPr>
      </p:pic>
      <p:pic>
        <p:nvPicPr>
          <p:cNvPr id="31" name="Picture 3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73870" y="1009992"/>
            <a:ext cx="1127405" cy="1154571"/>
          </a:xfrm>
          <a:prstGeom prst="rect">
            <a:avLst/>
          </a:prstGeom>
        </p:spPr>
      </p:pic>
    </p:spTree>
    <p:extLst>
      <p:ext uri="{BB962C8B-B14F-4D97-AF65-F5344CB8AC3E}">
        <p14:creationId xmlns:p14="http://schemas.microsoft.com/office/powerpoint/2010/main" val="4110541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10"/>
                                        <p:tgtEl>
                                          <p:spTgt spid="4"/>
                                        </p:tgtEl>
                                        <p:attrNameLst>
                                          <p:attrName>ppt_w</p:attrName>
                                        </p:attrNameLst>
                                      </p:cBhvr>
                                      <p:tavLst>
                                        <p:tav tm="0">
                                          <p:val>
                                            <p:strVal val="ppt_w"/>
                                          </p:val>
                                        </p:tav>
                                        <p:tav tm="100000">
                                          <p:val>
                                            <p:fltVal val="0"/>
                                          </p:val>
                                        </p:tav>
                                      </p:tavLst>
                                    </p:anim>
                                    <p:anim calcmode="lin" valueType="num">
                                      <p:cBhvr>
                                        <p:cTn id="7" dur="10"/>
                                        <p:tgtEl>
                                          <p:spTgt spid="4"/>
                                        </p:tgtEl>
                                        <p:attrNameLst>
                                          <p:attrName>ppt_h</p:attrName>
                                        </p:attrNameLst>
                                      </p:cBhvr>
                                      <p:tavLst>
                                        <p:tav tm="0">
                                          <p:val>
                                            <p:strVal val="ppt_h"/>
                                          </p:val>
                                        </p:tav>
                                        <p:tav tm="100000">
                                          <p:val>
                                            <p:fltVal val="0"/>
                                          </p:val>
                                        </p:tav>
                                      </p:tavLst>
                                    </p:anim>
                                    <p:anim calcmode="lin" valueType="num">
                                      <p:cBhvr>
                                        <p:cTn id="8" dur="10"/>
                                        <p:tgtEl>
                                          <p:spTgt spid="4"/>
                                        </p:tgtEl>
                                        <p:attrNameLst>
                                          <p:attrName>style.rotation</p:attrName>
                                        </p:attrNameLst>
                                      </p:cBhvr>
                                      <p:tavLst>
                                        <p:tav tm="0">
                                          <p:val>
                                            <p:fltVal val="0"/>
                                          </p:val>
                                        </p:tav>
                                        <p:tav tm="100000">
                                          <p:val>
                                            <p:fltVal val="360"/>
                                          </p:val>
                                        </p:tav>
                                      </p:tavLst>
                                    </p:anim>
                                    <p:animEffect transition="out" filter="fade">
                                      <p:cBhvr>
                                        <p:cTn id="9" dur="10"/>
                                        <p:tgtEl>
                                          <p:spTgt spid="4"/>
                                        </p:tgtEl>
                                      </p:cBhvr>
                                    </p:animEffect>
                                    <p:set>
                                      <p:cBhvr>
                                        <p:cTn id="10" dur="1" fill="hold">
                                          <p:stCondLst>
                                            <p:cond delay="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10"/>
                                        <p:tgtEl>
                                          <p:spTgt spid="5"/>
                                        </p:tgtEl>
                                        <p:attrNameLst>
                                          <p:attrName>ppt_w</p:attrName>
                                        </p:attrNameLst>
                                      </p:cBhvr>
                                      <p:tavLst>
                                        <p:tav tm="0">
                                          <p:val>
                                            <p:strVal val="ppt_w"/>
                                          </p:val>
                                        </p:tav>
                                        <p:tav tm="100000">
                                          <p:val>
                                            <p:fltVal val="0"/>
                                          </p:val>
                                        </p:tav>
                                      </p:tavLst>
                                    </p:anim>
                                    <p:anim calcmode="lin" valueType="num">
                                      <p:cBhvr>
                                        <p:cTn id="16" dur="10"/>
                                        <p:tgtEl>
                                          <p:spTgt spid="5"/>
                                        </p:tgtEl>
                                        <p:attrNameLst>
                                          <p:attrName>ppt_h</p:attrName>
                                        </p:attrNameLst>
                                      </p:cBhvr>
                                      <p:tavLst>
                                        <p:tav tm="0">
                                          <p:val>
                                            <p:strVal val="ppt_h"/>
                                          </p:val>
                                        </p:tav>
                                        <p:tav tm="100000">
                                          <p:val>
                                            <p:fltVal val="0"/>
                                          </p:val>
                                        </p:tav>
                                      </p:tavLst>
                                    </p:anim>
                                    <p:anim calcmode="lin" valueType="num">
                                      <p:cBhvr>
                                        <p:cTn id="17" dur="10"/>
                                        <p:tgtEl>
                                          <p:spTgt spid="5"/>
                                        </p:tgtEl>
                                        <p:attrNameLst>
                                          <p:attrName>style.rotation</p:attrName>
                                        </p:attrNameLst>
                                      </p:cBhvr>
                                      <p:tavLst>
                                        <p:tav tm="0">
                                          <p:val>
                                            <p:fltVal val="0"/>
                                          </p:val>
                                        </p:tav>
                                        <p:tav tm="100000">
                                          <p:val>
                                            <p:fltVal val="360"/>
                                          </p:val>
                                        </p:tav>
                                      </p:tavLst>
                                    </p:anim>
                                    <p:animEffect transition="out" filter="fade">
                                      <p:cBhvr>
                                        <p:cTn id="18" dur="10"/>
                                        <p:tgtEl>
                                          <p:spTgt spid="5"/>
                                        </p:tgtEl>
                                      </p:cBhvr>
                                    </p:animEffect>
                                    <p:set>
                                      <p:cBhvr>
                                        <p:cTn id="19" dur="1" fill="hold">
                                          <p:stCondLst>
                                            <p:cond delay="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49" presetClass="exit" presetSubtype="0" accel="100000" fill="hold" nodeType="clickEffect">
                                  <p:stCondLst>
                                    <p:cond delay="0"/>
                                  </p:stCondLst>
                                  <p:childTnLst>
                                    <p:anim calcmode="lin" valueType="num">
                                      <p:cBhvr>
                                        <p:cTn id="24" dur="10"/>
                                        <p:tgtEl>
                                          <p:spTgt spid="7"/>
                                        </p:tgtEl>
                                        <p:attrNameLst>
                                          <p:attrName>ppt_w</p:attrName>
                                        </p:attrNameLst>
                                      </p:cBhvr>
                                      <p:tavLst>
                                        <p:tav tm="0">
                                          <p:val>
                                            <p:strVal val="ppt_w"/>
                                          </p:val>
                                        </p:tav>
                                        <p:tav tm="100000">
                                          <p:val>
                                            <p:fltVal val="0"/>
                                          </p:val>
                                        </p:tav>
                                      </p:tavLst>
                                    </p:anim>
                                    <p:anim calcmode="lin" valueType="num">
                                      <p:cBhvr>
                                        <p:cTn id="25" dur="10"/>
                                        <p:tgtEl>
                                          <p:spTgt spid="7"/>
                                        </p:tgtEl>
                                        <p:attrNameLst>
                                          <p:attrName>ppt_h</p:attrName>
                                        </p:attrNameLst>
                                      </p:cBhvr>
                                      <p:tavLst>
                                        <p:tav tm="0">
                                          <p:val>
                                            <p:strVal val="ppt_h"/>
                                          </p:val>
                                        </p:tav>
                                        <p:tav tm="100000">
                                          <p:val>
                                            <p:fltVal val="0"/>
                                          </p:val>
                                        </p:tav>
                                      </p:tavLst>
                                    </p:anim>
                                    <p:anim calcmode="lin" valueType="num">
                                      <p:cBhvr>
                                        <p:cTn id="26" dur="10"/>
                                        <p:tgtEl>
                                          <p:spTgt spid="7"/>
                                        </p:tgtEl>
                                        <p:attrNameLst>
                                          <p:attrName>style.rotation</p:attrName>
                                        </p:attrNameLst>
                                      </p:cBhvr>
                                      <p:tavLst>
                                        <p:tav tm="0">
                                          <p:val>
                                            <p:fltVal val="0"/>
                                          </p:val>
                                        </p:tav>
                                        <p:tav tm="100000">
                                          <p:val>
                                            <p:fltVal val="360"/>
                                          </p:val>
                                        </p:tav>
                                      </p:tavLst>
                                    </p:anim>
                                    <p:animEffect transition="out" filter="fade">
                                      <p:cBhvr>
                                        <p:cTn id="27" dur="10"/>
                                        <p:tgtEl>
                                          <p:spTgt spid="7"/>
                                        </p:tgtEl>
                                      </p:cBhvr>
                                    </p:animEffect>
                                    <p:set>
                                      <p:cBhvr>
                                        <p:cTn id="28" dur="1" fill="hold">
                                          <p:stCondLst>
                                            <p:cond delay="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10"/>
                                        <p:tgtEl>
                                          <p:spTgt spid="8"/>
                                        </p:tgtEl>
                                        <p:attrNameLst>
                                          <p:attrName>ppt_w</p:attrName>
                                        </p:attrNameLst>
                                      </p:cBhvr>
                                      <p:tavLst>
                                        <p:tav tm="0">
                                          <p:val>
                                            <p:strVal val="ppt_w"/>
                                          </p:val>
                                        </p:tav>
                                        <p:tav tm="100000">
                                          <p:val>
                                            <p:fltVal val="0"/>
                                          </p:val>
                                        </p:tav>
                                      </p:tavLst>
                                    </p:anim>
                                    <p:anim calcmode="lin" valueType="num">
                                      <p:cBhvr>
                                        <p:cTn id="34" dur="10"/>
                                        <p:tgtEl>
                                          <p:spTgt spid="8"/>
                                        </p:tgtEl>
                                        <p:attrNameLst>
                                          <p:attrName>ppt_h</p:attrName>
                                        </p:attrNameLst>
                                      </p:cBhvr>
                                      <p:tavLst>
                                        <p:tav tm="0">
                                          <p:val>
                                            <p:strVal val="ppt_h"/>
                                          </p:val>
                                        </p:tav>
                                        <p:tav tm="100000">
                                          <p:val>
                                            <p:fltVal val="0"/>
                                          </p:val>
                                        </p:tav>
                                      </p:tavLst>
                                    </p:anim>
                                    <p:anim calcmode="lin" valueType="num">
                                      <p:cBhvr>
                                        <p:cTn id="35" dur="10"/>
                                        <p:tgtEl>
                                          <p:spTgt spid="8"/>
                                        </p:tgtEl>
                                        <p:attrNameLst>
                                          <p:attrName>style.rotation</p:attrName>
                                        </p:attrNameLst>
                                      </p:cBhvr>
                                      <p:tavLst>
                                        <p:tav tm="0">
                                          <p:val>
                                            <p:fltVal val="0"/>
                                          </p:val>
                                        </p:tav>
                                        <p:tav tm="100000">
                                          <p:val>
                                            <p:fltVal val="360"/>
                                          </p:val>
                                        </p:tav>
                                      </p:tavLst>
                                    </p:anim>
                                    <p:animEffect transition="out" filter="fade">
                                      <p:cBhvr>
                                        <p:cTn id="36" dur="10"/>
                                        <p:tgtEl>
                                          <p:spTgt spid="8"/>
                                        </p:tgtEl>
                                      </p:cBhvr>
                                    </p:animEffect>
                                    <p:set>
                                      <p:cBhvr>
                                        <p:cTn id="37" dur="1" fill="hold">
                                          <p:stCondLst>
                                            <p:cond delay="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10"/>
                                        <p:tgtEl>
                                          <p:spTgt spid="3"/>
                                        </p:tgtEl>
                                        <p:attrNameLst>
                                          <p:attrName>ppt_w</p:attrName>
                                        </p:attrNameLst>
                                      </p:cBhvr>
                                      <p:tavLst>
                                        <p:tav tm="0">
                                          <p:val>
                                            <p:strVal val="ppt_w"/>
                                          </p:val>
                                        </p:tav>
                                        <p:tav tm="100000">
                                          <p:val>
                                            <p:fltVal val="0"/>
                                          </p:val>
                                        </p:tav>
                                      </p:tavLst>
                                    </p:anim>
                                    <p:anim calcmode="lin" valueType="num">
                                      <p:cBhvr>
                                        <p:cTn id="43" dur="10"/>
                                        <p:tgtEl>
                                          <p:spTgt spid="3"/>
                                        </p:tgtEl>
                                        <p:attrNameLst>
                                          <p:attrName>ppt_h</p:attrName>
                                        </p:attrNameLst>
                                      </p:cBhvr>
                                      <p:tavLst>
                                        <p:tav tm="0">
                                          <p:val>
                                            <p:strVal val="ppt_h"/>
                                          </p:val>
                                        </p:tav>
                                        <p:tav tm="100000">
                                          <p:val>
                                            <p:fltVal val="0"/>
                                          </p:val>
                                        </p:tav>
                                      </p:tavLst>
                                    </p:anim>
                                    <p:anim calcmode="lin" valueType="num">
                                      <p:cBhvr>
                                        <p:cTn id="44" dur="10"/>
                                        <p:tgtEl>
                                          <p:spTgt spid="3"/>
                                        </p:tgtEl>
                                        <p:attrNameLst>
                                          <p:attrName>style.rotation</p:attrName>
                                        </p:attrNameLst>
                                      </p:cBhvr>
                                      <p:tavLst>
                                        <p:tav tm="0">
                                          <p:val>
                                            <p:fltVal val="0"/>
                                          </p:val>
                                        </p:tav>
                                        <p:tav tm="100000">
                                          <p:val>
                                            <p:fltVal val="360"/>
                                          </p:val>
                                        </p:tav>
                                      </p:tavLst>
                                    </p:anim>
                                    <p:animEffect transition="out" filter="fade">
                                      <p:cBhvr>
                                        <p:cTn id="45" dur="10"/>
                                        <p:tgtEl>
                                          <p:spTgt spid="3"/>
                                        </p:tgtEl>
                                      </p:cBhvr>
                                    </p:animEffect>
                                    <p:set>
                                      <p:cBhvr>
                                        <p:cTn id="46" dur="1" fill="hold">
                                          <p:stCondLst>
                                            <p:cond delay="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49" presetClass="exit" presetSubtype="0" accel="100000" fill="hold" nodeType="clickEffect">
                                  <p:stCondLst>
                                    <p:cond delay="0"/>
                                  </p:stCondLst>
                                  <p:childTnLst>
                                    <p:anim calcmode="lin" valueType="num">
                                      <p:cBhvr>
                                        <p:cTn id="51" dur="10"/>
                                        <p:tgtEl>
                                          <p:spTgt spid="9"/>
                                        </p:tgtEl>
                                        <p:attrNameLst>
                                          <p:attrName>ppt_w</p:attrName>
                                        </p:attrNameLst>
                                      </p:cBhvr>
                                      <p:tavLst>
                                        <p:tav tm="0">
                                          <p:val>
                                            <p:strVal val="ppt_w"/>
                                          </p:val>
                                        </p:tav>
                                        <p:tav tm="100000">
                                          <p:val>
                                            <p:fltVal val="0"/>
                                          </p:val>
                                        </p:tav>
                                      </p:tavLst>
                                    </p:anim>
                                    <p:anim calcmode="lin" valueType="num">
                                      <p:cBhvr>
                                        <p:cTn id="52" dur="10"/>
                                        <p:tgtEl>
                                          <p:spTgt spid="9"/>
                                        </p:tgtEl>
                                        <p:attrNameLst>
                                          <p:attrName>ppt_h</p:attrName>
                                        </p:attrNameLst>
                                      </p:cBhvr>
                                      <p:tavLst>
                                        <p:tav tm="0">
                                          <p:val>
                                            <p:strVal val="ppt_h"/>
                                          </p:val>
                                        </p:tav>
                                        <p:tav tm="100000">
                                          <p:val>
                                            <p:fltVal val="0"/>
                                          </p:val>
                                        </p:tav>
                                      </p:tavLst>
                                    </p:anim>
                                    <p:anim calcmode="lin" valueType="num">
                                      <p:cBhvr>
                                        <p:cTn id="53" dur="10"/>
                                        <p:tgtEl>
                                          <p:spTgt spid="9"/>
                                        </p:tgtEl>
                                        <p:attrNameLst>
                                          <p:attrName>style.rotation</p:attrName>
                                        </p:attrNameLst>
                                      </p:cBhvr>
                                      <p:tavLst>
                                        <p:tav tm="0">
                                          <p:val>
                                            <p:fltVal val="0"/>
                                          </p:val>
                                        </p:tav>
                                        <p:tav tm="100000">
                                          <p:val>
                                            <p:fltVal val="360"/>
                                          </p:val>
                                        </p:tav>
                                      </p:tavLst>
                                    </p:anim>
                                    <p:animEffect transition="out" filter="fade">
                                      <p:cBhvr>
                                        <p:cTn id="54" dur="10"/>
                                        <p:tgtEl>
                                          <p:spTgt spid="9"/>
                                        </p:tgtEl>
                                      </p:cBhvr>
                                    </p:animEffect>
                                    <p:set>
                                      <p:cBhvr>
                                        <p:cTn id="55"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49" presetClass="exit" presetSubtype="0" accel="100000" fill="hold" nodeType="clickEffect">
                                  <p:stCondLst>
                                    <p:cond delay="0"/>
                                  </p:stCondLst>
                                  <p:childTnLst>
                                    <p:anim calcmode="lin" valueType="num">
                                      <p:cBhvr>
                                        <p:cTn id="60" dur="10"/>
                                        <p:tgtEl>
                                          <p:spTgt spid="10"/>
                                        </p:tgtEl>
                                        <p:attrNameLst>
                                          <p:attrName>ppt_w</p:attrName>
                                        </p:attrNameLst>
                                      </p:cBhvr>
                                      <p:tavLst>
                                        <p:tav tm="0">
                                          <p:val>
                                            <p:strVal val="ppt_w"/>
                                          </p:val>
                                        </p:tav>
                                        <p:tav tm="100000">
                                          <p:val>
                                            <p:fltVal val="0"/>
                                          </p:val>
                                        </p:tav>
                                      </p:tavLst>
                                    </p:anim>
                                    <p:anim calcmode="lin" valueType="num">
                                      <p:cBhvr>
                                        <p:cTn id="61" dur="10"/>
                                        <p:tgtEl>
                                          <p:spTgt spid="10"/>
                                        </p:tgtEl>
                                        <p:attrNameLst>
                                          <p:attrName>ppt_h</p:attrName>
                                        </p:attrNameLst>
                                      </p:cBhvr>
                                      <p:tavLst>
                                        <p:tav tm="0">
                                          <p:val>
                                            <p:strVal val="ppt_h"/>
                                          </p:val>
                                        </p:tav>
                                        <p:tav tm="100000">
                                          <p:val>
                                            <p:fltVal val="0"/>
                                          </p:val>
                                        </p:tav>
                                      </p:tavLst>
                                    </p:anim>
                                    <p:anim calcmode="lin" valueType="num">
                                      <p:cBhvr>
                                        <p:cTn id="62" dur="10"/>
                                        <p:tgtEl>
                                          <p:spTgt spid="10"/>
                                        </p:tgtEl>
                                        <p:attrNameLst>
                                          <p:attrName>style.rotation</p:attrName>
                                        </p:attrNameLst>
                                      </p:cBhvr>
                                      <p:tavLst>
                                        <p:tav tm="0">
                                          <p:val>
                                            <p:fltVal val="0"/>
                                          </p:val>
                                        </p:tav>
                                        <p:tav tm="100000">
                                          <p:val>
                                            <p:fltVal val="360"/>
                                          </p:val>
                                        </p:tav>
                                      </p:tavLst>
                                    </p:anim>
                                    <p:animEffect transition="out" filter="fade">
                                      <p:cBhvr>
                                        <p:cTn id="63" dur="10"/>
                                        <p:tgtEl>
                                          <p:spTgt spid="10"/>
                                        </p:tgtEl>
                                      </p:cBhvr>
                                    </p:animEffect>
                                    <p:set>
                                      <p:cBhvr>
                                        <p:cTn id="64" dur="1" fill="hold">
                                          <p:stCondLst>
                                            <p:cond delay="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20408245">
            <a:off x="12174635" y="6866255"/>
            <a:ext cx="1306417" cy="880027"/>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Freeform 3"/>
          <p:cNvSpPr/>
          <p:nvPr/>
        </p:nvSpPr>
        <p:spPr>
          <a:xfrm rot="1942526">
            <a:off x="12183144" y="-2630175"/>
            <a:ext cx="1610890" cy="1752683"/>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reeform 4"/>
          <p:cNvSpPr/>
          <p:nvPr/>
        </p:nvSpPr>
        <p:spPr>
          <a:xfrm>
            <a:off x="-4650034" y="-1573126"/>
            <a:ext cx="1209002" cy="107644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xmlns="" id="{F7B943D6-4454-BA3F-61FC-435B27450C95}"/>
              </a:ext>
            </a:extLst>
          </p:cNvPr>
          <p:cNvSpPr/>
          <p:nvPr/>
        </p:nvSpPr>
        <p:spPr>
          <a:xfrm rot="18314647">
            <a:off x="-4403160" y="6021337"/>
            <a:ext cx="1471110" cy="1638122"/>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7"/>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文本框 3">
            <a:extLst>
              <a:ext uri="{FF2B5EF4-FFF2-40B4-BE49-F238E27FC236}">
                <a16:creationId xmlns:a16="http://schemas.microsoft.com/office/drawing/2014/main" xmlns="" id="{3D208798-73C5-498A-98AA-6A39C34E1B65}"/>
              </a:ext>
            </a:extLst>
          </p:cNvPr>
          <p:cNvSpPr txBox="1"/>
          <p:nvPr/>
        </p:nvSpPr>
        <p:spPr>
          <a:xfrm>
            <a:off x="1204457" y="2645066"/>
            <a:ext cx="6418261"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a:t>
            </a:r>
          </a:p>
          <a:p>
            <a:r>
              <a:rPr lang="en-US" altLang="zh-CN" sz="4000" b="1" dirty="0">
                <a:latin typeface="Comic Sans MS" panose="030F0702030302020204" pitchFamily="66" charset="0"/>
                <a:ea typeface="+mn-ea"/>
                <a:cs typeface="+mn-ea"/>
                <a:sym typeface="+mn-lt"/>
              </a:rPr>
              <a:t>Ban Gioc Waterfall?  </a:t>
            </a:r>
            <a:endParaRPr lang="zh-CN" altLang="en-US" sz="4000" b="1" dirty="0">
              <a:latin typeface="Comic Sans MS" panose="030F0702030302020204" pitchFamily="66" charset="0"/>
              <a:ea typeface="+mn-ea"/>
              <a:cs typeface="+mn-ea"/>
              <a:sym typeface="+mn-lt"/>
            </a:endParaRPr>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6924557" y="3250939"/>
            <a:ext cx="698161" cy="755544"/>
          </a:xfrm>
          <a:prstGeom prst="rect">
            <a:avLst/>
          </a:prstGeom>
        </p:spPr>
      </p:pic>
      <p:pic>
        <p:nvPicPr>
          <p:cNvPr id="9" name="Mushroom" descr="http://www.veryicon.com/icon/png/Game/Super%20Mario/Mushroom.png">
            <a:hlinkClick r:id="rId9" action="ppaction://hlinksldjump"/>
          </p:cNvPr>
          <p:cNvPicPr>
            <a:picLocks noChangeAspect="1" noChangeArrowheads="1"/>
          </p:cNvPicPr>
          <p:nvPr/>
        </p:nvPicPr>
        <p:blipFill>
          <a:blip r:embed="rId10" cstate="print"/>
          <a:srcRect/>
          <a:stretch>
            <a:fillRect/>
          </a:stretch>
        </p:blipFill>
        <p:spPr bwMode="auto">
          <a:xfrm>
            <a:off x="-30572" y="4286774"/>
            <a:ext cx="861644" cy="856726"/>
          </a:xfrm>
          <a:prstGeom prst="rect">
            <a:avLst/>
          </a:prstGeom>
          <a:noFill/>
        </p:spPr>
      </p:pic>
      <p:pic>
        <p:nvPicPr>
          <p:cNvPr id="11" name="图片 6" descr="图片包含 游戏机&#10;&#10;描述已自动生成">
            <a:hlinkClick r:id="rId11"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
        <p:nvSpPr>
          <p:cNvPr id="12" name="TextBox 11"/>
          <p:cNvSpPr txBox="1"/>
          <p:nvPr/>
        </p:nvSpPr>
        <p:spPr>
          <a:xfrm>
            <a:off x="107072" y="143153"/>
            <a:ext cx="9036928" cy="479949"/>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13" name="TextBox 12"/>
          <p:cNvSpPr txBox="1"/>
          <p:nvPr/>
        </p:nvSpPr>
        <p:spPr>
          <a:xfrm>
            <a:off x="378502" y="1216869"/>
            <a:ext cx="8765498" cy="1200329"/>
          </a:xfrm>
          <a:prstGeom prst="rect">
            <a:avLst/>
          </a:prstGeom>
          <a:noFill/>
        </p:spPr>
        <p:txBody>
          <a:bodyPr wrap="square" rtlCol="0">
            <a:spAutoFit/>
          </a:bodyPr>
          <a:lstStyle/>
          <a:p>
            <a:pPr algn="ctr"/>
            <a:r>
              <a:rPr lang="en-US" sz="3600" dirty="0">
                <a:latin typeface="Comic Sans MS" panose="030F0702030302020204" pitchFamily="66" charset="0"/>
              </a:rPr>
              <a:t>think / you / do / Waterfall? / of / </a:t>
            </a:r>
          </a:p>
          <a:p>
            <a:pPr algn="ctr"/>
            <a:r>
              <a:rPr lang="en-US" sz="3600" dirty="0">
                <a:latin typeface="Comic Sans MS" panose="030F0702030302020204" pitchFamily="66" charset="0"/>
              </a:rPr>
              <a:t>Ban Gioc / What</a:t>
            </a:r>
          </a:p>
        </p:txBody>
      </p:sp>
      <p:pic>
        <p:nvPicPr>
          <p:cNvPr id="14" name="ElevenLabs_2024-03-02T00_46_25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413588" y="4044461"/>
            <a:ext cx="347663" cy="347663"/>
          </a:xfrm>
          <a:prstGeom prst="rect">
            <a:avLst/>
          </a:prstGeom>
        </p:spPr>
      </p:pic>
    </p:spTree>
    <p:extLst>
      <p:ext uri="{BB962C8B-B14F-4D97-AF65-F5344CB8AC3E}">
        <p14:creationId xmlns:p14="http://schemas.microsoft.com/office/powerpoint/2010/main" val="449380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32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1446841" y="2496128"/>
            <a:ext cx="6998515"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l"/>
            <a:r>
              <a:rPr lang="en-US" altLang="zh-CN" sz="4000" b="1" dirty="0">
                <a:latin typeface="Comic Sans MS" panose="030F0702030302020204" pitchFamily="66" charset="0"/>
                <a:ea typeface="+mn-ea"/>
                <a:cs typeface="+mn-ea"/>
                <a:sym typeface="+mn-lt"/>
              </a:rPr>
              <a:t>How far is it from here to Vung Tau Beach?  </a:t>
            </a:r>
            <a:endParaRPr lang="zh-CN" altLang="en-US" sz="4000" b="1" dirty="0">
              <a:latin typeface="Comic Sans MS" panose="030F0702030302020204" pitchFamily="66" charset="0"/>
              <a:ea typeface="+mn-ea"/>
              <a:cs typeface="+mn-ea"/>
              <a:sym typeface="+mn-lt"/>
            </a:endParaRPr>
          </a:p>
        </p:txBody>
      </p:sp>
      <p:sp>
        <p:nvSpPr>
          <p:cNvPr id="4" name="TextBox 3"/>
          <p:cNvSpPr txBox="1"/>
          <p:nvPr/>
        </p:nvSpPr>
        <p:spPr>
          <a:xfrm>
            <a:off x="236305" y="138504"/>
            <a:ext cx="8815227" cy="830997"/>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a:p>
            <a:pPr algn="ctr"/>
            <a:endParaRPr lang="en-US" sz="2400" b="1" dirty="0">
              <a:solidFill>
                <a:srgbClr val="C00000"/>
              </a:solidFill>
              <a:latin typeface="Comic Sans MS" panose="030F0702030302020204" pitchFamily="66" charset="0"/>
            </a:endParaRPr>
          </a:p>
        </p:txBody>
      </p:sp>
      <p:pic>
        <p:nvPicPr>
          <p:cNvPr id="5"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5954675" y="3108282"/>
            <a:ext cx="698161" cy="755544"/>
          </a:xfrm>
          <a:prstGeom prst="rect">
            <a:avLst/>
          </a:prstGeom>
        </p:spPr>
      </p:pic>
      <p:pic>
        <p:nvPicPr>
          <p:cNvPr id="8" name="ElevenLabs_2024-03-01T07_25_02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76007" y="3720599"/>
            <a:ext cx="347663" cy="347663"/>
          </a:xfrm>
          <a:prstGeom prst="rect">
            <a:avLst/>
          </a:prstGeom>
        </p:spPr>
      </p:pic>
      <p:sp>
        <p:nvSpPr>
          <p:cNvPr id="3" name="TextBox 2"/>
          <p:cNvSpPr txBox="1"/>
          <p:nvPr/>
        </p:nvSpPr>
        <p:spPr>
          <a:xfrm>
            <a:off x="924284" y="1251540"/>
            <a:ext cx="7171752" cy="1200329"/>
          </a:xfrm>
          <a:prstGeom prst="rect">
            <a:avLst/>
          </a:prstGeom>
          <a:noFill/>
        </p:spPr>
        <p:txBody>
          <a:bodyPr wrap="square" rtlCol="0">
            <a:spAutoFit/>
          </a:bodyPr>
          <a:lstStyle/>
          <a:p>
            <a:r>
              <a:rPr lang="en-US" sz="3600" dirty="0">
                <a:latin typeface="Comic Sans MS" panose="030F0702030302020204" pitchFamily="66" charset="0"/>
              </a:rPr>
              <a:t>Vung Tau / here / far / it / to /</a:t>
            </a:r>
          </a:p>
          <a:p>
            <a:r>
              <a:rPr lang="en-US" sz="3600" dirty="0">
                <a:latin typeface="Comic Sans MS" panose="030F0702030302020204" pitchFamily="66" charset="0"/>
              </a:rPr>
              <a:t> is / Beach? / How / from</a:t>
            </a:r>
          </a:p>
        </p:txBody>
      </p:sp>
      <p:pic>
        <p:nvPicPr>
          <p:cNvPr id="9" name="图片 6" descr="图片包含 游戏机&#10;&#10;描述已自动生成">
            <a:hlinkClick r:id="rId8"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41421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4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1737858" y="2590283"/>
            <a:ext cx="5916389"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the national park?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7039751" y="3158178"/>
            <a:ext cx="698161" cy="755544"/>
          </a:xfrm>
          <a:prstGeom prst="rect">
            <a:avLst/>
          </a:prstGeom>
        </p:spPr>
      </p:pic>
      <p:sp>
        <p:nvSpPr>
          <p:cNvPr id="7" name="TextBox 6"/>
          <p:cNvSpPr txBox="1"/>
          <p:nvPr/>
        </p:nvSpPr>
        <p:spPr>
          <a:xfrm>
            <a:off x="-50039" y="119500"/>
            <a:ext cx="9118405"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8" name="TextBox 7"/>
          <p:cNvSpPr txBox="1"/>
          <p:nvPr/>
        </p:nvSpPr>
        <p:spPr>
          <a:xfrm>
            <a:off x="189250" y="1269507"/>
            <a:ext cx="8765498" cy="1200329"/>
          </a:xfrm>
          <a:prstGeom prst="rect">
            <a:avLst/>
          </a:prstGeom>
          <a:noFill/>
        </p:spPr>
        <p:txBody>
          <a:bodyPr wrap="square" rtlCol="0">
            <a:spAutoFit/>
          </a:bodyPr>
          <a:lstStyle/>
          <a:p>
            <a:pPr algn="ctr"/>
            <a:r>
              <a:rPr lang="en-US" sz="3600" dirty="0">
                <a:latin typeface="Comic Sans MS" panose="030F0702030302020204" pitchFamily="66" charset="0"/>
              </a:rPr>
              <a:t>you / think / do / park? / What / national / of / the </a:t>
            </a:r>
          </a:p>
        </p:txBody>
      </p:sp>
      <p:pic>
        <p:nvPicPr>
          <p:cNvPr id="9" name="ElevenLabs_2024-03-02T00_49_50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88515" y="4031390"/>
            <a:ext cx="347663" cy="347663"/>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3118101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9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713120" y="2614855"/>
            <a:ext cx="7693696"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How far is it from our school to the park?  </a:t>
            </a:r>
            <a:endParaRPr lang="zh-CN" altLang="en-US" sz="4000" b="1" dirty="0">
              <a:latin typeface="Comic Sans MS" panose="030F0702030302020204" pitchFamily="66" charset="0"/>
              <a:ea typeface="+mn-ea"/>
              <a:cs typeface="+mn-ea"/>
              <a:sym typeface="+mn-lt"/>
            </a:endParaRPr>
          </a:p>
        </p:txBody>
      </p:sp>
      <p:pic>
        <p:nvPicPr>
          <p:cNvPr id="3"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6357141" y="3276574"/>
            <a:ext cx="698161" cy="755544"/>
          </a:xfrm>
          <a:prstGeom prst="rect">
            <a:avLst/>
          </a:prstGeom>
        </p:spPr>
      </p:pic>
      <p:sp>
        <p:nvSpPr>
          <p:cNvPr id="6" name="TextBox 5"/>
          <p:cNvSpPr txBox="1"/>
          <p:nvPr/>
        </p:nvSpPr>
        <p:spPr>
          <a:xfrm>
            <a:off x="123290" y="320842"/>
            <a:ext cx="8784403"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7" name="TextBox 6"/>
          <p:cNvSpPr txBox="1"/>
          <p:nvPr/>
        </p:nvSpPr>
        <p:spPr>
          <a:xfrm>
            <a:off x="378502" y="1216869"/>
            <a:ext cx="8765498" cy="1200329"/>
          </a:xfrm>
          <a:prstGeom prst="rect">
            <a:avLst/>
          </a:prstGeom>
          <a:noFill/>
        </p:spPr>
        <p:txBody>
          <a:bodyPr wrap="square" rtlCol="0">
            <a:spAutoFit/>
          </a:bodyPr>
          <a:lstStyle/>
          <a:p>
            <a:pPr algn="ctr"/>
            <a:r>
              <a:rPr lang="en-US" sz="3600" dirty="0">
                <a:latin typeface="Comic Sans MS" panose="030F0702030302020204" pitchFamily="66" charset="0"/>
              </a:rPr>
              <a:t>to / it/ from / the park?/ How far/</a:t>
            </a:r>
          </a:p>
          <a:p>
            <a:pPr algn="ctr"/>
            <a:r>
              <a:rPr lang="en-US" sz="3600" dirty="0">
                <a:latin typeface="Comic Sans MS" panose="030F0702030302020204" pitchFamily="66" charset="0"/>
              </a:rPr>
              <a:t> our school / is</a:t>
            </a:r>
          </a:p>
        </p:txBody>
      </p:sp>
      <p:pic>
        <p:nvPicPr>
          <p:cNvPr id="8" name="ElevenLabs_2024-03-02T00_51_12_Charlie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6136" y="4112942"/>
            <a:ext cx="347663" cy="347663"/>
          </a:xfrm>
          <a:prstGeom prst="rect">
            <a:avLst/>
          </a:prstGeom>
        </p:spPr>
      </p:pic>
      <p:pic>
        <p:nvPicPr>
          <p:cNvPr id="9" name="图片 6" descr="图片包含 游戏机&#10;&#10;描述已自动生成">
            <a:hlinkClick r:id="rId8"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1266492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3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1699158" y="2733424"/>
            <a:ext cx="5745684"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Hoan Kiem Lake?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6582932" y="3344532"/>
            <a:ext cx="698161" cy="755544"/>
          </a:xfrm>
          <a:prstGeom prst="rect">
            <a:avLst/>
          </a:prstGeom>
        </p:spPr>
      </p:pic>
      <p:sp>
        <p:nvSpPr>
          <p:cNvPr id="7" name="TextBox 6"/>
          <p:cNvSpPr txBox="1"/>
          <p:nvPr/>
        </p:nvSpPr>
        <p:spPr>
          <a:xfrm>
            <a:off x="1969168" y="71367"/>
            <a:ext cx="5205663" cy="830997"/>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a:t>
            </a:r>
          </a:p>
          <a:p>
            <a:pPr algn="ctr"/>
            <a:r>
              <a:rPr lang="en-US" sz="2400" b="1" dirty="0">
                <a:solidFill>
                  <a:srgbClr val="C00000"/>
                </a:solidFill>
                <a:latin typeface="Comic Sans MS" panose="030F0702030302020204" pitchFamily="66" charset="0"/>
              </a:rPr>
              <a:t>Pay attention to the intonation</a:t>
            </a:r>
          </a:p>
        </p:txBody>
      </p:sp>
      <p:sp>
        <p:nvSpPr>
          <p:cNvPr id="8" name="TextBox 7"/>
          <p:cNvSpPr txBox="1"/>
          <p:nvPr/>
        </p:nvSpPr>
        <p:spPr>
          <a:xfrm>
            <a:off x="296309" y="1207918"/>
            <a:ext cx="8765498" cy="1200329"/>
          </a:xfrm>
          <a:prstGeom prst="rect">
            <a:avLst/>
          </a:prstGeom>
          <a:noFill/>
        </p:spPr>
        <p:txBody>
          <a:bodyPr wrap="square" rtlCol="0">
            <a:spAutoFit/>
          </a:bodyPr>
          <a:lstStyle/>
          <a:p>
            <a:pPr algn="ctr"/>
            <a:r>
              <a:rPr lang="en-US" sz="3600" dirty="0">
                <a:latin typeface="Comic Sans MS" panose="030F0702030302020204" pitchFamily="66" charset="0"/>
              </a:rPr>
              <a:t>What / think / of / lake? / Hoan Kiem / you / do/</a:t>
            </a:r>
          </a:p>
        </p:txBody>
      </p:sp>
      <p:pic>
        <p:nvPicPr>
          <p:cNvPr id="9" name="ElevenLabs_2024-03-02T00_51_36_Charlie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5774" y="4112942"/>
            <a:ext cx="347663" cy="347663"/>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347840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7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2F8F229-923A-4B2E-8653-B70DC796E07A}"/>
              </a:ext>
            </a:extLst>
          </p:cNvPr>
          <p:cNvPicPr>
            <a:picLocks noChangeAspect="1"/>
          </p:cNvPicPr>
          <p:nvPr/>
        </p:nvPicPr>
        <p:blipFill>
          <a:blip r:embed="rId3"/>
          <a:stretch>
            <a:fillRect/>
          </a:stretch>
        </p:blipFill>
        <p:spPr>
          <a:xfrm>
            <a:off x="6215865" y="4196210"/>
            <a:ext cx="1200936" cy="947290"/>
          </a:xfrm>
          <a:prstGeom prst="rect">
            <a:avLst/>
          </a:prstGeom>
        </p:spPr>
      </p:pic>
      <p:pic>
        <p:nvPicPr>
          <p:cNvPr id="19" name="图片 18">
            <a:extLst>
              <a:ext uri="{FF2B5EF4-FFF2-40B4-BE49-F238E27FC236}">
                <a16:creationId xmlns:a16="http://schemas.microsoft.com/office/drawing/2014/main" xmlns="" id="{2A8C0D74-54EF-4786-837E-014E97224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783" y="4410184"/>
            <a:ext cx="1265559" cy="733315"/>
          </a:xfrm>
          <a:prstGeom prst="rect">
            <a:avLst/>
          </a:prstGeom>
        </p:spPr>
      </p:pic>
      <p:pic>
        <p:nvPicPr>
          <p:cNvPr id="21" name="图片 20">
            <a:extLst>
              <a:ext uri="{FF2B5EF4-FFF2-40B4-BE49-F238E27FC236}">
                <a16:creationId xmlns:a16="http://schemas.microsoft.com/office/drawing/2014/main" xmlns="" id="{18B1A754-241B-4041-94BF-12177E4A58F4}"/>
              </a:ext>
            </a:extLst>
          </p:cNvPr>
          <p:cNvPicPr>
            <a:picLocks noChangeAspect="1"/>
          </p:cNvPicPr>
          <p:nvPr/>
        </p:nvPicPr>
        <p:blipFill>
          <a:blip r:embed="rId5"/>
          <a:stretch>
            <a:fillRect/>
          </a:stretch>
        </p:blipFill>
        <p:spPr>
          <a:xfrm>
            <a:off x="7740488" y="3983948"/>
            <a:ext cx="763432" cy="1159551"/>
          </a:xfrm>
          <a:prstGeom prst="rect">
            <a:avLst/>
          </a:prstGeom>
        </p:spPr>
      </p:pic>
      <p:pic>
        <p:nvPicPr>
          <p:cNvPr id="22" name="图片 21">
            <a:extLst>
              <a:ext uri="{FF2B5EF4-FFF2-40B4-BE49-F238E27FC236}">
                <a16:creationId xmlns:a16="http://schemas.microsoft.com/office/drawing/2014/main" xmlns="" id="{F5F9952D-77C9-4380-B346-0FADE378978D}"/>
              </a:ext>
            </a:extLst>
          </p:cNvPr>
          <p:cNvPicPr>
            <a:picLocks noChangeAspect="1"/>
          </p:cNvPicPr>
          <p:nvPr/>
        </p:nvPicPr>
        <p:blipFill>
          <a:blip r:embed="rId6"/>
          <a:stretch>
            <a:fillRect/>
          </a:stretch>
        </p:blipFill>
        <p:spPr>
          <a:xfrm>
            <a:off x="2676932" y="4061696"/>
            <a:ext cx="686305" cy="1081804"/>
          </a:xfrm>
          <a:prstGeom prst="rect">
            <a:avLst/>
          </a:prstGeom>
        </p:spPr>
      </p:pic>
      <p:pic>
        <p:nvPicPr>
          <p:cNvPr id="23" name="图片 22">
            <a:extLst>
              <a:ext uri="{FF2B5EF4-FFF2-40B4-BE49-F238E27FC236}">
                <a16:creationId xmlns:a16="http://schemas.microsoft.com/office/drawing/2014/main" xmlns="" id="{8AB3B001-9E32-4E0F-A354-7B60F29A0572}"/>
              </a:ext>
            </a:extLst>
          </p:cNvPr>
          <p:cNvPicPr>
            <a:picLocks noChangeAspect="1"/>
          </p:cNvPicPr>
          <p:nvPr/>
        </p:nvPicPr>
        <p:blipFill>
          <a:blip r:embed="rId7"/>
          <a:stretch>
            <a:fillRect/>
          </a:stretch>
        </p:blipFill>
        <p:spPr>
          <a:xfrm>
            <a:off x="3686924" y="3931298"/>
            <a:ext cx="1471117" cy="1212201"/>
          </a:xfrm>
          <a:prstGeom prst="rect">
            <a:avLst/>
          </a:prstGeom>
        </p:spPr>
      </p:pic>
      <p:pic>
        <p:nvPicPr>
          <p:cNvPr id="24" name="图片 23">
            <a:extLst>
              <a:ext uri="{FF2B5EF4-FFF2-40B4-BE49-F238E27FC236}">
                <a16:creationId xmlns:a16="http://schemas.microsoft.com/office/drawing/2014/main" xmlns="" id="{9B4BD23D-23CD-48E9-9A25-743F1A3C8A35}"/>
              </a:ext>
            </a:extLst>
          </p:cNvPr>
          <p:cNvPicPr>
            <a:picLocks noChangeAspect="1"/>
          </p:cNvPicPr>
          <p:nvPr/>
        </p:nvPicPr>
        <p:blipFill>
          <a:blip r:embed="rId8"/>
          <a:stretch>
            <a:fillRect/>
          </a:stretch>
        </p:blipFill>
        <p:spPr>
          <a:xfrm>
            <a:off x="202160" y="3707868"/>
            <a:ext cx="876184" cy="1435632"/>
          </a:xfrm>
          <a:prstGeom prst="rect">
            <a:avLst/>
          </a:prstGeom>
        </p:spPr>
      </p:pic>
      <p:pic>
        <p:nvPicPr>
          <p:cNvPr id="25" name="图片 24">
            <a:extLst>
              <a:ext uri="{FF2B5EF4-FFF2-40B4-BE49-F238E27FC236}">
                <a16:creationId xmlns:a16="http://schemas.microsoft.com/office/drawing/2014/main" xmlns="" id="{939DD59E-D21A-4556-8364-6F19094E6D94}"/>
              </a:ext>
            </a:extLst>
          </p:cNvPr>
          <p:cNvPicPr>
            <a:picLocks noChangeAspect="1"/>
          </p:cNvPicPr>
          <p:nvPr/>
        </p:nvPicPr>
        <p:blipFill>
          <a:blip r:embed="rId9"/>
          <a:stretch>
            <a:fillRect/>
          </a:stretch>
        </p:blipFill>
        <p:spPr>
          <a:xfrm>
            <a:off x="1441192" y="3426518"/>
            <a:ext cx="342880" cy="171439"/>
          </a:xfrm>
          <a:prstGeom prst="rect">
            <a:avLst/>
          </a:prstGeom>
        </p:spPr>
      </p:pic>
      <p:pic>
        <p:nvPicPr>
          <p:cNvPr id="26" name="图片 25">
            <a:extLst>
              <a:ext uri="{FF2B5EF4-FFF2-40B4-BE49-F238E27FC236}">
                <a16:creationId xmlns:a16="http://schemas.microsoft.com/office/drawing/2014/main" xmlns="" id="{A42B7DCD-8BA6-4386-8538-2EFE3BA3B646}"/>
              </a:ext>
            </a:extLst>
          </p:cNvPr>
          <p:cNvPicPr>
            <a:picLocks noChangeAspect="1"/>
          </p:cNvPicPr>
          <p:nvPr/>
        </p:nvPicPr>
        <p:blipFill>
          <a:blip r:embed="rId10"/>
          <a:stretch>
            <a:fillRect/>
          </a:stretch>
        </p:blipFill>
        <p:spPr>
          <a:xfrm>
            <a:off x="1820819" y="3707868"/>
            <a:ext cx="440107" cy="206300"/>
          </a:xfrm>
          <a:prstGeom prst="rect">
            <a:avLst/>
          </a:prstGeom>
        </p:spPr>
      </p:pic>
      <p:pic>
        <p:nvPicPr>
          <p:cNvPr id="27" name="图片 26">
            <a:extLst>
              <a:ext uri="{FF2B5EF4-FFF2-40B4-BE49-F238E27FC236}">
                <a16:creationId xmlns:a16="http://schemas.microsoft.com/office/drawing/2014/main" xmlns="" id="{3183AE4D-A1F5-4FE9-8313-3560316B5CD6}"/>
              </a:ext>
            </a:extLst>
          </p:cNvPr>
          <p:cNvPicPr>
            <a:picLocks noChangeAspect="1"/>
          </p:cNvPicPr>
          <p:nvPr/>
        </p:nvPicPr>
        <p:blipFill>
          <a:blip r:embed="rId11"/>
          <a:stretch>
            <a:fillRect/>
          </a:stretch>
        </p:blipFill>
        <p:spPr>
          <a:xfrm>
            <a:off x="154912" y="2534693"/>
            <a:ext cx="385738" cy="182154"/>
          </a:xfrm>
          <a:prstGeom prst="rect">
            <a:avLst/>
          </a:prstGeom>
        </p:spPr>
      </p:pic>
      <p:pic>
        <p:nvPicPr>
          <p:cNvPr id="29" name="图片 28">
            <a:extLst>
              <a:ext uri="{FF2B5EF4-FFF2-40B4-BE49-F238E27FC236}">
                <a16:creationId xmlns:a16="http://schemas.microsoft.com/office/drawing/2014/main" xmlns="" id="{6C19B786-ABBD-4D71-8A56-52CAEDC735AF}"/>
              </a:ext>
            </a:extLst>
          </p:cNvPr>
          <p:cNvPicPr>
            <a:picLocks noChangeAspect="1"/>
          </p:cNvPicPr>
          <p:nvPr/>
        </p:nvPicPr>
        <p:blipFill>
          <a:blip r:embed="rId12"/>
          <a:stretch>
            <a:fillRect/>
          </a:stretch>
        </p:blipFill>
        <p:spPr>
          <a:xfrm>
            <a:off x="965695" y="2929346"/>
            <a:ext cx="385738" cy="182154"/>
          </a:xfrm>
          <a:prstGeom prst="rect">
            <a:avLst/>
          </a:prstGeom>
        </p:spPr>
      </p:pic>
      <p:pic>
        <p:nvPicPr>
          <p:cNvPr id="30" name="图片 29">
            <a:extLst>
              <a:ext uri="{FF2B5EF4-FFF2-40B4-BE49-F238E27FC236}">
                <a16:creationId xmlns:a16="http://schemas.microsoft.com/office/drawing/2014/main" xmlns="" id="{FC3FE419-D57B-453C-A25B-79FF5F6B3C9F}"/>
              </a:ext>
            </a:extLst>
          </p:cNvPr>
          <p:cNvPicPr>
            <a:picLocks noChangeAspect="1"/>
          </p:cNvPicPr>
          <p:nvPr/>
        </p:nvPicPr>
        <p:blipFill>
          <a:blip r:embed="rId13"/>
          <a:stretch>
            <a:fillRect/>
          </a:stretch>
        </p:blipFill>
        <p:spPr>
          <a:xfrm>
            <a:off x="202160" y="3238245"/>
            <a:ext cx="342880" cy="171439"/>
          </a:xfrm>
          <a:prstGeom prst="rect">
            <a:avLst/>
          </a:prstGeom>
        </p:spPr>
      </p:pic>
      <p:sp>
        <p:nvSpPr>
          <p:cNvPr id="31" name="文本框 30">
            <a:extLst>
              <a:ext uri="{FF2B5EF4-FFF2-40B4-BE49-F238E27FC236}">
                <a16:creationId xmlns:a16="http://schemas.microsoft.com/office/drawing/2014/main" xmlns="" id="{4C87C63C-70E2-47AF-9AE2-33BB92A724B5}"/>
              </a:ext>
            </a:extLst>
          </p:cNvPr>
          <p:cNvSpPr txBox="1"/>
          <p:nvPr/>
        </p:nvSpPr>
        <p:spPr>
          <a:xfrm>
            <a:off x="226825" y="1566108"/>
            <a:ext cx="2601901" cy="486287"/>
          </a:xfrm>
          <a:prstGeom prst="rect">
            <a:avLst/>
          </a:prstGeom>
          <a:noFill/>
        </p:spPr>
        <p:txBody>
          <a:bodyPr wrap="square" rtlCol="0">
            <a:spAutoFit/>
          </a:bodyPr>
          <a:lstStyle/>
          <a:p>
            <a:pPr algn="ctr">
              <a:lnSpc>
                <a:spcPct val="80000"/>
              </a:lnSpc>
            </a:pPr>
            <a:r>
              <a:rPr lang="en-US" altLang="zh-CN" sz="3200" b="1" dirty="0">
                <a:ln>
                  <a:solidFill>
                    <a:schemeClr val="bg1"/>
                  </a:solidFill>
                </a:ln>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CONTENTS</a:t>
            </a:r>
          </a:p>
        </p:txBody>
      </p:sp>
      <p:pic>
        <p:nvPicPr>
          <p:cNvPr id="32" name="图片 31">
            <a:extLst>
              <a:ext uri="{FF2B5EF4-FFF2-40B4-BE49-F238E27FC236}">
                <a16:creationId xmlns:a16="http://schemas.microsoft.com/office/drawing/2014/main" xmlns="" id="{83894D97-E115-4D7C-ABCE-79DCCB5B935A}"/>
              </a:ext>
            </a:extLst>
          </p:cNvPr>
          <p:cNvPicPr>
            <a:picLocks noChangeAspect="1"/>
          </p:cNvPicPr>
          <p:nvPr/>
        </p:nvPicPr>
        <p:blipFill>
          <a:blip r:embed="rId14"/>
          <a:stretch>
            <a:fillRect/>
          </a:stretch>
        </p:blipFill>
        <p:spPr>
          <a:xfrm flipH="1">
            <a:off x="66420" y="729779"/>
            <a:ext cx="2601902" cy="738604"/>
          </a:xfrm>
          <a:prstGeom prst="rect">
            <a:avLst/>
          </a:prstGeom>
        </p:spPr>
      </p:pic>
      <p:pic>
        <p:nvPicPr>
          <p:cNvPr id="40" name="图片 39">
            <a:extLst>
              <a:ext uri="{FF2B5EF4-FFF2-40B4-BE49-F238E27FC236}">
                <a16:creationId xmlns:a16="http://schemas.microsoft.com/office/drawing/2014/main" xmlns="" id="{80D1CF14-B76A-4A17-B919-57A9872649A4}"/>
              </a:ext>
            </a:extLst>
          </p:cNvPr>
          <p:cNvPicPr>
            <a:picLocks noChangeAspect="1"/>
          </p:cNvPicPr>
          <p:nvPr/>
        </p:nvPicPr>
        <p:blipFill>
          <a:blip r:embed="rId11"/>
          <a:stretch>
            <a:fillRect/>
          </a:stretch>
        </p:blipFill>
        <p:spPr>
          <a:xfrm>
            <a:off x="1678692" y="83382"/>
            <a:ext cx="385738" cy="182154"/>
          </a:xfrm>
          <a:prstGeom prst="rect">
            <a:avLst/>
          </a:prstGeom>
        </p:spPr>
      </p:pic>
      <p:pic>
        <p:nvPicPr>
          <p:cNvPr id="41" name="图片 40">
            <a:extLst>
              <a:ext uri="{FF2B5EF4-FFF2-40B4-BE49-F238E27FC236}">
                <a16:creationId xmlns:a16="http://schemas.microsoft.com/office/drawing/2014/main" xmlns="" id="{8BF0CDD3-CA0E-4558-9402-71B8F4FD16D4}"/>
              </a:ext>
            </a:extLst>
          </p:cNvPr>
          <p:cNvPicPr>
            <a:picLocks noChangeAspect="1"/>
          </p:cNvPicPr>
          <p:nvPr/>
        </p:nvPicPr>
        <p:blipFill>
          <a:blip r:embed="rId12"/>
          <a:stretch>
            <a:fillRect/>
          </a:stretch>
        </p:blipFill>
        <p:spPr>
          <a:xfrm>
            <a:off x="453650" y="174459"/>
            <a:ext cx="385738" cy="182154"/>
          </a:xfrm>
          <a:prstGeom prst="rect">
            <a:avLst/>
          </a:prstGeom>
        </p:spPr>
      </p:pic>
      <p:sp>
        <p:nvSpPr>
          <p:cNvPr id="42" name="文本框 41">
            <a:extLst>
              <a:ext uri="{FF2B5EF4-FFF2-40B4-BE49-F238E27FC236}">
                <a16:creationId xmlns:a16="http://schemas.microsoft.com/office/drawing/2014/main" xmlns="" id="{A0A2D346-F796-4B30-BC8E-D3B5CBBE4EF5}"/>
              </a:ext>
            </a:extLst>
          </p:cNvPr>
          <p:cNvSpPr txBox="1"/>
          <p:nvPr/>
        </p:nvSpPr>
        <p:spPr>
          <a:xfrm>
            <a:off x="4087908" y="122964"/>
            <a:ext cx="4810562" cy="523220"/>
          </a:xfrm>
          <a:prstGeom prst="rect">
            <a:avLst/>
          </a:prstGeom>
          <a:noFill/>
        </p:spPr>
        <p:txBody>
          <a:bodyPr wrap="square" rtlCol="0">
            <a:spAutoFit/>
          </a:bodyPr>
          <a:lstStyle/>
          <a:p>
            <a:r>
              <a:rPr lang="en-US" altLang="zh-CN" sz="2800" b="1" dirty="0">
                <a:ln w="3175">
                  <a:noFill/>
                </a:ln>
                <a:solidFill>
                  <a:schemeClr val="accent2"/>
                </a:solidFill>
                <a:latin typeface="Comic Sans MS" panose="030F0702030302020204" pitchFamily="66" charset="0"/>
                <a:cs typeface="+mn-ea"/>
                <a:sym typeface="+mn-lt"/>
              </a:rPr>
              <a:t>Warm-up and Review</a:t>
            </a:r>
            <a:endParaRPr lang="zh-CN" altLang="en-US" sz="2800" b="1" dirty="0">
              <a:ln w="3175">
                <a:noFill/>
              </a:ln>
              <a:solidFill>
                <a:schemeClr val="accent2"/>
              </a:solidFill>
              <a:latin typeface="Comic Sans MS" panose="030F0702030302020204" pitchFamily="66" charset="0"/>
              <a:cs typeface="+mn-ea"/>
              <a:sym typeface="+mn-lt"/>
            </a:endParaRPr>
          </a:p>
        </p:txBody>
      </p:sp>
      <p:sp>
        <p:nvSpPr>
          <p:cNvPr id="43" name="文本框 42">
            <a:extLst>
              <a:ext uri="{FF2B5EF4-FFF2-40B4-BE49-F238E27FC236}">
                <a16:creationId xmlns:a16="http://schemas.microsoft.com/office/drawing/2014/main" xmlns="" id="{9751E782-05DD-4F45-9C2E-252F83718D35}"/>
              </a:ext>
            </a:extLst>
          </p:cNvPr>
          <p:cNvSpPr txBox="1"/>
          <p:nvPr/>
        </p:nvSpPr>
        <p:spPr>
          <a:xfrm>
            <a:off x="4087908" y="776996"/>
            <a:ext cx="4416012"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solidFill>
                  <a:srgbClr val="42B9AB"/>
                </a:solidFill>
                <a:latin typeface="Comic Sans MS" panose="030F0702030302020204" pitchFamily="66" charset="0"/>
                <a:ea typeface="+mn-ea"/>
                <a:cs typeface="+mn-ea"/>
                <a:sym typeface="+mn-lt"/>
              </a:rPr>
              <a:t>Listen and repeat.</a:t>
            </a:r>
            <a:endParaRPr lang="zh-CN" altLang="en-US" sz="2800" b="1" dirty="0">
              <a:solidFill>
                <a:srgbClr val="42B9AB"/>
              </a:solidFill>
              <a:latin typeface="Comic Sans MS" panose="030F0702030302020204" pitchFamily="66" charset="0"/>
              <a:ea typeface="+mn-ea"/>
              <a:cs typeface="+mn-ea"/>
              <a:sym typeface="+mn-lt"/>
            </a:endParaRPr>
          </a:p>
        </p:txBody>
      </p:sp>
      <p:sp>
        <p:nvSpPr>
          <p:cNvPr id="44" name="文本框 43">
            <a:extLst>
              <a:ext uri="{FF2B5EF4-FFF2-40B4-BE49-F238E27FC236}">
                <a16:creationId xmlns:a16="http://schemas.microsoft.com/office/drawing/2014/main" xmlns="" id="{E499995A-4DAE-4BDE-9534-7A87C0A3D4C6}"/>
              </a:ext>
            </a:extLst>
          </p:cNvPr>
          <p:cNvSpPr txBox="1"/>
          <p:nvPr/>
        </p:nvSpPr>
        <p:spPr>
          <a:xfrm>
            <a:off x="4087908" y="1513473"/>
            <a:ext cx="5220984" cy="954107"/>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Comic Sans MS" panose="030F0702030302020204" pitchFamily="66" charset="0"/>
                <a:ea typeface="+mn-ea"/>
                <a:cs typeface="+mn-ea"/>
                <a:sym typeface="+mn-lt"/>
              </a:rPr>
              <a:t>Listen and repeat. Pay attention to the intonation.</a:t>
            </a:r>
            <a:endParaRPr lang="zh-CN" altLang="en-US" sz="2800" b="1" dirty="0">
              <a:latin typeface="Comic Sans MS" panose="030F0702030302020204" pitchFamily="66" charset="0"/>
              <a:ea typeface="+mn-ea"/>
              <a:cs typeface="+mn-ea"/>
              <a:sym typeface="+mn-lt"/>
            </a:endParaRPr>
          </a:p>
        </p:txBody>
      </p:sp>
      <p:sp>
        <p:nvSpPr>
          <p:cNvPr id="45" name="文本框 44">
            <a:extLst>
              <a:ext uri="{FF2B5EF4-FFF2-40B4-BE49-F238E27FC236}">
                <a16:creationId xmlns:a16="http://schemas.microsoft.com/office/drawing/2014/main" xmlns="" id="{227D6714-7CCF-4E28-A5B6-A423749498DB}"/>
              </a:ext>
            </a:extLst>
          </p:cNvPr>
          <p:cNvSpPr txBox="1"/>
          <p:nvPr/>
        </p:nvSpPr>
        <p:spPr>
          <a:xfrm>
            <a:off x="4087908" y="2542255"/>
            <a:ext cx="3518914"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solidFill>
                  <a:srgbClr val="42B9AB"/>
                </a:solidFill>
                <a:latin typeface="Comic Sans MS" panose="030F0702030302020204" pitchFamily="66" charset="0"/>
                <a:ea typeface="+mn-ea"/>
                <a:cs typeface="+mn-ea"/>
                <a:sym typeface="+mn-lt"/>
              </a:rPr>
              <a:t>Let’s chant.</a:t>
            </a:r>
            <a:endParaRPr lang="zh-CN" altLang="en-US" sz="2800" b="1" dirty="0">
              <a:solidFill>
                <a:srgbClr val="42B9AB"/>
              </a:solidFill>
              <a:latin typeface="Comic Sans MS" panose="030F0702030302020204" pitchFamily="66" charset="0"/>
              <a:ea typeface="+mn-ea"/>
              <a:cs typeface="+mn-ea"/>
              <a:sym typeface="+mn-lt"/>
            </a:endParaRPr>
          </a:p>
        </p:txBody>
      </p:sp>
      <p:sp>
        <p:nvSpPr>
          <p:cNvPr id="52" name="文本框 51">
            <a:extLst>
              <a:ext uri="{FF2B5EF4-FFF2-40B4-BE49-F238E27FC236}">
                <a16:creationId xmlns:a16="http://schemas.microsoft.com/office/drawing/2014/main" xmlns="" id="{A59B537D-AF01-462F-A5DF-33B38ED830DE}"/>
              </a:ext>
            </a:extLst>
          </p:cNvPr>
          <p:cNvSpPr txBox="1"/>
          <p:nvPr/>
        </p:nvSpPr>
        <p:spPr>
          <a:xfrm>
            <a:off x="3297646" y="72843"/>
            <a:ext cx="858126"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01</a:t>
            </a:r>
          </a:p>
        </p:txBody>
      </p:sp>
      <p:sp>
        <p:nvSpPr>
          <p:cNvPr id="53" name="文本框 52">
            <a:extLst>
              <a:ext uri="{FF2B5EF4-FFF2-40B4-BE49-F238E27FC236}">
                <a16:creationId xmlns:a16="http://schemas.microsoft.com/office/drawing/2014/main" xmlns="" id="{8FE1598B-2E70-423F-A9A6-4338C015FF35}"/>
              </a:ext>
            </a:extLst>
          </p:cNvPr>
          <p:cNvSpPr txBox="1"/>
          <p:nvPr/>
        </p:nvSpPr>
        <p:spPr>
          <a:xfrm>
            <a:off x="3297646" y="720235"/>
            <a:ext cx="858126" cy="646331"/>
          </a:xfrm>
          <a:prstGeom prst="rect">
            <a:avLst/>
          </a:prstGeom>
          <a:noFill/>
        </p:spPr>
        <p:txBody>
          <a:bodyPr wrap="square" rtlCol="0">
            <a:spAutoFit/>
          </a:bodyPr>
          <a:lstStyle/>
          <a:p>
            <a:pPr algn="ctr"/>
            <a:r>
              <a:rPr lang="en-US" altLang="zh-CN" sz="3600" b="1" dirty="0">
                <a:ln>
                  <a:solidFill>
                    <a:schemeClr val="bg1"/>
                  </a:solidFill>
                </a:ln>
                <a:solidFill>
                  <a:srgbClr val="42B9AB"/>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02</a:t>
            </a:r>
          </a:p>
        </p:txBody>
      </p:sp>
      <p:sp>
        <p:nvSpPr>
          <p:cNvPr id="54" name="文本框 53">
            <a:extLst>
              <a:ext uri="{FF2B5EF4-FFF2-40B4-BE49-F238E27FC236}">
                <a16:creationId xmlns:a16="http://schemas.microsoft.com/office/drawing/2014/main" xmlns="" id="{7D6358BC-9446-4225-864E-B3F7E9477669}"/>
              </a:ext>
            </a:extLst>
          </p:cNvPr>
          <p:cNvSpPr txBox="1"/>
          <p:nvPr/>
        </p:nvSpPr>
        <p:spPr>
          <a:xfrm>
            <a:off x="3297646" y="1495667"/>
            <a:ext cx="858126"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03</a:t>
            </a:r>
          </a:p>
        </p:txBody>
      </p:sp>
      <p:sp>
        <p:nvSpPr>
          <p:cNvPr id="55" name="文本框 54">
            <a:extLst>
              <a:ext uri="{FF2B5EF4-FFF2-40B4-BE49-F238E27FC236}">
                <a16:creationId xmlns:a16="http://schemas.microsoft.com/office/drawing/2014/main" xmlns="" id="{B6218FF6-DFF0-443F-9461-1777FEF0B156}"/>
              </a:ext>
            </a:extLst>
          </p:cNvPr>
          <p:cNvSpPr txBox="1"/>
          <p:nvPr/>
        </p:nvSpPr>
        <p:spPr>
          <a:xfrm>
            <a:off x="3297646" y="2525304"/>
            <a:ext cx="858126" cy="646331"/>
          </a:xfrm>
          <a:prstGeom prst="rect">
            <a:avLst/>
          </a:prstGeom>
          <a:noFill/>
        </p:spPr>
        <p:txBody>
          <a:bodyPr wrap="square" rtlCol="0">
            <a:spAutoFit/>
          </a:bodyPr>
          <a:lstStyle/>
          <a:p>
            <a:pPr algn="ctr"/>
            <a:r>
              <a:rPr lang="en-US" altLang="zh-CN" sz="3600" b="1" dirty="0">
                <a:ln>
                  <a:solidFill>
                    <a:schemeClr val="bg1"/>
                  </a:solidFill>
                </a:ln>
                <a:solidFill>
                  <a:srgbClr val="42B9AB"/>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04</a:t>
            </a:r>
          </a:p>
        </p:txBody>
      </p:sp>
      <p:sp>
        <p:nvSpPr>
          <p:cNvPr id="28" name="TextBox 4">
            <a:extLst>
              <a:ext uri="{FF2B5EF4-FFF2-40B4-BE49-F238E27FC236}">
                <a16:creationId xmlns:a16="http://schemas.microsoft.com/office/drawing/2014/main" xmlns="" id="{EB684C7E-20A7-9694-F2D4-694B922B40F4}"/>
              </a:ext>
            </a:extLst>
          </p:cNvPr>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Comic Sans MS" panose="030F0702030302020204" pitchFamily="66" charset="0"/>
                <a:cs typeface="+mn-ea"/>
                <a:sym typeface="+mn-lt"/>
              </a:rPr>
              <a:t>行业</a:t>
            </a:r>
            <a:r>
              <a:rPr lang="en-US" altLang="zh-CN" sz="100" dirty="0">
                <a:solidFill>
                  <a:schemeClr val="tx1">
                    <a:alpha val="0"/>
                  </a:schemeClr>
                </a:solidFill>
                <a:latin typeface="Comic Sans MS" panose="030F0702030302020204" pitchFamily="66" charset="0"/>
                <a:cs typeface="+mn-ea"/>
                <a:sym typeface="+mn-lt"/>
              </a:rPr>
              <a:t>PPT</a:t>
            </a:r>
            <a:r>
              <a:rPr lang="zh-CN" altLang="en-US" sz="100" dirty="0">
                <a:solidFill>
                  <a:schemeClr val="tx1">
                    <a:alpha val="0"/>
                  </a:schemeClr>
                </a:solidFill>
                <a:latin typeface="Comic Sans MS" panose="030F0702030302020204" pitchFamily="66" charset="0"/>
                <a:cs typeface="+mn-ea"/>
                <a:sym typeface="+mn-lt"/>
              </a:rPr>
              <a:t>模板</a:t>
            </a:r>
            <a:r>
              <a:rPr lang="en-US" altLang="zh-CN" sz="100" dirty="0">
                <a:solidFill>
                  <a:schemeClr val="tx1">
                    <a:alpha val="0"/>
                  </a:schemeClr>
                </a:solidFill>
                <a:latin typeface="Comic Sans MS" panose="030F0702030302020204" pitchFamily="66" charset="0"/>
                <a:cs typeface="+mn-ea"/>
                <a:sym typeface="+mn-lt"/>
              </a:rPr>
              <a:t>http://www.1ppt.com/hangye/</a:t>
            </a:r>
          </a:p>
        </p:txBody>
      </p:sp>
      <p:sp>
        <p:nvSpPr>
          <p:cNvPr id="39" name="文本框 51">
            <a:extLst>
              <a:ext uri="{FF2B5EF4-FFF2-40B4-BE49-F238E27FC236}">
                <a16:creationId xmlns:a16="http://schemas.microsoft.com/office/drawing/2014/main" xmlns="" id="{A59B537D-AF01-462F-A5DF-33B38ED830DE}"/>
              </a:ext>
            </a:extLst>
          </p:cNvPr>
          <p:cNvSpPr txBox="1"/>
          <p:nvPr/>
        </p:nvSpPr>
        <p:spPr>
          <a:xfrm>
            <a:off x="3297646" y="3186772"/>
            <a:ext cx="858126"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05</a:t>
            </a:r>
          </a:p>
        </p:txBody>
      </p:sp>
      <p:sp>
        <p:nvSpPr>
          <p:cNvPr id="33" name="文本框 43">
            <a:extLst>
              <a:ext uri="{FF2B5EF4-FFF2-40B4-BE49-F238E27FC236}">
                <a16:creationId xmlns:a16="http://schemas.microsoft.com/office/drawing/2014/main" xmlns="" id="{19661FEF-59F7-034A-2AC0-65A550E53095}"/>
              </a:ext>
            </a:extLst>
          </p:cNvPr>
          <p:cNvSpPr txBox="1"/>
          <p:nvPr/>
        </p:nvSpPr>
        <p:spPr>
          <a:xfrm>
            <a:off x="4126931" y="3236776"/>
            <a:ext cx="5378803"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Comic Sans MS" panose="030F0702030302020204" pitchFamily="66" charset="0"/>
                <a:ea typeface="+mn-ea"/>
                <a:cs typeface="+mn-ea"/>
                <a:sym typeface="+mn-lt"/>
              </a:rPr>
              <a:t>Fun corner and Wrap-up</a:t>
            </a:r>
            <a:endParaRPr lang="zh-CN" altLang="en-US" sz="2800" b="1" dirty="0">
              <a:latin typeface="Comic Sans MS" panose="030F0702030302020204" pitchFamily="66" charset="0"/>
              <a:ea typeface="+mn-ea"/>
              <a:cs typeface="+mn-ea"/>
              <a:sym typeface="+mn-lt"/>
            </a:endParaRPr>
          </a:p>
        </p:txBody>
      </p:sp>
    </p:spTree>
    <p:extLst>
      <p:ext uri="{BB962C8B-B14F-4D97-AF65-F5344CB8AC3E}">
        <p14:creationId xmlns:p14="http://schemas.microsoft.com/office/powerpoint/2010/main" val="2533688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1668041" y="2646216"/>
            <a:ext cx="5766821"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How far is it from Hue to Da Nang?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6732927" y="3307936"/>
            <a:ext cx="698161" cy="755544"/>
          </a:xfrm>
          <a:prstGeom prst="rect">
            <a:avLst/>
          </a:prstGeom>
        </p:spPr>
      </p:pic>
      <p:sp>
        <p:nvSpPr>
          <p:cNvPr id="7" name="TextBox 6"/>
          <p:cNvSpPr txBox="1"/>
          <p:nvPr/>
        </p:nvSpPr>
        <p:spPr>
          <a:xfrm>
            <a:off x="123291" y="320843"/>
            <a:ext cx="8856322" cy="830997"/>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a:p>
            <a:pPr algn="ctr"/>
            <a:endParaRPr lang="en-US" sz="2400" b="1" dirty="0">
              <a:solidFill>
                <a:srgbClr val="C00000"/>
              </a:solidFill>
              <a:latin typeface="Comic Sans MS" panose="030F0702030302020204" pitchFamily="66" charset="0"/>
            </a:endParaRPr>
          </a:p>
        </p:txBody>
      </p:sp>
      <p:sp>
        <p:nvSpPr>
          <p:cNvPr id="8" name="TextBox 7"/>
          <p:cNvSpPr txBox="1"/>
          <p:nvPr/>
        </p:nvSpPr>
        <p:spPr>
          <a:xfrm>
            <a:off x="378502" y="1216869"/>
            <a:ext cx="8765498" cy="1200329"/>
          </a:xfrm>
          <a:prstGeom prst="rect">
            <a:avLst/>
          </a:prstGeom>
          <a:noFill/>
        </p:spPr>
        <p:txBody>
          <a:bodyPr wrap="square" rtlCol="0">
            <a:spAutoFit/>
          </a:bodyPr>
          <a:lstStyle/>
          <a:p>
            <a:pPr algn="ctr"/>
            <a:r>
              <a:rPr lang="en-US" sz="3600" dirty="0">
                <a:latin typeface="Comic Sans MS" panose="030F0702030302020204" pitchFamily="66" charset="0"/>
              </a:rPr>
              <a:t>far/ it / How / is / to / Hue / </a:t>
            </a:r>
          </a:p>
          <a:p>
            <a:pPr algn="ctr"/>
            <a:r>
              <a:rPr lang="en-US" sz="3600" dirty="0">
                <a:latin typeface="Comic Sans MS" panose="030F0702030302020204" pitchFamily="66" charset="0"/>
              </a:rPr>
              <a:t>from / Da Nang?</a:t>
            </a:r>
          </a:p>
        </p:txBody>
      </p:sp>
      <p:pic>
        <p:nvPicPr>
          <p:cNvPr id="9" name="ElevenLabs_2024-03-02T00_52_14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67522" y="4166266"/>
            <a:ext cx="347663" cy="347663"/>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1223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3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1683917" y="2577222"/>
            <a:ext cx="5752102"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Ha Long Bay?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6464639" y="3145117"/>
            <a:ext cx="698161" cy="755544"/>
          </a:xfrm>
          <a:prstGeom prst="rect">
            <a:avLst/>
          </a:prstGeom>
        </p:spPr>
      </p:pic>
      <p:sp>
        <p:nvSpPr>
          <p:cNvPr id="7" name="TextBox 6"/>
          <p:cNvSpPr txBox="1"/>
          <p:nvPr/>
        </p:nvSpPr>
        <p:spPr>
          <a:xfrm>
            <a:off x="92467" y="275682"/>
            <a:ext cx="8887146"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8" name="TextBox 7"/>
          <p:cNvSpPr txBox="1"/>
          <p:nvPr/>
        </p:nvSpPr>
        <p:spPr>
          <a:xfrm>
            <a:off x="377103" y="1386048"/>
            <a:ext cx="8765498" cy="1200329"/>
          </a:xfrm>
          <a:prstGeom prst="rect">
            <a:avLst/>
          </a:prstGeom>
          <a:noFill/>
        </p:spPr>
        <p:txBody>
          <a:bodyPr wrap="square" rtlCol="0">
            <a:spAutoFit/>
          </a:bodyPr>
          <a:lstStyle/>
          <a:p>
            <a:pPr algn="ctr"/>
            <a:r>
              <a:rPr lang="en-US" sz="3600" dirty="0">
                <a:latin typeface="Comic Sans MS" panose="030F0702030302020204" pitchFamily="66" charset="0"/>
              </a:rPr>
              <a:t>think / you / do / What /</a:t>
            </a:r>
          </a:p>
          <a:p>
            <a:pPr algn="ctr"/>
            <a:r>
              <a:rPr lang="en-US" sz="3600" dirty="0">
                <a:latin typeface="Comic Sans MS" panose="030F0702030302020204" pitchFamily="66" charset="0"/>
              </a:rPr>
              <a:t> Ha Long Bay? / of /</a:t>
            </a:r>
          </a:p>
        </p:txBody>
      </p:sp>
      <p:pic>
        <p:nvPicPr>
          <p:cNvPr id="9" name="ElevenLabs_2024-03-01T07_25_52_Emily_pre_s37_sb84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8152" y="4119482"/>
            <a:ext cx="519141" cy="519141"/>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246989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8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xmlns="" id="{3D208798-73C5-498A-98AA-6A39C34E1B65}"/>
              </a:ext>
            </a:extLst>
          </p:cNvPr>
          <p:cNvSpPr txBox="1"/>
          <p:nvPr/>
        </p:nvSpPr>
        <p:spPr>
          <a:xfrm>
            <a:off x="301124" y="2666864"/>
            <a:ext cx="8473005" cy="707886"/>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l"/>
            <a:r>
              <a:rPr lang="en-US" altLang="zh-CN" sz="4000" b="1" dirty="0">
                <a:latin typeface="Comic Sans MS" panose="030F0702030302020204" pitchFamily="66" charset="0"/>
                <a:ea typeface="+mn-ea"/>
                <a:cs typeface="+mn-ea"/>
                <a:sym typeface="+mn-lt"/>
              </a:rPr>
              <a:t>What do you think of Hoi An?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sp>
        <p:nvSpPr>
          <p:cNvPr id="7" name="TextBox 6"/>
          <p:cNvSpPr txBox="1"/>
          <p:nvPr/>
        </p:nvSpPr>
        <p:spPr>
          <a:xfrm>
            <a:off x="123290" y="320842"/>
            <a:ext cx="8866597"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8" name="TextBox 7"/>
          <p:cNvSpPr txBox="1"/>
          <p:nvPr/>
        </p:nvSpPr>
        <p:spPr>
          <a:xfrm>
            <a:off x="378502" y="1579857"/>
            <a:ext cx="8765498" cy="646331"/>
          </a:xfrm>
          <a:prstGeom prst="rect">
            <a:avLst/>
          </a:prstGeom>
          <a:noFill/>
        </p:spPr>
        <p:txBody>
          <a:bodyPr wrap="square" rtlCol="0">
            <a:spAutoFit/>
          </a:bodyPr>
          <a:lstStyle/>
          <a:p>
            <a:pPr algn="ctr"/>
            <a:r>
              <a:rPr lang="en-US" sz="3600" dirty="0">
                <a:latin typeface="Comic Sans MS" panose="030F0702030302020204" pitchFamily="66" charset="0"/>
              </a:rPr>
              <a:t>Hoi An? / you / of/ do/ think / What</a:t>
            </a:r>
          </a:p>
        </p:txBody>
      </p:sp>
      <p:pic>
        <p:nvPicPr>
          <p:cNvPr id="9" name="ElevenLabs_2024-03-02T00_53_04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0997" y="4031390"/>
            <a:ext cx="347663" cy="347663"/>
          </a:xfrm>
          <a:prstGeom prst="rect">
            <a:avLst/>
          </a:prstGeom>
        </p:spPr>
      </p:pic>
      <p:pic>
        <p:nvPicPr>
          <p:cNvPr id="10" name="图片 6" descr="图片包含 游戏机&#10;&#10;描述已自动生成">
            <a:hlinkClick r:id="rId7" action="ppaction://hlinksldjump"/>
            <a:extLst>
              <a:ext uri="{FF2B5EF4-FFF2-40B4-BE49-F238E27FC236}">
                <a16:creationId xmlns:a16="http://schemas.microsoft.com/office/drawing/2014/main" xmlns="" id="{C941BBCB-61DD-4EAA-A382-C3B422CB731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blip>
          <a:stretch>
            <a:fillRect/>
          </a:stretch>
        </p:blipFill>
        <p:spPr>
          <a:xfrm>
            <a:off x="8057949" y="2666864"/>
            <a:ext cx="698161" cy="755544"/>
          </a:xfrm>
          <a:prstGeom prst="rect">
            <a:avLst/>
          </a:prstGeom>
        </p:spPr>
      </p:pic>
    </p:spTree>
    <p:extLst>
      <p:ext uri="{BB962C8B-B14F-4D97-AF65-F5344CB8AC3E}">
        <p14:creationId xmlns:p14="http://schemas.microsoft.com/office/powerpoint/2010/main" val="85708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8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7" y="718725"/>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01</a:t>
            </a: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2" name="文本框 41">
            <a:extLst>
              <a:ext uri="{FF2B5EF4-FFF2-40B4-BE49-F238E27FC236}">
                <a16:creationId xmlns:a16="http://schemas.microsoft.com/office/drawing/2014/main" xmlns="" id="{A0A2D346-F796-4B30-BC8E-D3B5CBBE4EF5}"/>
              </a:ext>
            </a:extLst>
          </p:cNvPr>
          <p:cNvSpPr txBox="1"/>
          <p:nvPr/>
        </p:nvSpPr>
        <p:spPr>
          <a:xfrm>
            <a:off x="2077588" y="2032461"/>
            <a:ext cx="5477970" cy="707886"/>
          </a:xfrm>
          <a:prstGeom prst="rect">
            <a:avLst/>
          </a:prstGeom>
          <a:noFill/>
        </p:spPr>
        <p:txBody>
          <a:bodyPr wrap="square" rtlCol="0">
            <a:spAutoFit/>
          </a:bodyPr>
          <a:lstStyle/>
          <a:p>
            <a:r>
              <a:rPr lang="en-US" altLang="zh-CN" sz="4000" b="1" dirty="0">
                <a:ln w="3175">
                  <a:noFill/>
                </a:ln>
                <a:latin typeface="Comic Sans MS" panose="030F0702030302020204" pitchFamily="66" charset="0"/>
                <a:cs typeface="+mn-ea"/>
                <a:sym typeface="+mn-lt"/>
              </a:rPr>
              <a:t>Warm-up and Review</a:t>
            </a:r>
            <a:endParaRPr lang="zh-CN" altLang="en-US" sz="4000" b="1" dirty="0">
              <a:ln w="3175">
                <a:noFill/>
              </a:ln>
              <a:latin typeface="Comic Sans MS" panose="030F0702030302020204" pitchFamily="66" charset="0"/>
              <a:cs typeface="+mn-ea"/>
              <a:sym typeface="+mn-lt"/>
            </a:endParaRPr>
          </a:p>
        </p:txBody>
      </p:sp>
    </p:spTree>
    <p:extLst>
      <p:ext uri="{BB962C8B-B14F-4D97-AF65-F5344CB8AC3E}">
        <p14:creationId xmlns:p14="http://schemas.microsoft.com/office/powerpoint/2010/main" val="282073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38" presetClass="entr" presetSubtype="0" accel="50000" fill="hold" grpId="0" nodeType="afterEffect">
                                  <p:stCondLst>
                                    <p:cond delay="0"/>
                                  </p:stCondLst>
                                  <p:iterate type="lt">
                                    <p:tmPct val="50000"/>
                                  </p:iterate>
                                  <p:childTnLst>
                                    <p:set>
                                      <p:cBhvr>
                                        <p:cTn id="15" dur="1" fill="hold">
                                          <p:stCondLst>
                                            <p:cond delay="0"/>
                                          </p:stCondLst>
                                        </p:cTn>
                                        <p:tgtEl>
                                          <p:spTgt spid="21"/>
                                        </p:tgtEl>
                                        <p:attrNameLst>
                                          <p:attrName>style.visibility</p:attrName>
                                        </p:attrNameLst>
                                      </p:cBhvr>
                                      <p:to>
                                        <p:strVal val="visible"/>
                                      </p:to>
                                    </p:set>
                                    <p:set>
                                      <p:cBhvr>
                                        <p:cTn id="16" dur="227" fill="hold">
                                          <p:stCondLst>
                                            <p:cond delay="0"/>
                                          </p:stCondLst>
                                        </p:cTn>
                                        <p:tgtEl>
                                          <p:spTgt spid="21"/>
                                        </p:tgtEl>
                                        <p:attrNameLst>
                                          <p:attrName>style.rotation</p:attrName>
                                        </p:attrNameLst>
                                      </p:cBhvr>
                                      <p:to>
                                        <p:strVal val="-45.0"/>
                                      </p:to>
                                    </p:set>
                                    <p:anim calcmode="lin" valueType="num">
                                      <p:cBhvr>
                                        <p:cTn id="17"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xmlns="" id="{3D208798-73C5-498A-98AA-6A39C34E1B65}"/>
              </a:ext>
            </a:extLst>
          </p:cNvPr>
          <p:cNvSpPr txBox="1"/>
          <p:nvPr/>
        </p:nvSpPr>
        <p:spPr>
          <a:xfrm>
            <a:off x="0" y="22598"/>
            <a:ext cx="1854605" cy="523220"/>
          </a:xfrm>
          <a:prstGeom prst="rect">
            <a:avLst/>
          </a:prstGeom>
          <a:solidFill>
            <a:schemeClr val="accent3"/>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dirty="0">
                <a:solidFill>
                  <a:schemeClr val="accent3">
                    <a:lumMod val="10000"/>
                  </a:schemeClr>
                </a:solidFill>
                <a:latin typeface="Comic Sans MS" panose="030F0702030302020204" pitchFamily="66" charset="0"/>
                <a:ea typeface="+mn-ea"/>
                <a:cs typeface="+mn-ea"/>
                <a:sym typeface="+mn-lt"/>
              </a:rPr>
              <a:t>Let’s sing</a:t>
            </a:r>
            <a:endParaRPr lang="zh-CN" altLang="en-US" sz="2800" dirty="0">
              <a:solidFill>
                <a:schemeClr val="accent3">
                  <a:lumMod val="10000"/>
                </a:schemeClr>
              </a:solidFill>
              <a:latin typeface="Comic Sans MS" panose="030F0702030302020204" pitchFamily="66" charset="0"/>
              <a:ea typeface="+mn-ea"/>
              <a:cs typeface="+mn-ea"/>
              <a:sym typeface="+mn-lt"/>
            </a:endParaRPr>
          </a:p>
        </p:txBody>
      </p:sp>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9181" y="74956"/>
            <a:ext cx="985894" cy="278860"/>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2196" y="-12157"/>
            <a:ext cx="882499" cy="250516"/>
          </a:xfrm>
          <a:prstGeom prst="rect">
            <a:avLst/>
          </a:prstGeom>
        </p:spPr>
      </p:pic>
      <p:pic>
        <p:nvPicPr>
          <p:cNvPr id="9" name="Picture 2" descr="French Village Ba Na Hills - Things To Do In Ba Na Hills - Culture Pham  Travel">
            <a:extLst>
              <a:ext uri="{FF2B5EF4-FFF2-40B4-BE49-F238E27FC236}">
                <a16:creationId xmlns:a16="http://schemas.microsoft.com/office/drawing/2014/main" xmlns="" id="{3391AC01-7FFC-5960-5608-6087F68AC2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734" y="2968492"/>
            <a:ext cx="4058292" cy="2175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Dau Go Cave (Hang Dau Go), Cây Quéo: photos, how to get there, where is it  located | Planet of Hotels">
            <a:extLst>
              <a:ext uri="{FF2B5EF4-FFF2-40B4-BE49-F238E27FC236}">
                <a16:creationId xmlns:a16="http://schemas.microsoft.com/office/drawing/2014/main" xmlns="" id="{07AC58F7-83E9-A441-966B-165A9AFB30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2244" y="2968493"/>
            <a:ext cx="4066770" cy="2175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a:extLst>
              <a:ext uri="{FF2B5EF4-FFF2-40B4-BE49-F238E27FC236}">
                <a16:creationId xmlns:a16="http://schemas.microsoft.com/office/drawing/2014/main" xmlns="" id="{F51A1CF3-D581-646C-9D4C-497B594DB2D4}"/>
              </a:ext>
            </a:extLst>
          </p:cNvPr>
          <p:cNvSpPr txBox="1">
            <a:spLocks/>
          </p:cNvSpPr>
          <p:nvPr/>
        </p:nvSpPr>
        <p:spPr>
          <a:xfrm>
            <a:off x="2765075" y="204515"/>
            <a:ext cx="3980554" cy="4128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i="0" u="none" strike="noStrike" baseline="0" dirty="0">
                <a:solidFill>
                  <a:srgbClr val="FA9D1C"/>
                </a:solidFill>
                <a:latin typeface="Calibri" panose="020F0502020204030204" pitchFamily="34" charset="0"/>
                <a:cs typeface="Calibri" panose="020F0502020204030204" pitchFamily="34" charset="0"/>
              </a:rPr>
              <a:t>What do you think of ...?</a:t>
            </a:r>
            <a:endParaRPr lang="en-US" sz="2800" b="1"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1C9755EA-3252-605F-9374-16A33D26328E}"/>
              </a:ext>
            </a:extLst>
          </p:cNvPr>
          <p:cNvSpPr/>
          <p:nvPr/>
        </p:nvSpPr>
        <p:spPr>
          <a:xfrm>
            <a:off x="85449" y="924822"/>
            <a:ext cx="4338863" cy="1851669"/>
          </a:xfrm>
          <a:prstGeom prst="rect">
            <a:avLst/>
          </a:prstGeom>
          <a:solidFill>
            <a:srgbClr val="92D050"/>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400" b="0" i="0" u="none" strike="noStrike" baseline="0" dirty="0">
                <a:solidFill>
                  <a:schemeClr val="tx1"/>
                </a:solidFill>
                <a:latin typeface="Calibri" panose="020F0502020204030204" pitchFamily="34" charset="0"/>
                <a:cs typeface="Calibri" panose="020F0502020204030204" pitchFamily="34" charset="0"/>
              </a:rPr>
              <a:t>What do you think of Ba Na Hills?</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fantastic.</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exciting.</a:t>
            </a:r>
          </a:p>
          <a:p>
            <a:pPr algn="l"/>
            <a:r>
              <a:rPr lang="en-GB" sz="2400" b="0" i="0" u="none" strike="noStrike" baseline="0" dirty="0">
                <a:solidFill>
                  <a:schemeClr val="tx1"/>
                </a:solidFill>
                <a:latin typeface="Calibri" panose="020F0502020204030204" pitchFamily="34" charset="0"/>
                <a:cs typeface="Calibri" panose="020F0502020204030204" pitchFamily="34" charset="0"/>
              </a:rPr>
              <a:t>Ba Na Hills is fantastic and exciting.</a:t>
            </a:r>
            <a:endParaRPr lang="vi-VN" sz="2400"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2262451D-B260-4C92-C230-8E4CA16376CB}"/>
              </a:ext>
            </a:extLst>
          </p:cNvPr>
          <p:cNvSpPr/>
          <p:nvPr/>
        </p:nvSpPr>
        <p:spPr>
          <a:xfrm>
            <a:off x="4424312" y="924822"/>
            <a:ext cx="4719688" cy="1851669"/>
          </a:xfrm>
          <a:prstGeom prst="rect">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400" b="0" i="0" u="none" strike="noStrike" baseline="0" dirty="0">
                <a:solidFill>
                  <a:schemeClr val="tx1"/>
                </a:solidFill>
                <a:latin typeface="Calibri" panose="020F0502020204030204" pitchFamily="34" charset="0"/>
                <a:cs typeface="Calibri" panose="020F0502020204030204" pitchFamily="34" charset="0"/>
              </a:rPr>
              <a:t>What do you think of Dau Go Cave?</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peaceful.</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beautiful.</a:t>
            </a:r>
          </a:p>
          <a:p>
            <a:pPr algn="l"/>
            <a:r>
              <a:rPr lang="en-GB" sz="2400" b="0" i="0" u="none" strike="noStrike" baseline="0" dirty="0">
                <a:solidFill>
                  <a:schemeClr val="tx1"/>
                </a:solidFill>
                <a:latin typeface="Calibri" panose="020F0502020204030204" pitchFamily="34" charset="0"/>
                <a:cs typeface="Calibri" panose="020F0502020204030204" pitchFamily="34" charset="0"/>
              </a:rPr>
              <a:t>Dau Go Cave is peaceful and beautiful.</a:t>
            </a:r>
            <a:endParaRPr lang="vi-VN" sz="2400" dirty="0">
              <a:solidFill>
                <a:schemeClr val="tx1"/>
              </a:solidFill>
              <a:latin typeface="Calibri" panose="020F0502020204030204" pitchFamily="34" charset="0"/>
              <a:cs typeface="Calibri" panose="020F0502020204030204" pitchFamily="34" charset="0"/>
            </a:endParaRPr>
          </a:p>
        </p:txBody>
      </p:sp>
      <p:pic>
        <p:nvPicPr>
          <p:cNvPr id="2" name="Track 85 (1)">
            <a:hlinkClick r:id="" action="ppaction://media"/>
            <a:extLst>
              <a:ext uri="{FF2B5EF4-FFF2-40B4-BE49-F238E27FC236}">
                <a16:creationId xmlns:a16="http://schemas.microsoft.com/office/drawing/2014/main" xmlns="" id="{90C69BD0-DDD2-4175-83CD-09E30ED3BE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58645" y="161493"/>
            <a:ext cx="609600" cy="609600"/>
          </a:xfrm>
          <a:prstGeom prst="rect">
            <a:avLst/>
          </a:prstGeom>
        </p:spPr>
      </p:pic>
    </p:spTree>
    <p:extLst>
      <p:ext uri="{BB962C8B-B14F-4D97-AF65-F5344CB8AC3E}">
        <p14:creationId xmlns:p14="http://schemas.microsoft.com/office/powerpoint/2010/main" val="1661002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7" y="262433"/>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02</a:t>
            </a:r>
          </a:p>
        </p:txBody>
      </p:sp>
      <p:sp>
        <p:nvSpPr>
          <p:cNvPr id="23" name="文本框 22">
            <a:extLst>
              <a:ext uri="{FF2B5EF4-FFF2-40B4-BE49-F238E27FC236}">
                <a16:creationId xmlns:a16="http://schemas.microsoft.com/office/drawing/2014/main" xmlns="" id="{C66EE0D9-25A5-470D-96A5-757A24C030B7}"/>
              </a:ext>
            </a:extLst>
          </p:cNvPr>
          <p:cNvSpPr txBox="1">
            <a:spLocks noChangeArrowheads="1"/>
          </p:cNvSpPr>
          <p:nvPr/>
        </p:nvSpPr>
        <p:spPr bwMode="auto">
          <a:xfrm>
            <a:off x="1670987" y="1942584"/>
            <a:ext cx="5802023" cy="861774"/>
          </a:xfrm>
          <a:prstGeom prst="rect">
            <a:avLst/>
          </a:prstGeom>
          <a:noFill/>
          <a:ln>
            <a:noFill/>
          </a:ln>
        </p:spPr>
        <p:txBody>
          <a:bodyPr wrap="square">
            <a:spAutoFit/>
          </a:bodyPr>
          <a:lstStyle>
            <a:defPPr>
              <a:defRPr lang="en-US"/>
            </a:defPPr>
            <a:lvl1pPr algn="ctr">
              <a:defRPr sz="3200">
                <a:ln w="9525">
                  <a:noFill/>
                </a:ln>
                <a:solidFill>
                  <a:schemeClr val="accent2"/>
                </a:solidFill>
                <a:effectLst>
                  <a:outerShdw blurRad="50800" dist="38100" dir="2700000" algn="tl" rotWithShape="0">
                    <a:schemeClr val="bg1">
                      <a:lumMod val="85000"/>
                      <a:alpha val="40000"/>
                    </a:schemeClr>
                  </a:outerShdw>
                </a:effectLst>
                <a:latin typeface="方正少儿简体" panose="03000509000000000000" pitchFamily="65" charset="-122"/>
                <a:ea typeface="方正少儿简体" panose="03000509000000000000" pitchFamily="65" charset="-122"/>
              </a:defRPr>
            </a:lvl1pPr>
            <a:lvl2pPr marL="742950" indent="-285750"/>
          </a:lstStyle>
          <a:p>
            <a:r>
              <a:rPr lang="en-US" altLang="zh-CN" sz="5000" b="1" dirty="0">
                <a:solidFill>
                  <a:schemeClr val="accent3">
                    <a:lumMod val="10000"/>
                  </a:schemeClr>
                </a:solidFill>
                <a:latin typeface="Comic Sans MS" panose="030F0702030302020204" pitchFamily="66" charset="0"/>
                <a:ea typeface="+mn-ea"/>
                <a:cs typeface="+mn-ea"/>
                <a:sym typeface="+mn-lt"/>
              </a:rPr>
              <a:t>Listen and repeat.</a:t>
            </a:r>
            <a:endParaRPr lang="zh-CN" altLang="en-US" sz="5000" b="1" dirty="0">
              <a:solidFill>
                <a:schemeClr val="accent3">
                  <a:lumMod val="10000"/>
                </a:schemeClr>
              </a:solidFill>
              <a:latin typeface="Comic Sans MS" panose="030F0702030302020204" pitchFamily="66" charset="0"/>
              <a:ea typeface="+mn-ea"/>
              <a:cs typeface="+mn-ea"/>
              <a:sym typeface="+mn-lt"/>
            </a:endParaRP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2247131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xmlns="" id="{3D208798-73C5-498A-98AA-6A39C34E1B65}"/>
              </a:ext>
            </a:extLst>
          </p:cNvPr>
          <p:cNvSpPr txBox="1"/>
          <p:nvPr/>
        </p:nvSpPr>
        <p:spPr>
          <a:xfrm>
            <a:off x="1084556" y="65746"/>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dirty="0">
                <a:latin typeface="Comic Sans MS" panose="030F0702030302020204" pitchFamily="66" charset="0"/>
                <a:ea typeface="+mn-ea"/>
                <a:cs typeface="+mn-ea"/>
                <a:sym typeface="+mn-lt"/>
              </a:rPr>
              <a:t>Look at the question and the red mark. </a:t>
            </a:r>
            <a:endParaRPr lang="zh-CN" altLang="en-US" sz="3600" dirty="0">
              <a:latin typeface="Comic Sans MS" panose="030F0702030302020204" pitchFamily="66" charset="0"/>
              <a:ea typeface="+mn-ea"/>
              <a:cs typeface="+mn-ea"/>
              <a:sym typeface="+mn-lt"/>
            </a:endParaRPr>
          </a:p>
        </p:txBody>
      </p:sp>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135" y="65249"/>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9595" y="139561"/>
            <a:ext cx="1805772" cy="51260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5603434" y="716071"/>
            <a:ext cx="557525" cy="603349"/>
          </a:xfrm>
          <a:prstGeom prst="rect">
            <a:avLst/>
          </a:prstGeom>
        </p:spPr>
      </p:pic>
      <p:sp>
        <p:nvSpPr>
          <p:cNvPr id="5" name="Rectangle: Rounded Corners 4">
            <a:extLst>
              <a:ext uri="{FF2B5EF4-FFF2-40B4-BE49-F238E27FC236}">
                <a16:creationId xmlns:a16="http://schemas.microsoft.com/office/drawing/2014/main" xmlns="" id="{7C4D31C1-33C0-6C4A-BDA3-AFBD3B86FFA3}"/>
              </a:ext>
            </a:extLst>
          </p:cNvPr>
          <p:cNvSpPr/>
          <p:nvPr/>
        </p:nvSpPr>
        <p:spPr>
          <a:xfrm>
            <a:off x="259177" y="2933996"/>
            <a:ext cx="8625645" cy="169134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GB" sz="3400" b="0" i="0" u="none" strike="noStrike" baseline="0">
                <a:solidFill>
                  <a:schemeClr val="tx1"/>
                </a:solidFill>
                <a:latin typeface="Comic Sans MS" panose="030F0702030302020204" pitchFamily="66" charset="0"/>
              </a:rPr>
              <a:t>What do you think of Ba Na Hills?</a:t>
            </a:r>
          </a:p>
          <a:p>
            <a:pPr algn="l">
              <a:lnSpc>
                <a:spcPct val="150000"/>
              </a:lnSpc>
            </a:pPr>
            <a:r>
              <a:rPr lang="en-GB" sz="3400" b="0" i="0" u="none" strike="noStrike" baseline="0">
                <a:solidFill>
                  <a:schemeClr val="tx1"/>
                </a:solidFill>
                <a:latin typeface="Comic Sans MS" panose="030F0702030302020204" pitchFamily="66" charset="0"/>
              </a:rPr>
              <a:t>How far is it from Long An to Can Tho?</a:t>
            </a:r>
            <a:endParaRPr lang="vi-VN" sz="3400">
              <a:solidFill>
                <a:schemeClr val="tx1"/>
              </a:solidFill>
            </a:endParaRPr>
          </a:p>
        </p:txBody>
      </p:sp>
      <p:pic>
        <p:nvPicPr>
          <p:cNvPr id="25" name="Picture 24">
            <a:extLst>
              <a:ext uri="{FF2B5EF4-FFF2-40B4-BE49-F238E27FC236}">
                <a16:creationId xmlns:a16="http://schemas.microsoft.com/office/drawing/2014/main" xmlns="" id="{DD9FD409-9FD8-476A-B430-B94BB433EBEF}"/>
              </a:ext>
            </a:extLst>
          </p:cNvPr>
          <p:cNvPicPr>
            <a:picLocks noChangeAspect="1"/>
          </p:cNvPicPr>
          <p:nvPr/>
        </p:nvPicPr>
        <p:blipFill>
          <a:blip r:embed="rId6"/>
          <a:stretch>
            <a:fillRect/>
          </a:stretch>
        </p:blipFill>
        <p:spPr>
          <a:xfrm>
            <a:off x="7123109" y="3130498"/>
            <a:ext cx="825787" cy="633697"/>
          </a:xfrm>
          <a:prstGeom prst="rect">
            <a:avLst/>
          </a:prstGeom>
        </p:spPr>
      </p:pic>
      <p:pic>
        <p:nvPicPr>
          <p:cNvPr id="27" name="Picture 26">
            <a:extLst>
              <a:ext uri="{FF2B5EF4-FFF2-40B4-BE49-F238E27FC236}">
                <a16:creationId xmlns:a16="http://schemas.microsoft.com/office/drawing/2014/main" xmlns="" id="{DD9FD409-9FD8-476A-B430-B94BB433EBEF}"/>
              </a:ext>
            </a:extLst>
          </p:cNvPr>
          <p:cNvPicPr>
            <a:picLocks noChangeAspect="1"/>
          </p:cNvPicPr>
          <p:nvPr/>
        </p:nvPicPr>
        <p:blipFill>
          <a:blip r:embed="rId6"/>
          <a:stretch>
            <a:fillRect/>
          </a:stretch>
        </p:blipFill>
        <p:spPr>
          <a:xfrm>
            <a:off x="8214037" y="4003712"/>
            <a:ext cx="825787" cy="633697"/>
          </a:xfrm>
          <a:prstGeom prst="rect">
            <a:avLst/>
          </a:prstGeom>
        </p:spPr>
      </p:pic>
      <p:sp>
        <p:nvSpPr>
          <p:cNvPr id="6" name="Rounded Rectangular Callout 5"/>
          <p:cNvSpPr/>
          <p:nvPr/>
        </p:nvSpPr>
        <p:spPr>
          <a:xfrm>
            <a:off x="6913510" y="2019947"/>
            <a:ext cx="2016174" cy="1043138"/>
          </a:xfrm>
          <a:prstGeom prst="wedgeRoundRectCallout">
            <a:avLst>
              <a:gd name="adj1" fmla="val -43104"/>
              <a:gd name="adj2" fmla="val 89133"/>
              <a:gd name="adj3" fmla="val 1666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omic Sans MS" panose="030F0702030302020204" pitchFamily="66" charset="0"/>
              </a:rPr>
              <a:t>falling tune</a:t>
            </a:r>
          </a:p>
        </p:txBody>
      </p:sp>
      <p:sp>
        <p:nvSpPr>
          <p:cNvPr id="9" name="Rounded Rectangle 8"/>
          <p:cNvSpPr/>
          <p:nvPr/>
        </p:nvSpPr>
        <p:spPr>
          <a:xfrm>
            <a:off x="304995" y="1333488"/>
            <a:ext cx="8530387" cy="1533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When asking </a:t>
            </a:r>
            <a:r>
              <a:rPr lang="en-US" sz="3600" i="1" dirty="0">
                <a:solidFill>
                  <a:schemeClr val="bg1"/>
                </a:solidFill>
                <a:latin typeface="Comic Sans MS" panose="030F0702030302020204" pitchFamily="66" charset="0"/>
              </a:rPr>
              <a:t>Wh</a:t>
            </a:r>
            <a:r>
              <a:rPr lang="en-US" sz="3600" dirty="0">
                <a:solidFill>
                  <a:schemeClr val="bg1"/>
                </a:solidFill>
                <a:latin typeface="Comic Sans MS" panose="030F0702030302020204" pitchFamily="66" charset="0"/>
              </a:rPr>
              <a:t>-questions, our voice goes down at the end. </a:t>
            </a:r>
          </a:p>
        </p:txBody>
      </p:sp>
      <p:pic>
        <p:nvPicPr>
          <p:cNvPr id="10" name="Picture 9">
            <a:extLst>
              <a:ext uri="{FF2B5EF4-FFF2-40B4-BE49-F238E27FC236}">
                <a16:creationId xmlns:a16="http://schemas.microsoft.com/office/drawing/2014/main" xmlns="" id="{27EB2C44-90ED-4EED-D149-5C9C08E4F11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57241" y="3197911"/>
            <a:ext cx="557525" cy="603349"/>
          </a:xfrm>
          <a:prstGeom prst="rect">
            <a:avLst/>
          </a:prstGeom>
        </p:spPr>
      </p:pic>
      <p:pic>
        <p:nvPicPr>
          <p:cNvPr id="11" name="Picture 10">
            <a:extLst>
              <a:ext uri="{FF2B5EF4-FFF2-40B4-BE49-F238E27FC236}">
                <a16:creationId xmlns:a16="http://schemas.microsoft.com/office/drawing/2014/main" xmlns="" id="{5507A02A-DD79-650A-52D8-2E724F2A893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80567" y="4018887"/>
            <a:ext cx="557525" cy="603349"/>
          </a:xfrm>
          <a:prstGeom prst="rect">
            <a:avLst/>
          </a:prstGeom>
        </p:spPr>
      </p:pic>
    </p:spTree>
    <p:extLst>
      <p:ext uri="{BB962C8B-B14F-4D97-AF65-F5344CB8AC3E}">
        <p14:creationId xmlns:p14="http://schemas.microsoft.com/office/powerpoint/2010/main" val="1713633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700"/>
                                        <p:tgtEl>
                                          <p:spTgt spid="6"/>
                                        </p:tgtEl>
                                      </p:cBhvr>
                                    </p:animEffect>
                                    <p:set>
                                      <p:cBhvr>
                                        <p:cTn id="22" dur="1" fill="hold">
                                          <p:stCondLst>
                                            <p:cond delay="26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2">
            <a:extLst>
              <a:ext uri="{FF2B5EF4-FFF2-40B4-BE49-F238E27FC236}">
                <a16:creationId xmlns:a16="http://schemas.microsoft.com/office/drawing/2014/main" xmlns="" id="{58490BCE-0EF4-45A4-93C0-3A06FD674325}"/>
              </a:ext>
            </a:extLst>
          </p:cNvPr>
          <p:cNvSpPr>
            <a:spLocks/>
          </p:cNvSpPr>
          <p:nvPr/>
        </p:nvSpPr>
        <p:spPr bwMode="auto">
          <a:xfrm>
            <a:off x="697043" y="1671404"/>
            <a:ext cx="8169640" cy="239842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4" name="文本框 3">
            <a:extLst>
              <a:ext uri="{FF2B5EF4-FFF2-40B4-BE49-F238E27FC236}">
                <a16:creationId xmlns:a16="http://schemas.microsoft.com/office/drawing/2014/main" xmlns="" id="{3D208798-73C5-498A-98AA-6A39C34E1B65}"/>
              </a:ext>
            </a:extLst>
          </p:cNvPr>
          <p:cNvSpPr txBox="1"/>
          <p:nvPr/>
        </p:nvSpPr>
        <p:spPr>
          <a:xfrm>
            <a:off x="1099547" y="335569"/>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repeat.</a:t>
            </a:r>
            <a:endParaRPr lang="zh-CN" altLang="en-US" sz="3600" b="1" dirty="0">
              <a:latin typeface="Comic Sans MS" panose="030F0702030302020204" pitchFamily="66" charset="0"/>
              <a:ea typeface="+mn-ea"/>
              <a:cs typeface="+mn-ea"/>
              <a:sym typeface="+mn-lt"/>
            </a:endParaRPr>
          </a:p>
        </p:txBody>
      </p:sp>
      <p:sp>
        <p:nvSpPr>
          <p:cNvPr id="5" name="文本框 3">
            <a:extLst>
              <a:ext uri="{FF2B5EF4-FFF2-40B4-BE49-F238E27FC236}">
                <a16:creationId xmlns:a16="http://schemas.microsoft.com/office/drawing/2014/main" xmlns="" id="{3D208798-73C5-498A-98AA-6A39C34E1B65}"/>
              </a:ext>
            </a:extLst>
          </p:cNvPr>
          <p:cNvSpPr txBox="1"/>
          <p:nvPr/>
        </p:nvSpPr>
        <p:spPr>
          <a:xfrm>
            <a:off x="1224480" y="0"/>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Work in pairs. Say the questions.</a:t>
            </a:r>
            <a:endParaRPr lang="zh-CN" altLang="en-US" sz="3600" b="1" dirty="0">
              <a:latin typeface="Comic Sans MS" panose="030F0702030302020204" pitchFamily="66" charset="0"/>
              <a:ea typeface="+mn-ea"/>
              <a:cs typeface="+mn-ea"/>
              <a:sym typeface="+mn-lt"/>
            </a:endParaRPr>
          </a:p>
        </p:txBody>
      </p:sp>
      <p:pic>
        <p:nvPicPr>
          <p:cNvPr id="2" name="Track 8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2643" y="131852"/>
            <a:ext cx="936624" cy="936624"/>
          </a:xfrm>
          <a:prstGeom prst="rect">
            <a:avLst/>
          </a:prstGeom>
        </p:spPr>
      </p:pic>
      <p:sp>
        <p:nvSpPr>
          <p:cNvPr id="7" name="Rectangle: Rounded Corners 6">
            <a:extLst>
              <a:ext uri="{FF2B5EF4-FFF2-40B4-BE49-F238E27FC236}">
                <a16:creationId xmlns:a16="http://schemas.microsoft.com/office/drawing/2014/main" xmlns="" id="{47718CD6-DA65-3EA4-FFE3-6E625D1DFDC7}"/>
              </a:ext>
            </a:extLst>
          </p:cNvPr>
          <p:cNvSpPr/>
          <p:nvPr/>
        </p:nvSpPr>
        <p:spPr>
          <a:xfrm>
            <a:off x="358237" y="2011976"/>
            <a:ext cx="8625645" cy="169134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GB" sz="3400" b="0" i="0" u="none" strike="noStrike" baseline="0">
                <a:solidFill>
                  <a:schemeClr val="tx1"/>
                </a:solidFill>
                <a:latin typeface="Comic Sans MS" panose="030F0702030302020204" pitchFamily="66" charset="0"/>
              </a:rPr>
              <a:t>What do you think of Ba Na Hills?</a:t>
            </a:r>
          </a:p>
          <a:p>
            <a:pPr algn="l">
              <a:lnSpc>
                <a:spcPct val="150000"/>
              </a:lnSpc>
            </a:pPr>
            <a:r>
              <a:rPr lang="en-GB" sz="3400" b="0" i="0" u="none" strike="noStrike" baseline="0">
                <a:solidFill>
                  <a:schemeClr val="tx1"/>
                </a:solidFill>
                <a:latin typeface="Comic Sans MS" panose="030F0702030302020204" pitchFamily="66" charset="0"/>
              </a:rPr>
              <a:t>How far is it from Long An to Can Tho?</a:t>
            </a:r>
            <a:endParaRPr lang="vi-VN" sz="3400">
              <a:solidFill>
                <a:schemeClr val="tx1"/>
              </a:solidFill>
            </a:endParaRPr>
          </a:p>
        </p:txBody>
      </p:sp>
      <p:pic>
        <p:nvPicPr>
          <p:cNvPr id="8" name="Picture 7">
            <a:extLst>
              <a:ext uri="{FF2B5EF4-FFF2-40B4-BE49-F238E27FC236}">
                <a16:creationId xmlns:a16="http://schemas.microsoft.com/office/drawing/2014/main" xmlns="" id="{7E6579F5-2A7D-7429-8ABB-1BFB6C06AB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56301" y="2275891"/>
            <a:ext cx="557525" cy="603349"/>
          </a:xfrm>
          <a:prstGeom prst="rect">
            <a:avLst/>
          </a:prstGeom>
        </p:spPr>
      </p:pic>
      <p:pic>
        <p:nvPicPr>
          <p:cNvPr id="9" name="Picture 8">
            <a:extLst>
              <a:ext uri="{FF2B5EF4-FFF2-40B4-BE49-F238E27FC236}">
                <a16:creationId xmlns:a16="http://schemas.microsoft.com/office/drawing/2014/main" xmlns="" id="{F010614A-4706-EA13-820F-38D60ED947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79627" y="3096867"/>
            <a:ext cx="557525" cy="603349"/>
          </a:xfrm>
          <a:prstGeom prst="rect">
            <a:avLst/>
          </a:prstGeom>
        </p:spPr>
      </p:pic>
    </p:spTree>
    <p:extLst>
      <p:ext uri="{BB962C8B-B14F-4D97-AF65-F5344CB8AC3E}">
        <p14:creationId xmlns:p14="http://schemas.microsoft.com/office/powerpoint/2010/main" val="3954687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anim calcmode="lin" valueType="num">
                                      <p:cBhvr>
                                        <p:cTn id="8" dur="10" fill="hold"/>
                                        <p:tgtEl>
                                          <p:spTgt spid="4"/>
                                        </p:tgtEl>
                                        <p:attrNameLst>
                                          <p:attrName>ppt_x</p:attrName>
                                        </p:attrNameLst>
                                      </p:cBhvr>
                                      <p:tavLst>
                                        <p:tav tm="0">
                                          <p:val>
                                            <p:strVal val="#ppt_x"/>
                                          </p:val>
                                        </p:tav>
                                        <p:tav tm="100000">
                                          <p:val>
                                            <p:strVal val="#ppt_x"/>
                                          </p:val>
                                        </p:tav>
                                      </p:tavLst>
                                    </p:anim>
                                    <p:anim calcmode="lin" valueType="num">
                                      <p:cBhvr>
                                        <p:cTn id="9" dur="1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
                                        <p:tgtEl>
                                          <p:spTgt spid="4"/>
                                        </p:tgtEl>
                                      </p:cBhvr>
                                    </p:animEffect>
                                    <p:set>
                                      <p:cBhvr>
                                        <p:cTn id="14" dur="1" fill="hold">
                                          <p:stCondLst>
                                            <p:cond delay="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342"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xmlns=""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xmlns=""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xmlns=""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xmlns=""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xmlns=""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xmlns=""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xmlns=""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xmlns=""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xmlns="" id="{B24523E6-FD46-4533-AEED-8AD9A43515D6}"/>
              </a:ext>
            </a:extLst>
          </p:cNvPr>
          <p:cNvSpPr txBox="1"/>
          <p:nvPr/>
        </p:nvSpPr>
        <p:spPr>
          <a:xfrm>
            <a:off x="3792268" y="473104"/>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03</a:t>
            </a:r>
          </a:p>
        </p:txBody>
      </p:sp>
      <p:sp>
        <p:nvSpPr>
          <p:cNvPr id="23" name="文本框 22">
            <a:extLst>
              <a:ext uri="{FF2B5EF4-FFF2-40B4-BE49-F238E27FC236}">
                <a16:creationId xmlns:a16="http://schemas.microsoft.com/office/drawing/2014/main" xmlns="" id="{C66EE0D9-25A5-470D-96A5-757A24C030B7}"/>
              </a:ext>
            </a:extLst>
          </p:cNvPr>
          <p:cNvSpPr txBox="1">
            <a:spLocks noChangeArrowheads="1"/>
          </p:cNvSpPr>
          <p:nvPr/>
        </p:nvSpPr>
        <p:spPr bwMode="auto">
          <a:xfrm>
            <a:off x="871553" y="1814869"/>
            <a:ext cx="8087512" cy="1323439"/>
          </a:xfrm>
          <a:prstGeom prst="rect">
            <a:avLst/>
          </a:prstGeom>
          <a:noFill/>
          <a:ln>
            <a:noFill/>
          </a:ln>
        </p:spPr>
        <p:txBody>
          <a:bodyPr wrap="square">
            <a:spAutoFit/>
          </a:bodyPr>
          <a:lstStyle>
            <a:defPPr>
              <a:defRPr lang="en-US"/>
            </a:defPPr>
            <a:lvl1pPr algn="ctr">
              <a:defRPr sz="3200">
                <a:ln w="9525">
                  <a:noFill/>
                </a:ln>
                <a:solidFill>
                  <a:schemeClr val="accent2"/>
                </a:solidFill>
                <a:effectLst>
                  <a:outerShdw blurRad="50800" dist="38100" dir="2700000" algn="tl" rotWithShape="0">
                    <a:schemeClr val="bg1">
                      <a:lumMod val="85000"/>
                      <a:alpha val="40000"/>
                    </a:schemeClr>
                  </a:outerShdw>
                </a:effectLst>
                <a:latin typeface="方正少儿简体" panose="03000509000000000000" pitchFamily="65" charset="-122"/>
                <a:ea typeface="方正少儿简体" panose="03000509000000000000" pitchFamily="65" charset="-122"/>
              </a:defRPr>
            </a:lvl1pPr>
            <a:lvl2pPr marL="742950" indent="-285750"/>
          </a:lstStyle>
          <a:p>
            <a:r>
              <a:rPr lang="en-US" altLang="zh-CN" sz="4000" b="1" dirty="0">
                <a:solidFill>
                  <a:schemeClr val="accent3">
                    <a:lumMod val="10000"/>
                  </a:schemeClr>
                </a:solidFill>
                <a:latin typeface="Comic Sans MS" panose="030F0702030302020204" pitchFamily="66" charset="0"/>
                <a:ea typeface="+mn-ea"/>
                <a:cs typeface="+mn-ea"/>
                <a:sym typeface="+mn-lt"/>
              </a:rPr>
              <a:t>Listen and repeat. </a:t>
            </a:r>
          </a:p>
          <a:p>
            <a:r>
              <a:rPr lang="en-US" altLang="zh-CN" sz="4000" b="1" dirty="0">
                <a:solidFill>
                  <a:schemeClr val="accent3">
                    <a:lumMod val="10000"/>
                  </a:schemeClr>
                </a:solidFill>
                <a:latin typeface="Comic Sans MS" panose="030F0702030302020204" pitchFamily="66" charset="0"/>
                <a:ea typeface="+mn-ea"/>
                <a:cs typeface="+mn-ea"/>
                <a:sym typeface="+mn-lt"/>
              </a:rPr>
              <a:t>Pay attention to the intonation.</a:t>
            </a:r>
            <a:endParaRPr lang="zh-CN" altLang="en-US" sz="4000" b="1" dirty="0">
              <a:solidFill>
                <a:schemeClr val="accent3">
                  <a:lumMod val="10000"/>
                </a:schemeClr>
              </a:solidFill>
              <a:latin typeface="Comic Sans MS" panose="030F0702030302020204" pitchFamily="66" charset="0"/>
              <a:ea typeface="+mn-ea"/>
              <a:cs typeface="+mn-ea"/>
              <a:sym typeface="+mn-lt"/>
            </a:endParaRPr>
          </a:p>
        </p:txBody>
      </p:sp>
      <p:pic>
        <p:nvPicPr>
          <p:cNvPr id="26" name="图片 25">
            <a:extLst>
              <a:ext uri="{FF2B5EF4-FFF2-40B4-BE49-F238E27FC236}">
                <a16:creationId xmlns:a16="http://schemas.microsoft.com/office/drawing/2014/main" xmlns=""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xmlns=""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xmlns=""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xmlns=""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xmlns=""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1795311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05F901-75C5-4255-8EA9-732BC833BF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814" y="193757"/>
            <a:ext cx="1946177" cy="567635"/>
          </a:xfrm>
          <a:prstGeom prst="rect">
            <a:avLst/>
          </a:prstGeom>
        </p:spPr>
      </p:pic>
      <p:pic>
        <p:nvPicPr>
          <p:cNvPr id="8" name="图片 7">
            <a:extLst>
              <a:ext uri="{FF2B5EF4-FFF2-40B4-BE49-F238E27FC236}">
                <a16:creationId xmlns:a16="http://schemas.microsoft.com/office/drawing/2014/main" xmlns="" id="{06CD15A1-A8E4-4307-AE87-351E6EF4A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0313" y="221271"/>
            <a:ext cx="1805772" cy="512606"/>
          </a:xfrm>
          <a:prstGeom prst="rect">
            <a:avLst/>
          </a:prstGeom>
        </p:spPr>
      </p:pic>
      <p:sp>
        <p:nvSpPr>
          <p:cNvPr id="219" name="Freeform 12">
            <a:extLst>
              <a:ext uri="{FF2B5EF4-FFF2-40B4-BE49-F238E27FC236}">
                <a16:creationId xmlns:a16="http://schemas.microsoft.com/office/drawing/2014/main" xmlns="" id="{58490BCE-0EF4-45A4-93C0-3A06FD674325}"/>
              </a:ext>
            </a:extLst>
          </p:cNvPr>
          <p:cNvSpPr>
            <a:spLocks/>
          </p:cNvSpPr>
          <p:nvPr/>
        </p:nvSpPr>
        <p:spPr bwMode="auto">
          <a:xfrm>
            <a:off x="0" y="1204905"/>
            <a:ext cx="9144000" cy="3539757"/>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221" name="文本框 3">
            <a:extLst>
              <a:ext uri="{FF2B5EF4-FFF2-40B4-BE49-F238E27FC236}">
                <a16:creationId xmlns:a16="http://schemas.microsoft.com/office/drawing/2014/main" xmlns="" id="{3D208798-73C5-498A-98AA-6A39C34E1B65}"/>
              </a:ext>
            </a:extLst>
          </p:cNvPr>
          <p:cNvSpPr txBox="1"/>
          <p:nvPr/>
        </p:nvSpPr>
        <p:spPr>
          <a:xfrm>
            <a:off x="1136391" y="398839"/>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Read the question aloud.</a:t>
            </a:r>
            <a:endParaRPr lang="zh-CN" altLang="en-US" sz="3600" b="1" dirty="0">
              <a:latin typeface="Comic Sans MS" panose="030F0702030302020204" pitchFamily="66" charset="0"/>
              <a:ea typeface="+mn-ea"/>
              <a:cs typeface="+mn-ea"/>
              <a:sym typeface="+mn-lt"/>
            </a:endParaRPr>
          </a:p>
        </p:txBody>
      </p:sp>
      <p:sp>
        <p:nvSpPr>
          <p:cNvPr id="254" name="文本框 3">
            <a:extLst>
              <a:ext uri="{FF2B5EF4-FFF2-40B4-BE49-F238E27FC236}">
                <a16:creationId xmlns:a16="http://schemas.microsoft.com/office/drawing/2014/main" xmlns="" id="{3D208798-73C5-498A-98AA-6A39C34E1B65}"/>
              </a:ext>
            </a:extLst>
          </p:cNvPr>
          <p:cNvSpPr txBox="1"/>
          <p:nvPr/>
        </p:nvSpPr>
        <p:spPr>
          <a:xfrm>
            <a:off x="1115494" y="4576"/>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focus on the falling tune at the end.</a:t>
            </a:r>
            <a:endParaRPr lang="zh-CN" altLang="en-US" sz="3600" b="1" dirty="0">
              <a:latin typeface="Comic Sans MS" panose="030F0702030302020204" pitchFamily="66" charset="0"/>
              <a:ea typeface="+mn-ea"/>
              <a:cs typeface="+mn-ea"/>
              <a:sym typeface="+mn-lt"/>
            </a:endParaRPr>
          </a:p>
        </p:txBody>
      </p:sp>
      <p:sp>
        <p:nvSpPr>
          <p:cNvPr id="255" name="文本框 3">
            <a:extLst>
              <a:ext uri="{FF2B5EF4-FFF2-40B4-BE49-F238E27FC236}">
                <a16:creationId xmlns:a16="http://schemas.microsoft.com/office/drawing/2014/main" xmlns="" id="{3D208798-73C5-498A-98AA-6A39C34E1B65}"/>
              </a:ext>
            </a:extLst>
          </p:cNvPr>
          <p:cNvSpPr txBox="1"/>
          <p:nvPr/>
        </p:nvSpPr>
        <p:spPr>
          <a:xfrm>
            <a:off x="1333466" y="144896"/>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repeat.</a:t>
            </a:r>
            <a:endParaRPr lang="zh-CN" altLang="en-US" sz="3600" b="1" dirty="0">
              <a:latin typeface="Comic Sans MS" panose="030F0702030302020204" pitchFamily="66" charset="0"/>
              <a:ea typeface="+mn-ea"/>
              <a:cs typeface="+mn-ea"/>
              <a:sym typeface="+mn-lt"/>
            </a:endParaRPr>
          </a:p>
        </p:txBody>
      </p:sp>
      <p:sp>
        <p:nvSpPr>
          <p:cNvPr id="256" name="文本框 3">
            <a:extLst>
              <a:ext uri="{FF2B5EF4-FFF2-40B4-BE49-F238E27FC236}">
                <a16:creationId xmlns:a16="http://schemas.microsoft.com/office/drawing/2014/main" xmlns="" id="{3D208798-73C5-498A-98AA-6A39C34E1B65}"/>
              </a:ext>
            </a:extLst>
          </p:cNvPr>
          <p:cNvSpPr txBox="1"/>
          <p:nvPr/>
        </p:nvSpPr>
        <p:spPr>
          <a:xfrm>
            <a:off x="1224480" y="34134"/>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Work in pairs and read the questions.</a:t>
            </a:r>
            <a:endParaRPr lang="zh-CN" altLang="en-US" sz="3600" b="1" dirty="0">
              <a:latin typeface="Comic Sans MS" panose="030F0702030302020204" pitchFamily="66" charset="0"/>
              <a:ea typeface="+mn-ea"/>
              <a:cs typeface="+mn-ea"/>
              <a:sym typeface="+mn-lt"/>
            </a:endParaRPr>
          </a:p>
        </p:txBody>
      </p:sp>
      <p:pic>
        <p:nvPicPr>
          <p:cNvPr id="3" name="Track 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216" y="700302"/>
            <a:ext cx="769428" cy="769428"/>
          </a:xfrm>
          <a:prstGeom prst="rect">
            <a:avLst/>
          </a:prstGeom>
        </p:spPr>
      </p:pic>
      <p:sp>
        <p:nvSpPr>
          <p:cNvPr id="4" name="Rectangle 3">
            <a:extLst>
              <a:ext uri="{FF2B5EF4-FFF2-40B4-BE49-F238E27FC236}">
                <a16:creationId xmlns:a16="http://schemas.microsoft.com/office/drawing/2014/main" xmlns="" id="{76F8F5EE-BED5-0D02-E49A-DD686DEED7B5}"/>
              </a:ext>
            </a:extLst>
          </p:cNvPr>
          <p:cNvSpPr/>
          <p:nvPr/>
        </p:nvSpPr>
        <p:spPr>
          <a:xfrm>
            <a:off x="288745" y="1516198"/>
            <a:ext cx="8783336" cy="2971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000" b="1" i="0" u="none" strike="noStrike" baseline="0" dirty="0">
                <a:solidFill>
                  <a:schemeClr val="tx1"/>
                </a:solidFill>
                <a:latin typeface="Comic Sans MS" panose="030F0702030302020204" pitchFamily="66" charset="0"/>
              </a:rPr>
              <a:t>1. </a:t>
            </a:r>
            <a:r>
              <a:rPr lang="en-GB" sz="3000" b="0" i="0" u="none" strike="noStrike" baseline="0" dirty="0">
                <a:solidFill>
                  <a:schemeClr val="tx1"/>
                </a:solidFill>
                <a:latin typeface="Comic Sans MS" panose="030F0702030302020204" pitchFamily="66" charset="0"/>
              </a:rPr>
              <a:t>What do you think of Hoan Kiem Lake?</a:t>
            </a:r>
          </a:p>
          <a:p>
            <a:pPr algn="l"/>
            <a:r>
              <a:rPr lang="en-GB" sz="3000" b="1" i="0" u="none" strike="noStrike" baseline="0" dirty="0">
                <a:solidFill>
                  <a:schemeClr val="tx1"/>
                </a:solidFill>
                <a:latin typeface="Comic Sans MS" panose="030F0702030302020204" pitchFamily="66" charset="0"/>
              </a:rPr>
              <a:t>2. </a:t>
            </a:r>
            <a:r>
              <a:rPr lang="en-GB" sz="3000" b="0" i="0" u="none" strike="noStrike" baseline="0" dirty="0">
                <a:solidFill>
                  <a:schemeClr val="tx1"/>
                </a:solidFill>
                <a:latin typeface="Comic Sans MS" panose="030F0702030302020204" pitchFamily="66" charset="0"/>
              </a:rPr>
              <a:t>What do you think of London?</a:t>
            </a:r>
          </a:p>
          <a:p>
            <a:pPr algn="l"/>
            <a:r>
              <a:rPr lang="en-GB" sz="3000" b="1" i="0" u="none" strike="noStrike" baseline="0" dirty="0">
                <a:solidFill>
                  <a:schemeClr val="tx1"/>
                </a:solidFill>
                <a:latin typeface="Comic Sans MS" panose="030F0702030302020204" pitchFamily="66" charset="0"/>
              </a:rPr>
              <a:t>3. </a:t>
            </a:r>
            <a:r>
              <a:rPr lang="en-GB" sz="3000" b="0" i="0" u="none" strike="noStrike" baseline="0" dirty="0">
                <a:solidFill>
                  <a:schemeClr val="tx1"/>
                </a:solidFill>
                <a:latin typeface="Comic Sans MS" panose="030F0702030302020204" pitchFamily="66" charset="0"/>
              </a:rPr>
              <a:t>How far is it from Hue to Da Nang?</a:t>
            </a:r>
          </a:p>
          <a:p>
            <a:pPr algn="l"/>
            <a:r>
              <a:rPr lang="en-GB" sz="3000" b="1" i="0" u="none" strike="noStrike" baseline="0" dirty="0">
                <a:solidFill>
                  <a:schemeClr val="tx1"/>
                </a:solidFill>
                <a:latin typeface="Comic Sans MS" panose="030F0702030302020204" pitchFamily="66" charset="0"/>
              </a:rPr>
              <a:t>4. </a:t>
            </a:r>
            <a:r>
              <a:rPr lang="en-GB" sz="3000" b="0" i="0" u="none" strike="noStrike" baseline="0" dirty="0">
                <a:solidFill>
                  <a:schemeClr val="tx1"/>
                </a:solidFill>
                <a:latin typeface="Comic Sans MS" panose="030F0702030302020204" pitchFamily="66" charset="0"/>
              </a:rPr>
              <a:t>How far is it from London to Manchester?</a:t>
            </a:r>
            <a:endParaRPr lang="vi-VN" sz="3000" dirty="0">
              <a:solidFill>
                <a:schemeClr val="tx1"/>
              </a:solidFill>
            </a:endParaRPr>
          </a:p>
        </p:txBody>
      </p:sp>
      <p:pic>
        <p:nvPicPr>
          <p:cNvPr id="222" name="Picture 221"/>
          <p:cNvPicPr>
            <a:picLocks noChangeAspect="1"/>
          </p:cNvPicPr>
          <p:nvPr/>
        </p:nvPicPr>
        <p:blipFill>
          <a:blip r:embed="rId8">
            <a:clrChange>
              <a:clrFrom>
                <a:srgbClr val="FFFFFF"/>
              </a:clrFrom>
              <a:clrTo>
                <a:srgbClr val="FFFFFF">
                  <a:alpha val="0"/>
                </a:srgbClr>
              </a:clrTo>
            </a:clrChange>
          </a:blip>
          <a:stretch>
            <a:fillRect/>
          </a:stretch>
        </p:blipFill>
        <p:spPr>
          <a:xfrm>
            <a:off x="7855271" y="1999871"/>
            <a:ext cx="450966" cy="632759"/>
          </a:xfrm>
          <a:prstGeom prst="rect">
            <a:avLst/>
          </a:prstGeom>
        </p:spPr>
      </p:pic>
      <p:pic>
        <p:nvPicPr>
          <p:cNvPr id="223" name="Picture 222"/>
          <p:cNvPicPr>
            <a:picLocks noChangeAspect="1"/>
          </p:cNvPicPr>
          <p:nvPr/>
        </p:nvPicPr>
        <p:blipFill>
          <a:blip r:embed="rId8">
            <a:clrChange>
              <a:clrFrom>
                <a:srgbClr val="FFFFFF"/>
              </a:clrFrom>
              <a:clrTo>
                <a:srgbClr val="FFFFFF">
                  <a:alpha val="0"/>
                </a:srgbClr>
              </a:clrTo>
            </a:clrChange>
          </a:blip>
          <a:stretch>
            <a:fillRect/>
          </a:stretch>
        </p:blipFill>
        <p:spPr>
          <a:xfrm>
            <a:off x="6471098" y="2478518"/>
            <a:ext cx="450966" cy="632759"/>
          </a:xfrm>
          <a:prstGeom prst="rect">
            <a:avLst/>
          </a:prstGeom>
        </p:spPr>
      </p:pic>
      <p:pic>
        <p:nvPicPr>
          <p:cNvPr id="252" name="Picture 251"/>
          <p:cNvPicPr>
            <a:picLocks noChangeAspect="1"/>
          </p:cNvPicPr>
          <p:nvPr/>
        </p:nvPicPr>
        <p:blipFill>
          <a:blip r:embed="rId8">
            <a:clrChange>
              <a:clrFrom>
                <a:srgbClr val="FFFFFF"/>
              </a:clrFrom>
              <a:clrTo>
                <a:srgbClr val="FFFFFF">
                  <a:alpha val="0"/>
                </a:srgbClr>
              </a:clrTo>
            </a:clrChange>
          </a:blip>
          <a:stretch>
            <a:fillRect/>
          </a:stretch>
        </p:blipFill>
        <p:spPr>
          <a:xfrm>
            <a:off x="7302013" y="2939927"/>
            <a:ext cx="450966" cy="632759"/>
          </a:xfrm>
          <a:prstGeom prst="rect">
            <a:avLst/>
          </a:prstGeom>
        </p:spPr>
      </p:pic>
      <p:pic>
        <p:nvPicPr>
          <p:cNvPr id="253" name="Picture 252"/>
          <p:cNvPicPr>
            <a:picLocks noChangeAspect="1"/>
          </p:cNvPicPr>
          <p:nvPr/>
        </p:nvPicPr>
        <p:blipFill>
          <a:blip r:embed="rId8">
            <a:clrChange>
              <a:clrFrom>
                <a:srgbClr val="FFFFFF"/>
              </a:clrFrom>
              <a:clrTo>
                <a:srgbClr val="FFFFFF">
                  <a:alpha val="0"/>
                </a:srgbClr>
              </a:clrTo>
            </a:clrChange>
          </a:blip>
          <a:stretch>
            <a:fillRect/>
          </a:stretch>
        </p:blipFill>
        <p:spPr>
          <a:xfrm>
            <a:off x="8452689" y="3348131"/>
            <a:ext cx="450966" cy="632759"/>
          </a:xfrm>
          <a:prstGeom prst="rect">
            <a:avLst/>
          </a:prstGeom>
        </p:spPr>
      </p:pic>
    </p:spTree>
    <p:extLst>
      <p:ext uri="{BB962C8B-B14F-4D97-AF65-F5344CB8AC3E}">
        <p14:creationId xmlns:p14="http://schemas.microsoft.com/office/powerpoint/2010/main" val="802231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barn(inVertical)">
                                      <p:cBhvr>
                                        <p:cTn id="7" dur="1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10"/>
                                        <p:tgtEl>
                                          <p:spTgt spid="221"/>
                                        </p:tgtEl>
                                        <p:attrNameLst>
                                          <p:attrName>ppt_w</p:attrName>
                                        </p:attrNameLst>
                                      </p:cBhvr>
                                      <p:tavLst>
                                        <p:tav tm="0">
                                          <p:val>
                                            <p:strVal val="ppt_w"/>
                                          </p:val>
                                        </p:tav>
                                        <p:tav tm="100000">
                                          <p:val>
                                            <p:fltVal val="0"/>
                                          </p:val>
                                        </p:tav>
                                      </p:tavLst>
                                    </p:anim>
                                    <p:anim calcmode="lin" valueType="num">
                                      <p:cBhvr>
                                        <p:cTn id="12" dur="10"/>
                                        <p:tgtEl>
                                          <p:spTgt spid="221"/>
                                        </p:tgtEl>
                                        <p:attrNameLst>
                                          <p:attrName>ppt_h</p:attrName>
                                        </p:attrNameLst>
                                      </p:cBhvr>
                                      <p:tavLst>
                                        <p:tav tm="0">
                                          <p:val>
                                            <p:strVal val="ppt_h"/>
                                          </p:val>
                                        </p:tav>
                                        <p:tav tm="100000">
                                          <p:val>
                                            <p:fltVal val="0"/>
                                          </p:val>
                                        </p:tav>
                                      </p:tavLst>
                                    </p:anim>
                                    <p:animEffect transition="out" filter="fade">
                                      <p:cBhvr>
                                        <p:cTn id="13" dur="10"/>
                                        <p:tgtEl>
                                          <p:spTgt spid="221"/>
                                        </p:tgtEl>
                                      </p:cBhvr>
                                    </p:animEffect>
                                    <p:set>
                                      <p:cBhvr>
                                        <p:cTn id="14" dur="1" fill="hold">
                                          <p:stCondLst>
                                            <p:cond delay="9"/>
                                          </p:stCondLst>
                                        </p:cTn>
                                        <p:tgtEl>
                                          <p:spTgt spid="221"/>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barn(inVertical)">
                                      <p:cBhvr>
                                        <p:cTn id="17" dur="10"/>
                                        <p:tgtEl>
                                          <p:spTgt spid="222"/>
                                        </p:tgtEl>
                                      </p:cBhvr>
                                    </p:animEffect>
                                  </p:childTnLst>
                                </p:cTn>
                              </p:par>
                              <p:par>
                                <p:cTn id="18" presetID="16" presetClass="entr" presetSubtype="21" fill="hold" nodeType="withEffect">
                                  <p:stCondLst>
                                    <p:cond delay="0"/>
                                  </p:stCondLst>
                                  <p:childTnLst>
                                    <p:set>
                                      <p:cBhvr>
                                        <p:cTn id="19" dur="1" fill="hold">
                                          <p:stCondLst>
                                            <p:cond delay="0"/>
                                          </p:stCondLst>
                                        </p:cTn>
                                        <p:tgtEl>
                                          <p:spTgt spid="223"/>
                                        </p:tgtEl>
                                        <p:attrNameLst>
                                          <p:attrName>style.visibility</p:attrName>
                                        </p:attrNameLst>
                                      </p:cBhvr>
                                      <p:to>
                                        <p:strVal val="visible"/>
                                      </p:to>
                                    </p:set>
                                    <p:animEffect transition="in" filter="barn(inVertical)">
                                      <p:cBhvr>
                                        <p:cTn id="20" dur="10"/>
                                        <p:tgtEl>
                                          <p:spTgt spid="223"/>
                                        </p:tgtEl>
                                      </p:cBhvr>
                                    </p:animEffect>
                                  </p:childTnLst>
                                </p:cTn>
                              </p:par>
                              <p:par>
                                <p:cTn id="21" presetID="16" presetClass="entr" presetSubtype="21" fill="hold" nodeType="with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barn(inVertical)">
                                      <p:cBhvr>
                                        <p:cTn id="23" dur="10"/>
                                        <p:tgtEl>
                                          <p:spTgt spid="252"/>
                                        </p:tgtEl>
                                      </p:cBhvr>
                                    </p:animEffect>
                                  </p:childTnLst>
                                </p:cTn>
                              </p:par>
                              <p:par>
                                <p:cTn id="24" presetID="16" presetClass="entr" presetSubtype="21" fill="hold" nodeType="withEffect">
                                  <p:stCondLst>
                                    <p:cond delay="0"/>
                                  </p:stCondLst>
                                  <p:childTnLst>
                                    <p:set>
                                      <p:cBhvr>
                                        <p:cTn id="25" dur="1" fill="hold">
                                          <p:stCondLst>
                                            <p:cond delay="0"/>
                                          </p:stCondLst>
                                        </p:cTn>
                                        <p:tgtEl>
                                          <p:spTgt spid="253"/>
                                        </p:tgtEl>
                                        <p:attrNameLst>
                                          <p:attrName>style.visibility</p:attrName>
                                        </p:attrNameLst>
                                      </p:cBhvr>
                                      <p:to>
                                        <p:strVal val="visible"/>
                                      </p:to>
                                    </p:set>
                                    <p:animEffect transition="in" filter="barn(inVertical)">
                                      <p:cBhvr>
                                        <p:cTn id="26" dur="10"/>
                                        <p:tgtEl>
                                          <p:spTgt spid="25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barn(inVertical)">
                                      <p:cBhvr>
                                        <p:cTn id="31" dur="10"/>
                                        <p:tgtEl>
                                          <p:spTgt spid="25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10"/>
                                        <p:tgtEl>
                                          <p:spTgt spid="254"/>
                                        </p:tgtEl>
                                        <p:attrNameLst>
                                          <p:attrName>ppt_w</p:attrName>
                                        </p:attrNameLst>
                                      </p:cBhvr>
                                      <p:tavLst>
                                        <p:tav tm="0">
                                          <p:val>
                                            <p:strVal val="ppt_w"/>
                                          </p:val>
                                        </p:tav>
                                        <p:tav tm="100000">
                                          <p:val>
                                            <p:fltVal val="0"/>
                                          </p:val>
                                        </p:tav>
                                      </p:tavLst>
                                    </p:anim>
                                    <p:anim calcmode="lin" valueType="num">
                                      <p:cBhvr>
                                        <p:cTn id="36" dur="10"/>
                                        <p:tgtEl>
                                          <p:spTgt spid="254"/>
                                        </p:tgtEl>
                                        <p:attrNameLst>
                                          <p:attrName>ppt_h</p:attrName>
                                        </p:attrNameLst>
                                      </p:cBhvr>
                                      <p:tavLst>
                                        <p:tav tm="0">
                                          <p:val>
                                            <p:strVal val="ppt_h"/>
                                          </p:val>
                                        </p:tav>
                                        <p:tav tm="100000">
                                          <p:val>
                                            <p:fltVal val="0"/>
                                          </p:val>
                                        </p:tav>
                                      </p:tavLst>
                                    </p:anim>
                                    <p:animEffect transition="out" filter="fade">
                                      <p:cBhvr>
                                        <p:cTn id="37" dur="10"/>
                                        <p:tgtEl>
                                          <p:spTgt spid="254"/>
                                        </p:tgtEl>
                                      </p:cBhvr>
                                    </p:animEffect>
                                    <p:set>
                                      <p:cBhvr>
                                        <p:cTn id="38" dur="1" fill="hold">
                                          <p:stCondLst>
                                            <p:cond delay="9"/>
                                          </p:stCondLst>
                                        </p:cTn>
                                        <p:tgtEl>
                                          <p:spTgt spid="25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5"/>
                                        </p:tgtEl>
                                        <p:attrNameLst>
                                          <p:attrName>style.visibility</p:attrName>
                                        </p:attrNameLst>
                                      </p:cBhvr>
                                      <p:to>
                                        <p:strVal val="visible"/>
                                      </p:to>
                                    </p:set>
                                    <p:animEffect transition="in" filter="barn(inVertical)">
                                      <p:cBhvr>
                                        <p:cTn id="43" dur="10"/>
                                        <p:tgtEl>
                                          <p:spTgt spid="2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10"/>
                                        <p:tgtEl>
                                          <p:spTgt spid="255"/>
                                        </p:tgtEl>
                                        <p:attrNameLst>
                                          <p:attrName>ppt_w</p:attrName>
                                        </p:attrNameLst>
                                      </p:cBhvr>
                                      <p:tavLst>
                                        <p:tav tm="0">
                                          <p:val>
                                            <p:strVal val="ppt_w"/>
                                          </p:val>
                                        </p:tav>
                                        <p:tav tm="100000">
                                          <p:val>
                                            <p:fltVal val="0"/>
                                          </p:val>
                                        </p:tav>
                                      </p:tavLst>
                                    </p:anim>
                                    <p:anim calcmode="lin" valueType="num">
                                      <p:cBhvr>
                                        <p:cTn id="48" dur="10"/>
                                        <p:tgtEl>
                                          <p:spTgt spid="255"/>
                                        </p:tgtEl>
                                        <p:attrNameLst>
                                          <p:attrName>ppt_h</p:attrName>
                                        </p:attrNameLst>
                                      </p:cBhvr>
                                      <p:tavLst>
                                        <p:tav tm="0">
                                          <p:val>
                                            <p:strVal val="ppt_h"/>
                                          </p:val>
                                        </p:tav>
                                        <p:tav tm="100000">
                                          <p:val>
                                            <p:fltVal val="0"/>
                                          </p:val>
                                        </p:tav>
                                      </p:tavLst>
                                    </p:anim>
                                    <p:animEffect transition="out" filter="fade">
                                      <p:cBhvr>
                                        <p:cTn id="49" dur="10"/>
                                        <p:tgtEl>
                                          <p:spTgt spid="255"/>
                                        </p:tgtEl>
                                      </p:cBhvr>
                                    </p:animEffect>
                                    <p:set>
                                      <p:cBhvr>
                                        <p:cTn id="50" dur="1" fill="hold">
                                          <p:stCondLst>
                                            <p:cond delay="9"/>
                                          </p:stCondLst>
                                        </p:cTn>
                                        <p:tgtEl>
                                          <p:spTgt spid="25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6"/>
                                        </p:tgtEl>
                                        <p:attrNameLst>
                                          <p:attrName>style.visibility</p:attrName>
                                        </p:attrNameLst>
                                      </p:cBhvr>
                                      <p:to>
                                        <p:strVal val="visible"/>
                                      </p:to>
                                    </p:set>
                                    <p:animEffect transition="in" filter="barn(inVertical)">
                                      <p:cBhvr>
                                        <p:cTn id="55" dur="1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0280" fill="hold"/>
                                        <p:tgtEl>
                                          <p:spTgt spid="3"/>
                                        </p:tgtEl>
                                      </p:cBhvr>
                                    </p:cmd>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221" grpId="0"/>
      <p:bldP spid="221" grpId="1"/>
      <p:bldP spid="254" grpId="0"/>
      <p:bldP spid="254" grpId="1"/>
      <p:bldP spid="255" grpId="0"/>
      <p:bldP spid="255" grpId="1"/>
      <p:bldP spid="25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ppt"/>
</p:tagLst>
</file>

<file path=ppt/theme/theme1.xml><?xml version="1.0" encoding="utf-8"?>
<a:theme xmlns:a="http://schemas.openxmlformats.org/drawingml/2006/main" name="www.freeppt7.com">
  <a:themeElements>
    <a:clrScheme name="Office 主题​​">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rhhwq1z5">
      <a:majorFont>
        <a:latin typeface="微软雅黑"/>
        <a:ea typeface="仓耳青禾体-谷力 W05"/>
        <a:cs typeface=""/>
      </a:majorFont>
      <a:minorFont>
        <a:latin typeface="微软雅黑"/>
        <a:ea typeface="仓耳青禾体-谷力 W0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hhwq1z5">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1</Template>
  <TotalTime>1385</TotalTime>
  <Words>727</Words>
  <Application>Microsoft Office PowerPoint</Application>
  <PresentationFormat>On-screen Show (16:9)</PresentationFormat>
  <Paragraphs>109</Paragraphs>
  <Slides>22</Slides>
  <Notes>11</Notes>
  <HiddenSlides>0</HiddenSlides>
  <MMClips>12</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dc:title>
  <dc:creator>第一PPT</dc:creator>
  <cp:keywords>www.1ppt.com</cp:keywords>
  <dc:description>www.1ppt.com</dc:description>
  <cp:lastModifiedBy>21AK22</cp:lastModifiedBy>
  <cp:revision>54</cp:revision>
  <dcterms:created xsi:type="dcterms:W3CDTF">2017-07-14T06:33:42Z</dcterms:created>
  <dcterms:modified xsi:type="dcterms:W3CDTF">2025-04-29T23:26:38Z</dcterms:modified>
</cp:coreProperties>
</file>