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7" r:id="rId5"/>
  </p:sldMasterIdLst>
  <p:notesMasterIdLst>
    <p:notesMasterId r:id="rId7"/>
  </p:notesMasterIdLst>
  <p:sldIdLst>
    <p:sldId id="284" r:id="rId6"/>
    <p:sldId id="285" r:id="rId8"/>
    <p:sldId id="259" r:id="rId9"/>
    <p:sldId id="266" r:id="rId10"/>
    <p:sldId id="267" r:id="rId11"/>
    <p:sldId id="268" r:id="rId12"/>
    <p:sldId id="269" r:id="rId13"/>
    <p:sldId id="260" r:id="rId14"/>
    <p:sldId id="261" r:id="rId15"/>
    <p:sldId id="262" r:id="rId16"/>
    <p:sldId id="263" r:id="rId17"/>
    <p:sldId id="264" r:id="rId18"/>
    <p:sldId id="265" r:id="rId19"/>
    <p:sldId id="270" r:id="rId20"/>
    <p:sldId id="271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76" y="-102"/>
      </p:cViewPr>
      <p:guideLst>
        <p:guide orient="horz" pos="216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0" y="1122416"/>
            <a:ext cx="6858179" cy="238771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30" y="3602206"/>
            <a:ext cx="6858179" cy="165583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5" y="1709818"/>
            <a:ext cx="7886906" cy="285287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905" y="4589677"/>
            <a:ext cx="7886906" cy="15002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66" y="1825710"/>
            <a:ext cx="3886302" cy="43515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270" y="1825710"/>
            <a:ext cx="3886302" cy="43515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8" y="365143"/>
            <a:ext cx="7886906" cy="13256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58" y="1681242"/>
            <a:ext cx="3868441" cy="8239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58" y="2505192"/>
            <a:ext cx="3868441" cy="36847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272" y="1681242"/>
            <a:ext cx="3887492" cy="8239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272" y="2505192"/>
            <a:ext cx="3887492" cy="36847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535618" y="6428818"/>
            <a:ext cx="58144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8" y="457222"/>
            <a:ext cx="2949255" cy="16002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493" y="987471"/>
            <a:ext cx="4629271" cy="48738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58" y="2057496"/>
            <a:ext cx="2949255" cy="381176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8" y="457222"/>
            <a:ext cx="2949255" cy="16002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93" y="987471"/>
            <a:ext cx="4629271" cy="48738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58" y="2057496"/>
            <a:ext cx="2949255" cy="381176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45" y="365141"/>
            <a:ext cx="1971727" cy="581210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67" y="365141"/>
            <a:ext cx="5800876" cy="581210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67" y="365143"/>
            <a:ext cx="7886906" cy="132562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67" y="1825710"/>
            <a:ext cx="7886906" cy="435154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67" y="6356646"/>
            <a:ext cx="2057454" cy="36514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030" y="6356646"/>
            <a:ext cx="3086180" cy="36514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119" y="6356646"/>
            <a:ext cx="2057454" cy="36514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6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2413338"/>
            <a:ext cx="739140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Chơi gần nguồn điện hở, thả diều dưới đường dây điện, cắm phích cắm vào ổ điện,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có đường dây điện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rơi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mặt đất,... là những tình huống có thể dẫn đến tai nạn điện giật. Tai nạn điện giật để lại những hậu quả nặng nề: tổn thương cơ thể, ngừng hô hấp,...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59999"/>
            <a:ext cx="6248400" cy="145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5600"/>
            <a:ext cx="6934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2362200"/>
            <a:ext cx="701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 biến áp, không chọc que vào ổ điện, tránh xa chỗ dây điện bị đứt để phòng, tránh tai nạn điện giật.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37757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240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0" y="1676400"/>
            <a:ext cx="6962372" cy="27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4800600"/>
            <a:ext cx="52908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1/ Minh ơi, đừng làm vậy nguy hiểm đấy!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5439059"/>
            <a:ext cx="54616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2/ Minh ơi, bạn hãy nhờ người lớn lấy giúp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5943600"/>
            <a:ext cx="440563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3/ Minh ơi, cẩn thận điện giật nhé!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0335" y="4493260"/>
            <a:ext cx="681926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Em thực hiện phòng, tránh bị điện giật để đảm bảo an toàn cho bản thân và người khác.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98245" y="2117090"/>
            <a:ext cx="6685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thực hiện được một số cách đơn giản và phù hợp để phòng, tránh bị điện giật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56" y="3124200"/>
            <a:ext cx="595202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7302"/>
            <a:ext cx="9144239" cy="5143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66203" y="4240766"/>
            <a:ext cx="2378035" cy="18268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203" y="723975"/>
            <a:ext cx="2442328" cy="1992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599" y="3656132"/>
            <a:ext cx="1954174" cy="242807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2822">
            <a:off x="-187084" y="845710"/>
            <a:ext cx="2697540" cy="1748955"/>
          </a:xfrm>
          <a:prstGeom prst="rect">
            <a:avLst/>
          </a:prstGeom>
        </p:spPr>
      </p:pic>
      <p:sp>
        <p:nvSpPr>
          <p:cNvPr id="16" name="MH_Number_1"/>
          <p:cNvSpPr/>
          <p:nvPr>
            <p:custDataLst>
              <p:tags r:id="rId6"/>
            </p:custDataLst>
          </p:nvPr>
        </p:nvSpPr>
        <p:spPr>
          <a:xfrm>
            <a:off x="737338" y="2496677"/>
            <a:ext cx="1519394" cy="1525752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105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138404" y="1525905"/>
            <a:ext cx="1250612" cy="108486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38680" y="2905125"/>
            <a:ext cx="6381115" cy="2493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4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28</a:t>
            </a:r>
            <a:endParaRPr lang="en-US" sz="54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54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Phòng chống điện giật</a:t>
            </a:r>
            <a:endParaRPr lang="en-US" sz="54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679344" y="1494341"/>
            <a:ext cx="3216981" cy="1222335"/>
            <a:chOff x="2802618" y="3136900"/>
            <a:chExt cx="6578600" cy="1018073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71737"/>
            <a:ext cx="4267200" cy="33194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3" y="2819400"/>
            <a:ext cx="2438400" cy="2362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1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2</a:t>
            </a: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3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4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19400"/>
            <a:ext cx="362902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19400"/>
            <a:ext cx="3143250" cy="2667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5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6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8" y="2362200"/>
            <a:ext cx="2880351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56338"/>
            <a:ext cx="3429000" cy="3130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7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8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62200"/>
            <a:ext cx="310515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362200"/>
            <a:ext cx="4297601" cy="35052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3105785"/>
            <a:ext cx="80524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học cách phòng, tránh điện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giật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bản thân.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086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2750"/>
            <a:ext cx="6781799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6025" y="1830238"/>
            <a:ext cx="2649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Em hãy kể thêm các tình huống có thể dẫn đến điện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WPS Slides</Application>
  <PresentationFormat>On-screen Show (4:3)</PresentationFormat>
  <Paragraphs>51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Segoe UI</vt:lpstr>
      <vt:lpstr>Times New Roman</vt:lpstr>
      <vt:lpstr>Times New Roman</vt:lpstr>
      <vt:lpstr>Arial-Rounded</vt:lpstr>
      <vt:lpstr>Segoe UI Symbol</vt:lpstr>
      <vt:lpstr>Microsoft YaHei</vt:lpstr>
      <vt:lpstr>Arial Unicode MS</vt:lpstr>
      <vt:lpstr>Calibri Light</vt:lpstr>
      <vt:lpstr>等线 Light</vt:lpstr>
      <vt:lpstr>等线</vt:lpstr>
      <vt:lpstr>Office Theme</vt:lpstr>
      <vt:lpstr>2_Office Theme</vt:lpstr>
      <vt:lpstr>第一PPT，www.1ppt.com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Nguyễn Minh Thư</cp:lastModifiedBy>
  <cp:revision>18</cp:revision>
  <dcterms:created xsi:type="dcterms:W3CDTF">2006-08-16T00:00:00Z</dcterms:created>
  <dcterms:modified xsi:type="dcterms:W3CDTF">2025-05-02T01:07:53Z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3F0B14ADC6AD4BD380055F7ABD5EA3FC_13</vt:lpwstr>
  </property>
</Properties>
</file>