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10" r:id="rId2"/>
    <p:sldId id="329" r:id="rId3"/>
    <p:sldId id="468" r:id="rId4"/>
    <p:sldId id="35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F0A6E9-82BF-4E69-BA60-7DAEB42A7D0C}">
          <p14:sldIdLst>
            <p14:sldId id="410"/>
            <p14:sldId id="329"/>
            <p14:sldId id="468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84EE4"/>
    <a:srgbClr val="F907D6"/>
    <a:srgbClr val="EA16CC"/>
    <a:srgbClr val="48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090" autoAdjust="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2 – PERIOD 4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2160900" y="490641"/>
            <a:ext cx="86998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Outdoor activities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7551" y="2933461"/>
            <a:ext cx="7060152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38F3B345-C4CD-43C3-BB57-7424F843D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6" action="ppaction://hlinksldjump"/>
            <a:extLst>
              <a:ext uri="{FF2B5EF4-FFF2-40B4-BE49-F238E27FC236}">
                <a16:creationId xmlns:a16="http://schemas.microsoft.com/office/drawing/2014/main" id="{8AA190AE-2092-458B-839B-ACFBABE8A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96" y="0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673" y="1971874"/>
            <a:ext cx="10520218" cy="35768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94885" y="482933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rgbClr val="FF0000"/>
                </a:solidFill>
                <a:effectLst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3854" y="483523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rgbClr val="FF0000"/>
                </a:solidFill>
                <a:effectLst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72529" y="482933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rgbClr val="FF0000"/>
                </a:solidFill>
                <a:effectLst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76210" y="4829335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rgbClr val="FF0000"/>
                </a:solidFill>
                <a:effectLst/>
              </a:rPr>
              <a:t>4</a:t>
            </a:r>
          </a:p>
        </p:txBody>
      </p:sp>
      <p:pic>
        <p:nvPicPr>
          <p:cNvPr id="4" name="Track 90">
            <a:hlinkClick r:id="" action="ppaction://media"/>
            <a:extLst>
              <a:ext uri="{FF2B5EF4-FFF2-40B4-BE49-F238E27FC236}">
                <a16:creationId xmlns:a16="http://schemas.microsoft.com/office/drawing/2014/main" id="{2A5D524F-038B-593C-80E3-F50999E4E0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42529" y="2102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0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47B56085-8D97-4D32-91F9-15B31B823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3" action="ppaction://hlinksldjump"/>
            <a:extLst>
              <a:ext uri="{FF2B5EF4-FFF2-40B4-BE49-F238E27FC236}">
                <a16:creationId xmlns:a16="http://schemas.microsoft.com/office/drawing/2014/main" id="{E51C5B42-C4CA-4465-8EE9-C73BFEDF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821" y="68486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906" y="802433"/>
            <a:ext cx="9747277" cy="5710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94893" y="3134379"/>
            <a:ext cx="11675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cycling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14304" y="3134379"/>
            <a:ext cx="9765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flying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9657" y="5900553"/>
            <a:ext cx="12107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skating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92296" y="5512279"/>
            <a:ext cx="6928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96593" y="5900553"/>
            <a:ext cx="13885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skipping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694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17534C34-5B90-43AE-AC18-6FE4D66FD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3" action="ppaction://hlinksldjump"/>
            <a:extLst>
              <a:ext uri="{FF2B5EF4-FFF2-40B4-BE49-F238E27FC236}">
                <a16:creationId xmlns:a16="http://schemas.microsoft.com/office/drawing/2014/main" id="{414FD3C1-5ACE-4541-B344-E0B6FB2A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050" y="49412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623" y="1528497"/>
            <a:ext cx="9993517" cy="452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18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18</Words>
  <Application>Microsoft Office PowerPoint</Application>
  <PresentationFormat>Widescreen</PresentationFormat>
  <Paragraphs>13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Amasis MT Pro Black</vt:lpstr>
      <vt:lpstr>Arial</vt:lpstr>
      <vt:lpstr>Calibri</vt:lpstr>
      <vt:lpstr>Calibri Light</vt:lpstr>
      <vt:lpstr>Comic Sans MS</vt:lpstr>
      <vt:lpstr>Sport Day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Lương Thành Trung</cp:lastModifiedBy>
  <cp:revision>151</cp:revision>
  <dcterms:created xsi:type="dcterms:W3CDTF">2022-01-25T11:05:41Z</dcterms:created>
  <dcterms:modified xsi:type="dcterms:W3CDTF">2025-05-04T13:34:57Z</dcterms:modified>
</cp:coreProperties>
</file>