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20" r:id="rId3"/>
    <p:sldMasterId id="2147483732" r:id="rId4"/>
  </p:sldMasterIdLst>
  <p:sldIdLst>
    <p:sldId id="525" r:id="rId5"/>
    <p:sldId id="441" r:id="rId6"/>
    <p:sldId id="312" r:id="rId7"/>
    <p:sldId id="534" r:id="rId8"/>
    <p:sldId id="516" r:id="rId9"/>
    <p:sldId id="548" r:id="rId10"/>
    <p:sldId id="551" r:id="rId11"/>
    <p:sldId id="552" r:id="rId12"/>
    <p:sldId id="553" r:id="rId13"/>
    <p:sldId id="560" r:id="rId14"/>
    <p:sldId id="528" r:id="rId15"/>
    <p:sldId id="260" r:id="rId16"/>
    <p:sldId id="529" r:id="rId17"/>
    <p:sldId id="555" r:id="rId18"/>
    <p:sldId id="55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9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2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46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086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0328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43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6329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7781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8502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1134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7389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8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5821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0692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4305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7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91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3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900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59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05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43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22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1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21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80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29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80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0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11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16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D70B8-FC0A-4AF6-BAC1-1391C063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37FF2-3D78-4EE1-8977-B5A35C245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3D3B5-2DFD-4AEC-B09A-F9EB86C8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29/04/2025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27E1C-1525-47CF-B942-6CAB3ED30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153F2-9563-4411-A1FF-110B0ED3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4275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DFCE-0F28-40DD-9109-220151595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80EE8-9F6C-4DD5-A7DB-932BE2742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F610C-5E2A-4341-8A3E-25E1CA593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29/04/2025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63BD5-7368-4256-8D2A-EAC27213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7C110-6472-4B67-996B-0B7D48F9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7045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6C3A-3FA5-4401-B660-BDD5EFE6A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51D0F-060F-4A09-A1FB-73FBDF89B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C041D-5A1F-4563-BE9F-8BD75AA9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29/04/2025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CFA13-421F-482E-B348-5384BE8E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53AC0-CEEF-4896-8726-B354648F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72382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6E3ED-3B7C-416E-A7EC-FBF6C453E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D59D0-B435-4D2F-8671-C79C7FA06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89D6A-3CBE-44D2-9170-50F9EEA25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D9501-5FF3-4500-A72D-1E26B5F6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29/04/2025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D4812-07C3-4899-A67D-4EE3925B4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76123-B5DB-43ED-9F4E-0F5F934C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37851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81565-EEF3-462B-AF28-FC832FFBB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BFA3A-7828-4877-A730-1D08EE028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1771E-F5A2-4A7D-A7AA-C03351186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1915CC-4227-42E8-A8DA-6CAE2208F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2A510-1D07-4D44-852A-2A1D390E5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A461E-B4C5-4EF3-8D80-D45A67C3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29/04/2025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8F4793-B73C-4D22-BD95-38B1E01F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9D0365-E148-4BD5-9027-52C5B2F1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02987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E90AE-AA0E-4F34-A863-5AC21865E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2B25DF-268E-43F9-B60E-26BEDAA0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29/04/2025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6B6FA-FC2C-4429-ADB3-30E8DB6A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72188-5E5A-495E-ABF7-B432C846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746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4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5160B6-EF4B-4EDB-B498-D580BE73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29/04/2025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FDBE2-3B5F-406F-B5B3-F8D72F65B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AF196-1D27-469E-8320-53D16B1BF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8834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DC21-5583-4ABB-9927-2EE1C1730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53728-24BD-4195-9311-9E4DB2742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5DBED7-C178-48E3-98A9-3819C3A0E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5F35A-082F-41E9-A23C-6D9CF790C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29/04/2025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697A7-C7C1-4C36-88E8-C4892B0A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DC0B7-22B8-42C5-8CB6-A3D78E8E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40430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C347-82F0-416B-B038-17E973654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5B87C-3026-459A-AB46-7B4321E9F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3565F-E874-4CF8-A40A-DD7052BD0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55B29-6C80-4346-AEAA-6FC54447C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29/04/2025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1876A-3256-42D4-89D7-456DF036C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9D945-B712-4343-9613-CB60192E7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3860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DCEF7-C03F-4794-A049-1001BADE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B2F93-F329-43B5-8CAD-6CAEB77E1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723FF-3306-4E81-9640-2D10E0FAC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29/04/2025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4B280-2FCE-4FAD-8A65-0126E791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37FF7-716D-498B-B5D2-3B132CB3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48601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69436-54D5-44B2-BD0B-0A4A5C1F7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D5C81A-C4C5-48BF-B9BA-DCAF7FB38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9E7CE-B039-49BD-9AF7-9701D7DAE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29/04/2025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42215-AB9B-4436-BB17-263A4C906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9EBD7-2C61-44EA-A95A-EC97F112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082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7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6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7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8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29/04/25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1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8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9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9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9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7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A10551-9FC3-435A-9A28-29604488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66B3D-3072-4C9F-B5CA-9BAB7C095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6B738-E067-4436-99C9-613C8B41E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3B309-4E81-4F78-AB1B-C8DE07A86866}" type="datetimeFigureOut">
              <a:rPr lang="vi-VN" smtClean="0"/>
              <a:t>29/04/2025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2C51E-7A59-480A-BA52-E3975A81E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8F1CD-FECE-41F9-8C4C-605C13E76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010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29622" y="2322129"/>
            <a:ext cx="553275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7DB6EF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DB6EF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Freeform 2">
            <a:extLst>
              <a:ext uri="{FF2B5EF4-FFF2-40B4-BE49-F238E27FC236}">
                <a16:creationId xmlns:a16="http://schemas.microsoft.com/office/drawing/2014/main" id="{487C76D4-FAAB-4C80-B261-DB734334294E}"/>
              </a:ext>
            </a:extLst>
          </p:cNvPr>
          <p:cNvSpPr/>
          <p:nvPr/>
        </p:nvSpPr>
        <p:spPr>
          <a:xfrm>
            <a:off x="-224310" y="5340096"/>
            <a:ext cx="6454194" cy="1517904"/>
          </a:xfrm>
          <a:custGeom>
            <a:avLst/>
            <a:gdLst/>
            <a:ahLst/>
            <a:cxnLst/>
            <a:rect l="l" t="t" r="r" b="b"/>
            <a:pathLst>
              <a:path w="7315200" h="1517904">
                <a:moveTo>
                  <a:pt x="0" y="0"/>
                </a:moveTo>
                <a:lnTo>
                  <a:pt x="7315200" y="0"/>
                </a:lnTo>
                <a:lnTo>
                  <a:pt x="7315200" y="1517904"/>
                </a:lnTo>
                <a:lnTo>
                  <a:pt x="0" y="15179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9" name="Freeform 2">
            <a:extLst>
              <a:ext uri="{FF2B5EF4-FFF2-40B4-BE49-F238E27FC236}">
                <a16:creationId xmlns:a16="http://schemas.microsoft.com/office/drawing/2014/main" id="{A75447E1-4E6A-4061-834F-D4D409FD691A}"/>
              </a:ext>
            </a:extLst>
          </p:cNvPr>
          <p:cNvSpPr/>
          <p:nvPr/>
        </p:nvSpPr>
        <p:spPr>
          <a:xfrm>
            <a:off x="5777785" y="5309797"/>
            <a:ext cx="6655610" cy="1517904"/>
          </a:xfrm>
          <a:custGeom>
            <a:avLst/>
            <a:gdLst/>
            <a:ahLst/>
            <a:cxnLst/>
            <a:rect l="l" t="t" r="r" b="b"/>
            <a:pathLst>
              <a:path w="7315200" h="1517904">
                <a:moveTo>
                  <a:pt x="0" y="0"/>
                </a:moveTo>
                <a:lnTo>
                  <a:pt x="7315200" y="0"/>
                </a:lnTo>
                <a:lnTo>
                  <a:pt x="7315200" y="1517904"/>
                </a:lnTo>
                <a:lnTo>
                  <a:pt x="0" y="15179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0" name="Freeform 4">
            <a:extLst>
              <a:ext uri="{FF2B5EF4-FFF2-40B4-BE49-F238E27FC236}">
                <a16:creationId xmlns:a16="http://schemas.microsoft.com/office/drawing/2014/main" id="{D46C7DEF-5B27-4593-AC9C-05F781177F53}"/>
              </a:ext>
            </a:extLst>
          </p:cNvPr>
          <p:cNvSpPr/>
          <p:nvPr/>
        </p:nvSpPr>
        <p:spPr>
          <a:xfrm>
            <a:off x="260189" y="148548"/>
            <a:ext cx="1722436" cy="908092"/>
          </a:xfrm>
          <a:custGeom>
            <a:avLst/>
            <a:gdLst/>
            <a:ahLst/>
            <a:cxnLst/>
            <a:rect l="l" t="t" r="r" b="b"/>
            <a:pathLst>
              <a:path w="6975829" h="3609992">
                <a:moveTo>
                  <a:pt x="0" y="0"/>
                </a:moveTo>
                <a:lnTo>
                  <a:pt x="6975829" y="0"/>
                </a:lnTo>
                <a:lnTo>
                  <a:pt x="6975829" y="3609992"/>
                </a:lnTo>
                <a:lnTo>
                  <a:pt x="0" y="36099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655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062120-3558-468A-A60E-2C8097901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42" y="485030"/>
            <a:ext cx="11937557" cy="60350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8FE598-0A8E-4D5E-B4CB-7709BBED8A56}"/>
              </a:ext>
            </a:extLst>
          </p:cNvPr>
          <p:cNvSpPr/>
          <p:nvPr/>
        </p:nvSpPr>
        <p:spPr>
          <a:xfrm>
            <a:off x="4264447" y="81496"/>
            <a:ext cx="32925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Khúc ca hè về</a:t>
            </a:r>
            <a:endParaRPr kumimoji="0" lang="en-US" sz="2400" b="1" i="0" u="none" strike="noStrike" kern="1200" cap="none" spc="0" normalizeH="0" baseline="0" noProof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6928BB-37C9-4A79-B724-A5798270C06A}"/>
              </a:ext>
            </a:extLst>
          </p:cNvPr>
          <p:cNvSpPr/>
          <p:nvPr/>
        </p:nvSpPr>
        <p:spPr>
          <a:xfrm>
            <a:off x="7969191" y="274071"/>
            <a:ext cx="329250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1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Nhạc và lời: Bích Liễu</a:t>
            </a:r>
            <a:endParaRPr kumimoji="0" lang="en-US" sz="1600" b="0" i="1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2EA6B-715D-4B68-B9B9-0CA5C297C851}"/>
              </a:ext>
            </a:extLst>
          </p:cNvPr>
          <p:cNvSpPr txBox="1"/>
          <p:nvPr/>
        </p:nvSpPr>
        <p:spPr>
          <a:xfrm>
            <a:off x="1433992" y="3616500"/>
            <a:ext cx="100979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phượng.                                     Mùa          hè           mang          theo             niềm       vui               bao       ước         mơ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9F16C7-75B4-4845-BB3A-39CF7BFE10E1}"/>
              </a:ext>
            </a:extLst>
          </p:cNvPr>
          <p:cNvSpPr txBox="1"/>
          <p:nvPr/>
        </p:nvSpPr>
        <p:spPr>
          <a:xfrm>
            <a:off x="2939972" y="2942571"/>
            <a:ext cx="102743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Mùa           hè             lại                  đến                bùi        ngùi              trong         cánh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86C523-A8D7-415D-8220-D56B060E9412}"/>
              </a:ext>
            </a:extLst>
          </p:cNvPr>
          <p:cNvSpPr txBox="1"/>
          <p:nvPr/>
        </p:nvSpPr>
        <p:spPr>
          <a:xfrm>
            <a:off x="1214826" y="5044463"/>
            <a:ext cx="106246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về.                   Tạm     biệt       thầy      cô    bạn        bè     nét      chữ       thân       thương.                    La             la         la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195415-9DB8-4B1F-8654-093A7AE9199A}"/>
              </a:ext>
            </a:extLst>
          </p:cNvPr>
          <p:cNvSpPr txBox="1"/>
          <p:nvPr/>
        </p:nvSpPr>
        <p:spPr>
          <a:xfrm>
            <a:off x="1117175" y="4307876"/>
            <a:ext cx="123509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xa.                                               Hè          về            lưu                 luyến             chia        tay                hè          về           hè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F9618-D557-40AA-9CFB-F26CD80169EB}"/>
              </a:ext>
            </a:extLst>
          </p:cNvPr>
          <p:cNvSpPr txBox="1"/>
          <p:nvPr/>
        </p:nvSpPr>
        <p:spPr>
          <a:xfrm>
            <a:off x="3269109" y="3112464"/>
            <a:ext cx="97856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(</a:t>
            </a: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             la              la)                   la                  hè          về                 cho         em ước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5C9EF7-5111-4A3C-A563-4E24F0C42196}"/>
              </a:ext>
            </a:extLst>
          </p:cNvPr>
          <p:cNvSpPr txBox="1"/>
          <p:nvPr/>
        </p:nvSpPr>
        <p:spPr>
          <a:xfrm>
            <a:off x="1474088" y="3782553"/>
            <a:ext cx="10717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mơ.                                        La          la           la              la               hè       mang          nỗi       nhớ      bâng 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B05664-7FB3-4B5B-8333-7268EA6764D4}"/>
              </a:ext>
            </a:extLst>
          </p:cNvPr>
          <p:cNvSpPr txBox="1"/>
          <p:nvPr/>
        </p:nvSpPr>
        <p:spPr>
          <a:xfrm>
            <a:off x="1137037" y="6483911"/>
            <a:ext cx="97506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mới.                         Em        yêu       mùa             hè,          hè          về         thỏa           lòng       ước        mong.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4344C-1C82-4C4A-ACEF-B78F6F206094}"/>
              </a:ext>
            </a:extLst>
          </p:cNvPr>
          <p:cNvSpPr txBox="1"/>
          <p:nvPr/>
        </p:nvSpPr>
        <p:spPr>
          <a:xfrm>
            <a:off x="1117175" y="5706828"/>
            <a:ext cx="125517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…khuâng.                                 La           la            la                            la                   hè        về                 em       thêm     tuổi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E78B6-0FBE-4C00-854F-C3AB2B0DB343}"/>
              </a:ext>
            </a:extLst>
          </p:cNvPr>
          <p:cNvSpPr txBox="1"/>
          <p:nvPr/>
        </p:nvSpPr>
        <p:spPr>
          <a:xfrm>
            <a:off x="1915060" y="902397"/>
            <a:ext cx="102235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Hè       đến      cho               em         vui         chơi       mọi        nẻo          đường.                        Chiều       dần    tắt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5BA5FD-6F53-4F0F-B84E-7DF025FBBAB2}"/>
              </a:ext>
            </a:extLst>
          </p:cNvPr>
          <p:cNvSpPr txBox="1"/>
          <p:nvPr/>
        </p:nvSpPr>
        <p:spPr>
          <a:xfrm>
            <a:off x="1139792" y="1539296"/>
            <a:ext cx="105911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nắng   cánh           diều    bay       theo        em.                      Bên         lũy         tre             làng     sáo     nhịp      theo     tiếng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29E17D-80F0-421C-AE01-9E2FD943393B}"/>
              </a:ext>
            </a:extLst>
          </p:cNvPr>
          <p:cNvSpPr txBox="1"/>
          <p:nvPr/>
        </p:nvSpPr>
        <p:spPr>
          <a:xfrm>
            <a:off x="1232133" y="2219626"/>
            <a:ext cx="105911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đàn.                                  Hòa           chung        tiếng                hát           khúc        ca           hè             hè                      về.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FF1831-5C14-42B2-8F9B-FAF5DB4EEDAE}"/>
              </a:ext>
            </a:extLst>
          </p:cNvPr>
          <p:cNvSpPr txBox="1"/>
          <p:nvPr/>
        </p:nvSpPr>
        <p:spPr>
          <a:xfrm>
            <a:off x="1779857" y="929808"/>
            <a:ext cx="9752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</a:t>
            </a: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Màu     áo      tan             trường     tung        bay        khắp       phố          phường.                         Kỉ        niệm   đến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B47884-EE77-4702-95BF-DB4FD73F1677}"/>
              </a:ext>
            </a:extLst>
          </p:cNvPr>
          <p:cNvSpPr txBox="1"/>
          <p:nvPr/>
        </p:nvSpPr>
        <p:spPr>
          <a:xfrm>
            <a:off x="1160572" y="1565986"/>
            <a:ext cx="10800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      mãi           đọng   trong      tim         em.                    Nhặt       cánh       phượng      hồng     ép      vào       trang    sách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8D30EF-58CB-46C9-94EF-87B61CC4A230}"/>
              </a:ext>
            </a:extLst>
          </p:cNvPr>
          <p:cNvSpPr txBox="1"/>
          <p:nvPr/>
        </p:nvSpPr>
        <p:spPr>
          <a:xfrm>
            <a:off x="1296954" y="2314623"/>
            <a:ext cx="107179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nhỏ.                               Mùa            thi            trôi                   qua         tiếng         ve          gọi             hè                    về. </a:t>
            </a:r>
          </a:p>
        </p:txBody>
      </p:sp>
    </p:spTree>
    <p:extLst>
      <p:ext uri="{BB962C8B-B14F-4D97-AF65-F5344CB8AC3E}">
        <p14:creationId xmlns:p14="http://schemas.microsoft.com/office/powerpoint/2010/main" val="684751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4">
            <a:extLst>
              <a:ext uri="{FF2B5EF4-FFF2-40B4-BE49-F238E27FC236}">
                <a16:creationId xmlns:a16="http://schemas.microsoft.com/office/drawing/2014/main" id="{4263D4F6-F474-44FD-95D2-3818291CD29A}"/>
              </a:ext>
            </a:extLst>
          </p:cNvPr>
          <p:cNvSpPr/>
          <p:nvPr/>
        </p:nvSpPr>
        <p:spPr>
          <a:xfrm>
            <a:off x="213644" y="161909"/>
            <a:ext cx="2008262" cy="1247296"/>
          </a:xfrm>
          <a:custGeom>
            <a:avLst/>
            <a:gdLst/>
            <a:ahLst/>
            <a:cxnLst/>
            <a:rect l="l" t="t" r="r" b="b"/>
            <a:pathLst>
              <a:path w="6975829" h="3609992">
                <a:moveTo>
                  <a:pt x="0" y="0"/>
                </a:moveTo>
                <a:lnTo>
                  <a:pt x="6975829" y="0"/>
                </a:lnTo>
                <a:lnTo>
                  <a:pt x="6975829" y="3609992"/>
                </a:lnTo>
                <a:lnTo>
                  <a:pt x="0" y="36099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440E83-4124-4884-9BE8-2D1B3B247109}"/>
              </a:ext>
            </a:extLst>
          </p:cNvPr>
          <p:cNvSpPr txBox="1"/>
          <p:nvPr/>
        </p:nvSpPr>
        <p:spPr>
          <a:xfrm>
            <a:off x="2409914" y="2098604"/>
            <a:ext cx="5310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 cụ thể hiện giai điệu: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18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4266E9-E403-47ED-8DDC-ED9E220A9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37" y="2438268"/>
            <a:ext cx="9816781" cy="10708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EE0A1F-C6C9-4E26-B05D-6639138DD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2254" y="3574010"/>
            <a:ext cx="2812905" cy="2919263"/>
          </a:xfrm>
          <a:prstGeom prst="rect">
            <a:avLst/>
          </a:prstGeom>
        </p:spPr>
      </p:pic>
      <p:sp>
        <p:nvSpPr>
          <p:cNvPr id="11" name="Freeform 4">
            <a:extLst>
              <a:ext uri="{FF2B5EF4-FFF2-40B4-BE49-F238E27FC236}">
                <a16:creationId xmlns:a16="http://schemas.microsoft.com/office/drawing/2014/main" id="{0E648067-CB92-4FCF-986C-2076FB82F56B}"/>
              </a:ext>
            </a:extLst>
          </p:cNvPr>
          <p:cNvSpPr/>
          <p:nvPr/>
        </p:nvSpPr>
        <p:spPr>
          <a:xfrm>
            <a:off x="855243" y="106753"/>
            <a:ext cx="2742536" cy="987108"/>
          </a:xfrm>
          <a:custGeom>
            <a:avLst/>
            <a:gdLst/>
            <a:ahLst/>
            <a:cxnLst/>
            <a:rect l="l" t="t" r="r" b="b"/>
            <a:pathLst>
              <a:path w="6975829" h="3609992">
                <a:moveTo>
                  <a:pt x="0" y="0"/>
                </a:moveTo>
                <a:lnTo>
                  <a:pt x="6975829" y="0"/>
                </a:lnTo>
                <a:lnTo>
                  <a:pt x="6975829" y="3609992"/>
                </a:lnTo>
                <a:lnTo>
                  <a:pt x="0" y="36099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8429C0-D0DC-49C7-BD5A-19646A7416C4}"/>
              </a:ext>
            </a:extLst>
          </p:cNvPr>
          <p:cNvSpPr txBox="1"/>
          <p:nvPr/>
        </p:nvSpPr>
        <p:spPr>
          <a:xfrm>
            <a:off x="662473" y="884820"/>
            <a:ext cx="8202773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3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Ri-</a:t>
            </a:r>
            <a:r>
              <a:rPr kumimoji="0" lang="vi-VN" sz="2400" b="1" i="0" u="none" strike="noStrike" kern="1200" cap="none" spc="-3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coóc-đơ</a:t>
            </a: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51E463-9A18-4983-A76A-DCDD4DEA7E22}"/>
              </a:ext>
            </a:extLst>
          </p:cNvPr>
          <p:cNvSpPr txBox="1"/>
          <p:nvPr/>
        </p:nvSpPr>
        <p:spPr>
          <a:xfrm>
            <a:off x="1121353" y="1464402"/>
            <a:ext cx="8202773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-3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luyện tập</a:t>
            </a: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gn">
            <a:hlinkClick r:id="" action="ppaction://media"/>
            <a:extLst>
              <a:ext uri="{FF2B5EF4-FFF2-40B4-BE49-F238E27FC236}">
                <a16:creationId xmlns:a16="http://schemas.microsoft.com/office/drawing/2014/main" id="{1A2CF4E2-5D16-4696-9366-A7684B46C3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82041" y="4178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886260-839A-4B04-A864-86A624161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99" y="1906762"/>
            <a:ext cx="9579623" cy="14380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E1DDB8-5D83-40E6-80B5-1F0D07CECF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13" b="93515" l="3687" r="90323">
                        <a14:foregroundMark x1="49770" y1="8532" x2="76959" y2="9215"/>
                        <a14:foregroundMark x1="66359" y1="76109" x2="25806" y2="75427"/>
                        <a14:foregroundMark x1="25806" y1="75427" x2="66820" y2="79863"/>
                        <a14:foregroundMark x1="9217" y1="79181" x2="15207" y2="77133"/>
                        <a14:foregroundMark x1="19355" y1="84642" x2="19355" y2="77474"/>
                        <a14:foregroundMark x1="14286" y1="82253" x2="15668" y2="78498"/>
                        <a14:foregroundMark x1="10138" y1="76451" x2="4147" y2="85666"/>
                        <a14:foregroundMark x1="49770" y1="38567" x2="56221" y2="44369"/>
                        <a14:foregroundMark x1="71889" y1="39249" x2="69124" y2="41297"/>
                        <a14:foregroundMark x1="82028" y1="77474" x2="71889" y2="51877"/>
                        <a14:foregroundMark x1="82028" y1="78498" x2="90323" y2="65188"/>
                        <a14:foregroundMark x1="56221" y1="4778" x2="70046" y2="3413"/>
                        <a14:foregroundMark x1="30415" y1="88396" x2="76959" y2="935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8811" y="3813515"/>
            <a:ext cx="1989444" cy="26862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BBD765-5C52-4437-8325-3EFB437B5013}"/>
              </a:ext>
            </a:extLst>
          </p:cNvPr>
          <p:cNvSpPr txBox="1"/>
          <p:nvPr/>
        </p:nvSpPr>
        <p:spPr>
          <a:xfrm>
            <a:off x="855242" y="858522"/>
            <a:ext cx="8202773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-3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Kèn phím:</a:t>
            </a: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kpg">
            <a:hlinkClick r:id="" action="ppaction://media"/>
            <a:extLst>
              <a:ext uri="{FF2B5EF4-FFF2-40B4-BE49-F238E27FC236}">
                <a16:creationId xmlns:a16="http://schemas.microsoft.com/office/drawing/2014/main" id="{CD8835E3-3AE8-4505-8359-DD5CF5A7D3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0664" y="40409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5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7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88D50C0-0400-43EF-88AA-D5E40E27E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13" b="93515" l="3687" r="90323">
                        <a14:foregroundMark x1="49770" y1="8532" x2="76959" y2="9215"/>
                        <a14:foregroundMark x1="66359" y1="76109" x2="25806" y2="75427"/>
                        <a14:foregroundMark x1="25806" y1="75427" x2="66820" y2="79863"/>
                        <a14:foregroundMark x1="9217" y1="79181" x2="15207" y2="77133"/>
                        <a14:foregroundMark x1="19355" y1="84642" x2="19355" y2="77474"/>
                        <a14:foregroundMark x1="14286" y1="82253" x2="15668" y2="78498"/>
                        <a14:foregroundMark x1="10138" y1="76451" x2="4147" y2="85666"/>
                        <a14:foregroundMark x1="49770" y1="38567" x2="56221" y2="44369"/>
                        <a14:foregroundMark x1="71889" y1="39249" x2="69124" y2="41297"/>
                        <a14:foregroundMark x1="82028" y1="77474" x2="71889" y2="51877"/>
                        <a14:foregroundMark x1="82028" y1="78498" x2="90323" y2="65188"/>
                        <a14:foregroundMark x1="56221" y1="4778" x2="70046" y2="3413"/>
                        <a14:foregroundMark x1="30415" y1="88396" x2="76959" y2="935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8811" y="3813515"/>
            <a:ext cx="1989444" cy="26862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458D47-8749-44D5-A9F2-184F4BA859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597" y="998620"/>
            <a:ext cx="9823497" cy="1723810"/>
          </a:xfrm>
          <a:prstGeom prst="rect">
            <a:avLst/>
          </a:prstGeom>
        </p:spPr>
      </p:pic>
      <p:pic>
        <p:nvPicPr>
          <p:cNvPr id="4" name="bnbn">
            <a:hlinkClick r:id="" action="ppaction://media"/>
            <a:extLst>
              <a:ext uri="{FF2B5EF4-FFF2-40B4-BE49-F238E27FC236}">
                <a16:creationId xmlns:a16="http://schemas.microsoft.com/office/drawing/2014/main" id="{ABA62F76-748D-46FF-9EB5-549BC546FB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6518" y="41328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4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2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26921" y="777835"/>
            <a:ext cx="1810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9" name="Freeform 4">
            <a:extLst>
              <a:ext uri="{FF2B5EF4-FFF2-40B4-BE49-F238E27FC236}">
                <a16:creationId xmlns:a16="http://schemas.microsoft.com/office/drawing/2014/main" id="{AD240D8F-40D2-4CF0-8461-4DDA0C68DBDE}"/>
              </a:ext>
            </a:extLst>
          </p:cNvPr>
          <p:cNvSpPr/>
          <p:nvPr/>
        </p:nvSpPr>
        <p:spPr>
          <a:xfrm>
            <a:off x="260189" y="148548"/>
            <a:ext cx="1722436" cy="908092"/>
          </a:xfrm>
          <a:custGeom>
            <a:avLst/>
            <a:gdLst/>
            <a:ahLst/>
            <a:cxnLst/>
            <a:rect l="l" t="t" r="r" b="b"/>
            <a:pathLst>
              <a:path w="6975829" h="3609992">
                <a:moveTo>
                  <a:pt x="0" y="0"/>
                </a:moveTo>
                <a:lnTo>
                  <a:pt x="6975829" y="0"/>
                </a:lnTo>
                <a:lnTo>
                  <a:pt x="6975829" y="3609992"/>
                </a:lnTo>
                <a:lnTo>
                  <a:pt x="0" y="36099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EFC699-F75F-47F9-8DD0-AEA1DCB8000B}"/>
              </a:ext>
            </a:extLst>
          </p:cNvPr>
          <p:cNvSpPr txBox="1"/>
          <p:nvPr/>
        </p:nvSpPr>
        <p:spPr>
          <a:xfrm>
            <a:off x="1599727" y="152207"/>
            <a:ext cx="6864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8: Khúc ca hè về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F3BD56-6981-40C9-8D59-67E567D4846C}"/>
              </a:ext>
            </a:extLst>
          </p:cNvPr>
          <p:cNvSpPr txBox="1"/>
          <p:nvPr/>
        </p:nvSpPr>
        <p:spPr>
          <a:xfrm>
            <a:off x="2905056" y="1430893"/>
            <a:ext cx="6768268" cy="768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Ôn bài hát: Khúc ca hè về </a:t>
            </a: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Nhạc cụ: Nhạc cụ thể hiện tiết tấu và nhạc cụ thể hiện giai điệu 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64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7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26921" y="777835"/>
            <a:ext cx="1810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9" name="Freeform 4">
            <a:extLst>
              <a:ext uri="{FF2B5EF4-FFF2-40B4-BE49-F238E27FC236}">
                <a16:creationId xmlns:a16="http://schemas.microsoft.com/office/drawing/2014/main" id="{AD240D8F-40D2-4CF0-8461-4DDA0C68DBDE}"/>
              </a:ext>
            </a:extLst>
          </p:cNvPr>
          <p:cNvSpPr/>
          <p:nvPr/>
        </p:nvSpPr>
        <p:spPr>
          <a:xfrm>
            <a:off x="260189" y="148548"/>
            <a:ext cx="1722436" cy="908092"/>
          </a:xfrm>
          <a:custGeom>
            <a:avLst/>
            <a:gdLst/>
            <a:ahLst/>
            <a:cxnLst/>
            <a:rect l="l" t="t" r="r" b="b"/>
            <a:pathLst>
              <a:path w="6975829" h="3609992">
                <a:moveTo>
                  <a:pt x="0" y="0"/>
                </a:moveTo>
                <a:lnTo>
                  <a:pt x="6975829" y="0"/>
                </a:lnTo>
                <a:lnTo>
                  <a:pt x="6975829" y="3609992"/>
                </a:lnTo>
                <a:lnTo>
                  <a:pt x="0" y="36099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EFC699-F75F-47F9-8DD0-AEA1DCB8000B}"/>
              </a:ext>
            </a:extLst>
          </p:cNvPr>
          <p:cNvSpPr txBox="1"/>
          <p:nvPr/>
        </p:nvSpPr>
        <p:spPr>
          <a:xfrm>
            <a:off x="1599727" y="152207"/>
            <a:ext cx="6864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8: Khúc ca hè về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F3BD56-6981-40C9-8D59-67E567D4846C}"/>
              </a:ext>
            </a:extLst>
          </p:cNvPr>
          <p:cNvSpPr txBox="1"/>
          <p:nvPr/>
        </p:nvSpPr>
        <p:spPr>
          <a:xfrm>
            <a:off x="2905056" y="1430893"/>
            <a:ext cx="6768268" cy="768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Ôn bài hát: Khúc ca hè về </a:t>
            </a:r>
            <a:endParaRPr lang="vi-VN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Nhạc cụ: Nhạc cụ thể hiện tiết tấu và nhạc cụ thể hiện giai điệu </a:t>
            </a: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7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2D35E498-90CC-E9E8-1080-F8A723092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2787" y="745416"/>
            <a:ext cx="8221980" cy="163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 dung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8F0457-78F4-4831-B845-F4E7C4B4DAE4}"/>
              </a:ext>
            </a:extLst>
          </p:cNvPr>
          <p:cNvSpPr txBox="1"/>
          <p:nvPr/>
        </p:nvSpPr>
        <p:spPr>
          <a:xfrm>
            <a:off x="4595621" y="1695270"/>
            <a:ext cx="70274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bài hát: Khúc ca hè về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7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062120-3558-468A-A60E-2C8097901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42" y="485030"/>
            <a:ext cx="11937557" cy="60350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8FE598-0A8E-4D5E-B4CB-7709BBED8A56}"/>
              </a:ext>
            </a:extLst>
          </p:cNvPr>
          <p:cNvSpPr/>
          <p:nvPr/>
        </p:nvSpPr>
        <p:spPr>
          <a:xfrm>
            <a:off x="4000165" y="37400"/>
            <a:ext cx="32925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Khúc ca hè về</a:t>
            </a:r>
            <a:endParaRPr kumimoji="0" lang="en-US" sz="2400" b="1" i="0" strike="noStrike" kern="1200" cap="none" spc="0" normalizeH="0" baseline="0" noProof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6928BB-37C9-4A79-B724-A5798270C06A}"/>
              </a:ext>
            </a:extLst>
          </p:cNvPr>
          <p:cNvSpPr/>
          <p:nvPr/>
        </p:nvSpPr>
        <p:spPr>
          <a:xfrm>
            <a:off x="7969191" y="274071"/>
            <a:ext cx="329250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600" i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Nhạc và lời: Bích Liễu</a:t>
            </a:r>
            <a:endParaRPr kumimoji="0" lang="en-US" sz="1600" i="1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2EA6B-715D-4B68-B9B9-0CA5C297C851}"/>
              </a:ext>
            </a:extLst>
          </p:cNvPr>
          <p:cNvSpPr txBox="1"/>
          <p:nvPr/>
        </p:nvSpPr>
        <p:spPr>
          <a:xfrm>
            <a:off x="1433992" y="3616500"/>
            <a:ext cx="100979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>
                <a:solidFill>
                  <a:srgbClr val="0070C0"/>
                </a:solidFill>
                <a:latin typeface="+mj-lt"/>
              </a:rPr>
              <a:t>phượng.                                     Mùa          hè           mang          theo             niềm       vui               bao       ước         mơ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9F16C7-75B4-4845-BB3A-39CF7BFE10E1}"/>
              </a:ext>
            </a:extLst>
          </p:cNvPr>
          <p:cNvSpPr txBox="1"/>
          <p:nvPr/>
        </p:nvSpPr>
        <p:spPr>
          <a:xfrm>
            <a:off x="2939972" y="2942571"/>
            <a:ext cx="102743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>
                <a:solidFill>
                  <a:srgbClr val="0070C0"/>
                </a:solidFill>
                <a:latin typeface="+mj-lt"/>
              </a:rPr>
              <a:t>           Mùa           hè             lại                  đến                bùi        ngùi              trong         cánh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86C523-A8D7-415D-8220-D56B060E9412}"/>
              </a:ext>
            </a:extLst>
          </p:cNvPr>
          <p:cNvSpPr txBox="1"/>
          <p:nvPr/>
        </p:nvSpPr>
        <p:spPr>
          <a:xfrm>
            <a:off x="1214826" y="5044463"/>
            <a:ext cx="106246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>
                <a:solidFill>
                  <a:srgbClr val="0070C0"/>
                </a:solidFill>
                <a:latin typeface="+mj-lt"/>
              </a:rPr>
              <a:t>về.                   Tạm     biệt       thầy      cô    bạn        bè     nét      chữ       thân       thương.                    La             la         la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195415-9DB8-4B1F-8654-093A7AE9199A}"/>
              </a:ext>
            </a:extLst>
          </p:cNvPr>
          <p:cNvSpPr txBox="1"/>
          <p:nvPr/>
        </p:nvSpPr>
        <p:spPr>
          <a:xfrm>
            <a:off x="1117175" y="4307876"/>
            <a:ext cx="123509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>
                <a:solidFill>
                  <a:srgbClr val="0070C0"/>
                </a:solidFill>
                <a:latin typeface="+mj-lt"/>
              </a:rPr>
              <a:t>  xa.                                               Hè          về            lưu                 luyến             chia        tay                hè          về           hè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F9618-D557-40AA-9CFB-F26CD80169EB}"/>
              </a:ext>
            </a:extLst>
          </p:cNvPr>
          <p:cNvSpPr txBox="1"/>
          <p:nvPr/>
        </p:nvSpPr>
        <p:spPr>
          <a:xfrm>
            <a:off x="3269109" y="3112464"/>
            <a:ext cx="97856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>
                <a:solidFill>
                  <a:srgbClr val="0070C0"/>
                </a:solidFill>
                <a:latin typeface="+mj-lt"/>
              </a:rPr>
              <a:t>    (</a:t>
            </a:r>
            <a:r>
              <a:rPr lang="vi-VN" sz="1600">
                <a:solidFill>
                  <a:srgbClr val="0070C0"/>
                </a:solidFill>
                <a:latin typeface="+mj-lt"/>
              </a:rPr>
              <a:t>La             la              la)                   la                  hè          về                 cho         em ước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5C9EF7-5111-4A3C-A563-4E24F0C42196}"/>
              </a:ext>
            </a:extLst>
          </p:cNvPr>
          <p:cNvSpPr txBox="1"/>
          <p:nvPr/>
        </p:nvSpPr>
        <p:spPr>
          <a:xfrm>
            <a:off x="1474088" y="3782553"/>
            <a:ext cx="10717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>
                <a:solidFill>
                  <a:srgbClr val="0070C0"/>
                </a:solidFill>
                <a:latin typeface="+mj-lt"/>
              </a:rPr>
              <a:t>mơ.                                        La          la           la              la               hè       mang          nỗi       nhớ      bâng 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B05664-7FB3-4B5B-8333-7268EA6764D4}"/>
              </a:ext>
            </a:extLst>
          </p:cNvPr>
          <p:cNvSpPr txBox="1"/>
          <p:nvPr/>
        </p:nvSpPr>
        <p:spPr>
          <a:xfrm>
            <a:off x="1137037" y="6483911"/>
            <a:ext cx="97506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>
                <a:solidFill>
                  <a:srgbClr val="0070C0"/>
                </a:solidFill>
                <a:latin typeface="+mj-lt"/>
              </a:rPr>
              <a:t>mới.                         Em        yêu       mùa             hè,          hè          về         thỏa           lòng       ước        mong.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4344C-1C82-4C4A-ACEF-B78F6F206094}"/>
              </a:ext>
            </a:extLst>
          </p:cNvPr>
          <p:cNvSpPr txBox="1"/>
          <p:nvPr/>
        </p:nvSpPr>
        <p:spPr>
          <a:xfrm>
            <a:off x="1117175" y="5706828"/>
            <a:ext cx="125517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>
                <a:solidFill>
                  <a:srgbClr val="0070C0"/>
                </a:solidFill>
                <a:latin typeface="+mj-lt"/>
              </a:rPr>
              <a:t>…khuâng.                                 La           la            la                            la                   hè        về                 em       thêm     tuổi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E78B6-0FBE-4C00-854F-C3AB2B0DB343}"/>
              </a:ext>
            </a:extLst>
          </p:cNvPr>
          <p:cNvSpPr txBox="1"/>
          <p:nvPr/>
        </p:nvSpPr>
        <p:spPr>
          <a:xfrm>
            <a:off x="1915060" y="902397"/>
            <a:ext cx="102235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1600" b="1">
              <a:solidFill>
                <a:srgbClr val="0070C0"/>
              </a:solidFill>
              <a:latin typeface="+mj-lt"/>
            </a:endParaRPr>
          </a:p>
          <a:p>
            <a:r>
              <a:rPr lang="vi-VN" sz="1600">
                <a:solidFill>
                  <a:srgbClr val="0070C0"/>
                </a:solidFill>
                <a:latin typeface="+mj-lt"/>
              </a:rPr>
              <a:t>Hè       đến      cho               em         vui         chơi       mọi        nẻo          đường.                        Chiều       dần    tắt</a:t>
            </a:r>
          </a:p>
          <a:p>
            <a:r>
              <a:rPr lang="vi-VN" sz="1600">
                <a:solidFill>
                  <a:srgbClr val="0070C0"/>
                </a:solidFill>
                <a:latin typeface="+mj-lt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5BA5FD-6F53-4F0F-B84E-7DF025FBBAB2}"/>
              </a:ext>
            </a:extLst>
          </p:cNvPr>
          <p:cNvSpPr txBox="1"/>
          <p:nvPr/>
        </p:nvSpPr>
        <p:spPr>
          <a:xfrm>
            <a:off x="1139792" y="1539296"/>
            <a:ext cx="105911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1600" b="1">
              <a:solidFill>
                <a:srgbClr val="0070C0"/>
              </a:solidFill>
              <a:latin typeface="+mj-lt"/>
            </a:endParaRPr>
          </a:p>
          <a:p>
            <a:r>
              <a:rPr lang="vi-VN" sz="1600">
                <a:solidFill>
                  <a:srgbClr val="0070C0"/>
                </a:solidFill>
                <a:latin typeface="+mj-lt"/>
              </a:rPr>
              <a:t>nắng   cánh           diều    bay       theo        em.                      Bên         lũy         tre             làng     sáo     nhịp      theo     tiếng </a:t>
            </a:r>
          </a:p>
          <a:p>
            <a:endParaRPr lang="vi-VN" sz="16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29E17D-80F0-421C-AE01-9E2FD943393B}"/>
              </a:ext>
            </a:extLst>
          </p:cNvPr>
          <p:cNvSpPr txBox="1"/>
          <p:nvPr/>
        </p:nvSpPr>
        <p:spPr>
          <a:xfrm>
            <a:off x="1232133" y="2219626"/>
            <a:ext cx="105911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1600">
              <a:solidFill>
                <a:srgbClr val="0070C0"/>
              </a:solidFill>
              <a:latin typeface="+mj-lt"/>
            </a:endParaRPr>
          </a:p>
          <a:p>
            <a:r>
              <a:rPr lang="vi-VN" sz="1600">
                <a:solidFill>
                  <a:srgbClr val="0070C0"/>
                </a:solidFill>
                <a:latin typeface="+mj-lt"/>
              </a:rPr>
              <a:t>đàn.                                  Hòa           chung        tiếng                hát           khúc        ca           hè             hè                      về. </a:t>
            </a:r>
          </a:p>
          <a:p>
            <a:endParaRPr lang="vi-VN" sz="16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FF1831-5C14-42B2-8F9B-FAF5DB4EEDAE}"/>
              </a:ext>
            </a:extLst>
          </p:cNvPr>
          <p:cNvSpPr txBox="1"/>
          <p:nvPr/>
        </p:nvSpPr>
        <p:spPr>
          <a:xfrm>
            <a:off x="1779857" y="929808"/>
            <a:ext cx="9752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>
                <a:solidFill>
                  <a:srgbClr val="0070C0"/>
                </a:solidFill>
                <a:latin typeface="+mj-lt"/>
              </a:rPr>
              <a:t>   </a:t>
            </a:r>
            <a:r>
              <a:rPr lang="vi-VN" sz="1600">
                <a:solidFill>
                  <a:srgbClr val="0070C0"/>
                </a:solidFill>
                <a:latin typeface="+mj-lt"/>
              </a:rPr>
              <a:t>Màu     áo      tan             trường     tung        bay        khắp       phố          phường.                         Kỉ        niệm   đến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B47884-EE77-4702-95BF-DB4FD73F1677}"/>
              </a:ext>
            </a:extLst>
          </p:cNvPr>
          <p:cNvSpPr txBox="1"/>
          <p:nvPr/>
        </p:nvSpPr>
        <p:spPr>
          <a:xfrm>
            <a:off x="1160572" y="1565986"/>
            <a:ext cx="10800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>
                <a:solidFill>
                  <a:srgbClr val="0070C0"/>
                </a:solidFill>
                <a:latin typeface="+mj-lt"/>
              </a:rPr>
              <a:t>lớp      mãi           đọng   trong      tim         em.                    Nhặt       cánh       phượng      hồng     ép      vào       trang    sách</a:t>
            </a:r>
          </a:p>
          <a:p>
            <a:endParaRPr lang="vi-VN" sz="16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8D30EF-58CB-46C9-94EF-87B61CC4A230}"/>
              </a:ext>
            </a:extLst>
          </p:cNvPr>
          <p:cNvSpPr txBox="1"/>
          <p:nvPr/>
        </p:nvSpPr>
        <p:spPr>
          <a:xfrm>
            <a:off x="1296954" y="2314623"/>
            <a:ext cx="107179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>
                <a:solidFill>
                  <a:srgbClr val="0070C0"/>
                </a:solidFill>
                <a:latin typeface="+mj-lt"/>
              </a:rPr>
              <a:t>nhỏ.                               Mùa            thi            trôi                   qua         tiếng         ve          gọi             hè                    về. </a:t>
            </a:r>
          </a:p>
        </p:txBody>
      </p:sp>
      <p:pic>
        <p:nvPicPr>
          <p:cNvPr id="2" name="toan bai">
            <a:hlinkClick r:id="" action="ppaction://media"/>
            <a:extLst>
              <a:ext uri="{FF2B5EF4-FFF2-40B4-BE49-F238E27FC236}">
                <a16:creationId xmlns:a16="http://schemas.microsoft.com/office/drawing/2014/main" id="{25FC34AF-285A-4F84-8F8F-FA3325517B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652" y="7489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0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2B3D3D-ADED-4626-A4CA-6012EA7B9A78}"/>
              </a:ext>
            </a:extLst>
          </p:cNvPr>
          <p:cNvSpPr/>
          <p:nvPr/>
        </p:nvSpPr>
        <p:spPr>
          <a:xfrm>
            <a:off x="2002487" y="229149"/>
            <a:ext cx="7369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/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Lĩnh xướng – Hòa giọng</a:t>
            </a:r>
            <a:endParaRPr kumimoji="0" lang="en-US" sz="5400" b="1" i="0" u="none" strike="noStrike" kern="1200" cap="none" spc="0" normalizeH="0" baseline="0" noProof="0">
              <a:ln/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5CEB62-75C3-4DFC-90FE-D9FAF695AAB1}"/>
              </a:ext>
            </a:extLst>
          </p:cNvPr>
          <p:cNvSpPr txBox="1"/>
          <p:nvPr/>
        </p:nvSpPr>
        <p:spPr>
          <a:xfrm>
            <a:off x="929460" y="1516571"/>
            <a:ext cx="609467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Lĩnh xướng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Màu áo tan trường tung bay khắp phố phường.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Kỉ niệm đến lớp mãi động trong tim 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Nhặt cánh phượng hồng ép vào trang sách nhỏ.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Mùa thi trôi qua tiếng ve gọi hè về.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="1" u="sng">
                <a:solidFill>
                  <a:srgbClr val="FF0000"/>
                </a:solidFill>
                <a:latin typeface="Times New Roman" panose="02020603050405020304" pitchFamily="18" charset="0"/>
              </a:rPr>
              <a:t>Hòa giọng:</a:t>
            </a:r>
            <a:endParaRPr kumimoji="0" lang="vi-VN" sz="18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Mùa hè lại đến bùi ngùi trong cánh phượng.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Mùa hè mang theo niềm vui bao ước mơ xa.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Hè về lưu luyến chia tay hè về hè về.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Tạm biệt thầy cô bạn bè nét chữ thân thương.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 la la la hè về cho em ước mơ.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 la la la hè mang nỗi nhớ bâng khuâng.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 la la la hè về em thêm tuổi mới.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 yêu mùa hè, hè về thỏa lòng ước mong.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27E424-4315-49D2-B713-0554BFA49F5E}"/>
              </a:ext>
            </a:extLst>
          </p:cNvPr>
          <p:cNvSpPr txBox="1"/>
          <p:nvPr/>
        </p:nvSpPr>
        <p:spPr>
          <a:xfrm>
            <a:off x="6095999" y="1371111"/>
            <a:ext cx="465416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Lĩnh xướng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Hè đến cho em vui chơi mọi nẻo đường.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Chiều dần tắt nắng cánh diều bay theo 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Bên lũy tre làng sáo nhịp theo tiếng đàn.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Hòa chung tiếng hát khúc ca hè hè về. </a:t>
            </a:r>
          </a:p>
          <a:p>
            <a:r>
              <a:rPr lang="vi-VN" b="1" u="sng">
                <a:solidFill>
                  <a:srgbClr val="FF0000"/>
                </a:solidFill>
                <a:latin typeface="Times New Roman" panose="02020603050405020304" pitchFamily="18" charset="0"/>
              </a:rPr>
              <a:t>Hòa giọng: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Mùa hè lại đến bùi ngùi trong cánh phượng.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Mùa hè mang theo niềm vui bao ước mơ xa.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Hè về lưu luyến chia tay hè về hè về.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Tạm biệt thầy cô bạn bè nét chữ thân thương.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 la la la hè về cho em ước mơ.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 la la la hè mang nỗi nhớ bâng khuâng.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 la la la hè về em thêm tuổi mới.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 yêu mùa hè, hè về thỏa lòng ước mong. </a:t>
            </a:r>
          </a:p>
        </p:txBody>
      </p:sp>
    </p:spTree>
    <p:extLst>
      <p:ext uri="{BB962C8B-B14F-4D97-AF65-F5344CB8AC3E}">
        <p14:creationId xmlns:p14="http://schemas.microsoft.com/office/powerpoint/2010/main" val="2183141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4C42D8-B76F-4DD8-88FF-B960E4F67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22" y="538385"/>
            <a:ext cx="10226929" cy="33530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A5D280-A3CC-4EA5-A467-51739503C2D2}"/>
              </a:ext>
            </a:extLst>
          </p:cNvPr>
          <p:cNvSpPr txBox="1"/>
          <p:nvPr/>
        </p:nvSpPr>
        <p:spPr>
          <a:xfrm>
            <a:off x="1780168" y="2120830"/>
            <a:ext cx="8983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Màu   áo     tan        trường  tung     bay    khắp   phố     phường.                   Kỉ   niệm   đến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99AC18-1C0F-4E3B-951B-D4EC61D560E7}"/>
              </a:ext>
            </a:extLst>
          </p:cNvPr>
          <p:cNvSpPr txBox="1"/>
          <p:nvPr/>
        </p:nvSpPr>
        <p:spPr>
          <a:xfrm>
            <a:off x="1336753" y="3670933"/>
            <a:ext cx="6619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           mãi         đọng       trong     tim             em.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A662B8-5263-4A91-9F6D-D6EAD93599AF}"/>
              </a:ext>
            </a:extLst>
          </p:cNvPr>
          <p:cNvSpPr/>
          <p:nvPr/>
        </p:nvSpPr>
        <p:spPr>
          <a:xfrm>
            <a:off x="2632072" y="271640"/>
            <a:ext cx="86911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vi-VN" sz="4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át kết hợp động tác cơ thể</a:t>
            </a:r>
            <a:endParaRPr kumimoji="0" lang="en-US" sz="4000" b="1" i="0" u="none" strike="noStrike" kern="1200" cap="none" spc="0" normalizeH="0" baseline="0" noProof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DB34047-DE51-4BCF-9E57-27E35C4AEF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2763" y="2453253"/>
            <a:ext cx="590233" cy="4757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082FF9-E95B-4FD1-B383-503CCD9AA9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7082" y="2389193"/>
            <a:ext cx="603847" cy="6038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F61E6C5-59F2-42F8-8EA4-F5B06E3E98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6974" y="4155728"/>
            <a:ext cx="590233" cy="4757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54E60AA-507C-4642-A7AC-383AA06735A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0518" y="4052268"/>
            <a:ext cx="603847" cy="60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1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2D35E498-90CC-E9E8-1080-F8A723092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636" y="668233"/>
            <a:ext cx="8221980" cy="163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 dung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2: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18665C-8E8A-4B3E-B4D3-1FB78FF6917A}"/>
              </a:ext>
            </a:extLst>
          </p:cNvPr>
          <p:cNvSpPr txBox="1"/>
          <p:nvPr/>
        </p:nvSpPr>
        <p:spPr>
          <a:xfrm>
            <a:off x="1549075" y="1839153"/>
            <a:ext cx="82219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Nhạc cụ: Nhạc cụ thể hiện tiết tấu và nhạc cụ thể hiện giai điệu 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11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8D8944-34AB-46A6-8DFC-2B73CD07F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593" y="281104"/>
            <a:ext cx="9066762" cy="5192295"/>
          </a:xfrm>
          <a:prstGeom prst="rect">
            <a:avLst/>
          </a:prstGeom>
        </p:spPr>
      </p:pic>
      <p:sp>
        <p:nvSpPr>
          <p:cNvPr id="167" name="Freeform 180"/>
          <p:cNvSpPr/>
          <p:nvPr/>
        </p:nvSpPr>
        <p:spPr bwMode="auto">
          <a:xfrm>
            <a:off x="8135620" y="4801235"/>
            <a:ext cx="185738" cy="188913"/>
          </a:xfrm>
          <a:custGeom>
            <a:avLst/>
            <a:gdLst>
              <a:gd name="T0" fmla="*/ 2147483647 w 137"/>
              <a:gd name="T1" fmla="*/ 2147483647 h 139"/>
              <a:gd name="T2" fmla="*/ 2147483647 w 137"/>
              <a:gd name="T3" fmla="*/ 0 h 139"/>
              <a:gd name="T4" fmla="*/ 2147483647 w 137"/>
              <a:gd name="T5" fmla="*/ 2147483647 h 139"/>
              <a:gd name="T6" fmla="*/ 2147483647 w 137"/>
              <a:gd name="T7" fmla="*/ 2147483647 h 139"/>
              <a:gd name="T8" fmla="*/ 2147483647 w 137"/>
              <a:gd name="T9" fmla="*/ 2147483647 h 139"/>
              <a:gd name="T10" fmla="*/ 2147483647 w 137"/>
              <a:gd name="T11" fmla="*/ 2147483647 h 139"/>
              <a:gd name="T12" fmla="*/ 2147483647 w 137"/>
              <a:gd name="T13" fmla="*/ 2147483647 h 139"/>
              <a:gd name="T14" fmla="*/ 2147483647 w 137"/>
              <a:gd name="T15" fmla="*/ 2147483647 h 139"/>
              <a:gd name="T16" fmla="*/ 2147483647 w 137"/>
              <a:gd name="T17" fmla="*/ 2147483647 h 139"/>
              <a:gd name="T18" fmla="*/ 2147483647 w 137"/>
              <a:gd name="T19" fmla="*/ 2147483647 h 139"/>
              <a:gd name="T20" fmla="*/ 2147483647 w 137"/>
              <a:gd name="T21" fmla="*/ 2147483647 h 139"/>
              <a:gd name="T22" fmla="*/ 2147483647 w 137"/>
              <a:gd name="T23" fmla="*/ 2147483647 h 139"/>
              <a:gd name="T24" fmla="*/ 2147483647 w 137"/>
              <a:gd name="T25" fmla="*/ 2147483647 h 139"/>
              <a:gd name="T26" fmla="*/ 2147483647 w 137"/>
              <a:gd name="T27" fmla="*/ 2147483647 h 139"/>
              <a:gd name="T28" fmla="*/ 0 w 137"/>
              <a:gd name="T29" fmla="*/ 2147483647 h 139"/>
              <a:gd name="T30" fmla="*/ 0 w 137"/>
              <a:gd name="T31" fmla="*/ 2147483647 h 139"/>
              <a:gd name="T32" fmla="*/ 2147483647 w 137"/>
              <a:gd name="T33" fmla="*/ 2147483647 h 139"/>
              <a:gd name="T34" fmla="*/ 2147483647 w 137"/>
              <a:gd name="T35" fmla="*/ 2147483647 h 139"/>
              <a:gd name="T36" fmla="*/ 2147483647 w 137"/>
              <a:gd name="T37" fmla="*/ 2147483647 h 139"/>
              <a:gd name="T38" fmla="*/ 2147483647 w 137"/>
              <a:gd name="T39" fmla="*/ 2147483647 h 139"/>
              <a:gd name="T40" fmla="*/ 2147483647 w 137"/>
              <a:gd name="T41" fmla="*/ 2147483647 h 139"/>
              <a:gd name="T42" fmla="*/ 2147483647 w 137"/>
              <a:gd name="T43" fmla="*/ 2147483647 h 139"/>
              <a:gd name="T44" fmla="*/ 2147483647 w 137"/>
              <a:gd name="T45" fmla="*/ 2147483647 h 139"/>
              <a:gd name="T46" fmla="*/ 2147483647 w 137"/>
              <a:gd name="T47" fmla="*/ 2147483647 h 139"/>
              <a:gd name="T48" fmla="*/ 2147483647 w 137"/>
              <a:gd name="T49" fmla="*/ 2147483647 h 139"/>
              <a:gd name="T50" fmla="*/ 2147483647 w 137"/>
              <a:gd name="T51" fmla="*/ 2147483647 h 139"/>
              <a:gd name="T52" fmla="*/ 2147483647 w 137"/>
              <a:gd name="T53" fmla="*/ 2147483647 h 139"/>
              <a:gd name="T54" fmla="*/ 2147483647 w 137"/>
              <a:gd name="T55" fmla="*/ 2147483647 h 139"/>
              <a:gd name="T56" fmla="*/ 2147483647 w 137"/>
              <a:gd name="T57" fmla="*/ 2147483647 h 139"/>
              <a:gd name="T58" fmla="*/ 2147483647 w 137"/>
              <a:gd name="T59" fmla="*/ 2147483647 h 139"/>
              <a:gd name="T60" fmla="*/ 2147483647 w 137"/>
              <a:gd name="T61" fmla="*/ 2147483647 h 139"/>
              <a:gd name="T62" fmla="*/ 2147483647 w 137"/>
              <a:gd name="T63" fmla="*/ 2147483647 h 139"/>
              <a:gd name="T64" fmla="*/ 2147483647 w 137"/>
              <a:gd name="T65" fmla="*/ 2147483647 h 139"/>
              <a:gd name="T66" fmla="*/ 2147483647 w 137"/>
              <a:gd name="T67" fmla="*/ 2147483647 h 139"/>
              <a:gd name="T68" fmla="*/ 2147483647 w 137"/>
              <a:gd name="T69" fmla="*/ 2147483647 h 139"/>
              <a:gd name="T70" fmla="*/ 2147483647 w 137"/>
              <a:gd name="T71" fmla="*/ 2147483647 h 139"/>
              <a:gd name="T72" fmla="*/ 2147483647 w 137"/>
              <a:gd name="T73" fmla="*/ 2147483647 h 139"/>
              <a:gd name="T74" fmla="*/ 2147483647 w 137"/>
              <a:gd name="T75" fmla="*/ 2147483647 h 139"/>
              <a:gd name="T76" fmla="*/ 2147483647 w 137"/>
              <a:gd name="T77" fmla="*/ 2147483647 h 139"/>
              <a:gd name="T78" fmla="*/ 2147483647 w 137"/>
              <a:gd name="T79" fmla="*/ 2147483647 h 139"/>
              <a:gd name="T80" fmla="*/ 2147483647 w 137"/>
              <a:gd name="T81" fmla="*/ 2147483647 h 139"/>
              <a:gd name="T82" fmla="*/ 2147483647 w 137"/>
              <a:gd name="T83" fmla="*/ 2147483647 h 139"/>
              <a:gd name="T84" fmla="*/ 2147483647 w 137"/>
              <a:gd name="T85" fmla="*/ 2147483647 h 139"/>
              <a:gd name="T86" fmla="*/ 2147483647 w 137"/>
              <a:gd name="T87" fmla="*/ 2147483647 h 139"/>
              <a:gd name="T88" fmla="*/ 2147483647 w 137"/>
              <a:gd name="T89" fmla="*/ 2147483647 h 139"/>
              <a:gd name="T90" fmla="*/ 2147483647 w 137"/>
              <a:gd name="T91" fmla="*/ 2147483647 h 139"/>
              <a:gd name="T92" fmla="*/ 2147483647 w 137"/>
              <a:gd name="T93" fmla="*/ 2147483647 h 139"/>
              <a:gd name="T94" fmla="*/ 2147483647 w 137"/>
              <a:gd name="T95" fmla="*/ 2147483647 h 139"/>
              <a:gd name="T96" fmla="*/ 2147483647 w 137"/>
              <a:gd name="T97" fmla="*/ 2147483647 h 139"/>
              <a:gd name="T98" fmla="*/ 2147483647 w 137"/>
              <a:gd name="T99" fmla="*/ 2147483647 h 139"/>
              <a:gd name="T100" fmla="*/ 2147483647 w 137"/>
              <a:gd name="T101" fmla="*/ 2147483647 h 139"/>
              <a:gd name="T102" fmla="*/ 2147483647 w 137"/>
              <a:gd name="T103" fmla="*/ 2147483647 h 139"/>
              <a:gd name="T104" fmla="*/ 2147483647 w 137"/>
              <a:gd name="T105" fmla="*/ 2147483647 h 139"/>
              <a:gd name="T106" fmla="*/ 2147483647 w 137"/>
              <a:gd name="T107" fmla="*/ 2147483647 h 139"/>
              <a:gd name="T108" fmla="*/ 2147483647 w 137"/>
              <a:gd name="T109" fmla="*/ 2147483647 h 139"/>
              <a:gd name="T110" fmla="*/ 2147483647 w 137"/>
              <a:gd name="T111" fmla="*/ 2147483647 h 139"/>
              <a:gd name="T112" fmla="*/ 2147483647 w 137"/>
              <a:gd name="T113" fmla="*/ 2147483647 h 139"/>
              <a:gd name="T114" fmla="*/ 2147483647 w 137"/>
              <a:gd name="T115" fmla="*/ 2147483647 h 139"/>
              <a:gd name="T116" fmla="*/ 2147483647 w 137"/>
              <a:gd name="T117" fmla="*/ 2147483647 h 139"/>
              <a:gd name="T118" fmla="*/ 2147483647 w 137"/>
              <a:gd name="T119" fmla="*/ 2147483647 h 139"/>
              <a:gd name="T120" fmla="*/ 2147483647 w 137"/>
              <a:gd name="T121" fmla="*/ 2147483647 h 139"/>
              <a:gd name="T122" fmla="*/ 2147483647 w 137"/>
              <a:gd name="T123" fmla="*/ 2147483647 h 139"/>
              <a:gd name="T124" fmla="*/ 2147483647 w 137"/>
              <a:gd name="T125" fmla="*/ 2147483647 h 1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Freeform 4">
            <a:extLst>
              <a:ext uri="{FF2B5EF4-FFF2-40B4-BE49-F238E27FC236}">
                <a16:creationId xmlns:a16="http://schemas.microsoft.com/office/drawing/2014/main" id="{AD240D8F-40D2-4CF0-8461-4DDA0C68DBDE}"/>
              </a:ext>
            </a:extLst>
          </p:cNvPr>
          <p:cNvSpPr/>
          <p:nvPr/>
        </p:nvSpPr>
        <p:spPr>
          <a:xfrm>
            <a:off x="260189" y="148548"/>
            <a:ext cx="1722436" cy="908092"/>
          </a:xfrm>
          <a:custGeom>
            <a:avLst/>
            <a:gdLst/>
            <a:ahLst/>
            <a:cxnLst/>
            <a:rect l="l" t="t" r="r" b="b"/>
            <a:pathLst>
              <a:path w="6975829" h="3609992">
                <a:moveTo>
                  <a:pt x="0" y="0"/>
                </a:moveTo>
                <a:lnTo>
                  <a:pt x="6975829" y="0"/>
                </a:lnTo>
                <a:lnTo>
                  <a:pt x="6975829" y="3609992"/>
                </a:lnTo>
                <a:lnTo>
                  <a:pt x="0" y="3609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4" name="thm">
            <a:hlinkClick r:id="" action="ppaction://media"/>
            <a:extLst>
              <a:ext uri="{FF2B5EF4-FFF2-40B4-BE49-F238E27FC236}">
                <a16:creationId xmlns:a16="http://schemas.microsoft.com/office/drawing/2014/main" id="{7562D197-6B2E-4124-83ED-83E0025B35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8041" y="16347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4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04341 -0.091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458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3" dur="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" dur="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38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7" grpId="0" bldLvl="0" animBg="1"/>
      <p:bldP spid="167" grpId="1" bldLvl="0" animBg="1"/>
      <p:bldP spid="167" grpId="2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A9AAF9-B7BD-4B90-BA5A-FB592C0C3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63" y="642579"/>
            <a:ext cx="11389802" cy="585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4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808</Words>
  <Application>Microsoft Office PowerPoint</Application>
  <PresentationFormat>Widescreen</PresentationFormat>
  <Paragraphs>89</Paragraphs>
  <Slides>15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1_Office Theme</vt:lpstr>
      <vt:lpstr>1_Default Design</vt:lpstr>
      <vt:lpstr>5_Office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trangphamminh1105@gmail.com</cp:lastModifiedBy>
  <cp:revision>42</cp:revision>
  <dcterms:created xsi:type="dcterms:W3CDTF">2023-10-24T00:32:14Z</dcterms:created>
  <dcterms:modified xsi:type="dcterms:W3CDTF">2025-04-29T07:08:04Z</dcterms:modified>
</cp:coreProperties>
</file>