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1" r:id="rId2"/>
    <p:sldId id="294" r:id="rId3"/>
    <p:sldId id="258" r:id="rId4"/>
    <p:sldId id="295" r:id="rId5"/>
    <p:sldId id="263" r:id="rId6"/>
    <p:sldId id="277" r:id="rId7"/>
    <p:sldId id="262" r:id="rId8"/>
    <p:sldId id="303" r:id="rId9"/>
    <p:sldId id="2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64" d="100"/>
          <a:sy n="64" d="100"/>
        </p:scale>
        <p:origin x="7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5/1/2025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16" name="TextBox 47">
            <a:extLst>
              <a:ext uri="{FF2B5EF4-FFF2-40B4-BE49-F238E27FC236}">
                <a16:creationId xmlns:a16="http://schemas.microsoft.com/office/drawing/2014/main" id="{9D0497BA-F34C-CFC2-21C0-2C1713258CA0}"/>
              </a:ext>
            </a:extLst>
          </p:cNvPr>
          <p:cNvSpPr txBox="1"/>
          <p:nvPr/>
        </p:nvSpPr>
        <p:spPr>
          <a:xfrm>
            <a:off x="1063266" y="168579"/>
            <a:ext cx="10976334" cy="769441"/>
          </a:xfrm>
          <a:prstGeom prst="rect">
            <a:avLst/>
          </a:prstGeom>
          <a:noFill/>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299</TotalTime>
  <Words>367</Words>
  <Application>Microsoft Office PowerPoint</Application>
  <PresentationFormat>Widescreen</PresentationFormat>
  <Paragraphs>16</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Cambria</vt:lpstr>
      <vt:lpstr>iCiel Pony</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22</cp:revision>
  <dcterms:created xsi:type="dcterms:W3CDTF">2023-10-08T03:34:24Z</dcterms:created>
  <dcterms:modified xsi:type="dcterms:W3CDTF">2025-05-01T14:22:08Z</dcterms:modified>
  <cp:category>9Slide.vn</cp:category>
</cp:coreProperties>
</file>