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15"/>
  </p:notesMasterIdLst>
  <p:sldIdLst>
    <p:sldId id="256" r:id="rId2"/>
    <p:sldId id="266" r:id="rId3"/>
    <p:sldId id="267" r:id="rId4"/>
    <p:sldId id="270" r:id="rId5"/>
    <p:sldId id="314" r:id="rId6"/>
    <p:sldId id="269" r:id="rId7"/>
    <p:sldId id="279" r:id="rId8"/>
    <p:sldId id="315" r:id="rId9"/>
    <p:sldId id="280" r:id="rId10"/>
    <p:sldId id="286" r:id="rId11"/>
    <p:sldId id="274" r:id="rId12"/>
    <p:sldId id="276" r:id="rId13"/>
    <p:sldId id="272" r:id="rId14"/>
  </p:sldIdLst>
  <p:sldSz cx="9144000" cy="5143500" type="screen16x9"/>
  <p:notesSz cx="6858000" cy="9144000"/>
  <p:embeddedFontLst>
    <p:embeddedFont>
      <p:font typeface="Livvic" panose="020B0604020202020204" charset="0"/>
      <p:regular r:id="rId16"/>
      <p:bold r:id="rId17"/>
      <p:italic r:id="rId18"/>
      <p:boldItalic r:id="rId19"/>
    </p:embeddedFont>
    <p:embeddedFont>
      <p:font typeface="Raleway"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C6B42DC-64CE-4295-9209-353431EBB1C3}">
  <a:tblStyle styleId="{CC6B42DC-64CE-4295-9209-353431EBB1C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0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8034174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6" name="Google Shape;6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73264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7"/>
        <p:cNvGrpSpPr/>
        <p:nvPr/>
      </p:nvGrpSpPr>
      <p:grpSpPr>
        <a:xfrm>
          <a:off x="0" y="0"/>
          <a:ext cx="0" cy="0"/>
          <a:chOff x="0" y="0"/>
          <a:chExt cx="0" cy="0"/>
        </a:xfrm>
      </p:grpSpPr>
      <p:sp>
        <p:nvSpPr>
          <p:cNvPr id="1898" name="Google Shape;1898;gb764fe2539_0_10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9" name="Google Shape;1899;gb764fe2539_0_10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15044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5"/>
        <p:cNvGrpSpPr/>
        <p:nvPr/>
      </p:nvGrpSpPr>
      <p:grpSpPr>
        <a:xfrm>
          <a:off x="0" y="0"/>
          <a:ext cx="0" cy="0"/>
          <a:chOff x="0" y="0"/>
          <a:chExt cx="0" cy="0"/>
        </a:xfrm>
      </p:grpSpPr>
      <p:sp>
        <p:nvSpPr>
          <p:cNvPr id="1286" name="Google Shape;1286;ga8b45c5ec1_0_9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7" name="Google Shape;1287;ga8b45c5ec1_0_9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14162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1"/>
        <p:cNvGrpSpPr/>
        <p:nvPr/>
      </p:nvGrpSpPr>
      <p:grpSpPr>
        <a:xfrm>
          <a:off x="0" y="0"/>
          <a:ext cx="0" cy="0"/>
          <a:chOff x="0" y="0"/>
          <a:chExt cx="0" cy="0"/>
        </a:xfrm>
      </p:grpSpPr>
      <p:sp>
        <p:nvSpPr>
          <p:cNvPr id="1392" name="Google Shape;1392;ga715632f6c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3" name="Google Shape;1393;ga715632f6c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3987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7"/>
        <p:cNvGrpSpPr/>
        <p:nvPr/>
      </p:nvGrpSpPr>
      <p:grpSpPr>
        <a:xfrm>
          <a:off x="0" y="0"/>
          <a:ext cx="0" cy="0"/>
          <a:chOff x="0" y="0"/>
          <a:chExt cx="0" cy="0"/>
        </a:xfrm>
      </p:grpSpPr>
      <p:sp>
        <p:nvSpPr>
          <p:cNvPr id="1228" name="Google Shape;1228;g8f342daea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9" name="Google Shape;1229;g8f342daea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5816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2"/>
        <p:cNvGrpSpPr/>
        <p:nvPr/>
      </p:nvGrpSpPr>
      <p:grpSpPr>
        <a:xfrm>
          <a:off x="0" y="0"/>
          <a:ext cx="0" cy="0"/>
          <a:chOff x="0" y="0"/>
          <a:chExt cx="0" cy="0"/>
        </a:xfrm>
      </p:grpSpPr>
      <p:sp>
        <p:nvSpPr>
          <p:cNvPr id="963" name="Google Shape;963;g8f342daea5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4" name="Google Shape;964;g8f342daea5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08660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0"/>
        <p:cNvGrpSpPr/>
        <p:nvPr/>
      </p:nvGrpSpPr>
      <p:grpSpPr>
        <a:xfrm>
          <a:off x="0" y="0"/>
          <a:ext cx="0" cy="0"/>
          <a:chOff x="0" y="0"/>
          <a:chExt cx="0" cy="0"/>
        </a:xfrm>
      </p:grpSpPr>
      <p:sp>
        <p:nvSpPr>
          <p:cNvPr id="1001" name="Google Shape;1001;ga8b45c5ec1_0_9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2" name="Google Shape;1002;ga8b45c5ec1_0_9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1649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8"/>
        <p:cNvGrpSpPr/>
        <p:nvPr/>
      </p:nvGrpSpPr>
      <p:grpSpPr>
        <a:xfrm>
          <a:off x="0" y="0"/>
          <a:ext cx="0" cy="0"/>
          <a:chOff x="0" y="0"/>
          <a:chExt cx="0" cy="0"/>
        </a:xfrm>
      </p:grpSpPr>
      <p:sp>
        <p:nvSpPr>
          <p:cNvPr id="1129" name="Google Shape;1129;gb764fe2539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0" name="Google Shape;1130;gb764fe2539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429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8"/>
        <p:cNvGrpSpPr/>
        <p:nvPr/>
      </p:nvGrpSpPr>
      <p:grpSpPr>
        <a:xfrm>
          <a:off x="0" y="0"/>
          <a:ext cx="0" cy="0"/>
          <a:chOff x="0" y="0"/>
          <a:chExt cx="0" cy="0"/>
        </a:xfrm>
      </p:grpSpPr>
      <p:sp>
        <p:nvSpPr>
          <p:cNvPr id="1129" name="Google Shape;1129;gb764fe2539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0" name="Google Shape;1130;gb764fe2539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3619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6"/>
        <p:cNvGrpSpPr/>
        <p:nvPr/>
      </p:nvGrpSpPr>
      <p:grpSpPr>
        <a:xfrm>
          <a:off x="0" y="0"/>
          <a:ext cx="0" cy="0"/>
          <a:chOff x="0" y="0"/>
          <a:chExt cx="0" cy="0"/>
        </a:xfrm>
      </p:grpSpPr>
      <p:sp>
        <p:nvSpPr>
          <p:cNvPr id="1077" name="Google Shape;1077;gb764fe253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8" name="Google Shape;1078;gb764fe253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9552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6"/>
        <p:cNvGrpSpPr/>
        <p:nvPr/>
      </p:nvGrpSpPr>
      <p:grpSpPr>
        <a:xfrm>
          <a:off x="0" y="0"/>
          <a:ext cx="0" cy="0"/>
          <a:chOff x="0" y="0"/>
          <a:chExt cx="0" cy="0"/>
        </a:xfrm>
      </p:grpSpPr>
      <p:sp>
        <p:nvSpPr>
          <p:cNvPr id="1487" name="Google Shape;1487;ga8b45c5ec1_0_9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8" name="Google Shape;1488;ga8b45c5ec1_0_9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912545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6"/>
        <p:cNvGrpSpPr/>
        <p:nvPr/>
      </p:nvGrpSpPr>
      <p:grpSpPr>
        <a:xfrm>
          <a:off x="0" y="0"/>
          <a:ext cx="0" cy="0"/>
          <a:chOff x="0" y="0"/>
          <a:chExt cx="0" cy="0"/>
        </a:xfrm>
      </p:grpSpPr>
      <p:sp>
        <p:nvSpPr>
          <p:cNvPr id="1487" name="Google Shape;1487;ga8b45c5ec1_0_9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8" name="Google Shape;1488;ga8b45c5ec1_0_9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8745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3"/>
        <p:cNvGrpSpPr/>
        <p:nvPr/>
      </p:nvGrpSpPr>
      <p:grpSpPr>
        <a:xfrm>
          <a:off x="0" y="0"/>
          <a:ext cx="0" cy="0"/>
          <a:chOff x="0" y="0"/>
          <a:chExt cx="0" cy="0"/>
        </a:xfrm>
      </p:grpSpPr>
      <p:sp>
        <p:nvSpPr>
          <p:cNvPr id="1514" name="Google Shape;1514;ga9ef8a00c3_1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5" name="Google Shape;1515;ga9ef8a00c3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036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919280">
            <a:off x="1456356" y="3644580"/>
            <a:ext cx="1949058" cy="685541"/>
          </a:xfrm>
          <a:custGeom>
            <a:avLst/>
            <a:gdLst/>
            <a:ahLst/>
            <a:cxnLst/>
            <a:rect l="l" t="t" r="r" b="b"/>
            <a:pathLst>
              <a:path w="101449" h="47467" extrusionOk="0">
                <a:moveTo>
                  <a:pt x="69819" y="1"/>
                </a:moveTo>
                <a:cubicBezTo>
                  <a:pt x="18703" y="1"/>
                  <a:pt x="1" y="47362"/>
                  <a:pt x="1" y="47362"/>
                </a:cubicBezTo>
                <a:cubicBezTo>
                  <a:pt x="2168" y="47433"/>
                  <a:pt x="4293" y="47467"/>
                  <a:pt x="6376" y="47467"/>
                </a:cubicBezTo>
                <a:cubicBezTo>
                  <a:pt x="79250" y="47467"/>
                  <a:pt x="101448" y="5413"/>
                  <a:pt x="101448" y="5413"/>
                </a:cubicBezTo>
                <a:cubicBezTo>
                  <a:pt x="89749" y="1608"/>
                  <a:pt x="79234" y="1"/>
                  <a:pt x="69819" y="1"/>
                </a:cubicBezTo>
                <a:close/>
              </a:path>
            </a:pathLst>
          </a:custGeom>
          <a:solidFill>
            <a:srgbClr val="A8BC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1024974" y="3832306"/>
            <a:ext cx="6785099" cy="1337689"/>
            <a:chOff x="2430819" y="3468201"/>
            <a:chExt cx="3104740" cy="1701678"/>
          </a:xfrm>
        </p:grpSpPr>
        <p:sp>
          <p:nvSpPr>
            <p:cNvPr id="11" name="Google Shape;11;p2"/>
            <p:cNvSpPr/>
            <p:nvPr/>
          </p:nvSpPr>
          <p:spPr>
            <a:xfrm>
              <a:off x="2443365" y="3468201"/>
              <a:ext cx="3092194" cy="1700720"/>
            </a:xfrm>
            <a:custGeom>
              <a:avLst/>
              <a:gdLst/>
              <a:ahLst/>
              <a:cxnLst/>
              <a:rect l="l" t="t" r="r" b="b"/>
              <a:pathLst>
                <a:path w="160947" h="117758" extrusionOk="0">
                  <a:moveTo>
                    <a:pt x="73982" y="0"/>
                  </a:moveTo>
                  <a:lnTo>
                    <a:pt x="72351" y="65"/>
                  </a:lnTo>
                  <a:cubicBezTo>
                    <a:pt x="71829" y="65"/>
                    <a:pt x="71373" y="131"/>
                    <a:pt x="70851" y="131"/>
                  </a:cubicBezTo>
                  <a:lnTo>
                    <a:pt x="70003" y="196"/>
                  </a:lnTo>
                  <a:lnTo>
                    <a:pt x="68437" y="326"/>
                  </a:lnTo>
                  <a:lnTo>
                    <a:pt x="67328" y="392"/>
                  </a:lnTo>
                  <a:lnTo>
                    <a:pt x="66741" y="457"/>
                  </a:lnTo>
                  <a:lnTo>
                    <a:pt x="65958" y="522"/>
                  </a:lnTo>
                  <a:lnTo>
                    <a:pt x="64457" y="718"/>
                  </a:lnTo>
                  <a:lnTo>
                    <a:pt x="64000" y="783"/>
                  </a:lnTo>
                  <a:lnTo>
                    <a:pt x="62761" y="913"/>
                  </a:lnTo>
                  <a:lnTo>
                    <a:pt x="61391" y="1109"/>
                  </a:lnTo>
                  <a:lnTo>
                    <a:pt x="60021" y="1370"/>
                  </a:lnTo>
                  <a:lnTo>
                    <a:pt x="58586" y="1631"/>
                  </a:lnTo>
                  <a:cubicBezTo>
                    <a:pt x="58129" y="1696"/>
                    <a:pt x="57672" y="1762"/>
                    <a:pt x="57216" y="1892"/>
                  </a:cubicBezTo>
                  <a:cubicBezTo>
                    <a:pt x="56563" y="2023"/>
                    <a:pt x="55911" y="2153"/>
                    <a:pt x="55324" y="2283"/>
                  </a:cubicBezTo>
                  <a:cubicBezTo>
                    <a:pt x="54671" y="2414"/>
                    <a:pt x="54084" y="2610"/>
                    <a:pt x="53562" y="2740"/>
                  </a:cubicBezTo>
                  <a:cubicBezTo>
                    <a:pt x="52975" y="2871"/>
                    <a:pt x="52388" y="3001"/>
                    <a:pt x="51801" y="3197"/>
                  </a:cubicBezTo>
                  <a:lnTo>
                    <a:pt x="51148" y="3327"/>
                  </a:lnTo>
                  <a:lnTo>
                    <a:pt x="50887" y="3458"/>
                  </a:lnTo>
                  <a:cubicBezTo>
                    <a:pt x="50365" y="3588"/>
                    <a:pt x="49974" y="3719"/>
                    <a:pt x="49387" y="3849"/>
                  </a:cubicBezTo>
                  <a:cubicBezTo>
                    <a:pt x="48734" y="4045"/>
                    <a:pt x="48017" y="4306"/>
                    <a:pt x="47560" y="4436"/>
                  </a:cubicBezTo>
                  <a:cubicBezTo>
                    <a:pt x="47103" y="4567"/>
                    <a:pt x="46581" y="4763"/>
                    <a:pt x="46125" y="4893"/>
                  </a:cubicBezTo>
                  <a:cubicBezTo>
                    <a:pt x="45864" y="5024"/>
                    <a:pt x="45538" y="5089"/>
                    <a:pt x="45211" y="5219"/>
                  </a:cubicBezTo>
                  <a:lnTo>
                    <a:pt x="44037" y="5676"/>
                  </a:lnTo>
                  <a:lnTo>
                    <a:pt x="43907" y="5676"/>
                  </a:lnTo>
                  <a:cubicBezTo>
                    <a:pt x="43580" y="5806"/>
                    <a:pt x="43254" y="5937"/>
                    <a:pt x="42928" y="6067"/>
                  </a:cubicBezTo>
                  <a:cubicBezTo>
                    <a:pt x="42015" y="6459"/>
                    <a:pt x="41101" y="6785"/>
                    <a:pt x="40188" y="7176"/>
                  </a:cubicBezTo>
                  <a:lnTo>
                    <a:pt x="39927" y="7307"/>
                  </a:lnTo>
                  <a:lnTo>
                    <a:pt x="39079" y="7698"/>
                  </a:lnTo>
                  <a:cubicBezTo>
                    <a:pt x="38166" y="8025"/>
                    <a:pt x="37383" y="8481"/>
                    <a:pt x="36535" y="8873"/>
                  </a:cubicBezTo>
                  <a:cubicBezTo>
                    <a:pt x="35947" y="9134"/>
                    <a:pt x="35295" y="9460"/>
                    <a:pt x="34708" y="9786"/>
                  </a:cubicBezTo>
                  <a:cubicBezTo>
                    <a:pt x="33468" y="10438"/>
                    <a:pt x="32294" y="11091"/>
                    <a:pt x="31120" y="11743"/>
                  </a:cubicBezTo>
                  <a:cubicBezTo>
                    <a:pt x="30533" y="12135"/>
                    <a:pt x="29880" y="12526"/>
                    <a:pt x="29358" y="12852"/>
                  </a:cubicBezTo>
                  <a:cubicBezTo>
                    <a:pt x="28836" y="13113"/>
                    <a:pt x="28380" y="13439"/>
                    <a:pt x="27858" y="13766"/>
                  </a:cubicBezTo>
                  <a:lnTo>
                    <a:pt x="27597" y="13961"/>
                  </a:lnTo>
                  <a:cubicBezTo>
                    <a:pt x="27140" y="14288"/>
                    <a:pt x="26683" y="14549"/>
                    <a:pt x="26292" y="14875"/>
                  </a:cubicBezTo>
                  <a:lnTo>
                    <a:pt x="25183" y="15658"/>
                  </a:lnTo>
                  <a:cubicBezTo>
                    <a:pt x="24857" y="15919"/>
                    <a:pt x="24400" y="16245"/>
                    <a:pt x="24009" y="16506"/>
                  </a:cubicBezTo>
                  <a:cubicBezTo>
                    <a:pt x="23487" y="16897"/>
                    <a:pt x="22965" y="17289"/>
                    <a:pt x="22443" y="17680"/>
                  </a:cubicBezTo>
                  <a:cubicBezTo>
                    <a:pt x="21986" y="18137"/>
                    <a:pt x="21464" y="18463"/>
                    <a:pt x="21008" y="18920"/>
                  </a:cubicBezTo>
                  <a:cubicBezTo>
                    <a:pt x="20486" y="19376"/>
                    <a:pt x="20029" y="19768"/>
                    <a:pt x="19507" y="20224"/>
                  </a:cubicBezTo>
                  <a:cubicBezTo>
                    <a:pt x="19050" y="20616"/>
                    <a:pt x="18594" y="21073"/>
                    <a:pt x="18137" y="21464"/>
                  </a:cubicBezTo>
                  <a:cubicBezTo>
                    <a:pt x="18072" y="21529"/>
                    <a:pt x="18072" y="21529"/>
                    <a:pt x="18072" y="21594"/>
                  </a:cubicBezTo>
                  <a:cubicBezTo>
                    <a:pt x="17550" y="21986"/>
                    <a:pt x="17224" y="22377"/>
                    <a:pt x="16767" y="22834"/>
                  </a:cubicBezTo>
                  <a:cubicBezTo>
                    <a:pt x="16310" y="23291"/>
                    <a:pt x="15919" y="23747"/>
                    <a:pt x="15462" y="24204"/>
                  </a:cubicBezTo>
                  <a:cubicBezTo>
                    <a:pt x="15005" y="24661"/>
                    <a:pt x="14549" y="25117"/>
                    <a:pt x="14157" y="25574"/>
                  </a:cubicBezTo>
                  <a:lnTo>
                    <a:pt x="13244" y="26683"/>
                  </a:lnTo>
                  <a:cubicBezTo>
                    <a:pt x="11156" y="29162"/>
                    <a:pt x="9264" y="31772"/>
                    <a:pt x="7568" y="34577"/>
                  </a:cubicBezTo>
                  <a:lnTo>
                    <a:pt x="7568" y="34642"/>
                  </a:lnTo>
                  <a:cubicBezTo>
                    <a:pt x="6981" y="35751"/>
                    <a:pt x="6394" y="36795"/>
                    <a:pt x="5807" y="37904"/>
                  </a:cubicBezTo>
                  <a:cubicBezTo>
                    <a:pt x="5285" y="38948"/>
                    <a:pt x="4763" y="39992"/>
                    <a:pt x="4306" y="41101"/>
                  </a:cubicBezTo>
                  <a:cubicBezTo>
                    <a:pt x="4176" y="41427"/>
                    <a:pt x="4045" y="41819"/>
                    <a:pt x="3850" y="42145"/>
                  </a:cubicBezTo>
                  <a:cubicBezTo>
                    <a:pt x="3719" y="42536"/>
                    <a:pt x="3589" y="42928"/>
                    <a:pt x="3393" y="43319"/>
                  </a:cubicBezTo>
                  <a:cubicBezTo>
                    <a:pt x="3132" y="44037"/>
                    <a:pt x="2871" y="44755"/>
                    <a:pt x="2675" y="45472"/>
                  </a:cubicBezTo>
                  <a:cubicBezTo>
                    <a:pt x="2545" y="45864"/>
                    <a:pt x="2414" y="46255"/>
                    <a:pt x="2284" y="46647"/>
                  </a:cubicBezTo>
                  <a:cubicBezTo>
                    <a:pt x="2153" y="46973"/>
                    <a:pt x="2088" y="47364"/>
                    <a:pt x="1958" y="47756"/>
                  </a:cubicBezTo>
                  <a:cubicBezTo>
                    <a:pt x="1566" y="49191"/>
                    <a:pt x="1240" y="50691"/>
                    <a:pt x="914" y="52127"/>
                  </a:cubicBezTo>
                  <a:cubicBezTo>
                    <a:pt x="914" y="52453"/>
                    <a:pt x="848" y="52714"/>
                    <a:pt x="783" y="53040"/>
                  </a:cubicBezTo>
                  <a:cubicBezTo>
                    <a:pt x="783" y="53040"/>
                    <a:pt x="783" y="53105"/>
                    <a:pt x="783" y="53170"/>
                  </a:cubicBezTo>
                  <a:cubicBezTo>
                    <a:pt x="718" y="53366"/>
                    <a:pt x="653" y="53562"/>
                    <a:pt x="653" y="53823"/>
                  </a:cubicBezTo>
                  <a:cubicBezTo>
                    <a:pt x="588" y="54541"/>
                    <a:pt x="457" y="55258"/>
                    <a:pt x="392" y="55976"/>
                  </a:cubicBezTo>
                  <a:cubicBezTo>
                    <a:pt x="327" y="56432"/>
                    <a:pt x="261" y="56824"/>
                    <a:pt x="261" y="57281"/>
                  </a:cubicBezTo>
                  <a:cubicBezTo>
                    <a:pt x="131" y="58846"/>
                    <a:pt x="0" y="60412"/>
                    <a:pt x="0" y="61978"/>
                  </a:cubicBezTo>
                  <a:cubicBezTo>
                    <a:pt x="0" y="62500"/>
                    <a:pt x="0" y="63022"/>
                    <a:pt x="0" y="63478"/>
                  </a:cubicBezTo>
                  <a:cubicBezTo>
                    <a:pt x="66" y="63935"/>
                    <a:pt x="66" y="64326"/>
                    <a:pt x="66" y="64783"/>
                  </a:cubicBezTo>
                  <a:cubicBezTo>
                    <a:pt x="131" y="65240"/>
                    <a:pt x="196" y="65631"/>
                    <a:pt x="196" y="66088"/>
                  </a:cubicBezTo>
                  <a:cubicBezTo>
                    <a:pt x="261" y="66349"/>
                    <a:pt x="196" y="66610"/>
                    <a:pt x="261" y="66871"/>
                  </a:cubicBezTo>
                  <a:lnTo>
                    <a:pt x="327" y="67588"/>
                  </a:lnTo>
                  <a:cubicBezTo>
                    <a:pt x="327" y="67849"/>
                    <a:pt x="392" y="68110"/>
                    <a:pt x="392" y="68371"/>
                  </a:cubicBezTo>
                  <a:cubicBezTo>
                    <a:pt x="457" y="68698"/>
                    <a:pt x="522" y="69154"/>
                    <a:pt x="522" y="69546"/>
                  </a:cubicBezTo>
                  <a:cubicBezTo>
                    <a:pt x="588" y="69676"/>
                    <a:pt x="588" y="69807"/>
                    <a:pt x="588" y="69872"/>
                  </a:cubicBezTo>
                  <a:cubicBezTo>
                    <a:pt x="653" y="70329"/>
                    <a:pt x="718" y="70720"/>
                    <a:pt x="783" y="71177"/>
                  </a:cubicBezTo>
                  <a:cubicBezTo>
                    <a:pt x="848" y="71568"/>
                    <a:pt x="979" y="72025"/>
                    <a:pt x="1044" y="72416"/>
                  </a:cubicBezTo>
                  <a:lnTo>
                    <a:pt x="1044" y="72481"/>
                  </a:lnTo>
                  <a:cubicBezTo>
                    <a:pt x="1109" y="72808"/>
                    <a:pt x="1175" y="73134"/>
                    <a:pt x="1240" y="73395"/>
                  </a:cubicBezTo>
                  <a:lnTo>
                    <a:pt x="1240" y="73525"/>
                  </a:lnTo>
                  <a:cubicBezTo>
                    <a:pt x="1240" y="73721"/>
                    <a:pt x="1305" y="73917"/>
                    <a:pt x="1370" y="74112"/>
                  </a:cubicBezTo>
                  <a:cubicBezTo>
                    <a:pt x="1436" y="74439"/>
                    <a:pt x="1501" y="74700"/>
                    <a:pt x="1566" y="75026"/>
                  </a:cubicBezTo>
                  <a:cubicBezTo>
                    <a:pt x="1697" y="75482"/>
                    <a:pt x="1762" y="75874"/>
                    <a:pt x="1892" y="76331"/>
                  </a:cubicBezTo>
                  <a:cubicBezTo>
                    <a:pt x="1958" y="76396"/>
                    <a:pt x="1958" y="76461"/>
                    <a:pt x="1958" y="76526"/>
                  </a:cubicBezTo>
                  <a:lnTo>
                    <a:pt x="2284" y="77635"/>
                  </a:lnTo>
                  <a:cubicBezTo>
                    <a:pt x="2284" y="77701"/>
                    <a:pt x="2414" y="77831"/>
                    <a:pt x="2414" y="77962"/>
                  </a:cubicBezTo>
                  <a:cubicBezTo>
                    <a:pt x="2545" y="78418"/>
                    <a:pt x="2675" y="78810"/>
                    <a:pt x="2806" y="79201"/>
                  </a:cubicBezTo>
                  <a:cubicBezTo>
                    <a:pt x="2936" y="79658"/>
                    <a:pt x="3067" y="80049"/>
                    <a:pt x="3197" y="80441"/>
                  </a:cubicBezTo>
                  <a:lnTo>
                    <a:pt x="3197" y="80571"/>
                  </a:lnTo>
                  <a:cubicBezTo>
                    <a:pt x="3262" y="80636"/>
                    <a:pt x="3328" y="80702"/>
                    <a:pt x="3328" y="80767"/>
                  </a:cubicBezTo>
                  <a:cubicBezTo>
                    <a:pt x="3458" y="81158"/>
                    <a:pt x="3589" y="81550"/>
                    <a:pt x="3784" y="81941"/>
                  </a:cubicBezTo>
                  <a:lnTo>
                    <a:pt x="3784" y="82137"/>
                  </a:lnTo>
                  <a:cubicBezTo>
                    <a:pt x="3980" y="82528"/>
                    <a:pt x="4110" y="82920"/>
                    <a:pt x="4306" y="83376"/>
                  </a:cubicBezTo>
                  <a:cubicBezTo>
                    <a:pt x="4502" y="83833"/>
                    <a:pt x="4763" y="84355"/>
                    <a:pt x="4893" y="84681"/>
                  </a:cubicBezTo>
                  <a:cubicBezTo>
                    <a:pt x="5089" y="85073"/>
                    <a:pt x="5220" y="85464"/>
                    <a:pt x="5415" y="85856"/>
                  </a:cubicBezTo>
                  <a:cubicBezTo>
                    <a:pt x="5546" y="86051"/>
                    <a:pt x="5611" y="86312"/>
                    <a:pt x="5741" y="86508"/>
                  </a:cubicBezTo>
                  <a:cubicBezTo>
                    <a:pt x="6002" y="86965"/>
                    <a:pt x="6198" y="87421"/>
                    <a:pt x="6459" y="87878"/>
                  </a:cubicBezTo>
                  <a:cubicBezTo>
                    <a:pt x="6720" y="88400"/>
                    <a:pt x="6981" y="88922"/>
                    <a:pt x="7307" y="89379"/>
                  </a:cubicBezTo>
                  <a:lnTo>
                    <a:pt x="7372" y="89509"/>
                  </a:lnTo>
                  <a:cubicBezTo>
                    <a:pt x="7568" y="89835"/>
                    <a:pt x="7764" y="90227"/>
                    <a:pt x="7960" y="90553"/>
                  </a:cubicBezTo>
                  <a:cubicBezTo>
                    <a:pt x="8416" y="91336"/>
                    <a:pt x="8873" y="92119"/>
                    <a:pt x="9395" y="92901"/>
                  </a:cubicBezTo>
                  <a:cubicBezTo>
                    <a:pt x="9591" y="93228"/>
                    <a:pt x="9786" y="93489"/>
                    <a:pt x="9982" y="93815"/>
                  </a:cubicBezTo>
                  <a:cubicBezTo>
                    <a:pt x="10700" y="94924"/>
                    <a:pt x="11483" y="95968"/>
                    <a:pt x="12265" y="97077"/>
                  </a:cubicBezTo>
                  <a:cubicBezTo>
                    <a:pt x="12592" y="97468"/>
                    <a:pt x="12918" y="97925"/>
                    <a:pt x="13244" y="98316"/>
                  </a:cubicBezTo>
                  <a:lnTo>
                    <a:pt x="13309" y="98382"/>
                  </a:lnTo>
                  <a:cubicBezTo>
                    <a:pt x="13635" y="98838"/>
                    <a:pt x="14027" y="99295"/>
                    <a:pt x="14353" y="99686"/>
                  </a:cubicBezTo>
                  <a:cubicBezTo>
                    <a:pt x="14679" y="100078"/>
                    <a:pt x="15005" y="100404"/>
                    <a:pt x="15332" y="100795"/>
                  </a:cubicBezTo>
                  <a:cubicBezTo>
                    <a:pt x="15593" y="101187"/>
                    <a:pt x="15919" y="101513"/>
                    <a:pt x="16245" y="101905"/>
                  </a:cubicBezTo>
                  <a:lnTo>
                    <a:pt x="16376" y="101970"/>
                  </a:lnTo>
                  <a:cubicBezTo>
                    <a:pt x="16571" y="102231"/>
                    <a:pt x="16702" y="102361"/>
                    <a:pt x="16963" y="102622"/>
                  </a:cubicBezTo>
                  <a:cubicBezTo>
                    <a:pt x="17158" y="102883"/>
                    <a:pt x="17354" y="103079"/>
                    <a:pt x="17615" y="103405"/>
                  </a:cubicBezTo>
                  <a:cubicBezTo>
                    <a:pt x="17941" y="103731"/>
                    <a:pt x="18267" y="103992"/>
                    <a:pt x="18594" y="104318"/>
                  </a:cubicBezTo>
                  <a:cubicBezTo>
                    <a:pt x="18920" y="104645"/>
                    <a:pt x="19181" y="104906"/>
                    <a:pt x="19507" y="105297"/>
                  </a:cubicBezTo>
                  <a:cubicBezTo>
                    <a:pt x="19898" y="105688"/>
                    <a:pt x="20290" y="106015"/>
                    <a:pt x="20681" y="106406"/>
                  </a:cubicBezTo>
                  <a:lnTo>
                    <a:pt x="20747" y="106406"/>
                  </a:lnTo>
                  <a:lnTo>
                    <a:pt x="20877" y="106602"/>
                  </a:lnTo>
                  <a:cubicBezTo>
                    <a:pt x="21464" y="107124"/>
                    <a:pt x="22051" y="107646"/>
                    <a:pt x="22639" y="108168"/>
                  </a:cubicBezTo>
                  <a:cubicBezTo>
                    <a:pt x="23030" y="108494"/>
                    <a:pt x="23487" y="108885"/>
                    <a:pt x="23943" y="109277"/>
                  </a:cubicBezTo>
                  <a:lnTo>
                    <a:pt x="24009" y="109342"/>
                  </a:lnTo>
                  <a:cubicBezTo>
                    <a:pt x="24465" y="109668"/>
                    <a:pt x="24857" y="109994"/>
                    <a:pt x="25248" y="110386"/>
                  </a:cubicBezTo>
                  <a:lnTo>
                    <a:pt x="26488" y="111299"/>
                  </a:lnTo>
                  <a:cubicBezTo>
                    <a:pt x="27532" y="112082"/>
                    <a:pt x="28575" y="112865"/>
                    <a:pt x="29619" y="113582"/>
                  </a:cubicBezTo>
                  <a:cubicBezTo>
                    <a:pt x="30533" y="114235"/>
                    <a:pt x="31446" y="114887"/>
                    <a:pt x="32424" y="115474"/>
                  </a:cubicBezTo>
                  <a:cubicBezTo>
                    <a:pt x="33403" y="116127"/>
                    <a:pt x="34382" y="116714"/>
                    <a:pt x="35426" y="117366"/>
                  </a:cubicBezTo>
                  <a:lnTo>
                    <a:pt x="36013" y="117693"/>
                  </a:lnTo>
                  <a:lnTo>
                    <a:pt x="36208" y="117758"/>
                  </a:lnTo>
                  <a:lnTo>
                    <a:pt x="131197" y="117758"/>
                  </a:lnTo>
                  <a:lnTo>
                    <a:pt x="131393" y="117693"/>
                  </a:lnTo>
                  <a:cubicBezTo>
                    <a:pt x="132828" y="116779"/>
                    <a:pt x="134198" y="115866"/>
                    <a:pt x="135503" y="114887"/>
                  </a:cubicBezTo>
                  <a:cubicBezTo>
                    <a:pt x="135895" y="114626"/>
                    <a:pt x="136286" y="114365"/>
                    <a:pt x="136677" y="114104"/>
                  </a:cubicBezTo>
                  <a:lnTo>
                    <a:pt x="137134" y="113713"/>
                  </a:lnTo>
                  <a:lnTo>
                    <a:pt x="137330" y="113582"/>
                  </a:lnTo>
                  <a:lnTo>
                    <a:pt x="137526" y="113387"/>
                  </a:lnTo>
                  <a:cubicBezTo>
                    <a:pt x="137982" y="113061"/>
                    <a:pt x="138374" y="112734"/>
                    <a:pt x="138830" y="112408"/>
                  </a:cubicBezTo>
                  <a:cubicBezTo>
                    <a:pt x="139352" y="111951"/>
                    <a:pt x="139874" y="111495"/>
                    <a:pt x="140461" y="111038"/>
                  </a:cubicBezTo>
                  <a:cubicBezTo>
                    <a:pt x="140983" y="110581"/>
                    <a:pt x="141570" y="110060"/>
                    <a:pt x="142027" y="109668"/>
                  </a:cubicBezTo>
                  <a:cubicBezTo>
                    <a:pt x="142484" y="109277"/>
                    <a:pt x="142810" y="108885"/>
                    <a:pt x="143332" y="108429"/>
                  </a:cubicBezTo>
                  <a:cubicBezTo>
                    <a:pt x="143789" y="107972"/>
                    <a:pt x="144310" y="107515"/>
                    <a:pt x="144767" y="106993"/>
                  </a:cubicBezTo>
                  <a:cubicBezTo>
                    <a:pt x="144963" y="106798"/>
                    <a:pt x="145093" y="106602"/>
                    <a:pt x="145289" y="106471"/>
                  </a:cubicBezTo>
                  <a:cubicBezTo>
                    <a:pt x="145681" y="106080"/>
                    <a:pt x="146007" y="105688"/>
                    <a:pt x="146398" y="105232"/>
                  </a:cubicBezTo>
                  <a:cubicBezTo>
                    <a:pt x="146790" y="104840"/>
                    <a:pt x="147181" y="104384"/>
                    <a:pt x="147507" y="103927"/>
                  </a:cubicBezTo>
                  <a:cubicBezTo>
                    <a:pt x="148029" y="103405"/>
                    <a:pt x="148486" y="102818"/>
                    <a:pt x="148942" y="102166"/>
                  </a:cubicBezTo>
                  <a:lnTo>
                    <a:pt x="149008" y="102166"/>
                  </a:lnTo>
                  <a:lnTo>
                    <a:pt x="149073" y="102100"/>
                  </a:lnTo>
                  <a:cubicBezTo>
                    <a:pt x="149856" y="101056"/>
                    <a:pt x="150639" y="100013"/>
                    <a:pt x="151422" y="98904"/>
                  </a:cubicBezTo>
                  <a:cubicBezTo>
                    <a:pt x="151748" y="98382"/>
                    <a:pt x="152074" y="97860"/>
                    <a:pt x="152400" y="97338"/>
                  </a:cubicBezTo>
                  <a:lnTo>
                    <a:pt x="152531" y="97207"/>
                  </a:lnTo>
                  <a:cubicBezTo>
                    <a:pt x="152792" y="96816"/>
                    <a:pt x="153053" y="96359"/>
                    <a:pt x="153314" y="95903"/>
                  </a:cubicBezTo>
                  <a:cubicBezTo>
                    <a:pt x="153509" y="95642"/>
                    <a:pt x="153640" y="95381"/>
                    <a:pt x="153770" y="95120"/>
                  </a:cubicBezTo>
                  <a:cubicBezTo>
                    <a:pt x="153966" y="94859"/>
                    <a:pt x="154162" y="94467"/>
                    <a:pt x="154292" y="94272"/>
                  </a:cubicBezTo>
                  <a:cubicBezTo>
                    <a:pt x="154357" y="94141"/>
                    <a:pt x="154423" y="93945"/>
                    <a:pt x="154553" y="93815"/>
                  </a:cubicBezTo>
                  <a:cubicBezTo>
                    <a:pt x="154684" y="93489"/>
                    <a:pt x="154879" y="93162"/>
                    <a:pt x="155075" y="92771"/>
                  </a:cubicBezTo>
                  <a:lnTo>
                    <a:pt x="155140" y="92575"/>
                  </a:lnTo>
                  <a:lnTo>
                    <a:pt x="155271" y="92445"/>
                  </a:lnTo>
                  <a:cubicBezTo>
                    <a:pt x="155336" y="92249"/>
                    <a:pt x="155401" y="92119"/>
                    <a:pt x="155466" y="91923"/>
                  </a:cubicBezTo>
                  <a:cubicBezTo>
                    <a:pt x="155597" y="91792"/>
                    <a:pt x="155662" y="91662"/>
                    <a:pt x="155727" y="91466"/>
                  </a:cubicBezTo>
                  <a:cubicBezTo>
                    <a:pt x="155858" y="91205"/>
                    <a:pt x="155988" y="90944"/>
                    <a:pt x="156119" y="90683"/>
                  </a:cubicBezTo>
                  <a:lnTo>
                    <a:pt x="156119" y="90553"/>
                  </a:lnTo>
                  <a:cubicBezTo>
                    <a:pt x="156249" y="90227"/>
                    <a:pt x="156445" y="89835"/>
                    <a:pt x="156641" y="89444"/>
                  </a:cubicBezTo>
                  <a:cubicBezTo>
                    <a:pt x="156771" y="88987"/>
                    <a:pt x="156967" y="88661"/>
                    <a:pt x="157163" y="88204"/>
                  </a:cubicBezTo>
                  <a:cubicBezTo>
                    <a:pt x="157358" y="87682"/>
                    <a:pt x="157554" y="87160"/>
                    <a:pt x="157750" y="86638"/>
                  </a:cubicBezTo>
                  <a:cubicBezTo>
                    <a:pt x="157815" y="86378"/>
                    <a:pt x="157880" y="86117"/>
                    <a:pt x="158011" y="85856"/>
                  </a:cubicBezTo>
                  <a:cubicBezTo>
                    <a:pt x="158011" y="85790"/>
                    <a:pt x="158076" y="85660"/>
                    <a:pt x="158076" y="85595"/>
                  </a:cubicBezTo>
                  <a:cubicBezTo>
                    <a:pt x="158141" y="85529"/>
                    <a:pt x="158141" y="85464"/>
                    <a:pt x="158141" y="85399"/>
                  </a:cubicBezTo>
                  <a:cubicBezTo>
                    <a:pt x="158272" y="85073"/>
                    <a:pt x="158402" y="84812"/>
                    <a:pt x="158467" y="84486"/>
                  </a:cubicBezTo>
                  <a:lnTo>
                    <a:pt x="158728" y="83637"/>
                  </a:lnTo>
                  <a:cubicBezTo>
                    <a:pt x="158859" y="83181"/>
                    <a:pt x="158989" y="82724"/>
                    <a:pt x="159120" y="82333"/>
                  </a:cubicBezTo>
                  <a:cubicBezTo>
                    <a:pt x="159185" y="81941"/>
                    <a:pt x="159316" y="81550"/>
                    <a:pt x="159381" y="81158"/>
                  </a:cubicBezTo>
                  <a:cubicBezTo>
                    <a:pt x="159446" y="81028"/>
                    <a:pt x="159446" y="80897"/>
                    <a:pt x="159511" y="80767"/>
                  </a:cubicBezTo>
                  <a:cubicBezTo>
                    <a:pt x="159577" y="80310"/>
                    <a:pt x="159707" y="79788"/>
                    <a:pt x="159838" y="79332"/>
                  </a:cubicBezTo>
                  <a:cubicBezTo>
                    <a:pt x="159903" y="79005"/>
                    <a:pt x="159903" y="78679"/>
                    <a:pt x="160033" y="78353"/>
                  </a:cubicBezTo>
                  <a:cubicBezTo>
                    <a:pt x="160098" y="78092"/>
                    <a:pt x="160164" y="77766"/>
                    <a:pt x="160164" y="77440"/>
                  </a:cubicBezTo>
                  <a:cubicBezTo>
                    <a:pt x="160294" y="76918"/>
                    <a:pt x="160359" y="76461"/>
                    <a:pt x="160425" y="75939"/>
                  </a:cubicBezTo>
                  <a:cubicBezTo>
                    <a:pt x="160490" y="75417"/>
                    <a:pt x="160555" y="74895"/>
                    <a:pt x="160620" y="74373"/>
                  </a:cubicBezTo>
                  <a:lnTo>
                    <a:pt x="160686" y="73721"/>
                  </a:lnTo>
                  <a:lnTo>
                    <a:pt x="160686" y="73591"/>
                  </a:lnTo>
                  <a:cubicBezTo>
                    <a:pt x="160816" y="72808"/>
                    <a:pt x="160881" y="71960"/>
                    <a:pt x="160881" y="71177"/>
                  </a:cubicBezTo>
                  <a:cubicBezTo>
                    <a:pt x="160947" y="70655"/>
                    <a:pt x="160947" y="70198"/>
                    <a:pt x="160947" y="69676"/>
                  </a:cubicBezTo>
                  <a:cubicBezTo>
                    <a:pt x="160947" y="68698"/>
                    <a:pt x="160947" y="67654"/>
                    <a:pt x="160947" y="66479"/>
                  </a:cubicBezTo>
                  <a:cubicBezTo>
                    <a:pt x="160947" y="66153"/>
                    <a:pt x="160947" y="65827"/>
                    <a:pt x="160947" y="65501"/>
                  </a:cubicBezTo>
                  <a:cubicBezTo>
                    <a:pt x="160816" y="63217"/>
                    <a:pt x="160555" y="60934"/>
                    <a:pt x="160164" y="58651"/>
                  </a:cubicBezTo>
                  <a:cubicBezTo>
                    <a:pt x="160098" y="58520"/>
                    <a:pt x="160098" y="58324"/>
                    <a:pt x="160033" y="58129"/>
                  </a:cubicBezTo>
                  <a:cubicBezTo>
                    <a:pt x="159968" y="57672"/>
                    <a:pt x="159838" y="57150"/>
                    <a:pt x="159772" y="56693"/>
                  </a:cubicBezTo>
                  <a:cubicBezTo>
                    <a:pt x="159707" y="56498"/>
                    <a:pt x="159642" y="56302"/>
                    <a:pt x="159642" y="56172"/>
                  </a:cubicBezTo>
                  <a:cubicBezTo>
                    <a:pt x="159511" y="55715"/>
                    <a:pt x="159446" y="55323"/>
                    <a:pt x="159316" y="54932"/>
                  </a:cubicBezTo>
                  <a:cubicBezTo>
                    <a:pt x="159055" y="53823"/>
                    <a:pt x="158728" y="52779"/>
                    <a:pt x="158402" y="51670"/>
                  </a:cubicBezTo>
                  <a:cubicBezTo>
                    <a:pt x="158207" y="51083"/>
                    <a:pt x="158076" y="50561"/>
                    <a:pt x="157880" y="50039"/>
                  </a:cubicBezTo>
                  <a:cubicBezTo>
                    <a:pt x="157685" y="49517"/>
                    <a:pt x="157489" y="48995"/>
                    <a:pt x="157293" y="48473"/>
                  </a:cubicBezTo>
                  <a:cubicBezTo>
                    <a:pt x="157097" y="47951"/>
                    <a:pt x="156902" y="47429"/>
                    <a:pt x="156641" y="46907"/>
                  </a:cubicBezTo>
                  <a:cubicBezTo>
                    <a:pt x="156510" y="46516"/>
                    <a:pt x="156315" y="46125"/>
                    <a:pt x="156184" y="45798"/>
                  </a:cubicBezTo>
                  <a:cubicBezTo>
                    <a:pt x="156119" y="45603"/>
                    <a:pt x="156054" y="45407"/>
                    <a:pt x="155923" y="45276"/>
                  </a:cubicBezTo>
                  <a:cubicBezTo>
                    <a:pt x="155793" y="44885"/>
                    <a:pt x="155597" y="44494"/>
                    <a:pt x="155401" y="44167"/>
                  </a:cubicBezTo>
                  <a:cubicBezTo>
                    <a:pt x="155336" y="43972"/>
                    <a:pt x="155271" y="43841"/>
                    <a:pt x="155206" y="43711"/>
                  </a:cubicBezTo>
                  <a:cubicBezTo>
                    <a:pt x="155010" y="43319"/>
                    <a:pt x="154879" y="42993"/>
                    <a:pt x="154684" y="42602"/>
                  </a:cubicBezTo>
                  <a:cubicBezTo>
                    <a:pt x="154553" y="42406"/>
                    <a:pt x="154423" y="42210"/>
                    <a:pt x="154357" y="42014"/>
                  </a:cubicBezTo>
                  <a:cubicBezTo>
                    <a:pt x="154227" y="41819"/>
                    <a:pt x="154162" y="41623"/>
                    <a:pt x="154031" y="41427"/>
                  </a:cubicBezTo>
                  <a:cubicBezTo>
                    <a:pt x="153966" y="41232"/>
                    <a:pt x="153835" y="41036"/>
                    <a:pt x="153705" y="40840"/>
                  </a:cubicBezTo>
                  <a:cubicBezTo>
                    <a:pt x="153509" y="40383"/>
                    <a:pt x="153248" y="39992"/>
                    <a:pt x="152987" y="39535"/>
                  </a:cubicBezTo>
                  <a:cubicBezTo>
                    <a:pt x="152857" y="39340"/>
                    <a:pt x="152726" y="39144"/>
                    <a:pt x="152596" y="38883"/>
                  </a:cubicBezTo>
                  <a:cubicBezTo>
                    <a:pt x="152400" y="38492"/>
                    <a:pt x="152139" y="38100"/>
                    <a:pt x="151944" y="37774"/>
                  </a:cubicBezTo>
                  <a:cubicBezTo>
                    <a:pt x="151683" y="37448"/>
                    <a:pt x="151487" y="37122"/>
                    <a:pt x="151291" y="36730"/>
                  </a:cubicBezTo>
                  <a:lnTo>
                    <a:pt x="150965" y="36273"/>
                  </a:lnTo>
                  <a:cubicBezTo>
                    <a:pt x="150639" y="35817"/>
                    <a:pt x="150378" y="35491"/>
                    <a:pt x="150052" y="34969"/>
                  </a:cubicBezTo>
                  <a:cubicBezTo>
                    <a:pt x="149725" y="34512"/>
                    <a:pt x="149399" y="34055"/>
                    <a:pt x="149073" y="33599"/>
                  </a:cubicBezTo>
                  <a:lnTo>
                    <a:pt x="148747" y="33142"/>
                  </a:lnTo>
                  <a:cubicBezTo>
                    <a:pt x="148551" y="32881"/>
                    <a:pt x="148355" y="32685"/>
                    <a:pt x="148160" y="32424"/>
                  </a:cubicBezTo>
                  <a:lnTo>
                    <a:pt x="147964" y="32098"/>
                  </a:lnTo>
                  <a:cubicBezTo>
                    <a:pt x="147638" y="31772"/>
                    <a:pt x="147377" y="31380"/>
                    <a:pt x="147051" y="31054"/>
                  </a:cubicBezTo>
                  <a:lnTo>
                    <a:pt x="146659" y="30532"/>
                  </a:lnTo>
                  <a:cubicBezTo>
                    <a:pt x="146398" y="30206"/>
                    <a:pt x="146137" y="29945"/>
                    <a:pt x="145746" y="29488"/>
                  </a:cubicBezTo>
                  <a:cubicBezTo>
                    <a:pt x="145420" y="29032"/>
                    <a:pt x="145028" y="28640"/>
                    <a:pt x="144637" y="28184"/>
                  </a:cubicBezTo>
                  <a:lnTo>
                    <a:pt x="144376" y="27923"/>
                  </a:lnTo>
                  <a:cubicBezTo>
                    <a:pt x="144115" y="27597"/>
                    <a:pt x="143789" y="27270"/>
                    <a:pt x="143528" y="26944"/>
                  </a:cubicBezTo>
                  <a:lnTo>
                    <a:pt x="143397" y="26814"/>
                  </a:lnTo>
                  <a:lnTo>
                    <a:pt x="140918" y="24400"/>
                  </a:lnTo>
                  <a:lnTo>
                    <a:pt x="140722" y="24204"/>
                  </a:lnTo>
                  <a:cubicBezTo>
                    <a:pt x="140331" y="23813"/>
                    <a:pt x="139874" y="23421"/>
                    <a:pt x="139483" y="23030"/>
                  </a:cubicBezTo>
                  <a:cubicBezTo>
                    <a:pt x="139222" y="22769"/>
                    <a:pt x="138961" y="22573"/>
                    <a:pt x="138700" y="22312"/>
                  </a:cubicBezTo>
                  <a:lnTo>
                    <a:pt x="138113" y="21855"/>
                  </a:lnTo>
                  <a:cubicBezTo>
                    <a:pt x="137656" y="21464"/>
                    <a:pt x="137199" y="21073"/>
                    <a:pt x="136743" y="20681"/>
                  </a:cubicBezTo>
                  <a:lnTo>
                    <a:pt x="135307" y="19507"/>
                  </a:lnTo>
                  <a:cubicBezTo>
                    <a:pt x="134851" y="19115"/>
                    <a:pt x="134264" y="18659"/>
                    <a:pt x="133872" y="18398"/>
                  </a:cubicBezTo>
                  <a:cubicBezTo>
                    <a:pt x="133481" y="18072"/>
                    <a:pt x="133089" y="17745"/>
                    <a:pt x="132698" y="17484"/>
                  </a:cubicBezTo>
                  <a:lnTo>
                    <a:pt x="132111" y="17093"/>
                  </a:lnTo>
                  <a:lnTo>
                    <a:pt x="130936" y="16245"/>
                  </a:lnTo>
                  <a:cubicBezTo>
                    <a:pt x="130219" y="15723"/>
                    <a:pt x="129436" y="15201"/>
                    <a:pt x="128653" y="14744"/>
                  </a:cubicBezTo>
                  <a:lnTo>
                    <a:pt x="128588" y="14744"/>
                  </a:lnTo>
                  <a:cubicBezTo>
                    <a:pt x="128196" y="14483"/>
                    <a:pt x="127805" y="14222"/>
                    <a:pt x="127413" y="13961"/>
                  </a:cubicBezTo>
                  <a:lnTo>
                    <a:pt x="127348" y="13896"/>
                  </a:lnTo>
                  <a:lnTo>
                    <a:pt x="127218" y="13831"/>
                  </a:lnTo>
                  <a:lnTo>
                    <a:pt x="127022" y="13700"/>
                  </a:lnTo>
                  <a:lnTo>
                    <a:pt x="126631" y="13505"/>
                  </a:lnTo>
                  <a:cubicBezTo>
                    <a:pt x="126304" y="13309"/>
                    <a:pt x="125978" y="13113"/>
                    <a:pt x="125652" y="12918"/>
                  </a:cubicBezTo>
                  <a:cubicBezTo>
                    <a:pt x="125130" y="12591"/>
                    <a:pt x="124543" y="12265"/>
                    <a:pt x="124021" y="11939"/>
                  </a:cubicBezTo>
                  <a:cubicBezTo>
                    <a:pt x="123564" y="11678"/>
                    <a:pt x="123108" y="11482"/>
                    <a:pt x="122651" y="11221"/>
                  </a:cubicBezTo>
                  <a:cubicBezTo>
                    <a:pt x="122325" y="11026"/>
                    <a:pt x="121999" y="10830"/>
                    <a:pt x="121672" y="10699"/>
                  </a:cubicBezTo>
                  <a:lnTo>
                    <a:pt x="121477" y="10569"/>
                  </a:lnTo>
                  <a:lnTo>
                    <a:pt x="121346" y="10504"/>
                  </a:lnTo>
                  <a:lnTo>
                    <a:pt x="120563" y="10112"/>
                  </a:lnTo>
                  <a:cubicBezTo>
                    <a:pt x="120498" y="10047"/>
                    <a:pt x="120368" y="9982"/>
                    <a:pt x="120237" y="9982"/>
                  </a:cubicBezTo>
                  <a:lnTo>
                    <a:pt x="118802" y="9264"/>
                  </a:lnTo>
                  <a:lnTo>
                    <a:pt x="118606" y="9134"/>
                  </a:lnTo>
                  <a:lnTo>
                    <a:pt x="117888" y="8807"/>
                  </a:lnTo>
                  <a:lnTo>
                    <a:pt x="116649" y="8286"/>
                  </a:lnTo>
                  <a:lnTo>
                    <a:pt x="116518" y="8220"/>
                  </a:lnTo>
                  <a:lnTo>
                    <a:pt x="115475" y="7698"/>
                  </a:lnTo>
                  <a:lnTo>
                    <a:pt x="115279" y="7633"/>
                  </a:lnTo>
                  <a:lnTo>
                    <a:pt x="113778" y="7046"/>
                  </a:lnTo>
                  <a:lnTo>
                    <a:pt x="112213" y="6394"/>
                  </a:lnTo>
                  <a:lnTo>
                    <a:pt x="111364" y="6067"/>
                  </a:lnTo>
                  <a:cubicBezTo>
                    <a:pt x="110843" y="5872"/>
                    <a:pt x="110386" y="5741"/>
                    <a:pt x="109733" y="5480"/>
                  </a:cubicBezTo>
                  <a:cubicBezTo>
                    <a:pt x="109081" y="5285"/>
                    <a:pt x="108494" y="5024"/>
                    <a:pt x="107776" y="4828"/>
                  </a:cubicBezTo>
                  <a:cubicBezTo>
                    <a:pt x="107124" y="4567"/>
                    <a:pt x="106471" y="4436"/>
                    <a:pt x="105754" y="4175"/>
                  </a:cubicBezTo>
                  <a:cubicBezTo>
                    <a:pt x="104971" y="3914"/>
                    <a:pt x="104188" y="3719"/>
                    <a:pt x="103470" y="3523"/>
                  </a:cubicBezTo>
                  <a:cubicBezTo>
                    <a:pt x="102818" y="3327"/>
                    <a:pt x="102231" y="3132"/>
                    <a:pt x="101644" y="3001"/>
                  </a:cubicBezTo>
                  <a:lnTo>
                    <a:pt x="101513" y="3001"/>
                  </a:lnTo>
                  <a:lnTo>
                    <a:pt x="99687" y="2544"/>
                  </a:lnTo>
                  <a:lnTo>
                    <a:pt x="97403" y="2023"/>
                  </a:lnTo>
                  <a:cubicBezTo>
                    <a:pt x="97012" y="1957"/>
                    <a:pt x="96555" y="1827"/>
                    <a:pt x="96098" y="1762"/>
                  </a:cubicBezTo>
                  <a:lnTo>
                    <a:pt x="95707" y="1696"/>
                  </a:lnTo>
                  <a:lnTo>
                    <a:pt x="95316" y="1631"/>
                  </a:lnTo>
                  <a:lnTo>
                    <a:pt x="94076" y="1370"/>
                  </a:lnTo>
                  <a:lnTo>
                    <a:pt x="92380" y="1109"/>
                  </a:lnTo>
                  <a:lnTo>
                    <a:pt x="92119" y="1109"/>
                  </a:lnTo>
                  <a:lnTo>
                    <a:pt x="90683" y="913"/>
                  </a:lnTo>
                  <a:lnTo>
                    <a:pt x="88987" y="652"/>
                  </a:lnTo>
                  <a:lnTo>
                    <a:pt x="87878" y="522"/>
                  </a:lnTo>
                  <a:cubicBezTo>
                    <a:pt x="86769" y="392"/>
                    <a:pt x="85725" y="261"/>
                    <a:pt x="84616" y="196"/>
                  </a:cubicBezTo>
                  <a:lnTo>
                    <a:pt x="84420" y="196"/>
                  </a:lnTo>
                  <a:cubicBezTo>
                    <a:pt x="83768" y="131"/>
                    <a:pt x="83050" y="65"/>
                    <a:pt x="82398" y="65"/>
                  </a:cubicBezTo>
                  <a:cubicBezTo>
                    <a:pt x="81941" y="0"/>
                    <a:pt x="81485" y="0"/>
                    <a:pt x="81093" y="0"/>
                  </a:cubicBezTo>
                  <a:close/>
                </a:path>
              </a:pathLst>
            </a:custGeom>
            <a:solidFill>
              <a:srgbClr val="BCD7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430819" y="3496466"/>
              <a:ext cx="1111808" cy="1195695"/>
            </a:xfrm>
            <a:custGeom>
              <a:avLst/>
              <a:gdLst/>
              <a:ahLst/>
              <a:cxnLst/>
              <a:rect l="l" t="t" r="r" b="b"/>
              <a:pathLst>
                <a:path w="57869" h="82790" extrusionOk="0">
                  <a:moveTo>
                    <a:pt x="57869" y="0"/>
                  </a:moveTo>
                  <a:lnTo>
                    <a:pt x="57869" y="0"/>
                  </a:lnTo>
                  <a:cubicBezTo>
                    <a:pt x="50692" y="1436"/>
                    <a:pt x="43712" y="3784"/>
                    <a:pt x="37122" y="6981"/>
                  </a:cubicBezTo>
                  <a:cubicBezTo>
                    <a:pt x="19834" y="21790"/>
                    <a:pt x="8156" y="40318"/>
                    <a:pt x="784" y="55389"/>
                  </a:cubicBezTo>
                  <a:cubicBezTo>
                    <a:pt x="1" y="64783"/>
                    <a:pt x="1632" y="74243"/>
                    <a:pt x="5546" y="82790"/>
                  </a:cubicBezTo>
                  <a:cubicBezTo>
                    <a:pt x="14876" y="43907"/>
                    <a:pt x="43059" y="13701"/>
                    <a:pt x="57869"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679008" y="3468230"/>
              <a:ext cx="1294788" cy="1668658"/>
            </a:xfrm>
            <a:custGeom>
              <a:avLst/>
              <a:gdLst/>
              <a:ahLst/>
              <a:cxnLst/>
              <a:rect l="l" t="t" r="r" b="b"/>
              <a:pathLst>
                <a:path w="67393" h="115538" extrusionOk="0">
                  <a:moveTo>
                    <a:pt x="63816" y="0"/>
                  </a:moveTo>
                  <a:cubicBezTo>
                    <a:pt x="61254" y="0"/>
                    <a:pt x="58713" y="101"/>
                    <a:pt x="56172" y="324"/>
                  </a:cubicBezTo>
                  <a:cubicBezTo>
                    <a:pt x="41623" y="12328"/>
                    <a:pt x="12787" y="42078"/>
                    <a:pt x="0" y="97140"/>
                  </a:cubicBezTo>
                  <a:cubicBezTo>
                    <a:pt x="5546" y="104382"/>
                    <a:pt x="12396" y="110645"/>
                    <a:pt x="20159" y="115538"/>
                  </a:cubicBezTo>
                  <a:cubicBezTo>
                    <a:pt x="23356" y="88398"/>
                    <a:pt x="33925" y="30856"/>
                    <a:pt x="67393" y="63"/>
                  </a:cubicBezTo>
                  <a:cubicBezTo>
                    <a:pt x="66195" y="22"/>
                    <a:pt x="65003" y="0"/>
                    <a:pt x="63816"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322015" y="3471970"/>
              <a:ext cx="889942" cy="1697904"/>
            </a:xfrm>
            <a:custGeom>
              <a:avLst/>
              <a:gdLst/>
              <a:ahLst/>
              <a:cxnLst/>
              <a:rect l="l" t="t" r="r" b="b"/>
              <a:pathLst>
                <a:path w="46321" h="117563" extrusionOk="0">
                  <a:moveTo>
                    <a:pt x="38753" y="0"/>
                  </a:moveTo>
                  <a:cubicBezTo>
                    <a:pt x="33273" y="9003"/>
                    <a:pt x="28380" y="18332"/>
                    <a:pt x="23943" y="27857"/>
                  </a:cubicBezTo>
                  <a:cubicBezTo>
                    <a:pt x="23552" y="28706"/>
                    <a:pt x="23095" y="29619"/>
                    <a:pt x="22769" y="30467"/>
                  </a:cubicBezTo>
                  <a:cubicBezTo>
                    <a:pt x="22378" y="31315"/>
                    <a:pt x="21921" y="32294"/>
                    <a:pt x="21595" y="33077"/>
                  </a:cubicBezTo>
                  <a:cubicBezTo>
                    <a:pt x="21203" y="33925"/>
                    <a:pt x="20877" y="34708"/>
                    <a:pt x="20551" y="35556"/>
                  </a:cubicBezTo>
                  <a:cubicBezTo>
                    <a:pt x="19377" y="38165"/>
                    <a:pt x="18267" y="40840"/>
                    <a:pt x="17158" y="43645"/>
                  </a:cubicBezTo>
                  <a:cubicBezTo>
                    <a:pt x="15854" y="46907"/>
                    <a:pt x="14549" y="50365"/>
                    <a:pt x="13309" y="53888"/>
                  </a:cubicBezTo>
                  <a:cubicBezTo>
                    <a:pt x="12983" y="54801"/>
                    <a:pt x="12657" y="55780"/>
                    <a:pt x="12396" y="56693"/>
                  </a:cubicBezTo>
                  <a:cubicBezTo>
                    <a:pt x="10830" y="61195"/>
                    <a:pt x="9395" y="65957"/>
                    <a:pt x="8025" y="70785"/>
                  </a:cubicBezTo>
                  <a:cubicBezTo>
                    <a:pt x="7829" y="71568"/>
                    <a:pt x="7568" y="72286"/>
                    <a:pt x="7372" y="73069"/>
                  </a:cubicBezTo>
                  <a:cubicBezTo>
                    <a:pt x="6851" y="75026"/>
                    <a:pt x="6329" y="77048"/>
                    <a:pt x="5872" y="79005"/>
                  </a:cubicBezTo>
                  <a:cubicBezTo>
                    <a:pt x="5350" y="81158"/>
                    <a:pt x="4828" y="83311"/>
                    <a:pt x="4371" y="85529"/>
                  </a:cubicBezTo>
                  <a:cubicBezTo>
                    <a:pt x="4241" y="86312"/>
                    <a:pt x="4045" y="87160"/>
                    <a:pt x="3915" y="87943"/>
                  </a:cubicBezTo>
                  <a:cubicBezTo>
                    <a:pt x="3719" y="88987"/>
                    <a:pt x="3523" y="90031"/>
                    <a:pt x="3328" y="91075"/>
                  </a:cubicBezTo>
                  <a:cubicBezTo>
                    <a:pt x="2740" y="93750"/>
                    <a:pt x="2349" y="96424"/>
                    <a:pt x="1958" y="99164"/>
                  </a:cubicBezTo>
                  <a:cubicBezTo>
                    <a:pt x="1240" y="103731"/>
                    <a:pt x="718" y="108363"/>
                    <a:pt x="327" y="112995"/>
                  </a:cubicBezTo>
                  <a:cubicBezTo>
                    <a:pt x="196" y="114496"/>
                    <a:pt x="66" y="115996"/>
                    <a:pt x="0" y="117432"/>
                  </a:cubicBezTo>
                  <a:lnTo>
                    <a:pt x="0" y="117562"/>
                  </a:lnTo>
                  <a:lnTo>
                    <a:pt x="27988" y="117562"/>
                  </a:lnTo>
                  <a:lnTo>
                    <a:pt x="27988" y="117432"/>
                  </a:lnTo>
                  <a:cubicBezTo>
                    <a:pt x="28053" y="115409"/>
                    <a:pt x="28053" y="113321"/>
                    <a:pt x="28119" y="111169"/>
                  </a:cubicBezTo>
                  <a:cubicBezTo>
                    <a:pt x="28249" y="108168"/>
                    <a:pt x="28380" y="105101"/>
                    <a:pt x="28510" y="101839"/>
                  </a:cubicBezTo>
                  <a:cubicBezTo>
                    <a:pt x="28510" y="101056"/>
                    <a:pt x="28575" y="100274"/>
                    <a:pt x="28575" y="99425"/>
                  </a:cubicBezTo>
                  <a:cubicBezTo>
                    <a:pt x="28836" y="94271"/>
                    <a:pt x="29162" y="88922"/>
                    <a:pt x="29554" y="83442"/>
                  </a:cubicBezTo>
                  <a:cubicBezTo>
                    <a:pt x="29684" y="82006"/>
                    <a:pt x="29750" y="80571"/>
                    <a:pt x="29880" y="79071"/>
                  </a:cubicBezTo>
                  <a:lnTo>
                    <a:pt x="30076" y="77048"/>
                  </a:lnTo>
                  <a:cubicBezTo>
                    <a:pt x="30141" y="76004"/>
                    <a:pt x="30206" y="75026"/>
                    <a:pt x="30337" y="73982"/>
                  </a:cubicBezTo>
                  <a:cubicBezTo>
                    <a:pt x="30402" y="73199"/>
                    <a:pt x="30467" y="72416"/>
                    <a:pt x="30533" y="71568"/>
                  </a:cubicBezTo>
                  <a:cubicBezTo>
                    <a:pt x="30989" y="67197"/>
                    <a:pt x="31446" y="62761"/>
                    <a:pt x="31968" y="58324"/>
                  </a:cubicBezTo>
                  <a:cubicBezTo>
                    <a:pt x="32098" y="57411"/>
                    <a:pt x="32229" y="56498"/>
                    <a:pt x="32359" y="55519"/>
                  </a:cubicBezTo>
                  <a:cubicBezTo>
                    <a:pt x="32816" y="51800"/>
                    <a:pt x="33338" y="48082"/>
                    <a:pt x="33990" y="44428"/>
                  </a:cubicBezTo>
                  <a:cubicBezTo>
                    <a:pt x="34186" y="43124"/>
                    <a:pt x="34447" y="41753"/>
                    <a:pt x="34643" y="40449"/>
                  </a:cubicBezTo>
                  <a:cubicBezTo>
                    <a:pt x="35099" y="37970"/>
                    <a:pt x="35556" y="35556"/>
                    <a:pt x="36078" y="33142"/>
                  </a:cubicBezTo>
                  <a:cubicBezTo>
                    <a:pt x="36274" y="32228"/>
                    <a:pt x="36469" y="31380"/>
                    <a:pt x="36600" y="30532"/>
                  </a:cubicBezTo>
                  <a:cubicBezTo>
                    <a:pt x="36796" y="29619"/>
                    <a:pt x="36991" y="28771"/>
                    <a:pt x="37252" y="27923"/>
                  </a:cubicBezTo>
                  <a:cubicBezTo>
                    <a:pt x="38622" y="21594"/>
                    <a:pt x="40449" y="15397"/>
                    <a:pt x="42732" y="9329"/>
                  </a:cubicBezTo>
                  <a:cubicBezTo>
                    <a:pt x="43450" y="7372"/>
                    <a:pt x="44233" y="5480"/>
                    <a:pt x="45081" y="3653"/>
                  </a:cubicBezTo>
                  <a:cubicBezTo>
                    <a:pt x="45472" y="2740"/>
                    <a:pt x="45864" y="1827"/>
                    <a:pt x="46321" y="979"/>
                  </a:cubicBezTo>
                  <a:cubicBezTo>
                    <a:pt x="45929" y="913"/>
                    <a:pt x="45407" y="848"/>
                    <a:pt x="45016" y="718"/>
                  </a:cubicBezTo>
                  <a:lnTo>
                    <a:pt x="43319" y="457"/>
                  </a:lnTo>
                  <a:lnTo>
                    <a:pt x="42210" y="326"/>
                  </a:lnTo>
                  <a:cubicBezTo>
                    <a:pt x="41101" y="196"/>
                    <a:pt x="40058" y="131"/>
                    <a:pt x="38948"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4081585" y="3500236"/>
              <a:ext cx="392338" cy="1669640"/>
            </a:xfrm>
            <a:custGeom>
              <a:avLst/>
              <a:gdLst/>
              <a:ahLst/>
              <a:cxnLst/>
              <a:rect l="l" t="t" r="r" b="b"/>
              <a:pathLst>
                <a:path w="20421" h="115606" extrusionOk="0">
                  <a:moveTo>
                    <a:pt x="12135" y="0"/>
                  </a:moveTo>
                  <a:cubicBezTo>
                    <a:pt x="10765" y="4763"/>
                    <a:pt x="8808" y="12461"/>
                    <a:pt x="6786" y="22443"/>
                  </a:cubicBezTo>
                  <a:cubicBezTo>
                    <a:pt x="6786" y="22638"/>
                    <a:pt x="6720" y="22769"/>
                    <a:pt x="6720" y="22899"/>
                  </a:cubicBezTo>
                  <a:cubicBezTo>
                    <a:pt x="6525" y="23878"/>
                    <a:pt x="6329" y="24922"/>
                    <a:pt x="6133" y="25900"/>
                  </a:cubicBezTo>
                  <a:cubicBezTo>
                    <a:pt x="6003" y="26814"/>
                    <a:pt x="5807" y="27727"/>
                    <a:pt x="5676" y="28575"/>
                  </a:cubicBezTo>
                  <a:cubicBezTo>
                    <a:pt x="5481" y="29423"/>
                    <a:pt x="5350" y="30271"/>
                    <a:pt x="5220" y="31185"/>
                  </a:cubicBezTo>
                  <a:cubicBezTo>
                    <a:pt x="5155" y="31576"/>
                    <a:pt x="5024" y="32033"/>
                    <a:pt x="4959" y="32424"/>
                  </a:cubicBezTo>
                  <a:cubicBezTo>
                    <a:pt x="4502" y="35230"/>
                    <a:pt x="4045" y="38100"/>
                    <a:pt x="3654" y="41167"/>
                  </a:cubicBezTo>
                  <a:cubicBezTo>
                    <a:pt x="3524" y="41884"/>
                    <a:pt x="3393" y="42732"/>
                    <a:pt x="3328" y="43515"/>
                  </a:cubicBezTo>
                  <a:cubicBezTo>
                    <a:pt x="2806" y="47169"/>
                    <a:pt x="2349" y="50887"/>
                    <a:pt x="1958" y="54802"/>
                  </a:cubicBezTo>
                  <a:cubicBezTo>
                    <a:pt x="1827" y="55650"/>
                    <a:pt x="1762" y="56563"/>
                    <a:pt x="1697" y="57476"/>
                  </a:cubicBezTo>
                  <a:cubicBezTo>
                    <a:pt x="1436" y="60217"/>
                    <a:pt x="1175" y="63022"/>
                    <a:pt x="979" y="65892"/>
                  </a:cubicBezTo>
                  <a:cubicBezTo>
                    <a:pt x="849" y="67067"/>
                    <a:pt x="783" y="68241"/>
                    <a:pt x="718" y="69415"/>
                  </a:cubicBezTo>
                  <a:cubicBezTo>
                    <a:pt x="523" y="71960"/>
                    <a:pt x="392" y="74504"/>
                    <a:pt x="327" y="77114"/>
                  </a:cubicBezTo>
                  <a:cubicBezTo>
                    <a:pt x="196" y="79267"/>
                    <a:pt x="131" y="81419"/>
                    <a:pt x="66" y="83638"/>
                  </a:cubicBezTo>
                  <a:cubicBezTo>
                    <a:pt x="1" y="84355"/>
                    <a:pt x="1" y="85203"/>
                    <a:pt x="1" y="85986"/>
                  </a:cubicBezTo>
                  <a:cubicBezTo>
                    <a:pt x="1" y="87030"/>
                    <a:pt x="1" y="88009"/>
                    <a:pt x="1" y="89052"/>
                  </a:cubicBezTo>
                  <a:lnTo>
                    <a:pt x="1" y="95185"/>
                  </a:lnTo>
                  <a:cubicBezTo>
                    <a:pt x="1" y="100535"/>
                    <a:pt x="196" y="106015"/>
                    <a:pt x="523" y="111625"/>
                  </a:cubicBezTo>
                  <a:cubicBezTo>
                    <a:pt x="588" y="112865"/>
                    <a:pt x="653" y="114170"/>
                    <a:pt x="718" y="115475"/>
                  </a:cubicBezTo>
                  <a:lnTo>
                    <a:pt x="718" y="115605"/>
                  </a:lnTo>
                  <a:lnTo>
                    <a:pt x="19246" y="115605"/>
                  </a:lnTo>
                  <a:lnTo>
                    <a:pt x="19246" y="115475"/>
                  </a:lnTo>
                  <a:cubicBezTo>
                    <a:pt x="19051" y="114300"/>
                    <a:pt x="18920" y="112930"/>
                    <a:pt x="18724" y="111495"/>
                  </a:cubicBezTo>
                  <a:cubicBezTo>
                    <a:pt x="18137" y="106732"/>
                    <a:pt x="17550" y="101383"/>
                    <a:pt x="17093" y="95576"/>
                  </a:cubicBezTo>
                  <a:cubicBezTo>
                    <a:pt x="16898" y="93554"/>
                    <a:pt x="16702" y="91532"/>
                    <a:pt x="16571" y="89379"/>
                  </a:cubicBezTo>
                  <a:cubicBezTo>
                    <a:pt x="16506" y="88270"/>
                    <a:pt x="16376" y="87095"/>
                    <a:pt x="16311" y="85921"/>
                  </a:cubicBezTo>
                  <a:cubicBezTo>
                    <a:pt x="16245" y="85203"/>
                    <a:pt x="16245" y="84355"/>
                    <a:pt x="16180" y="83572"/>
                  </a:cubicBezTo>
                  <a:cubicBezTo>
                    <a:pt x="16050" y="81354"/>
                    <a:pt x="15919" y="79201"/>
                    <a:pt x="15789" y="77048"/>
                  </a:cubicBezTo>
                  <a:cubicBezTo>
                    <a:pt x="15658" y="74178"/>
                    <a:pt x="15528" y="71307"/>
                    <a:pt x="15462" y="68371"/>
                  </a:cubicBezTo>
                  <a:cubicBezTo>
                    <a:pt x="15397" y="66219"/>
                    <a:pt x="15332" y="64000"/>
                    <a:pt x="15332" y="61848"/>
                  </a:cubicBezTo>
                  <a:lnTo>
                    <a:pt x="15332" y="57998"/>
                  </a:lnTo>
                  <a:lnTo>
                    <a:pt x="15332" y="55585"/>
                  </a:lnTo>
                  <a:cubicBezTo>
                    <a:pt x="15332" y="50170"/>
                    <a:pt x="15462" y="44689"/>
                    <a:pt x="15723" y="39209"/>
                  </a:cubicBezTo>
                  <a:cubicBezTo>
                    <a:pt x="15789" y="37187"/>
                    <a:pt x="15919" y="35164"/>
                    <a:pt x="16050" y="33142"/>
                  </a:cubicBezTo>
                  <a:cubicBezTo>
                    <a:pt x="16115" y="32490"/>
                    <a:pt x="16180" y="31772"/>
                    <a:pt x="16245" y="31120"/>
                  </a:cubicBezTo>
                  <a:cubicBezTo>
                    <a:pt x="16311" y="30271"/>
                    <a:pt x="16376" y="29358"/>
                    <a:pt x="16441" y="28510"/>
                  </a:cubicBezTo>
                  <a:cubicBezTo>
                    <a:pt x="16506" y="28053"/>
                    <a:pt x="16571" y="27662"/>
                    <a:pt x="16571" y="27205"/>
                  </a:cubicBezTo>
                  <a:cubicBezTo>
                    <a:pt x="16637" y="26749"/>
                    <a:pt x="16637" y="26292"/>
                    <a:pt x="16702" y="25900"/>
                  </a:cubicBezTo>
                  <a:cubicBezTo>
                    <a:pt x="17028" y="22508"/>
                    <a:pt x="17420" y="19115"/>
                    <a:pt x="17876" y="15854"/>
                  </a:cubicBezTo>
                  <a:lnTo>
                    <a:pt x="18137" y="14353"/>
                  </a:lnTo>
                  <a:cubicBezTo>
                    <a:pt x="18790" y="10243"/>
                    <a:pt x="19507" y="6133"/>
                    <a:pt x="20421" y="2153"/>
                  </a:cubicBezTo>
                  <a:cubicBezTo>
                    <a:pt x="19051" y="1696"/>
                    <a:pt x="17746" y="1305"/>
                    <a:pt x="16311" y="979"/>
                  </a:cubicBezTo>
                  <a:lnTo>
                    <a:pt x="16245" y="979"/>
                  </a:lnTo>
                  <a:lnTo>
                    <a:pt x="14353" y="522"/>
                  </a:lnTo>
                  <a:lnTo>
                    <a:pt x="12135" y="0"/>
                  </a:ln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4581708" y="3571845"/>
              <a:ext cx="526442" cy="1598034"/>
            </a:xfrm>
            <a:custGeom>
              <a:avLst/>
              <a:gdLst/>
              <a:ahLst/>
              <a:cxnLst/>
              <a:rect l="l" t="t" r="r" b="b"/>
              <a:pathLst>
                <a:path w="27401" h="110648" extrusionOk="0">
                  <a:moveTo>
                    <a:pt x="2479" y="0"/>
                  </a:moveTo>
                  <a:cubicBezTo>
                    <a:pt x="2153" y="2871"/>
                    <a:pt x="1827" y="6590"/>
                    <a:pt x="1435" y="10896"/>
                  </a:cubicBezTo>
                  <a:cubicBezTo>
                    <a:pt x="1305" y="12526"/>
                    <a:pt x="1175" y="14288"/>
                    <a:pt x="1044" y="16180"/>
                  </a:cubicBezTo>
                  <a:cubicBezTo>
                    <a:pt x="1044" y="16767"/>
                    <a:pt x="979" y="17354"/>
                    <a:pt x="914" y="18072"/>
                  </a:cubicBezTo>
                  <a:cubicBezTo>
                    <a:pt x="914" y="18790"/>
                    <a:pt x="848" y="19507"/>
                    <a:pt x="783" y="20225"/>
                  </a:cubicBezTo>
                  <a:cubicBezTo>
                    <a:pt x="783" y="20486"/>
                    <a:pt x="783" y="20681"/>
                    <a:pt x="783" y="20877"/>
                  </a:cubicBezTo>
                  <a:cubicBezTo>
                    <a:pt x="718" y="21530"/>
                    <a:pt x="718" y="22117"/>
                    <a:pt x="653" y="22769"/>
                  </a:cubicBezTo>
                  <a:lnTo>
                    <a:pt x="587" y="23552"/>
                  </a:lnTo>
                  <a:cubicBezTo>
                    <a:pt x="587" y="24400"/>
                    <a:pt x="457" y="25313"/>
                    <a:pt x="457" y="26162"/>
                  </a:cubicBezTo>
                  <a:cubicBezTo>
                    <a:pt x="326" y="29489"/>
                    <a:pt x="196" y="32947"/>
                    <a:pt x="131" y="36535"/>
                  </a:cubicBezTo>
                  <a:cubicBezTo>
                    <a:pt x="65" y="37318"/>
                    <a:pt x="65" y="38100"/>
                    <a:pt x="65" y="38949"/>
                  </a:cubicBezTo>
                  <a:cubicBezTo>
                    <a:pt x="65" y="40123"/>
                    <a:pt x="0" y="41297"/>
                    <a:pt x="0" y="42537"/>
                  </a:cubicBezTo>
                  <a:lnTo>
                    <a:pt x="0" y="49452"/>
                  </a:lnTo>
                  <a:cubicBezTo>
                    <a:pt x="65" y="54345"/>
                    <a:pt x="196" y="59434"/>
                    <a:pt x="392" y="64588"/>
                  </a:cubicBezTo>
                  <a:lnTo>
                    <a:pt x="522" y="67002"/>
                  </a:lnTo>
                  <a:cubicBezTo>
                    <a:pt x="587" y="68046"/>
                    <a:pt x="653" y="69155"/>
                    <a:pt x="718" y="70264"/>
                  </a:cubicBezTo>
                  <a:cubicBezTo>
                    <a:pt x="783" y="70851"/>
                    <a:pt x="848" y="71503"/>
                    <a:pt x="848" y="72156"/>
                  </a:cubicBezTo>
                  <a:cubicBezTo>
                    <a:pt x="979" y="73982"/>
                    <a:pt x="1175" y="75874"/>
                    <a:pt x="1305" y="77701"/>
                  </a:cubicBezTo>
                  <a:cubicBezTo>
                    <a:pt x="1762" y="82594"/>
                    <a:pt x="2284" y="87487"/>
                    <a:pt x="3001" y="92315"/>
                  </a:cubicBezTo>
                  <a:cubicBezTo>
                    <a:pt x="3132" y="93098"/>
                    <a:pt x="3262" y="93815"/>
                    <a:pt x="3327" y="94663"/>
                  </a:cubicBezTo>
                  <a:cubicBezTo>
                    <a:pt x="3915" y="98447"/>
                    <a:pt x="4632" y="102166"/>
                    <a:pt x="5350" y="105819"/>
                  </a:cubicBezTo>
                  <a:cubicBezTo>
                    <a:pt x="5676" y="107385"/>
                    <a:pt x="6068" y="108951"/>
                    <a:pt x="6459" y="110517"/>
                  </a:cubicBezTo>
                  <a:lnTo>
                    <a:pt x="6459" y="110647"/>
                  </a:lnTo>
                  <a:lnTo>
                    <a:pt x="19833" y="110647"/>
                  </a:lnTo>
                  <a:lnTo>
                    <a:pt x="19964" y="110517"/>
                  </a:lnTo>
                  <a:cubicBezTo>
                    <a:pt x="21399" y="109603"/>
                    <a:pt x="22769" y="108690"/>
                    <a:pt x="24139" y="107711"/>
                  </a:cubicBezTo>
                  <a:cubicBezTo>
                    <a:pt x="24530" y="107450"/>
                    <a:pt x="24857" y="107189"/>
                    <a:pt x="25248" y="106928"/>
                  </a:cubicBezTo>
                  <a:lnTo>
                    <a:pt x="25770" y="106537"/>
                  </a:lnTo>
                  <a:lnTo>
                    <a:pt x="26161" y="106276"/>
                  </a:lnTo>
                  <a:cubicBezTo>
                    <a:pt x="26553" y="105950"/>
                    <a:pt x="27009" y="105558"/>
                    <a:pt x="27401" y="105232"/>
                  </a:cubicBezTo>
                  <a:cubicBezTo>
                    <a:pt x="26031" y="102231"/>
                    <a:pt x="24400" y="98512"/>
                    <a:pt x="22638" y="94076"/>
                  </a:cubicBezTo>
                  <a:cubicBezTo>
                    <a:pt x="22377" y="93359"/>
                    <a:pt x="22116" y="92576"/>
                    <a:pt x="21855" y="91858"/>
                  </a:cubicBezTo>
                  <a:cubicBezTo>
                    <a:pt x="20225" y="87487"/>
                    <a:pt x="18659" y="82529"/>
                    <a:pt x="17158" y="76983"/>
                  </a:cubicBezTo>
                  <a:cubicBezTo>
                    <a:pt x="16832" y="75809"/>
                    <a:pt x="16506" y="74635"/>
                    <a:pt x="16245" y="73395"/>
                  </a:cubicBezTo>
                  <a:cubicBezTo>
                    <a:pt x="16114" y="73004"/>
                    <a:pt x="15984" y="72547"/>
                    <a:pt x="15853" y="72090"/>
                  </a:cubicBezTo>
                  <a:cubicBezTo>
                    <a:pt x="15462" y="70329"/>
                    <a:pt x="15071" y="68502"/>
                    <a:pt x="14679" y="66675"/>
                  </a:cubicBezTo>
                  <a:cubicBezTo>
                    <a:pt x="14483" y="65762"/>
                    <a:pt x="14288" y="64914"/>
                    <a:pt x="14092" y="64001"/>
                  </a:cubicBezTo>
                  <a:cubicBezTo>
                    <a:pt x="13374" y="60217"/>
                    <a:pt x="12657" y="56302"/>
                    <a:pt x="12070" y="52127"/>
                  </a:cubicBezTo>
                  <a:lnTo>
                    <a:pt x="11743" y="49713"/>
                  </a:lnTo>
                  <a:cubicBezTo>
                    <a:pt x="11221" y="45734"/>
                    <a:pt x="10765" y="41623"/>
                    <a:pt x="10439" y="37318"/>
                  </a:cubicBezTo>
                  <a:cubicBezTo>
                    <a:pt x="10308" y="36143"/>
                    <a:pt x="10243" y="34969"/>
                    <a:pt x="10178" y="33795"/>
                  </a:cubicBezTo>
                  <a:cubicBezTo>
                    <a:pt x="10047" y="31316"/>
                    <a:pt x="9917" y="28771"/>
                    <a:pt x="9786" y="26162"/>
                  </a:cubicBezTo>
                  <a:cubicBezTo>
                    <a:pt x="9786" y="25313"/>
                    <a:pt x="9786" y="24335"/>
                    <a:pt x="9721" y="23552"/>
                  </a:cubicBezTo>
                  <a:cubicBezTo>
                    <a:pt x="9656" y="22704"/>
                    <a:pt x="9656" y="21921"/>
                    <a:pt x="9656" y="21073"/>
                  </a:cubicBezTo>
                  <a:cubicBezTo>
                    <a:pt x="9656" y="21008"/>
                    <a:pt x="9656" y="20942"/>
                    <a:pt x="9656" y="20877"/>
                  </a:cubicBezTo>
                  <a:cubicBezTo>
                    <a:pt x="9656" y="17354"/>
                    <a:pt x="9656" y="13766"/>
                    <a:pt x="9786" y="10047"/>
                  </a:cubicBezTo>
                  <a:cubicBezTo>
                    <a:pt x="9786" y="9199"/>
                    <a:pt x="9786" y="8286"/>
                    <a:pt x="9851" y="7438"/>
                  </a:cubicBezTo>
                  <a:cubicBezTo>
                    <a:pt x="9917" y="6133"/>
                    <a:pt x="9917" y="4828"/>
                    <a:pt x="9982" y="3458"/>
                  </a:cubicBezTo>
                  <a:lnTo>
                    <a:pt x="9264" y="3132"/>
                  </a:lnTo>
                  <a:cubicBezTo>
                    <a:pt x="9199" y="3067"/>
                    <a:pt x="9069" y="3001"/>
                    <a:pt x="8938" y="2936"/>
                  </a:cubicBezTo>
                  <a:lnTo>
                    <a:pt x="7503" y="2219"/>
                  </a:lnTo>
                  <a:lnTo>
                    <a:pt x="7242" y="2088"/>
                  </a:lnTo>
                  <a:lnTo>
                    <a:pt x="6589" y="1762"/>
                  </a:lnTo>
                  <a:lnTo>
                    <a:pt x="5350" y="1240"/>
                  </a:lnTo>
                  <a:lnTo>
                    <a:pt x="5219" y="1175"/>
                  </a:lnTo>
                  <a:lnTo>
                    <a:pt x="4110" y="718"/>
                  </a:lnTo>
                  <a:lnTo>
                    <a:pt x="3980" y="653"/>
                  </a:lnTo>
                  <a:lnTo>
                    <a:pt x="2479" y="0"/>
                  </a:ln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Google Shape;17;p2"/>
          <p:cNvSpPr/>
          <p:nvPr/>
        </p:nvSpPr>
        <p:spPr>
          <a:xfrm flipH="1">
            <a:off x="-53927" y="3498550"/>
            <a:ext cx="3000126" cy="1401936"/>
          </a:xfrm>
          <a:custGeom>
            <a:avLst/>
            <a:gdLst/>
            <a:ahLst/>
            <a:cxnLst/>
            <a:rect l="l" t="t" r="r" b="b"/>
            <a:pathLst>
              <a:path w="101253" h="72970" extrusionOk="0">
                <a:moveTo>
                  <a:pt x="85650" y="1"/>
                </a:moveTo>
                <a:cubicBezTo>
                  <a:pt x="11588" y="1"/>
                  <a:pt x="1" y="72969"/>
                  <a:pt x="1" y="72969"/>
                </a:cubicBezTo>
                <a:lnTo>
                  <a:pt x="97469" y="68859"/>
                </a:lnTo>
                <a:lnTo>
                  <a:pt x="101253" y="1010"/>
                </a:lnTo>
                <a:cubicBezTo>
                  <a:pt x="95766" y="323"/>
                  <a:pt x="90570" y="1"/>
                  <a:pt x="85650" y="1"/>
                </a:cubicBezTo>
                <a:close/>
              </a:path>
            </a:pathLst>
          </a:custGeom>
          <a:solidFill>
            <a:srgbClr val="FEC5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422226" y="1358168"/>
            <a:ext cx="1034094" cy="171433"/>
          </a:xfrm>
          <a:custGeom>
            <a:avLst/>
            <a:gdLst/>
            <a:ahLst/>
            <a:cxnLst/>
            <a:rect l="l" t="t" r="r" b="b"/>
            <a:pathLst>
              <a:path w="53824" h="8923" extrusionOk="0">
                <a:moveTo>
                  <a:pt x="28422" y="1"/>
                </a:moveTo>
                <a:cubicBezTo>
                  <a:pt x="23075" y="1"/>
                  <a:pt x="17724" y="2496"/>
                  <a:pt x="14353" y="7487"/>
                </a:cubicBezTo>
                <a:cubicBezTo>
                  <a:pt x="12601" y="5355"/>
                  <a:pt x="10117" y="4321"/>
                  <a:pt x="7649" y="4321"/>
                </a:cubicBezTo>
                <a:cubicBezTo>
                  <a:pt x="4605" y="4321"/>
                  <a:pt x="1586" y="5895"/>
                  <a:pt x="1" y="8922"/>
                </a:cubicBezTo>
                <a:lnTo>
                  <a:pt x="53823" y="8922"/>
                </a:lnTo>
                <a:cubicBezTo>
                  <a:pt x="52675" y="6753"/>
                  <a:pt x="50402" y="5332"/>
                  <a:pt x="47923" y="5332"/>
                </a:cubicBezTo>
                <a:cubicBezTo>
                  <a:pt x="47867" y="5332"/>
                  <a:pt x="47812" y="5333"/>
                  <a:pt x="47756" y="5334"/>
                </a:cubicBezTo>
                <a:cubicBezTo>
                  <a:pt x="47690" y="5332"/>
                  <a:pt x="47625" y="5331"/>
                  <a:pt x="47559" y="5331"/>
                </a:cubicBezTo>
                <a:cubicBezTo>
                  <a:pt x="45673" y="5331"/>
                  <a:pt x="43863" y="6233"/>
                  <a:pt x="42602" y="7683"/>
                </a:cubicBezTo>
                <a:cubicBezTo>
                  <a:pt x="39253" y="2561"/>
                  <a:pt x="33840" y="1"/>
                  <a:pt x="284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612757" y="324881"/>
            <a:ext cx="1817464" cy="224536"/>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110050" y="386601"/>
            <a:ext cx="1034136" cy="265808"/>
          </a:xfrm>
          <a:custGeom>
            <a:avLst/>
            <a:gdLst/>
            <a:ahLst/>
            <a:cxnLst/>
            <a:rect l="l" t="t" r="r" b="b"/>
            <a:pathLst>
              <a:path w="58716" h="15092" extrusionOk="0">
                <a:moveTo>
                  <a:pt x="40251" y="0"/>
                </a:moveTo>
                <a:cubicBezTo>
                  <a:pt x="31181" y="0"/>
                  <a:pt x="22225" y="4281"/>
                  <a:pt x="16636" y="12417"/>
                </a:cubicBezTo>
                <a:cubicBezTo>
                  <a:pt x="14546" y="10434"/>
                  <a:pt x="11918" y="9486"/>
                  <a:pt x="9319" y="9486"/>
                </a:cubicBezTo>
                <a:cubicBezTo>
                  <a:pt x="5590" y="9486"/>
                  <a:pt x="1922" y="11439"/>
                  <a:pt x="0" y="15092"/>
                </a:cubicBezTo>
                <a:lnTo>
                  <a:pt x="58716" y="15092"/>
                </a:lnTo>
                <a:lnTo>
                  <a:pt x="58716" y="6741"/>
                </a:lnTo>
                <a:cubicBezTo>
                  <a:pt x="53299" y="2195"/>
                  <a:pt x="46746" y="0"/>
                  <a:pt x="40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506441" y="1097949"/>
            <a:ext cx="637731" cy="246170"/>
          </a:xfrm>
          <a:custGeom>
            <a:avLst/>
            <a:gdLst/>
            <a:ahLst/>
            <a:cxnLst/>
            <a:rect l="l" t="t" r="r" b="b"/>
            <a:pathLst>
              <a:path w="36209" h="13977" extrusionOk="0">
                <a:moveTo>
                  <a:pt x="23335" y="0"/>
                </a:moveTo>
                <a:cubicBezTo>
                  <a:pt x="13920" y="0"/>
                  <a:pt x="4777" y="5049"/>
                  <a:pt x="1" y="13976"/>
                </a:cubicBezTo>
                <a:lnTo>
                  <a:pt x="36209" y="13976"/>
                </a:lnTo>
                <a:lnTo>
                  <a:pt x="36209" y="3342"/>
                </a:lnTo>
                <a:lnTo>
                  <a:pt x="36143" y="3342"/>
                </a:lnTo>
                <a:cubicBezTo>
                  <a:pt x="32085" y="1076"/>
                  <a:pt x="27681" y="0"/>
                  <a:pt x="2333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flipH="1">
            <a:off x="-2451" y="4120818"/>
            <a:ext cx="4059429" cy="1022816"/>
          </a:xfrm>
          <a:custGeom>
            <a:avLst/>
            <a:gdLst/>
            <a:ahLst/>
            <a:cxnLst/>
            <a:rect l="l" t="t" r="r" b="b"/>
            <a:pathLst>
              <a:path w="137004" h="53237" extrusionOk="0">
                <a:moveTo>
                  <a:pt x="128547" y="0"/>
                </a:moveTo>
                <a:cubicBezTo>
                  <a:pt x="31152" y="0"/>
                  <a:pt x="0" y="53237"/>
                  <a:pt x="0" y="53237"/>
                </a:cubicBezTo>
                <a:lnTo>
                  <a:pt x="137003" y="53237"/>
                </a:lnTo>
                <a:lnTo>
                  <a:pt x="137003" y="131"/>
                </a:lnTo>
                <a:cubicBezTo>
                  <a:pt x="134131" y="43"/>
                  <a:pt x="131312" y="0"/>
                  <a:pt x="128547" y="0"/>
                </a:cubicBezTo>
                <a:close/>
              </a:path>
            </a:pathLst>
          </a:custGeom>
          <a:solidFill>
            <a:srgbClr val="95AF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txBox="1">
            <a:spLocks noGrp="1"/>
          </p:cNvSpPr>
          <p:nvPr>
            <p:ph type="ctrTitle"/>
          </p:nvPr>
        </p:nvSpPr>
        <p:spPr>
          <a:xfrm>
            <a:off x="713225" y="797388"/>
            <a:ext cx="6785100" cy="1531500"/>
          </a:xfrm>
          <a:prstGeom prst="rect">
            <a:avLst/>
          </a:prstGeom>
        </p:spPr>
        <p:txBody>
          <a:bodyPr spcFirstLastPara="1" wrap="square" lIns="91425" tIns="91425" rIns="91425" bIns="91425" anchor="ctr" anchorCtr="0">
            <a:noAutofit/>
          </a:bodyPr>
          <a:lstStyle>
            <a:lvl1pPr lvl="0" algn="l">
              <a:spcBef>
                <a:spcPts val="0"/>
              </a:spcBef>
              <a:spcAft>
                <a:spcPts val="0"/>
              </a:spcAft>
              <a:buSzPts val="6000"/>
              <a:buNone/>
              <a:defRPr sz="4800" b="1">
                <a:solidFill>
                  <a:srgbClr val="000000"/>
                </a:solidFill>
              </a:defRPr>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4" name="Google Shape;24;p2"/>
          <p:cNvSpPr txBox="1">
            <a:spLocks noGrp="1"/>
          </p:cNvSpPr>
          <p:nvPr>
            <p:ph type="subTitle" idx="1"/>
          </p:nvPr>
        </p:nvSpPr>
        <p:spPr>
          <a:xfrm>
            <a:off x="713225" y="2423150"/>
            <a:ext cx="5379300" cy="415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a:solidFill>
                  <a:srgbClr val="000000"/>
                </a:solidFill>
                <a:latin typeface="Raleway"/>
                <a:ea typeface="Raleway"/>
                <a:cs typeface="Raleway"/>
                <a:sym typeface="Raleway"/>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four columns 3">
  <p:cSld name="CUSTOM_7_1">
    <p:spTree>
      <p:nvGrpSpPr>
        <p:cNvPr id="1" name="Shape 512"/>
        <p:cNvGrpSpPr/>
        <p:nvPr/>
      </p:nvGrpSpPr>
      <p:grpSpPr>
        <a:xfrm>
          <a:off x="0" y="0"/>
          <a:ext cx="0" cy="0"/>
          <a:chOff x="0" y="0"/>
          <a:chExt cx="0" cy="0"/>
        </a:xfrm>
      </p:grpSpPr>
      <p:grpSp>
        <p:nvGrpSpPr>
          <p:cNvPr id="513" name="Google Shape;513;p28"/>
          <p:cNvGrpSpPr/>
          <p:nvPr/>
        </p:nvGrpSpPr>
        <p:grpSpPr>
          <a:xfrm>
            <a:off x="1172849" y="2735160"/>
            <a:ext cx="2781632" cy="2092493"/>
            <a:chOff x="3240562" y="2989748"/>
            <a:chExt cx="2662868" cy="2003152"/>
          </a:xfrm>
        </p:grpSpPr>
        <p:sp>
          <p:nvSpPr>
            <p:cNvPr id="514" name="Google Shape;514;p28"/>
            <p:cNvSpPr/>
            <p:nvPr/>
          </p:nvSpPr>
          <p:spPr>
            <a:xfrm>
              <a:off x="3619819" y="2989748"/>
              <a:ext cx="1904352" cy="979025"/>
            </a:xfrm>
            <a:custGeom>
              <a:avLst/>
              <a:gdLst/>
              <a:ahLst/>
              <a:cxnLst/>
              <a:rect l="l" t="t" r="r" b="b"/>
              <a:pathLst>
                <a:path w="5108" h="2626" extrusionOk="0">
                  <a:moveTo>
                    <a:pt x="0" y="0"/>
                  </a:moveTo>
                  <a:lnTo>
                    <a:pt x="0" y="2625"/>
                  </a:lnTo>
                  <a:lnTo>
                    <a:pt x="5108" y="2625"/>
                  </a:lnTo>
                  <a:lnTo>
                    <a:pt x="510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8"/>
            <p:cNvSpPr/>
            <p:nvPr/>
          </p:nvSpPr>
          <p:spPr>
            <a:xfrm>
              <a:off x="3722343" y="3076987"/>
              <a:ext cx="1699302" cy="804546"/>
            </a:xfrm>
            <a:custGeom>
              <a:avLst/>
              <a:gdLst/>
              <a:ahLst/>
              <a:cxnLst/>
              <a:rect l="l" t="t" r="r" b="b"/>
              <a:pathLst>
                <a:path w="4558" h="2158" extrusionOk="0">
                  <a:moveTo>
                    <a:pt x="0" y="0"/>
                  </a:moveTo>
                  <a:lnTo>
                    <a:pt x="0" y="2157"/>
                  </a:lnTo>
                  <a:lnTo>
                    <a:pt x="4558" y="2157"/>
                  </a:lnTo>
                  <a:lnTo>
                    <a:pt x="4558" y="0"/>
                  </a:lnTo>
                  <a:close/>
                </a:path>
              </a:pathLst>
            </a:cu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8"/>
            <p:cNvSpPr/>
            <p:nvPr/>
          </p:nvSpPr>
          <p:spPr>
            <a:xfrm>
              <a:off x="3240562" y="3968391"/>
              <a:ext cx="2662868" cy="1024509"/>
            </a:xfrm>
            <a:custGeom>
              <a:avLst/>
              <a:gdLst/>
              <a:ahLst/>
              <a:cxnLst/>
              <a:rect l="l" t="t" r="r" b="b"/>
              <a:pathLst>
                <a:path w="8934" h="2748" extrusionOk="0">
                  <a:moveTo>
                    <a:pt x="1" y="0"/>
                  </a:moveTo>
                  <a:lnTo>
                    <a:pt x="1" y="2747"/>
                  </a:lnTo>
                  <a:lnTo>
                    <a:pt x="8933" y="2747"/>
                  </a:lnTo>
                  <a:lnTo>
                    <a:pt x="89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8"/>
            <p:cNvSpPr/>
            <p:nvPr/>
          </p:nvSpPr>
          <p:spPr>
            <a:xfrm>
              <a:off x="4564158" y="4101111"/>
              <a:ext cx="11930" cy="759062"/>
            </a:xfrm>
            <a:custGeom>
              <a:avLst/>
              <a:gdLst/>
              <a:ahLst/>
              <a:cxnLst/>
              <a:rect l="l" t="t" r="r" b="b"/>
              <a:pathLst>
                <a:path w="32" h="2036" extrusionOk="0">
                  <a:moveTo>
                    <a:pt x="1" y="0"/>
                  </a:moveTo>
                  <a:lnTo>
                    <a:pt x="1" y="2035"/>
                  </a:lnTo>
                  <a:lnTo>
                    <a:pt x="31" y="2035"/>
                  </a:ln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8"/>
            <p:cNvSpPr/>
            <p:nvPr/>
          </p:nvSpPr>
          <p:spPr>
            <a:xfrm>
              <a:off x="4287157" y="4415767"/>
              <a:ext cx="125639" cy="125640"/>
            </a:xfrm>
            <a:custGeom>
              <a:avLst/>
              <a:gdLst/>
              <a:ahLst/>
              <a:cxnLst/>
              <a:rect l="l" t="t" r="r" b="b"/>
              <a:pathLst>
                <a:path w="337" h="337" extrusionOk="0">
                  <a:moveTo>
                    <a:pt x="174" y="1"/>
                  </a:moveTo>
                  <a:cubicBezTo>
                    <a:pt x="72" y="1"/>
                    <a:pt x="1" y="82"/>
                    <a:pt x="1" y="174"/>
                  </a:cubicBezTo>
                  <a:cubicBezTo>
                    <a:pt x="1" y="265"/>
                    <a:pt x="72" y="336"/>
                    <a:pt x="174" y="336"/>
                  </a:cubicBezTo>
                  <a:cubicBezTo>
                    <a:pt x="265" y="336"/>
                    <a:pt x="337" y="265"/>
                    <a:pt x="337" y="174"/>
                  </a:cubicBezTo>
                  <a:cubicBezTo>
                    <a:pt x="337" y="82"/>
                    <a:pt x="265" y="1"/>
                    <a:pt x="1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8"/>
            <p:cNvSpPr/>
            <p:nvPr/>
          </p:nvSpPr>
          <p:spPr>
            <a:xfrm>
              <a:off x="4712166" y="4415767"/>
              <a:ext cx="148381" cy="126386"/>
            </a:xfrm>
            <a:custGeom>
              <a:avLst/>
              <a:gdLst/>
              <a:ahLst/>
              <a:cxnLst/>
              <a:rect l="l" t="t" r="r" b="b"/>
              <a:pathLst>
                <a:path w="398" h="339" extrusionOk="0">
                  <a:moveTo>
                    <a:pt x="224" y="1"/>
                  </a:moveTo>
                  <a:cubicBezTo>
                    <a:pt x="72" y="1"/>
                    <a:pt x="0" y="184"/>
                    <a:pt x="102" y="286"/>
                  </a:cubicBezTo>
                  <a:cubicBezTo>
                    <a:pt x="139" y="322"/>
                    <a:pt x="183" y="338"/>
                    <a:pt x="225" y="338"/>
                  </a:cubicBezTo>
                  <a:cubicBezTo>
                    <a:pt x="314" y="338"/>
                    <a:pt x="397" y="270"/>
                    <a:pt x="397" y="174"/>
                  </a:cubicBezTo>
                  <a:cubicBezTo>
                    <a:pt x="387" y="82"/>
                    <a:pt x="316" y="1"/>
                    <a:pt x="2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0" name="Google Shape;520;p28"/>
          <p:cNvSpPr/>
          <p:nvPr/>
        </p:nvSpPr>
        <p:spPr>
          <a:xfrm flipH="1">
            <a:off x="125" y="4729175"/>
            <a:ext cx="9144000" cy="411000"/>
          </a:xfrm>
          <a:prstGeom prst="rect">
            <a:avLst/>
          </a:pr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8"/>
          <p:cNvSpPr/>
          <p:nvPr/>
        </p:nvSpPr>
        <p:spPr>
          <a:xfrm>
            <a:off x="8364926" y="3386149"/>
            <a:ext cx="710323" cy="1343030"/>
          </a:xfrm>
          <a:custGeom>
            <a:avLst/>
            <a:gdLst/>
            <a:ahLst/>
            <a:cxnLst/>
            <a:rect l="l" t="t" r="r" b="b"/>
            <a:pathLst>
              <a:path w="2799" h="5292" extrusionOk="0">
                <a:moveTo>
                  <a:pt x="733" y="1"/>
                </a:moveTo>
                <a:cubicBezTo>
                  <a:pt x="916" y="286"/>
                  <a:pt x="1038" y="601"/>
                  <a:pt x="1099" y="937"/>
                </a:cubicBezTo>
                <a:cubicBezTo>
                  <a:pt x="1130" y="1110"/>
                  <a:pt x="1140" y="1293"/>
                  <a:pt x="1130" y="1466"/>
                </a:cubicBezTo>
                <a:cubicBezTo>
                  <a:pt x="1099" y="1863"/>
                  <a:pt x="814" y="1934"/>
                  <a:pt x="560" y="2107"/>
                </a:cubicBezTo>
                <a:cubicBezTo>
                  <a:pt x="265" y="2300"/>
                  <a:pt x="0" y="2626"/>
                  <a:pt x="163" y="3724"/>
                </a:cubicBezTo>
                <a:cubicBezTo>
                  <a:pt x="224" y="4172"/>
                  <a:pt x="336" y="4599"/>
                  <a:pt x="499" y="5016"/>
                </a:cubicBezTo>
                <a:cubicBezTo>
                  <a:pt x="499" y="5027"/>
                  <a:pt x="499" y="5037"/>
                  <a:pt x="509" y="5037"/>
                </a:cubicBezTo>
                <a:cubicBezTo>
                  <a:pt x="540" y="5128"/>
                  <a:pt x="611" y="5200"/>
                  <a:pt x="692" y="5250"/>
                </a:cubicBezTo>
                <a:cubicBezTo>
                  <a:pt x="753" y="5281"/>
                  <a:pt x="814" y="5291"/>
                  <a:pt x="886" y="5291"/>
                </a:cubicBezTo>
                <a:lnTo>
                  <a:pt x="1903" y="5291"/>
                </a:lnTo>
                <a:cubicBezTo>
                  <a:pt x="2076" y="5291"/>
                  <a:pt x="2229" y="5189"/>
                  <a:pt x="2290" y="5037"/>
                </a:cubicBezTo>
                <a:cubicBezTo>
                  <a:pt x="2452" y="4620"/>
                  <a:pt x="2564" y="4172"/>
                  <a:pt x="2625" y="3724"/>
                </a:cubicBezTo>
                <a:cubicBezTo>
                  <a:pt x="2798" y="2615"/>
                  <a:pt x="2534" y="2300"/>
                  <a:pt x="2218" y="2097"/>
                </a:cubicBezTo>
                <a:cubicBezTo>
                  <a:pt x="2188" y="2076"/>
                  <a:pt x="2157" y="2056"/>
                  <a:pt x="2127" y="2036"/>
                </a:cubicBezTo>
                <a:cubicBezTo>
                  <a:pt x="1903" y="1903"/>
                  <a:pt x="1689" y="1802"/>
                  <a:pt x="1669" y="1466"/>
                </a:cubicBezTo>
                <a:cubicBezTo>
                  <a:pt x="1649" y="1293"/>
                  <a:pt x="1659" y="1110"/>
                  <a:pt x="1699" y="937"/>
                </a:cubicBezTo>
                <a:cubicBezTo>
                  <a:pt x="1750" y="601"/>
                  <a:pt x="1872" y="286"/>
                  <a:pt x="2066" y="1"/>
                </a:cubicBezTo>
                <a:close/>
              </a:path>
            </a:pathLst>
          </a:cu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2" name="Google Shape;522;p28"/>
          <p:cNvGrpSpPr/>
          <p:nvPr/>
        </p:nvGrpSpPr>
        <p:grpSpPr>
          <a:xfrm>
            <a:off x="1438000" y="669025"/>
            <a:ext cx="1505100" cy="1505100"/>
            <a:chOff x="3819450" y="545200"/>
            <a:chExt cx="1505100" cy="1505100"/>
          </a:xfrm>
        </p:grpSpPr>
        <p:sp>
          <p:nvSpPr>
            <p:cNvPr id="523" name="Google Shape;523;p28"/>
            <p:cNvSpPr/>
            <p:nvPr/>
          </p:nvSpPr>
          <p:spPr>
            <a:xfrm>
              <a:off x="3819450" y="545200"/>
              <a:ext cx="1505100" cy="15051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8"/>
            <p:cNvSpPr/>
            <p:nvPr/>
          </p:nvSpPr>
          <p:spPr>
            <a:xfrm>
              <a:off x="3912425" y="638175"/>
              <a:ext cx="603889" cy="604472"/>
            </a:xfrm>
            <a:custGeom>
              <a:avLst/>
              <a:gdLst/>
              <a:ahLst/>
              <a:cxnLst/>
              <a:rect l="l" t="t" r="r" b="b"/>
              <a:pathLst>
                <a:path w="2250" h="2117" extrusionOk="0">
                  <a:moveTo>
                    <a:pt x="2249" y="0"/>
                  </a:moveTo>
                  <a:cubicBezTo>
                    <a:pt x="1049" y="92"/>
                    <a:pt x="93" y="997"/>
                    <a:pt x="1" y="2116"/>
                  </a:cubicBezTo>
                  <a:lnTo>
                    <a:pt x="2249" y="2116"/>
                  </a:lnTo>
                  <a:lnTo>
                    <a:pt x="2249" y="0"/>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8"/>
            <p:cNvSpPr/>
            <p:nvPr/>
          </p:nvSpPr>
          <p:spPr>
            <a:xfrm>
              <a:off x="3912425" y="1352569"/>
              <a:ext cx="603889" cy="604758"/>
            </a:xfrm>
            <a:custGeom>
              <a:avLst/>
              <a:gdLst/>
              <a:ahLst/>
              <a:cxnLst/>
              <a:rect l="l" t="t" r="r" b="b"/>
              <a:pathLst>
                <a:path w="2250" h="2118" extrusionOk="0">
                  <a:moveTo>
                    <a:pt x="1" y="1"/>
                  </a:moveTo>
                  <a:cubicBezTo>
                    <a:pt x="93" y="1130"/>
                    <a:pt x="1049" y="2026"/>
                    <a:pt x="2249" y="2117"/>
                  </a:cubicBezTo>
                  <a:lnTo>
                    <a:pt x="2249" y="1"/>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8"/>
            <p:cNvSpPr/>
            <p:nvPr/>
          </p:nvSpPr>
          <p:spPr>
            <a:xfrm>
              <a:off x="4627954" y="1352569"/>
              <a:ext cx="603620" cy="604758"/>
            </a:xfrm>
            <a:custGeom>
              <a:avLst/>
              <a:gdLst/>
              <a:ahLst/>
              <a:cxnLst/>
              <a:rect l="l" t="t" r="r" b="b"/>
              <a:pathLst>
                <a:path w="2249" h="2118" extrusionOk="0">
                  <a:moveTo>
                    <a:pt x="1" y="1"/>
                  </a:moveTo>
                  <a:lnTo>
                    <a:pt x="1" y="2117"/>
                  </a:lnTo>
                  <a:cubicBezTo>
                    <a:pt x="1201" y="2026"/>
                    <a:pt x="2147" y="1130"/>
                    <a:pt x="2249" y="1"/>
                  </a:cubicBez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8"/>
            <p:cNvSpPr/>
            <p:nvPr/>
          </p:nvSpPr>
          <p:spPr>
            <a:xfrm>
              <a:off x="4627954" y="638175"/>
              <a:ext cx="603620" cy="604472"/>
            </a:xfrm>
            <a:custGeom>
              <a:avLst/>
              <a:gdLst/>
              <a:ahLst/>
              <a:cxnLst/>
              <a:rect l="l" t="t" r="r" b="b"/>
              <a:pathLst>
                <a:path w="2249" h="2117" extrusionOk="0">
                  <a:moveTo>
                    <a:pt x="1" y="0"/>
                  </a:moveTo>
                  <a:lnTo>
                    <a:pt x="1" y="2116"/>
                  </a:lnTo>
                  <a:lnTo>
                    <a:pt x="2249" y="2116"/>
                  </a:lnTo>
                  <a:cubicBezTo>
                    <a:pt x="2157" y="987"/>
                    <a:pt x="1201" y="92"/>
                    <a:pt x="1" y="0"/>
                  </a:cubicBez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8" name="Google Shape;528;p28"/>
          <p:cNvSpPr txBox="1">
            <a:spLocks noGrp="1"/>
          </p:cNvSpPr>
          <p:nvPr>
            <p:ph type="title"/>
          </p:nvPr>
        </p:nvSpPr>
        <p:spPr>
          <a:xfrm>
            <a:off x="3042050" y="539500"/>
            <a:ext cx="5388900" cy="612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529" name="Google Shape;529;p28"/>
          <p:cNvSpPr txBox="1">
            <a:spLocks noGrp="1"/>
          </p:cNvSpPr>
          <p:nvPr>
            <p:ph type="subTitle" idx="1"/>
          </p:nvPr>
        </p:nvSpPr>
        <p:spPr>
          <a:xfrm>
            <a:off x="6412298" y="2278500"/>
            <a:ext cx="1742700" cy="640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1600"/>
              </a:spcBef>
              <a:spcAft>
                <a:spcPts val="0"/>
              </a:spcAft>
              <a:buSzPts val="1600"/>
              <a:buNone/>
              <a:defRPr sz="1600"/>
            </a:lvl2pPr>
            <a:lvl3pPr lvl="2" rtl="0">
              <a:spcBef>
                <a:spcPts val="1600"/>
              </a:spcBef>
              <a:spcAft>
                <a:spcPts val="0"/>
              </a:spcAft>
              <a:buSzPts val="1600"/>
              <a:buNone/>
              <a:defRPr sz="1600"/>
            </a:lvl3pPr>
            <a:lvl4pPr lvl="3" rtl="0">
              <a:spcBef>
                <a:spcPts val="1600"/>
              </a:spcBef>
              <a:spcAft>
                <a:spcPts val="0"/>
              </a:spcAft>
              <a:buSzPts val="1600"/>
              <a:buNone/>
              <a:defRPr sz="1600"/>
            </a:lvl4pPr>
            <a:lvl5pPr lvl="4" rtl="0">
              <a:spcBef>
                <a:spcPts val="1600"/>
              </a:spcBef>
              <a:spcAft>
                <a:spcPts val="0"/>
              </a:spcAft>
              <a:buSzPts val="1600"/>
              <a:buNone/>
              <a:defRPr sz="1600"/>
            </a:lvl5pPr>
            <a:lvl6pPr lvl="5" rtl="0">
              <a:spcBef>
                <a:spcPts val="1600"/>
              </a:spcBef>
              <a:spcAft>
                <a:spcPts val="0"/>
              </a:spcAft>
              <a:buSzPts val="1600"/>
              <a:buNone/>
              <a:defRPr sz="1600"/>
            </a:lvl6pPr>
            <a:lvl7pPr lvl="6" rtl="0">
              <a:spcBef>
                <a:spcPts val="1600"/>
              </a:spcBef>
              <a:spcAft>
                <a:spcPts val="0"/>
              </a:spcAft>
              <a:buSzPts val="1600"/>
              <a:buNone/>
              <a:defRPr sz="1600"/>
            </a:lvl7pPr>
            <a:lvl8pPr lvl="7" rtl="0">
              <a:spcBef>
                <a:spcPts val="1600"/>
              </a:spcBef>
              <a:spcAft>
                <a:spcPts val="0"/>
              </a:spcAft>
              <a:buSzPts val="1600"/>
              <a:buNone/>
              <a:defRPr sz="1600"/>
            </a:lvl8pPr>
            <a:lvl9pPr lvl="8" rtl="0">
              <a:spcBef>
                <a:spcPts val="1600"/>
              </a:spcBef>
              <a:spcAft>
                <a:spcPts val="1600"/>
              </a:spcAft>
              <a:buSzPts val="1600"/>
              <a:buNone/>
              <a:defRPr sz="1600"/>
            </a:lvl9pPr>
          </a:lstStyle>
          <a:p>
            <a:endParaRPr/>
          </a:p>
        </p:txBody>
      </p:sp>
      <p:sp>
        <p:nvSpPr>
          <p:cNvPr id="530" name="Google Shape;530;p28"/>
          <p:cNvSpPr txBox="1">
            <a:spLocks noGrp="1"/>
          </p:cNvSpPr>
          <p:nvPr>
            <p:ph type="subTitle" idx="2"/>
          </p:nvPr>
        </p:nvSpPr>
        <p:spPr>
          <a:xfrm>
            <a:off x="6412310" y="1853425"/>
            <a:ext cx="1742700" cy="372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2000" b="1">
                <a:latin typeface="Livvic"/>
                <a:ea typeface="Livvic"/>
                <a:cs typeface="Livvic"/>
                <a:sym typeface="Livvic"/>
              </a:defRPr>
            </a:lvl1pPr>
            <a:lvl2pPr lvl="1" rtl="0">
              <a:spcBef>
                <a:spcPts val="1600"/>
              </a:spcBef>
              <a:spcAft>
                <a:spcPts val="0"/>
              </a:spcAft>
              <a:buSzPts val="3000"/>
              <a:buNone/>
              <a:defRPr sz="3000"/>
            </a:lvl2pPr>
            <a:lvl3pPr lvl="2" rtl="0">
              <a:spcBef>
                <a:spcPts val="1600"/>
              </a:spcBef>
              <a:spcAft>
                <a:spcPts val="0"/>
              </a:spcAft>
              <a:buSzPts val="3000"/>
              <a:buNone/>
              <a:defRPr sz="3000"/>
            </a:lvl3pPr>
            <a:lvl4pPr lvl="3" rtl="0">
              <a:spcBef>
                <a:spcPts val="1600"/>
              </a:spcBef>
              <a:spcAft>
                <a:spcPts val="0"/>
              </a:spcAft>
              <a:buSzPts val="3000"/>
              <a:buNone/>
              <a:defRPr sz="3000"/>
            </a:lvl4pPr>
            <a:lvl5pPr lvl="4" rtl="0">
              <a:spcBef>
                <a:spcPts val="1600"/>
              </a:spcBef>
              <a:spcAft>
                <a:spcPts val="0"/>
              </a:spcAft>
              <a:buSzPts val="3000"/>
              <a:buNone/>
              <a:defRPr sz="3000"/>
            </a:lvl5pPr>
            <a:lvl6pPr lvl="5" rtl="0">
              <a:spcBef>
                <a:spcPts val="1600"/>
              </a:spcBef>
              <a:spcAft>
                <a:spcPts val="0"/>
              </a:spcAft>
              <a:buSzPts val="3000"/>
              <a:buNone/>
              <a:defRPr sz="3000"/>
            </a:lvl6pPr>
            <a:lvl7pPr lvl="6" rtl="0">
              <a:spcBef>
                <a:spcPts val="1600"/>
              </a:spcBef>
              <a:spcAft>
                <a:spcPts val="0"/>
              </a:spcAft>
              <a:buSzPts val="3000"/>
              <a:buNone/>
              <a:defRPr sz="3000"/>
            </a:lvl7pPr>
            <a:lvl8pPr lvl="7" rtl="0">
              <a:spcBef>
                <a:spcPts val="1600"/>
              </a:spcBef>
              <a:spcAft>
                <a:spcPts val="0"/>
              </a:spcAft>
              <a:buSzPts val="3000"/>
              <a:buNone/>
              <a:defRPr sz="3000"/>
            </a:lvl8pPr>
            <a:lvl9pPr lvl="8" rtl="0">
              <a:spcBef>
                <a:spcPts val="1600"/>
              </a:spcBef>
              <a:spcAft>
                <a:spcPts val="1600"/>
              </a:spcAft>
              <a:buSzPts val="3000"/>
              <a:buNone/>
              <a:defRPr sz="3000"/>
            </a:lvl9pPr>
          </a:lstStyle>
          <a:p>
            <a:endParaRPr/>
          </a:p>
        </p:txBody>
      </p:sp>
      <p:sp>
        <p:nvSpPr>
          <p:cNvPr id="531" name="Google Shape;531;p28"/>
          <p:cNvSpPr txBox="1">
            <a:spLocks noGrp="1"/>
          </p:cNvSpPr>
          <p:nvPr>
            <p:ph type="subTitle" idx="3"/>
          </p:nvPr>
        </p:nvSpPr>
        <p:spPr>
          <a:xfrm>
            <a:off x="4222715" y="3920425"/>
            <a:ext cx="1742700" cy="640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1600"/>
              </a:spcBef>
              <a:spcAft>
                <a:spcPts val="0"/>
              </a:spcAft>
              <a:buSzPts val="1600"/>
              <a:buNone/>
              <a:defRPr sz="1600"/>
            </a:lvl2pPr>
            <a:lvl3pPr lvl="2" rtl="0">
              <a:spcBef>
                <a:spcPts val="1600"/>
              </a:spcBef>
              <a:spcAft>
                <a:spcPts val="0"/>
              </a:spcAft>
              <a:buSzPts val="1600"/>
              <a:buNone/>
              <a:defRPr sz="1600"/>
            </a:lvl3pPr>
            <a:lvl4pPr lvl="3" rtl="0">
              <a:spcBef>
                <a:spcPts val="1600"/>
              </a:spcBef>
              <a:spcAft>
                <a:spcPts val="0"/>
              </a:spcAft>
              <a:buSzPts val="1600"/>
              <a:buNone/>
              <a:defRPr sz="1600"/>
            </a:lvl4pPr>
            <a:lvl5pPr lvl="4" rtl="0">
              <a:spcBef>
                <a:spcPts val="1600"/>
              </a:spcBef>
              <a:spcAft>
                <a:spcPts val="0"/>
              </a:spcAft>
              <a:buSzPts val="1600"/>
              <a:buNone/>
              <a:defRPr sz="1600"/>
            </a:lvl5pPr>
            <a:lvl6pPr lvl="5" rtl="0">
              <a:spcBef>
                <a:spcPts val="1600"/>
              </a:spcBef>
              <a:spcAft>
                <a:spcPts val="0"/>
              </a:spcAft>
              <a:buSzPts val="1600"/>
              <a:buNone/>
              <a:defRPr sz="1600"/>
            </a:lvl6pPr>
            <a:lvl7pPr lvl="6" rtl="0">
              <a:spcBef>
                <a:spcPts val="1600"/>
              </a:spcBef>
              <a:spcAft>
                <a:spcPts val="0"/>
              </a:spcAft>
              <a:buSzPts val="1600"/>
              <a:buNone/>
              <a:defRPr sz="1600"/>
            </a:lvl7pPr>
            <a:lvl8pPr lvl="7" rtl="0">
              <a:spcBef>
                <a:spcPts val="1600"/>
              </a:spcBef>
              <a:spcAft>
                <a:spcPts val="0"/>
              </a:spcAft>
              <a:buSzPts val="1600"/>
              <a:buNone/>
              <a:defRPr sz="1600"/>
            </a:lvl8pPr>
            <a:lvl9pPr lvl="8" rtl="0">
              <a:spcBef>
                <a:spcPts val="1600"/>
              </a:spcBef>
              <a:spcAft>
                <a:spcPts val="1600"/>
              </a:spcAft>
              <a:buSzPts val="1600"/>
              <a:buNone/>
              <a:defRPr sz="1600"/>
            </a:lvl9pPr>
          </a:lstStyle>
          <a:p>
            <a:endParaRPr/>
          </a:p>
        </p:txBody>
      </p:sp>
      <p:sp>
        <p:nvSpPr>
          <p:cNvPr id="532" name="Google Shape;532;p28"/>
          <p:cNvSpPr txBox="1">
            <a:spLocks noGrp="1"/>
          </p:cNvSpPr>
          <p:nvPr>
            <p:ph type="subTitle" idx="4"/>
          </p:nvPr>
        </p:nvSpPr>
        <p:spPr>
          <a:xfrm>
            <a:off x="4222727" y="3495350"/>
            <a:ext cx="1742700" cy="372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2000" b="1">
                <a:latin typeface="Livvic"/>
                <a:ea typeface="Livvic"/>
                <a:cs typeface="Livvic"/>
                <a:sym typeface="Livvic"/>
              </a:defRPr>
            </a:lvl1pPr>
            <a:lvl2pPr lvl="1" rtl="0">
              <a:spcBef>
                <a:spcPts val="1600"/>
              </a:spcBef>
              <a:spcAft>
                <a:spcPts val="0"/>
              </a:spcAft>
              <a:buSzPts val="3000"/>
              <a:buNone/>
              <a:defRPr sz="3000"/>
            </a:lvl2pPr>
            <a:lvl3pPr lvl="2" rtl="0">
              <a:spcBef>
                <a:spcPts val="1600"/>
              </a:spcBef>
              <a:spcAft>
                <a:spcPts val="0"/>
              </a:spcAft>
              <a:buSzPts val="3000"/>
              <a:buNone/>
              <a:defRPr sz="3000"/>
            </a:lvl3pPr>
            <a:lvl4pPr lvl="3" rtl="0">
              <a:spcBef>
                <a:spcPts val="1600"/>
              </a:spcBef>
              <a:spcAft>
                <a:spcPts val="0"/>
              </a:spcAft>
              <a:buSzPts val="3000"/>
              <a:buNone/>
              <a:defRPr sz="3000"/>
            </a:lvl4pPr>
            <a:lvl5pPr lvl="4" rtl="0">
              <a:spcBef>
                <a:spcPts val="1600"/>
              </a:spcBef>
              <a:spcAft>
                <a:spcPts val="0"/>
              </a:spcAft>
              <a:buSzPts val="3000"/>
              <a:buNone/>
              <a:defRPr sz="3000"/>
            </a:lvl5pPr>
            <a:lvl6pPr lvl="5" rtl="0">
              <a:spcBef>
                <a:spcPts val="1600"/>
              </a:spcBef>
              <a:spcAft>
                <a:spcPts val="0"/>
              </a:spcAft>
              <a:buSzPts val="3000"/>
              <a:buNone/>
              <a:defRPr sz="3000"/>
            </a:lvl6pPr>
            <a:lvl7pPr lvl="6" rtl="0">
              <a:spcBef>
                <a:spcPts val="1600"/>
              </a:spcBef>
              <a:spcAft>
                <a:spcPts val="0"/>
              </a:spcAft>
              <a:buSzPts val="3000"/>
              <a:buNone/>
              <a:defRPr sz="3000"/>
            </a:lvl7pPr>
            <a:lvl8pPr lvl="7" rtl="0">
              <a:spcBef>
                <a:spcPts val="1600"/>
              </a:spcBef>
              <a:spcAft>
                <a:spcPts val="0"/>
              </a:spcAft>
              <a:buSzPts val="3000"/>
              <a:buNone/>
              <a:defRPr sz="3000"/>
            </a:lvl8pPr>
            <a:lvl9pPr lvl="8" rtl="0">
              <a:spcBef>
                <a:spcPts val="1600"/>
              </a:spcBef>
              <a:spcAft>
                <a:spcPts val="1600"/>
              </a:spcAft>
              <a:buSzPts val="3000"/>
              <a:buNone/>
              <a:defRPr sz="3000"/>
            </a:lvl9pPr>
          </a:lstStyle>
          <a:p>
            <a:endParaRPr/>
          </a:p>
        </p:txBody>
      </p:sp>
      <p:sp>
        <p:nvSpPr>
          <p:cNvPr id="533" name="Google Shape;533;p28"/>
          <p:cNvSpPr txBox="1">
            <a:spLocks noGrp="1"/>
          </p:cNvSpPr>
          <p:nvPr>
            <p:ph type="subTitle" idx="5"/>
          </p:nvPr>
        </p:nvSpPr>
        <p:spPr>
          <a:xfrm>
            <a:off x="6412306" y="3920425"/>
            <a:ext cx="1742700" cy="640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1600"/>
              </a:spcBef>
              <a:spcAft>
                <a:spcPts val="0"/>
              </a:spcAft>
              <a:buSzPts val="1600"/>
              <a:buNone/>
              <a:defRPr sz="1600"/>
            </a:lvl2pPr>
            <a:lvl3pPr lvl="2" rtl="0">
              <a:spcBef>
                <a:spcPts val="1600"/>
              </a:spcBef>
              <a:spcAft>
                <a:spcPts val="0"/>
              </a:spcAft>
              <a:buSzPts val="1600"/>
              <a:buNone/>
              <a:defRPr sz="1600"/>
            </a:lvl3pPr>
            <a:lvl4pPr lvl="3" rtl="0">
              <a:spcBef>
                <a:spcPts val="1600"/>
              </a:spcBef>
              <a:spcAft>
                <a:spcPts val="0"/>
              </a:spcAft>
              <a:buSzPts val="1600"/>
              <a:buNone/>
              <a:defRPr sz="1600"/>
            </a:lvl4pPr>
            <a:lvl5pPr lvl="4" rtl="0">
              <a:spcBef>
                <a:spcPts val="1600"/>
              </a:spcBef>
              <a:spcAft>
                <a:spcPts val="0"/>
              </a:spcAft>
              <a:buSzPts val="1600"/>
              <a:buNone/>
              <a:defRPr sz="1600"/>
            </a:lvl5pPr>
            <a:lvl6pPr lvl="5" rtl="0">
              <a:spcBef>
                <a:spcPts val="1600"/>
              </a:spcBef>
              <a:spcAft>
                <a:spcPts val="0"/>
              </a:spcAft>
              <a:buSzPts val="1600"/>
              <a:buNone/>
              <a:defRPr sz="1600"/>
            </a:lvl6pPr>
            <a:lvl7pPr lvl="6" rtl="0">
              <a:spcBef>
                <a:spcPts val="1600"/>
              </a:spcBef>
              <a:spcAft>
                <a:spcPts val="0"/>
              </a:spcAft>
              <a:buSzPts val="1600"/>
              <a:buNone/>
              <a:defRPr sz="1600"/>
            </a:lvl7pPr>
            <a:lvl8pPr lvl="7" rtl="0">
              <a:spcBef>
                <a:spcPts val="1600"/>
              </a:spcBef>
              <a:spcAft>
                <a:spcPts val="0"/>
              </a:spcAft>
              <a:buSzPts val="1600"/>
              <a:buNone/>
              <a:defRPr sz="1600"/>
            </a:lvl8pPr>
            <a:lvl9pPr lvl="8" rtl="0">
              <a:spcBef>
                <a:spcPts val="1600"/>
              </a:spcBef>
              <a:spcAft>
                <a:spcPts val="1600"/>
              </a:spcAft>
              <a:buSzPts val="1600"/>
              <a:buNone/>
              <a:defRPr sz="1600"/>
            </a:lvl9pPr>
          </a:lstStyle>
          <a:p>
            <a:endParaRPr/>
          </a:p>
        </p:txBody>
      </p:sp>
      <p:sp>
        <p:nvSpPr>
          <p:cNvPr id="534" name="Google Shape;534;p28"/>
          <p:cNvSpPr txBox="1">
            <a:spLocks noGrp="1"/>
          </p:cNvSpPr>
          <p:nvPr>
            <p:ph type="subTitle" idx="6"/>
          </p:nvPr>
        </p:nvSpPr>
        <p:spPr>
          <a:xfrm>
            <a:off x="6412319" y="3495350"/>
            <a:ext cx="1742700" cy="372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2000" b="1">
                <a:latin typeface="Livvic"/>
                <a:ea typeface="Livvic"/>
                <a:cs typeface="Livvic"/>
                <a:sym typeface="Livvic"/>
              </a:defRPr>
            </a:lvl1pPr>
            <a:lvl2pPr lvl="1" rtl="0">
              <a:spcBef>
                <a:spcPts val="1600"/>
              </a:spcBef>
              <a:spcAft>
                <a:spcPts val="0"/>
              </a:spcAft>
              <a:buSzPts val="3000"/>
              <a:buNone/>
              <a:defRPr sz="3000"/>
            </a:lvl2pPr>
            <a:lvl3pPr lvl="2" rtl="0">
              <a:spcBef>
                <a:spcPts val="1600"/>
              </a:spcBef>
              <a:spcAft>
                <a:spcPts val="0"/>
              </a:spcAft>
              <a:buSzPts val="3000"/>
              <a:buNone/>
              <a:defRPr sz="3000"/>
            </a:lvl3pPr>
            <a:lvl4pPr lvl="3" rtl="0">
              <a:spcBef>
                <a:spcPts val="1600"/>
              </a:spcBef>
              <a:spcAft>
                <a:spcPts val="0"/>
              </a:spcAft>
              <a:buSzPts val="3000"/>
              <a:buNone/>
              <a:defRPr sz="3000"/>
            </a:lvl4pPr>
            <a:lvl5pPr lvl="4" rtl="0">
              <a:spcBef>
                <a:spcPts val="1600"/>
              </a:spcBef>
              <a:spcAft>
                <a:spcPts val="0"/>
              </a:spcAft>
              <a:buSzPts val="3000"/>
              <a:buNone/>
              <a:defRPr sz="3000"/>
            </a:lvl5pPr>
            <a:lvl6pPr lvl="5" rtl="0">
              <a:spcBef>
                <a:spcPts val="1600"/>
              </a:spcBef>
              <a:spcAft>
                <a:spcPts val="0"/>
              </a:spcAft>
              <a:buSzPts val="3000"/>
              <a:buNone/>
              <a:defRPr sz="3000"/>
            </a:lvl6pPr>
            <a:lvl7pPr lvl="6" rtl="0">
              <a:spcBef>
                <a:spcPts val="1600"/>
              </a:spcBef>
              <a:spcAft>
                <a:spcPts val="0"/>
              </a:spcAft>
              <a:buSzPts val="3000"/>
              <a:buNone/>
              <a:defRPr sz="3000"/>
            </a:lvl7pPr>
            <a:lvl8pPr lvl="7" rtl="0">
              <a:spcBef>
                <a:spcPts val="1600"/>
              </a:spcBef>
              <a:spcAft>
                <a:spcPts val="0"/>
              </a:spcAft>
              <a:buSzPts val="3000"/>
              <a:buNone/>
              <a:defRPr sz="3000"/>
            </a:lvl8pPr>
            <a:lvl9pPr lvl="8" rtl="0">
              <a:spcBef>
                <a:spcPts val="1600"/>
              </a:spcBef>
              <a:spcAft>
                <a:spcPts val="1600"/>
              </a:spcAft>
              <a:buSzPts val="3000"/>
              <a:buNone/>
              <a:defRPr sz="3000"/>
            </a:lvl9pPr>
          </a:lstStyle>
          <a:p>
            <a:endParaRPr/>
          </a:p>
        </p:txBody>
      </p:sp>
      <p:sp>
        <p:nvSpPr>
          <p:cNvPr id="535" name="Google Shape;535;p28"/>
          <p:cNvSpPr txBox="1">
            <a:spLocks noGrp="1"/>
          </p:cNvSpPr>
          <p:nvPr>
            <p:ph type="subTitle" idx="7"/>
          </p:nvPr>
        </p:nvSpPr>
        <p:spPr>
          <a:xfrm>
            <a:off x="4222706" y="2278500"/>
            <a:ext cx="1742700" cy="640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1600"/>
              </a:spcBef>
              <a:spcAft>
                <a:spcPts val="0"/>
              </a:spcAft>
              <a:buSzPts val="1600"/>
              <a:buNone/>
              <a:defRPr sz="1600"/>
            </a:lvl2pPr>
            <a:lvl3pPr lvl="2" rtl="0">
              <a:spcBef>
                <a:spcPts val="1600"/>
              </a:spcBef>
              <a:spcAft>
                <a:spcPts val="0"/>
              </a:spcAft>
              <a:buSzPts val="1600"/>
              <a:buNone/>
              <a:defRPr sz="1600"/>
            </a:lvl3pPr>
            <a:lvl4pPr lvl="3" rtl="0">
              <a:spcBef>
                <a:spcPts val="1600"/>
              </a:spcBef>
              <a:spcAft>
                <a:spcPts val="0"/>
              </a:spcAft>
              <a:buSzPts val="1600"/>
              <a:buNone/>
              <a:defRPr sz="1600"/>
            </a:lvl4pPr>
            <a:lvl5pPr lvl="4" rtl="0">
              <a:spcBef>
                <a:spcPts val="1600"/>
              </a:spcBef>
              <a:spcAft>
                <a:spcPts val="0"/>
              </a:spcAft>
              <a:buSzPts val="1600"/>
              <a:buNone/>
              <a:defRPr sz="1600"/>
            </a:lvl5pPr>
            <a:lvl6pPr lvl="5" rtl="0">
              <a:spcBef>
                <a:spcPts val="1600"/>
              </a:spcBef>
              <a:spcAft>
                <a:spcPts val="0"/>
              </a:spcAft>
              <a:buSzPts val="1600"/>
              <a:buNone/>
              <a:defRPr sz="1600"/>
            </a:lvl6pPr>
            <a:lvl7pPr lvl="6" rtl="0">
              <a:spcBef>
                <a:spcPts val="1600"/>
              </a:spcBef>
              <a:spcAft>
                <a:spcPts val="0"/>
              </a:spcAft>
              <a:buSzPts val="1600"/>
              <a:buNone/>
              <a:defRPr sz="1600"/>
            </a:lvl7pPr>
            <a:lvl8pPr lvl="7" rtl="0">
              <a:spcBef>
                <a:spcPts val="1600"/>
              </a:spcBef>
              <a:spcAft>
                <a:spcPts val="0"/>
              </a:spcAft>
              <a:buSzPts val="1600"/>
              <a:buNone/>
              <a:defRPr sz="1600"/>
            </a:lvl8pPr>
            <a:lvl9pPr lvl="8" rtl="0">
              <a:spcBef>
                <a:spcPts val="1600"/>
              </a:spcBef>
              <a:spcAft>
                <a:spcPts val="1600"/>
              </a:spcAft>
              <a:buSzPts val="1600"/>
              <a:buNone/>
              <a:defRPr sz="1600"/>
            </a:lvl9pPr>
          </a:lstStyle>
          <a:p>
            <a:endParaRPr/>
          </a:p>
        </p:txBody>
      </p:sp>
      <p:sp>
        <p:nvSpPr>
          <p:cNvPr id="536" name="Google Shape;536;p28"/>
          <p:cNvSpPr txBox="1">
            <a:spLocks noGrp="1"/>
          </p:cNvSpPr>
          <p:nvPr>
            <p:ph type="subTitle" idx="8"/>
          </p:nvPr>
        </p:nvSpPr>
        <p:spPr>
          <a:xfrm>
            <a:off x="4222719" y="1853425"/>
            <a:ext cx="1742700" cy="372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2000" b="1">
                <a:latin typeface="Livvic"/>
                <a:ea typeface="Livvic"/>
                <a:cs typeface="Livvic"/>
                <a:sym typeface="Livvic"/>
              </a:defRPr>
            </a:lvl1pPr>
            <a:lvl2pPr lvl="1" rtl="0">
              <a:spcBef>
                <a:spcPts val="1600"/>
              </a:spcBef>
              <a:spcAft>
                <a:spcPts val="0"/>
              </a:spcAft>
              <a:buSzPts val="3000"/>
              <a:buNone/>
              <a:defRPr sz="3000"/>
            </a:lvl2pPr>
            <a:lvl3pPr lvl="2" rtl="0">
              <a:spcBef>
                <a:spcPts val="1600"/>
              </a:spcBef>
              <a:spcAft>
                <a:spcPts val="0"/>
              </a:spcAft>
              <a:buSzPts val="3000"/>
              <a:buNone/>
              <a:defRPr sz="3000"/>
            </a:lvl3pPr>
            <a:lvl4pPr lvl="3" rtl="0">
              <a:spcBef>
                <a:spcPts val="1600"/>
              </a:spcBef>
              <a:spcAft>
                <a:spcPts val="0"/>
              </a:spcAft>
              <a:buSzPts val="3000"/>
              <a:buNone/>
              <a:defRPr sz="3000"/>
            </a:lvl4pPr>
            <a:lvl5pPr lvl="4" rtl="0">
              <a:spcBef>
                <a:spcPts val="1600"/>
              </a:spcBef>
              <a:spcAft>
                <a:spcPts val="0"/>
              </a:spcAft>
              <a:buSzPts val="3000"/>
              <a:buNone/>
              <a:defRPr sz="3000"/>
            </a:lvl5pPr>
            <a:lvl6pPr lvl="5" rtl="0">
              <a:spcBef>
                <a:spcPts val="1600"/>
              </a:spcBef>
              <a:spcAft>
                <a:spcPts val="0"/>
              </a:spcAft>
              <a:buSzPts val="3000"/>
              <a:buNone/>
              <a:defRPr sz="3000"/>
            </a:lvl6pPr>
            <a:lvl7pPr lvl="6" rtl="0">
              <a:spcBef>
                <a:spcPts val="1600"/>
              </a:spcBef>
              <a:spcAft>
                <a:spcPts val="0"/>
              </a:spcAft>
              <a:buSzPts val="3000"/>
              <a:buNone/>
              <a:defRPr sz="3000"/>
            </a:lvl7pPr>
            <a:lvl8pPr lvl="7" rtl="0">
              <a:spcBef>
                <a:spcPts val="1600"/>
              </a:spcBef>
              <a:spcAft>
                <a:spcPts val="0"/>
              </a:spcAft>
              <a:buSzPts val="3000"/>
              <a:buNone/>
              <a:defRPr sz="3000"/>
            </a:lvl8pPr>
            <a:lvl9pPr lvl="8" rtl="0">
              <a:spcBef>
                <a:spcPts val="1600"/>
              </a:spcBef>
              <a:spcAft>
                <a:spcPts val="1600"/>
              </a:spcAft>
              <a:buSzPts val="3000"/>
              <a:buNone/>
              <a:defRPr sz="3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7"/>
        <p:cNvGrpSpPr/>
        <p:nvPr/>
      </p:nvGrpSpPr>
      <p:grpSpPr>
        <a:xfrm>
          <a:off x="0" y="0"/>
          <a:ext cx="0" cy="0"/>
          <a:chOff x="0" y="0"/>
          <a:chExt cx="0" cy="0"/>
        </a:xfrm>
      </p:grpSpPr>
      <p:sp>
        <p:nvSpPr>
          <p:cNvPr id="88" name="Google Shape;88;p6"/>
          <p:cNvSpPr txBox="1">
            <a:spLocks noGrp="1"/>
          </p:cNvSpPr>
          <p:nvPr>
            <p:ph type="title"/>
          </p:nvPr>
        </p:nvSpPr>
        <p:spPr>
          <a:xfrm>
            <a:off x="713225" y="539500"/>
            <a:ext cx="7717500" cy="612900"/>
          </a:xfrm>
          <a:prstGeom prst="rect">
            <a:avLst/>
          </a:prstGeom>
        </p:spPr>
        <p:txBody>
          <a:bodyPr spcFirstLastPara="1" wrap="square" lIns="91425" tIns="91425" rIns="91425" bIns="91425" anchor="t" anchorCtr="0">
            <a:noAutofit/>
          </a:bodyPr>
          <a:lstStyle>
            <a:lvl1pPr lvl="0" algn="ctr">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89" name="Google Shape;89;p6"/>
          <p:cNvSpPr/>
          <p:nvPr/>
        </p:nvSpPr>
        <p:spPr>
          <a:xfrm>
            <a:off x="365104" y="539503"/>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6"/>
          <p:cNvSpPr/>
          <p:nvPr/>
        </p:nvSpPr>
        <p:spPr>
          <a:xfrm flipH="1">
            <a:off x="12" y="259525"/>
            <a:ext cx="604041" cy="155259"/>
          </a:xfrm>
          <a:custGeom>
            <a:avLst/>
            <a:gdLst/>
            <a:ahLst/>
            <a:cxnLst/>
            <a:rect l="l" t="t" r="r" b="b"/>
            <a:pathLst>
              <a:path w="58716" h="15092" extrusionOk="0">
                <a:moveTo>
                  <a:pt x="40251" y="0"/>
                </a:moveTo>
                <a:cubicBezTo>
                  <a:pt x="31181" y="0"/>
                  <a:pt x="22225" y="4281"/>
                  <a:pt x="16636" y="12417"/>
                </a:cubicBezTo>
                <a:cubicBezTo>
                  <a:pt x="14546" y="10434"/>
                  <a:pt x="11918" y="9486"/>
                  <a:pt x="9319" y="9486"/>
                </a:cubicBezTo>
                <a:cubicBezTo>
                  <a:pt x="5590" y="9486"/>
                  <a:pt x="1922" y="11439"/>
                  <a:pt x="0" y="15092"/>
                </a:cubicBezTo>
                <a:lnTo>
                  <a:pt x="58716" y="15092"/>
                </a:lnTo>
                <a:lnTo>
                  <a:pt x="58716" y="6741"/>
                </a:lnTo>
                <a:cubicBezTo>
                  <a:pt x="53299" y="2195"/>
                  <a:pt x="46746" y="0"/>
                  <a:pt x="40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6"/>
          <p:cNvSpPr/>
          <p:nvPr/>
        </p:nvSpPr>
        <p:spPr>
          <a:xfrm>
            <a:off x="8741820" y="523762"/>
            <a:ext cx="402191" cy="155250"/>
          </a:xfrm>
          <a:custGeom>
            <a:avLst/>
            <a:gdLst/>
            <a:ahLst/>
            <a:cxnLst/>
            <a:rect l="l" t="t" r="r" b="b"/>
            <a:pathLst>
              <a:path w="36209" h="13977" extrusionOk="0">
                <a:moveTo>
                  <a:pt x="23335" y="0"/>
                </a:moveTo>
                <a:cubicBezTo>
                  <a:pt x="13920" y="0"/>
                  <a:pt x="4777" y="5049"/>
                  <a:pt x="1" y="13976"/>
                </a:cubicBezTo>
                <a:lnTo>
                  <a:pt x="36209" y="13976"/>
                </a:lnTo>
                <a:lnTo>
                  <a:pt x="36209" y="3342"/>
                </a:lnTo>
                <a:lnTo>
                  <a:pt x="36143" y="3342"/>
                </a:lnTo>
                <a:cubicBezTo>
                  <a:pt x="32085" y="1076"/>
                  <a:pt x="27681" y="0"/>
                  <a:pt x="2333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6"/>
          <p:cNvSpPr/>
          <p:nvPr/>
        </p:nvSpPr>
        <p:spPr>
          <a:xfrm flipH="1">
            <a:off x="7929879" y="196603"/>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6"/>
          <p:cNvSpPr/>
          <p:nvPr/>
        </p:nvSpPr>
        <p:spPr>
          <a:xfrm>
            <a:off x="3996610" y="4727762"/>
            <a:ext cx="5147273" cy="415761"/>
          </a:xfrm>
          <a:custGeom>
            <a:avLst/>
            <a:gdLst/>
            <a:ahLst/>
            <a:cxnLst/>
            <a:rect l="l" t="t" r="r" b="b"/>
            <a:pathLst>
              <a:path w="121649" h="22260" extrusionOk="0">
                <a:moveTo>
                  <a:pt x="99024" y="0"/>
                </a:moveTo>
                <a:cubicBezTo>
                  <a:pt x="98114" y="0"/>
                  <a:pt x="97045" y="6"/>
                  <a:pt x="95828" y="20"/>
                </a:cubicBezTo>
                <a:cubicBezTo>
                  <a:pt x="92969" y="40"/>
                  <a:pt x="89286" y="101"/>
                  <a:pt x="84962" y="244"/>
                </a:cubicBezTo>
                <a:cubicBezTo>
                  <a:pt x="84881" y="254"/>
                  <a:pt x="84799" y="254"/>
                  <a:pt x="84708" y="254"/>
                </a:cubicBezTo>
                <a:lnTo>
                  <a:pt x="83202" y="305"/>
                </a:lnTo>
                <a:lnTo>
                  <a:pt x="83059" y="305"/>
                </a:lnTo>
                <a:lnTo>
                  <a:pt x="82398" y="325"/>
                </a:lnTo>
                <a:lnTo>
                  <a:pt x="80557" y="406"/>
                </a:lnTo>
                <a:lnTo>
                  <a:pt x="79967" y="427"/>
                </a:lnTo>
                <a:lnTo>
                  <a:pt x="77545" y="539"/>
                </a:lnTo>
                <a:cubicBezTo>
                  <a:pt x="76548" y="589"/>
                  <a:pt x="75531" y="640"/>
                  <a:pt x="74493" y="701"/>
                </a:cubicBezTo>
                <a:cubicBezTo>
                  <a:pt x="74330" y="712"/>
                  <a:pt x="74168" y="722"/>
                  <a:pt x="74005" y="722"/>
                </a:cubicBezTo>
                <a:cubicBezTo>
                  <a:pt x="73842" y="732"/>
                  <a:pt x="73679" y="742"/>
                  <a:pt x="73506" y="752"/>
                </a:cubicBezTo>
                <a:cubicBezTo>
                  <a:pt x="72998" y="783"/>
                  <a:pt x="72479" y="813"/>
                  <a:pt x="71970" y="844"/>
                </a:cubicBezTo>
                <a:lnTo>
                  <a:pt x="71187" y="895"/>
                </a:lnTo>
                <a:lnTo>
                  <a:pt x="70831" y="915"/>
                </a:lnTo>
                <a:lnTo>
                  <a:pt x="70678" y="925"/>
                </a:lnTo>
                <a:lnTo>
                  <a:pt x="69650" y="986"/>
                </a:lnTo>
                <a:lnTo>
                  <a:pt x="69630" y="986"/>
                </a:lnTo>
                <a:cubicBezTo>
                  <a:pt x="68857" y="1037"/>
                  <a:pt x="68073" y="1088"/>
                  <a:pt x="67280" y="1149"/>
                </a:cubicBezTo>
                <a:lnTo>
                  <a:pt x="65632" y="1261"/>
                </a:lnTo>
                <a:cubicBezTo>
                  <a:pt x="65093" y="1312"/>
                  <a:pt x="64553" y="1353"/>
                  <a:pt x="64004" y="1393"/>
                </a:cubicBezTo>
                <a:cubicBezTo>
                  <a:pt x="62814" y="1485"/>
                  <a:pt x="61603" y="1587"/>
                  <a:pt x="60382" y="1688"/>
                </a:cubicBezTo>
                <a:cubicBezTo>
                  <a:pt x="59680" y="1739"/>
                  <a:pt x="58988" y="1810"/>
                  <a:pt x="58286" y="1871"/>
                </a:cubicBezTo>
                <a:cubicBezTo>
                  <a:pt x="57828" y="1912"/>
                  <a:pt x="56730" y="2004"/>
                  <a:pt x="55092" y="2177"/>
                </a:cubicBezTo>
                <a:cubicBezTo>
                  <a:pt x="53352" y="2360"/>
                  <a:pt x="51022" y="2604"/>
                  <a:pt x="48224" y="2940"/>
                </a:cubicBezTo>
                <a:cubicBezTo>
                  <a:pt x="46190" y="3184"/>
                  <a:pt x="43911" y="3469"/>
                  <a:pt x="41438" y="3804"/>
                </a:cubicBezTo>
                <a:lnTo>
                  <a:pt x="40930" y="3876"/>
                </a:lnTo>
                <a:cubicBezTo>
                  <a:pt x="40004" y="3998"/>
                  <a:pt x="39058" y="4130"/>
                  <a:pt x="38081" y="4272"/>
                </a:cubicBezTo>
                <a:cubicBezTo>
                  <a:pt x="37206" y="4394"/>
                  <a:pt x="36301" y="4527"/>
                  <a:pt x="35385" y="4669"/>
                </a:cubicBezTo>
                <a:lnTo>
                  <a:pt x="35355" y="4669"/>
                </a:lnTo>
                <a:lnTo>
                  <a:pt x="34897" y="4730"/>
                </a:lnTo>
                <a:lnTo>
                  <a:pt x="34439" y="4801"/>
                </a:lnTo>
                <a:lnTo>
                  <a:pt x="33706" y="4913"/>
                </a:lnTo>
                <a:cubicBezTo>
                  <a:pt x="33462" y="4954"/>
                  <a:pt x="33228" y="4995"/>
                  <a:pt x="32994" y="5025"/>
                </a:cubicBezTo>
                <a:cubicBezTo>
                  <a:pt x="32842" y="5046"/>
                  <a:pt x="32699" y="5066"/>
                  <a:pt x="32547" y="5096"/>
                </a:cubicBezTo>
                <a:cubicBezTo>
                  <a:pt x="31570" y="5249"/>
                  <a:pt x="30593" y="5402"/>
                  <a:pt x="29606" y="5564"/>
                </a:cubicBezTo>
                <a:cubicBezTo>
                  <a:pt x="29057" y="5656"/>
                  <a:pt x="28497" y="5748"/>
                  <a:pt x="27948" y="5849"/>
                </a:cubicBezTo>
                <a:lnTo>
                  <a:pt x="27124" y="5992"/>
                </a:lnTo>
                <a:cubicBezTo>
                  <a:pt x="26809" y="6043"/>
                  <a:pt x="26503" y="6094"/>
                  <a:pt x="26198" y="6155"/>
                </a:cubicBezTo>
                <a:cubicBezTo>
                  <a:pt x="25344" y="6307"/>
                  <a:pt x="24519" y="6460"/>
                  <a:pt x="23736" y="6602"/>
                </a:cubicBezTo>
                <a:cubicBezTo>
                  <a:pt x="22363" y="6867"/>
                  <a:pt x="21101" y="7111"/>
                  <a:pt x="19921" y="7365"/>
                </a:cubicBezTo>
                <a:cubicBezTo>
                  <a:pt x="18751" y="7620"/>
                  <a:pt x="17662" y="7864"/>
                  <a:pt x="16665" y="8098"/>
                </a:cubicBezTo>
                <a:cubicBezTo>
                  <a:pt x="16106" y="8240"/>
                  <a:pt x="15567" y="8372"/>
                  <a:pt x="15058" y="8505"/>
                </a:cubicBezTo>
                <a:cubicBezTo>
                  <a:pt x="13410" y="8932"/>
                  <a:pt x="11996" y="9339"/>
                  <a:pt x="10734" y="9746"/>
                </a:cubicBezTo>
                <a:cubicBezTo>
                  <a:pt x="10337" y="9858"/>
                  <a:pt x="9961" y="9990"/>
                  <a:pt x="9595" y="10112"/>
                </a:cubicBezTo>
                <a:cubicBezTo>
                  <a:pt x="8943" y="10336"/>
                  <a:pt x="8323" y="10560"/>
                  <a:pt x="7733" y="10773"/>
                </a:cubicBezTo>
                <a:cubicBezTo>
                  <a:pt x="7336" y="10916"/>
                  <a:pt x="6960" y="11058"/>
                  <a:pt x="6573" y="11201"/>
                </a:cubicBezTo>
                <a:lnTo>
                  <a:pt x="6380" y="11282"/>
                </a:lnTo>
                <a:lnTo>
                  <a:pt x="6329" y="11303"/>
                </a:lnTo>
                <a:cubicBezTo>
                  <a:pt x="4314" y="12066"/>
                  <a:pt x="2463" y="12859"/>
                  <a:pt x="784" y="13622"/>
                </a:cubicBezTo>
                <a:lnTo>
                  <a:pt x="174" y="13907"/>
                </a:lnTo>
                <a:lnTo>
                  <a:pt x="133" y="13927"/>
                </a:lnTo>
                <a:lnTo>
                  <a:pt x="174" y="13927"/>
                </a:lnTo>
                <a:lnTo>
                  <a:pt x="174" y="16817"/>
                </a:lnTo>
                <a:cubicBezTo>
                  <a:pt x="123" y="17102"/>
                  <a:pt x="62" y="17386"/>
                  <a:pt x="1" y="17671"/>
                </a:cubicBezTo>
                <a:cubicBezTo>
                  <a:pt x="62" y="17692"/>
                  <a:pt x="123" y="17712"/>
                  <a:pt x="174" y="17732"/>
                </a:cubicBezTo>
                <a:lnTo>
                  <a:pt x="174" y="22260"/>
                </a:lnTo>
                <a:lnTo>
                  <a:pt x="121649" y="22260"/>
                </a:lnTo>
                <a:lnTo>
                  <a:pt x="121649" y="630"/>
                </a:lnTo>
                <a:cubicBezTo>
                  <a:pt x="115382" y="284"/>
                  <a:pt x="109491" y="101"/>
                  <a:pt x="104028" y="40"/>
                </a:cubicBezTo>
                <a:cubicBezTo>
                  <a:pt x="103214" y="30"/>
                  <a:pt x="102400" y="20"/>
                  <a:pt x="101606" y="20"/>
                </a:cubicBezTo>
                <a:cubicBezTo>
                  <a:pt x="100998" y="9"/>
                  <a:pt x="100129" y="0"/>
                  <a:pt x="99024" y="0"/>
                </a:cubicBezTo>
                <a:close/>
              </a:path>
            </a:pathLst>
          </a:custGeom>
          <a:solidFill>
            <a:srgbClr val="FBD9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6"/>
          <p:cNvSpPr/>
          <p:nvPr/>
        </p:nvSpPr>
        <p:spPr>
          <a:xfrm>
            <a:off x="4093888" y="4768402"/>
            <a:ext cx="2234227" cy="374932"/>
          </a:xfrm>
          <a:custGeom>
            <a:avLst/>
            <a:gdLst/>
            <a:ahLst/>
            <a:cxnLst/>
            <a:rect l="l" t="t" r="r" b="b"/>
            <a:pathLst>
              <a:path w="52803" h="20074" extrusionOk="0">
                <a:moveTo>
                  <a:pt x="52803" y="1"/>
                </a:moveTo>
                <a:lnTo>
                  <a:pt x="52803" y="1"/>
                </a:lnTo>
                <a:cubicBezTo>
                  <a:pt x="51063" y="174"/>
                  <a:pt x="48723" y="428"/>
                  <a:pt x="45915" y="753"/>
                </a:cubicBezTo>
                <a:cubicBezTo>
                  <a:pt x="43880" y="1008"/>
                  <a:pt x="41602" y="1293"/>
                  <a:pt x="39129" y="1618"/>
                </a:cubicBezTo>
                <a:lnTo>
                  <a:pt x="38621" y="1689"/>
                </a:lnTo>
                <a:lnTo>
                  <a:pt x="38560" y="1710"/>
                </a:lnTo>
                <a:cubicBezTo>
                  <a:pt x="37095" y="2157"/>
                  <a:pt x="35650" y="2625"/>
                  <a:pt x="34226" y="3104"/>
                </a:cubicBezTo>
                <a:cubicBezTo>
                  <a:pt x="34215" y="3104"/>
                  <a:pt x="34215" y="3114"/>
                  <a:pt x="34205" y="3114"/>
                </a:cubicBezTo>
                <a:lnTo>
                  <a:pt x="33574" y="3327"/>
                </a:lnTo>
                <a:cubicBezTo>
                  <a:pt x="31194" y="4152"/>
                  <a:pt x="28874" y="5016"/>
                  <a:pt x="26626" y="5932"/>
                </a:cubicBezTo>
                <a:cubicBezTo>
                  <a:pt x="25476" y="6390"/>
                  <a:pt x="24337" y="6868"/>
                  <a:pt x="23218" y="7356"/>
                </a:cubicBezTo>
                <a:cubicBezTo>
                  <a:pt x="22048" y="7865"/>
                  <a:pt x="20898" y="8384"/>
                  <a:pt x="19769" y="8913"/>
                </a:cubicBezTo>
                <a:cubicBezTo>
                  <a:pt x="18812" y="9361"/>
                  <a:pt x="17866" y="9808"/>
                  <a:pt x="16940" y="10276"/>
                </a:cubicBezTo>
                <a:cubicBezTo>
                  <a:pt x="16757" y="10358"/>
                  <a:pt x="16584" y="10439"/>
                  <a:pt x="16411" y="10530"/>
                </a:cubicBezTo>
                <a:lnTo>
                  <a:pt x="16025" y="10714"/>
                </a:lnTo>
                <a:cubicBezTo>
                  <a:pt x="13776" y="11843"/>
                  <a:pt x="11609" y="13003"/>
                  <a:pt x="9524" y="14193"/>
                </a:cubicBezTo>
                <a:cubicBezTo>
                  <a:pt x="7621" y="15271"/>
                  <a:pt x="5800" y="16360"/>
                  <a:pt x="4040" y="17459"/>
                </a:cubicBezTo>
                <a:cubicBezTo>
                  <a:pt x="2646" y="18324"/>
                  <a:pt x="1303" y="19199"/>
                  <a:pt x="1" y="20074"/>
                </a:cubicBezTo>
                <a:lnTo>
                  <a:pt x="14570" y="20074"/>
                </a:lnTo>
                <a:cubicBezTo>
                  <a:pt x="14712" y="19941"/>
                  <a:pt x="14855" y="19809"/>
                  <a:pt x="14997" y="19677"/>
                </a:cubicBezTo>
                <a:cubicBezTo>
                  <a:pt x="15811" y="18934"/>
                  <a:pt x="16645" y="18191"/>
                  <a:pt x="17520" y="17459"/>
                </a:cubicBezTo>
                <a:cubicBezTo>
                  <a:pt x="17520" y="17449"/>
                  <a:pt x="17520" y="17449"/>
                  <a:pt x="17530" y="17439"/>
                </a:cubicBezTo>
                <a:cubicBezTo>
                  <a:pt x="18527" y="16594"/>
                  <a:pt x="19565" y="15760"/>
                  <a:pt x="20654" y="14926"/>
                </a:cubicBezTo>
                <a:cubicBezTo>
                  <a:pt x="21183" y="14519"/>
                  <a:pt x="21712" y="14122"/>
                  <a:pt x="22241" y="13745"/>
                </a:cubicBezTo>
                <a:cubicBezTo>
                  <a:pt x="22322" y="13684"/>
                  <a:pt x="22404" y="13623"/>
                  <a:pt x="22475" y="13572"/>
                </a:cubicBezTo>
                <a:cubicBezTo>
                  <a:pt x="23431" y="12881"/>
                  <a:pt x="24398" y="12219"/>
                  <a:pt x="25354" y="11589"/>
                </a:cubicBezTo>
                <a:cubicBezTo>
                  <a:pt x="26656" y="10734"/>
                  <a:pt x="27948" y="9940"/>
                  <a:pt x="29230" y="9188"/>
                </a:cubicBezTo>
                <a:cubicBezTo>
                  <a:pt x="31916" y="7641"/>
                  <a:pt x="34683" y="6237"/>
                  <a:pt x="37532" y="4996"/>
                </a:cubicBezTo>
                <a:lnTo>
                  <a:pt x="37542" y="4996"/>
                </a:lnTo>
                <a:cubicBezTo>
                  <a:pt x="39211" y="4274"/>
                  <a:pt x="40849" y="3622"/>
                  <a:pt x="42446" y="3032"/>
                </a:cubicBezTo>
                <a:cubicBezTo>
                  <a:pt x="45732" y="1842"/>
                  <a:pt x="49089" y="855"/>
                  <a:pt x="52498" y="62"/>
                </a:cubicBezTo>
                <a:lnTo>
                  <a:pt x="528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6"/>
          <p:cNvSpPr/>
          <p:nvPr/>
        </p:nvSpPr>
        <p:spPr>
          <a:xfrm>
            <a:off x="4966518" y="4737810"/>
            <a:ext cx="2312547" cy="405713"/>
          </a:xfrm>
          <a:custGeom>
            <a:avLst/>
            <a:gdLst/>
            <a:ahLst/>
            <a:cxnLst/>
            <a:rect l="l" t="t" r="r" b="b"/>
            <a:pathLst>
              <a:path w="54654" h="21722" extrusionOk="0">
                <a:moveTo>
                  <a:pt x="54633" y="1"/>
                </a:moveTo>
                <a:cubicBezTo>
                  <a:pt x="54632" y="1"/>
                  <a:pt x="54631" y="1"/>
                  <a:pt x="54629" y="2"/>
                </a:cubicBezTo>
                <a:lnTo>
                  <a:pt x="54629" y="2"/>
                </a:lnTo>
                <a:cubicBezTo>
                  <a:pt x="54637" y="1"/>
                  <a:pt x="54646" y="1"/>
                  <a:pt x="54654" y="1"/>
                </a:cubicBezTo>
                <a:close/>
                <a:moveTo>
                  <a:pt x="54629" y="2"/>
                </a:moveTo>
                <a:cubicBezTo>
                  <a:pt x="54128" y="22"/>
                  <a:pt x="53618" y="52"/>
                  <a:pt x="53118" y="82"/>
                </a:cubicBezTo>
                <a:cubicBezTo>
                  <a:pt x="52599" y="102"/>
                  <a:pt x="52090" y="133"/>
                  <a:pt x="51581" y="163"/>
                </a:cubicBezTo>
                <a:cubicBezTo>
                  <a:pt x="51418" y="174"/>
                  <a:pt x="51256" y="184"/>
                  <a:pt x="51083" y="194"/>
                </a:cubicBezTo>
                <a:cubicBezTo>
                  <a:pt x="50920" y="204"/>
                  <a:pt x="50757" y="214"/>
                  <a:pt x="50594" y="224"/>
                </a:cubicBezTo>
                <a:cubicBezTo>
                  <a:pt x="50076" y="255"/>
                  <a:pt x="49567" y="285"/>
                  <a:pt x="49048" y="316"/>
                </a:cubicBezTo>
                <a:cubicBezTo>
                  <a:pt x="48794" y="326"/>
                  <a:pt x="48529" y="347"/>
                  <a:pt x="48275" y="357"/>
                </a:cubicBezTo>
                <a:lnTo>
                  <a:pt x="47919" y="377"/>
                </a:lnTo>
                <a:lnTo>
                  <a:pt x="47756" y="387"/>
                </a:lnTo>
                <a:lnTo>
                  <a:pt x="46728" y="458"/>
                </a:lnTo>
                <a:lnTo>
                  <a:pt x="46708" y="458"/>
                </a:lnTo>
                <a:cubicBezTo>
                  <a:pt x="45945" y="509"/>
                  <a:pt x="45162" y="560"/>
                  <a:pt x="44368" y="611"/>
                </a:cubicBezTo>
                <a:lnTo>
                  <a:pt x="44338" y="621"/>
                </a:lnTo>
                <a:lnTo>
                  <a:pt x="43961" y="723"/>
                </a:lnTo>
                <a:cubicBezTo>
                  <a:pt x="43402" y="886"/>
                  <a:pt x="42852" y="1038"/>
                  <a:pt x="42303" y="1201"/>
                </a:cubicBezTo>
                <a:cubicBezTo>
                  <a:pt x="42242" y="1221"/>
                  <a:pt x="42171" y="1242"/>
                  <a:pt x="42099" y="1262"/>
                </a:cubicBezTo>
                <a:cubicBezTo>
                  <a:pt x="39240" y="2117"/>
                  <a:pt x="36463" y="3032"/>
                  <a:pt x="33787" y="4009"/>
                </a:cubicBezTo>
                <a:cubicBezTo>
                  <a:pt x="29352" y="5637"/>
                  <a:pt x="25160" y="7417"/>
                  <a:pt x="21213" y="9299"/>
                </a:cubicBezTo>
                <a:cubicBezTo>
                  <a:pt x="17713" y="10968"/>
                  <a:pt x="14396" y="12738"/>
                  <a:pt x="11273" y="14529"/>
                </a:cubicBezTo>
                <a:cubicBezTo>
                  <a:pt x="10082" y="15221"/>
                  <a:pt x="8912" y="15923"/>
                  <a:pt x="7763" y="16625"/>
                </a:cubicBezTo>
                <a:cubicBezTo>
                  <a:pt x="7315" y="16899"/>
                  <a:pt x="6857" y="17184"/>
                  <a:pt x="6420" y="17459"/>
                </a:cubicBezTo>
                <a:cubicBezTo>
                  <a:pt x="5392" y="18100"/>
                  <a:pt x="4395" y="18751"/>
                  <a:pt x="3419" y="19392"/>
                </a:cubicBezTo>
                <a:cubicBezTo>
                  <a:pt x="2930" y="19717"/>
                  <a:pt x="2452" y="20033"/>
                  <a:pt x="1984" y="20358"/>
                </a:cubicBezTo>
                <a:cubicBezTo>
                  <a:pt x="1435" y="20725"/>
                  <a:pt x="896" y="21091"/>
                  <a:pt x="366" y="21467"/>
                </a:cubicBezTo>
                <a:lnTo>
                  <a:pt x="0" y="21722"/>
                </a:lnTo>
                <a:lnTo>
                  <a:pt x="15352" y="21722"/>
                </a:lnTo>
                <a:cubicBezTo>
                  <a:pt x="15434" y="21630"/>
                  <a:pt x="15525" y="21539"/>
                  <a:pt x="15617" y="21447"/>
                </a:cubicBezTo>
                <a:cubicBezTo>
                  <a:pt x="17041" y="20053"/>
                  <a:pt x="18557" y="18649"/>
                  <a:pt x="20195" y="17266"/>
                </a:cubicBezTo>
                <a:cubicBezTo>
                  <a:pt x="21192" y="16421"/>
                  <a:pt x="22230" y="15577"/>
                  <a:pt x="23319" y="14753"/>
                </a:cubicBezTo>
                <a:cubicBezTo>
                  <a:pt x="24265" y="14030"/>
                  <a:pt x="25201" y="13338"/>
                  <a:pt x="26147" y="12687"/>
                </a:cubicBezTo>
                <a:cubicBezTo>
                  <a:pt x="29291" y="10490"/>
                  <a:pt x="32587" y="8516"/>
                  <a:pt x="36005" y="6787"/>
                </a:cubicBezTo>
                <a:cubicBezTo>
                  <a:pt x="39363" y="5088"/>
                  <a:pt x="42832" y="3622"/>
                  <a:pt x="46393" y="2402"/>
                </a:cubicBezTo>
                <a:cubicBezTo>
                  <a:pt x="46606" y="2320"/>
                  <a:pt x="46810" y="2249"/>
                  <a:pt x="47023" y="2178"/>
                </a:cubicBezTo>
                <a:cubicBezTo>
                  <a:pt x="48356" y="1730"/>
                  <a:pt x="49648" y="1333"/>
                  <a:pt x="50900" y="977"/>
                </a:cubicBezTo>
                <a:cubicBezTo>
                  <a:pt x="52190" y="611"/>
                  <a:pt x="53430" y="286"/>
                  <a:pt x="54629" y="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6"/>
          <p:cNvSpPr/>
          <p:nvPr/>
        </p:nvSpPr>
        <p:spPr>
          <a:xfrm>
            <a:off x="5990207" y="4727576"/>
            <a:ext cx="2408554" cy="415761"/>
          </a:xfrm>
          <a:custGeom>
            <a:avLst/>
            <a:gdLst/>
            <a:ahLst/>
            <a:cxnLst/>
            <a:rect l="l" t="t" r="r" b="b"/>
            <a:pathLst>
              <a:path w="56923" h="22260" extrusionOk="0">
                <a:moveTo>
                  <a:pt x="51911" y="0"/>
                </a:moveTo>
                <a:cubicBezTo>
                  <a:pt x="51002" y="0"/>
                  <a:pt x="49935" y="6"/>
                  <a:pt x="48723" y="20"/>
                </a:cubicBezTo>
                <a:lnTo>
                  <a:pt x="48611" y="50"/>
                </a:lnTo>
                <a:cubicBezTo>
                  <a:pt x="47075" y="416"/>
                  <a:pt x="45528" y="823"/>
                  <a:pt x="43951" y="1271"/>
                </a:cubicBezTo>
                <a:cubicBezTo>
                  <a:pt x="41662" y="1912"/>
                  <a:pt x="39434" y="2604"/>
                  <a:pt x="37267" y="3336"/>
                </a:cubicBezTo>
                <a:cubicBezTo>
                  <a:pt x="32557" y="4923"/>
                  <a:pt x="27938" y="6744"/>
                  <a:pt x="23421" y="8810"/>
                </a:cubicBezTo>
                <a:cubicBezTo>
                  <a:pt x="22088" y="9420"/>
                  <a:pt x="20785" y="10041"/>
                  <a:pt x="19514" y="10672"/>
                </a:cubicBezTo>
                <a:cubicBezTo>
                  <a:pt x="16838" y="11994"/>
                  <a:pt x="14274" y="13357"/>
                  <a:pt x="11833" y="14761"/>
                </a:cubicBezTo>
                <a:cubicBezTo>
                  <a:pt x="10876" y="15301"/>
                  <a:pt x="9940" y="15850"/>
                  <a:pt x="9035" y="16399"/>
                </a:cubicBezTo>
                <a:cubicBezTo>
                  <a:pt x="5800" y="18343"/>
                  <a:pt x="2788" y="20306"/>
                  <a:pt x="0" y="22260"/>
                </a:cubicBezTo>
                <a:lnTo>
                  <a:pt x="15353" y="22260"/>
                </a:lnTo>
                <a:cubicBezTo>
                  <a:pt x="17845" y="19767"/>
                  <a:pt x="20511" y="17447"/>
                  <a:pt x="23319" y="15301"/>
                </a:cubicBezTo>
                <a:cubicBezTo>
                  <a:pt x="25557" y="13581"/>
                  <a:pt x="27887" y="11984"/>
                  <a:pt x="30288" y="10519"/>
                </a:cubicBezTo>
                <a:cubicBezTo>
                  <a:pt x="31783" y="9603"/>
                  <a:pt x="33279" y="8759"/>
                  <a:pt x="34754" y="7975"/>
                </a:cubicBezTo>
                <a:lnTo>
                  <a:pt x="34774" y="7965"/>
                </a:lnTo>
                <a:lnTo>
                  <a:pt x="34785" y="7965"/>
                </a:lnTo>
                <a:cubicBezTo>
                  <a:pt x="35385" y="7650"/>
                  <a:pt x="35975" y="7355"/>
                  <a:pt x="36555" y="7060"/>
                </a:cubicBezTo>
                <a:cubicBezTo>
                  <a:pt x="42975" y="3886"/>
                  <a:pt x="49760" y="1546"/>
                  <a:pt x="56760" y="70"/>
                </a:cubicBezTo>
                <a:lnTo>
                  <a:pt x="56923" y="40"/>
                </a:lnTo>
                <a:cubicBezTo>
                  <a:pt x="56099" y="30"/>
                  <a:pt x="55295" y="20"/>
                  <a:pt x="54491" y="20"/>
                </a:cubicBezTo>
                <a:cubicBezTo>
                  <a:pt x="53883" y="8"/>
                  <a:pt x="53014" y="0"/>
                  <a:pt x="519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6"/>
          <p:cNvSpPr/>
          <p:nvPr/>
        </p:nvSpPr>
        <p:spPr>
          <a:xfrm>
            <a:off x="7040172" y="4746177"/>
            <a:ext cx="2103777" cy="397345"/>
          </a:xfrm>
          <a:custGeom>
            <a:avLst/>
            <a:gdLst/>
            <a:ahLst/>
            <a:cxnLst/>
            <a:rect l="l" t="t" r="r" b="b"/>
            <a:pathLst>
              <a:path w="49720" h="21274" extrusionOk="0">
                <a:moveTo>
                  <a:pt x="49720" y="0"/>
                </a:moveTo>
                <a:cubicBezTo>
                  <a:pt x="48896" y="183"/>
                  <a:pt x="48071" y="377"/>
                  <a:pt x="47217" y="570"/>
                </a:cubicBezTo>
                <a:lnTo>
                  <a:pt x="46718" y="692"/>
                </a:lnTo>
                <a:lnTo>
                  <a:pt x="46362" y="773"/>
                </a:lnTo>
                <a:lnTo>
                  <a:pt x="46077" y="845"/>
                </a:lnTo>
                <a:cubicBezTo>
                  <a:pt x="45884" y="885"/>
                  <a:pt x="45691" y="936"/>
                  <a:pt x="45487" y="987"/>
                </a:cubicBezTo>
                <a:cubicBezTo>
                  <a:pt x="45091" y="1089"/>
                  <a:pt x="44684" y="1191"/>
                  <a:pt x="44266" y="1292"/>
                </a:cubicBezTo>
                <a:cubicBezTo>
                  <a:pt x="43982" y="1374"/>
                  <a:pt x="43687" y="1445"/>
                  <a:pt x="43391" y="1526"/>
                </a:cubicBezTo>
                <a:cubicBezTo>
                  <a:pt x="43229" y="1567"/>
                  <a:pt x="43056" y="1608"/>
                  <a:pt x="42883" y="1659"/>
                </a:cubicBezTo>
                <a:lnTo>
                  <a:pt x="42283" y="1821"/>
                </a:lnTo>
                <a:lnTo>
                  <a:pt x="42181" y="1852"/>
                </a:lnTo>
                <a:cubicBezTo>
                  <a:pt x="41886" y="1933"/>
                  <a:pt x="41581" y="2015"/>
                  <a:pt x="41275" y="2106"/>
                </a:cubicBezTo>
                <a:cubicBezTo>
                  <a:pt x="33289" y="4355"/>
                  <a:pt x="25516" y="7305"/>
                  <a:pt x="18038" y="10917"/>
                </a:cubicBezTo>
                <a:cubicBezTo>
                  <a:pt x="11792" y="13938"/>
                  <a:pt x="5759" y="17397"/>
                  <a:pt x="0" y="21274"/>
                </a:cubicBezTo>
                <a:lnTo>
                  <a:pt x="14559" y="21274"/>
                </a:lnTo>
                <a:cubicBezTo>
                  <a:pt x="14834" y="21019"/>
                  <a:pt x="15108" y="20765"/>
                  <a:pt x="15393" y="20511"/>
                </a:cubicBezTo>
                <a:cubicBezTo>
                  <a:pt x="15993" y="19951"/>
                  <a:pt x="16624" y="19402"/>
                  <a:pt x="17265" y="18852"/>
                </a:cubicBezTo>
                <a:cubicBezTo>
                  <a:pt x="17723" y="18456"/>
                  <a:pt x="18191" y="18069"/>
                  <a:pt x="18669" y="17682"/>
                </a:cubicBezTo>
                <a:lnTo>
                  <a:pt x="18690" y="17672"/>
                </a:lnTo>
                <a:cubicBezTo>
                  <a:pt x="18913" y="17489"/>
                  <a:pt x="19147" y="17296"/>
                  <a:pt x="19392" y="17102"/>
                </a:cubicBezTo>
                <a:cubicBezTo>
                  <a:pt x="19798" y="16777"/>
                  <a:pt x="20205" y="16451"/>
                  <a:pt x="20633" y="16126"/>
                </a:cubicBezTo>
                <a:cubicBezTo>
                  <a:pt x="20857" y="15953"/>
                  <a:pt x="21091" y="15790"/>
                  <a:pt x="21314" y="15617"/>
                </a:cubicBezTo>
                <a:lnTo>
                  <a:pt x="21711" y="15322"/>
                </a:lnTo>
                <a:cubicBezTo>
                  <a:pt x="21772" y="15271"/>
                  <a:pt x="21843" y="15220"/>
                  <a:pt x="21915" y="15180"/>
                </a:cubicBezTo>
                <a:cubicBezTo>
                  <a:pt x="22037" y="15078"/>
                  <a:pt x="22169" y="14986"/>
                  <a:pt x="22301" y="14895"/>
                </a:cubicBezTo>
                <a:cubicBezTo>
                  <a:pt x="22322" y="14864"/>
                  <a:pt x="22352" y="14854"/>
                  <a:pt x="22383" y="14834"/>
                </a:cubicBezTo>
                <a:cubicBezTo>
                  <a:pt x="22505" y="14742"/>
                  <a:pt x="22637" y="14651"/>
                  <a:pt x="22759" y="14559"/>
                </a:cubicBezTo>
                <a:cubicBezTo>
                  <a:pt x="23044" y="14356"/>
                  <a:pt x="23329" y="14152"/>
                  <a:pt x="23614" y="13959"/>
                </a:cubicBezTo>
                <a:cubicBezTo>
                  <a:pt x="25526" y="12636"/>
                  <a:pt x="27419" y="11425"/>
                  <a:pt x="29301" y="10347"/>
                </a:cubicBezTo>
                <a:cubicBezTo>
                  <a:pt x="31041" y="9330"/>
                  <a:pt x="32770" y="8424"/>
                  <a:pt x="34469" y="7600"/>
                </a:cubicBezTo>
                <a:cubicBezTo>
                  <a:pt x="34601" y="7529"/>
                  <a:pt x="34744" y="7458"/>
                  <a:pt x="34866" y="7397"/>
                </a:cubicBezTo>
                <a:lnTo>
                  <a:pt x="34957" y="7356"/>
                </a:lnTo>
                <a:cubicBezTo>
                  <a:pt x="39698" y="5087"/>
                  <a:pt x="44643" y="3276"/>
                  <a:pt x="49720" y="1933"/>
                </a:cubicBezTo>
                <a:lnTo>
                  <a:pt x="4972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6"/>
          <p:cNvSpPr/>
          <p:nvPr/>
        </p:nvSpPr>
        <p:spPr>
          <a:xfrm flipH="1">
            <a:off x="-24" y="4727585"/>
            <a:ext cx="5739228" cy="415752"/>
          </a:xfrm>
          <a:custGeom>
            <a:avLst/>
            <a:gdLst/>
            <a:ahLst/>
            <a:cxnLst/>
            <a:rect l="l" t="t" r="r" b="b"/>
            <a:pathLst>
              <a:path w="21366" h="8303" extrusionOk="0">
                <a:moveTo>
                  <a:pt x="20047" y="1"/>
                </a:moveTo>
                <a:cubicBezTo>
                  <a:pt x="4858" y="1"/>
                  <a:pt x="0" y="8302"/>
                  <a:pt x="0" y="8302"/>
                </a:cubicBezTo>
                <a:lnTo>
                  <a:pt x="21365" y="8302"/>
                </a:lnTo>
                <a:lnTo>
                  <a:pt x="21365" y="21"/>
                </a:lnTo>
                <a:cubicBezTo>
                  <a:pt x="20917" y="7"/>
                  <a:pt x="20478" y="1"/>
                  <a:pt x="200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3"/>
        <p:cNvGrpSpPr/>
        <p:nvPr/>
      </p:nvGrpSpPr>
      <p:grpSpPr>
        <a:xfrm>
          <a:off x="0" y="0"/>
          <a:ext cx="0" cy="0"/>
          <a:chOff x="0" y="0"/>
          <a:chExt cx="0" cy="0"/>
        </a:xfrm>
      </p:grpSpPr>
      <p:sp>
        <p:nvSpPr>
          <p:cNvPr id="124" name="Google Shape;124;p9"/>
          <p:cNvSpPr txBox="1">
            <a:spLocks noGrp="1"/>
          </p:cNvSpPr>
          <p:nvPr>
            <p:ph type="title"/>
          </p:nvPr>
        </p:nvSpPr>
        <p:spPr>
          <a:xfrm flipH="1">
            <a:off x="5028075" y="896213"/>
            <a:ext cx="3276300" cy="2178000"/>
          </a:xfrm>
          <a:prstGeom prst="rect">
            <a:avLst/>
          </a:prstGeom>
        </p:spPr>
        <p:txBody>
          <a:bodyPr spcFirstLastPara="1" wrap="square" lIns="91425" tIns="91425" rIns="91425" bIns="91425" anchor="ctr" anchorCtr="0">
            <a:noAutofit/>
          </a:bodyPr>
          <a:lstStyle>
            <a:lvl1pPr lvl="0" algn="l">
              <a:spcBef>
                <a:spcPts val="0"/>
              </a:spcBef>
              <a:spcAft>
                <a:spcPts val="0"/>
              </a:spcAft>
              <a:buSzPts val="4200"/>
              <a:buNone/>
              <a:defRPr sz="36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25" name="Google Shape;125;p9"/>
          <p:cNvSpPr txBox="1">
            <a:spLocks noGrp="1"/>
          </p:cNvSpPr>
          <p:nvPr>
            <p:ph type="subTitle" idx="1"/>
          </p:nvPr>
        </p:nvSpPr>
        <p:spPr>
          <a:xfrm flipH="1">
            <a:off x="5028075" y="3249613"/>
            <a:ext cx="3038100" cy="9303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2100"/>
              <a:buNone/>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26" name="Google Shape;126;p9"/>
          <p:cNvSpPr/>
          <p:nvPr/>
        </p:nvSpPr>
        <p:spPr>
          <a:xfrm>
            <a:off x="365104" y="1139578"/>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9"/>
          <p:cNvSpPr/>
          <p:nvPr/>
        </p:nvSpPr>
        <p:spPr>
          <a:xfrm flipH="1">
            <a:off x="12" y="859600"/>
            <a:ext cx="604041" cy="155259"/>
          </a:xfrm>
          <a:custGeom>
            <a:avLst/>
            <a:gdLst/>
            <a:ahLst/>
            <a:cxnLst/>
            <a:rect l="l" t="t" r="r" b="b"/>
            <a:pathLst>
              <a:path w="58716" h="15092" extrusionOk="0">
                <a:moveTo>
                  <a:pt x="40251" y="0"/>
                </a:moveTo>
                <a:cubicBezTo>
                  <a:pt x="31181" y="0"/>
                  <a:pt x="22225" y="4281"/>
                  <a:pt x="16636" y="12417"/>
                </a:cubicBezTo>
                <a:cubicBezTo>
                  <a:pt x="14546" y="10434"/>
                  <a:pt x="11918" y="9486"/>
                  <a:pt x="9319" y="9486"/>
                </a:cubicBezTo>
                <a:cubicBezTo>
                  <a:pt x="5590" y="9486"/>
                  <a:pt x="1922" y="11439"/>
                  <a:pt x="0" y="15092"/>
                </a:cubicBezTo>
                <a:lnTo>
                  <a:pt x="58716" y="15092"/>
                </a:lnTo>
                <a:lnTo>
                  <a:pt x="58716" y="6741"/>
                </a:lnTo>
                <a:cubicBezTo>
                  <a:pt x="53299" y="2195"/>
                  <a:pt x="46746" y="0"/>
                  <a:pt x="40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9"/>
          <p:cNvSpPr/>
          <p:nvPr/>
        </p:nvSpPr>
        <p:spPr>
          <a:xfrm>
            <a:off x="8741820" y="1123837"/>
            <a:ext cx="402191" cy="155250"/>
          </a:xfrm>
          <a:custGeom>
            <a:avLst/>
            <a:gdLst/>
            <a:ahLst/>
            <a:cxnLst/>
            <a:rect l="l" t="t" r="r" b="b"/>
            <a:pathLst>
              <a:path w="36209" h="13977" extrusionOk="0">
                <a:moveTo>
                  <a:pt x="23335" y="0"/>
                </a:moveTo>
                <a:cubicBezTo>
                  <a:pt x="13920" y="0"/>
                  <a:pt x="4777" y="5049"/>
                  <a:pt x="1" y="13976"/>
                </a:cubicBezTo>
                <a:lnTo>
                  <a:pt x="36209" y="13976"/>
                </a:lnTo>
                <a:lnTo>
                  <a:pt x="36209" y="3342"/>
                </a:lnTo>
                <a:lnTo>
                  <a:pt x="36143" y="3342"/>
                </a:lnTo>
                <a:cubicBezTo>
                  <a:pt x="32085" y="1076"/>
                  <a:pt x="27681" y="0"/>
                  <a:pt x="2333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
          <p:cNvSpPr/>
          <p:nvPr/>
        </p:nvSpPr>
        <p:spPr>
          <a:xfrm flipH="1">
            <a:off x="3072129" y="477616"/>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flipH="1">
            <a:off x="3891279" y="875341"/>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9"/>
          <p:cNvSpPr/>
          <p:nvPr/>
        </p:nvSpPr>
        <p:spPr>
          <a:xfrm rot="-601175" flipH="1">
            <a:off x="1110208" y="4349908"/>
            <a:ext cx="1886300" cy="418355"/>
          </a:xfrm>
          <a:custGeom>
            <a:avLst/>
            <a:gdLst/>
            <a:ahLst/>
            <a:cxnLst/>
            <a:rect l="l" t="t" r="r" b="b"/>
            <a:pathLst>
              <a:path w="101449" h="47467" extrusionOk="0">
                <a:moveTo>
                  <a:pt x="69819" y="1"/>
                </a:moveTo>
                <a:cubicBezTo>
                  <a:pt x="18703" y="1"/>
                  <a:pt x="1" y="47362"/>
                  <a:pt x="1" y="47362"/>
                </a:cubicBezTo>
                <a:cubicBezTo>
                  <a:pt x="2168" y="47433"/>
                  <a:pt x="4293" y="47467"/>
                  <a:pt x="6376" y="47467"/>
                </a:cubicBezTo>
                <a:cubicBezTo>
                  <a:pt x="79250" y="47467"/>
                  <a:pt x="101448" y="5413"/>
                  <a:pt x="101448" y="5413"/>
                </a:cubicBezTo>
                <a:cubicBezTo>
                  <a:pt x="89749" y="1608"/>
                  <a:pt x="79234" y="1"/>
                  <a:pt x="698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9"/>
          <p:cNvGrpSpPr/>
          <p:nvPr/>
        </p:nvGrpSpPr>
        <p:grpSpPr>
          <a:xfrm flipH="1">
            <a:off x="1334159" y="4399754"/>
            <a:ext cx="6785099" cy="743633"/>
            <a:chOff x="2430819" y="3468201"/>
            <a:chExt cx="3104740" cy="1701678"/>
          </a:xfrm>
        </p:grpSpPr>
        <p:sp>
          <p:nvSpPr>
            <p:cNvPr id="133" name="Google Shape;133;p9"/>
            <p:cNvSpPr/>
            <p:nvPr/>
          </p:nvSpPr>
          <p:spPr>
            <a:xfrm>
              <a:off x="2443365" y="3468201"/>
              <a:ext cx="3092194" cy="1700720"/>
            </a:xfrm>
            <a:custGeom>
              <a:avLst/>
              <a:gdLst/>
              <a:ahLst/>
              <a:cxnLst/>
              <a:rect l="l" t="t" r="r" b="b"/>
              <a:pathLst>
                <a:path w="160947" h="117758" extrusionOk="0">
                  <a:moveTo>
                    <a:pt x="73982" y="0"/>
                  </a:moveTo>
                  <a:lnTo>
                    <a:pt x="72351" y="65"/>
                  </a:lnTo>
                  <a:cubicBezTo>
                    <a:pt x="71829" y="65"/>
                    <a:pt x="71373" y="131"/>
                    <a:pt x="70851" y="131"/>
                  </a:cubicBezTo>
                  <a:lnTo>
                    <a:pt x="70003" y="196"/>
                  </a:lnTo>
                  <a:lnTo>
                    <a:pt x="68437" y="326"/>
                  </a:lnTo>
                  <a:lnTo>
                    <a:pt x="67328" y="392"/>
                  </a:lnTo>
                  <a:lnTo>
                    <a:pt x="66741" y="457"/>
                  </a:lnTo>
                  <a:lnTo>
                    <a:pt x="65958" y="522"/>
                  </a:lnTo>
                  <a:lnTo>
                    <a:pt x="64457" y="718"/>
                  </a:lnTo>
                  <a:lnTo>
                    <a:pt x="64000" y="783"/>
                  </a:lnTo>
                  <a:lnTo>
                    <a:pt x="62761" y="913"/>
                  </a:lnTo>
                  <a:lnTo>
                    <a:pt x="61391" y="1109"/>
                  </a:lnTo>
                  <a:lnTo>
                    <a:pt x="60021" y="1370"/>
                  </a:lnTo>
                  <a:lnTo>
                    <a:pt x="58586" y="1631"/>
                  </a:lnTo>
                  <a:cubicBezTo>
                    <a:pt x="58129" y="1696"/>
                    <a:pt x="57672" y="1762"/>
                    <a:pt x="57216" y="1892"/>
                  </a:cubicBezTo>
                  <a:cubicBezTo>
                    <a:pt x="56563" y="2023"/>
                    <a:pt x="55911" y="2153"/>
                    <a:pt x="55324" y="2283"/>
                  </a:cubicBezTo>
                  <a:cubicBezTo>
                    <a:pt x="54671" y="2414"/>
                    <a:pt x="54084" y="2610"/>
                    <a:pt x="53562" y="2740"/>
                  </a:cubicBezTo>
                  <a:cubicBezTo>
                    <a:pt x="52975" y="2871"/>
                    <a:pt x="52388" y="3001"/>
                    <a:pt x="51801" y="3197"/>
                  </a:cubicBezTo>
                  <a:lnTo>
                    <a:pt x="51148" y="3327"/>
                  </a:lnTo>
                  <a:lnTo>
                    <a:pt x="50887" y="3458"/>
                  </a:lnTo>
                  <a:cubicBezTo>
                    <a:pt x="50365" y="3588"/>
                    <a:pt x="49974" y="3719"/>
                    <a:pt x="49387" y="3849"/>
                  </a:cubicBezTo>
                  <a:cubicBezTo>
                    <a:pt x="48734" y="4045"/>
                    <a:pt x="48017" y="4306"/>
                    <a:pt x="47560" y="4436"/>
                  </a:cubicBezTo>
                  <a:cubicBezTo>
                    <a:pt x="47103" y="4567"/>
                    <a:pt x="46581" y="4763"/>
                    <a:pt x="46125" y="4893"/>
                  </a:cubicBezTo>
                  <a:cubicBezTo>
                    <a:pt x="45864" y="5024"/>
                    <a:pt x="45538" y="5089"/>
                    <a:pt x="45211" y="5219"/>
                  </a:cubicBezTo>
                  <a:lnTo>
                    <a:pt x="44037" y="5676"/>
                  </a:lnTo>
                  <a:lnTo>
                    <a:pt x="43907" y="5676"/>
                  </a:lnTo>
                  <a:cubicBezTo>
                    <a:pt x="43580" y="5806"/>
                    <a:pt x="43254" y="5937"/>
                    <a:pt x="42928" y="6067"/>
                  </a:cubicBezTo>
                  <a:cubicBezTo>
                    <a:pt x="42015" y="6459"/>
                    <a:pt x="41101" y="6785"/>
                    <a:pt x="40188" y="7176"/>
                  </a:cubicBezTo>
                  <a:lnTo>
                    <a:pt x="39927" y="7307"/>
                  </a:lnTo>
                  <a:lnTo>
                    <a:pt x="39079" y="7698"/>
                  </a:lnTo>
                  <a:cubicBezTo>
                    <a:pt x="38166" y="8025"/>
                    <a:pt x="37383" y="8481"/>
                    <a:pt x="36535" y="8873"/>
                  </a:cubicBezTo>
                  <a:cubicBezTo>
                    <a:pt x="35947" y="9134"/>
                    <a:pt x="35295" y="9460"/>
                    <a:pt x="34708" y="9786"/>
                  </a:cubicBezTo>
                  <a:cubicBezTo>
                    <a:pt x="33468" y="10438"/>
                    <a:pt x="32294" y="11091"/>
                    <a:pt x="31120" y="11743"/>
                  </a:cubicBezTo>
                  <a:cubicBezTo>
                    <a:pt x="30533" y="12135"/>
                    <a:pt x="29880" y="12526"/>
                    <a:pt x="29358" y="12852"/>
                  </a:cubicBezTo>
                  <a:cubicBezTo>
                    <a:pt x="28836" y="13113"/>
                    <a:pt x="28380" y="13439"/>
                    <a:pt x="27858" y="13766"/>
                  </a:cubicBezTo>
                  <a:lnTo>
                    <a:pt x="27597" y="13961"/>
                  </a:lnTo>
                  <a:cubicBezTo>
                    <a:pt x="27140" y="14288"/>
                    <a:pt x="26683" y="14549"/>
                    <a:pt x="26292" y="14875"/>
                  </a:cubicBezTo>
                  <a:lnTo>
                    <a:pt x="25183" y="15658"/>
                  </a:lnTo>
                  <a:cubicBezTo>
                    <a:pt x="24857" y="15919"/>
                    <a:pt x="24400" y="16245"/>
                    <a:pt x="24009" y="16506"/>
                  </a:cubicBezTo>
                  <a:cubicBezTo>
                    <a:pt x="23487" y="16897"/>
                    <a:pt x="22965" y="17289"/>
                    <a:pt x="22443" y="17680"/>
                  </a:cubicBezTo>
                  <a:cubicBezTo>
                    <a:pt x="21986" y="18137"/>
                    <a:pt x="21464" y="18463"/>
                    <a:pt x="21008" y="18920"/>
                  </a:cubicBezTo>
                  <a:cubicBezTo>
                    <a:pt x="20486" y="19376"/>
                    <a:pt x="20029" y="19768"/>
                    <a:pt x="19507" y="20224"/>
                  </a:cubicBezTo>
                  <a:cubicBezTo>
                    <a:pt x="19050" y="20616"/>
                    <a:pt x="18594" y="21073"/>
                    <a:pt x="18137" y="21464"/>
                  </a:cubicBezTo>
                  <a:cubicBezTo>
                    <a:pt x="18072" y="21529"/>
                    <a:pt x="18072" y="21529"/>
                    <a:pt x="18072" y="21594"/>
                  </a:cubicBezTo>
                  <a:cubicBezTo>
                    <a:pt x="17550" y="21986"/>
                    <a:pt x="17224" y="22377"/>
                    <a:pt x="16767" y="22834"/>
                  </a:cubicBezTo>
                  <a:cubicBezTo>
                    <a:pt x="16310" y="23291"/>
                    <a:pt x="15919" y="23747"/>
                    <a:pt x="15462" y="24204"/>
                  </a:cubicBezTo>
                  <a:cubicBezTo>
                    <a:pt x="15005" y="24661"/>
                    <a:pt x="14549" y="25117"/>
                    <a:pt x="14157" y="25574"/>
                  </a:cubicBezTo>
                  <a:lnTo>
                    <a:pt x="13244" y="26683"/>
                  </a:lnTo>
                  <a:cubicBezTo>
                    <a:pt x="11156" y="29162"/>
                    <a:pt x="9264" y="31772"/>
                    <a:pt x="7568" y="34577"/>
                  </a:cubicBezTo>
                  <a:lnTo>
                    <a:pt x="7568" y="34642"/>
                  </a:lnTo>
                  <a:cubicBezTo>
                    <a:pt x="6981" y="35751"/>
                    <a:pt x="6394" y="36795"/>
                    <a:pt x="5807" y="37904"/>
                  </a:cubicBezTo>
                  <a:cubicBezTo>
                    <a:pt x="5285" y="38948"/>
                    <a:pt x="4763" y="39992"/>
                    <a:pt x="4306" y="41101"/>
                  </a:cubicBezTo>
                  <a:cubicBezTo>
                    <a:pt x="4176" y="41427"/>
                    <a:pt x="4045" y="41819"/>
                    <a:pt x="3850" y="42145"/>
                  </a:cubicBezTo>
                  <a:cubicBezTo>
                    <a:pt x="3719" y="42536"/>
                    <a:pt x="3589" y="42928"/>
                    <a:pt x="3393" y="43319"/>
                  </a:cubicBezTo>
                  <a:cubicBezTo>
                    <a:pt x="3132" y="44037"/>
                    <a:pt x="2871" y="44755"/>
                    <a:pt x="2675" y="45472"/>
                  </a:cubicBezTo>
                  <a:cubicBezTo>
                    <a:pt x="2545" y="45864"/>
                    <a:pt x="2414" y="46255"/>
                    <a:pt x="2284" y="46647"/>
                  </a:cubicBezTo>
                  <a:cubicBezTo>
                    <a:pt x="2153" y="46973"/>
                    <a:pt x="2088" y="47364"/>
                    <a:pt x="1958" y="47756"/>
                  </a:cubicBezTo>
                  <a:cubicBezTo>
                    <a:pt x="1566" y="49191"/>
                    <a:pt x="1240" y="50691"/>
                    <a:pt x="914" y="52127"/>
                  </a:cubicBezTo>
                  <a:cubicBezTo>
                    <a:pt x="914" y="52453"/>
                    <a:pt x="848" y="52714"/>
                    <a:pt x="783" y="53040"/>
                  </a:cubicBezTo>
                  <a:cubicBezTo>
                    <a:pt x="783" y="53040"/>
                    <a:pt x="783" y="53105"/>
                    <a:pt x="783" y="53170"/>
                  </a:cubicBezTo>
                  <a:cubicBezTo>
                    <a:pt x="718" y="53366"/>
                    <a:pt x="653" y="53562"/>
                    <a:pt x="653" y="53823"/>
                  </a:cubicBezTo>
                  <a:cubicBezTo>
                    <a:pt x="588" y="54541"/>
                    <a:pt x="457" y="55258"/>
                    <a:pt x="392" y="55976"/>
                  </a:cubicBezTo>
                  <a:cubicBezTo>
                    <a:pt x="327" y="56432"/>
                    <a:pt x="261" y="56824"/>
                    <a:pt x="261" y="57281"/>
                  </a:cubicBezTo>
                  <a:cubicBezTo>
                    <a:pt x="131" y="58846"/>
                    <a:pt x="0" y="60412"/>
                    <a:pt x="0" y="61978"/>
                  </a:cubicBezTo>
                  <a:cubicBezTo>
                    <a:pt x="0" y="62500"/>
                    <a:pt x="0" y="63022"/>
                    <a:pt x="0" y="63478"/>
                  </a:cubicBezTo>
                  <a:cubicBezTo>
                    <a:pt x="66" y="63935"/>
                    <a:pt x="66" y="64326"/>
                    <a:pt x="66" y="64783"/>
                  </a:cubicBezTo>
                  <a:cubicBezTo>
                    <a:pt x="131" y="65240"/>
                    <a:pt x="196" y="65631"/>
                    <a:pt x="196" y="66088"/>
                  </a:cubicBezTo>
                  <a:cubicBezTo>
                    <a:pt x="261" y="66349"/>
                    <a:pt x="196" y="66610"/>
                    <a:pt x="261" y="66871"/>
                  </a:cubicBezTo>
                  <a:lnTo>
                    <a:pt x="327" y="67588"/>
                  </a:lnTo>
                  <a:cubicBezTo>
                    <a:pt x="327" y="67849"/>
                    <a:pt x="392" y="68110"/>
                    <a:pt x="392" y="68371"/>
                  </a:cubicBezTo>
                  <a:cubicBezTo>
                    <a:pt x="457" y="68698"/>
                    <a:pt x="522" y="69154"/>
                    <a:pt x="522" y="69546"/>
                  </a:cubicBezTo>
                  <a:cubicBezTo>
                    <a:pt x="588" y="69676"/>
                    <a:pt x="588" y="69807"/>
                    <a:pt x="588" y="69872"/>
                  </a:cubicBezTo>
                  <a:cubicBezTo>
                    <a:pt x="653" y="70329"/>
                    <a:pt x="718" y="70720"/>
                    <a:pt x="783" y="71177"/>
                  </a:cubicBezTo>
                  <a:cubicBezTo>
                    <a:pt x="848" y="71568"/>
                    <a:pt x="979" y="72025"/>
                    <a:pt x="1044" y="72416"/>
                  </a:cubicBezTo>
                  <a:lnTo>
                    <a:pt x="1044" y="72481"/>
                  </a:lnTo>
                  <a:cubicBezTo>
                    <a:pt x="1109" y="72808"/>
                    <a:pt x="1175" y="73134"/>
                    <a:pt x="1240" y="73395"/>
                  </a:cubicBezTo>
                  <a:lnTo>
                    <a:pt x="1240" y="73525"/>
                  </a:lnTo>
                  <a:cubicBezTo>
                    <a:pt x="1240" y="73721"/>
                    <a:pt x="1305" y="73917"/>
                    <a:pt x="1370" y="74112"/>
                  </a:cubicBezTo>
                  <a:cubicBezTo>
                    <a:pt x="1436" y="74439"/>
                    <a:pt x="1501" y="74700"/>
                    <a:pt x="1566" y="75026"/>
                  </a:cubicBezTo>
                  <a:cubicBezTo>
                    <a:pt x="1697" y="75482"/>
                    <a:pt x="1762" y="75874"/>
                    <a:pt x="1892" y="76331"/>
                  </a:cubicBezTo>
                  <a:cubicBezTo>
                    <a:pt x="1958" y="76396"/>
                    <a:pt x="1958" y="76461"/>
                    <a:pt x="1958" y="76526"/>
                  </a:cubicBezTo>
                  <a:lnTo>
                    <a:pt x="2284" y="77635"/>
                  </a:lnTo>
                  <a:cubicBezTo>
                    <a:pt x="2284" y="77701"/>
                    <a:pt x="2414" y="77831"/>
                    <a:pt x="2414" y="77962"/>
                  </a:cubicBezTo>
                  <a:cubicBezTo>
                    <a:pt x="2545" y="78418"/>
                    <a:pt x="2675" y="78810"/>
                    <a:pt x="2806" y="79201"/>
                  </a:cubicBezTo>
                  <a:cubicBezTo>
                    <a:pt x="2936" y="79658"/>
                    <a:pt x="3067" y="80049"/>
                    <a:pt x="3197" y="80441"/>
                  </a:cubicBezTo>
                  <a:lnTo>
                    <a:pt x="3197" y="80571"/>
                  </a:lnTo>
                  <a:cubicBezTo>
                    <a:pt x="3262" y="80636"/>
                    <a:pt x="3328" y="80702"/>
                    <a:pt x="3328" y="80767"/>
                  </a:cubicBezTo>
                  <a:cubicBezTo>
                    <a:pt x="3458" y="81158"/>
                    <a:pt x="3589" y="81550"/>
                    <a:pt x="3784" y="81941"/>
                  </a:cubicBezTo>
                  <a:lnTo>
                    <a:pt x="3784" y="82137"/>
                  </a:lnTo>
                  <a:cubicBezTo>
                    <a:pt x="3980" y="82528"/>
                    <a:pt x="4110" y="82920"/>
                    <a:pt x="4306" y="83376"/>
                  </a:cubicBezTo>
                  <a:cubicBezTo>
                    <a:pt x="4502" y="83833"/>
                    <a:pt x="4763" y="84355"/>
                    <a:pt x="4893" y="84681"/>
                  </a:cubicBezTo>
                  <a:cubicBezTo>
                    <a:pt x="5089" y="85073"/>
                    <a:pt x="5220" y="85464"/>
                    <a:pt x="5415" y="85856"/>
                  </a:cubicBezTo>
                  <a:cubicBezTo>
                    <a:pt x="5546" y="86051"/>
                    <a:pt x="5611" y="86312"/>
                    <a:pt x="5741" y="86508"/>
                  </a:cubicBezTo>
                  <a:cubicBezTo>
                    <a:pt x="6002" y="86965"/>
                    <a:pt x="6198" y="87421"/>
                    <a:pt x="6459" y="87878"/>
                  </a:cubicBezTo>
                  <a:cubicBezTo>
                    <a:pt x="6720" y="88400"/>
                    <a:pt x="6981" y="88922"/>
                    <a:pt x="7307" y="89379"/>
                  </a:cubicBezTo>
                  <a:lnTo>
                    <a:pt x="7372" y="89509"/>
                  </a:lnTo>
                  <a:cubicBezTo>
                    <a:pt x="7568" y="89835"/>
                    <a:pt x="7764" y="90227"/>
                    <a:pt x="7960" y="90553"/>
                  </a:cubicBezTo>
                  <a:cubicBezTo>
                    <a:pt x="8416" y="91336"/>
                    <a:pt x="8873" y="92119"/>
                    <a:pt x="9395" y="92901"/>
                  </a:cubicBezTo>
                  <a:cubicBezTo>
                    <a:pt x="9591" y="93228"/>
                    <a:pt x="9786" y="93489"/>
                    <a:pt x="9982" y="93815"/>
                  </a:cubicBezTo>
                  <a:cubicBezTo>
                    <a:pt x="10700" y="94924"/>
                    <a:pt x="11483" y="95968"/>
                    <a:pt x="12265" y="97077"/>
                  </a:cubicBezTo>
                  <a:cubicBezTo>
                    <a:pt x="12592" y="97468"/>
                    <a:pt x="12918" y="97925"/>
                    <a:pt x="13244" y="98316"/>
                  </a:cubicBezTo>
                  <a:lnTo>
                    <a:pt x="13309" y="98382"/>
                  </a:lnTo>
                  <a:cubicBezTo>
                    <a:pt x="13635" y="98838"/>
                    <a:pt x="14027" y="99295"/>
                    <a:pt x="14353" y="99686"/>
                  </a:cubicBezTo>
                  <a:cubicBezTo>
                    <a:pt x="14679" y="100078"/>
                    <a:pt x="15005" y="100404"/>
                    <a:pt x="15332" y="100795"/>
                  </a:cubicBezTo>
                  <a:cubicBezTo>
                    <a:pt x="15593" y="101187"/>
                    <a:pt x="15919" y="101513"/>
                    <a:pt x="16245" y="101905"/>
                  </a:cubicBezTo>
                  <a:lnTo>
                    <a:pt x="16376" y="101970"/>
                  </a:lnTo>
                  <a:cubicBezTo>
                    <a:pt x="16571" y="102231"/>
                    <a:pt x="16702" y="102361"/>
                    <a:pt x="16963" y="102622"/>
                  </a:cubicBezTo>
                  <a:cubicBezTo>
                    <a:pt x="17158" y="102883"/>
                    <a:pt x="17354" y="103079"/>
                    <a:pt x="17615" y="103405"/>
                  </a:cubicBezTo>
                  <a:cubicBezTo>
                    <a:pt x="17941" y="103731"/>
                    <a:pt x="18267" y="103992"/>
                    <a:pt x="18594" y="104318"/>
                  </a:cubicBezTo>
                  <a:cubicBezTo>
                    <a:pt x="18920" y="104645"/>
                    <a:pt x="19181" y="104906"/>
                    <a:pt x="19507" y="105297"/>
                  </a:cubicBezTo>
                  <a:cubicBezTo>
                    <a:pt x="19898" y="105688"/>
                    <a:pt x="20290" y="106015"/>
                    <a:pt x="20681" y="106406"/>
                  </a:cubicBezTo>
                  <a:lnTo>
                    <a:pt x="20747" y="106406"/>
                  </a:lnTo>
                  <a:lnTo>
                    <a:pt x="20877" y="106602"/>
                  </a:lnTo>
                  <a:cubicBezTo>
                    <a:pt x="21464" y="107124"/>
                    <a:pt x="22051" y="107646"/>
                    <a:pt x="22639" y="108168"/>
                  </a:cubicBezTo>
                  <a:cubicBezTo>
                    <a:pt x="23030" y="108494"/>
                    <a:pt x="23487" y="108885"/>
                    <a:pt x="23943" y="109277"/>
                  </a:cubicBezTo>
                  <a:lnTo>
                    <a:pt x="24009" y="109342"/>
                  </a:lnTo>
                  <a:cubicBezTo>
                    <a:pt x="24465" y="109668"/>
                    <a:pt x="24857" y="109994"/>
                    <a:pt x="25248" y="110386"/>
                  </a:cubicBezTo>
                  <a:lnTo>
                    <a:pt x="26488" y="111299"/>
                  </a:lnTo>
                  <a:cubicBezTo>
                    <a:pt x="27532" y="112082"/>
                    <a:pt x="28575" y="112865"/>
                    <a:pt x="29619" y="113582"/>
                  </a:cubicBezTo>
                  <a:cubicBezTo>
                    <a:pt x="30533" y="114235"/>
                    <a:pt x="31446" y="114887"/>
                    <a:pt x="32424" y="115474"/>
                  </a:cubicBezTo>
                  <a:cubicBezTo>
                    <a:pt x="33403" y="116127"/>
                    <a:pt x="34382" y="116714"/>
                    <a:pt x="35426" y="117366"/>
                  </a:cubicBezTo>
                  <a:lnTo>
                    <a:pt x="36013" y="117693"/>
                  </a:lnTo>
                  <a:lnTo>
                    <a:pt x="36208" y="117758"/>
                  </a:lnTo>
                  <a:lnTo>
                    <a:pt x="131197" y="117758"/>
                  </a:lnTo>
                  <a:lnTo>
                    <a:pt x="131393" y="117693"/>
                  </a:lnTo>
                  <a:cubicBezTo>
                    <a:pt x="132828" y="116779"/>
                    <a:pt x="134198" y="115866"/>
                    <a:pt x="135503" y="114887"/>
                  </a:cubicBezTo>
                  <a:cubicBezTo>
                    <a:pt x="135895" y="114626"/>
                    <a:pt x="136286" y="114365"/>
                    <a:pt x="136677" y="114104"/>
                  </a:cubicBezTo>
                  <a:lnTo>
                    <a:pt x="137134" y="113713"/>
                  </a:lnTo>
                  <a:lnTo>
                    <a:pt x="137330" y="113582"/>
                  </a:lnTo>
                  <a:lnTo>
                    <a:pt x="137526" y="113387"/>
                  </a:lnTo>
                  <a:cubicBezTo>
                    <a:pt x="137982" y="113061"/>
                    <a:pt x="138374" y="112734"/>
                    <a:pt x="138830" y="112408"/>
                  </a:cubicBezTo>
                  <a:cubicBezTo>
                    <a:pt x="139352" y="111951"/>
                    <a:pt x="139874" y="111495"/>
                    <a:pt x="140461" y="111038"/>
                  </a:cubicBezTo>
                  <a:cubicBezTo>
                    <a:pt x="140983" y="110581"/>
                    <a:pt x="141570" y="110060"/>
                    <a:pt x="142027" y="109668"/>
                  </a:cubicBezTo>
                  <a:cubicBezTo>
                    <a:pt x="142484" y="109277"/>
                    <a:pt x="142810" y="108885"/>
                    <a:pt x="143332" y="108429"/>
                  </a:cubicBezTo>
                  <a:cubicBezTo>
                    <a:pt x="143789" y="107972"/>
                    <a:pt x="144310" y="107515"/>
                    <a:pt x="144767" y="106993"/>
                  </a:cubicBezTo>
                  <a:cubicBezTo>
                    <a:pt x="144963" y="106798"/>
                    <a:pt x="145093" y="106602"/>
                    <a:pt x="145289" y="106471"/>
                  </a:cubicBezTo>
                  <a:cubicBezTo>
                    <a:pt x="145681" y="106080"/>
                    <a:pt x="146007" y="105688"/>
                    <a:pt x="146398" y="105232"/>
                  </a:cubicBezTo>
                  <a:cubicBezTo>
                    <a:pt x="146790" y="104840"/>
                    <a:pt x="147181" y="104384"/>
                    <a:pt x="147507" y="103927"/>
                  </a:cubicBezTo>
                  <a:cubicBezTo>
                    <a:pt x="148029" y="103405"/>
                    <a:pt x="148486" y="102818"/>
                    <a:pt x="148942" y="102166"/>
                  </a:cubicBezTo>
                  <a:lnTo>
                    <a:pt x="149008" y="102166"/>
                  </a:lnTo>
                  <a:lnTo>
                    <a:pt x="149073" y="102100"/>
                  </a:lnTo>
                  <a:cubicBezTo>
                    <a:pt x="149856" y="101056"/>
                    <a:pt x="150639" y="100013"/>
                    <a:pt x="151422" y="98904"/>
                  </a:cubicBezTo>
                  <a:cubicBezTo>
                    <a:pt x="151748" y="98382"/>
                    <a:pt x="152074" y="97860"/>
                    <a:pt x="152400" y="97338"/>
                  </a:cubicBezTo>
                  <a:lnTo>
                    <a:pt x="152531" y="97207"/>
                  </a:lnTo>
                  <a:cubicBezTo>
                    <a:pt x="152792" y="96816"/>
                    <a:pt x="153053" y="96359"/>
                    <a:pt x="153314" y="95903"/>
                  </a:cubicBezTo>
                  <a:cubicBezTo>
                    <a:pt x="153509" y="95642"/>
                    <a:pt x="153640" y="95381"/>
                    <a:pt x="153770" y="95120"/>
                  </a:cubicBezTo>
                  <a:cubicBezTo>
                    <a:pt x="153966" y="94859"/>
                    <a:pt x="154162" y="94467"/>
                    <a:pt x="154292" y="94272"/>
                  </a:cubicBezTo>
                  <a:cubicBezTo>
                    <a:pt x="154357" y="94141"/>
                    <a:pt x="154423" y="93945"/>
                    <a:pt x="154553" y="93815"/>
                  </a:cubicBezTo>
                  <a:cubicBezTo>
                    <a:pt x="154684" y="93489"/>
                    <a:pt x="154879" y="93162"/>
                    <a:pt x="155075" y="92771"/>
                  </a:cubicBezTo>
                  <a:lnTo>
                    <a:pt x="155140" y="92575"/>
                  </a:lnTo>
                  <a:lnTo>
                    <a:pt x="155271" y="92445"/>
                  </a:lnTo>
                  <a:cubicBezTo>
                    <a:pt x="155336" y="92249"/>
                    <a:pt x="155401" y="92119"/>
                    <a:pt x="155466" y="91923"/>
                  </a:cubicBezTo>
                  <a:cubicBezTo>
                    <a:pt x="155597" y="91792"/>
                    <a:pt x="155662" y="91662"/>
                    <a:pt x="155727" y="91466"/>
                  </a:cubicBezTo>
                  <a:cubicBezTo>
                    <a:pt x="155858" y="91205"/>
                    <a:pt x="155988" y="90944"/>
                    <a:pt x="156119" y="90683"/>
                  </a:cubicBezTo>
                  <a:lnTo>
                    <a:pt x="156119" y="90553"/>
                  </a:lnTo>
                  <a:cubicBezTo>
                    <a:pt x="156249" y="90227"/>
                    <a:pt x="156445" y="89835"/>
                    <a:pt x="156641" y="89444"/>
                  </a:cubicBezTo>
                  <a:cubicBezTo>
                    <a:pt x="156771" y="88987"/>
                    <a:pt x="156967" y="88661"/>
                    <a:pt x="157163" y="88204"/>
                  </a:cubicBezTo>
                  <a:cubicBezTo>
                    <a:pt x="157358" y="87682"/>
                    <a:pt x="157554" y="87160"/>
                    <a:pt x="157750" y="86638"/>
                  </a:cubicBezTo>
                  <a:cubicBezTo>
                    <a:pt x="157815" y="86378"/>
                    <a:pt x="157880" y="86117"/>
                    <a:pt x="158011" y="85856"/>
                  </a:cubicBezTo>
                  <a:cubicBezTo>
                    <a:pt x="158011" y="85790"/>
                    <a:pt x="158076" y="85660"/>
                    <a:pt x="158076" y="85595"/>
                  </a:cubicBezTo>
                  <a:cubicBezTo>
                    <a:pt x="158141" y="85529"/>
                    <a:pt x="158141" y="85464"/>
                    <a:pt x="158141" y="85399"/>
                  </a:cubicBezTo>
                  <a:cubicBezTo>
                    <a:pt x="158272" y="85073"/>
                    <a:pt x="158402" y="84812"/>
                    <a:pt x="158467" y="84486"/>
                  </a:cubicBezTo>
                  <a:lnTo>
                    <a:pt x="158728" y="83637"/>
                  </a:lnTo>
                  <a:cubicBezTo>
                    <a:pt x="158859" y="83181"/>
                    <a:pt x="158989" y="82724"/>
                    <a:pt x="159120" y="82333"/>
                  </a:cubicBezTo>
                  <a:cubicBezTo>
                    <a:pt x="159185" y="81941"/>
                    <a:pt x="159316" y="81550"/>
                    <a:pt x="159381" y="81158"/>
                  </a:cubicBezTo>
                  <a:cubicBezTo>
                    <a:pt x="159446" y="81028"/>
                    <a:pt x="159446" y="80897"/>
                    <a:pt x="159511" y="80767"/>
                  </a:cubicBezTo>
                  <a:cubicBezTo>
                    <a:pt x="159577" y="80310"/>
                    <a:pt x="159707" y="79788"/>
                    <a:pt x="159838" y="79332"/>
                  </a:cubicBezTo>
                  <a:cubicBezTo>
                    <a:pt x="159903" y="79005"/>
                    <a:pt x="159903" y="78679"/>
                    <a:pt x="160033" y="78353"/>
                  </a:cubicBezTo>
                  <a:cubicBezTo>
                    <a:pt x="160098" y="78092"/>
                    <a:pt x="160164" y="77766"/>
                    <a:pt x="160164" y="77440"/>
                  </a:cubicBezTo>
                  <a:cubicBezTo>
                    <a:pt x="160294" y="76918"/>
                    <a:pt x="160359" y="76461"/>
                    <a:pt x="160425" y="75939"/>
                  </a:cubicBezTo>
                  <a:cubicBezTo>
                    <a:pt x="160490" y="75417"/>
                    <a:pt x="160555" y="74895"/>
                    <a:pt x="160620" y="74373"/>
                  </a:cubicBezTo>
                  <a:lnTo>
                    <a:pt x="160686" y="73721"/>
                  </a:lnTo>
                  <a:lnTo>
                    <a:pt x="160686" y="73591"/>
                  </a:lnTo>
                  <a:cubicBezTo>
                    <a:pt x="160816" y="72808"/>
                    <a:pt x="160881" y="71960"/>
                    <a:pt x="160881" y="71177"/>
                  </a:cubicBezTo>
                  <a:cubicBezTo>
                    <a:pt x="160947" y="70655"/>
                    <a:pt x="160947" y="70198"/>
                    <a:pt x="160947" y="69676"/>
                  </a:cubicBezTo>
                  <a:cubicBezTo>
                    <a:pt x="160947" y="68698"/>
                    <a:pt x="160947" y="67654"/>
                    <a:pt x="160947" y="66479"/>
                  </a:cubicBezTo>
                  <a:cubicBezTo>
                    <a:pt x="160947" y="66153"/>
                    <a:pt x="160947" y="65827"/>
                    <a:pt x="160947" y="65501"/>
                  </a:cubicBezTo>
                  <a:cubicBezTo>
                    <a:pt x="160816" y="63217"/>
                    <a:pt x="160555" y="60934"/>
                    <a:pt x="160164" y="58651"/>
                  </a:cubicBezTo>
                  <a:cubicBezTo>
                    <a:pt x="160098" y="58520"/>
                    <a:pt x="160098" y="58324"/>
                    <a:pt x="160033" y="58129"/>
                  </a:cubicBezTo>
                  <a:cubicBezTo>
                    <a:pt x="159968" y="57672"/>
                    <a:pt x="159838" y="57150"/>
                    <a:pt x="159772" y="56693"/>
                  </a:cubicBezTo>
                  <a:cubicBezTo>
                    <a:pt x="159707" y="56498"/>
                    <a:pt x="159642" y="56302"/>
                    <a:pt x="159642" y="56172"/>
                  </a:cubicBezTo>
                  <a:cubicBezTo>
                    <a:pt x="159511" y="55715"/>
                    <a:pt x="159446" y="55323"/>
                    <a:pt x="159316" y="54932"/>
                  </a:cubicBezTo>
                  <a:cubicBezTo>
                    <a:pt x="159055" y="53823"/>
                    <a:pt x="158728" y="52779"/>
                    <a:pt x="158402" y="51670"/>
                  </a:cubicBezTo>
                  <a:cubicBezTo>
                    <a:pt x="158207" y="51083"/>
                    <a:pt x="158076" y="50561"/>
                    <a:pt x="157880" y="50039"/>
                  </a:cubicBezTo>
                  <a:cubicBezTo>
                    <a:pt x="157685" y="49517"/>
                    <a:pt x="157489" y="48995"/>
                    <a:pt x="157293" y="48473"/>
                  </a:cubicBezTo>
                  <a:cubicBezTo>
                    <a:pt x="157097" y="47951"/>
                    <a:pt x="156902" y="47429"/>
                    <a:pt x="156641" y="46907"/>
                  </a:cubicBezTo>
                  <a:cubicBezTo>
                    <a:pt x="156510" y="46516"/>
                    <a:pt x="156315" y="46125"/>
                    <a:pt x="156184" y="45798"/>
                  </a:cubicBezTo>
                  <a:cubicBezTo>
                    <a:pt x="156119" y="45603"/>
                    <a:pt x="156054" y="45407"/>
                    <a:pt x="155923" y="45276"/>
                  </a:cubicBezTo>
                  <a:cubicBezTo>
                    <a:pt x="155793" y="44885"/>
                    <a:pt x="155597" y="44494"/>
                    <a:pt x="155401" y="44167"/>
                  </a:cubicBezTo>
                  <a:cubicBezTo>
                    <a:pt x="155336" y="43972"/>
                    <a:pt x="155271" y="43841"/>
                    <a:pt x="155206" y="43711"/>
                  </a:cubicBezTo>
                  <a:cubicBezTo>
                    <a:pt x="155010" y="43319"/>
                    <a:pt x="154879" y="42993"/>
                    <a:pt x="154684" y="42602"/>
                  </a:cubicBezTo>
                  <a:cubicBezTo>
                    <a:pt x="154553" y="42406"/>
                    <a:pt x="154423" y="42210"/>
                    <a:pt x="154357" y="42014"/>
                  </a:cubicBezTo>
                  <a:cubicBezTo>
                    <a:pt x="154227" y="41819"/>
                    <a:pt x="154162" y="41623"/>
                    <a:pt x="154031" y="41427"/>
                  </a:cubicBezTo>
                  <a:cubicBezTo>
                    <a:pt x="153966" y="41232"/>
                    <a:pt x="153835" y="41036"/>
                    <a:pt x="153705" y="40840"/>
                  </a:cubicBezTo>
                  <a:cubicBezTo>
                    <a:pt x="153509" y="40383"/>
                    <a:pt x="153248" y="39992"/>
                    <a:pt x="152987" y="39535"/>
                  </a:cubicBezTo>
                  <a:cubicBezTo>
                    <a:pt x="152857" y="39340"/>
                    <a:pt x="152726" y="39144"/>
                    <a:pt x="152596" y="38883"/>
                  </a:cubicBezTo>
                  <a:cubicBezTo>
                    <a:pt x="152400" y="38492"/>
                    <a:pt x="152139" y="38100"/>
                    <a:pt x="151944" y="37774"/>
                  </a:cubicBezTo>
                  <a:cubicBezTo>
                    <a:pt x="151683" y="37448"/>
                    <a:pt x="151487" y="37122"/>
                    <a:pt x="151291" y="36730"/>
                  </a:cubicBezTo>
                  <a:lnTo>
                    <a:pt x="150965" y="36273"/>
                  </a:lnTo>
                  <a:cubicBezTo>
                    <a:pt x="150639" y="35817"/>
                    <a:pt x="150378" y="35491"/>
                    <a:pt x="150052" y="34969"/>
                  </a:cubicBezTo>
                  <a:cubicBezTo>
                    <a:pt x="149725" y="34512"/>
                    <a:pt x="149399" y="34055"/>
                    <a:pt x="149073" y="33599"/>
                  </a:cubicBezTo>
                  <a:lnTo>
                    <a:pt x="148747" y="33142"/>
                  </a:lnTo>
                  <a:cubicBezTo>
                    <a:pt x="148551" y="32881"/>
                    <a:pt x="148355" y="32685"/>
                    <a:pt x="148160" y="32424"/>
                  </a:cubicBezTo>
                  <a:lnTo>
                    <a:pt x="147964" y="32098"/>
                  </a:lnTo>
                  <a:cubicBezTo>
                    <a:pt x="147638" y="31772"/>
                    <a:pt x="147377" y="31380"/>
                    <a:pt x="147051" y="31054"/>
                  </a:cubicBezTo>
                  <a:lnTo>
                    <a:pt x="146659" y="30532"/>
                  </a:lnTo>
                  <a:cubicBezTo>
                    <a:pt x="146398" y="30206"/>
                    <a:pt x="146137" y="29945"/>
                    <a:pt x="145746" y="29488"/>
                  </a:cubicBezTo>
                  <a:cubicBezTo>
                    <a:pt x="145420" y="29032"/>
                    <a:pt x="145028" y="28640"/>
                    <a:pt x="144637" y="28184"/>
                  </a:cubicBezTo>
                  <a:lnTo>
                    <a:pt x="144376" y="27923"/>
                  </a:lnTo>
                  <a:cubicBezTo>
                    <a:pt x="144115" y="27597"/>
                    <a:pt x="143789" y="27270"/>
                    <a:pt x="143528" y="26944"/>
                  </a:cubicBezTo>
                  <a:lnTo>
                    <a:pt x="143397" y="26814"/>
                  </a:lnTo>
                  <a:lnTo>
                    <a:pt x="140918" y="24400"/>
                  </a:lnTo>
                  <a:lnTo>
                    <a:pt x="140722" y="24204"/>
                  </a:lnTo>
                  <a:cubicBezTo>
                    <a:pt x="140331" y="23813"/>
                    <a:pt x="139874" y="23421"/>
                    <a:pt x="139483" y="23030"/>
                  </a:cubicBezTo>
                  <a:cubicBezTo>
                    <a:pt x="139222" y="22769"/>
                    <a:pt x="138961" y="22573"/>
                    <a:pt x="138700" y="22312"/>
                  </a:cubicBezTo>
                  <a:lnTo>
                    <a:pt x="138113" y="21855"/>
                  </a:lnTo>
                  <a:cubicBezTo>
                    <a:pt x="137656" y="21464"/>
                    <a:pt x="137199" y="21073"/>
                    <a:pt x="136743" y="20681"/>
                  </a:cubicBezTo>
                  <a:lnTo>
                    <a:pt x="135307" y="19507"/>
                  </a:lnTo>
                  <a:cubicBezTo>
                    <a:pt x="134851" y="19115"/>
                    <a:pt x="134264" y="18659"/>
                    <a:pt x="133872" y="18398"/>
                  </a:cubicBezTo>
                  <a:cubicBezTo>
                    <a:pt x="133481" y="18072"/>
                    <a:pt x="133089" y="17745"/>
                    <a:pt x="132698" y="17484"/>
                  </a:cubicBezTo>
                  <a:lnTo>
                    <a:pt x="132111" y="17093"/>
                  </a:lnTo>
                  <a:lnTo>
                    <a:pt x="130936" y="16245"/>
                  </a:lnTo>
                  <a:cubicBezTo>
                    <a:pt x="130219" y="15723"/>
                    <a:pt x="129436" y="15201"/>
                    <a:pt x="128653" y="14744"/>
                  </a:cubicBezTo>
                  <a:lnTo>
                    <a:pt x="128588" y="14744"/>
                  </a:lnTo>
                  <a:cubicBezTo>
                    <a:pt x="128196" y="14483"/>
                    <a:pt x="127805" y="14222"/>
                    <a:pt x="127413" y="13961"/>
                  </a:cubicBezTo>
                  <a:lnTo>
                    <a:pt x="127348" y="13896"/>
                  </a:lnTo>
                  <a:lnTo>
                    <a:pt x="127218" y="13831"/>
                  </a:lnTo>
                  <a:lnTo>
                    <a:pt x="127022" y="13700"/>
                  </a:lnTo>
                  <a:lnTo>
                    <a:pt x="126631" y="13505"/>
                  </a:lnTo>
                  <a:cubicBezTo>
                    <a:pt x="126304" y="13309"/>
                    <a:pt x="125978" y="13113"/>
                    <a:pt x="125652" y="12918"/>
                  </a:cubicBezTo>
                  <a:cubicBezTo>
                    <a:pt x="125130" y="12591"/>
                    <a:pt x="124543" y="12265"/>
                    <a:pt x="124021" y="11939"/>
                  </a:cubicBezTo>
                  <a:cubicBezTo>
                    <a:pt x="123564" y="11678"/>
                    <a:pt x="123108" y="11482"/>
                    <a:pt x="122651" y="11221"/>
                  </a:cubicBezTo>
                  <a:cubicBezTo>
                    <a:pt x="122325" y="11026"/>
                    <a:pt x="121999" y="10830"/>
                    <a:pt x="121672" y="10699"/>
                  </a:cubicBezTo>
                  <a:lnTo>
                    <a:pt x="121477" y="10569"/>
                  </a:lnTo>
                  <a:lnTo>
                    <a:pt x="121346" y="10504"/>
                  </a:lnTo>
                  <a:lnTo>
                    <a:pt x="120563" y="10112"/>
                  </a:lnTo>
                  <a:cubicBezTo>
                    <a:pt x="120498" y="10047"/>
                    <a:pt x="120368" y="9982"/>
                    <a:pt x="120237" y="9982"/>
                  </a:cubicBezTo>
                  <a:lnTo>
                    <a:pt x="118802" y="9264"/>
                  </a:lnTo>
                  <a:lnTo>
                    <a:pt x="118606" y="9134"/>
                  </a:lnTo>
                  <a:lnTo>
                    <a:pt x="117888" y="8807"/>
                  </a:lnTo>
                  <a:lnTo>
                    <a:pt x="116649" y="8286"/>
                  </a:lnTo>
                  <a:lnTo>
                    <a:pt x="116518" y="8220"/>
                  </a:lnTo>
                  <a:lnTo>
                    <a:pt x="115475" y="7698"/>
                  </a:lnTo>
                  <a:lnTo>
                    <a:pt x="115279" y="7633"/>
                  </a:lnTo>
                  <a:lnTo>
                    <a:pt x="113778" y="7046"/>
                  </a:lnTo>
                  <a:lnTo>
                    <a:pt x="112213" y="6394"/>
                  </a:lnTo>
                  <a:lnTo>
                    <a:pt x="111364" y="6067"/>
                  </a:lnTo>
                  <a:cubicBezTo>
                    <a:pt x="110843" y="5872"/>
                    <a:pt x="110386" y="5741"/>
                    <a:pt x="109733" y="5480"/>
                  </a:cubicBezTo>
                  <a:cubicBezTo>
                    <a:pt x="109081" y="5285"/>
                    <a:pt x="108494" y="5024"/>
                    <a:pt x="107776" y="4828"/>
                  </a:cubicBezTo>
                  <a:cubicBezTo>
                    <a:pt x="107124" y="4567"/>
                    <a:pt x="106471" y="4436"/>
                    <a:pt x="105754" y="4175"/>
                  </a:cubicBezTo>
                  <a:cubicBezTo>
                    <a:pt x="104971" y="3914"/>
                    <a:pt x="104188" y="3719"/>
                    <a:pt x="103470" y="3523"/>
                  </a:cubicBezTo>
                  <a:cubicBezTo>
                    <a:pt x="102818" y="3327"/>
                    <a:pt x="102231" y="3132"/>
                    <a:pt x="101644" y="3001"/>
                  </a:cubicBezTo>
                  <a:lnTo>
                    <a:pt x="101513" y="3001"/>
                  </a:lnTo>
                  <a:lnTo>
                    <a:pt x="99687" y="2544"/>
                  </a:lnTo>
                  <a:lnTo>
                    <a:pt x="97403" y="2023"/>
                  </a:lnTo>
                  <a:cubicBezTo>
                    <a:pt x="97012" y="1957"/>
                    <a:pt x="96555" y="1827"/>
                    <a:pt x="96098" y="1762"/>
                  </a:cubicBezTo>
                  <a:lnTo>
                    <a:pt x="95707" y="1696"/>
                  </a:lnTo>
                  <a:lnTo>
                    <a:pt x="95316" y="1631"/>
                  </a:lnTo>
                  <a:lnTo>
                    <a:pt x="94076" y="1370"/>
                  </a:lnTo>
                  <a:lnTo>
                    <a:pt x="92380" y="1109"/>
                  </a:lnTo>
                  <a:lnTo>
                    <a:pt x="92119" y="1109"/>
                  </a:lnTo>
                  <a:lnTo>
                    <a:pt x="90683" y="913"/>
                  </a:lnTo>
                  <a:lnTo>
                    <a:pt x="88987" y="652"/>
                  </a:lnTo>
                  <a:lnTo>
                    <a:pt x="87878" y="522"/>
                  </a:lnTo>
                  <a:cubicBezTo>
                    <a:pt x="86769" y="392"/>
                    <a:pt x="85725" y="261"/>
                    <a:pt x="84616" y="196"/>
                  </a:cubicBezTo>
                  <a:lnTo>
                    <a:pt x="84420" y="196"/>
                  </a:lnTo>
                  <a:cubicBezTo>
                    <a:pt x="83768" y="131"/>
                    <a:pt x="83050" y="65"/>
                    <a:pt x="82398" y="65"/>
                  </a:cubicBezTo>
                  <a:cubicBezTo>
                    <a:pt x="81941" y="0"/>
                    <a:pt x="81485" y="0"/>
                    <a:pt x="81093" y="0"/>
                  </a:cubicBezTo>
                  <a:close/>
                </a:path>
              </a:pathLst>
            </a:custGeom>
            <a:solidFill>
              <a:srgbClr val="BCD7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9"/>
            <p:cNvSpPr/>
            <p:nvPr/>
          </p:nvSpPr>
          <p:spPr>
            <a:xfrm>
              <a:off x="2430819" y="3496466"/>
              <a:ext cx="1111808" cy="1195695"/>
            </a:xfrm>
            <a:custGeom>
              <a:avLst/>
              <a:gdLst/>
              <a:ahLst/>
              <a:cxnLst/>
              <a:rect l="l" t="t" r="r" b="b"/>
              <a:pathLst>
                <a:path w="57869" h="82790" extrusionOk="0">
                  <a:moveTo>
                    <a:pt x="57869" y="0"/>
                  </a:moveTo>
                  <a:lnTo>
                    <a:pt x="57869" y="0"/>
                  </a:lnTo>
                  <a:cubicBezTo>
                    <a:pt x="50692" y="1436"/>
                    <a:pt x="43712" y="3784"/>
                    <a:pt x="37122" y="6981"/>
                  </a:cubicBezTo>
                  <a:cubicBezTo>
                    <a:pt x="19834" y="21790"/>
                    <a:pt x="8156" y="40318"/>
                    <a:pt x="784" y="55389"/>
                  </a:cubicBezTo>
                  <a:cubicBezTo>
                    <a:pt x="1" y="64783"/>
                    <a:pt x="1632" y="74243"/>
                    <a:pt x="5546" y="82790"/>
                  </a:cubicBezTo>
                  <a:cubicBezTo>
                    <a:pt x="14876" y="43907"/>
                    <a:pt x="43059" y="13701"/>
                    <a:pt x="57869"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9"/>
            <p:cNvSpPr/>
            <p:nvPr/>
          </p:nvSpPr>
          <p:spPr>
            <a:xfrm>
              <a:off x="2679008" y="3468230"/>
              <a:ext cx="1294788" cy="1668658"/>
            </a:xfrm>
            <a:custGeom>
              <a:avLst/>
              <a:gdLst/>
              <a:ahLst/>
              <a:cxnLst/>
              <a:rect l="l" t="t" r="r" b="b"/>
              <a:pathLst>
                <a:path w="67393" h="115538" extrusionOk="0">
                  <a:moveTo>
                    <a:pt x="63816" y="0"/>
                  </a:moveTo>
                  <a:cubicBezTo>
                    <a:pt x="61254" y="0"/>
                    <a:pt x="58713" y="101"/>
                    <a:pt x="56172" y="324"/>
                  </a:cubicBezTo>
                  <a:cubicBezTo>
                    <a:pt x="41623" y="12328"/>
                    <a:pt x="12787" y="42078"/>
                    <a:pt x="0" y="97140"/>
                  </a:cubicBezTo>
                  <a:cubicBezTo>
                    <a:pt x="5546" y="104382"/>
                    <a:pt x="12396" y="110645"/>
                    <a:pt x="20159" y="115538"/>
                  </a:cubicBezTo>
                  <a:cubicBezTo>
                    <a:pt x="23356" y="88398"/>
                    <a:pt x="33925" y="30856"/>
                    <a:pt x="67393" y="63"/>
                  </a:cubicBezTo>
                  <a:cubicBezTo>
                    <a:pt x="66195" y="22"/>
                    <a:pt x="65003" y="0"/>
                    <a:pt x="63816"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9"/>
            <p:cNvSpPr/>
            <p:nvPr/>
          </p:nvSpPr>
          <p:spPr>
            <a:xfrm>
              <a:off x="3322015" y="3471970"/>
              <a:ext cx="889942" cy="1697904"/>
            </a:xfrm>
            <a:custGeom>
              <a:avLst/>
              <a:gdLst/>
              <a:ahLst/>
              <a:cxnLst/>
              <a:rect l="l" t="t" r="r" b="b"/>
              <a:pathLst>
                <a:path w="46321" h="117563" extrusionOk="0">
                  <a:moveTo>
                    <a:pt x="38753" y="0"/>
                  </a:moveTo>
                  <a:cubicBezTo>
                    <a:pt x="33273" y="9003"/>
                    <a:pt x="28380" y="18332"/>
                    <a:pt x="23943" y="27857"/>
                  </a:cubicBezTo>
                  <a:cubicBezTo>
                    <a:pt x="23552" y="28706"/>
                    <a:pt x="23095" y="29619"/>
                    <a:pt x="22769" y="30467"/>
                  </a:cubicBezTo>
                  <a:cubicBezTo>
                    <a:pt x="22378" y="31315"/>
                    <a:pt x="21921" y="32294"/>
                    <a:pt x="21595" y="33077"/>
                  </a:cubicBezTo>
                  <a:cubicBezTo>
                    <a:pt x="21203" y="33925"/>
                    <a:pt x="20877" y="34708"/>
                    <a:pt x="20551" y="35556"/>
                  </a:cubicBezTo>
                  <a:cubicBezTo>
                    <a:pt x="19377" y="38165"/>
                    <a:pt x="18267" y="40840"/>
                    <a:pt x="17158" y="43645"/>
                  </a:cubicBezTo>
                  <a:cubicBezTo>
                    <a:pt x="15854" y="46907"/>
                    <a:pt x="14549" y="50365"/>
                    <a:pt x="13309" y="53888"/>
                  </a:cubicBezTo>
                  <a:cubicBezTo>
                    <a:pt x="12983" y="54801"/>
                    <a:pt x="12657" y="55780"/>
                    <a:pt x="12396" y="56693"/>
                  </a:cubicBezTo>
                  <a:cubicBezTo>
                    <a:pt x="10830" y="61195"/>
                    <a:pt x="9395" y="65957"/>
                    <a:pt x="8025" y="70785"/>
                  </a:cubicBezTo>
                  <a:cubicBezTo>
                    <a:pt x="7829" y="71568"/>
                    <a:pt x="7568" y="72286"/>
                    <a:pt x="7372" y="73069"/>
                  </a:cubicBezTo>
                  <a:cubicBezTo>
                    <a:pt x="6851" y="75026"/>
                    <a:pt x="6329" y="77048"/>
                    <a:pt x="5872" y="79005"/>
                  </a:cubicBezTo>
                  <a:cubicBezTo>
                    <a:pt x="5350" y="81158"/>
                    <a:pt x="4828" y="83311"/>
                    <a:pt x="4371" y="85529"/>
                  </a:cubicBezTo>
                  <a:cubicBezTo>
                    <a:pt x="4241" y="86312"/>
                    <a:pt x="4045" y="87160"/>
                    <a:pt x="3915" y="87943"/>
                  </a:cubicBezTo>
                  <a:cubicBezTo>
                    <a:pt x="3719" y="88987"/>
                    <a:pt x="3523" y="90031"/>
                    <a:pt x="3328" y="91075"/>
                  </a:cubicBezTo>
                  <a:cubicBezTo>
                    <a:pt x="2740" y="93750"/>
                    <a:pt x="2349" y="96424"/>
                    <a:pt x="1958" y="99164"/>
                  </a:cubicBezTo>
                  <a:cubicBezTo>
                    <a:pt x="1240" y="103731"/>
                    <a:pt x="718" y="108363"/>
                    <a:pt x="327" y="112995"/>
                  </a:cubicBezTo>
                  <a:cubicBezTo>
                    <a:pt x="196" y="114496"/>
                    <a:pt x="66" y="115996"/>
                    <a:pt x="0" y="117432"/>
                  </a:cubicBezTo>
                  <a:lnTo>
                    <a:pt x="0" y="117562"/>
                  </a:lnTo>
                  <a:lnTo>
                    <a:pt x="27988" y="117562"/>
                  </a:lnTo>
                  <a:lnTo>
                    <a:pt x="27988" y="117432"/>
                  </a:lnTo>
                  <a:cubicBezTo>
                    <a:pt x="28053" y="115409"/>
                    <a:pt x="28053" y="113321"/>
                    <a:pt x="28119" y="111169"/>
                  </a:cubicBezTo>
                  <a:cubicBezTo>
                    <a:pt x="28249" y="108168"/>
                    <a:pt x="28380" y="105101"/>
                    <a:pt x="28510" y="101839"/>
                  </a:cubicBezTo>
                  <a:cubicBezTo>
                    <a:pt x="28510" y="101056"/>
                    <a:pt x="28575" y="100274"/>
                    <a:pt x="28575" y="99425"/>
                  </a:cubicBezTo>
                  <a:cubicBezTo>
                    <a:pt x="28836" y="94271"/>
                    <a:pt x="29162" y="88922"/>
                    <a:pt x="29554" y="83442"/>
                  </a:cubicBezTo>
                  <a:cubicBezTo>
                    <a:pt x="29684" y="82006"/>
                    <a:pt x="29750" y="80571"/>
                    <a:pt x="29880" y="79071"/>
                  </a:cubicBezTo>
                  <a:lnTo>
                    <a:pt x="30076" y="77048"/>
                  </a:lnTo>
                  <a:cubicBezTo>
                    <a:pt x="30141" y="76004"/>
                    <a:pt x="30206" y="75026"/>
                    <a:pt x="30337" y="73982"/>
                  </a:cubicBezTo>
                  <a:cubicBezTo>
                    <a:pt x="30402" y="73199"/>
                    <a:pt x="30467" y="72416"/>
                    <a:pt x="30533" y="71568"/>
                  </a:cubicBezTo>
                  <a:cubicBezTo>
                    <a:pt x="30989" y="67197"/>
                    <a:pt x="31446" y="62761"/>
                    <a:pt x="31968" y="58324"/>
                  </a:cubicBezTo>
                  <a:cubicBezTo>
                    <a:pt x="32098" y="57411"/>
                    <a:pt x="32229" y="56498"/>
                    <a:pt x="32359" y="55519"/>
                  </a:cubicBezTo>
                  <a:cubicBezTo>
                    <a:pt x="32816" y="51800"/>
                    <a:pt x="33338" y="48082"/>
                    <a:pt x="33990" y="44428"/>
                  </a:cubicBezTo>
                  <a:cubicBezTo>
                    <a:pt x="34186" y="43124"/>
                    <a:pt x="34447" y="41753"/>
                    <a:pt x="34643" y="40449"/>
                  </a:cubicBezTo>
                  <a:cubicBezTo>
                    <a:pt x="35099" y="37970"/>
                    <a:pt x="35556" y="35556"/>
                    <a:pt x="36078" y="33142"/>
                  </a:cubicBezTo>
                  <a:cubicBezTo>
                    <a:pt x="36274" y="32228"/>
                    <a:pt x="36469" y="31380"/>
                    <a:pt x="36600" y="30532"/>
                  </a:cubicBezTo>
                  <a:cubicBezTo>
                    <a:pt x="36796" y="29619"/>
                    <a:pt x="36991" y="28771"/>
                    <a:pt x="37252" y="27923"/>
                  </a:cubicBezTo>
                  <a:cubicBezTo>
                    <a:pt x="38622" y="21594"/>
                    <a:pt x="40449" y="15397"/>
                    <a:pt x="42732" y="9329"/>
                  </a:cubicBezTo>
                  <a:cubicBezTo>
                    <a:pt x="43450" y="7372"/>
                    <a:pt x="44233" y="5480"/>
                    <a:pt x="45081" y="3653"/>
                  </a:cubicBezTo>
                  <a:cubicBezTo>
                    <a:pt x="45472" y="2740"/>
                    <a:pt x="45864" y="1827"/>
                    <a:pt x="46321" y="979"/>
                  </a:cubicBezTo>
                  <a:cubicBezTo>
                    <a:pt x="45929" y="913"/>
                    <a:pt x="45407" y="848"/>
                    <a:pt x="45016" y="718"/>
                  </a:cubicBezTo>
                  <a:lnTo>
                    <a:pt x="43319" y="457"/>
                  </a:lnTo>
                  <a:lnTo>
                    <a:pt x="42210" y="326"/>
                  </a:lnTo>
                  <a:cubicBezTo>
                    <a:pt x="41101" y="196"/>
                    <a:pt x="40058" y="131"/>
                    <a:pt x="38948"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9"/>
            <p:cNvSpPr/>
            <p:nvPr/>
          </p:nvSpPr>
          <p:spPr>
            <a:xfrm>
              <a:off x="4081585" y="3500236"/>
              <a:ext cx="392338" cy="1669640"/>
            </a:xfrm>
            <a:custGeom>
              <a:avLst/>
              <a:gdLst/>
              <a:ahLst/>
              <a:cxnLst/>
              <a:rect l="l" t="t" r="r" b="b"/>
              <a:pathLst>
                <a:path w="20421" h="115606" extrusionOk="0">
                  <a:moveTo>
                    <a:pt x="12135" y="0"/>
                  </a:moveTo>
                  <a:cubicBezTo>
                    <a:pt x="10765" y="4763"/>
                    <a:pt x="8808" y="12461"/>
                    <a:pt x="6786" y="22443"/>
                  </a:cubicBezTo>
                  <a:cubicBezTo>
                    <a:pt x="6786" y="22638"/>
                    <a:pt x="6720" y="22769"/>
                    <a:pt x="6720" y="22899"/>
                  </a:cubicBezTo>
                  <a:cubicBezTo>
                    <a:pt x="6525" y="23878"/>
                    <a:pt x="6329" y="24922"/>
                    <a:pt x="6133" y="25900"/>
                  </a:cubicBezTo>
                  <a:cubicBezTo>
                    <a:pt x="6003" y="26814"/>
                    <a:pt x="5807" y="27727"/>
                    <a:pt x="5676" y="28575"/>
                  </a:cubicBezTo>
                  <a:cubicBezTo>
                    <a:pt x="5481" y="29423"/>
                    <a:pt x="5350" y="30271"/>
                    <a:pt x="5220" y="31185"/>
                  </a:cubicBezTo>
                  <a:cubicBezTo>
                    <a:pt x="5155" y="31576"/>
                    <a:pt x="5024" y="32033"/>
                    <a:pt x="4959" y="32424"/>
                  </a:cubicBezTo>
                  <a:cubicBezTo>
                    <a:pt x="4502" y="35230"/>
                    <a:pt x="4045" y="38100"/>
                    <a:pt x="3654" y="41167"/>
                  </a:cubicBezTo>
                  <a:cubicBezTo>
                    <a:pt x="3524" y="41884"/>
                    <a:pt x="3393" y="42732"/>
                    <a:pt x="3328" y="43515"/>
                  </a:cubicBezTo>
                  <a:cubicBezTo>
                    <a:pt x="2806" y="47169"/>
                    <a:pt x="2349" y="50887"/>
                    <a:pt x="1958" y="54802"/>
                  </a:cubicBezTo>
                  <a:cubicBezTo>
                    <a:pt x="1827" y="55650"/>
                    <a:pt x="1762" y="56563"/>
                    <a:pt x="1697" y="57476"/>
                  </a:cubicBezTo>
                  <a:cubicBezTo>
                    <a:pt x="1436" y="60217"/>
                    <a:pt x="1175" y="63022"/>
                    <a:pt x="979" y="65892"/>
                  </a:cubicBezTo>
                  <a:cubicBezTo>
                    <a:pt x="849" y="67067"/>
                    <a:pt x="783" y="68241"/>
                    <a:pt x="718" y="69415"/>
                  </a:cubicBezTo>
                  <a:cubicBezTo>
                    <a:pt x="523" y="71960"/>
                    <a:pt x="392" y="74504"/>
                    <a:pt x="327" y="77114"/>
                  </a:cubicBezTo>
                  <a:cubicBezTo>
                    <a:pt x="196" y="79267"/>
                    <a:pt x="131" y="81419"/>
                    <a:pt x="66" y="83638"/>
                  </a:cubicBezTo>
                  <a:cubicBezTo>
                    <a:pt x="1" y="84355"/>
                    <a:pt x="1" y="85203"/>
                    <a:pt x="1" y="85986"/>
                  </a:cubicBezTo>
                  <a:cubicBezTo>
                    <a:pt x="1" y="87030"/>
                    <a:pt x="1" y="88009"/>
                    <a:pt x="1" y="89052"/>
                  </a:cubicBezTo>
                  <a:lnTo>
                    <a:pt x="1" y="95185"/>
                  </a:lnTo>
                  <a:cubicBezTo>
                    <a:pt x="1" y="100535"/>
                    <a:pt x="196" y="106015"/>
                    <a:pt x="523" y="111625"/>
                  </a:cubicBezTo>
                  <a:cubicBezTo>
                    <a:pt x="588" y="112865"/>
                    <a:pt x="653" y="114170"/>
                    <a:pt x="718" y="115475"/>
                  </a:cubicBezTo>
                  <a:lnTo>
                    <a:pt x="718" y="115605"/>
                  </a:lnTo>
                  <a:lnTo>
                    <a:pt x="19246" y="115605"/>
                  </a:lnTo>
                  <a:lnTo>
                    <a:pt x="19246" y="115475"/>
                  </a:lnTo>
                  <a:cubicBezTo>
                    <a:pt x="19051" y="114300"/>
                    <a:pt x="18920" y="112930"/>
                    <a:pt x="18724" y="111495"/>
                  </a:cubicBezTo>
                  <a:cubicBezTo>
                    <a:pt x="18137" y="106732"/>
                    <a:pt x="17550" y="101383"/>
                    <a:pt x="17093" y="95576"/>
                  </a:cubicBezTo>
                  <a:cubicBezTo>
                    <a:pt x="16898" y="93554"/>
                    <a:pt x="16702" y="91532"/>
                    <a:pt x="16571" y="89379"/>
                  </a:cubicBezTo>
                  <a:cubicBezTo>
                    <a:pt x="16506" y="88270"/>
                    <a:pt x="16376" y="87095"/>
                    <a:pt x="16311" y="85921"/>
                  </a:cubicBezTo>
                  <a:cubicBezTo>
                    <a:pt x="16245" y="85203"/>
                    <a:pt x="16245" y="84355"/>
                    <a:pt x="16180" y="83572"/>
                  </a:cubicBezTo>
                  <a:cubicBezTo>
                    <a:pt x="16050" y="81354"/>
                    <a:pt x="15919" y="79201"/>
                    <a:pt x="15789" y="77048"/>
                  </a:cubicBezTo>
                  <a:cubicBezTo>
                    <a:pt x="15658" y="74178"/>
                    <a:pt x="15528" y="71307"/>
                    <a:pt x="15462" y="68371"/>
                  </a:cubicBezTo>
                  <a:cubicBezTo>
                    <a:pt x="15397" y="66219"/>
                    <a:pt x="15332" y="64000"/>
                    <a:pt x="15332" y="61848"/>
                  </a:cubicBezTo>
                  <a:lnTo>
                    <a:pt x="15332" y="57998"/>
                  </a:lnTo>
                  <a:lnTo>
                    <a:pt x="15332" y="55585"/>
                  </a:lnTo>
                  <a:cubicBezTo>
                    <a:pt x="15332" y="50170"/>
                    <a:pt x="15462" y="44689"/>
                    <a:pt x="15723" y="39209"/>
                  </a:cubicBezTo>
                  <a:cubicBezTo>
                    <a:pt x="15789" y="37187"/>
                    <a:pt x="15919" y="35164"/>
                    <a:pt x="16050" y="33142"/>
                  </a:cubicBezTo>
                  <a:cubicBezTo>
                    <a:pt x="16115" y="32490"/>
                    <a:pt x="16180" y="31772"/>
                    <a:pt x="16245" y="31120"/>
                  </a:cubicBezTo>
                  <a:cubicBezTo>
                    <a:pt x="16311" y="30271"/>
                    <a:pt x="16376" y="29358"/>
                    <a:pt x="16441" y="28510"/>
                  </a:cubicBezTo>
                  <a:cubicBezTo>
                    <a:pt x="16506" y="28053"/>
                    <a:pt x="16571" y="27662"/>
                    <a:pt x="16571" y="27205"/>
                  </a:cubicBezTo>
                  <a:cubicBezTo>
                    <a:pt x="16637" y="26749"/>
                    <a:pt x="16637" y="26292"/>
                    <a:pt x="16702" y="25900"/>
                  </a:cubicBezTo>
                  <a:cubicBezTo>
                    <a:pt x="17028" y="22508"/>
                    <a:pt x="17420" y="19115"/>
                    <a:pt x="17876" y="15854"/>
                  </a:cubicBezTo>
                  <a:lnTo>
                    <a:pt x="18137" y="14353"/>
                  </a:lnTo>
                  <a:cubicBezTo>
                    <a:pt x="18790" y="10243"/>
                    <a:pt x="19507" y="6133"/>
                    <a:pt x="20421" y="2153"/>
                  </a:cubicBezTo>
                  <a:cubicBezTo>
                    <a:pt x="19051" y="1696"/>
                    <a:pt x="17746" y="1305"/>
                    <a:pt x="16311" y="979"/>
                  </a:cubicBezTo>
                  <a:lnTo>
                    <a:pt x="16245" y="979"/>
                  </a:lnTo>
                  <a:lnTo>
                    <a:pt x="14353" y="522"/>
                  </a:lnTo>
                  <a:lnTo>
                    <a:pt x="12135" y="0"/>
                  </a:ln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9"/>
            <p:cNvSpPr/>
            <p:nvPr/>
          </p:nvSpPr>
          <p:spPr>
            <a:xfrm>
              <a:off x="4581708" y="3571845"/>
              <a:ext cx="526442" cy="1598034"/>
            </a:xfrm>
            <a:custGeom>
              <a:avLst/>
              <a:gdLst/>
              <a:ahLst/>
              <a:cxnLst/>
              <a:rect l="l" t="t" r="r" b="b"/>
              <a:pathLst>
                <a:path w="27401" h="110648" extrusionOk="0">
                  <a:moveTo>
                    <a:pt x="2479" y="0"/>
                  </a:moveTo>
                  <a:cubicBezTo>
                    <a:pt x="2153" y="2871"/>
                    <a:pt x="1827" y="6590"/>
                    <a:pt x="1435" y="10896"/>
                  </a:cubicBezTo>
                  <a:cubicBezTo>
                    <a:pt x="1305" y="12526"/>
                    <a:pt x="1175" y="14288"/>
                    <a:pt x="1044" y="16180"/>
                  </a:cubicBezTo>
                  <a:cubicBezTo>
                    <a:pt x="1044" y="16767"/>
                    <a:pt x="979" y="17354"/>
                    <a:pt x="914" y="18072"/>
                  </a:cubicBezTo>
                  <a:cubicBezTo>
                    <a:pt x="914" y="18790"/>
                    <a:pt x="848" y="19507"/>
                    <a:pt x="783" y="20225"/>
                  </a:cubicBezTo>
                  <a:cubicBezTo>
                    <a:pt x="783" y="20486"/>
                    <a:pt x="783" y="20681"/>
                    <a:pt x="783" y="20877"/>
                  </a:cubicBezTo>
                  <a:cubicBezTo>
                    <a:pt x="718" y="21530"/>
                    <a:pt x="718" y="22117"/>
                    <a:pt x="653" y="22769"/>
                  </a:cubicBezTo>
                  <a:lnTo>
                    <a:pt x="587" y="23552"/>
                  </a:lnTo>
                  <a:cubicBezTo>
                    <a:pt x="587" y="24400"/>
                    <a:pt x="457" y="25313"/>
                    <a:pt x="457" y="26162"/>
                  </a:cubicBezTo>
                  <a:cubicBezTo>
                    <a:pt x="326" y="29489"/>
                    <a:pt x="196" y="32947"/>
                    <a:pt x="131" y="36535"/>
                  </a:cubicBezTo>
                  <a:cubicBezTo>
                    <a:pt x="65" y="37318"/>
                    <a:pt x="65" y="38100"/>
                    <a:pt x="65" y="38949"/>
                  </a:cubicBezTo>
                  <a:cubicBezTo>
                    <a:pt x="65" y="40123"/>
                    <a:pt x="0" y="41297"/>
                    <a:pt x="0" y="42537"/>
                  </a:cubicBezTo>
                  <a:lnTo>
                    <a:pt x="0" y="49452"/>
                  </a:lnTo>
                  <a:cubicBezTo>
                    <a:pt x="65" y="54345"/>
                    <a:pt x="196" y="59434"/>
                    <a:pt x="392" y="64588"/>
                  </a:cubicBezTo>
                  <a:lnTo>
                    <a:pt x="522" y="67002"/>
                  </a:lnTo>
                  <a:cubicBezTo>
                    <a:pt x="587" y="68046"/>
                    <a:pt x="653" y="69155"/>
                    <a:pt x="718" y="70264"/>
                  </a:cubicBezTo>
                  <a:cubicBezTo>
                    <a:pt x="783" y="70851"/>
                    <a:pt x="848" y="71503"/>
                    <a:pt x="848" y="72156"/>
                  </a:cubicBezTo>
                  <a:cubicBezTo>
                    <a:pt x="979" y="73982"/>
                    <a:pt x="1175" y="75874"/>
                    <a:pt x="1305" y="77701"/>
                  </a:cubicBezTo>
                  <a:cubicBezTo>
                    <a:pt x="1762" y="82594"/>
                    <a:pt x="2284" y="87487"/>
                    <a:pt x="3001" y="92315"/>
                  </a:cubicBezTo>
                  <a:cubicBezTo>
                    <a:pt x="3132" y="93098"/>
                    <a:pt x="3262" y="93815"/>
                    <a:pt x="3327" y="94663"/>
                  </a:cubicBezTo>
                  <a:cubicBezTo>
                    <a:pt x="3915" y="98447"/>
                    <a:pt x="4632" y="102166"/>
                    <a:pt x="5350" y="105819"/>
                  </a:cubicBezTo>
                  <a:cubicBezTo>
                    <a:pt x="5676" y="107385"/>
                    <a:pt x="6068" y="108951"/>
                    <a:pt x="6459" y="110517"/>
                  </a:cubicBezTo>
                  <a:lnTo>
                    <a:pt x="6459" y="110647"/>
                  </a:lnTo>
                  <a:lnTo>
                    <a:pt x="19833" y="110647"/>
                  </a:lnTo>
                  <a:lnTo>
                    <a:pt x="19964" y="110517"/>
                  </a:lnTo>
                  <a:cubicBezTo>
                    <a:pt x="21399" y="109603"/>
                    <a:pt x="22769" y="108690"/>
                    <a:pt x="24139" y="107711"/>
                  </a:cubicBezTo>
                  <a:cubicBezTo>
                    <a:pt x="24530" y="107450"/>
                    <a:pt x="24857" y="107189"/>
                    <a:pt x="25248" y="106928"/>
                  </a:cubicBezTo>
                  <a:lnTo>
                    <a:pt x="25770" y="106537"/>
                  </a:lnTo>
                  <a:lnTo>
                    <a:pt x="26161" y="106276"/>
                  </a:lnTo>
                  <a:cubicBezTo>
                    <a:pt x="26553" y="105950"/>
                    <a:pt x="27009" y="105558"/>
                    <a:pt x="27401" y="105232"/>
                  </a:cubicBezTo>
                  <a:cubicBezTo>
                    <a:pt x="26031" y="102231"/>
                    <a:pt x="24400" y="98512"/>
                    <a:pt x="22638" y="94076"/>
                  </a:cubicBezTo>
                  <a:cubicBezTo>
                    <a:pt x="22377" y="93359"/>
                    <a:pt x="22116" y="92576"/>
                    <a:pt x="21855" y="91858"/>
                  </a:cubicBezTo>
                  <a:cubicBezTo>
                    <a:pt x="20225" y="87487"/>
                    <a:pt x="18659" y="82529"/>
                    <a:pt x="17158" y="76983"/>
                  </a:cubicBezTo>
                  <a:cubicBezTo>
                    <a:pt x="16832" y="75809"/>
                    <a:pt x="16506" y="74635"/>
                    <a:pt x="16245" y="73395"/>
                  </a:cubicBezTo>
                  <a:cubicBezTo>
                    <a:pt x="16114" y="73004"/>
                    <a:pt x="15984" y="72547"/>
                    <a:pt x="15853" y="72090"/>
                  </a:cubicBezTo>
                  <a:cubicBezTo>
                    <a:pt x="15462" y="70329"/>
                    <a:pt x="15071" y="68502"/>
                    <a:pt x="14679" y="66675"/>
                  </a:cubicBezTo>
                  <a:cubicBezTo>
                    <a:pt x="14483" y="65762"/>
                    <a:pt x="14288" y="64914"/>
                    <a:pt x="14092" y="64001"/>
                  </a:cubicBezTo>
                  <a:cubicBezTo>
                    <a:pt x="13374" y="60217"/>
                    <a:pt x="12657" y="56302"/>
                    <a:pt x="12070" y="52127"/>
                  </a:cubicBezTo>
                  <a:lnTo>
                    <a:pt x="11743" y="49713"/>
                  </a:lnTo>
                  <a:cubicBezTo>
                    <a:pt x="11221" y="45734"/>
                    <a:pt x="10765" y="41623"/>
                    <a:pt x="10439" y="37318"/>
                  </a:cubicBezTo>
                  <a:cubicBezTo>
                    <a:pt x="10308" y="36143"/>
                    <a:pt x="10243" y="34969"/>
                    <a:pt x="10178" y="33795"/>
                  </a:cubicBezTo>
                  <a:cubicBezTo>
                    <a:pt x="10047" y="31316"/>
                    <a:pt x="9917" y="28771"/>
                    <a:pt x="9786" y="26162"/>
                  </a:cubicBezTo>
                  <a:cubicBezTo>
                    <a:pt x="9786" y="25313"/>
                    <a:pt x="9786" y="24335"/>
                    <a:pt x="9721" y="23552"/>
                  </a:cubicBezTo>
                  <a:cubicBezTo>
                    <a:pt x="9656" y="22704"/>
                    <a:pt x="9656" y="21921"/>
                    <a:pt x="9656" y="21073"/>
                  </a:cubicBezTo>
                  <a:cubicBezTo>
                    <a:pt x="9656" y="21008"/>
                    <a:pt x="9656" y="20942"/>
                    <a:pt x="9656" y="20877"/>
                  </a:cubicBezTo>
                  <a:cubicBezTo>
                    <a:pt x="9656" y="17354"/>
                    <a:pt x="9656" y="13766"/>
                    <a:pt x="9786" y="10047"/>
                  </a:cubicBezTo>
                  <a:cubicBezTo>
                    <a:pt x="9786" y="9199"/>
                    <a:pt x="9786" y="8286"/>
                    <a:pt x="9851" y="7438"/>
                  </a:cubicBezTo>
                  <a:cubicBezTo>
                    <a:pt x="9917" y="6133"/>
                    <a:pt x="9917" y="4828"/>
                    <a:pt x="9982" y="3458"/>
                  </a:cubicBezTo>
                  <a:lnTo>
                    <a:pt x="9264" y="3132"/>
                  </a:lnTo>
                  <a:cubicBezTo>
                    <a:pt x="9199" y="3067"/>
                    <a:pt x="9069" y="3001"/>
                    <a:pt x="8938" y="2936"/>
                  </a:cubicBezTo>
                  <a:lnTo>
                    <a:pt x="7503" y="2219"/>
                  </a:lnTo>
                  <a:lnTo>
                    <a:pt x="7242" y="2088"/>
                  </a:lnTo>
                  <a:lnTo>
                    <a:pt x="6589" y="1762"/>
                  </a:lnTo>
                  <a:lnTo>
                    <a:pt x="5350" y="1240"/>
                  </a:lnTo>
                  <a:lnTo>
                    <a:pt x="5219" y="1175"/>
                  </a:lnTo>
                  <a:lnTo>
                    <a:pt x="4110" y="718"/>
                  </a:lnTo>
                  <a:lnTo>
                    <a:pt x="3980" y="653"/>
                  </a:lnTo>
                  <a:lnTo>
                    <a:pt x="2479" y="0"/>
                  </a:ln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9"/>
          <p:cNvSpPr/>
          <p:nvPr/>
        </p:nvSpPr>
        <p:spPr>
          <a:xfrm flipH="1">
            <a:off x="55" y="4452263"/>
            <a:ext cx="3704588" cy="691416"/>
          </a:xfrm>
          <a:custGeom>
            <a:avLst/>
            <a:gdLst/>
            <a:ahLst/>
            <a:cxnLst/>
            <a:rect l="l" t="t" r="r" b="b"/>
            <a:pathLst>
              <a:path w="137004" h="53237" extrusionOk="0">
                <a:moveTo>
                  <a:pt x="128547" y="0"/>
                </a:moveTo>
                <a:cubicBezTo>
                  <a:pt x="31152" y="0"/>
                  <a:pt x="0" y="53237"/>
                  <a:pt x="0" y="53237"/>
                </a:cubicBezTo>
                <a:lnTo>
                  <a:pt x="137003" y="53237"/>
                </a:lnTo>
                <a:lnTo>
                  <a:pt x="137003" y="131"/>
                </a:lnTo>
                <a:cubicBezTo>
                  <a:pt x="134131" y="43"/>
                  <a:pt x="131312" y="0"/>
                  <a:pt x="128547" y="0"/>
                </a:cubicBezTo>
                <a:close/>
              </a:path>
            </a:pathLst>
          </a:custGeom>
          <a:solidFill>
            <a:srgbClr val="95AF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9"/>
          <p:cNvSpPr/>
          <p:nvPr/>
        </p:nvSpPr>
        <p:spPr>
          <a:xfrm>
            <a:off x="5685847" y="4452276"/>
            <a:ext cx="3458323" cy="691416"/>
          </a:xfrm>
          <a:custGeom>
            <a:avLst/>
            <a:gdLst/>
            <a:ahLst/>
            <a:cxnLst/>
            <a:rect l="l" t="t" r="r" b="b"/>
            <a:pathLst>
              <a:path w="137004" h="53237" extrusionOk="0">
                <a:moveTo>
                  <a:pt x="128547" y="0"/>
                </a:moveTo>
                <a:cubicBezTo>
                  <a:pt x="31152" y="0"/>
                  <a:pt x="0" y="53237"/>
                  <a:pt x="0" y="53237"/>
                </a:cubicBezTo>
                <a:lnTo>
                  <a:pt x="137003" y="53237"/>
                </a:lnTo>
                <a:lnTo>
                  <a:pt x="137003" y="131"/>
                </a:lnTo>
                <a:cubicBezTo>
                  <a:pt x="134131" y="43"/>
                  <a:pt x="131312" y="0"/>
                  <a:pt x="1285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rgbClr val="F4D1A3"/>
        </a:solidFill>
        <a:effectLst/>
      </p:bgPr>
    </p:bg>
    <p:spTree>
      <p:nvGrpSpPr>
        <p:cNvPr id="1" name="Shape 141"/>
        <p:cNvGrpSpPr/>
        <p:nvPr/>
      </p:nvGrpSpPr>
      <p:grpSpPr>
        <a:xfrm>
          <a:off x="0" y="0"/>
          <a:ext cx="0" cy="0"/>
          <a:chOff x="0" y="0"/>
          <a:chExt cx="0" cy="0"/>
        </a:xfrm>
      </p:grpSpPr>
      <p:sp>
        <p:nvSpPr>
          <p:cNvPr id="142" name="Google Shape;142;p10"/>
          <p:cNvSpPr txBox="1">
            <a:spLocks noGrp="1"/>
          </p:cNvSpPr>
          <p:nvPr>
            <p:ph type="title"/>
          </p:nvPr>
        </p:nvSpPr>
        <p:spPr>
          <a:xfrm>
            <a:off x="2770800" y="2949325"/>
            <a:ext cx="3602400" cy="1082100"/>
          </a:xfrm>
          <a:prstGeom prst="rect">
            <a:avLst/>
          </a:prstGeom>
        </p:spPr>
        <p:txBody>
          <a:bodyPr spcFirstLastPara="1" wrap="square" lIns="91425" tIns="91425" rIns="91425" bIns="91425" anchor="t" anchorCtr="0">
            <a:noAutofit/>
          </a:bodyPr>
          <a:lstStyle>
            <a:lvl1pPr lvl="0">
              <a:spcBef>
                <a:spcPts val="0"/>
              </a:spcBef>
              <a:spcAft>
                <a:spcPts val="0"/>
              </a:spcAft>
              <a:buSzPts val="2400"/>
              <a:buNone/>
              <a:defRPr sz="3000">
                <a:solidFill>
                  <a:schemeClr val="lt1"/>
                </a:solidFill>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43"/>
        <p:cNvGrpSpPr/>
        <p:nvPr/>
      </p:nvGrpSpPr>
      <p:grpSpPr>
        <a:xfrm>
          <a:off x="0" y="0"/>
          <a:ext cx="0" cy="0"/>
          <a:chOff x="0" y="0"/>
          <a:chExt cx="0" cy="0"/>
        </a:xfrm>
      </p:grpSpPr>
      <p:sp>
        <p:nvSpPr>
          <p:cNvPr id="144" name="Google Shape;144;p11"/>
          <p:cNvSpPr txBox="1">
            <a:spLocks noGrp="1"/>
          </p:cNvSpPr>
          <p:nvPr>
            <p:ph type="title" hasCustomPrompt="1"/>
          </p:nvPr>
        </p:nvSpPr>
        <p:spPr>
          <a:xfrm>
            <a:off x="1430550" y="1978038"/>
            <a:ext cx="6282900" cy="840300"/>
          </a:xfrm>
          <a:prstGeom prst="rect">
            <a:avLst/>
          </a:prstGeom>
        </p:spPr>
        <p:txBody>
          <a:bodyPr spcFirstLastPara="1" wrap="square" lIns="91425" tIns="91425" rIns="91425" bIns="91425" anchor="t" anchorCtr="0">
            <a:noAutofit/>
          </a:bodyPr>
          <a:lstStyle>
            <a:lvl1pPr lvl="0" algn="ctr">
              <a:spcBef>
                <a:spcPts val="0"/>
              </a:spcBef>
              <a:spcAft>
                <a:spcPts val="0"/>
              </a:spcAft>
              <a:buSzPts val="7200"/>
              <a:buNone/>
              <a:defRPr sz="6000"/>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145" name="Google Shape;145;p11"/>
          <p:cNvSpPr txBox="1">
            <a:spLocks noGrp="1"/>
          </p:cNvSpPr>
          <p:nvPr>
            <p:ph type="subTitle" idx="1"/>
          </p:nvPr>
        </p:nvSpPr>
        <p:spPr>
          <a:xfrm>
            <a:off x="1851450" y="2917488"/>
            <a:ext cx="5441100" cy="307500"/>
          </a:xfrm>
          <a:prstGeom prst="rect">
            <a:avLst/>
          </a:prstGeom>
        </p:spPr>
        <p:txBody>
          <a:bodyPr spcFirstLastPara="1" wrap="square" lIns="91425" tIns="91425" rIns="91425" bIns="91425" anchor="t" anchorCtr="0">
            <a:noAutofit/>
          </a:bodyPr>
          <a:lstStyle>
            <a:lvl1pPr lvl="0" algn="ctr">
              <a:spcBef>
                <a:spcPts val="0"/>
              </a:spcBef>
              <a:spcAft>
                <a:spcPts val="0"/>
              </a:spcAft>
              <a:buSzPts val="1600"/>
              <a:buNone/>
              <a:defRPr sz="1600"/>
            </a:lvl1pPr>
            <a:lvl2pPr lvl="1" algn="ctr">
              <a:spcBef>
                <a:spcPts val="1600"/>
              </a:spcBef>
              <a:spcAft>
                <a:spcPts val="0"/>
              </a:spcAft>
              <a:buSzPts val="1600"/>
              <a:buNone/>
              <a:defRPr sz="1600"/>
            </a:lvl2pPr>
            <a:lvl3pPr lvl="2" algn="ctr">
              <a:spcBef>
                <a:spcPts val="1600"/>
              </a:spcBef>
              <a:spcAft>
                <a:spcPts val="0"/>
              </a:spcAft>
              <a:buSzPts val="1600"/>
              <a:buNone/>
              <a:defRPr sz="1600"/>
            </a:lvl3pPr>
            <a:lvl4pPr lvl="3" algn="ctr">
              <a:spcBef>
                <a:spcPts val="1600"/>
              </a:spcBef>
              <a:spcAft>
                <a:spcPts val="0"/>
              </a:spcAft>
              <a:buSzPts val="1600"/>
              <a:buNone/>
              <a:defRPr sz="1600"/>
            </a:lvl4pPr>
            <a:lvl5pPr lvl="4" algn="ctr">
              <a:spcBef>
                <a:spcPts val="1600"/>
              </a:spcBef>
              <a:spcAft>
                <a:spcPts val="0"/>
              </a:spcAft>
              <a:buSzPts val="1600"/>
              <a:buNone/>
              <a:defRPr sz="1600"/>
            </a:lvl5pPr>
            <a:lvl6pPr lvl="5" algn="ctr">
              <a:spcBef>
                <a:spcPts val="1600"/>
              </a:spcBef>
              <a:spcAft>
                <a:spcPts val="0"/>
              </a:spcAft>
              <a:buSzPts val="1600"/>
              <a:buNone/>
              <a:defRPr sz="1600"/>
            </a:lvl6pPr>
            <a:lvl7pPr lvl="6" algn="ctr">
              <a:spcBef>
                <a:spcPts val="1600"/>
              </a:spcBef>
              <a:spcAft>
                <a:spcPts val="0"/>
              </a:spcAft>
              <a:buSzPts val="1600"/>
              <a:buNone/>
              <a:defRPr sz="1600"/>
            </a:lvl7pPr>
            <a:lvl8pPr lvl="7" algn="ctr">
              <a:spcBef>
                <a:spcPts val="1600"/>
              </a:spcBef>
              <a:spcAft>
                <a:spcPts val="0"/>
              </a:spcAft>
              <a:buSzPts val="1600"/>
              <a:buNone/>
              <a:defRPr sz="1600"/>
            </a:lvl8pPr>
            <a:lvl9pPr lvl="8" algn="ctr">
              <a:spcBef>
                <a:spcPts val="1600"/>
              </a:spcBef>
              <a:spcAft>
                <a:spcPts val="1600"/>
              </a:spcAft>
              <a:buSzPts val="1600"/>
              <a:buNone/>
              <a:defRPr sz="1600"/>
            </a:lvl9pPr>
          </a:lstStyle>
          <a:p>
            <a:endParaRPr/>
          </a:p>
        </p:txBody>
      </p:sp>
      <p:grpSp>
        <p:nvGrpSpPr>
          <p:cNvPr id="146" name="Google Shape;146;p11"/>
          <p:cNvGrpSpPr/>
          <p:nvPr/>
        </p:nvGrpSpPr>
        <p:grpSpPr>
          <a:xfrm>
            <a:off x="1024977" y="4319655"/>
            <a:ext cx="6785099" cy="850158"/>
            <a:chOff x="2430819" y="3468201"/>
            <a:chExt cx="3104740" cy="1701678"/>
          </a:xfrm>
        </p:grpSpPr>
        <p:sp>
          <p:nvSpPr>
            <p:cNvPr id="147" name="Google Shape;147;p11"/>
            <p:cNvSpPr/>
            <p:nvPr/>
          </p:nvSpPr>
          <p:spPr>
            <a:xfrm>
              <a:off x="2443365" y="3468201"/>
              <a:ext cx="3092194" cy="1700720"/>
            </a:xfrm>
            <a:custGeom>
              <a:avLst/>
              <a:gdLst/>
              <a:ahLst/>
              <a:cxnLst/>
              <a:rect l="l" t="t" r="r" b="b"/>
              <a:pathLst>
                <a:path w="160947" h="117758" extrusionOk="0">
                  <a:moveTo>
                    <a:pt x="73982" y="0"/>
                  </a:moveTo>
                  <a:lnTo>
                    <a:pt x="72351" y="65"/>
                  </a:lnTo>
                  <a:cubicBezTo>
                    <a:pt x="71829" y="65"/>
                    <a:pt x="71373" y="131"/>
                    <a:pt x="70851" y="131"/>
                  </a:cubicBezTo>
                  <a:lnTo>
                    <a:pt x="70003" y="196"/>
                  </a:lnTo>
                  <a:lnTo>
                    <a:pt x="68437" y="326"/>
                  </a:lnTo>
                  <a:lnTo>
                    <a:pt x="67328" y="392"/>
                  </a:lnTo>
                  <a:lnTo>
                    <a:pt x="66741" y="457"/>
                  </a:lnTo>
                  <a:lnTo>
                    <a:pt x="65958" y="522"/>
                  </a:lnTo>
                  <a:lnTo>
                    <a:pt x="64457" y="718"/>
                  </a:lnTo>
                  <a:lnTo>
                    <a:pt x="64000" y="783"/>
                  </a:lnTo>
                  <a:lnTo>
                    <a:pt x="62761" y="913"/>
                  </a:lnTo>
                  <a:lnTo>
                    <a:pt x="61391" y="1109"/>
                  </a:lnTo>
                  <a:lnTo>
                    <a:pt x="60021" y="1370"/>
                  </a:lnTo>
                  <a:lnTo>
                    <a:pt x="58586" y="1631"/>
                  </a:lnTo>
                  <a:cubicBezTo>
                    <a:pt x="58129" y="1696"/>
                    <a:pt x="57672" y="1762"/>
                    <a:pt x="57216" y="1892"/>
                  </a:cubicBezTo>
                  <a:cubicBezTo>
                    <a:pt x="56563" y="2023"/>
                    <a:pt x="55911" y="2153"/>
                    <a:pt x="55324" y="2283"/>
                  </a:cubicBezTo>
                  <a:cubicBezTo>
                    <a:pt x="54671" y="2414"/>
                    <a:pt x="54084" y="2610"/>
                    <a:pt x="53562" y="2740"/>
                  </a:cubicBezTo>
                  <a:cubicBezTo>
                    <a:pt x="52975" y="2871"/>
                    <a:pt x="52388" y="3001"/>
                    <a:pt x="51801" y="3197"/>
                  </a:cubicBezTo>
                  <a:lnTo>
                    <a:pt x="51148" y="3327"/>
                  </a:lnTo>
                  <a:lnTo>
                    <a:pt x="50887" y="3458"/>
                  </a:lnTo>
                  <a:cubicBezTo>
                    <a:pt x="50365" y="3588"/>
                    <a:pt x="49974" y="3719"/>
                    <a:pt x="49387" y="3849"/>
                  </a:cubicBezTo>
                  <a:cubicBezTo>
                    <a:pt x="48734" y="4045"/>
                    <a:pt x="48017" y="4306"/>
                    <a:pt x="47560" y="4436"/>
                  </a:cubicBezTo>
                  <a:cubicBezTo>
                    <a:pt x="47103" y="4567"/>
                    <a:pt x="46581" y="4763"/>
                    <a:pt x="46125" y="4893"/>
                  </a:cubicBezTo>
                  <a:cubicBezTo>
                    <a:pt x="45864" y="5024"/>
                    <a:pt x="45538" y="5089"/>
                    <a:pt x="45211" y="5219"/>
                  </a:cubicBezTo>
                  <a:lnTo>
                    <a:pt x="44037" y="5676"/>
                  </a:lnTo>
                  <a:lnTo>
                    <a:pt x="43907" y="5676"/>
                  </a:lnTo>
                  <a:cubicBezTo>
                    <a:pt x="43580" y="5806"/>
                    <a:pt x="43254" y="5937"/>
                    <a:pt x="42928" y="6067"/>
                  </a:cubicBezTo>
                  <a:cubicBezTo>
                    <a:pt x="42015" y="6459"/>
                    <a:pt x="41101" y="6785"/>
                    <a:pt x="40188" y="7176"/>
                  </a:cubicBezTo>
                  <a:lnTo>
                    <a:pt x="39927" y="7307"/>
                  </a:lnTo>
                  <a:lnTo>
                    <a:pt x="39079" y="7698"/>
                  </a:lnTo>
                  <a:cubicBezTo>
                    <a:pt x="38166" y="8025"/>
                    <a:pt x="37383" y="8481"/>
                    <a:pt x="36535" y="8873"/>
                  </a:cubicBezTo>
                  <a:cubicBezTo>
                    <a:pt x="35947" y="9134"/>
                    <a:pt x="35295" y="9460"/>
                    <a:pt x="34708" y="9786"/>
                  </a:cubicBezTo>
                  <a:cubicBezTo>
                    <a:pt x="33468" y="10438"/>
                    <a:pt x="32294" y="11091"/>
                    <a:pt x="31120" y="11743"/>
                  </a:cubicBezTo>
                  <a:cubicBezTo>
                    <a:pt x="30533" y="12135"/>
                    <a:pt x="29880" y="12526"/>
                    <a:pt x="29358" y="12852"/>
                  </a:cubicBezTo>
                  <a:cubicBezTo>
                    <a:pt x="28836" y="13113"/>
                    <a:pt x="28380" y="13439"/>
                    <a:pt x="27858" y="13766"/>
                  </a:cubicBezTo>
                  <a:lnTo>
                    <a:pt x="27597" y="13961"/>
                  </a:lnTo>
                  <a:cubicBezTo>
                    <a:pt x="27140" y="14288"/>
                    <a:pt x="26683" y="14549"/>
                    <a:pt x="26292" y="14875"/>
                  </a:cubicBezTo>
                  <a:lnTo>
                    <a:pt x="25183" y="15658"/>
                  </a:lnTo>
                  <a:cubicBezTo>
                    <a:pt x="24857" y="15919"/>
                    <a:pt x="24400" y="16245"/>
                    <a:pt x="24009" y="16506"/>
                  </a:cubicBezTo>
                  <a:cubicBezTo>
                    <a:pt x="23487" y="16897"/>
                    <a:pt x="22965" y="17289"/>
                    <a:pt x="22443" y="17680"/>
                  </a:cubicBezTo>
                  <a:cubicBezTo>
                    <a:pt x="21986" y="18137"/>
                    <a:pt x="21464" y="18463"/>
                    <a:pt x="21008" y="18920"/>
                  </a:cubicBezTo>
                  <a:cubicBezTo>
                    <a:pt x="20486" y="19376"/>
                    <a:pt x="20029" y="19768"/>
                    <a:pt x="19507" y="20224"/>
                  </a:cubicBezTo>
                  <a:cubicBezTo>
                    <a:pt x="19050" y="20616"/>
                    <a:pt x="18594" y="21073"/>
                    <a:pt x="18137" y="21464"/>
                  </a:cubicBezTo>
                  <a:cubicBezTo>
                    <a:pt x="18072" y="21529"/>
                    <a:pt x="18072" y="21529"/>
                    <a:pt x="18072" y="21594"/>
                  </a:cubicBezTo>
                  <a:cubicBezTo>
                    <a:pt x="17550" y="21986"/>
                    <a:pt x="17224" y="22377"/>
                    <a:pt x="16767" y="22834"/>
                  </a:cubicBezTo>
                  <a:cubicBezTo>
                    <a:pt x="16310" y="23291"/>
                    <a:pt x="15919" y="23747"/>
                    <a:pt x="15462" y="24204"/>
                  </a:cubicBezTo>
                  <a:cubicBezTo>
                    <a:pt x="15005" y="24661"/>
                    <a:pt x="14549" y="25117"/>
                    <a:pt x="14157" y="25574"/>
                  </a:cubicBezTo>
                  <a:lnTo>
                    <a:pt x="13244" y="26683"/>
                  </a:lnTo>
                  <a:cubicBezTo>
                    <a:pt x="11156" y="29162"/>
                    <a:pt x="9264" y="31772"/>
                    <a:pt x="7568" y="34577"/>
                  </a:cubicBezTo>
                  <a:lnTo>
                    <a:pt x="7568" y="34642"/>
                  </a:lnTo>
                  <a:cubicBezTo>
                    <a:pt x="6981" y="35751"/>
                    <a:pt x="6394" y="36795"/>
                    <a:pt x="5807" y="37904"/>
                  </a:cubicBezTo>
                  <a:cubicBezTo>
                    <a:pt x="5285" y="38948"/>
                    <a:pt x="4763" y="39992"/>
                    <a:pt x="4306" y="41101"/>
                  </a:cubicBezTo>
                  <a:cubicBezTo>
                    <a:pt x="4176" y="41427"/>
                    <a:pt x="4045" y="41819"/>
                    <a:pt x="3850" y="42145"/>
                  </a:cubicBezTo>
                  <a:cubicBezTo>
                    <a:pt x="3719" y="42536"/>
                    <a:pt x="3589" y="42928"/>
                    <a:pt x="3393" y="43319"/>
                  </a:cubicBezTo>
                  <a:cubicBezTo>
                    <a:pt x="3132" y="44037"/>
                    <a:pt x="2871" y="44755"/>
                    <a:pt x="2675" y="45472"/>
                  </a:cubicBezTo>
                  <a:cubicBezTo>
                    <a:pt x="2545" y="45864"/>
                    <a:pt x="2414" y="46255"/>
                    <a:pt x="2284" y="46647"/>
                  </a:cubicBezTo>
                  <a:cubicBezTo>
                    <a:pt x="2153" y="46973"/>
                    <a:pt x="2088" y="47364"/>
                    <a:pt x="1958" y="47756"/>
                  </a:cubicBezTo>
                  <a:cubicBezTo>
                    <a:pt x="1566" y="49191"/>
                    <a:pt x="1240" y="50691"/>
                    <a:pt x="914" y="52127"/>
                  </a:cubicBezTo>
                  <a:cubicBezTo>
                    <a:pt x="914" y="52453"/>
                    <a:pt x="848" y="52714"/>
                    <a:pt x="783" y="53040"/>
                  </a:cubicBezTo>
                  <a:cubicBezTo>
                    <a:pt x="783" y="53040"/>
                    <a:pt x="783" y="53105"/>
                    <a:pt x="783" y="53170"/>
                  </a:cubicBezTo>
                  <a:cubicBezTo>
                    <a:pt x="718" y="53366"/>
                    <a:pt x="653" y="53562"/>
                    <a:pt x="653" y="53823"/>
                  </a:cubicBezTo>
                  <a:cubicBezTo>
                    <a:pt x="588" y="54541"/>
                    <a:pt x="457" y="55258"/>
                    <a:pt x="392" y="55976"/>
                  </a:cubicBezTo>
                  <a:cubicBezTo>
                    <a:pt x="327" y="56432"/>
                    <a:pt x="261" y="56824"/>
                    <a:pt x="261" y="57281"/>
                  </a:cubicBezTo>
                  <a:cubicBezTo>
                    <a:pt x="131" y="58846"/>
                    <a:pt x="0" y="60412"/>
                    <a:pt x="0" y="61978"/>
                  </a:cubicBezTo>
                  <a:cubicBezTo>
                    <a:pt x="0" y="62500"/>
                    <a:pt x="0" y="63022"/>
                    <a:pt x="0" y="63478"/>
                  </a:cubicBezTo>
                  <a:cubicBezTo>
                    <a:pt x="66" y="63935"/>
                    <a:pt x="66" y="64326"/>
                    <a:pt x="66" y="64783"/>
                  </a:cubicBezTo>
                  <a:cubicBezTo>
                    <a:pt x="131" y="65240"/>
                    <a:pt x="196" y="65631"/>
                    <a:pt x="196" y="66088"/>
                  </a:cubicBezTo>
                  <a:cubicBezTo>
                    <a:pt x="261" y="66349"/>
                    <a:pt x="196" y="66610"/>
                    <a:pt x="261" y="66871"/>
                  </a:cubicBezTo>
                  <a:lnTo>
                    <a:pt x="327" y="67588"/>
                  </a:lnTo>
                  <a:cubicBezTo>
                    <a:pt x="327" y="67849"/>
                    <a:pt x="392" y="68110"/>
                    <a:pt x="392" y="68371"/>
                  </a:cubicBezTo>
                  <a:cubicBezTo>
                    <a:pt x="457" y="68698"/>
                    <a:pt x="522" y="69154"/>
                    <a:pt x="522" y="69546"/>
                  </a:cubicBezTo>
                  <a:cubicBezTo>
                    <a:pt x="588" y="69676"/>
                    <a:pt x="588" y="69807"/>
                    <a:pt x="588" y="69872"/>
                  </a:cubicBezTo>
                  <a:cubicBezTo>
                    <a:pt x="653" y="70329"/>
                    <a:pt x="718" y="70720"/>
                    <a:pt x="783" y="71177"/>
                  </a:cubicBezTo>
                  <a:cubicBezTo>
                    <a:pt x="848" y="71568"/>
                    <a:pt x="979" y="72025"/>
                    <a:pt x="1044" y="72416"/>
                  </a:cubicBezTo>
                  <a:lnTo>
                    <a:pt x="1044" y="72481"/>
                  </a:lnTo>
                  <a:cubicBezTo>
                    <a:pt x="1109" y="72808"/>
                    <a:pt x="1175" y="73134"/>
                    <a:pt x="1240" y="73395"/>
                  </a:cubicBezTo>
                  <a:lnTo>
                    <a:pt x="1240" y="73525"/>
                  </a:lnTo>
                  <a:cubicBezTo>
                    <a:pt x="1240" y="73721"/>
                    <a:pt x="1305" y="73917"/>
                    <a:pt x="1370" y="74112"/>
                  </a:cubicBezTo>
                  <a:cubicBezTo>
                    <a:pt x="1436" y="74439"/>
                    <a:pt x="1501" y="74700"/>
                    <a:pt x="1566" y="75026"/>
                  </a:cubicBezTo>
                  <a:cubicBezTo>
                    <a:pt x="1697" y="75482"/>
                    <a:pt x="1762" y="75874"/>
                    <a:pt x="1892" y="76331"/>
                  </a:cubicBezTo>
                  <a:cubicBezTo>
                    <a:pt x="1958" y="76396"/>
                    <a:pt x="1958" y="76461"/>
                    <a:pt x="1958" y="76526"/>
                  </a:cubicBezTo>
                  <a:lnTo>
                    <a:pt x="2284" y="77635"/>
                  </a:lnTo>
                  <a:cubicBezTo>
                    <a:pt x="2284" y="77701"/>
                    <a:pt x="2414" y="77831"/>
                    <a:pt x="2414" y="77962"/>
                  </a:cubicBezTo>
                  <a:cubicBezTo>
                    <a:pt x="2545" y="78418"/>
                    <a:pt x="2675" y="78810"/>
                    <a:pt x="2806" y="79201"/>
                  </a:cubicBezTo>
                  <a:cubicBezTo>
                    <a:pt x="2936" y="79658"/>
                    <a:pt x="3067" y="80049"/>
                    <a:pt x="3197" y="80441"/>
                  </a:cubicBezTo>
                  <a:lnTo>
                    <a:pt x="3197" y="80571"/>
                  </a:lnTo>
                  <a:cubicBezTo>
                    <a:pt x="3262" y="80636"/>
                    <a:pt x="3328" y="80702"/>
                    <a:pt x="3328" y="80767"/>
                  </a:cubicBezTo>
                  <a:cubicBezTo>
                    <a:pt x="3458" y="81158"/>
                    <a:pt x="3589" y="81550"/>
                    <a:pt x="3784" y="81941"/>
                  </a:cubicBezTo>
                  <a:lnTo>
                    <a:pt x="3784" y="82137"/>
                  </a:lnTo>
                  <a:cubicBezTo>
                    <a:pt x="3980" y="82528"/>
                    <a:pt x="4110" y="82920"/>
                    <a:pt x="4306" y="83376"/>
                  </a:cubicBezTo>
                  <a:cubicBezTo>
                    <a:pt x="4502" y="83833"/>
                    <a:pt x="4763" y="84355"/>
                    <a:pt x="4893" y="84681"/>
                  </a:cubicBezTo>
                  <a:cubicBezTo>
                    <a:pt x="5089" y="85073"/>
                    <a:pt x="5220" y="85464"/>
                    <a:pt x="5415" y="85856"/>
                  </a:cubicBezTo>
                  <a:cubicBezTo>
                    <a:pt x="5546" y="86051"/>
                    <a:pt x="5611" y="86312"/>
                    <a:pt x="5741" y="86508"/>
                  </a:cubicBezTo>
                  <a:cubicBezTo>
                    <a:pt x="6002" y="86965"/>
                    <a:pt x="6198" y="87421"/>
                    <a:pt x="6459" y="87878"/>
                  </a:cubicBezTo>
                  <a:cubicBezTo>
                    <a:pt x="6720" y="88400"/>
                    <a:pt x="6981" y="88922"/>
                    <a:pt x="7307" y="89379"/>
                  </a:cubicBezTo>
                  <a:lnTo>
                    <a:pt x="7372" y="89509"/>
                  </a:lnTo>
                  <a:cubicBezTo>
                    <a:pt x="7568" y="89835"/>
                    <a:pt x="7764" y="90227"/>
                    <a:pt x="7960" y="90553"/>
                  </a:cubicBezTo>
                  <a:cubicBezTo>
                    <a:pt x="8416" y="91336"/>
                    <a:pt x="8873" y="92119"/>
                    <a:pt x="9395" y="92901"/>
                  </a:cubicBezTo>
                  <a:cubicBezTo>
                    <a:pt x="9591" y="93228"/>
                    <a:pt x="9786" y="93489"/>
                    <a:pt x="9982" y="93815"/>
                  </a:cubicBezTo>
                  <a:cubicBezTo>
                    <a:pt x="10700" y="94924"/>
                    <a:pt x="11483" y="95968"/>
                    <a:pt x="12265" y="97077"/>
                  </a:cubicBezTo>
                  <a:cubicBezTo>
                    <a:pt x="12592" y="97468"/>
                    <a:pt x="12918" y="97925"/>
                    <a:pt x="13244" y="98316"/>
                  </a:cubicBezTo>
                  <a:lnTo>
                    <a:pt x="13309" y="98382"/>
                  </a:lnTo>
                  <a:cubicBezTo>
                    <a:pt x="13635" y="98838"/>
                    <a:pt x="14027" y="99295"/>
                    <a:pt x="14353" y="99686"/>
                  </a:cubicBezTo>
                  <a:cubicBezTo>
                    <a:pt x="14679" y="100078"/>
                    <a:pt x="15005" y="100404"/>
                    <a:pt x="15332" y="100795"/>
                  </a:cubicBezTo>
                  <a:cubicBezTo>
                    <a:pt x="15593" y="101187"/>
                    <a:pt x="15919" y="101513"/>
                    <a:pt x="16245" y="101905"/>
                  </a:cubicBezTo>
                  <a:lnTo>
                    <a:pt x="16376" y="101970"/>
                  </a:lnTo>
                  <a:cubicBezTo>
                    <a:pt x="16571" y="102231"/>
                    <a:pt x="16702" y="102361"/>
                    <a:pt x="16963" y="102622"/>
                  </a:cubicBezTo>
                  <a:cubicBezTo>
                    <a:pt x="17158" y="102883"/>
                    <a:pt x="17354" y="103079"/>
                    <a:pt x="17615" y="103405"/>
                  </a:cubicBezTo>
                  <a:cubicBezTo>
                    <a:pt x="17941" y="103731"/>
                    <a:pt x="18267" y="103992"/>
                    <a:pt x="18594" y="104318"/>
                  </a:cubicBezTo>
                  <a:cubicBezTo>
                    <a:pt x="18920" y="104645"/>
                    <a:pt x="19181" y="104906"/>
                    <a:pt x="19507" y="105297"/>
                  </a:cubicBezTo>
                  <a:cubicBezTo>
                    <a:pt x="19898" y="105688"/>
                    <a:pt x="20290" y="106015"/>
                    <a:pt x="20681" y="106406"/>
                  </a:cubicBezTo>
                  <a:lnTo>
                    <a:pt x="20747" y="106406"/>
                  </a:lnTo>
                  <a:lnTo>
                    <a:pt x="20877" y="106602"/>
                  </a:lnTo>
                  <a:cubicBezTo>
                    <a:pt x="21464" y="107124"/>
                    <a:pt x="22051" y="107646"/>
                    <a:pt x="22639" y="108168"/>
                  </a:cubicBezTo>
                  <a:cubicBezTo>
                    <a:pt x="23030" y="108494"/>
                    <a:pt x="23487" y="108885"/>
                    <a:pt x="23943" y="109277"/>
                  </a:cubicBezTo>
                  <a:lnTo>
                    <a:pt x="24009" y="109342"/>
                  </a:lnTo>
                  <a:cubicBezTo>
                    <a:pt x="24465" y="109668"/>
                    <a:pt x="24857" y="109994"/>
                    <a:pt x="25248" y="110386"/>
                  </a:cubicBezTo>
                  <a:lnTo>
                    <a:pt x="26488" y="111299"/>
                  </a:lnTo>
                  <a:cubicBezTo>
                    <a:pt x="27532" y="112082"/>
                    <a:pt x="28575" y="112865"/>
                    <a:pt x="29619" y="113582"/>
                  </a:cubicBezTo>
                  <a:cubicBezTo>
                    <a:pt x="30533" y="114235"/>
                    <a:pt x="31446" y="114887"/>
                    <a:pt x="32424" y="115474"/>
                  </a:cubicBezTo>
                  <a:cubicBezTo>
                    <a:pt x="33403" y="116127"/>
                    <a:pt x="34382" y="116714"/>
                    <a:pt x="35426" y="117366"/>
                  </a:cubicBezTo>
                  <a:lnTo>
                    <a:pt x="36013" y="117693"/>
                  </a:lnTo>
                  <a:lnTo>
                    <a:pt x="36208" y="117758"/>
                  </a:lnTo>
                  <a:lnTo>
                    <a:pt x="131197" y="117758"/>
                  </a:lnTo>
                  <a:lnTo>
                    <a:pt x="131393" y="117693"/>
                  </a:lnTo>
                  <a:cubicBezTo>
                    <a:pt x="132828" y="116779"/>
                    <a:pt x="134198" y="115866"/>
                    <a:pt x="135503" y="114887"/>
                  </a:cubicBezTo>
                  <a:cubicBezTo>
                    <a:pt x="135895" y="114626"/>
                    <a:pt x="136286" y="114365"/>
                    <a:pt x="136677" y="114104"/>
                  </a:cubicBezTo>
                  <a:lnTo>
                    <a:pt x="137134" y="113713"/>
                  </a:lnTo>
                  <a:lnTo>
                    <a:pt x="137330" y="113582"/>
                  </a:lnTo>
                  <a:lnTo>
                    <a:pt x="137526" y="113387"/>
                  </a:lnTo>
                  <a:cubicBezTo>
                    <a:pt x="137982" y="113061"/>
                    <a:pt x="138374" y="112734"/>
                    <a:pt x="138830" y="112408"/>
                  </a:cubicBezTo>
                  <a:cubicBezTo>
                    <a:pt x="139352" y="111951"/>
                    <a:pt x="139874" y="111495"/>
                    <a:pt x="140461" y="111038"/>
                  </a:cubicBezTo>
                  <a:cubicBezTo>
                    <a:pt x="140983" y="110581"/>
                    <a:pt x="141570" y="110060"/>
                    <a:pt x="142027" y="109668"/>
                  </a:cubicBezTo>
                  <a:cubicBezTo>
                    <a:pt x="142484" y="109277"/>
                    <a:pt x="142810" y="108885"/>
                    <a:pt x="143332" y="108429"/>
                  </a:cubicBezTo>
                  <a:cubicBezTo>
                    <a:pt x="143789" y="107972"/>
                    <a:pt x="144310" y="107515"/>
                    <a:pt x="144767" y="106993"/>
                  </a:cubicBezTo>
                  <a:cubicBezTo>
                    <a:pt x="144963" y="106798"/>
                    <a:pt x="145093" y="106602"/>
                    <a:pt x="145289" y="106471"/>
                  </a:cubicBezTo>
                  <a:cubicBezTo>
                    <a:pt x="145681" y="106080"/>
                    <a:pt x="146007" y="105688"/>
                    <a:pt x="146398" y="105232"/>
                  </a:cubicBezTo>
                  <a:cubicBezTo>
                    <a:pt x="146790" y="104840"/>
                    <a:pt x="147181" y="104384"/>
                    <a:pt x="147507" y="103927"/>
                  </a:cubicBezTo>
                  <a:cubicBezTo>
                    <a:pt x="148029" y="103405"/>
                    <a:pt x="148486" y="102818"/>
                    <a:pt x="148942" y="102166"/>
                  </a:cubicBezTo>
                  <a:lnTo>
                    <a:pt x="149008" y="102166"/>
                  </a:lnTo>
                  <a:lnTo>
                    <a:pt x="149073" y="102100"/>
                  </a:lnTo>
                  <a:cubicBezTo>
                    <a:pt x="149856" y="101056"/>
                    <a:pt x="150639" y="100013"/>
                    <a:pt x="151422" y="98904"/>
                  </a:cubicBezTo>
                  <a:cubicBezTo>
                    <a:pt x="151748" y="98382"/>
                    <a:pt x="152074" y="97860"/>
                    <a:pt x="152400" y="97338"/>
                  </a:cubicBezTo>
                  <a:lnTo>
                    <a:pt x="152531" y="97207"/>
                  </a:lnTo>
                  <a:cubicBezTo>
                    <a:pt x="152792" y="96816"/>
                    <a:pt x="153053" y="96359"/>
                    <a:pt x="153314" y="95903"/>
                  </a:cubicBezTo>
                  <a:cubicBezTo>
                    <a:pt x="153509" y="95642"/>
                    <a:pt x="153640" y="95381"/>
                    <a:pt x="153770" y="95120"/>
                  </a:cubicBezTo>
                  <a:cubicBezTo>
                    <a:pt x="153966" y="94859"/>
                    <a:pt x="154162" y="94467"/>
                    <a:pt x="154292" y="94272"/>
                  </a:cubicBezTo>
                  <a:cubicBezTo>
                    <a:pt x="154357" y="94141"/>
                    <a:pt x="154423" y="93945"/>
                    <a:pt x="154553" y="93815"/>
                  </a:cubicBezTo>
                  <a:cubicBezTo>
                    <a:pt x="154684" y="93489"/>
                    <a:pt x="154879" y="93162"/>
                    <a:pt x="155075" y="92771"/>
                  </a:cubicBezTo>
                  <a:lnTo>
                    <a:pt x="155140" y="92575"/>
                  </a:lnTo>
                  <a:lnTo>
                    <a:pt x="155271" y="92445"/>
                  </a:lnTo>
                  <a:cubicBezTo>
                    <a:pt x="155336" y="92249"/>
                    <a:pt x="155401" y="92119"/>
                    <a:pt x="155466" y="91923"/>
                  </a:cubicBezTo>
                  <a:cubicBezTo>
                    <a:pt x="155597" y="91792"/>
                    <a:pt x="155662" y="91662"/>
                    <a:pt x="155727" y="91466"/>
                  </a:cubicBezTo>
                  <a:cubicBezTo>
                    <a:pt x="155858" y="91205"/>
                    <a:pt x="155988" y="90944"/>
                    <a:pt x="156119" y="90683"/>
                  </a:cubicBezTo>
                  <a:lnTo>
                    <a:pt x="156119" y="90553"/>
                  </a:lnTo>
                  <a:cubicBezTo>
                    <a:pt x="156249" y="90227"/>
                    <a:pt x="156445" y="89835"/>
                    <a:pt x="156641" y="89444"/>
                  </a:cubicBezTo>
                  <a:cubicBezTo>
                    <a:pt x="156771" y="88987"/>
                    <a:pt x="156967" y="88661"/>
                    <a:pt x="157163" y="88204"/>
                  </a:cubicBezTo>
                  <a:cubicBezTo>
                    <a:pt x="157358" y="87682"/>
                    <a:pt x="157554" y="87160"/>
                    <a:pt x="157750" y="86638"/>
                  </a:cubicBezTo>
                  <a:cubicBezTo>
                    <a:pt x="157815" y="86378"/>
                    <a:pt x="157880" y="86117"/>
                    <a:pt x="158011" y="85856"/>
                  </a:cubicBezTo>
                  <a:cubicBezTo>
                    <a:pt x="158011" y="85790"/>
                    <a:pt x="158076" y="85660"/>
                    <a:pt x="158076" y="85595"/>
                  </a:cubicBezTo>
                  <a:cubicBezTo>
                    <a:pt x="158141" y="85529"/>
                    <a:pt x="158141" y="85464"/>
                    <a:pt x="158141" y="85399"/>
                  </a:cubicBezTo>
                  <a:cubicBezTo>
                    <a:pt x="158272" y="85073"/>
                    <a:pt x="158402" y="84812"/>
                    <a:pt x="158467" y="84486"/>
                  </a:cubicBezTo>
                  <a:lnTo>
                    <a:pt x="158728" y="83637"/>
                  </a:lnTo>
                  <a:cubicBezTo>
                    <a:pt x="158859" y="83181"/>
                    <a:pt x="158989" y="82724"/>
                    <a:pt x="159120" y="82333"/>
                  </a:cubicBezTo>
                  <a:cubicBezTo>
                    <a:pt x="159185" y="81941"/>
                    <a:pt x="159316" y="81550"/>
                    <a:pt x="159381" y="81158"/>
                  </a:cubicBezTo>
                  <a:cubicBezTo>
                    <a:pt x="159446" y="81028"/>
                    <a:pt x="159446" y="80897"/>
                    <a:pt x="159511" y="80767"/>
                  </a:cubicBezTo>
                  <a:cubicBezTo>
                    <a:pt x="159577" y="80310"/>
                    <a:pt x="159707" y="79788"/>
                    <a:pt x="159838" y="79332"/>
                  </a:cubicBezTo>
                  <a:cubicBezTo>
                    <a:pt x="159903" y="79005"/>
                    <a:pt x="159903" y="78679"/>
                    <a:pt x="160033" y="78353"/>
                  </a:cubicBezTo>
                  <a:cubicBezTo>
                    <a:pt x="160098" y="78092"/>
                    <a:pt x="160164" y="77766"/>
                    <a:pt x="160164" y="77440"/>
                  </a:cubicBezTo>
                  <a:cubicBezTo>
                    <a:pt x="160294" y="76918"/>
                    <a:pt x="160359" y="76461"/>
                    <a:pt x="160425" y="75939"/>
                  </a:cubicBezTo>
                  <a:cubicBezTo>
                    <a:pt x="160490" y="75417"/>
                    <a:pt x="160555" y="74895"/>
                    <a:pt x="160620" y="74373"/>
                  </a:cubicBezTo>
                  <a:lnTo>
                    <a:pt x="160686" y="73721"/>
                  </a:lnTo>
                  <a:lnTo>
                    <a:pt x="160686" y="73591"/>
                  </a:lnTo>
                  <a:cubicBezTo>
                    <a:pt x="160816" y="72808"/>
                    <a:pt x="160881" y="71960"/>
                    <a:pt x="160881" y="71177"/>
                  </a:cubicBezTo>
                  <a:cubicBezTo>
                    <a:pt x="160947" y="70655"/>
                    <a:pt x="160947" y="70198"/>
                    <a:pt x="160947" y="69676"/>
                  </a:cubicBezTo>
                  <a:cubicBezTo>
                    <a:pt x="160947" y="68698"/>
                    <a:pt x="160947" y="67654"/>
                    <a:pt x="160947" y="66479"/>
                  </a:cubicBezTo>
                  <a:cubicBezTo>
                    <a:pt x="160947" y="66153"/>
                    <a:pt x="160947" y="65827"/>
                    <a:pt x="160947" y="65501"/>
                  </a:cubicBezTo>
                  <a:cubicBezTo>
                    <a:pt x="160816" y="63217"/>
                    <a:pt x="160555" y="60934"/>
                    <a:pt x="160164" y="58651"/>
                  </a:cubicBezTo>
                  <a:cubicBezTo>
                    <a:pt x="160098" y="58520"/>
                    <a:pt x="160098" y="58324"/>
                    <a:pt x="160033" y="58129"/>
                  </a:cubicBezTo>
                  <a:cubicBezTo>
                    <a:pt x="159968" y="57672"/>
                    <a:pt x="159838" y="57150"/>
                    <a:pt x="159772" y="56693"/>
                  </a:cubicBezTo>
                  <a:cubicBezTo>
                    <a:pt x="159707" y="56498"/>
                    <a:pt x="159642" y="56302"/>
                    <a:pt x="159642" y="56172"/>
                  </a:cubicBezTo>
                  <a:cubicBezTo>
                    <a:pt x="159511" y="55715"/>
                    <a:pt x="159446" y="55323"/>
                    <a:pt x="159316" y="54932"/>
                  </a:cubicBezTo>
                  <a:cubicBezTo>
                    <a:pt x="159055" y="53823"/>
                    <a:pt x="158728" y="52779"/>
                    <a:pt x="158402" y="51670"/>
                  </a:cubicBezTo>
                  <a:cubicBezTo>
                    <a:pt x="158207" y="51083"/>
                    <a:pt x="158076" y="50561"/>
                    <a:pt x="157880" y="50039"/>
                  </a:cubicBezTo>
                  <a:cubicBezTo>
                    <a:pt x="157685" y="49517"/>
                    <a:pt x="157489" y="48995"/>
                    <a:pt x="157293" y="48473"/>
                  </a:cubicBezTo>
                  <a:cubicBezTo>
                    <a:pt x="157097" y="47951"/>
                    <a:pt x="156902" y="47429"/>
                    <a:pt x="156641" y="46907"/>
                  </a:cubicBezTo>
                  <a:cubicBezTo>
                    <a:pt x="156510" y="46516"/>
                    <a:pt x="156315" y="46125"/>
                    <a:pt x="156184" y="45798"/>
                  </a:cubicBezTo>
                  <a:cubicBezTo>
                    <a:pt x="156119" y="45603"/>
                    <a:pt x="156054" y="45407"/>
                    <a:pt x="155923" y="45276"/>
                  </a:cubicBezTo>
                  <a:cubicBezTo>
                    <a:pt x="155793" y="44885"/>
                    <a:pt x="155597" y="44494"/>
                    <a:pt x="155401" y="44167"/>
                  </a:cubicBezTo>
                  <a:cubicBezTo>
                    <a:pt x="155336" y="43972"/>
                    <a:pt x="155271" y="43841"/>
                    <a:pt x="155206" y="43711"/>
                  </a:cubicBezTo>
                  <a:cubicBezTo>
                    <a:pt x="155010" y="43319"/>
                    <a:pt x="154879" y="42993"/>
                    <a:pt x="154684" y="42602"/>
                  </a:cubicBezTo>
                  <a:cubicBezTo>
                    <a:pt x="154553" y="42406"/>
                    <a:pt x="154423" y="42210"/>
                    <a:pt x="154357" y="42014"/>
                  </a:cubicBezTo>
                  <a:cubicBezTo>
                    <a:pt x="154227" y="41819"/>
                    <a:pt x="154162" y="41623"/>
                    <a:pt x="154031" y="41427"/>
                  </a:cubicBezTo>
                  <a:cubicBezTo>
                    <a:pt x="153966" y="41232"/>
                    <a:pt x="153835" y="41036"/>
                    <a:pt x="153705" y="40840"/>
                  </a:cubicBezTo>
                  <a:cubicBezTo>
                    <a:pt x="153509" y="40383"/>
                    <a:pt x="153248" y="39992"/>
                    <a:pt x="152987" y="39535"/>
                  </a:cubicBezTo>
                  <a:cubicBezTo>
                    <a:pt x="152857" y="39340"/>
                    <a:pt x="152726" y="39144"/>
                    <a:pt x="152596" y="38883"/>
                  </a:cubicBezTo>
                  <a:cubicBezTo>
                    <a:pt x="152400" y="38492"/>
                    <a:pt x="152139" y="38100"/>
                    <a:pt x="151944" y="37774"/>
                  </a:cubicBezTo>
                  <a:cubicBezTo>
                    <a:pt x="151683" y="37448"/>
                    <a:pt x="151487" y="37122"/>
                    <a:pt x="151291" y="36730"/>
                  </a:cubicBezTo>
                  <a:lnTo>
                    <a:pt x="150965" y="36273"/>
                  </a:lnTo>
                  <a:cubicBezTo>
                    <a:pt x="150639" y="35817"/>
                    <a:pt x="150378" y="35491"/>
                    <a:pt x="150052" y="34969"/>
                  </a:cubicBezTo>
                  <a:cubicBezTo>
                    <a:pt x="149725" y="34512"/>
                    <a:pt x="149399" y="34055"/>
                    <a:pt x="149073" y="33599"/>
                  </a:cubicBezTo>
                  <a:lnTo>
                    <a:pt x="148747" y="33142"/>
                  </a:lnTo>
                  <a:cubicBezTo>
                    <a:pt x="148551" y="32881"/>
                    <a:pt x="148355" y="32685"/>
                    <a:pt x="148160" y="32424"/>
                  </a:cubicBezTo>
                  <a:lnTo>
                    <a:pt x="147964" y="32098"/>
                  </a:lnTo>
                  <a:cubicBezTo>
                    <a:pt x="147638" y="31772"/>
                    <a:pt x="147377" y="31380"/>
                    <a:pt x="147051" y="31054"/>
                  </a:cubicBezTo>
                  <a:lnTo>
                    <a:pt x="146659" y="30532"/>
                  </a:lnTo>
                  <a:cubicBezTo>
                    <a:pt x="146398" y="30206"/>
                    <a:pt x="146137" y="29945"/>
                    <a:pt x="145746" y="29488"/>
                  </a:cubicBezTo>
                  <a:cubicBezTo>
                    <a:pt x="145420" y="29032"/>
                    <a:pt x="145028" y="28640"/>
                    <a:pt x="144637" y="28184"/>
                  </a:cubicBezTo>
                  <a:lnTo>
                    <a:pt x="144376" y="27923"/>
                  </a:lnTo>
                  <a:cubicBezTo>
                    <a:pt x="144115" y="27597"/>
                    <a:pt x="143789" y="27270"/>
                    <a:pt x="143528" y="26944"/>
                  </a:cubicBezTo>
                  <a:lnTo>
                    <a:pt x="143397" y="26814"/>
                  </a:lnTo>
                  <a:lnTo>
                    <a:pt x="140918" y="24400"/>
                  </a:lnTo>
                  <a:lnTo>
                    <a:pt x="140722" y="24204"/>
                  </a:lnTo>
                  <a:cubicBezTo>
                    <a:pt x="140331" y="23813"/>
                    <a:pt x="139874" y="23421"/>
                    <a:pt x="139483" y="23030"/>
                  </a:cubicBezTo>
                  <a:cubicBezTo>
                    <a:pt x="139222" y="22769"/>
                    <a:pt x="138961" y="22573"/>
                    <a:pt x="138700" y="22312"/>
                  </a:cubicBezTo>
                  <a:lnTo>
                    <a:pt x="138113" y="21855"/>
                  </a:lnTo>
                  <a:cubicBezTo>
                    <a:pt x="137656" y="21464"/>
                    <a:pt x="137199" y="21073"/>
                    <a:pt x="136743" y="20681"/>
                  </a:cubicBezTo>
                  <a:lnTo>
                    <a:pt x="135307" y="19507"/>
                  </a:lnTo>
                  <a:cubicBezTo>
                    <a:pt x="134851" y="19115"/>
                    <a:pt x="134264" y="18659"/>
                    <a:pt x="133872" y="18398"/>
                  </a:cubicBezTo>
                  <a:cubicBezTo>
                    <a:pt x="133481" y="18072"/>
                    <a:pt x="133089" y="17745"/>
                    <a:pt x="132698" y="17484"/>
                  </a:cubicBezTo>
                  <a:lnTo>
                    <a:pt x="132111" y="17093"/>
                  </a:lnTo>
                  <a:lnTo>
                    <a:pt x="130936" y="16245"/>
                  </a:lnTo>
                  <a:cubicBezTo>
                    <a:pt x="130219" y="15723"/>
                    <a:pt x="129436" y="15201"/>
                    <a:pt x="128653" y="14744"/>
                  </a:cubicBezTo>
                  <a:lnTo>
                    <a:pt x="128588" y="14744"/>
                  </a:lnTo>
                  <a:cubicBezTo>
                    <a:pt x="128196" y="14483"/>
                    <a:pt x="127805" y="14222"/>
                    <a:pt x="127413" y="13961"/>
                  </a:cubicBezTo>
                  <a:lnTo>
                    <a:pt x="127348" y="13896"/>
                  </a:lnTo>
                  <a:lnTo>
                    <a:pt x="127218" y="13831"/>
                  </a:lnTo>
                  <a:lnTo>
                    <a:pt x="127022" y="13700"/>
                  </a:lnTo>
                  <a:lnTo>
                    <a:pt x="126631" y="13505"/>
                  </a:lnTo>
                  <a:cubicBezTo>
                    <a:pt x="126304" y="13309"/>
                    <a:pt x="125978" y="13113"/>
                    <a:pt x="125652" y="12918"/>
                  </a:cubicBezTo>
                  <a:cubicBezTo>
                    <a:pt x="125130" y="12591"/>
                    <a:pt x="124543" y="12265"/>
                    <a:pt x="124021" y="11939"/>
                  </a:cubicBezTo>
                  <a:cubicBezTo>
                    <a:pt x="123564" y="11678"/>
                    <a:pt x="123108" y="11482"/>
                    <a:pt x="122651" y="11221"/>
                  </a:cubicBezTo>
                  <a:cubicBezTo>
                    <a:pt x="122325" y="11026"/>
                    <a:pt x="121999" y="10830"/>
                    <a:pt x="121672" y="10699"/>
                  </a:cubicBezTo>
                  <a:lnTo>
                    <a:pt x="121477" y="10569"/>
                  </a:lnTo>
                  <a:lnTo>
                    <a:pt x="121346" y="10504"/>
                  </a:lnTo>
                  <a:lnTo>
                    <a:pt x="120563" y="10112"/>
                  </a:lnTo>
                  <a:cubicBezTo>
                    <a:pt x="120498" y="10047"/>
                    <a:pt x="120368" y="9982"/>
                    <a:pt x="120237" y="9982"/>
                  </a:cubicBezTo>
                  <a:lnTo>
                    <a:pt x="118802" y="9264"/>
                  </a:lnTo>
                  <a:lnTo>
                    <a:pt x="118606" y="9134"/>
                  </a:lnTo>
                  <a:lnTo>
                    <a:pt x="117888" y="8807"/>
                  </a:lnTo>
                  <a:lnTo>
                    <a:pt x="116649" y="8286"/>
                  </a:lnTo>
                  <a:lnTo>
                    <a:pt x="116518" y="8220"/>
                  </a:lnTo>
                  <a:lnTo>
                    <a:pt x="115475" y="7698"/>
                  </a:lnTo>
                  <a:lnTo>
                    <a:pt x="115279" y="7633"/>
                  </a:lnTo>
                  <a:lnTo>
                    <a:pt x="113778" y="7046"/>
                  </a:lnTo>
                  <a:lnTo>
                    <a:pt x="112213" y="6394"/>
                  </a:lnTo>
                  <a:lnTo>
                    <a:pt x="111364" y="6067"/>
                  </a:lnTo>
                  <a:cubicBezTo>
                    <a:pt x="110843" y="5872"/>
                    <a:pt x="110386" y="5741"/>
                    <a:pt x="109733" y="5480"/>
                  </a:cubicBezTo>
                  <a:cubicBezTo>
                    <a:pt x="109081" y="5285"/>
                    <a:pt x="108494" y="5024"/>
                    <a:pt x="107776" y="4828"/>
                  </a:cubicBezTo>
                  <a:cubicBezTo>
                    <a:pt x="107124" y="4567"/>
                    <a:pt x="106471" y="4436"/>
                    <a:pt x="105754" y="4175"/>
                  </a:cubicBezTo>
                  <a:cubicBezTo>
                    <a:pt x="104971" y="3914"/>
                    <a:pt x="104188" y="3719"/>
                    <a:pt x="103470" y="3523"/>
                  </a:cubicBezTo>
                  <a:cubicBezTo>
                    <a:pt x="102818" y="3327"/>
                    <a:pt x="102231" y="3132"/>
                    <a:pt x="101644" y="3001"/>
                  </a:cubicBezTo>
                  <a:lnTo>
                    <a:pt x="101513" y="3001"/>
                  </a:lnTo>
                  <a:lnTo>
                    <a:pt x="99687" y="2544"/>
                  </a:lnTo>
                  <a:lnTo>
                    <a:pt x="97403" y="2023"/>
                  </a:lnTo>
                  <a:cubicBezTo>
                    <a:pt x="97012" y="1957"/>
                    <a:pt x="96555" y="1827"/>
                    <a:pt x="96098" y="1762"/>
                  </a:cubicBezTo>
                  <a:lnTo>
                    <a:pt x="95707" y="1696"/>
                  </a:lnTo>
                  <a:lnTo>
                    <a:pt x="95316" y="1631"/>
                  </a:lnTo>
                  <a:lnTo>
                    <a:pt x="94076" y="1370"/>
                  </a:lnTo>
                  <a:lnTo>
                    <a:pt x="92380" y="1109"/>
                  </a:lnTo>
                  <a:lnTo>
                    <a:pt x="92119" y="1109"/>
                  </a:lnTo>
                  <a:lnTo>
                    <a:pt x="90683" y="913"/>
                  </a:lnTo>
                  <a:lnTo>
                    <a:pt x="88987" y="652"/>
                  </a:lnTo>
                  <a:lnTo>
                    <a:pt x="87878" y="522"/>
                  </a:lnTo>
                  <a:cubicBezTo>
                    <a:pt x="86769" y="392"/>
                    <a:pt x="85725" y="261"/>
                    <a:pt x="84616" y="196"/>
                  </a:cubicBezTo>
                  <a:lnTo>
                    <a:pt x="84420" y="196"/>
                  </a:lnTo>
                  <a:cubicBezTo>
                    <a:pt x="83768" y="131"/>
                    <a:pt x="83050" y="65"/>
                    <a:pt x="82398" y="65"/>
                  </a:cubicBezTo>
                  <a:cubicBezTo>
                    <a:pt x="81941" y="0"/>
                    <a:pt x="81485" y="0"/>
                    <a:pt x="81093" y="0"/>
                  </a:cubicBezTo>
                  <a:close/>
                </a:path>
              </a:pathLst>
            </a:custGeom>
            <a:solidFill>
              <a:srgbClr val="BCD7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1"/>
            <p:cNvSpPr/>
            <p:nvPr/>
          </p:nvSpPr>
          <p:spPr>
            <a:xfrm>
              <a:off x="2430819" y="3496466"/>
              <a:ext cx="1111808" cy="1195695"/>
            </a:xfrm>
            <a:custGeom>
              <a:avLst/>
              <a:gdLst/>
              <a:ahLst/>
              <a:cxnLst/>
              <a:rect l="l" t="t" r="r" b="b"/>
              <a:pathLst>
                <a:path w="57869" h="82790" extrusionOk="0">
                  <a:moveTo>
                    <a:pt x="57869" y="0"/>
                  </a:moveTo>
                  <a:lnTo>
                    <a:pt x="57869" y="0"/>
                  </a:lnTo>
                  <a:cubicBezTo>
                    <a:pt x="50692" y="1436"/>
                    <a:pt x="43712" y="3784"/>
                    <a:pt x="37122" y="6981"/>
                  </a:cubicBezTo>
                  <a:cubicBezTo>
                    <a:pt x="19834" y="21790"/>
                    <a:pt x="8156" y="40318"/>
                    <a:pt x="784" y="55389"/>
                  </a:cubicBezTo>
                  <a:cubicBezTo>
                    <a:pt x="1" y="64783"/>
                    <a:pt x="1632" y="74243"/>
                    <a:pt x="5546" y="82790"/>
                  </a:cubicBezTo>
                  <a:cubicBezTo>
                    <a:pt x="14876" y="43907"/>
                    <a:pt x="43059" y="13701"/>
                    <a:pt x="57869"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1"/>
            <p:cNvSpPr/>
            <p:nvPr/>
          </p:nvSpPr>
          <p:spPr>
            <a:xfrm>
              <a:off x="2679008" y="3468230"/>
              <a:ext cx="1294788" cy="1668658"/>
            </a:xfrm>
            <a:custGeom>
              <a:avLst/>
              <a:gdLst/>
              <a:ahLst/>
              <a:cxnLst/>
              <a:rect l="l" t="t" r="r" b="b"/>
              <a:pathLst>
                <a:path w="67393" h="115538" extrusionOk="0">
                  <a:moveTo>
                    <a:pt x="63816" y="0"/>
                  </a:moveTo>
                  <a:cubicBezTo>
                    <a:pt x="61254" y="0"/>
                    <a:pt x="58713" y="101"/>
                    <a:pt x="56172" y="324"/>
                  </a:cubicBezTo>
                  <a:cubicBezTo>
                    <a:pt x="41623" y="12328"/>
                    <a:pt x="12787" y="42078"/>
                    <a:pt x="0" y="97140"/>
                  </a:cubicBezTo>
                  <a:cubicBezTo>
                    <a:pt x="5546" y="104382"/>
                    <a:pt x="12396" y="110645"/>
                    <a:pt x="20159" y="115538"/>
                  </a:cubicBezTo>
                  <a:cubicBezTo>
                    <a:pt x="23356" y="88398"/>
                    <a:pt x="33925" y="30856"/>
                    <a:pt x="67393" y="63"/>
                  </a:cubicBezTo>
                  <a:cubicBezTo>
                    <a:pt x="66195" y="22"/>
                    <a:pt x="65003" y="0"/>
                    <a:pt x="63816"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a:off x="3322015" y="3471970"/>
              <a:ext cx="889942" cy="1697904"/>
            </a:xfrm>
            <a:custGeom>
              <a:avLst/>
              <a:gdLst/>
              <a:ahLst/>
              <a:cxnLst/>
              <a:rect l="l" t="t" r="r" b="b"/>
              <a:pathLst>
                <a:path w="46321" h="117563" extrusionOk="0">
                  <a:moveTo>
                    <a:pt x="38753" y="0"/>
                  </a:moveTo>
                  <a:cubicBezTo>
                    <a:pt x="33273" y="9003"/>
                    <a:pt x="28380" y="18332"/>
                    <a:pt x="23943" y="27857"/>
                  </a:cubicBezTo>
                  <a:cubicBezTo>
                    <a:pt x="23552" y="28706"/>
                    <a:pt x="23095" y="29619"/>
                    <a:pt x="22769" y="30467"/>
                  </a:cubicBezTo>
                  <a:cubicBezTo>
                    <a:pt x="22378" y="31315"/>
                    <a:pt x="21921" y="32294"/>
                    <a:pt x="21595" y="33077"/>
                  </a:cubicBezTo>
                  <a:cubicBezTo>
                    <a:pt x="21203" y="33925"/>
                    <a:pt x="20877" y="34708"/>
                    <a:pt x="20551" y="35556"/>
                  </a:cubicBezTo>
                  <a:cubicBezTo>
                    <a:pt x="19377" y="38165"/>
                    <a:pt x="18267" y="40840"/>
                    <a:pt x="17158" y="43645"/>
                  </a:cubicBezTo>
                  <a:cubicBezTo>
                    <a:pt x="15854" y="46907"/>
                    <a:pt x="14549" y="50365"/>
                    <a:pt x="13309" y="53888"/>
                  </a:cubicBezTo>
                  <a:cubicBezTo>
                    <a:pt x="12983" y="54801"/>
                    <a:pt x="12657" y="55780"/>
                    <a:pt x="12396" y="56693"/>
                  </a:cubicBezTo>
                  <a:cubicBezTo>
                    <a:pt x="10830" y="61195"/>
                    <a:pt x="9395" y="65957"/>
                    <a:pt x="8025" y="70785"/>
                  </a:cubicBezTo>
                  <a:cubicBezTo>
                    <a:pt x="7829" y="71568"/>
                    <a:pt x="7568" y="72286"/>
                    <a:pt x="7372" y="73069"/>
                  </a:cubicBezTo>
                  <a:cubicBezTo>
                    <a:pt x="6851" y="75026"/>
                    <a:pt x="6329" y="77048"/>
                    <a:pt x="5872" y="79005"/>
                  </a:cubicBezTo>
                  <a:cubicBezTo>
                    <a:pt x="5350" y="81158"/>
                    <a:pt x="4828" y="83311"/>
                    <a:pt x="4371" y="85529"/>
                  </a:cubicBezTo>
                  <a:cubicBezTo>
                    <a:pt x="4241" y="86312"/>
                    <a:pt x="4045" y="87160"/>
                    <a:pt x="3915" y="87943"/>
                  </a:cubicBezTo>
                  <a:cubicBezTo>
                    <a:pt x="3719" y="88987"/>
                    <a:pt x="3523" y="90031"/>
                    <a:pt x="3328" y="91075"/>
                  </a:cubicBezTo>
                  <a:cubicBezTo>
                    <a:pt x="2740" y="93750"/>
                    <a:pt x="2349" y="96424"/>
                    <a:pt x="1958" y="99164"/>
                  </a:cubicBezTo>
                  <a:cubicBezTo>
                    <a:pt x="1240" y="103731"/>
                    <a:pt x="718" y="108363"/>
                    <a:pt x="327" y="112995"/>
                  </a:cubicBezTo>
                  <a:cubicBezTo>
                    <a:pt x="196" y="114496"/>
                    <a:pt x="66" y="115996"/>
                    <a:pt x="0" y="117432"/>
                  </a:cubicBezTo>
                  <a:lnTo>
                    <a:pt x="0" y="117562"/>
                  </a:lnTo>
                  <a:lnTo>
                    <a:pt x="27988" y="117562"/>
                  </a:lnTo>
                  <a:lnTo>
                    <a:pt x="27988" y="117432"/>
                  </a:lnTo>
                  <a:cubicBezTo>
                    <a:pt x="28053" y="115409"/>
                    <a:pt x="28053" y="113321"/>
                    <a:pt x="28119" y="111169"/>
                  </a:cubicBezTo>
                  <a:cubicBezTo>
                    <a:pt x="28249" y="108168"/>
                    <a:pt x="28380" y="105101"/>
                    <a:pt x="28510" y="101839"/>
                  </a:cubicBezTo>
                  <a:cubicBezTo>
                    <a:pt x="28510" y="101056"/>
                    <a:pt x="28575" y="100274"/>
                    <a:pt x="28575" y="99425"/>
                  </a:cubicBezTo>
                  <a:cubicBezTo>
                    <a:pt x="28836" y="94271"/>
                    <a:pt x="29162" y="88922"/>
                    <a:pt x="29554" y="83442"/>
                  </a:cubicBezTo>
                  <a:cubicBezTo>
                    <a:pt x="29684" y="82006"/>
                    <a:pt x="29750" y="80571"/>
                    <a:pt x="29880" y="79071"/>
                  </a:cubicBezTo>
                  <a:lnTo>
                    <a:pt x="30076" y="77048"/>
                  </a:lnTo>
                  <a:cubicBezTo>
                    <a:pt x="30141" y="76004"/>
                    <a:pt x="30206" y="75026"/>
                    <a:pt x="30337" y="73982"/>
                  </a:cubicBezTo>
                  <a:cubicBezTo>
                    <a:pt x="30402" y="73199"/>
                    <a:pt x="30467" y="72416"/>
                    <a:pt x="30533" y="71568"/>
                  </a:cubicBezTo>
                  <a:cubicBezTo>
                    <a:pt x="30989" y="67197"/>
                    <a:pt x="31446" y="62761"/>
                    <a:pt x="31968" y="58324"/>
                  </a:cubicBezTo>
                  <a:cubicBezTo>
                    <a:pt x="32098" y="57411"/>
                    <a:pt x="32229" y="56498"/>
                    <a:pt x="32359" y="55519"/>
                  </a:cubicBezTo>
                  <a:cubicBezTo>
                    <a:pt x="32816" y="51800"/>
                    <a:pt x="33338" y="48082"/>
                    <a:pt x="33990" y="44428"/>
                  </a:cubicBezTo>
                  <a:cubicBezTo>
                    <a:pt x="34186" y="43124"/>
                    <a:pt x="34447" y="41753"/>
                    <a:pt x="34643" y="40449"/>
                  </a:cubicBezTo>
                  <a:cubicBezTo>
                    <a:pt x="35099" y="37970"/>
                    <a:pt x="35556" y="35556"/>
                    <a:pt x="36078" y="33142"/>
                  </a:cubicBezTo>
                  <a:cubicBezTo>
                    <a:pt x="36274" y="32228"/>
                    <a:pt x="36469" y="31380"/>
                    <a:pt x="36600" y="30532"/>
                  </a:cubicBezTo>
                  <a:cubicBezTo>
                    <a:pt x="36796" y="29619"/>
                    <a:pt x="36991" y="28771"/>
                    <a:pt x="37252" y="27923"/>
                  </a:cubicBezTo>
                  <a:cubicBezTo>
                    <a:pt x="38622" y="21594"/>
                    <a:pt x="40449" y="15397"/>
                    <a:pt x="42732" y="9329"/>
                  </a:cubicBezTo>
                  <a:cubicBezTo>
                    <a:pt x="43450" y="7372"/>
                    <a:pt x="44233" y="5480"/>
                    <a:pt x="45081" y="3653"/>
                  </a:cubicBezTo>
                  <a:cubicBezTo>
                    <a:pt x="45472" y="2740"/>
                    <a:pt x="45864" y="1827"/>
                    <a:pt x="46321" y="979"/>
                  </a:cubicBezTo>
                  <a:cubicBezTo>
                    <a:pt x="45929" y="913"/>
                    <a:pt x="45407" y="848"/>
                    <a:pt x="45016" y="718"/>
                  </a:cubicBezTo>
                  <a:lnTo>
                    <a:pt x="43319" y="457"/>
                  </a:lnTo>
                  <a:lnTo>
                    <a:pt x="42210" y="326"/>
                  </a:lnTo>
                  <a:cubicBezTo>
                    <a:pt x="41101" y="196"/>
                    <a:pt x="40058" y="131"/>
                    <a:pt x="38948" y="0"/>
                  </a:cubicBez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a:off x="4081585" y="3500236"/>
              <a:ext cx="392338" cy="1669640"/>
            </a:xfrm>
            <a:custGeom>
              <a:avLst/>
              <a:gdLst/>
              <a:ahLst/>
              <a:cxnLst/>
              <a:rect l="l" t="t" r="r" b="b"/>
              <a:pathLst>
                <a:path w="20421" h="115606" extrusionOk="0">
                  <a:moveTo>
                    <a:pt x="12135" y="0"/>
                  </a:moveTo>
                  <a:cubicBezTo>
                    <a:pt x="10765" y="4763"/>
                    <a:pt x="8808" y="12461"/>
                    <a:pt x="6786" y="22443"/>
                  </a:cubicBezTo>
                  <a:cubicBezTo>
                    <a:pt x="6786" y="22638"/>
                    <a:pt x="6720" y="22769"/>
                    <a:pt x="6720" y="22899"/>
                  </a:cubicBezTo>
                  <a:cubicBezTo>
                    <a:pt x="6525" y="23878"/>
                    <a:pt x="6329" y="24922"/>
                    <a:pt x="6133" y="25900"/>
                  </a:cubicBezTo>
                  <a:cubicBezTo>
                    <a:pt x="6003" y="26814"/>
                    <a:pt x="5807" y="27727"/>
                    <a:pt x="5676" y="28575"/>
                  </a:cubicBezTo>
                  <a:cubicBezTo>
                    <a:pt x="5481" y="29423"/>
                    <a:pt x="5350" y="30271"/>
                    <a:pt x="5220" y="31185"/>
                  </a:cubicBezTo>
                  <a:cubicBezTo>
                    <a:pt x="5155" y="31576"/>
                    <a:pt x="5024" y="32033"/>
                    <a:pt x="4959" y="32424"/>
                  </a:cubicBezTo>
                  <a:cubicBezTo>
                    <a:pt x="4502" y="35230"/>
                    <a:pt x="4045" y="38100"/>
                    <a:pt x="3654" y="41167"/>
                  </a:cubicBezTo>
                  <a:cubicBezTo>
                    <a:pt x="3524" y="41884"/>
                    <a:pt x="3393" y="42732"/>
                    <a:pt x="3328" y="43515"/>
                  </a:cubicBezTo>
                  <a:cubicBezTo>
                    <a:pt x="2806" y="47169"/>
                    <a:pt x="2349" y="50887"/>
                    <a:pt x="1958" y="54802"/>
                  </a:cubicBezTo>
                  <a:cubicBezTo>
                    <a:pt x="1827" y="55650"/>
                    <a:pt x="1762" y="56563"/>
                    <a:pt x="1697" y="57476"/>
                  </a:cubicBezTo>
                  <a:cubicBezTo>
                    <a:pt x="1436" y="60217"/>
                    <a:pt x="1175" y="63022"/>
                    <a:pt x="979" y="65892"/>
                  </a:cubicBezTo>
                  <a:cubicBezTo>
                    <a:pt x="849" y="67067"/>
                    <a:pt x="783" y="68241"/>
                    <a:pt x="718" y="69415"/>
                  </a:cubicBezTo>
                  <a:cubicBezTo>
                    <a:pt x="523" y="71960"/>
                    <a:pt x="392" y="74504"/>
                    <a:pt x="327" y="77114"/>
                  </a:cubicBezTo>
                  <a:cubicBezTo>
                    <a:pt x="196" y="79267"/>
                    <a:pt x="131" y="81419"/>
                    <a:pt x="66" y="83638"/>
                  </a:cubicBezTo>
                  <a:cubicBezTo>
                    <a:pt x="1" y="84355"/>
                    <a:pt x="1" y="85203"/>
                    <a:pt x="1" y="85986"/>
                  </a:cubicBezTo>
                  <a:cubicBezTo>
                    <a:pt x="1" y="87030"/>
                    <a:pt x="1" y="88009"/>
                    <a:pt x="1" y="89052"/>
                  </a:cubicBezTo>
                  <a:lnTo>
                    <a:pt x="1" y="95185"/>
                  </a:lnTo>
                  <a:cubicBezTo>
                    <a:pt x="1" y="100535"/>
                    <a:pt x="196" y="106015"/>
                    <a:pt x="523" y="111625"/>
                  </a:cubicBezTo>
                  <a:cubicBezTo>
                    <a:pt x="588" y="112865"/>
                    <a:pt x="653" y="114170"/>
                    <a:pt x="718" y="115475"/>
                  </a:cubicBezTo>
                  <a:lnTo>
                    <a:pt x="718" y="115605"/>
                  </a:lnTo>
                  <a:lnTo>
                    <a:pt x="19246" y="115605"/>
                  </a:lnTo>
                  <a:lnTo>
                    <a:pt x="19246" y="115475"/>
                  </a:lnTo>
                  <a:cubicBezTo>
                    <a:pt x="19051" y="114300"/>
                    <a:pt x="18920" y="112930"/>
                    <a:pt x="18724" y="111495"/>
                  </a:cubicBezTo>
                  <a:cubicBezTo>
                    <a:pt x="18137" y="106732"/>
                    <a:pt x="17550" y="101383"/>
                    <a:pt x="17093" y="95576"/>
                  </a:cubicBezTo>
                  <a:cubicBezTo>
                    <a:pt x="16898" y="93554"/>
                    <a:pt x="16702" y="91532"/>
                    <a:pt x="16571" y="89379"/>
                  </a:cubicBezTo>
                  <a:cubicBezTo>
                    <a:pt x="16506" y="88270"/>
                    <a:pt x="16376" y="87095"/>
                    <a:pt x="16311" y="85921"/>
                  </a:cubicBezTo>
                  <a:cubicBezTo>
                    <a:pt x="16245" y="85203"/>
                    <a:pt x="16245" y="84355"/>
                    <a:pt x="16180" y="83572"/>
                  </a:cubicBezTo>
                  <a:cubicBezTo>
                    <a:pt x="16050" y="81354"/>
                    <a:pt x="15919" y="79201"/>
                    <a:pt x="15789" y="77048"/>
                  </a:cubicBezTo>
                  <a:cubicBezTo>
                    <a:pt x="15658" y="74178"/>
                    <a:pt x="15528" y="71307"/>
                    <a:pt x="15462" y="68371"/>
                  </a:cubicBezTo>
                  <a:cubicBezTo>
                    <a:pt x="15397" y="66219"/>
                    <a:pt x="15332" y="64000"/>
                    <a:pt x="15332" y="61848"/>
                  </a:cubicBezTo>
                  <a:lnTo>
                    <a:pt x="15332" y="57998"/>
                  </a:lnTo>
                  <a:lnTo>
                    <a:pt x="15332" y="55585"/>
                  </a:lnTo>
                  <a:cubicBezTo>
                    <a:pt x="15332" y="50170"/>
                    <a:pt x="15462" y="44689"/>
                    <a:pt x="15723" y="39209"/>
                  </a:cubicBezTo>
                  <a:cubicBezTo>
                    <a:pt x="15789" y="37187"/>
                    <a:pt x="15919" y="35164"/>
                    <a:pt x="16050" y="33142"/>
                  </a:cubicBezTo>
                  <a:cubicBezTo>
                    <a:pt x="16115" y="32490"/>
                    <a:pt x="16180" y="31772"/>
                    <a:pt x="16245" y="31120"/>
                  </a:cubicBezTo>
                  <a:cubicBezTo>
                    <a:pt x="16311" y="30271"/>
                    <a:pt x="16376" y="29358"/>
                    <a:pt x="16441" y="28510"/>
                  </a:cubicBezTo>
                  <a:cubicBezTo>
                    <a:pt x="16506" y="28053"/>
                    <a:pt x="16571" y="27662"/>
                    <a:pt x="16571" y="27205"/>
                  </a:cubicBezTo>
                  <a:cubicBezTo>
                    <a:pt x="16637" y="26749"/>
                    <a:pt x="16637" y="26292"/>
                    <a:pt x="16702" y="25900"/>
                  </a:cubicBezTo>
                  <a:cubicBezTo>
                    <a:pt x="17028" y="22508"/>
                    <a:pt x="17420" y="19115"/>
                    <a:pt x="17876" y="15854"/>
                  </a:cubicBezTo>
                  <a:lnTo>
                    <a:pt x="18137" y="14353"/>
                  </a:lnTo>
                  <a:cubicBezTo>
                    <a:pt x="18790" y="10243"/>
                    <a:pt x="19507" y="6133"/>
                    <a:pt x="20421" y="2153"/>
                  </a:cubicBezTo>
                  <a:cubicBezTo>
                    <a:pt x="19051" y="1696"/>
                    <a:pt x="17746" y="1305"/>
                    <a:pt x="16311" y="979"/>
                  </a:cubicBezTo>
                  <a:lnTo>
                    <a:pt x="16245" y="979"/>
                  </a:lnTo>
                  <a:lnTo>
                    <a:pt x="14353" y="522"/>
                  </a:lnTo>
                  <a:lnTo>
                    <a:pt x="12135" y="0"/>
                  </a:ln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a:off x="4581708" y="3571845"/>
              <a:ext cx="526442" cy="1598034"/>
            </a:xfrm>
            <a:custGeom>
              <a:avLst/>
              <a:gdLst/>
              <a:ahLst/>
              <a:cxnLst/>
              <a:rect l="l" t="t" r="r" b="b"/>
              <a:pathLst>
                <a:path w="27401" h="110648" extrusionOk="0">
                  <a:moveTo>
                    <a:pt x="2479" y="0"/>
                  </a:moveTo>
                  <a:cubicBezTo>
                    <a:pt x="2153" y="2871"/>
                    <a:pt x="1827" y="6590"/>
                    <a:pt x="1435" y="10896"/>
                  </a:cubicBezTo>
                  <a:cubicBezTo>
                    <a:pt x="1305" y="12526"/>
                    <a:pt x="1175" y="14288"/>
                    <a:pt x="1044" y="16180"/>
                  </a:cubicBezTo>
                  <a:cubicBezTo>
                    <a:pt x="1044" y="16767"/>
                    <a:pt x="979" y="17354"/>
                    <a:pt x="914" y="18072"/>
                  </a:cubicBezTo>
                  <a:cubicBezTo>
                    <a:pt x="914" y="18790"/>
                    <a:pt x="848" y="19507"/>
                    <a:pt x="783" y="20225"/>
                  </a:cubicBezTo>
                  <a:cubicBezTo>
                    <a:pt x="783" y="20486"/>
                    <a:pt x="783" y="20681"/>
                    <a:pt x="783" y="20877"/>
                  </a:cubicBezTo>
                  <a:cubicBezTo>
                    <a:pt x="718" y="21530"/>
                    <a:pt x="718" y="22117"/>
                    <a:pt x="653" y="22769"/>
                  </a:cubicBezTo>
                  <a:lnTo>
                    <a:pt x="587" y="23552"/>
                  </a:lnTo>
                  <a:cubicBezTo>
                    <a:pt x="587" y="24400"/>
                    <a:pt x="457" y="25313"/>
                    <a:pt x="457" y="26162"/>
                  </a:cubicBezTo>
                  <a:cubicBezTo>
                    <a:pt x="326" y="29489"/>
                    <a:pt x="196" y="32947"/>
                    <a:pt x="131" y="36535"/>
                  </a:cubicBezTo>
                  <a:cubicBezTo>
                    <a:pt x="65" y="37318"/>
                    <a:pt x="65" y="38100"/>
                    <a:pt x="65" y="38949"/>
                  </a:cubicBezTo>
                  <a:cubicBezTo>
                    <a:pt x="65" y="40123"/>
                    <a:pt x="0" y="41297"/>
                    <a:pt x="0" y="42537"/>
                  </a:cubicBezTo>
                  <a:lnTo>
                    <a:pt x="0" y="49452"/>
                  </a:lnTo>
                  <a:cubicBezTo>
                    <a:pt x="65" y="54345"/>
                    <a:pt x="196" y="59434"/>
                    <a:pt x="392" y="64588"/>
                  </a:cubicBezTo>
                  <a:lnTo>
                    <a:pt x="522" y="67002"/>
                  </a:lnTo>
                  <a:cubicBezTo>
                    <a:pt x="587" y="68046"/>
                    <a:pt x="653" y="69155"/>
                    <a:pt x="718" y="70264"/>
                  </a:cubicBezTo>
                  <a:cubicBezTo>
                    <a:pt x="783" y="70851"/>
                    <a:pt x="848" y="71503"/>
                    <a:pt x="848" y="72156"/>
                  </a:cubicBezTo>
                  <a:cubicBezTo>
                    <a:pt x="979" y="73982"/>
                    <a:pt x="1175" y="75874"/>
                    <a:pt x="1305" y="77701"/>
                  </a:cubicBezTo>
                  <a:cubicBezTo>
                    <a:pt x="1762" y="82594"/>
                    <a:pt x="2284" y="87487"/>
                    <a:pt x="3001" y="92315"/>
                  </a:cubicBezTo>
                  <a:cubicBezTo>
                    <a:pt x="3132" y="93098"/>
                    <a:pt x="3262" y="93815"/>
                    <a:pt x="3327" y="94663"/>
                  </a:cubicBezTo>
                  <a:cubicBezTo>
                    <a:pt x="3915" y="98447"/>
                    <a:pt x="4632" y="102166"/>
                    <a:pt x="5350" y="105819"/>
                  </a:cubicBezTo>
                  <a:cubicBezTo>
                    <a:pt x="5676" y="107385"/>
                    <a:pt x="6068" y="108951"/>
                    <a:pt x="6459" y="110517"/>
                  </a:cubicBezTo>
                  <a:lnTo>
                    <a:pt x="6459" y="110647"/>
                  </a:lnTo>
                  <a:lnTo>
                    <a:pt x="19833" y="110647"/>
                  </a:lnTo>
                  <a:lnTo>
                    <a:pt x="19964" y="110517"/>
                  </a:lnTo>
                  <a:cubicBezTo>
                    <a:pt x="21399" y="109603"/>
                    <a:pt x="22769" y="108690"/>
                    <a:pt x="24139" y="107711"/>
                  </a:cubicBezTo>
                  <a:cubicBezTo>
                    <a:pt x="24530" y="107450"/>
                    <a:pt x="24857" y="107189"/>
                    <a:pt x="25248" y="106928"/>
                  </a:cubicBezTo>
                  <a:lnTo>
                    <a:pt x="25770" y="106537"/>
                  </a:lnTo>
                  <a:lnTo>
                    <a:pt x="26161" y="106276"/>
                  </a:lnTo>
                  <a:cubicBezTo>
                    <a:pt x="26553" y="105950"/>
                    <a:pt x="27009" y="105558"/>
                    <a:pt x="27401" y="105232"/>
                  </a:cubicBezTo>
                  <a:cubicBezTo>
                    <a:pt x="26031" y="102231"/>
                    <a:pt x="24400" y="98512"/>
                    <a:pt x="22638" y="94076"/>
                  </a:cubicBezTo>
                  <a:cubicBezTo>
                    <a:pt x="22377" y="93359"/>
                    <a:pt x="22116" y="92576"/>
                    <a:pt x="21855" y="91858"/>
                  </a:cubicBezTo>
                  <a:cubicBezTo>
                    <a:pt x="20225" y="87487"/>
                    <a:pt x="18659" y="82529"/>
                    <a:pt x="17158" y="76983"/>
                  </a:cubicBezTo>
                  <a:cubicBezTo>
                    <a:pt x="16832" y="75809"/>
                    <a:pt x="16506" y="74635"/>
                    <a:pt x="16245" y="73395"/>
                  </a:cubicBezTo>
                  <a:cubicBezTo>
                    <a:pt x="16114" y="73004"/>
                    <a:pt x="15984" y="72547"/>
                    <a:pt x="15853" y="72090"/>
                  </a:cubicBezTo>
                  <a:cubicBezTo>
                    <a:pt x="15462" y="70329"/>
                    <a:pt x="15071" y="68502"/>
                    <a:pt x="14679" y="66675"/>
                  </a:cubicBezTo>
                  <a:cubicBezTo>
                    <a:pt x="14483" y="65762"/>
                    <a:pt x="14288" y="64914"/>
                    <a:pt x="14092" y="64001"/>
                  </a:cubicBezTo>
                  <a:cubicBezTo>
                    <a:pt x="13374" y="60217"/>
                    <a:pt x="12657" y="56302"/>
                    <a:pt x="12070" y="52127"/>
                  </a:cubicBezTo>
                  <a:lnTo>
                    <a:pt x="11743" y="49713"/>
                  </a:lnTo>
                  <a:cubicBezTo>
                    <a:pt x="11221" y="45734"/>
                    <a:pt x="10765" y="41623"/>
                    <a:pt x="10439" y="37318"/>
                  </a:cubicBezTo>
                  <a:cubicBezTo>
                    <a:pt x="10308" y="36143"/>
                    <a:pt x="10243" y="34969"/>
                    <a:pt x="10178" y="33795"/>
                  </a:cubicBezTo>
                  <a:cubicBezTo>
                    <a:pt x="10047" y="31316"/>
                    <a:pt x="9917" y="28771"/>
                    <a:pt x="9786" y="26162"/>
                  </a:cubicBezTo>
                  <a:cubicBezTo>
                    <a:pt x="9786" y="25313"/>
                    <a:pt x="9786" y="24335"/>
                    <a:pt x="9721" y="23552"/>
                  </a:cubicBezTo>
                  <a:cubicBezTo>
                    <a:pt x="9656" y="22704"/>
                    <a:pt x="9656" y="21921"/>
                    <a:pt x="9656" y="21073"/>
                  </a:cubicBezTo>
                  <a:cubicBezTo>
                    <a:pt x="9656" y="21008"/>
                    <a:pt x="9656" y="20942"/>
                    <a:pt x="9656" y="20877"/>
                  </a:cubicBezTo>
                  <a:cubicBezTo>
                    <a:pt x="9656" y="17354"/>
                    <a:pt x="9656" y="13766"/>
                    <a:pt x="9786" y="10047"/>
                  </a:cubicBezTo>
                  <a:cubicBezTo>
                    <a:pt x="9786" y="9199"/>
                    <a:pt x="9786" y="8286"/>
                    <a:pt x="9851" y="7438"/>
                  </a:cubicBezTo>
                  <a:cubicBezTo>
                    <a:pt x="9917" y="6133"/>
                    <a:pt x="9917" y="4828"/>
                    <a:pt x="9982" y="3458"/>
                  </a:cubicBezTo>
                  <a:lnTo>
                    <a:pt x="9264" y="3132"/>
                  </a:lnTo>
                  <a:cubicBezTo>
                    <a:pt x="9199" y="3067"/>
                    <a:pt x="9069" y="3001"/>
                    <a:pt x="8938" y="2936"/>
                  </a:cubicBezTo>
                  <a:lnTo>
                    <a:pt x="7503" y="2219"/>
                  </a:lnTo>
                  <a:lnTo>
                    <a:pt x="7242" y="2088"/>
                  </a:lnTo>
                  <a:lnTo>
                    <a:pt x="6589" y="1762"/>
                  </a:lnTo>
                  <a:lnTo>
                    <a:pt x="5350" y="1240"/>
                  </a:lnTo>
                  <a:lnTo>
                    <a:pt x="5219" y="1175"/>
                  </a:lnTo>
                  <a:lnTo>
                    <a:pt x="4110" y="718"/>
                  </a:lnTo>
                  <a:lnTo>
                    <a:pt x="3980" y="653"/>
                  </a:lnTo>
                  <a:lnTo>
                    <a:pt x="2479" y="0"/>
                  </a:lnTo>
                  <a:close/>
                </a:path>
              </a:pathLst>
            </a:custGeom>
            <a:solidFill>
              <a:srgbClr val="CFE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 name="Google Shape;153;p11"/>
          <p:cNvSpPr/>
          <p:nvPr/>
        </p:nvSpPr>
        <p:spPr>
          <a:xfrm flipH="1">
            <a:off x="-2454" y="4191074"/>
            <a:ext cx="4059429" cy="962126"/>
          </a:xfrm>
          <a:custGeom>
            <a:avLst/>
            <a:gdLst/>
            <a:ahLst/>
            <a:cxnLst/>
            <a:rect l="l" t="t" r="r" b="b"/>
            <a:pathLst>
              <a:path w="137004" h="53237" extrusionOk="0">
                <a:moveTo>
                  <a:pt x="128547" y="0"/>
                </a:moveTo>
                <a:cubicBezTo>
                  <a:pt x="31152" y="0"/>
                  <a:pt x="0" y="53237"/>
                  <a:pt x="0" y="53237"/>
                </a:cubicBezTo>
                <a:lnTo>
                  <a:pt x="137003" y="53237"/>
                </a:lnTo>
                <a:lnTo>
                  <a:pt x="137003" y="131"/>
                </a:lnTo>
                <a:cubicBezTo>
                  <a:pt x="134131" y="43"/>
                  <a:pt x="131312" y="0"/>
                  <a:pt x="1285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1"/>
          <p:cNvSpPr/>
          <p:nvPr/>
        </p:nvSpPr>
        <p:spPr>
          <a:xfrm>
            <a:off x="6315876" y="4302999"/>
            <a:ext cx="2828105" cy="850195"/>
          </a:xfrm>
          <a:custGeom>
            <a:avLst/>
            <a:gdLst/>
            <a:ahLst/>
            <a:cxnLst/>
            <a:rect l="l" t="t" r="r" b="b"/>
            <a:pathLst>
              <a:path w="137004" h="53237" extrusionOk="0">
                <a:moveTo>
                  <a:pt x="128547" y="0"/>
                </a:moveTo>
                <a:cubicBezTo>
                  <a:pt x="31152" y="0"/>
                  <a:pt x="0" y="53237"/>
                  <a:pt x="0" y="53237"/>
                </a:cubicBezTo>
                <a:lnTo>
                  <a:pt x="137003" y="53237"/>
                </a:lnTo>
                <a:lnTo>
                  <a:pt x="137003" y="131"/>
                </a:lnTo>
                <a:cubicBezTo>
                  <a:pt x="134131" y="43"/>
                  <a:pt x="131312" y="0"/>
                  <a:pt x="1285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1"/>
          <p:cNvSpPr/>
          <p:nvPr/>
        </p:nvSpPr>
        <p:spPr>
          <a:xfrm>
            <a:off x="4083600" y="690575"/>
            <a:ext cx="962100" cy="9621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5342650" y="4560924"/>
            <a:ext cx="3801350" cy="492332"/>
          </a:xfrm>
          <a:custGeom>
            <a:avLst/>
            <a:gdLst/>
            <a:ahLst/>
            <a:cxnLst/>
            <a:rect l="l" t="t" r="r" b="b"/>
            <a:pathLst>
              <a:path w="75989" h="25984" extrusionOk="0">
                <a:moveTo>
                  <a:pt x="0" y="0"/>
                </a:moveTo>
                <a:lnTo>
                  <a:pt x="0" y="25984"/>
                </a:lnTo>
                <a:lnTo>
                  <a:pt x="72367" y="25984"/>
                </a:lnTo>
                <a:cubicBezTo>
                  <a:pt x="73170" y="25129"/>
                  <a:pt x="73872" y="24173"/>
                  <a:pt x="74432" y="23146"/>
                </a:cubicBezTo>
                <a:cubicBezTo>
                  <a:pt x="74991" y="22128"/>
                  <a:pt x="75398" y="21029"/>
                  <a:pt x="75632" y="19890"/>
                </a:cubicBezTo>
                <a:cubicBezTo>
                  <a:pt x="75683" y="19676"/>
                  <a:pt x="75724" y="19452"/>
                  <a:pt x="75765" y="19218"/>
                </a:cubicBezTo>
                <a:cubicBezTo>
                  <a:pt x="75978" y="17794"/>
                  <a:pt x="75988" y="16339"/>
                  <a:pt x="75805" y="14905"/>
                </a:cubicBezTo>
                <a:cubicBezTo>
                  <a:pt x="75775" y="14701"/>
                  <a:pt x="75744" y="14498"/>
                  <a:pt x="75714" y="14284"/>
                </a:cubicBezTo>
                <a:cubicBezTo>
                  <a:pt x="74595" y="13674"/>
                  <a:pt x="73252" y="12972"/>
                  <a:pt x="71715" y="12239"/>
                </a:cubicBezTo>
                <a:cubicBezTo>
                  <a:pt x="71695" y="12229"/>
                  <a:pt x="71675" y="12219"/>
                  <a:pt x="71654" y="12209"/>
                </a:cubicBezTo>
                <a:cubicBezTo>
                  <a:pt x="69884" y="11364"/>
                  <a:pt x="67860" y="10479"/>
                  <a:pt x="65591" y="9604"/>
                </a:cubicBezTo>
                <a:cubicBezTo>
                  <a:pt x="65560" y="9594"/>
                  <a:pt x="65530" y="9584"/>
                  <a:pt x="65499" y="9574"/>
                </a:cubicBezTo>
                <a:cubicBezTo>
                  <a:pt x="65397" y="9523"/>
                  <a:pt x="65286" y="9482"/>
                  <a:pt x="65184" y="9441"/>
                </a:cubicBezTo>
                <a:cubicBezTo>
                  <a:pt x="65164" y="9431"/>
                  <a:pt x="65143" y="9431"/>
                  <a:pt x="65133" y="9421"/>
                </a:cubicBezTo>
                <a:cubicBezTo>
                  <a:pt x="64736" y="9268"/>
                  <a:pt x="64339" y="9126"/>
                  <a:pt x="63922" y="8973"/>
                </a:cubicBezTo>
                <a:cubicBezTo>
                  <a:pt x="62956" y="8627"/>
                  <a:pt x="61928" y="8271"/>
                  <a:pt x="60748" y="7915"/>
                </a:cubicBezTo>
                <a:cubicBezTo>
                  <a:pt x="60595" y="7864"/>
                  <a:pt x="60433" y="7814"/>
                  <a:pt x="60280" y="7773"/>
                </a:cubicBezTo>
                <a:lnTo>
                  <a:pt x="59639" y="7580"/>
                </a:lnTo>
                <a:cubicBezTo>
                  <a:pt x="59385" y="7508"/>
                  <a:pt x="59120" y="7437"/>
                  <a:pt x="58856" y="7366"/>
                </a:cubicBezTo>
                <a:lnTo>
                  <a:pt x="58652" y="7305"/>
                </a:lnTo>
                <a:lnTo>
                  <a:pt x="58449" y="7254"/>
                </a:lnTo>
                <a:lnTo>
                  <a:pt x="58388" y="7234"/>
                </a:lnTo>
                <a:cubicBezTo>
                  <a:pt x="57269" y="6939"/>
                  <a:pt x="56007" y="6623"/>
                  <a:pt x="54573" y="6308"/>
                </a:cubicBezTo>
                <a:cubicBezTo>
                  <a:pt x="52233" y="5779"/>
                  <a:pt x="49414" y="5229"/>
                  <a:pt x="45925" y="4650"/>
                </a:cubicBezTo>
                <a:cubicBezTo>
                  <a:pt x="45437" y="4568"/>
                  <a:pt x="44948" y="4487"/>
                  <a:pt x="44450" y="4405"/>
                </a:cubicBezTo>
                <a:lnTo>
                  <a:pt x="43381" y="4232"/>
                </a:lnTo>
                <a:cubicBezTo>
                  <a:pt x="42863" y="4151"/>
                  <a:pt x="42344" y="4070"/>
                  <a:pt x="41825" y="3988"/>
                </a:cubicBezTo>
                <a:cubicBezTo>
                  <a:pt x="41682" y="3968"/>
                  <a:pt x="41560" y="3948"/>
                  <a:pt x="41428" y="3937"/>
                </a:cubicBezTo>
                <a:lnTo>
                  <a:pt x="40797" y="3836"/>
                </a:lnTo>
                <a:cubicBezTo>
                  <a:pt x="40573" y="3805"/>
                  <a:pt x="40360" y="3775"/>
                  <a:pt x="40146" y="3744"/>
                </a:cubicBezTo>
                <a:cubicBezTo>
                  <a:pt x="39505" y="3642"/>
                  <a:pt x="38864" y="3551"/>
                  <a:pt x="38234" y="3459"/>
                </a:cubicBezTo>
                <a:cubicBezTo>
                  <a:pt x="36901" y="3266"/>
                  <a:pt x="35609" y="3093"/>
                  <a:pt x="34367" y="2930"/>
                </a:cubicBezTo>
                <a:cubicBezTo>
                  <a:pt x="31814" y="2584"/>
                  <a:pt x="29474" y="2299"/>
                  <a:pt x="27429" y="2065"/>
                </a:cubicBezTo>
                <a:cubicBezTo>
                  <a:pt x="25903" y="1892"/>
                  <a:pt x="24540" y="1740"/>
                  <a:pt x="23359" y="1628"/>
                </a:cubicBezTo>
                <a:lnTo>
                  <a:pt x="23248" y="1608"/>
                </a:lnTo>
                <a:cubicBezTo>
                  <a:pt x="22698" y="1557"/>
                  <a:pt x="22210" y="1506"/>
                  <a:pt x="21752" y="1465"/>
                </a:cubicBezTo>
                <a:lnTo>
                  <a:pt x="21742" y="1465"/>
                </a:lnTo>
                <a:cubicBezTo>
                  <a:pt x="21650" y="1455"/>
                  <a:pt x="21559" y="1435"/>
                  <a:pt x="21477" y="1435"/>
                </a:cubicBezTo>
                <a:cubicBezTo>
                  <a:pt x="20165" y="1302"/>
                  <a:pt x="19280" y="1231"/>
                  <a:pt x="18913" y="1201"/>
                </a:cubicBezTo>
                <a:cubicBezTo>
                  <a:pt x="17082" y="1038"/>
                  <a:pt x="15281" y="895"/>
                  <a:pt x="13542" y="773"/>
                </a:cubicBezTo>
                <a:cubicBezTo>
                  <a:pt x="12646" y="702"/>
                  <a:pt x="11772" y="641"/>
                  <a:pt x="10907" y="590"/>
                </a:cubicBezTo>
                <a:cubicBezTo>
                  <a:pt x="10205" y="539"/>
                  <a:pt x="9503" y="499"/>
                  <a:pt x="8821" y="458"/>
                </a:cubicBezTo>
                <a:cubicBezTo>
                  <a:pt x="8816" y="453"/>
                  <a:pt x="8813" y="450"/>
                  <a:pt x="8811" y="450"/>
                </a:cubicBezTo>
                <a:cubicBezTo>
                  <a:pt x="8808" y="450"/>
                  <a:pt x="8806" y="453"/>
                  <a:pt x="8801" y="458"/>
                </a:cubicBezTo>
                <a:cubicBezTo>
                  <a:pt x="8485" y="438"/>
                  <a:pt x="8180" y="417"/>
                  <a:pt x="7865" y="397"/>
                </a:cubicBezTo>
                <a:cubicBezTo>
                  <a:pt x="7488" y="377"/>
                  <a:pt x="7112" y="356"/>
                  <a:pt x="6735" y="336"/>
                </a:cubicBezTo>
                <a:lnTo>
                  <a:pt x="6705" y="336"/>
                </a:lnTo>
                <a:cubicBezTo>
                  <a:pt x="6674" y="326"/>
                  <a:pt x="6644" y="326"/>
                  <a:pt x="6603" y="326"/>
                </a:cubicBezTo>
                <a:cubicBezTo>
                  <a:pt x="4935" y="234"/>
                  <a:pt x="3317" y="153"/>
                  <a:pt x="1771" y="81"/>
                </a:cubicBezTo>
                <a:lnTo>
                  <a:pt x="0" y="0"/>
                </a:lnTo>
                <a:close/>
              </a:path>
            </a:pathLst>
          </a:custGeom>
          <a:solidFill>
            <a:srgbClr val="FFDA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a:off x="0" y="4771522"/>
            <a:ext cx="9183013" cy="371983"/>
          </a:xfrm>
          <a:custGeom>
            <a:avLst/>
            <a:gdLst/>
            <a:ahLst/>
            <a:cxnLst/>
            <a:rect l="l" t="t" r="r" b="b"/>
            <a:pathLst>
              <a:path w="122269" h="14569" extrusionOk="0">
                <a:moveTo>
                  <a:pt x="45599" y="0"/>
                </a:moveTo>
                <a:cubicBezTo>
                  <a:pt x="44206" y="0"/>
                  <a:pt x="43137" y="0"/>
                  <a:pt x="42415" y="10"/>
                </a:cubicBezTo>
                <a:cubicBezTo>
                  <a:pt x="41621" y="20"/>
                  <a:pt x="40807" y="20"/>
                  <a:pt x="39983" y="41"/>
                </a:cubicBezTo>
                <a:cubicBezTo>
                  <a:pt x="38437" y="51"/>
                  <a:pt x="36850" y="81"/>
                  <a:pt x="35232" y="122"/>
                </a:cubicBezTo>
                <a:cubicBezTo>
                  <a:pt x="32028" y="193"/>
                  <a:pt x="28701" y="315"/>
                  <a:pt x="25242" y="488"/>
                </a:cubicBezTo>
                <a:cubicBezTo>
                  <a:pt x="23838" y="549"/>
                  <a:pt x="22413" y="631"/>
                  <a:pt x="20969" y="712"/>
                </a:cubicBezTo>
                <a:cubicBezTo>
                  <a:pt x="18771" y="834"/>
                  <a:pt x="16543" y="987"/>
                  <a:pt x="14254" y="1150"/>
                </a:cubicBezTo>
                <a:lnTo>
                  <a:pt x="14020" y="1170"/>
                </a:lnTo>
                <a:lnTo>
                  <a:pt x="12636" y="1272"/>
                </a:lnTo>
                <a:lnTo>
                  <a:pt x="11649" y="1353"/>
                </a:lnTo>
                <a:cubicBezTo>
                  <a:pt x="9503" y="1516"/>
                  <a:pt x="7315" y="1709"/>
                  <a:pt x="5098" y="1923"/>
                </a:cubicBezTo>
                <a:cubicBezTo>
                  <a:pt x="3419" y="2076"/>
                  <a:pt x="1720" y="2238"/>
                  <a:pt x="0" y="2432"/>
                </a:cubicBezTo>
                <a:lnTo>
                  <a:pt x="0" y="14569"/>
                </a:lnTo>
                <a:lnTo>
                  <a:pt x="121872" y="14569"/>
                </a:lnTo>
                <a:lnTo>
                  <a:pt x="121872" y="7030"/>
                </a:lnTo>
                <a:lnTo>
                  <a:pt x="122167" y="6969"/>
                </a:lnTo>
                <a:lnTo>
                  <a:pt x="122269" y="6949"/>
                </a:lnTo>
                <a:lnTo>
                  <a:pt x="121862" y="6857"/>
                </a:lnTo>
                <a:lnTo>
                  <a:pt x="121323" y="6756"/>
                </a:lnTo>
                <a:cubicBezTo>
                  <a:pt x="120672" y="6633"/>
                  <a:pt x="120000" y="6511"/>
                  <a:pt x="119288" y="6379"/>
                </a:cubicBezTo>
                <a:cubicBezTo>
                  <a:pt x="119257" y="6369"/>
                  <a:pt x="119227" y="6359"/>
                  <a:pt x="119196" y="6359"/>
                </a:cubicBezTo>
                <a:cubicBezTo>
                  <a:pt x="118291" y="6186"/>
                  <a:pt x="117324" y="6023"/>
                  <a:pt x="116327" y="5850"/>
                </a:cubicBezTo>
                <a:cubicBezTo>
                  <a:pt x="115768" y="5758"/>
                  <a:pt x="115208" y="5657"/>
                  <a:pt x="114659" y="5565"/>
                </a:cubicBezTo>
                <a:cubicBezTo>
                  <a:pt x="114160" y="5484"/>
                  <a:pt x="113672" y="5402"/>
                  <a:pt x="113184" y="5331"/>
                </a:cubicBezTo>
                <a:cubicBezTo>
                  <a:pt x="112940" y="5290"/>
                  <a:pt x="112726" y="5260"/>
                  <a:pt x="112472" y="5219"/>
                </a:cubicBezTo>
                <a:cubicBezTo>
                  <a:pt x="112217" y="5168"/>
                  <a:pt x="111963" y="5138"/>
                  <a:pt x="111709" y="5097"/>
                </a:cubicBezTo>
                <a:cubicBezTo>
                  <a:pt x="111556" y="5067"/>
                  <a:pt x="111414" y="5046"/>
                  <a:pt x="111261" y="5026"/>
                </a:cubicBezTo>
                <a:cubicBezTo>
                  <a:pt x="111027" y="4995"/>
                  <a:pt x="110793" y="4955"/>
                  <a:pt x="110549" y="4914"/>
                </a:cubicBezTo>
                <a:cubicBezTo>
                  <a:pt x="110305" y="4884"/>
                  <a:pt x="110060" y="4843"/>
                  <a:pt x="109816" y="4802"/>
                </a:cubicBezTo>
                <a:cubicBezTo>
                  <a:pt x="108707" y="4639"/>
                  <a:pt x="107619" y="4477"/>
                  <a:pt x="106561" y="4324"/>
                </a:cubicBezTo>
                <a:lnTo>
                  <a:pt x="105665" y="4192"/>
                </a:lnTo>
                <a:cubicBezTo>
                  <a:pt x="105574" y="4182"/>
                  <a:pt x="105492" y="4171"/>
                  <a:pt x="105401" y="4161"/>
                </a:cubicBezTo>
                <a:cubicBezTo>
                  <a:pt x="104689" y="4059"/>
                  <a:pt x="103987" y="3958"/>
                  <a:pt x="103305" y="3866"/>
                </a:cubicBezTo>
                <a:cubicBezTo>
                  <a:pt x="103213" y="3856"/>
                  <a:pt x="103122" y="3846"/>
                  <a:pt x="103030" y="3836"/>
                </a:cubicBezTo>
                <a:lnTo>
                  <a:pt x="102756" y="3795"/>
                </a:lnTo>
                <a:cubicBezTo>
                  <a:pt x="102135" y="3714"/>
                  <a:pt x="101525" y="3632"/>
                  <a:pt x="100924" y="3551"/>
                </a:cubicBezTo>
                <a:cubicBezTo>
                  <a:pt x="97699" y="3123"/>
                  <a:pt x="94851" y="2788"/>
                  <a:pt x="92521" y="2533"/>
                </a:cubicBezTo>
                <a:lnTo>
                  <a:pt x="92500" y="2533"/>
                </a:lnTo>
                <a:lnTo>
                  <a:pt x="92053" y="2483"/>
                </a:lnTo>
                <a:cubicBezTo>
                  <a:pt x="90974" y="2371"/>
                  <a:pt x="90018" y="2269"/>
                  <a:pt x="89184" y="2177"/>
                </a:cubicBezTo>
                <a:lnTo>
                  <a:pt x="89092" y="2167"/>
                </a:lnTo>
                <a:lnTo>
                  <a:pt x="89062" y="2167"/>
                </a:lnTo>
                <a:cubicBezTo>
                  <a:pt x="87414" y="2004"/>
                  <a:pt x="86315" y="1903"/>
                  <a:pt x="85857" y="1862"/>
                </a:cubicBezTo>
                <a:cubicBezTo>
                  <a:pt x="84697" y="1760"/>
                  <a:pt x="83537" y="1658"/>
                  <a:pt x="82398" y="1567"/>
                </a:cubicBezTo>
                <a:lnTo>
                  <a:pt x="82245" y="1557"/>
                </a:lnTo>
                <a:cubicBezTo>
                  <a:pt x="80394" y="1404"/>
                  <a:pt x="78593" y="1272"/>
                  <a:pt x="76833" y="1150"/>
                </a:cubicBezTo>
                <a:lnTo>
                  <a:pt x="75632" y="1058"/>
                </a:lnTo>
                <a:lnTo>
                  <a:pt x="74493" y="987"/>
                </a:lnTo>
                <a:lnTo>
                  <a:pt x="74473" y="987"/>
                </a:lnTo>
                <a:lnTo>
                  <a:pt x="73435" y="926"/>
                </a:lnTo>
                <a:lnTo>
                  <a:pt x="72143" y="845"/>
                </a:lnTo>
                <a:cubicBezTo>
                  <a:pt x="72092" y="834"/>
                  <a:pt x="72041" y="834"/>
                  <a:pt x="71990" y="834"/>
                </a:cubicBezTo>
                <a:lnTo>
                  <a:pt x="71899" y="834"/>
                </a:lnTo>
                <a:lnTo>
                  <a:pt x="71695" y="824"/>
                </a:lnTo>
                <a:cubicBezTo>
                  <a:pt x="69925" y="722"/>
                  <a:pt x="68205" y="631"/>
                  <a:pt x="66547" y="539"/>
                </a:cubicBezTo>
                <a:cubicBezTo>
                  <a:pt x="64868" y="458"/>
                  <a:pt x="63241" y="387"/>
                  <a:pt x="61684" y="326"/>
                </a:cubicBezTo>
                <a:lnTo>
                  <a:pt x="61023" y="305"/>
                </a:lnTo>
                <a:cubicBezTo>
                  <a:pt x="60982" y="295"/>
                  <a:pt x="60931" y="295"/>
                  <a:pt x="60880" y="295"/>
                </a:cubicBezTo>
                <a:cubicBezTo>
                  <a:pt x="59761" y="254"/>
                  <a:pt x="58683" y="224"/>
                  <a:pt x="57645" y="193"/>
                </a:cubicBezTo>
                <a:lnTo>
                  <a:pt x="57543" y="193"/>
                </a:lnTo>
                <a:lnTo>
                  <a:pt x="57370" y="183"/>
                </a:lnTo>
                <a:lnTo>
                  <a:pt x="57197" y="183"/>
                </a:lnTo>
                <a:cubicBezTo>
                  <a:pt x="53677" y="81"/>
                  <a:pt x="50646" y="31"/>
                  <a:pt x="48204" y="10"/>
                </a:cubicBezTo>
                <a:cubicBezTo>
                  <a:pt x="47237" y="0"/>
                  <a:pt x="46373" y="0"/>
                  <a:pt x="4559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31" y="4471173"/>
            <a:ext cx="2239144" cy="413619"/>
          </a:xfrm>
          <a:custGeom>
            <a:avLst/>
            <a:gdLst/>
            <a:ahLst/>
            <a:cxnLst/>
            <a:rect l="l" t="t" r="r" b="b"/>
            <a:pathLst>
              <a:path w="29587" h="5465" extrusionOk="0">
                <a:moveTo>
                  <a:pt x="3714" y="2738"/>
                </a:moveTo>
                <a:lnTo>
                  <a:pt x="3714" y="3725"/>
                </a:lnTo>
                <a:lnTo>
                  <a:pt x="1527" y="3725"/>
                </a:lnTo>
                <a:lnTo>
                  <a:pt x="1527" y="2738"/>
                </a:lnTo>
                <a:close/>
                <a:moveTo>
                  <a:pt x="7428" y="2738"/>
                </a:moveTo>
                <a:lnTo>
                  <a:pt x="7428" y="3725"/>
                </a:lnTo>
                <a:lnTo>
                  <a:pt x="5230" y="3725"/>
                </a:lnTo>
                <a:lnTo>
                  <a:pt x="5230" y="2738"/>
                </a:lnTo>
                <a:close/>
                <a:moveTo>
                  <a:pt x="11121" y="2738"/>
                </a:moveTo>
                <a:lnTo>
                  <a:pt x="11121" y="3725"/>
                </a:lnTo>
                <a:lnTo>
                  <a:pt x="8933" y="3725"/>
                </a:lnTo>
                <a:lnTo>
                  <a:pt x="8933" y="2738"/>
                </a:lnTo>
                <a:close/>
                <a:moveTo>
                  <a:pt x="14824" y="2738"/>
                </a:moveTo>
                <a:lnTo>
                  <a:pt x="14824" y="3725"/>
                </a:lnTo>
                <a:lnTo>
                  <a:pt x="12637" y="3725"/>
                </a:lnTo>
                <a:lnTo>
                  <a:pt x="12637" y="2738"/>
                </a:lnTo>
                <a:close/>
                <a:moveTo>
                  <a:pt x="18527" y="2738"/>
                </a:moveTo>
                <a:lnTo>
                  <a:pt x="18527" y="3725"/>
                </a:lnTo>
                <a:lnTo>
                  <a:pt x="16340" y="3725"/>
                </a:lnTo>
                <a:lnTo>
                  <a:pt x="16340" y="2738"/>
                </a:lnTo>
                <a:close/>
                <a:moveTo>
                  <a:pt x="22241" y="2738"/>
                </a:moveTo>
                <a:lnTo>
                  <a:pt x="22241" y="3725"/>
                </a:lnTo>
                <a:lnTo>
                  <a:pt x="20043" y="3725"/>
                </a:lnTo>
                <a:lnTo>
                  <a:pt x="20043" y="2738"/>
                </a:lnTo>
                <a:close/>
                <a:moveTo>
                  <a:pt x="25944" y="2738"/>
                </a:moveTo>
                <a:lnTo>
                  <a:pt x="25944" y="3725"/>
                </a:lnTo>
                <a:lnTo>
                  <a:pt x="23746" y="3725"/>
                </a:lnTo>
                <a:lnTo>
                  <a:pt x="23746" y="2738"/>
                </a:lnTo>
                <a:close/>
                <a:moveTo>
                  <a:pt x="764" y="1"/>
                </a:moveTo>
                <a:lnTo>
                  <a:pt x="1" y="998"/>
                </a:lnTo>
                <a:lnTo>
                  <a:pt x="1" y="5464"/>
                </a:lnTo>
                <a:lnTo>
                  <a:pt x="1527" y="5464"/>
                </a:lnTo>
                <a:lnTo>
                  <a:pt x="1527" y="4589"/>
                </a:lnTo>
                <a:lnTo>
                  <a:pt x="3714" y="4589"/>
                </a:lnTo>
                <a:lnTo>
                  <a:pt x="3714" y="5464"/>
                </a:lnTo>
                <a:lnTo>
                  <a:pt x="5230" y="5464"/>
                </a:lnTo>
                <a:lnTo>
                  <a:pt x="5230" y="4589"/>
                </a:lnTo>
                <a:lnTo>
                  <a:pt x="7428" y="4589"/>
                </a:lnTo>
                <a:lnTo>
                  <a:pt x="7428" y="5464"/>
                </a:lnTo>
                <a:lnTo>
                  <a:pt x="8933" y="5464"/>
                </a:lnTo>
                <a:lnTo>
                  <a:pt x="8933" y="4589"/>
                </a:lnTo>
                <a:lnTo>
                  <a:pt x="11131" y="4589"/>
                </a:lnTo>
                <a:lnTo>
                  <a:pt x="11131" y="5464"/>
                </a:lnTo>
                <a:lnTo>
                  <a:pt x="12637" y="5464"/>
                </a:lnTo>
                <a:lnTo>
                  <a:pt x="12637" y="4589"/>
                </a:lnTo>
                <a:lnTo>
                  <a:pt x="14824" y="4589"/>
                </a:lnTo>
                <a:lnTo>
                  <a:pt x="14824" y="5464"/>
                </a:lnTo>
                <a:lnTo>
                  <a:pt x="16340" y="5464"/>
                </a:lnTo>
                <a:lnTo>
                  <a:pt x="16340" y="4589"/>
                </a:lnTo>
                <a:lnTo>
                  <a:pt x="18537" y="4589"/>
                </a:lnTo>
                <a:lnTo>
                  <a:pt x="18537" y="5464"/>
                </a:lnTo>
                <a:lnTo>
                  <a:pt x="20043" y="5464"/>
                </a:lnTo>
                <a:lnTo>
                  <a:pt x="20043" y="4589"/>
                </a:lnTo>
                <a:lnTo>
                  <a:pt x="22241" y="4589"/>
                </a:lnTo>
                <a:lnTo>
                  <a:pt x="22241" y="5464"/>
                </a:lnTo>
                <a:lnTo>
                  <a:pt x="23746" y="5464"/>
                </a:lnTo>
                <a:lnTo>
                  <a:pt x="23746" y="4589"/>
                </a:lnTo>
                <a:lnTo>
                  <a:pt x="25944" y="4589"/>
                </a:lnTo>
                <a:lnTo>
                  <a:pt x="25944" y="5464"/>
                </a:lnTo>
                <a:lnTo>
                  <a:pt x="27460" y="5464"/>
                </a:lnTo>
                <a:lnTo>
                  <a:pt x="27460" y="4589"/>
                </a:lnTo>
                <a:lnTo>
                  <a:pt x="29586" y="4589"/>
                </a:lnTo>
                <a:lnTo>
                  <a:pt x="29586" y="3725"/>
                </a:lnTo>
                <a:lnTo>
                  <a:pt x="27450" y="3725"/>
                </a:lnTo>
                <a:lnTo>
                  <a:pt x="27450" y="2738"/>
                </a:lnTo>
                <a:lnTo>
                  <a:pt x="29586" y="2738"/>
                </a:lnTo>
                <a:lnTo>
                  <a:pt x="29586" y="1873"/>
                </a:lnTo>
                <a:lnTo>
                  <a:pt x="27450" y="1873"/>
                </a:lnTo>
                <a:lnTo>
                  <a:pt x="27450" y="998"/>
                </a:lnTo>
                <a:lnTo>
                  <a:pt x="26687" y="11"/>
                </a:lnTo>
                <a:lnTo>
                  <a:pt x="25934" y="998"/>
                </a:lnTo>
                <a:lnTo>
                  <a:pt x="25934" y="1873"/>
                </a:lnTo>
                <a:lnTo>
                  <a:pt x="23746" y="1873"/>
                </a:lnTo>
                <a:lnTo>
                  <a:pt x="23746" y="998"/>
                </a:lnTo>
                <a:lnTo>
                  <a:pt x="22983" y="11"/>
                </a:lnTo>
                <a:lnTo>
                  <a:pt x="22230" y="998"/>
                </a:lnTo>
                <a:lnTo>
                  <a:pt x="22230" y="1873"/>
                </a:lnTo>
                <a:lnTo>
                  <a:pt x="20043" y="1873"/>
                </a:lnTo>
                <a:lnTo>
                  <a:pt x="20043" y="998"/>
                </a:lnTo>
                <a:lnTo>
                  <a:pt x="19280" y="11"/>
                </a:lnTo>
                <a:lnTo>
                  <a:pt x="18527" y="998"/>
                </a:lnTo>
                <a:lnTo>
                  <a:pt x="18527" y="1873"/>
                </a:lnTo>
                <a:lnTo>
                  <a:pt x="16340" y="1873"/>
                </a:lnTo>
                <a:lnTo>
                  <a:pt x="16340" y="998"/>
                </a:lnTo>
                <a:lnTo>
                  <a:pt x="15577" y="11"/>
                </a:lnTo>
                <a:lnTo>
                  <a:pt x="14814" y="998"/>
                </a:lnTo>
                <a:lnTo>
                  <a:pt x="14814" y="1873"/>
                </a:lnTo>
                <a:lnTo>
                  <a:pt x="12637" y="1873"/>
                </a:lnTo>
                <a:lnTo>
                  <a:pt x="12637" y="998"/>
                </a:lnTo>
                <a:lnTo>
                  <a:pt x="11874" y="11"/>
                </a:lnTo>
                <a:lnTo>
                  <a:pt x="11111" y="998"/>
                </a:lnTo>
                <a:lnTo>
                  <a:pt x="11111" y="1873"/>
                </a:lnTo>
                <a:lnTo>
                  <a:pt x="8933" y="1873"/>
                </a:lnTo>
                <a:lnTo>
                  <a:pt x="8933" y="998"/>
                </a:lnTo>
                <a:lnTo>
                  <a:pt x="8170" y="11"/>
                </a:lnTo>
                <a:lnTo>
                  <a:pt x="7428" y="998"/>
                </a:lnTo>
                <a:lnTo>
                  <a:pt x="7428" y="1873"/>
                </a:lnTo>
                <a:lnTo>
                  <a:pt x="5230" y="1873"/>
                </a:lnTo>
                <a:lnTo>
                  <a:pt x="5230" y="998"/>
                </a:lnTo>
                <a:lnTo>
                  <a:pt x="4467" y="1"/>
                </a:lnTo>
                <a:lnTo>
                  <a:pt x="3704" y="998"/>
                </a:lnTo>
                <a:lnTo>
                  <a:pt x="3704" y="1873"/>
                </a:lnTo>
                <a:lnTo>
                  <a:pt x="1527" y="1873"/>
                </a:lnTo>
                <a:lnTo>
                  <a:pt x="1527" y="998"/>
                </a:lnTo>
                <a:lnTo>
                  <a:pt x="76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1"/>
          <p:cNvSpPr/>
          <p:nvPr/>
        </p:nvSpPr>
        <p:spPr>
          <a:xfrm>
            <a:off x="2605669" y="1104831"/>
            <a:ext cx="1817464" cy="224536"/>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1"/>
          <p:cNvSpPr/>
          <p:nvPr/>
        </p:nvSpPr>
        <p:spPr>
          <a:xfrm flipH="1">
            <a:off x="1776936" y="1014493"/>
            <a:ext cx="1160954" cy="143429"/>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4706161" y="1346356"/>
            <a:ext cx="1817464" cy="224536"/>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a:off x="6191404" y="1256018"/>
            <a:ext cx="1160954" cy="143429"/>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3"/>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1" name="Shape 190"/>
        <p:cNvGrpSpPr/>
        <p:nvPr/>
      </p:nvGrpSpPr>
      <p:grpSpPr>
        <a:xfrm>
          <a:off x="0" y="0"/>
          <a:ext cx="0" cy="0"/>
          <a:chOff x="0" y="0"/>
          <a:chExt cx="0" cy="0"/>
        </a:xfrm>
      </p:grpSpPr>
      <p:sp>
        <p:nvSpPr>
          <p:cNvPr id="191" name="Google Shape;191;p14"/>
          <p:cNvSpPr/>
          <p:nvPr/>
        </p:nvSpPr>
        <p:spPr>
          <a:xfrm>
            <a:off x="8153400" y="4031600"/>
            <a:ext cx="990600" cy="586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4"/>
          <p:cNvSpPr/>
          <p:nvPr/>
        </p:nvSpPr>
        <p:spPr>
          <a:xfrm>
            <a:off x="0" y="3384039"/>
            <a:ext cx="3342440" cy="1238489"/>
          </a:xfrm>
          <a:custGeom>
            <a:avLst/>
            <a:gdLst/>
            <a:ahLst/>
            <a:cxnLst/>
            <a:rect l="l" t="t" r="r" b="b"/>
            <a:pathLst>
              <a:path w="44471" h="27496" extrusionOk="0">
                <a:moveTo>
                  <a:pt x="18161" y="0"/>
                </a:moveTo>
                <a:cubicBezTo>
                  <a:pt x="18007" y="0"/>
                  <a:pt x="17854" y="4"/>
                  <a:pt x="17703" y="11"/>
                </a:cubicBezTo>
                <a:cubicBezTo>
                  <a:pt x="17642" y="22"/>
                  <a:pt x="17581" y="22"/>
                  <a:pt x="17520" y="32"/>
                </a:cubicBezTo>
                <a:cubicBezTo>
                  <a:pt x="15566" y="174"/>
                  <a:pt x="14010" y="897"/>
                  <a:pt x="12148" y="2087"/>
                </a:cubicBezTo>
                <a:cubicBezTo>
                  <a:pt x="12097" y="2117"/>
                  <a:pt x="12046" y="2148"/>
                  <a:pt x="11995" y="2178"/>
                </a:cubicBezTo>
                <a:cubicBezTo>
                  <a:pt x="11334" y="2616"/>
                  <a:pt x="10632" y="3094"/>
                  <a:pt x="9859" y="3633"/>
                </a:cubicBezTo>
                <a:cubicBezTo>
                  <a:pt x="8017" y="4895"/>
                  <a:pt x="6420" y="5994"/>
                  <a:pt x="5026" y="6970"/>
                </a:cubicBezTo>
                <a:lnTo>
                  <a:pt x="4385" y="7408"/>
                </a:lnTo>
                <a:cubicBezTo>
                  <a:pt x="3653" y="7916"/>
                  <a:pt x="2992" y="8395"/>
                  <a:pt x="2351" y="8832"/>
                </a:cubicBezTo>
                <a:cubicBezTo>
                  <a:pt x="1598" y="9371"/>
                  <a:pt x="906" y="9860"/>
                  <a:pt x="265" y="10318"/>
                </a:cubicBezTo>
                <a:cubicBezTo>
                  <a:pt x="245" y="10338"/>
                  <a:pt x="224" y="10348"/>
                  <a:pt x="204" y="10368"/>
                </a:cubicBezTo>
                <a:lnTo>
                  <a:pt x="204" y="27287"/>
                </a:lnTo>
                <a:lnTo>
                  <a:pt x="1" y="27379"/>
                </a:lnTo>
                <a:cubicBezTo>
                  <a:pt x="51" y="27389"/>
                  <a:pt x="102" y="27389"/>
                  <a:pt x="153" y="27389"/>
                </a:cubicBezTo>
                <a:lnTo>
                  <a:pt x="204" y="27389"/>
                </a:lnTo>
                <a:cubicBezTo>
                  <a:pt x="387" y="27399"/>
                  <a:pt x="560" y="27410"/>
                  <a:pt x="743" y="27420"/>
                </a:cubicBezTo>
                <a:cubicBezTo>
                  <a:pt x="1858" y="27469"/>
                  <a:pt x="2999" y="27496"/>
                  <a:pt x="4167" y="27496"/>
                </a:cubicBezTo>
                <a:cubicBezTo>
                  <a:pt x="4927" y="27496"/>
                  <a:pt x="5699" y="27484"/>
                  <a:pt x="6481" y="27460"/>
                </a:cubicBezTo>
                <a:cubicBezTo>
                  <a:pt x="8089" y="27410"/>
                  <a:pt x="9757" y="27308"/>
                  <a:pt x="11446" y="27135"/>
                </a:cubicBezTo>
                <a:cubicBezTo>
                  <a:pt x="11873" y="27094"/>
                  <a:pt x="12301" y="27043"/>
                  <a:pt x="12718" y="26992"/>
                </a:cubicBezTo>
                <a:cubicBezTo>
                  <a:pt x="14020" y="26840"/>
                  <a:pt x="15332" y="26646"/>
                  <a:pt x="16665" y="26412"/>
                </a:cubicBezTo>
                <a:lnTo>
                  <a:pt x="17103" y="26341"/>
                </a:lnTo>
                <a:cubicBezTo>
                  <a:pt x="17499" y="26270"/>
                  <a:pt x="17896" y="26199"/>
                  <a:pt x="18273" y="26117"/>
                </a:cubicBezTo>
                <a:cubicBezTo>
                  <a:pt x="18374" y="26097"/>
                  <a:pt x="18476" y="26077"/>
                  <a:pt x="18568" y="26056"/>
                </a:cubicBezTo>
                <a:cubicBezTo>
                  <a:pt x="18802" y="26016"/>
                  <a:pt x="19025" y="25965"/>
                  <a:pt x="19249" y="25924"/>
                </a:cubicBezTo>
                <a:cubicBezTo>
                  <a:pt x="20338" y="25690"/>
                  <a:pt x="21396" y="25446"/>
                  <a:pt x="22424" y="25171"/>
                </a:cubicBezTo>
                <a:cubicBezTo>
                  <a:pt x="23705" y="24846"/>
                  <a:pt x="24936" y="24490"/>
                  <a:pt x="26137" y="24113"/>
                </a:cubicBezTo>
                <a:cubicBezTo>
                  <a:pt x="26961" y="23849"/>
                  <a:pt x="27765" y="23574"/>
                  <a:pt x="28558" y="23299"/>
                </a:cubicBezTo>
                <a:cubicBezTo>
                  <a:pt x="29026" y="23126"/>
                  <a:pt x="29484" y="22964"/>
                  <a:pt x="29942" y="22791"/>
                </a:cubicBezTo>
                <a:cubicBezTo>
                  <a:pt x="32567" y="21794"/>
                  <a:pt x="35141" y="20654"/>
                  <a:pt x="37643" y="19372"/>
                </a:cubicBezTo>
                <a:lnTo>
                  <a:pt x="37654" y="19372"/>
                </a:lnTo>
                <a:cubicBezTo>
                  <a:pt x="39017" y="18660"/>
                  <a:pt x="40279" y="17958"/>
                  <a:pt x="41428" y="17287"/>
                </a:cubicBezTo>
                <a:lnTo>
                  <a:pt x="41448" y="17266"/>
                </a:lnTo>
                <a:cubicBezTo>
                  <a:pt x="42557" y="16615"/>
                  <a:pt x="43575" y="15984"/>
                  <a:pt x="44470" y="15394"/>
                </a:cubicBezTo>
                <a:lnTo>
                  <a:pt x="43565" y="14794"/>
                </a:lnTo>
                <a:cubicBezTo>
                  <a:pt x="42049" y="13787"/>
                  <a:pt x="40614" y="12830"/>
                  <a:pt x="39261" y="11925"/>
                </a:cubicBezTo>
                <a:cubicBezTo>
                  <a:pt x="37725" y="10897"/>
                  <a:pt x="36290" y="9931"/>
                  <a:pt x="34958" y="9025"/>
                </a:cubicBezTo>
                <a:cubicBezTo>
                  <a:pt x="33869" y="8283"/>
                  <a:pt x="32841" y="7591"/>
                  <a:pt x="31875" y="6919"/>
                </a:cubicBezTo>
                <a:cubicBezTo>
                  <a:pt x="30196" y="5780"/>
                  <a:pt x="28691" y="4752"/>
                  <a:pt x="27337" y="3806"/>
                </a:cubicBezTo>
                <a:cubicBezTo>
                  <a:pt x="24855" y="2097"/>
                  <a:pt x="22220" y="245"/>
                  <a:pt x="18914" y="22"/>
                </a:cubicBezTo>
                <a:lnTo>
                  <a:pt x="18903" y="22"/>
                </a:lnTo>
                <a:cubicBezTo>
                  <a:pt x="18658" y="9"/>
                  <a:pt x="18409" y="0"/>
                  <a:pt x="181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4"/>
          <p:cNvSpPr/>
          <p:nvPr/>
        </p:nvSpPr>
        <p:spPr>
          <a:xfrm>
            <a:off x="1030005" y="3665282"/>
            <a:ext cx="5361088" cy="1129891"/>
          </a:xfrm>
          <a:custGeom>
            <a:avLst/>
            <a:gdLst/>
            <a:ahLst/>
            <a:cxnLst/>
            <a:rect l="l" t="t" r="r" b="b"/>
            <a:pathLst>
              <a:path w="71329" h="25085" extrusionOk="0">
                <a:moveTo>
                  <a:pt x="29907" y="0"/>
                </a:moveTo>
                <a:cubicBezTo>
                  <a:pt x="29516" y="0"/>
                  <a:pt x="29120" y="1"/>
                  <a:pt x="28721" y="4"/>
                </a:cubicBezTo>
                <a:cubicBezTo>
                  <a:pt x="28080" y="14"/>
                  <a:pt x="24306" y="65"/>
                  <a:pt x="19209" y="574"/>
                </a:cubicBezTo>
                <a:lnTo>
                  <a:pt x="18435" y="645"/>
                </a:lnTo>
                <a:cubicBezTo>
                  <a:pt x="18222" y="675"/>
                  <a:pt x="18018" y="696"/>
                  <a:pt x="17805" y="716"/>
                </a:cubicBezTo>
                <a:cubicBezTo>
                  <a:pt x="17398" y="767"/>
                  <a:pt x="17001" y="808"/>
                  <a:pt x="16625" y="859"/>
                </a:cubicBezTo>
                <a:cubicBezTo>
                  <a:pt x="16350" y="889"/>
                  <a:pt x="16085" y="920"/>
                  <a:pt x="15831" y="960"/>
                </a:cubicBezTo>
                <a:cubicBezTo>
                  <a:pt x="15760" y="960"/>
                  <a:pt x="15689" y="971"/>
                  <a:pt x="15617" y="981"/>
                </a:cubicBezTo>
                <a:cubicBezTo>
                  <a:pt x="10795" y="1632"/>
                  <a:pt x="8526" y="2374"/>
                  <a:pt x="6695" y="3127"/>
                </a:cubicBezTo>
                <a:cubicBezTo>
                  <a:pt x="6471" y="3219"/>
                  <a:pt x="6257" y="3310"/>
                  <a:pt x="6054" y="3402"/>
                </a:cubicBezTo>
                <a:cubicBezTo>
                  <a:pt x="4162" y="4236"/>
                  <a:pt x="2341" y="5223"/>
                  <a:pt x="611" y="6352"/>
                </a:cubicBezTo>
                <a:cubicBezTo>
                  <a:pt x="1" y="9079"/>
                  <a:pt x="82" y="10982"/>
                  <a:pt x="255" y="12152"/>
                </a:cubicBezTo>
                <a:cubicBezTo>
                  <a:pt x="265" y="12223"/>
                  <a:pt x="275" y="12284"/>
                  <a:pt x="285" y="12345"/>
                </a:cubicBezTo>
                <a:cubicBezTo>
                  <a:pt x="713" y="15153"/>
                  <a:pt x="2086" y="17442"/>
                  <a:pt x="4172" y="19253"/>
                </a:cubicBezTo>
                <a:cubicBezTo>
                  <a:pt x="5240" y="20179"/>
                  <a:pt x="6420" y="20962"/>
                  <a:pt x="7682" y="21583"/>
                </a:cubicBezTo>
                <a:cubicBezTo>
                  <a:pt x="9971" y="22742"/>
                  <a:pt x="12697" y="23587"/>
                  <a:pt x="15699" y="24167"/>
                </a:cubicBezTo>
                <a:cubicBezTo>
                  <a:pt x="19020" y="24796"/>
                  <a:pt x="22701" y="25085"/>
                  <a:pt x="26558" y="25085"/>
                </a:cubicBezTo>
                <a:cubicBezTo>
                  <a:pt x="26753" y="25085"/>
                  <a:pt x="26948" y="25084"/>
                  <a:pt x="27144" y="25082"/>
                </a:cubicBezTo>
                <a:cubicBezTo>
                  <a:pt x="29800" y="25062"/>
                  <a:pt x="32526" y="24899"/>
                  <a:pt x="35263" y="24625"/>
                </a:cubicBezTo>
                <a:cubicBezTo>
                  <a:pt x="38234" y="24319"/>
                  <a:pt x="41215" y="23882"/>
                  <a:pt x="44134" y="23312"/>
                </a:cubicBezTo>
                <a:cubicBezTo>
                  <a:pt x="46118" y="22936"/>
                  <a:pt x="48072" y="22488"/>
                  <a:pt x="49974" y="22000"/>
                </a:cubicBezTo>
                <a:cubicBezTo>
                  <a:pt x="51114" y="21705"/>
                  <a:pt x="52233" y="21400"/>
                  <a:pt x="53332" y="21074"/>
                </a:cubicBezTo>
                <a:cubicBezTo>
                  <a:pt x="59080" y="19334"/>
                  <a:pt x="64655" y="17065"/>
                  <a:pt x="69976" y="14288"/>
                </a:cubicBezTo>
                <a:cubicBezTo>
                  <a:pt x="70434" y="11918"/>
                  <a:pt x="70881" y="9547"/>
                  <a:pt x="71329" y="7177"/>
                </a:cubicBezTo>
                <a:cubicBezTo>
                  <a:pt x="70993" y="7054"/>
                  <a:pt x="70668" y="6943"/>
                  <a:pt x="70352" y="6820"/>
                </a:cubicBezTo>
                <a:lnTo>
                  <a:pt x="69732" y="6597"/>
                </a:lnTo>
                <a:cubicBezTo>
                  <a:pt x="69406" y="6485"/>
                  <a:pt x="69081" y="6373"/>
                  <a:pt x="68765" y="6271"/>
                </a:cubicBezTo>
                <a:cubicBezTo>
                  <a:pt x="68409" y="6149"/>
                  <a:pt x="68053" y="6027"/>
                  <a:pt x="67697" y="5915"/>
                </a:cubicBezTo>
                <a:lnTo>
                  <a:pt x="67575" y="5874"/>
                </a:lnTo>
                <a:cubicBezTo>
                  <a:pt x="67178" y="5742"/>
                  <a:pt x="66802" y="5620"/>
                  <a:pt x="66415" y="5498"/>
                </a:cubicBezTo>
                <a:lnTo>
                  <a:pt x="66395" y="5498"/>
                </a:lnTo>
                <a:cubicBezTo>
                  <a:pt x="65459" y="5203"/>
                  <a:pt x="64543" y="4918"/>
                  <a:pt x="63627" y="4653"/>
                </a:cubicBezTo>
                <a:cubicBezTo>
                  <a:pt x="62875" y="4440"/>
                  <a:pt x="62122" y="4226"/>
                  <a:pt x="61389" y="4033"/>
                </a:cubicBezTo>
                <a:cubicBezTo>
                  <a:pt x="60341" y="3748"/>
                  <a:pt x="59314" y="3483"/>
                  <a:pt x="58296" y="3239"/>
                </a:cubicBezTo>
                <a:cubicBezTo>
                  <a:pt x="57269" y="2995"/>
                  <a:pt x="56262" y="2761"/>
                  <a:pt x="55275" y="2558"/>
                </a:cubicBezTo>
                <a:cubicBezTo>
                  <a:pt x="53443" y="2161"/>
                  <a:pt x="51694" y="1835"/>
                  <a:pt x="50015" y="1561"/>
                </a:cubicBezTo>
                <a:cubicBezTo>
                  <a:pt x="49018" y="1398"/>
                  <a:pt x="48051" y="1245"/>
                  <a:pt x="47115" y="1113"/>
                </a:cubicBezTo>
                <a:cubicBezTo>
                  <a:pt x="46841" y="1082"/>
                  <a:pt x="46424" y="1021"/>
                  <a:pt x="45884" y="950"/>
                </a:cubicBezTo>
                <a:cubicBezTo>
                  <a:pt x="44572" y="787"/>
                  <a:pt x="42537" y="553"/>
                  <a:pt x="39963" y="360"/>
                </a:cubicBezTo>
                <a:cubicBezTo>
                  <a:pt x="39821" y="350"/>
                  <a:pt x="39668" y="340"/>
                  <a:pt x="39505" y="330"/>
                </a:cubicBezTo>
                <a:cubicBezTo>
                  <a:pt x="39404" y="319"/>
                  <a:pt x="39302" y="309"/>
                  <a:pt x="39200" y="309"/>
                </a:cubicBezTo>
                <a:cubicBezTo>
                  <a:pt x="38661" y="269"/>
                  <a:pt x="38101" y="238"/>
                  <a:pt x="37521" y="207"/>
                </a:cubicBezTo>
                <a:cubicBezTo>
                  <a:pt x="36545" y="146"/>
                  <a:pt x="35517" y="106"/>
                  <a:pt x="34439" y="65"/>
                </a:cubicBezTo>
                <a:lnTo>
                  <a:pt x="34296" y="65"/>
                </a:lnTo>
                <a:cubicBezTo>
                  <a:pt x="34093" y="55"/>
                  <a:pt x="33889" y="45"/>
                  <a:pt x="33686" y="45"/>
                </a:cubicBezTo>
                <a:lnTo>
                  <a:pt x="33310" y="35"/>
                </a:lnTo>
                <a:cubicBezTo>
                  <a:pt x="32218" y="12"/>
                  <a:pt x="31081" y="0"/>
                  <a:pt x="299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4"/>
          <p:cNvSpPr/>
          <p:nvPr/>
        </p:nvSpPr>
        <p:spPr>
          <a:xfrm>
            <a:off x="608653" y="3665057"/>
            <a:ext cx="3239997" cy="997601"/>
          </a:xfrm>
          <a:custGeom>
            <a:avLst/>
            <a:gdLst/>
            <a:ahLst/>
            <a:cxnLst/>
            <a:rect l="l" t="t" r="r" b="b"/>
            <a:pathLst>
              <a:path w="43108" h="22148" extrusionOk="0">
                <a:moveTo>
                  <a:pt x="35638" y="1"/>
                </a:moveTo>
                <a:cubicBezTo>
                  <a:pt x="35203" y="1"/>
                  <a:pt x="34763" y="3"/>
                  <a:pt x="34317" y="9"/>
                </a:cubicBezTo>
                <a:lnTo>
                  <a:pt x="34246" y="29"/>
                </a:lnTo>
                <a:cubicBezTo>
                  <a:pt x="24021" y="3590"/>
                  <a:pt x="14437" y="7924"/>
                  <a:pt x="5871" y="12350"/>
                </a:cubicBezTo>
                <a:cubicBezTo>
                  <a:pt x="3857" y="13388"/>
                  <a:pt x="1903" y="14435"/>
                  <a:pt x="1" y="15483"/>
                </a:cubicBezTo>
                <a:cubicBezTo>
                  <a:pt x="1832" y="17854"/>
                  <a:pt x="3857" y="20082"/>
                  <a:pt x="6034" y="22147"/>
                </a:cubicBezTo>
                <a:cubicBezTo>
                  <a:pt x="7224" y="21201"/>
                  <a:pt x="8465" y="20235"/>
                  <a:pt x="9768" y="19258"/>
                </a:cubicBezTo>
                <a:cubicBezTo>
                  <a:pt x="15038" y="15270"/>
                  <a:pt x="20562" y="11627"/>
                  <a:pt x="26300" y="8331"/>
                </a:cubicBezTo>
                <a:cubicBezTo>
                  <a:pt x="31692" y="5218"/>
                  <a:pt x="37308" y="2502"/>
                  <a:pt x="43097" y="212"/>
                </a:cubicBezTo>
                <a:lnTo>
                  <a:pt x="43107" y="212"/>
                </a:lnTo>
                <a:cubicBezTo>
                  <a:pt x="42080" y="151"/>
                  <a:pt x="41052" y="101"/>
                  <a:pt x="40024" y="70"/>
                </a:cubicBezTo>
                <a:lnTo>
                  <a:pt x="39892" y="70"/>
                </a:lnTo>
                <a:cubicBezTo>
                  <a:pt x="39689" y="60"/>
                  <a:pt x="39485" y="50"/>
                  <a:pt x="39282" y="50"/>
                </a:cubicBezTo>
                <a:lnTo>
                  <a:pt x="38895" y="40"/>
                </a:lnTo>
                <a:cubicBezTo>
                  <a:pt x="37847" y="18"/>
                  <a:pt x="36761" y="1"/>
                  <a:pt x="35638" y="1"/>
                </a:cubicBezTo>
                <a:close/>
              </a:path>
            </a:pathLst>
          </a:custGeom>
          <a:solidFill>
            <a:srgbClr val="FBD9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4"/>
          <p:cNvSpPr/>
          <p:nvPr/>
        </p:nvSpPr>
        <p:spPr>
          <a:xfrm>
            <a:off x="1268565" y="3708523"/>
            <a:ext cx="3519066" cy="1280378"/>
          </a:xfrm>
          <a:custGeom>
            <a:avLst/>
            <a:gdLst/>
            <a:ahLst/>
            <a:cxnLst/>
            <a:rect l="l" t="t" r="r" b="b"/>
            <a:pathLst>
              <a:path w="46821" h="28426" extrusionOk="0">
                <a:moveTo>
                  <a:pt x="42690" y="0"/>
                </a:moveTo>
                <a:cubicBezTo>
                  <a:pt x="42680" y="0"/>
                  <a:pt x="42670" y="11"/>
                  <a:pt x="42649" y="11"/>
                </a:cubicBezTo>
                <a:cubicBezTo>
                  <a:pt x="28518" y="6033"/>
                  <a:pt x="15607" y="13379"/>
                  <a:pt x="4498" y="20623"/>
                </a:cubicBezTo>
                <a:cubicBezTo>
                  <a:pt x="2961" y="21630"/>
                  <a:pt x="1466" y="22627"/>
                  <a:pt x="1" y="23614"/>
                </a:cubicBezTo>
                <a:cubicBezTo>
                  <a:pt x="2117" y="25364"/>
                  <a:pt x="4335" y="26971"/>
                  <a:pt x="6665" y="28426"/>
                </a:cubicBezTo>
                <a:cubicBezTo>
                  <a:pt x="8486" y="26737"/>
                  <a:pt x="10439" y="24987"/>
                  <a:pt x="12515" y="23207"/>
                </a:cubicBezTo>
                <a:cubicBezTo>
                  <a:pt x="15852" y="20358"/>
                  <a:pt x="19514" y="17438"/>
                  <a:pt x="23482" y="14559"/>
                </a:cubicBezTo>
                <a:cubicBezTo>
                  <a:pt x="31977" y="8404"/>
                  <a:pt x="39872" y="3907"/>
                  <a:pt x="46790" y="621"/>
                </a:cubicBezTo>
                <a:cubicBezTo>
                  <a:pt x="46800" y="611"/>
                  <a:pt x="46810" y="611"/>
                  <a:pt x="46821" y="601"/>
                </a:cubicBezTo>
                <a:cubicBezTo>
                  <a:pt x="45824" y="438"/>
                  <a:pt x="44867" y="295"/>
                  <a:pt x="43931" y="163"/>
                </a:cubicBezTo>
                <a:cubicBezTo>
                  <a:pt x="43646" y="122"/>
                  <a:pt x="43229" y="61"/>
                  <a:pt x="42690" y="0"/>
                </a:cubicBezTo>
                <a:close/>
              </a:path>
            </a:pathLst>
          </a:custGeom>
          <a:solidFill>
            <a:srgbClr val="FBD9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4"/>
          <p:cNvSpPr/>
          <p:nvPr/>
        </p:nvSpPr>
        <p:spPr>
          <a:xfrm>
            <a:off x="2704664" y="3780455"/>
            <a:ext cx="2706211" cy="1213040"/>
          </a:xfrm>
          <a:custGeom>
            <a:avLst/>
            <a:gdLst/>
            <a:ahLst/>
            <a:cxnLst/>
            <a:rect l="l" t="t" r="r" b="b"/>
            <a:pathLst>
              <a:path w="36006" h="26931" extrusionOk="0">
                <a:moveTo>
                  <a:pt x="32973" y="1"/>
                </a:moveTo>
                <a:cubicBezTo>
                  <a:pt x="32973" y="11"/>
                  <a:pt x="32963" y="11"/>
                  <a:pt x="32953" y="21"/>
                </a:cubicBezTo>
                <a:cubicBezTo>
                  <a:pt x="30522" y="1771"/>
                  <a:pt x="28131" y="3531"/>
                  <a:pt x="25791" y="5311"/>
                </a:cubicBezTo>
                <a:cubicBezTo>
                  <a:pt x="25333" y="5657"/>
                  <a:pt x="24875" y="6013"/>
                  <a:pt x="24417" y="6359"/>
                </a:cubicBezTo>
                <a:lnTo>
                  <a:pt x="24377" y="6390"/>
                </a:lnTo>
                <a:cubicBezTo>
                  <a:pt x="23146" y="7336"/>
                  <a:pt x="21935" y="8282"/>
                  <a:pt x="20734" y="9228"/>
                </a:cubicBezTo>
                <a:cubicBezTo>
                  <a:pt x="17550" y="11741"/>
                  <a:pt x="14477" y="14254"/>
                  <a:pt x="11507" y="16767"/>
                </a:cubicBezTo>
                <a:cubicBezTo>
                  <a:pt x="9228" y="18700"/>
                  <a:pt x="7010" y="20623"/>
                  <a:pt x="4863" y="22536"/>
                </a:cubicBezTo>
                <a:cubicBezTo>
                  <a:pt x="3815" y="23461"/>
                  <a:pt x="2788" y="24377"/>
                  <a:pt x="1781" y="25303"/>
                </a:cubicBezTo>
                <a:cubicBezTo>
                  <a:pt x="1180" y="25842"/>
                  <a:pt x="590" y="26391"/>
                  <a:pt x="0" y="26931"/>
                </a:cubicBezTo>
                <a:lnTo>
                  <a:pt x="8628" y="26931"/>
                </a:lnTo>
                <a:lnTo>
                  <a:pt x="9034" y="26473"/>
                </a:lnTo>
                <a:cubicBezTo>
                  <a:pt x="10296" y="25018"/>
                  <a:pt x="11619" y="23553"/>
                  <a:pt x="12982" y="22078"/>
                </a:cubicBezTo>
                <a:cubicBezTo>
                  <a:pt x="13318" y="21712"/>
                  <a:pt x="13653" y="21355"/>
                  <a:pt x="13989" y="20989"/>
                </a:cubicBezTo>
                <a:cubicBezTo>
                  <a:pt x="14447" y="20511"/>
                  <a:pt x="14895" y="20033"/>
                  <a:pt x="15352" y="19565"/>
                </a:cubicBezTo>
                <a:cubicBezTo>
                  <a:pt x="17906" y="16889"/>
                  <a:pt x="20439" y="14366"/>
                  <a:pt x="22942" y="11996"/>
                </a:cubicBezTo>
                <a:cubicBezTo>
                  <a:pt x="25007" y="10063"/>
                  <a:pt x="27042" y="8221"/>
                  <a:pt x="29046" y="6471"/>
                </a:cubicBezTo>
                <a:cubicBezTo>
                  <a:pt x="29087" y="6441"/>
                  <a:pt x="29118" y="6410"/>
                  <a:pt x="29148" y="6390"/>
                </a:cubicBezTo>
                <a:cubicBezTo>
                  <a:pt x="29321" y="6237"/>
                  <a:pt x="29484" y="6095"/>
                  <a:pt x="29647" y="5952"/>
                </a:cubicBezTo>
                <a:lnTo>
                  <a:pt x="29667" y="5942"/>
                </a:lnTo>
                <a:cubicBezTo>
                  <a:pt x="31824" y="4080"/>
                  <a:pt x="33930" y="2341"/>
                  <a:pt x="35985" y="703"/>
                </a:cubicBezTo>
                <a:lnTo>
                  <a:pt x="36005" y="692"/>
                </a:lnTo>
                <a:cubicBezTo>
                  <a:pt x="34967" y="438"/>
                  <a:pt x="33960" y="214"/>
                  <a:pt x="32973" y="1"/>
                </a:cubicBezTo>
                <a:close/>
              </a:path>
            </a:pathLst>
          </a:custGeom>
          <a:solidFill>
            <a:srgbClr val="FBD9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4"/>
          <p:cNvSpPr/>
          <p:nvPr/>
        </p:nvSpPr>
        <p:spPr>
          <a:xfrm>
            <a:off x="3970900" y="3846892"/>
            <a:ext cx="1840668" cy="1146151"/>
          </a:xfrm>
          <a:custGeom>
            <a:avLst/>
            <a:gdLst/>
            <a:ahLst/>
            <a:cxnLst/>
            <a:rect l="l" t="t" r="r" b="b"/>
            <a:pathLst>
              <a:path w="24490" h="25446" extrusionOk="0">
                <a:moveTo>
                  <a:pt x="22251" y="1"/>
                </a:moveTo>
                <a:cubicBezTo>
                  <a:pt x="20939" y="1364"/>
                  <a:pt x="19657" y="2727"/>
                  <a:pt x="18395" y="4081"/>
                </a:cubicBezTo>
                <a:cubicBezTo>
                  <a:pt x="17836" y="4671"/>
                  <a:pt x="17296" y="5261"/>
                  <a:pt x="16757" y="5851"/>
                </a:cubicBezTo>
                <a:cubicBezTo>
                  <a:pt x="16666" y="5942"/>
                  <a:pt x="16584" y="6034"/>
                  <a:pt x="16503" y="6125"/>
                </a:cubicBezTo>
                <a:cubicBezTo>
                  <a:pt x="12850" y="10114"/>
                  <a:pt x="9391" y="14051"/>
                  <a:pt x="6126" y="17947"/>
                </a:cubicBezTo>
                <a:cubicBezTo>
                  <a:pt x="5759" y="18385"/>
                  <a:pt x="5383" y="18833"/>
                  <a:pt x="5017" y="19270"/>
                </a:cubicBezTo>
                <a:cubicBezTo>
                  <a:pt x="3287" y="21356"/>
                  <a:pt x="1619" y="23411"/>
                  <a:pt x="1" y="25446"/>
                </a:cubicBezTo>
                <a:lnTo>
                  <a:pt x="5861" y="25446"/>
                </a:lnTo>
                <a:cubicBezTo>
                  <a:pt x="7499" y="22861"/>
                  <a:pt x="9168" y="20369"/>
                  <a:pt x="10856" y="17958"/>
                </a:cubicBezTo>
                <a:cubicBezTo>
                  <a:pt x="11833" y="16564"/>
                  <a:pt x="12820" y="15190"/>
                  <a:pt x="13817" y="13858"/>
                </a:cubicBezTo>
                <a:cubicBezTo>
                  <a:pt x="15811" y="11161"/>
                  <a:pt x="17805" y="8598"/>
                  <a:pt x="19809" y="6166"/>
                </a:cubicBezTo>
                <a:cubicBezTo>
                  <a:pt x="20206" y="5668"/>
                  <a:pt x="20603" y="5179"/>
                  <a:pt x="21010" y="4701"/>
                </a:cubicBezTo>
                <a:cubicBezTo>
                  <a:pt x="21234" y="4426"/>
                  <a:pt x="21457" y="4162"/>
                  <a:pt x="21691" y="3887"/>
                </a:cubicBezTo>
                <a:cubicBezTo>
                  <a:pt x="22627" y="2768"/>
                  <a:pt x="23563" y="1690"/>
                  <a:pt x="24489" y="632"/>
                </a:cubicBezTo>
                <a:cubicBezTo>
                  <a:pt x="23726" y="408"/>
                  <a:pt x="22984" y="194"/>
                  <a:pt x="22251" y="1"/>
                </a:cubicBezTo>
                <a:close/>
              </a:path>
            </a:pathLst>
          </a:custGeom>
          <a:solidFill>
            <a:srgbClr val="FBD9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4"/>
          <p:cNvSpPr/>
          <p:nvPr/>
        </p:nvSpPr>
        <p:spPr>
          <a:xfrm>
            <a:off x="0" y="3655373"/>
            <a:ext cx="3860067" cy="1338123"/>
          </a:xfrm>
          <a:custGeom>
            <a:avLst/>
            <a:gdLst/>
            <a:ahLst/>
            <a:cxnLst/>
            <a:rect l="l" t="t" r="r" b="b"/>
            <a:pathLst>
              <a:path w="51358" h="29708" extrusionOk="0">
                <a:moveTo>
                  <a:pt x="194" y="0"/>
                </a:moveTo>
                <a:lnTo>
                  <a:pt x="194" y="21274"/>
                </a:lnTo>
                <a:lnTo>
                  <a:pt x="1" y="21365"/>
                </a:lnTo>
                <a:cubicBezTo>
                  <a:pt x="51" y="21375"/>
                  <a:pt x="102" y="21375"/>
                  <a:pt x="153" y="21375"/>
                </a:cubicBezTo>
                <a:lnTo>
                  <a:pt x="194" y="21375"/>
                </a:lnTo>
                <a:lnTo>
                  <a:pt x="194" y="24275"/>
                </a:lnTo>
                <a:cubicBezTo>
                  <a:pt x="133" y="24560"/>
                  <a:pt x="72" y="24845"/>
                  <a:pt x="21" y="25129"/>
                </a:cubicBezTo>
                <a:cubicBezTo>
                  <a:pt x="72" y="25150"/>
                  <a:pt x="133" y="25170"/>
                  <a:pt x="194" y="25191"/>
                </a:cubicBezTo>
                <a:cubicBezTo>
                  <a:pt x="2005" y="25842"/>
                  <a:pt x="3907" y="26442"/>
                  <a:pt x="5850" y="26971"/>
                </a:cubicBezTo>
                <a:lnTo>
                  <a:pt x="6349" y="27093"/>
                </a:lnTo>
                <a:cubicBezTo>
                  <a:pt x="6634" y="27174"/>
                  <a:pt x="6909" y="27246"/>
                  <a:pt x="7204" y="27317"/>
                </a:cubicBezTo>
                <a:cubicBezTo>
                  <a:pt x="7366" y="27358"/>
                  <a:pt x="7539" y="27408"/>
                  <a:pt x="7712" y="27449"/>
                </a:cubicBezTo>
                <a:cubicBezTo>
                  <a:pt x="7946" y="27500"/>
                  <a:pt x="8180" y="27561"/>
                  <a:pt x="8424" y="27622"/>
                </a:cubicBezTo>
                <a:lnTo>
                  <a:pt x="8730" y="27693"/>
                </a:lnTo>
                <a:cubicBezTo>
                  <a:pt x="8933" y="27744"/>
                  <a:pt x="9137" y="27785"/>
                  <a:pt x="9340" y="27836"/>
                </a:cubicBezTo>
                <a:cubicBezTo>
                  <a:pt x="9564" y="27887"/>
                  <a:pt x="9798" y="27937"/>
                  <a:pt x="10032" y="27988"/>
                </a:cubicBezTo>
                <a:cubicBezTo>
                  <a:pt x="10052" y="27998"/>
                  <a:pt x="10083" y="28009"/>
                  <a:pt x="10103" y="28009"/>
                </a:cubicBezTo>
                <a:cubicBezTo>
                  <a:pt x="10266" y="28039"/>
                  <a:pt x="10418" y="28080"/>
                  <a:pt x="10581" y="28110"/>
                </a:cubicBezTo>
                <a:cubicBezTo>
                  <a:pt x="10642" y="28131"/>
                  <a:pt x="10703" y="28141"/>
                  <a:pt x="10775" y="28151"/>
                </a:cubicBezTo>
                <a:cubicBezTo>
                  <a:pt x="10886" y="28182"/>
                  <a:pt x="11019" y="28202"/>
                  <a:pt x="11141" y="28232"/>
                </a:cubicBezTo>
                <a:cubicBezTo>
                  <a:pt x="11181" y="28243"/>
                  <a:pt x="11222" y="28253"/>
                  <a:pt x="11263" y="28253"/>
                </a:cubicBezTo>
                <a:cubicBezTo>
                  <a:pt x="11446" y="28294"/>
                  <a:pt x="11629" y="28334"/>
                  <a:pt x="11802" y="28365"/>
                </a:cubicBezTo>
                <a:lnTo>
                  <a:pt x="12351" y="28477"/>
                </a:lnTo>
                <a:cubicBezTo>
                  <a:pt x="13989" y="28792"/>
                  <a:pt x="15648" y="29077"/>
                  <a:pt x="17306" y="29311"/>
                </a:cubicBezTo>
                <a:cubicBezTo>
                  <a:pt x="18262" y="29443"/>
                  <a:pt x="19229" y="29575"/>
                  <a:pt x="20185" y="29677"/>
                </a:cubicBezTo>
                <a:lnTo>
                  <a:pt x="20419" y="29708"/>
                </a:lnTo>
                <a:lnTo>
                  <a:pt x="41489" y="29708"/>
                </a:lnTo>
                <a:cubicBezTo>
                  <a:pt x="42771" y="29555"/>
                  <a:pt x="43941" y="29402"/>
                  <a:pt x="45009" y="29240"/>
                </a:cubicBezTo>
                <a:cubicBezTo>
                  <a:pt x="46118" y="29067"/>
                  <a:pt x="47115" y="28904"/>
                  <a:pt x="47970" y="28751"/>
                </a:cubicBezTo>
                <a:cubicBezTo>
                  <a:pt x="48682" y="27408"/>
                  <a:pt x="49394" y="26065"/>
                  <a:pt x="50106" y="24723"/>
                </a:cubicBezTo>
                <a:lnTo>
                  <a:pt x="51358" y="22352"/>
                </a:lnTo>
                <a:cubicBezTo>
                  <a:pt x="51348" y="22352"/>
                  <a:pt x="51337" y="22342"/>
                  <a:pt x="51337" y="22322"/>
                </a:cubicBezTo>
                <a:cubicBezTo>
                  <a:pt x="50625" y="21782"/>
                  <a:pt x="49903" y="21243"/>
                  <a:pt x="49181" y="20724"/>
                </a:cubicBezTo>
                <a:lnTo>
                  <a:pt x="49089" y="20663"/>
                </a:lnTo>
                <a:cubicBezTo>
                  <a:pt x="48723" y="20399"/>
                  <a:pt x="48356" y="20134"/>
                  <a:pt x="47980" y="19870"/>
                </a:cubicBezTo>
                <a:cubicBezTo>
                  <a:pt x="47817" y="19758"/>
                  <a:pt x="47665" y="19646"/>
                  <a:pt x="47502" y="19534"/>
                </a:cubicBezTo>
                <a:cubicBezTo>
                  <a:pt x="47410" y="19463"/>
                  <a:pt x="47309" y="19402"/>
                  <a:pt x="47217" y="19330"/>
                </a:cubicBezTo>
                <a:lnTo>
                  <a:pt x="46566" y="18893"/>
                </a:lnTo>
                <a:cubicBezTo>
                  <a:pt x="46230" y="18659"/>
                  <a:pt x="45894" y="18425"/>
                  <a:pt x="45549" y="18201"/>
                </a:cubicBezTo>
                <a:cubicBezTo>
                  <a:pt x="45213" y="17977"/>
                  <a:pt x="44877" y="17753"/>
                  <a:pt x="44531" y="17530"/>
                </a:cubicBezTo>
                <a:cubicBezTo>
                  <a:pt x="44409" y="17448"/>
                  <a:pt x="44277" y="17367"/>
                  <a:pt x="44155" y="17285"/>
                </a:cubicBezTo>
                <a:cubicBezTo>
                  <a:pt x="43819" y="17072"/>
                  <a:pt x="43493" y="16858"/>
                  <a:pt x="43158" y="16645"/>
                </a:cubicBezTo>
                <a:cubicBezTo>
                  <a:pt x="42425" y="16177"/>
                  <a:pt x="41703" y="15719"/>
                  <a:pt x="40980" y="15291"/>
                </a:cubicBezTo>
                <a:cubicBezTo>
                  <a:pt x="40604" y="15057"/>
                  <a:pt x="40228" y="14834"/>
                  <a:pt x="39861" y="14620"/>
                </a:cubicBezTo>
                <a:cubicBezTo>
                  <a:pt x="39109" y="14172"/>
                  <a:pt x="38376" y="13755"/>
                  <a:pt x="37654" y="13348"/>
                </a:cubicBezTo>
                <a:cubicBezTo>
                  <a:pt x="37277" y="13135"/>
                  <a:pt x="36911" y="12931"/>
                  <a:pt x="36545" y="12728"/>
                </a:cubicBezTo>
                <a:lnTo>
                  <a:pt x="36423" y="12656"/>
                </a:lnTo>
                <a:cubicBezTo>
                  <a:pt x="36077" y="12473"/>
                  <a:pt x="35741" y="12290"/>
                  <a:pt x="35405" y="12107"/>
                </a:cubicBezTo>
                <a:cubicBezTo>
                  <a:pt x="34103" y="11415"/>
                  <a:pt x="32852" y="10774"/>
                  <a:pt x="31631" y="10174"/>
                </a:cubicBezTo>
                <a:cubicBezTo>
                  <a:pt x="31092" y="9909"/>
                  <a:pt x="30552" y="9655"/>
                  <a:pt x="30023" y="9401"/>
                </a:cubicBezTo>
                <a:cubicBezTo>
                  <a:pt x="29281" y="9055"/>
                  <a:pt x="27531" y="8241"/>
                  <a:pt x="25018" y="7213"/>
                </a:cubicBezTo>
                <a:cubicBezTo>
                  <a:pt x="24692" y="7081"/>
                  <a:pt x="24346" y="6949"/>
                  <a:pt x="24000" y="6806"/>
                </a:cubicBezTo>
                <a:lnTo>
                  <a:pt x="23695" y="6684"/>
                </a:lnTo>
                <a:lnTo>
                  <a:pt x="23390" y="6562"/>
                </a:lnTo>
                <a:cubicBezTo>
                  <a:pt x="23360" y="6542"/>
                  <a:pt x="23329" y="6532"/>
                  <a:pt x="23288" y="6522"/>
                </a:cubicBezTo>
                <a:cubicBezTo>
                  <a:pt x="23003" y="6410"/>
                  <a:pt x="22719" y="6298"/>
                  <a:pt x="22434" y="6186"/>
                </a:cubicBezTo>
                <a:cubicBezTo>
                  <a:pt x="22271" y="6125"/>
                  <a:pt x="22118" y="6064"/>
                  <a:pt x="21956" y="6003"/>
                </a:cubicBezTo>
                <a:cubicBezTo>
                  <a:pt x="20806" y="5575"/>
                  <a:pt x="19585" y="5128"/>
                  <a:pt x="18262" y="4670"/>
                </a:cubicBezTo>
                <a:cubicBezTo>
                  <a:pt x="18130" y="4619"/>
                  <a:pt x="17978" y="4568"/>
                  <a:pt x="17835" y="4528"/>
                </a:cubicBezTo>
                <a:cubicBezTo>
                  <a:pt x="17825" y="4517"/>
                  <a:pt x="17805" y="4517"/>
                  <a:pt x="17794" y="4507"/>
                </a:cubicBezTo>
                <a:cubicBezTo>
                  <a:pt x="17713" y="4477"/>
                  <a:pt x="17642" y="4456"/>
                  <a:pt x="17560" y="4426"/>
                </a:cubicBezTo>
                <a:cubicBezTo>
                  <a:pt x="17235" y="4314"/>
                  <a:pt x="16909" y="4202"/>
                  <a:pt x="16584" y="4100"/>
                </a:cubicBezTo>
                <a:cubicBezTo>
                  <a:pt x="15963" y="3897"/>
                  <a:pt x="15343" y="3693"/>
                  <a:pt x="14712" y="3490"/>
                </a:cubicBezTo>
                <a:cubicBezTo>
                  <a:pt x="14081" y="3296"/>
                  <a:pt x="13430" y="3093"/>
                  <a:pt x="12779" y="2900"/>
                </a:cubicBezTo>
                <a:cubicBezTo>
                  <a:pt x="12535" y="2828"/>
                  <a:pt x="11873" y="2635"/>
                  <a:pt x="10856" y="2360"/>
                </a:cubicBezTo>
                <a:cubicBezTo>
                  <a:pt x="10225" y="2188"/>
                  <a:pt x="9462" y="1984"/>
                  <a:pt x="8567" y="1770"/>
                </a:cubicBezTo>
                <a:cubicBezTo>
                  <a:pt x="7875" y="1597"/>
                  <a:pt x="7102" y="1414"/>
                  <a:pt x="6278" y="1221"/>
                </a:cubicBezTo>
                <a:cubicBezTo>
                  <a:pt x="5891" y="1129"/>
                  <a:pt x="5494" y="1048"/>
                  <a:pt x="5087" y="957"/>
                </a:cubicBezTo>
                <a:lnTo>
                  <a:pt x="5026" y="936"/>
                </a:lnTo>
                <a:cubicBezTo>
                  <a:pt x="4752" y="885"/>
                  <a:pt x="4487" y="824"/>
                  <a:pt x="4202" y="763"/>
                </a:cubicBezTo>
                <a:cubicBezTo>
                  <a:pt x="3897" y="702"/>
                  <a:pt x="3582" y="631"/>
                  <a:pt x="3256" y="570"/>
                </a:cubicBezTo>
                <a:lnTo>
                  <a:pt x="2747" y="468"/>
                </a:lnTo>
                <a:cubicBezTo>
                  <a:pt x="2605" y="438"/>
                  <a:pt x="2442" y="407"/>
                  <a:pt x="2310" y="387"/>
                </a:cubicBezTo>
                <a:cubicBezTo>
                  <a:pt x="2168" y="356"/>
                  <a:pt x="2025" y="326"/>
                  <a:pt x="1883" y="305"/>
                </a:cubicBezTo>
                <a:lnTo>
                  <a:pt x="1527" y="234"/>
                </a:lnTo>
                <a:cubicBezTo>
                  <a:pt x="1333" y="204"/>
                  <a:pt x="1140" y="163"/>
                  <a:pt x="957" y="132"/>
                </a:cubicBezTo>
                <a:lnTo>
                  <a:pt x="652" y="71"/>
                </a:lnTo>
                <a:lnTo>
                  <a:pt x="591" y="71"/>
                </a:lnTo>
                <a:lnTo>
                  <a:pt x="336" y="21"/>
                </a:lnTo>
                <a:lnTo>
                  <a:pt x="265" y="10"/>
                </a:lnTo>
                <a:lnTo>
                  <a:pt x="194" y="0"/>
                </a:lnTo>
                <a:close/>
              </a:path>
            </a:pathLst>
          </a:custGeom>
          <a:solidFill>
            <a:srgbClr val="FBD9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4"/>
          <p:cNvSpPr/>
          <p:nvPr/>
        </p:nvSpPr>
        <p:spPr>
          <a:xfrm>
            <a:off x="1104188" y="3812525"/>
            <a:ext cx="1805418" cy="1180969"/>
          </a:xfrm>
          <a:custGeom>
            <a:avLst/>
            <a:gdLst/>
            <a:ahLst/>
            <a:cxnLst/>
            <a:rect l="l" t="t" r="r" b="b"/>
            <a:pathLst>
              <a:path w="24021" h="26219" extrusionOk="0">
                <a:moveTo>
                  <a:pt x="0" y="1"/>
                </a:moveTo>
                <a:lnTo>
                  <a:pt x="21" y="21"/>
                </a:lnTo>
                <a:cubicBezTo>
                  <a:pt x="621" y="550"/>
                  <a:pt x="1211" y="1110"/>
                  <a:pt x="1801" y="1700"/>
                </a:cubicBezTo>
                <a:lnTo>
                  <a:pt x="1832" y="1730"/>
                </a:lnTo>
                <a:cubicBezTo>
                  <a:pt x="3175" y="3053"/>
                  <a:pt x="4446" y="4447"/>
                  <a:pt x="5637" y="5912"/>
                </a:cubicBezTo>
                <a:cubicBezTo>
                  <a:pt x="6858" y="7397"/>
                  <a:pt x="7997" y="8944"/>
                  <a:pt x="9045" y="10561"/>
                </a:cubicBezTo>
                <a:lnTo>
                  <a:pt x="9055" y="10582"/>
                </a:lnTo>
                <a:cubicBezTo>
                  <a:pt x="9228" y="10846"/>
                  <a:pt x="9401" y="11121"/>
                  <a:pt x="9574" y="11395"/>
                </a:cubicBezTo>
                <a:cubicBezTo>
                  <a:pt x="10001" y="12077"/>
                  <a:pt x="10418" y="12769"/>
                  <a:pt x="10825" y="13491"/>
                </a:cubicBezTo>
                <a:cubicBezTo>
                  <a:pt x="11029" y="13858"/>
                  <a:pt x="11232" y="14224"/>
                  <a:pt x="11426" y="14600"/>
                </a:cubicBezTo>
                <a:cubicBezTo>
                  <a:pt x="11436" y="14621"/>
                  <a:pt x="11446" y="14641"/>
                  <a:pt x="11456" y="14661"/>
                </a:cubicBezTo>
                <a:cubicBezTo>
                  <a:pt x="11538" y="14814"/>
                  <a:pt x="11619" y="14966"/>
                  <a:pt x="11700" y="15109"/>
                </a:cubicBezTo>
                <a:cubicBezTo>
                  <a:pt x="12158" y="15994"/>
                  <a:pt x="12585" y="16869"/>
                  <a:pt x="12972" y="17734"/>
                </a:cubicBezTo>
                <a:cubicBezTo>
                  <a:pt x="13440" y="18771"/>
                  <a:pt x="13857" y="19799"/>
                  <a:pt x="14244" y="20806"/>
                </a:cubicBezTo>
                <a:cubicBezTo>
                  <a:pt x="14284" y="20928"/>
                  <a:pt x="14335" y="21050"/>
                  <a:pt x="14376" y="21172"/>
                </a:cubicBezTo>
                <a:cubicBezTo>
                  <a:pt x="14478" y="21437"/>
                  <a:pt x="14569" y="21702"/>
                  <a:pt x="14661" y="21956"/>
                </a:cubicBezTo>
                <a:cubicBezTo>
                  <a:pt x="15180" y="23441"/>
                  <a:pt x="15607" y="24866"/>
                  <a:pt x="15953" y="26219"/>
                </a:cubicBezTo>
                <a:lnTo>
                  <a:pt x="24021" y="26219"/>
                </a:lnTo>
                <a:cubicBezTo>
                  <a:pt x="23970" y="26127"/>
                  <a:pt x="23919" y="26036"/>
                  <a:pt x="23848" y="25944"/>
                </a:cubicBezTo>
                <a:cubicBezTo>
                  <a:pt x="23593" y="25496"/>
                  <a:pt x="23329" y="25039"/>
                  <a:pt x="23054" y="24581"/>
                </a:cubicBezTo>
                <a:cubicBezTo>
                  <a:pt x="22495" y="23624"/>
                  <a:pt x="21905" y="22658"/>
                  <a:pt x="21274" y="21681"/>
                </a:cubicBezTo>
                <a:cubicBezTo>
                  <a:pt x="20714" y="20806"/>
                  <a:pt x="20124" y="19921"/>
                  <a:pt x="19514" y="19026"/>
                </a:cubicBezTo>
                <a:cubicBezTo>
                  <a:pt x="19198" y="18578"/>
                  <a:pt x="18883" y="18131"/>
                  <a:pt x="18557" y="17673"/>
                </a:cubicBezTo>
                <a:cubicBezTo>
                  <a:pt x="18008" y="16899"/>
                  <a:pt x="17428" y="16116"/>
                  <a:pt x="16838" y="15333"/>
                </a:cubicBezTo>
                <a:cubicBezTo>
                  <a:pt x="16319" y="14651"/>
                  <a:pt x="15790" y="13959"/>
                  <a:pt x="15231" y="13278"/>
                </a:cubicBezTo>
                <a:cubicBezTo>
                  <a:pt x="15180" y="13206"/>
                  <a:pt x="15109" y="13125"/>
                  <a:pt x="15047" y="13054"/>
                </a:cubicBezTo>
                <a:cubicBezTo>
                  <a:pt x="14783" y="12718"/>
                  <a:pt x="14518" y="12392"/>
                  <a:pt x="14234" y="12057"/>
                </a:cubicBezTo>
                <a:cubicBezTo>
                  <a:pt x="13654" y="11355"/>
                  <a:pt x="13043" y="10653"/>
                  <a:pt x="12423" y="9941"/>
                </a:cubicBezTo>
                <a:lnTo>
                  <a:pt x="12168" y="9666"/>
                </a:lnTo>
                <a:cubicBezTo>
                  <a:pt x="10764" y="8079"/>
                  <a:pt x="9259" y="6502"/>
                  <a:pt x="7661" y="4945"/>
                </a:cubicBezTo>
                <a:cubicBezTo>
                  <a:pt x="6359" y="3674"/>
                  <a:pt x="4996" y="2422"/>
                  <a:pt x="3561" y="1181"/>
                </a:cubicBezTo>
                <a:cubicBezTo>
                  <a:pt x="3419" y="1130"/>
                  <a:pt x="3276" y="1079"/>
                  <a:pt x="3144" y="1039"/>
                </a:cubicBezTo>
                <a:lnTo>
                  <a:pt x="3093" y="1018"/>
                </a:lnTo>
                <a:cubicBezTo>
                  <a:pt x="3012" y="988"/>
                  <a:pt x="2941" y="967"/>
                  <a:pt x="2859" y="937"/>
                </a:cubicBezTo>
                <a:cubicBezTo>
                  <a:pt x="2534" y="825"/>
                  <a:pt x="2208" y="723"/>
                  <a:pt x="1872" y="611"/>
                </a:cubicBezTo>
                <a:cubicBezTo>
                  <a:pt x="1262" y="408"/>
                  <a:pt x="641" y="204"/>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4"/>
          <p:cNvSpPr/>
          <p:nvPr/>
        </p:nvSpPr>
        <p:spPr>
          <a:xfrm>
            <a:off x="643076" y="3735097"/>
            <a:ext cx="1408574" cy="1258397"/>
          </a:xfrm>
          <a:custGeom>
            <a:avLst/>
            <a:gdLst/>
            <a:ahLst/>
            <a:cxnLst/>
            <a:rect l="l" t="t" r="r" b="b"/>
            <a:pathLst>
              <a:path w="18741" h="27938" extrusionOk="0">
                <a:moveTo>
                  <a:pt x="1" y="0"/>
                </a:moveTo>
                <a:lnTo>
                  <a:pt x="21" y="21"/>
                </a:lnTo>
                <a:cubicBezTo>
                  <a:pt x="1995" y="2473"/>
                  <a:pt x="3765" y="5087"/>
                  <a:pt x="5291" y="7844"/>
                </a:cubicBezTo>
                <a:cubicBezTo>
                  <a:pt x="5718" y="8607"/>
                  <a:pt x="6135" y="9401"/>
                  <a:pt x="6532" y="10225"/>
                </a:cubicBezTo>
                <a:cubicBezTo>
                  <a:pt x="7092" y="11354"/>
                  <a:pt x="7621" y="12535"/>
                  <a:pt x="8119" y="13776"/>
                </a:cubicBezTo>
                <a:lnTo>
                  <a:pt x="8150" y="13847"/>
                </a:lnTo>
                <a:cubicBezTo>
                  <a:pt x="8557" y="14844"/>
                  <a:pt x="8923" y="15872"/>
                  <a:pt x="9279" y="16930"/>
                </a:cubicBezTo>
                <a:cubicBezTo>
                  <a:pt x="9350" y="17143"/>
                  <a:pt x="9422" y="17357"/>
                  <a:pt x="9483" y="17581"/>
                </a:cubicBezTo>
                <a:cubicBezTo>
                  <a:pt x="9523" y="17693"/>
                  <a:pt x="9554" y="17805"/>
                  <a:pt x="9595" y="17937"/>
                </a:cubicBezTo>
                <a:cubicBezTo>
                  <a:pt x="9635" y="18069"/>
                  <a:pt x="9676" y="18201"/>
                  <a:pt x="9717" y="18323"/>
                </a:cubicBezTo>
                <a:cubicBezTo>
                  <a:pt x="9737" y="18415"/>
                  <a:pt x="9767" y="18496"/>
                  <a:pt x="9788" y="18578"/>
                </a:cubicBezTo>
                <a:cubicBezTo>
                  <a:pt x="10083" y="19585"/>
                  <a:pt x="10337" y="20572"/>
                  <a:pt x="10561" y="21528"/>
                </a:cubicBezTo>
                <a:cubicBezTo>
                  <a:pt x="10856" y="22830"/>
                  <a:pt x="11100" y="24092"/>
                  <a:pt x="11294" y="25303"/>
                </a:cubicBezTo>
                <a:cubicBezTo>
                  <a:pt x="11294" y="25313"/>
                  <a:pt x="11294" y="25323"/>
                  <a:pt x="11294" y="25333"/>
                </a:cubicBezTo>
                <a:cubicBezTo>
                  <a:pt x="11426" y="26218"/>
                  <a:pt x="11538" y="27083"/>
                  <a:pt x="11629" y="27907"/>
                </a:cubicBezTo>
                <a:lnTo>
                  <a:pt x="11863" y="27938"/>
                </a:lnTo>
                <a:lnTo>
                  <a:pt x="18741" y="27938"/>
                </a:lnTo>
                <a:cubicBezTo>
                  <a:pt x="18446" y="27175"/>
                  <a:pt x="18120" y="26401"/>
                  <a:pt x="17774" y="25618"/>
                </a:cubicBezTo>
                <a:cubicBezTo>
                  <a:pt x="17744" y="25537"/>
                  <a:pt x="17713" y="25455"/>
                  <a:pt x="17683" y="25374"/>
                </a:cubicBezTo>
                <a:cubicBezTo>
                  <a:pt x="17154" y="24133"/>
                  <a:pt x="16594" y="22881"/>
                  <a:pt x="15984" y="21610"/>
                </a:cubicBezTo>
                <a:cubicBezTo>
                  <a:pt x="15943" y="21508"/>
                  <a:pt x="15892" y="21406"/>
                  <a:pt x="15841" y="21315"/>
                </a:cubicBezTo>
                <a:cubicBezTo>
                  <a:pt x="15455" y="20501"/>
                  <a:pt x="15048" y="19687"/>
                  <a:pt x="14620" y="18863"/>
                </a:cubicBezTo>
                <a:cubicBezTo>
                  <a:pt x="14376" y="18374"/>
                  <a:pt x="14112" y="17876"/>
                  <a:pt x="13847" y="17387"/>
                </a:cubicBezTo>
                <a:cubicBezTo>
                  <a:pt x="13735" y="17184"/>
                  <a:pt x="13623" y="16970"/>
                  <a:pt x="13511" y="16767"/>
                </a:cubicBezTo>
                <a:cubicBezTo>
                  <a:pt x="13237" y="16258"/>
                  <a:pt x="12952" y="15749"/>
                  <a:pt x="12657" y="15241"/>
                </a:cubicBezTo>
                <a:cubicBezTo>
                  <a:pt x="12250" y="14529"/>
                  <a:pt x="11823" y="13806"/>
                  <a:pt x="11385" y="13094"/>
                </a:cubicBezTo>
                <a:lnTo>
                  <a:pt x="11365" y="13043"/>
                </a:lnTo>
                <a:cubicBezTo>
                  <a:pt x="10561" y="11721"/>
                  <a:pt x="9706" y="10398"/>
                  <a:pt x="8811" y="9075"/>
                </a:cubicBezTo>
                <a:cubicBezTo>
                  <a:pt x="7845" y="7651"/>
                  <a:pt x="6817" y="6237"/>
                  <a:pt x="5728" y="4823"/>
                </a:cubicBezTo>
                <a:cubicBezTo>
                  <a:pt x="4965" y="3816"/>
                  <a:pt x="4162" y="2798"/>
                  <a:pt x="3317" y="1801"/>
                </a:cubicBezTo>
                <a:cubicBezTo>
                  <a:pt x="2982" y="1404"/>
                  <a:pt x="2646" y="1008"/>
                  <a:pt x="2320" y="621"/>
                </a:cubicBezTo>
                <a:lnTo>
                  <a:pt x="2290" y="590"/>
                </a:lnTo>
                <a:cubicBezTo>
                  <a:pt x="1659" y="418"/>
                  <a:pt x="896" y="214"/>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4"/>
          <p:cNvSpPr/>
          <p:nvPr/>
        </p:nvSpPr>
        <p:spPr>
          <a:xfrm>
            <a:off x="315826" y="3690190"/>
            <a:ext cx="611802" cy="1247857"/>
          </a:xfrm>
          <a:custGeom>
            <a:avLst/>
            <a:gdLst/>
            <a:ahLst/>
            <a:cxnLst/>
            <a:rect l="l" t="t" r="r" b="b"/>
            <a:pathLst>
              <a:path w="8140" h="27704" extrusionOk="0">
                <a:moveTo>
                  <a:pt x="0" y="0"/>
                </a:moveTo>
                <a:lnTo>
                  <a:pt x="0" y="0"/>
                </a:lnTo>
                <a:cubicBezTo>
                  <a:pt x="1659" y="5688"/>
                  <a:pt x="2462" y="11599"/>
                  <a:pt x="2391" y="17520"/>
                </a:cubicBezTo>
                <a:cubicBezTo>
                  <a:pt x="2350" y="20429"/>
                  <a:pt x="2106" y="23329"/>
                  <a:pt x="1648" y="26198"/>
                </a:cubicBezTo>
                <a:cubicBezTo>
                  <a:pt x="3754" y="26768"/>
                  <a:pt x="5932" y="27276"/>
                  <a:pt x="8139" y="27704"/>
                </a:cubicBezTo>
                <a:cubicBezTo>
                  <a:pt x="7336" y="18395"/>
                  <a:pt x="5291" y="9238"/>
                  <a:pt x="2076" y="468"/>
                </a:cubicBezTo>
                <a:cubicBezTo>
                  <a:pt x="2076" y="458"/>
                  <a:pt x="2076" y="458"/>
                  <a:pt x="2076" y="458"/>
                </a:cubicBezTo>
                <a:cubicBezTo>
                  <a:pt x="1414" y="306"/>
                  <a:pt x="723" y="153"/>
                  <a:pt x="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4"/>
          <p:cNvSpPr/>
          <p:nvPr/>
        </p:nvSpPr>
        <p:spPr>
          <a:xfrm>
            <a:off x="0" y="3658571"/>
            <a:ext cx="177453" cy="1089758"/>
          </a:xfrm>
          <a:custGeom>
            <a:avLst/>
            <a:gdLst/>
            <a:ahLst/>
            <a:cxnLst/>
            <a:rect l="l" t="t" r="r" b="b"/>
            <a:pathLst>
              <a:path w="2361" h="24194" extrusionOk="0">
                <a:moveTo>
                  <a:pt x="591" y="0"/>
                </a:moveTo>
                <a:cubicBezTo>
                  <a:pt x="530" y="1354"/>
                  <a:pt x="428" y="2768"/>
                  <a:pt x="255" y="4223"/>
                </a:cubicBezTo>
                <a:lnTo>
                  <a:pt x="255" y="4284"/>
                </a:lnTo>
                <a:cubicBezTo>
                  <a:pt x="235" y="4446"/>
                  <a:pt x="214" y="4609"/>
                  <a:pt x="194" y="4782"/>
                </a:cubicBezTo>
                <a:lnTo>
                  <a:pt x="194" y="21203"/>
                </a:lnTo>
                <a:lnTo>
                  <a:pt x="1" y="21294"/>
                </a:lnTo>
                <a:cubicBezTo>
                  <a:pt x="51" y="21304"/>
                  <a:pt x="102" y="21304"/>
                  <a:pt x="153" y="21304"/>
                </a:cubicBezTo>
                <a:lnTo>
                  <a:pt x="194" y="21304"/>
                </a:lnTo>
                <a:lnTo>
                  <a:pt x="194" y="24194"/>
                </a:lnTo>
                <a:cubicBezTo>
                  <a:pt x="387" y="23258"/>
                  <a:pt x="570" y="22301"/>
                  <a:pt x="743" y="21335"/>
                </a:cubicBezTo>
                <a:cubicBezTo>
                  <a:pt x="764" y="21223"/>
                  <a:pt x="784" y="21111"/>
                  <a:pt x="804" y="20999"/>
                </a:cubicBezTo>
                <a:cubicBezTo>
                  <a:pt x="804" y="20979"/>
                  <a:pt x="814" y="20948"/>
                  <a:pt x="814" y="20918"/>
                </a:cubicBezTo>
                <a:cubicBezTo>
                  <a:pt x="1842" y="14936"/>
                  <a:pt x="2361" y="8882"/>
                  <a:pt x="2340" y="2808"/>
                </a:cubicBezTo>
                <a:cubicBezTo>
                  <a:pt x="2340" y="2788"/>
                  <a:pt x="2340" y="2768"/>
                  <a:pt x="2340" y="2737"/>
                </a:cubicBezTo>
                <a:cubicBezTo>
                  <a:pt x="2340" y="2086"/>
                  <a:pt x="2330" y="1435"/>
                  <a:pt x="2320" y="774"/>
                </a:cubicBezTo>
                <a:cubicBezTo>
                  <a:pt x="2310" y="621"/>
                  <a:pt x="2310" y="468"/>
                  <a:pt x="2310" y="316"/>
                </a:cubicBezTo>
                <a:cubicBezTo>
                  <a:pt x="2168" y="285"/>
                  <a:pt x="2025" y="255"/>
                  <a:pt x="1883" y="234"/>
                </a:cubicBezTo>
                <a:lnTo>
                  <a:pt x="1527" y="163"/>
                </a:lnTo>
                <a:cubicBezTo>
                  <a:pt x="1333" y="133"/>
                  <a:pt x="1140" y="92"/>
                  <a:pt x="957" y="61"/>
                </a:cubicBezTo>
                <a:lnTo>
                  <a:pt x="65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3" name="Google Shape;203;p14"/>
          <p:cNvGrpSpPr/>
          <p:nvPr/>
        </p:nvGrpSpPr>
        <p:grpSpPr>
          <a:xfrm>
            <a:off x="0" y="4437375"/>
            <a:ext cx="9144000" cy="706250"/>
            <a:chOff x="0" y="4437375"/>
            <a:chExt cx="9144000" cy="706250"/>
          </a:xfrm>
        </p:grpSpPr>
        <p:sp>
          <p:nvSpPr>
            <p:cNvPr id="204" name="Google Shape;204;p14"/>
            <p:cNvSpPr/>
            <p:nvPr/>
          </p:nvSpPr>
          <p:spPr>
            <a:xfrm>
              <a:off x="0" y="4437425"/>
              <a:ext cx="9144000" cy="706200"/>
            </a:xfrm>
            <a:prstGeom prst="rect">
              <a:avLst/>
            </a:prstGeom>
            <a:solidFill>
              <a:srgbClr val="BCD7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4"/>
            <p:cNvSpPr/>
            <p:nvPr/>
          </p:nvSpPr>
          <p:spPr>
            <a:xfrm>
              <a:off x="3379600" y="4437375"/>
              <a:ext cx="1540755" cy="706110"/>
            </a:xfrm>
            <a:custGeom>
              <a:avLst/>
              <a:gdLst/>
              <a:ahLst/>
              <a:cxnLst/>
              <a:rect l="l" t="t" r="r" b="b"/>
              <a:pathLst>
                <a:path w="12922" h="5922" extrusionOk="0">
                  <a:moveTo>
                    <a:pt x="4243" y="0"/>
                  </a:moveTo>
                  <a:cubicBezTo>
                    <a:pt x="4243" y="0"/>
                    <a:pt x="4121" y="3673"/>
                    <a:pt x="1" y="5922"/>
                  </a:cubicBezTo>
                  <a:lnTo>
                    <a:pt x="12921" y="5922"/>
                  </a:lnTo>
                  <a:cubicBezTo>
                    <a:pt x="12921" y="5922"/>
                    <a:pt x="8638" y="4223"/>
                    <a:pt x="86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6" name="Google Shape;206;p14"/>
          <p:cNvSpPr/>
          <p:nvPr/>
        </p:nvSpPr>
        <p:spPr>
          <a:xfrm>
            <a:off x="5173775" y="3183725"/>
            <a:ext cx="3970177" cy="1478947"/>
          </a:xfrm>
          <a:custGeom>
            <a:avLst/>
            <a:gdLst/>
            <a:ahLst/>
            <a:cxnLst/>
            <a:rect l="l" t="t" r="r" b="b"/>
            <a:pathLst>
              <a:path w="52823" h="27491" extrusionOk="0">
                <a:moveTo>
                  <a:pt x="37114" y="1"/>
                </a:moveTo>
                <a:cubicBezTo>
                  <a:pt x="36934" y="1"/>
                  <a:pt x="36753" y="6"/>
                  <a:pt x="36575" y="15"/>
                </a:cubicBezTo>
                <a:cubicBezTo>
                  <a:pt x="36524" y="25"/>
                  <a:pt x="36453" y="35"/>
                  <a:pt x="36392" y="35"/>
                </a:cubicBezTo>
                <a:cubicBezTo>
                  <a:pt x="34469" y="167"/>
                  <a:pt x="32943" y="869"/>
                  <a:pt x="31122" y="2019"/>
                </a:cubicBezTo>
                <a:lnTo>
                  <a:pt x="31112" y="2019"/>
                </a:lnTo>
                <a:cubicBezTo>
                  <a:pt x="30379" y="2487"/>
                  <a:pt x="29596" y="3016"/>
                  <a:pt x="28731" y="3627"/>
                </a:cubicBezTo>
                <a:cubicBezTo>
                  <a:pt x="26035" y="5478"/>
                  <a:pt x="23878" y="6974"/>
                  <a:pt x="22067" y="8235"/>
                </a:cubicBezTo>
                <a:cubicBezTo>
                  <a:pt x="20205" y="9538"/>
                  <a:pt x="18730" y="10596"/>
                  <a:pt x="17459" y="11542"/>
                </a:cubicBezTo>
                <a:lnTo>
                  <a:pt x="17428" y="11572"/>
                </a:lnTo>
                <a:cubicBezTo>
                  <a:pt x="16736" y="12081"/>
                  <a:pt x="16105" y="12569"/>
                  <a:pt x="15505" y="13047"/>
                </a:cubicBezTo>
                <a:cubicBezTo>
                  <a:pt x="14905" y="13536"/>
                  <a:pt x="14244" y="14044"/>
                  <a:pt x="13552" y="14594"/>
                </a:cubicBezTo>
                <a:cubicBezTo>
                  <a:pt x="12972" y="15031"/>
                  <a:pt x="12372" y="15489"/>
                  <a:pt x="11731" y="15967"/>
                </a:cubicBezTo>
                <a:cubicBezTo>
                  <a:pt x="10693" y="16730"/>
                  <a:pt x="9584" y="17544"/>
                  <a:pt x="8394" y="18379"/>
                </a:cubicBezTo>
                <a:cubicBezTo>
                  <a:pt x="5942" y="20088"/>
                  <a:pt x="3144" y="21919"/>
                  <a:pt x="0" y="23832"/>
                </a:cubicBezTo>
                <a:cubicBezTo>
                  <a:pt x="519" y="24005"/>
                  <a:pt x="1099" y="24178"/>
                  <a:pt x="1710" y="24361"/>
                </a:cubicBezTo>
                <a:cubicBezTo>
                  <a:pt x="3439" y="24880"/>
                  <a:pt x="5494" y="25429"/>
                  <a:pt x="7844" y="25917"/>
                </a:cubicBezTo>
                <a:cubicBezTo>
                  <a:pt x="8088" y="25968"/>
                  <a:pt x="8333" y="26019"/>
                  <a:pt x="8577" y="26070"/>
                </a:cubicBezTo>
                <a:cubicBezTo>
                  <a:pt x="12718" y="26884"/>
                  <a:pt x="16919" y="27352"/>
                  <a:pt x="21141" y="27464"/>
                </a:cubicBezTo>
                <a:cubicBezTo>
                  <a:pt x="21790" y="27481"/>
                  <a:pt x="22439" y="27490"/>
                  <a:pt x="23088" y="27490"/>
                </a:cubicBezTo>
                <a:cubicBezTo>
                  <a:pt x="26203" y="27490"/>
                  <a:pt x="29314" y="27288"/>
                  <a:pt x="32404" y="26884"/>
                </a:cubicBezTo>
                <a:lnTo>
                  <a:pt x="32424" y="26884"/>
                </a:lnTo>
                <a:cubicBezTo>
                  <a:pt x="33584" y="26741"/>
                  <a:pt x="34774" y="26558"/>
                  <a:pt x="35975" y="26334"/>
                </a:cubicBezTo>
                <a:cubicBezTo>
                  <a:pt x="41774" y="25287"/>
                  <a:pt x="47441" y="23547"/>
                  <a:pt x="52823" y="21136"/>
                </a:cubicBezTo>
                <a:lnTo>
                  <a:pt x="52823" y="8327"/>
                </a:lnTo>
                <a:cubicBezTo>
                  <a:pt x="51846" y="7666"/>
                  <a:pt x="50930" y="7035"/>
                  <a:pt x="50045" y="6455"/>
                </a:cubicBezTo>
                <a:cubicBezTo>
                  <a:pt x="48662" y="5498"/>
                  <a:pt x="47400" y="4634"/>
                  <a:pt x="46240" y="3830"/>
                </a:cubicBezTo>
                <a:lnTo>
                  <a:pt x="46210" y="3810"/>
                </a:lnTo>
                <a:cubicBezTo>
                  <a:pt x="43727" y="2090"/>
                  <a:pt x="41092" y="249"/>
                  <a:pt x="37786" y="25"/>
                </a:cubicBezTo>
                <a:lnTo>
                  <a:pt x="37776" y="25"/>
                </a:lnTo>
                <a:cubicBezTo>
                  <a:pt x="37557" y="8"/>
                  <a:pt x="37336" y="1"/>
                  <a:pt x="37114" y="1"/>
                </a:cubicBezTo>
                <a:close/>
              </a:path>
            </a:pathLst>
          </a:custGeom>
          <a:solidFill>
            <a:srgbClr val="AEC8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4"/>
          <p:cNvSpPr/>
          <p:nvPr/>
        </p:nvSpPr>
        <p:spPr>
          <a:xfrm>
            <a:off x="913897" y="4515693"/>
            <a:ext cx="314078" cy="324035"/>
          </a:xfrm>
          <a:custGeom>
            <a:avLst/>
            <a:gdLst/>
            <a:ahLst/>
            <a:cxnLst/>
            <a:rect l="l" t="t" r="r" b="b"/>
            <a:pathLst>
              <a:path w="5962" h="6151" extrusionOk="0">
                <a:moveTo>
                  <a:pt x="3072" y="1"/>
                </a:moveTo>
                <a:cubicBezTo>
                  <a:pt x="2450" y="1"/>
                  <a:pt x="1915" y="585"/>
                  <a:pt x="1760" y="1205"/>
                </a:cubicBezTo>
                <a:cubicBezTo>
                  <a:pt x="1607" y="1856"/>
                  <a:pt x="1770" y="2548"/>
                  <a:pt x="1923" y="3199"/>
                </a:cubicBezTo>
                <a:cubicBezTo>
                  <a:pt x="1745" y="2996"/>
                  <a:pt x="1483" y="2899"/>
                  <a:pt x="1216" y="2899"/>
                </a:cubicBezTo>
                <a:cubicBezTo>
                  <a:pt x="949" y="2899"/>
                  <a:pt x="677" y="2996"/>
                  <a:pt x="478" y="3179"/>
                </a:cubicBezTo>
                <a:cubicBezTo>
                  <a:pt x="92" y="3556"/>
                  <a:pt x="0" y="4176"/>
                  <a:pt x="193" y="4675"/>
                </a:cubicBezTo>
                <a:cubicBezTo>
                  <a:pt x="437" y="5295"/>
                  <a:pt x="956" y="5600"/>
                  <a:pt x="1312" y="5794"/>
                </a:cubicBezTo>
                <a:cubicBezTo>
                  <a:pt x="1772" y="6029"/>
                  <a:pt x="2288" y="6150"/>
                  <a:pt x="2816" y="6150"/>
                </a:cubicBezTo>
                <a:cubicBezTo>
                  <a:pt x="2837" y="6150"/>
                  <a:pt x="2858" y="6150"/>
                  <a:pt x="2879" y="6150"/>
                </a:cubicBezTo>
                <a:cubicBezTo>
                  <a:pt x="3276" y="6140"/>
                  <a:pt x="4415" y="6119"/>
                  <a:pt x="5117" y="5265"/>
                </a:cubicBezTo>
                <a:cubicBezTo>
                  <a:pt x="5199" y="5173"/>
                  <a:pt x="5962" y="4227"/>
                  <a:pt x="5524" y="3606"/>
                </a:cubicBezTo>
                <a:cubicBezTo>
                  <a:pt x="5349" y="3356"/>
                  <a:pt x="5004" y="3205"/>
                  <a:pt x="4600" y="3205"/>
                </a:cubicBezTo>
                <a:cubicBezTo>
                  <a:pt x="4349" y="3205"/>
                  <a:pt x="4075" y="3264"/>
                  <a:pt x="3805" y="3393"/>
                </a:cubicBezTo>
                <a:cubicBezTo>
                  <a:pt x="4100" y="2772"/>
                  <a:pt x="4385" y="2131"/>
                  <a:pt x="4354" y="1450"/>
                </a:cubicBezTo>
                <a:cubicBezTo>
                  <a:pt x="4314" y="768"/>
                  <a:pt x="3836" y="56"/>
                  <a:pt x="3164" y="5"/>
                </a:cubicBezTo>
                <a:cubicBezTo>
                  <a:pt x="3133" y="2"/>
                  <a:pt x="3103" y="1"/>
                  <a:pt x="3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4"/>
          <p:cNvSpPr/>
          <p:nvPr/>
        </p:nvSpPr>
        <p:spPr>
          <a:xfrm>
            <a:off x="423174" y="4326724"/>
            <a:ext cx="425022" cy="438930"/>
          </a:xfrm>
          <a:custGeom>
            <a:avLst/>
            <a:gdLst/>
            <a:ahLst/>
            <a:cxnLst/>
            <a:rect l="l" t="t" r="r" b="b"/>
            <a:pathLst>
              <a:path w="8068" h="8332" extrusionOk="0">
                <a:moveTo>
                  <a:pt x="4159" y="0"/>
                </a:moveTo>
                <a:cubicBezTo>
                  <a:pt x="3307" y="0"/>
                  <a:pt x="2585" y="789"/>
                  <a:pt x="2381" y="1633"/>
                </a:cubicBezTo>
                <a:cubicBezTo>
                  <a:pt x="2167" y="2519"/>
                  <a:pt x="2381" y="3444"/>
                  <a:pt x="2605" y="4340"/>
                </a:cubicBezTo>
                <a:cubicBezTo>
                  <a:pt x="2362" y="4066"/>
                  <a:pt x="2005" y="3936"/>
                  <a:pt x="1643" y="3936"/>
                </a:cubicBezTo>
                <a:cubicBezTo>
                  <a:pt x="1278" y="3936"/>
                  <a:pt x="907" y="4069"/>
                  <a:pt x="641" y="4319"/>
                </a:cubicBezTo>
                <a:cubicBezTo>
                  <a:pt x="112" y="4818"/>
                  <a:pt x="0" y="5662"/>
                  <a:pt x="254" y="6344"/>
                </a:cubicBezTo>
                <a:cubicBezTo>
                  <a:pt x="580" y="7178"/>
                  <a:pt x="1292" y="7595"/>
                  <a:pt x="1781" y="7850"/>
                </a:cubicBezTo>
                <a:cubicBezTo>
                  <a:pt x="2382" y="8160"/>
                  <a:pt x="3054" y="8331"/>
                  <a:pt x="3731" y="8331"/>
                </a:cubicBezTo>
                <a:cubicBezTo>
                  <a:pt x="3786" y="8331"/>
                  <a:pt x="3841" y="8330"/>
                  <a:pt x="3897" y="8328"/>
                </a:cubicBezTo>
                <a:cubicBezTo>
                  <a:pt x="4436" y="8318"/>
                  <a:pt x="5992" y="8297"/>
                  <a:pt x="6928" y="7148"/>
                </a:cubicBezTo>
                <a:cubicBezTo>
                  <a:pt x="7030" y="7015"/>
                  <a:pt x="8068" y="5733"/>
                  <a:pt x="7478" y="4899"/>
                </a:cubicBezTo>
                <a:cubicBezTo>
                  <a:pt x="7240" y="4554"/>
                  <a:pt x="6773" y="4349"/>
                  <a:pt x="6229" y="4349"/>
                </a:cubicBezTo>
                <a:cubicBezTo>
                  <a:pt x="5890" y="4349"/>
                  <a:pt x="5521" y="4428"/>
                  <a:pt x="5158" y="4604"/>
                </a:cubicBezTo>
                <a:cubicBezTo>
                  <a:pt x="5535" y="3770"/>
                  <a:pt x="5931" y="2885"/>
                  <a:pt x="5891" y="1969"/>
                </a:cubicBezTo>
                <a:cubicBezTo>
                  <a:pt x="5840" y="1043"/>
                  <a:pt x="5199" y="77"/>
                  <a:pt x="4283" y="6"/>
                </a:cubicBezTo>
                <a:cubicBezTo>
                  <a:pt x="4242" y="2"/>
                  <a:pt x="4200" y="0"/>
                  <a:pt x="4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4"/>
          <p:cNvSpPr/>
          <p:nvPr/>
        </p:nvSpPr>
        <p:spPr>
          <a:xfrm>
            <a:off x="7355198" y="2433824"/>
            <a:ext cx="1369680" cy="1413069"/>
          </a:xfrm>
          <a:custGeom>
            <a:avLst/>
            <a:gdLst/>
            <a:ahLst/>
            <a:cxnLst/>
            <a:rect l="l" t="t" r="r" b="b"/>
            <a:pathLst>
              <a:path w="5962" h="6151" extrusionOk="0">
                <a:moveTo>
                  <a:pt x="3072" y="1"/>
                </a:moveTo>
                <a:cubicBezTo>
                  <a:pt x="2450" y="1"/>
                  <a:pt x="1915" y="585"/>
                  <a:pt x="1760" y="1205"/>
                </a:cubicBezTo>
                <a:cubicBezTo>
                  <a:pt x="1607" y="1856"/>
                  <a:pt x="1770" y="2548"/>
                  <a:pt x="1923" y="3199"/>
                </a:cubicBezTo>
                <a:cubicBezTo>
                  <a:pt x="1745" y="2996"/>
                  <a:pt x="1483" y="2899"/>
                  <a:pt x="1216" y="2899"/>
                </a:cubicBezTo>
                <a:cubicBezTo>
                  <a:pt x="949" y="2899"/>
                  <a:pt x="677" y="2996"/>
                  <a:pt x="478" y="3179"/>
                </a:cubicBezTo>
                <a:cubicBezTo>
                  <a:pt x="92" y="3556"/>
                  <a:pt x="0" y="4176"/>
                  <a:pt x="193" y="4675"/>
                </a:cubicBezTo>
                <a:cubicBezTo>
                  <a:pt x="437" y="5295"/>
                  <a:pt x="956" y="5600"/>
                  <a:pt x="1312" y="5794"/>
                </a:cubicBezTo>
                <a:cubicBezTo>
                  <a:pt x="1772" y="6029"/>
                  <a:pt x="2288" y="6150"/>
                  <a:pt x="2816" y="6150"/>
                </a:cubicBezTo>
                <a:cubicBezTo>
                  <a:pt x="2837" y="6150"/>
                  <a:pt x="2858" y="6150"/>
                  <a:pt x="2879" y="6150"/>
                </a:cubicBezTo>
                <a:cubicBezTo>
                  <a:pt x="3276" y="6140"/>
                  <a:pt x="4415" y="6119"/>
                  <a:pt x="5117" y="5265"/>
                </a:cubicBezTo>
                <a:cubicBezTo>
                  <a:pt x="5199" y="5173"/>
                  <a:pt x="5962" y="4227"/>
                  <a:pt x="5524" y="3606"/>
                </a:cubicBezTo>
                <a:cubicBezTo>
                  <a:pt x="5349" y="3356"/>
                  <a:pt x="5004" y="3205"/>
                  <a:pt x="4600" y="3205"/>
                </a:cubicBezTo>
                <a:cubicBezTo>
                  <a:pt x="4349" y="3205"/>
                  <a:pt x="4075" y="3264"/>
                  <a:pt x="3805" y="3393"/>
                </a:cubicBezTo>
                <a:cubicBezTo>
                  <a:pt x="4100" y="2772"/>
                  <a:pt x="4385" y="2131"/>
                  <a:pt x="4354" y="1450"/>
                </a:cubicBezTo>
                <a:cubicBezTo>
                  <a:pt x="4314" y="768"/>
                  <a:pt x="3836" y="56"/>
                  <a:pt x="3164" y="5"/>
                </a:cubicBezTo>
                <a:cubicBezTo>
                  <a:pt x="3133" y="2"/>
                  <a:pt x="3103" y="1"/>
                  <a:pt x="3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4"/>
          <p:cNvSpPr txBox="1">
            <a:spLocks noGrp="1"/>
          </p:cNvSpPr>
          <p:nvPr>
            <p:ph type="title"/>
          </p:nvPr>
        </p:nvSpPr>
        <p:spPr>
          <a:xfrm>
            <a:off x="713225" y="2129475"/>
            <a:ext cx="4991100" cy="4341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4800"/>
              <a:buNone/>
              <a:defRPr sz="16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211" name="Google Shape;211;p14"/>
          <p:cNvSpPr txBox="1">
            <a:spLocks noGrp="1"/>
          </p:cNvSpPr>
          <p:nvPr>
            <p:ph type="subTitle" idx="1"/>
          </p:nvPr>
        </p:nvSpPr>
        <p:spPr>
          <a:xfrm>
            <a:off x="713225" y="1006225"/>
            <a:ext cx="4991100" cy="10563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2000"/>
            </a:lvl1pPr>
            <a:lvl2pPr lvl="1" rtl="0">
              <a:spcBef>
                <a:spcPts val="1600"/>
              </a:spcBef>
              <a:spcAft>
                <a:spcPts val="0"/>
              </a:spcAft>
              <a:buSzPts val="1600"/>
              <a:buNone/>
              <a:defRPr/>
            </a:lvl2pPr>
            <a:lvl3pPr lvl="2" rtl="0">
              <a:spcBef>
                <a:spcPts val="1600"/>
              </a:spcBef>
              <a:spcAft>
                <a:spcPts val="0"/>
              </a:spcAft>
              <a:buSzPts val="1600"/>
              <a:buNone/>
              <a:defRPr/>
            </a:lvl3pPr>
            <a:lvl4pPr lvl="3" rtl="0">
              <a:spcBef>
                <a:spcPts val="1600"/>
              </a:spcBef>
              <a:spcAft>
                <a:spcPts val="0"/>
              </a:spcAft>
              <a:buSzPts val="1600"/>
              <a:buNone/>
              <a:defRPr/>
            </a:lvl4pPr>
            <a:lvl5pPr lvl="4" rtl="0">
              <a:spcBef>
                <a:spcPts val="1600"/>
              </a:spcBef>
              <a:spcAft>
                <a:spcPts val="0"/>
              </a:spcAft>
              <a:buSzPts val="1600"/>
              <a:buNone/>
              <a:defRPr/>
            </a:lvl5pPr>
            <a:lvl6pPr lvl="5" rtl="0">
              <a:spcBef>
                <a:spcPts val="1600"/>
              </a:spcBef>
              <a:spcAft>
                <a:spcPts val="0"/>
              </a:spcAft>
              <a:buSzPts val="1600"/>
              <a:buNone/>
              <a:defRPr/>
            </a:lvl6pPr>
            <a:lvl7pPr lvl="6" rtl="0">
              <a:spcBef>
                <a:spcPts val="1600"/>
              </a:spcBef>
              <a:spcAft>
                <a:spcPts val="0"/>
              </a:spcAft>
              <a:buSzPts val="1600"/>
              <a:buNone/>
              <a:defRPr/>
            </a:lvl7pPr>
            <a:lvl8pPr lvl="7" rtl="0">
              <a:spcBef>
                <a:spcPts val="1600"/>
              </a:spcBef>
              <a:spcAft>
                <a:spcPts val="0"/>
              </a:spcAft>
              <a:buSzPts val="1600"/>
              <a:buNone/>
              <a:defRPr/>
            </a:lvl8pPr>
            <a:lvl9pPr lvl="8" rtl="0">
              <a:spcBef>
                <a:spcPts val="1600"/>
              </a:spcBef>
              <a:spcAft>
                <a:spcPts val="1600"/>
              </a:spcAft>
              <a:buSzPts val="1600"/>
              <a:buNone/>
              <a:defRPr/>
            </a:lvl9pPr>
          </a:lstStyle>
          <a:p>
            <a:endParaRPr/>
          </a:p>
        </p:txBody>
      </p:sp>
      <p:sp>
        <p:nvSpPr>
          <p:cNvPr id="212" name="Google Shape;212;p14"/>
          <p:cNvSpPr/>
          <p:nvPr/>
        </p:nvSpPr>
        <p:spPr>
          <a:xfrm>
            <a:off x="5908657" y="1904931"/>
            <a:ext cx="1817464" cy="224536"/>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4"/>
          <p:cNvSpPr/>
          <p:nvPr/>
        </p:nvSpPr>
        <p:spPr>
          <a:xfrm flipH="1">
            <a:off x="6794423" y="1538368"/>
            <a:ext cx="1160954" cy="143429"/>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2">
  <p:cSld name="CUSTOM_10">
    <p:spTree>
      <p:nvGrpSpPr>
        <p:cNvPr id="1" name="Shape 254"/>
        <p:cNvGrpSpPr/>
        <p:nvPr/>
      </p:nvGrpSpPr>
      <p:grpSpPr>
        <a:xfrm>
          <a:off x="0" y="0"/>
          <a:ext cx="0" cy="0"/>
          <a:chOff x="0" y="0"/>
          <a:chExt cx="0" cy="0"/>
        </a:xfrm>
      </p:grpSpPr>
      <p:sp>
        <p:nvSpPr>
          <p:cNvPr id="255" name="Google Shape;255;p17"/>
          <p:cNvSpPr txBox="1">
            <a:spLocks noGrp="1"/>
          </p:cNvSpPr>
          <p:nvPr>
            <p:ph type="title"/>
          </p:nvPr>
        </p:nvSpPr>
        <p:spPr>
          <a:xfrm>
            <a:off x="713225" y="539500"/>
            <a:ext cx="7717500" cy="6129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atin typeface="Raleway"/>
                <a:ea typeface="Raleway"/>
                <a:cs typeface="Raleway"/>
                <a:sym typeface="Raleway"/>
              </a:defRPr>
            </a:lvl2pPr>
            <a:lvl3pPr lvl="2">
              <a:spcBef>
                <a:spcPts val="0"/>
              </a:spcBef>
              <a:spcAft>
                <a:spcPts val="0"/>
              </a:spcAft>
              <a:buSzPts val="3600"/>
              <a:buNone/>
              <a:defRPr>
                <a:latin typeface="Raleway"/>
                <a:ea typeface="Raleway"/>
                <a:cs typeface="Raleway"/>
                <a:sym typeface="Raleway"/>
              </a:defRPr>
            </a:lvl3pPr>
            <a:lvl4pPr lvl="3">
              <a:spcBef>
                <a:spcPts val="0"/>
              </a:spcBef>
              <a:spcAft>
                <a:spcPts val="0"/>
              </a:spcAft>
              <a:buSzPts val="3600"/>
              <a:buNone/>
              <a:defRPr>
                <a:latin typeface="Raleway"/>
                <a:ea typeface="Raleway"/>
                <a:cs typeface="Raleway"/>
                <a:sym typeface="Raleway"/>
              </a:defRPr>
            </a:lvl4pPr>
            <a:lvl5pPr lvl="4">
              <a:spcBef>
                <a:spcPts val="0"/>
              </a:spcBef>
              <a:spcAft>
                <a:spcPts val="0"/>
              </a:spcAft>
              <a:buSzPts val="3600"/>
              <a:buNone/>
              <a:defRPr>
                <a:latin typeface="Raleway"/>
                <a:ea typeface="Raleway"/>
                <a:cs typeface="Raleway"/>
                <a:sym typeface="Raleway"/>
              </a:defRPr>
            </a:lvl5pPr>
            <a:lvl6pPr lvl="5">
              <a:spcBef>
                <a:spcPts val="0"/>
              </a:spcBef>
              <a:spcAft>
                <a:spcPts val="0"/>
              </a:spcAft>
              <a:buSzPts val="3600"/>
              <a:buNone/>
              <a:defRPr>
                <a:latin typeface="Raleway"/>
                <a:ea typeface="Raleway"/>
                <a:cs typeface="Raleway"/>
                <a:sym typeface="Raleway"/>
              </a:defRPr>
            </a:lvl6pPr>
            <a:lvl7pPr lvl="6">
              <a:spcBef>
                <a:spcPts val="0"/>
              </a:spcBef>
              <a:spcAft>
                <a:spcPts val="0"/>
              </a:spcAft>
              <a:buSzPts val="3600"/>
              <a:buNone/>
              <a:defRPr>
                <a:latin typeface="Raleway"/>
                <a:ea typeface="Raleway"/>
                <a:cs typeface="Raleway"/>
                <a:sym typeface="Raleway"/>
              </a:defRPr>
            </a:lvl7pPr>
            <a:lvl8pPr lvl="7">
              <a:spcBef>
                <a:spcPts val="0"/>
              </a:spcBef>
              <a:spcAft>
                <a:spcPts val="0"/>
              </a:spcAft>
              <a:buSzPts val="3600"/>
              <a:buNone/>
              <a:defRPr>
                <a:latin typeface="Raleway"/>
                <a:ea typeface="Raleway"/>
                <a:cs typeface="Raleway"/>
                <a:sym typeface="Raleway"/>
              </a:defRPr>
            </a:lvl8pPr>
            <a:lvl9pPr lvl="8">
              <a:spcBef>
                <a:spcPts val="0"/>
              </a:spcBef>
              <a:spcAft>
                <a:spcPts val="0"/>
              </a:spcAft>
              <a:buSzPts val="3600"/>
              <a:buNone/>
              <a:defRPr>
                <a:latin typeface="Raleway"/>
                <a:ea typeface="Raleway"/>
                <a:cs typeface="Raleway"/>
                <a:sym typeface="Raleway"/>
              </a:defRPr>
            </a:lvl9pPr>
          </a:lstStyle>
          <a:p>
            <a:endParaRPr/>
          </a:p>
        </p:txBody>
      </p:sp>
      <p:sp>
        <p:nvSpPr>
          <p:cNvPr id="256" name="Google Shape;256;p17"/>
          <p:cNvSpPr/>
          <p:nvPr/>
        </p:nvSpPr>
        <p:spPr>
          <a:xfrm>
            <a:off x="0" y="4174675"/>
            <a:ext cx="9144000" cy="965700"/>
          </a:xfrm>
          <a:prstGeom prst="rect">
            <a:avLst/>
          </a:pr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7" name="Google Shape;257;p17"/>
          <p:cNvGrpSpPr/>
          <p:nvPr/>
        </p:nvGrpSpPr>
        <p:grpSpPr>
          <a:xfrm flipH="1">
            <a:off x="1599056" y="3380885"/>
            <a:ext cx="1464937" cy="630750"/>
            <a:chOff x="318281" y="2110160"/>
            <a:chExt cx="1464937" cy="630750"/>
          </a:xfrm>
        </p:grpSpPr>
        <p:sp>
          <p:nvSpPr>
            <p:cNvPr id="258" name="Google Shape;258;p17"/>
            <p:cNvSpPr/>
            <p:nvPr/>
          </p:nvSpPr>
          <p:spPr>
            <a:xfrm>
              <a:off x="318281" y="2110160"/>
              <a:ext cx="875368" cy="266871"/>
            </a:xfrm>
            <a:custGeom>
              <a:avLst/>
              <a:gdLst/>
              <a:ahLst/>
              <a:cxnLst/>
              <a:rect l="l" t="t" r="r" b="b"/>
              <a:pathLst>
                <a:path w="7108" h="2167" extrusionOk="0">
                  <a:moveTo>
                    <a:pt x="0" y="0"/>
                  </a:moveTo>
                  <a:lnTo>
                    <a:pt x="0" y="2167"/>
                  </a:lnTo>
                  <a:lnTo>
                    <a:pt x="7108" y="2167"/>
                  </a:lnTo>
                  <a:lnTo>
                    <a:pt x="7108" y="0"/>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7"/>
            <p:cNvSpPr/>
            <p:nvPr/>
          </p:nvSpPr>
          <p:spPr>
            <a:xfrm>
              <a:off x="907850" y="2475024"/>
              <a:ext cx="875368" cy="265886"/>
            </a:xfrm>
            <a:custGeom>
              <a:avLst/>
              <a:gdLst/>
              <a:ahLst/>
              <a:cxnLst/>
              <a:rect l="l" t="t" r="r" b="b"/>
              <a:pathLst>
                <a:path w="7108" h="2159" extrusionOk="0">
                  <a:moveTo>
                    <a:pt x="1" y="1"/>
                  </a:moveTo>
                  <a:lnTo>
                    <a:pt x="1" y="2159"/>
                  </a:lnTo>
                  <a:lnTo>
                    <a:pt x="7108" y="2159"/>
                  </a:lnTo>
                  <a:lnTo>
                    <a:pt x="7108" y="1"/>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0" name="Google Shape;260;p17"/>
          <p:cNvGrpSpPr/>
          <p:nvPr/>
        </p:nvGrpSpPr>
        <p:grpSpPr>
          <a:xfrm>
            <a:off x="6132956" y="1456835"/>
            <a:ext cx="1464937" cy="630750"/>
            <a:chOff x="318281" y="2110160"/>
            <a:chExt cx="1464937" cy="630750"/>
          </a:xfrm>
        </p:grpSpPr>
        <p:sp>
          <p:nvSpPr>
            <p:cNvPr id="261" name="Google Shape;261;p17"/>
            <p:cNvSpPr/>
            <p:nvPr/>
          </p:nvSpPr>
          <p:spPr>
            <a:xfrm>
              <a:off x="318281" y="2110160"/>
              <a:ext cx="875368" cy="266871"/>
            </a:xfrm>
            <a:custGeom>
              <a:avLst/>
              <a:gdLst/>
              <a:ahLst/>
              <a:cxnLst/>
              <a:rect l="l" t="t" r="r" b="b"/>
              <a:pathLst>
                <a:path w="7108" h="2167" extrusionOk="0">
                  <a:moveTo>
                    <a:pt x="0" y="0"/>
                  </a:moveTo>
                  <a:lnTo>
                    <a:pt x="0" y="2167"/>
                  </a:lnTo>
                  <a:lnTo>
                    <a:pt x="7108" y="2167"/>
                  </a:lnTo>
                  <a:lnTo>
                    <a:pt x="7108" y="0"/>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7"/>
            <p:cNvSpPr/>
            <p:nvPr/>
          </p:nvSpPr>
          <p:spPr>
            <a:xfrm>
              <a:off x="907850" y="2475024"/>
              <a:ext cx="875368" cy="265886"/>
            </a:xfrm>
            <a:custGeom>
              <a:avLst/>
              <a:gdLst/>
              <a:ahLst/>
              <a:cxnLst/>
              <a:rect l="l" t="t" r="r" b="b"/>
              <a:pathLst>
                <a:path w="7108" h="2159" extrusionOk="0">
                  <a:moveTo>
                    <a:pt x="1" y="1"/>
                  </a:moveTo>
                  <a:lnTo>
                    <a:pt x="1" y="2159"/>
                  </a:lnTo>
                  <a:lnTo>
                    <a:pt x="7108" y="2159"/>
                  </a:lnTo>
                  <a:lnTo>
                    <a:pt x="7108" y="1"/>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3" name="Google Shape;263;p17"/>
          <p:cNvSpPr/>
          <p:nvPr/>
        </p:nvSpPr>
        <p:spPr>
          <a:xfrm>
            <a:off x="713231" y="818660"/>
            <a:ext cx="875368" cy="266871"/>
          </a:xfrm>
          <a:custGeom>
            <a:avLst/>
            <a:gdLst/>
            <a:ahLst/>
            <a:cxnLst/>
            <a:rect l="l" t="t" r="r" b="b"/>
            <a:pathLst>
              <a:path w="7108" h="2167" extrusionOk="0">
                <a:moveTo>
                  <a:pt x="0" y="0"/>
                </a:moveTo>
                <a:lnTo>
                  <a:pt x="0" y="2167"/>
                </a:lnTo>
                <a:lnTo>
                  <a:pt x="7108" y="2167"/>
                </a:lnTo>
                <a:lnTo>
                  <a:pt x="7108" y="0"/>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7"/>
          <p:cNvSpPr/>
          <p:nvPr/>
        </p:nvSpPr>
        <p:spPr>
          <a:xfrm>
            <a:off x="5656706" y="3301823"/>
            <a:ext cx="875368" cy="266871"/>
          </a:xfrm>
          <a:custGeom>
            <a:avLst/>
            <a:gdLst/>
            <a:ahLst/>
            <a:cxnLst/>
            <a:rect l="l" t="t" r="r" b="b"/>
            <a:pathLst>
              <a:path w="7108" h="2167" extrusionOk="0">
                <a:moveTo>
                  <a:pt x="0" y="0"/>
                </a:moveTo>
                <a:lnTo>
                  <a:pt x="0" y="2167"/>
                </a:lnTo>
                <a:lnTo>
                  <a:pt x="7108" y="2167"/>
                </a:lnTo>
                <a:lnTo>
                  <a:pt x="7108" y="0"/>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2">
  <p:cSld name="CUSTOM_4_1">
    <p:spTree>
      <p:nvGrpSpPr>
        <p:cNvPr id="1" name="Shape 411"/>
        <p:cNvGrpSpPr/>
        <p:nvPr/>
      </p:nvGrpSpPr>
      <p:grpSpPr>
        <a:xfrm>
          <a:off x="0" y="0"/>
          <a:ext cx="0" cy="0"/>
          <a:chOff x="0" y="0"/>
          <a:chExt cx="0" cy="0"/>
        </a:xfrm>
      </p:grpSpPr>
      <p:sp>
        <p:nvSpPr>
          <p:cNvPr id="412" name="Google Shape;412;p23"/>
          <p:cNvSpPr txBox="1">
            <a:spLocks noGrp="1"/>
          </p:cNvSpPr>
          <p:nvPr>
            <p:ph type="title"/>
          </p:nvPr>
        </p:nvSpPr>
        <p:spPr>
          <a:xfrm>
            <a:off x="785399" y="3120375"/>
            <a:ext cx="3390000" cy="6621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algn="l" rtl="0">
              <a:spcBef>
                <a:spcPts val="0"/>
              </a:spcBef>
              <a:spcAft>
                <a:spcPts val="0"/>
              </a:spcAft>
              <a:buSzPts val="3600"/>
              <a:buNone/>
              <a:defRPr/>
            </a:lvl2pPr>
            <a:lvl3pPr lvl="2" algn="l" rtl="0">
              <a:spcBef>
                <a:spcPts val="0"/>
              </a:spcBef>
              <a:spcAft>
                <a:spcPts val="0"/>
              </a:spcAft>
              <a:buSzPts val="3600"/>
              <a:buNone/>
              <a:defRPr/>
            </a:lvl3pPr>
            <a:lvl4pPr lvl="3" algn="l" rtl="0">
              <a:spcBef>
                <a:spcPts val="0"/>
              </a:spcBef>
              <a:spcAft>
                <a:spcPts val="0"/>
              </a:spcAft>
              <a:buSzPts val="3600"/>
              <a:buNone/>
              <a:defRPr/>
            </a:lvl4pPr>
            <a:lvl5pPr lvl="4" algn="l" rtl="0">
              <a:spcBef>
                <a:spcPts val="0"/>
              </a:spcBef>
              <a:spcAft>
                <a:spcPts val="0"/>
              </a:spcAft>
              <a:buSzPts val="3600"/>
              <a:buNone/>
              <a:defRPr/>
            </a:lvl5pPr>
            <a:lvl6pPr lvl="5" algn="l" rtl="0">
              <a:spcBef>
                <a:spcPts val="0"/>
              </a:spcBef>
              <a:spcAft>
                <a:spcPts val="0"/>
              </a:spcAft>
              <a:buSzPts val="3600"/>
              <a:buNone/>
              <a:defRPr/>
            </a:lvl6pPr>
            <a:lvl7pPr lvl="6" algn="l" rtl="0">
              <a:spcBef>
                <a:spcPts val="0"/>
              </a:spcBef>
              <a:spcAft>
                <a:spcPts val="0"/>
              </a:spcAft>
              <a:buSzPts val="3600"/>
              <a:buNone/>
              <a:defRPr/>
            </a:lvl7pPr>
            <a:lvl8pPr lvl="7" algn="l" rtl="0">
              <a:spcBef>
                <a:spcPts val="0"/>
              </a:spcBef>
              <a:spcAft>
                <a:spcPts val="0"/>
              </a:spcAft>
              <a:buSzPts val="3600"/>
              <a:buNone/>
              <a:defRPr/>
            </a:lvl8pPr>
            <a:lvl9pPr lvl="8" algn="l" rtl="0">
              <a:spcBef>
                <a:spcPts val="0"/>
              </a:spcBef>
              <a:spcAft>
                <a:spcPts val="0"/>
              </a:spcAft>
              <a:buSzPts val="3600"/>
              <a:buNone/>
              <a:defRPr/>
            </a:lvl9pPr>
          </a:lstStyle>
          <a:p>
            <a:endParaRPr/>
          </a:p>
        </p:txBody>
      </p:sp>
      <p:sp>
        <p:nvSpPr>
          <p:cNvPr id="413" name="Google Shape;413;p23"/>
          <p:cNvSpPr txBox="1">
            <a:spLocks noGrp="1"/>
          </p:cNvSpPr>
          <p:nvPr>
            <p:ph type="subTitle" idx="1"/>
          </p:nvPr>
        </p:nvSpPr>
        <p:spPr>
          <a:xfrm>
            <a:off x="785424" y="3782500"/>
            <a:ext cx="3390000" cy="662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Char char="●"/>
              <a:defRPr sz="1600"/>
            </a:lvl1pPr>
            <a:lvl2pPr lvl="1" rtl="0">
              <a:spcBef>
                <a:spcPts val="0"/>
              </a:spcBef>
              <a:spcAft>
                <a:spcPts val="0"/>
              </a:spcAft>
              <a:buSzPts val="1600"/>
              <a:buChar char="○"/>
              <a:defRPr sz="1600"/>
            </a:lvl2pPr>
            <a:lvl3pPr lvl="2" rtl="0">
              <a:spcBef>
                <a:spcPts val="1600"/>
              </a:spcBef>
              <a:spcAft>
                <a:spcPts val="0"/>
              </a:spcAft>
              <a:buSzPts val="1600"/>
              <a:buChar char="■"/>
              <a:defRPr sz="1600"/>
            </a:lvl3pPr>
            <a:lvl4pPr lvl="3" rtl="0">
              <a:spcBef>
                <a:spcPts val="1600"/>
              </a:spcBef>
              <a:spcAft>
                <a:spcPts val="0"/>
              </a:spcAft>
              <a:buSzPts val="1600"/>
              <a:buChar char="●"/>
              <a:defRPr sz="1600"/>
            </a:lvl4pPr>
            <a:lvl5pPr lvl="4" rtl="0">
              <a:spcBef>
                <a:spcPts val="1600"/>
              </a:spcBef>
              <a:spcAft>
                <a:spcPts val="0"/>
              </a:spcAft>
              <a:buSzPts val="1600"/>
              <a:buChar char="○"/>
              <a:defRPr sz="1600"/>
            </a:lvl5pPr>
            <a:lvl6pPr lvl="5" rtl="0">
              <a:spcBef>
                <a:spcPts val="1600"/>
              </a:spcBef>
              <a:spcAft>
                <a:spcPts val="0"/>
              </a:spcAft>
              <a:buSzPts val="1600"/>
              <a:buChar char="■"/>
              <a:defRPr sz="1600"/>
            </a:lvl6pPr>
            <a:lvl7pPr lvl="6" rtl="0">
              <a:spcBef>
                <a:spcPts val="1600"/>
              </a:spcBef>
              <a:spcAft>
                <a:spcPts val="0"/>
              </a:spcAft>
              <a:buSzPts val="1600"/>
              <a:buChar char="●"/>
              <a:defRPr sz="1600"/>
            </a:lvl7pPr>
            <a:lvl8pPr lvl="7" rtl="0">
              <a:spcBef>
                <a:spcPts val="1600"/>
              </a:spcBef>
              <a:spcAft>
                <a:spcPts val="0"/>
              </a:spcAft>
              <a:buSzPts val="1600"/>
              <a:buChar char="○"/>
              <a:defRPr sz="1600"/>
            </a:lvl8pPr>
            <a:lvl9pPr lvl="8" rtl="0">
              <a:spcBef>
                <a:spcPts val="1600"/>
              </a:spcBef>
              <a:spcAft>
                <a:spcPts val="1600"/>
              </a:spcAft>
              <a:buSzPts val="1600"/>
              <a:buChar char="■"/>
              <a:defRPr sz="1600"/>
            </a:lvl9pPr>
          </a:lstStyle>
          <a:p>
            <a:endParaRPr/>
          </a:p>
        </p:txBody>
      </p:sp>
      <p:sp>
        <p:nvSpPr>
          <p:cNvPr id="414" name="Google Shape;414;p23"/>
          <p:cNvSpPr txBox="1">
            <a:spLocks noGrp="1"/>
          </p:cNvSpPr>
          <p:nvPr>
            <p:ph type="subTitle" idx="2"/>
          </p:nvPr>
        </p:nvSpPr>
        <p:spPr>
          <a:xfrm>
            <a:off x="4968601" y="3782500"/>
            <a:ext cx="3390000" cy="662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Char char="●"/>
              <a:defRPr sz="1600"/>
            </a:lvl1pPr>
            <a:lvl2pPr lvl="1" rtl="0">
              <a:spcBef>
                <a:spcPts val="1600"/>
              </a:spcBef>
              <a:spcAft>
                <a:spcPts val="0"/>
              </a:spcAft>
              <a:buSzPts val="1600"/>
              <a:buChar char="○"/>
              <a:defRPr sz="1600"/>
            </a:lvl2pPr>
            <a:lvl3pPr lvl="2" rtl="0">
              <a:spcBef>
                <a:spcPts val="1600"/>
              </a:spcBef>
              <a:spcAft>
                <a:spcPts val="0"/>
              </a:spcAft>
              <a:buSzPts val="1600"/>
              <a:buChar char="■"/>
              <a:defRPr sz="1600"/>
            </a:lvl3pPr>
            <a:lvl4pPr lvl="3" rtl="0">
              <a:spcBef>
                <a:spcPts val="1600"/>
              </a:spcBef>
              <a:spcAft>
                <a:spcPts val="0"/>
              </a:spcAft>
              <a:buSzPts val="1600"/>
              <a:buChar char="●"/>
              <a:defRPr sz="1600"/>
            </a:lvl4pPr>
            <a:lvl5pPr lvl="4" rtl="0">
              <a:spcBef>
                <a:spcPts val="1600"/>
              </a:spcBef>
              <a:spcAft>
                <a:spcPts val="0"/>
              </a:spcAft>
              <a:buSzPts val="1600"/>
              <a:buChar char="○"/>
              <a:defRPr sz="1600"/>
            </a:lvl5pPr>
            <a:lvl6pPr lvl="5" rtl="0">
              <a:spcBef>
                <a:spcPts val="1600"/>
              </a:spcBef>
              <a:spcAft>
                <a:spcPts val="0"/>
              </a:spcAft>
              <a:buSzPts val="1600"/>
              <a:buChar char="■"/>
              <a:defRPr sz="1600"/>
            </a:lvl6pPr>
            <a:lvl7pPr lvl="6" rtl="0">
              <a:spcBef>
                <a:spcPts val="1600"/>
              </a:spcBef>
              <a:spcAft>
                <a:spcPts val="0"/>
              </a:spcAft>
              <a:buSzPts val="1600"/>
              <a:buChar char="●"/>
              <a:defRPr sz="1600"/>
            </a:lvl7pPr>
            <a:lvl8pPr lvl="7" rtl="0">
              <a:spcBef>
                <a:spcPts val="1600"/>
              </a:spcBef>
              <a:spcAft>
                <a:spcPts val="0"/>
              </a:spcAft>
              <a:buSzPts val="1600"/>
              <a:buChar char="○"/>
              <a:defRPr sz="1600"/>
            </a:lvl8pPr>
            <a:lvl9pPr lvl="8" rtl="0">
              <a:spcBef>
                <a:spcPts val="1600"/>
              </a:spcBef>
              <a:spcAft>
                <a:spcPts val="1600"/>
              </a:spcAft>
              <a:buSzPts val="1600"/>
              <a:buChar char="■"/>
              <a:defRPr sz="1600"/>
            </a:lvl9pPr>
          </a:lstStyle>
          <a:p>
            <a:endParaRPr/>
          </a:p>
        </p:txBody>
      </p:sp>
      <p:sp>
        <p:nvSpPr>
          <p:cNvPr id="415" name="Google Shape;415;p23"/>
          <p:cNvSpPr txBox="1">
            <a:spLocks noGrp="1"/>
          </p:cNvSpPr>
          <p:nvPr>
            <p:ph type="subTitle" idx="3"/>
          </p:nvPr>
        </p:nvSpPr>
        <p:spPr>
          <a:xfrm>
            <a:off x="4968599" y="3120375"/>
            <a:ext cx="3390000" cy="662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b="1">
                <a:latin typeface="Livvic"/>
                <a:ea typeface="Livvic"/>
                <a:cs typeface="Livvic"/>
                <a:sym typeface="Livvic"/>
              </a:defRPr>
            </a:lvl1pPr>
            <a:lvl2pPr lvl="1" rtl="0">
              <a:spcBef>
                <a:spcPts val="1600"/>
              </a:spcBef>
              <a:spcAft>
                <a:spcPts val="0"/>
              </a:spcAft>
              <a:buSzPts val="3600"/>
              <a:buNone/>
              <a:defRPr sz="3600"/>
            </a:lvl2pPr>
            <a:lvl3pPr lvl="2" rtl="0">
              <a:spcBef>
                <a:spcPts val="1600"/>
              </a:spcBef>
              <a:spcAft>
                <a:spcPts val="0"/>
              </a:spcAft>
              <a:buSzPts val="3600"/>
              <a:buNone/>
              <a:defRPr sz="3600"/>
            </a:lvl3pPr>
            <a:lvl4pPr lvl="3" rtl="0">
              <a:spcBef>
                <a:spcPts val="1600"/>
              </a:spcBef>
              <a:spcAft>
                <a:spcPts val="0"/>
              </a:spcAft>
              <a:buSzPts val="3600"/>
              <a:buNone/>
              <a:defRPr sz="3600"/>
            </a:lvl4pPr>
            <a:lvl5pPr lvl="4" rtl="0">
              <a:spcBef>
                <a:spcPts val="1600"/>
              </a:spcBef>
              <a:spcAft>
                <a:spcPts val="0"/>
              </a:spcAft>
              <a:buSzPts val="3600"/>
              <a:buNone/>
              <a:defRPr sz="3600"/>
            </a:lvl5pPr>
            <a:lvl6pPr lvl="5" rtl="0">
              <a:spcBef>
                <a:spcPts val="1600"/>
              </a:spcBef>
              <a:spcAft>
                <a:spcPts val="0"/>
              </a:spcAft>
              <a:buSzPts val="3600"/>
              <a:buNone/>
              <a:defRPr sz="3600"/>
            </a:lvl6pPr>
            <a:lvl7pPr lvl="6" rtl="0">
              <a:spcBef>
                <a:spcPts val="1600"/>
              </a:spcBef>
              <a:spcAft>
                <a:spcPts val="0"/>
              </a:spcAft>
              <a:buSzPts val="3600"/>
              <a:buNone/>
              <a:defRPr sz="3600"/>
            </a:lvl7pPr>
            <a:lvl8pPr lvl="7" rtl="0">
              <a:spcBef>
                <a:spcPts val="1600"/>
              </a:spcBef>
              <a:spcAft>
                <a:spcPts val="0"/>
              </a:spcAft>
              <a:buSzPts val="3600"/>
              <a:buNone/>
              <a:defRPr sz="3600"/>
            </a:lvl8pPr>
            <a:lvl9pPr lvl="8" rtl="0">
              <a:spcBef>
                <a:spcPts val="1600"/>
              </a:spcBef>
              <a:spcAft>
                <a:spcPts val="1600"/>
              </a:spcAft>
              <a:buSzPts val="3600"/>
              <a:buNone/>
              <a:defRPr sz="3600"/>
            </a:lvl9pPr>
          </a:lstStyle>
          <a:p>
            <a:endParaRPr/>
          </a:p>
        </p:txBody>
      </p:sp>
      <p:sp>
        <p:nvSpPr>
          <p:cNvPr id="416" name="Google Shape;416;p23"/>
          <p:cNvSpPr/>
          <p:nvPr/>
        </p:nvSpPr>
        <p:spPr>
          <a:xfrm flipH="1">
            <a:off x="125" y="4688675"/>
            <a:ext cx="9144000" cy="451500"/>
          </a:xfrm>
          <a:prstGeom prst="rect">
            <a:avLst/>
          </a:pr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7" name="Google Shape;417;p23"/>
          <p:cNvGrpSpPr/>
          <p:nvPr/>
        </p:nvGrpSpPr>
        <p:grpSpPr>
          <a:xfrm>
            <a:off x="3995213" y="-1"/>
            <a:ext cx="1153573" cy="698127"/>
            <a:chOff x="3995213" y="-1"/>
            <a:chExt cx="1153573" cy="698127"/>
          </a:xfrm>
        </p:grpSpPr>
        <p:sp>
          <p:nvSpPr>
            <p:cNvPr id="418" name="Google Shape;418;p23"/>
            <p:cNvSpPr/>
            <p:nvPr/>
          </p:nvSpPr>
          <p:spPr>
            <a:xfrm>
              <a:off x="4538800" y="-1"/>
              <a:ext cx="64125" cy="502003"/>
            </a:xfrm>
            <a:custGeom>
              <a:avLst/>
              <a:gdLst/>
              <a:ahLst/>
              <a:cxnLst/>
              <a:rect l="l" t="t" r="r" b="b"/>
              <a:pathLst>
                <a:path w="306" h="3714" extrusionOk="0">
                  <a:moveTo>
                    <a:pt x="0" y="0"/>
                  </a:moveTo>
                  <a:lnTo>
                    <a:pt x="0" y="3713"/>
                  </a:lnTo>
                  <a:lnTo>
                    <a:pt x="306" y="3713"/>
                  </a:lnTo>
                  <a:lnTo>
                    <a:pt x="306" y="0"/>
                  </a:lnTo>
                  <a:close/>
                </a:path>
              </a:pathLst>
            </a:cu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3"/>
            <p:cNvSpPr/>
            <p:nvPr/>
          </p:nvSpPr>
          <p:spPr>
            <a:xfrm>
              <a:off x="3995213" y="171349"/>
              <a:ext cx="1153573" cy="526777"/>
            </a:xfrm>
            <a:custGeom>
              <a:avLst/>
              <a:gdLst/>
              <a:ahLst/>
              <a:cxnLst/>
              <a:rect l="l" t="t" r="r" b="b"/>
              <a:pathLst>
                <a:path w="5505" h="2514" extrusionOk="0">
                  <a:moveTo>
                    <a:pt x="2747" y="1"/>
                  </a:moveTo>
                  <a:lnTo>
                    <a:pt x="0" y="2513"/>
                  </a:lnTo>
                  <a:lnTo>
                    <a:pt x="5504" y="2513"/>
                  </a:lnTo>
                  <a:lnTo>
                    <a:pt x="2747" y="1"/>
                  </a:lnTo>
                  <a:close/>
                </a:path>
              </a:pathLst>
            </a:cu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2CC"/>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6129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SzPts val="3600"/>
              <a:buFont typeface="Livvic"/>
              <a:buNone/>
              <a:defRPr sz="3600" b="1">
                <a:latin typeface="Livvic"/>
                <a:ea typeface="Livvic"/>
                <a:cs typeface="Livvic"/>
                <a:sym typeface="Livvic"/>
              </a:defRPr>
            </a:lvl1pPr>
            <a:lvl2pPr lvl="1" algn="ctr">
              <a:spcBef>
                <a:spcPts val="0"/>
              </a:spcBef>
              <a:spcAft>
                <a:spcPts val="0"/>
              </a:spcAft>
              <a:buSzPts val="3600"/>
              <a:buFont typeface="Livvic"/>
              <a:buNone/>
              <a:defRPr sz="3600" b="1">
                <a:latin typeface="Livvic"/>
                <a:ea typeface="Livvic"/>
                <a:cs typeface="Livvic"/>
                <a:sym typeface="Livvic"/>
              </a:defRPr>
            </a:lvl2pPr>
            <a:lvl3pPr lvl="2" algn="ctr">
              <a:spcBef>
                <a:spcPts val="0"/>
              </a:spcBef>
              <a:spcAft>
                <a:spcPts val="0"/>
              </a:spcAft>
              <a:buSzPts val="3600"/>
              <a:buFont typeface="Livvic"/>
              <a:buNone/>
              <a:defRPr sz="3600" b="1">
                <a:latin typeface="Livvic"/>
                <a:ea typeface="Livvic"/>
                <a:cs typeface="Livvic"/>
                <a:sym typeface="Livvic"/>
              </a:defRPr>
            </a:lvl3pPr>
            <a:lvl4pPr lvl="3" algn="ctr">
              <a:spcBef>
                <a:spcPts val="0"/>
              </a:spcBef>
              <a:spcAft>
                <a:spcPts val="0"/>
              </a:spcAft>
              <a:buSzPts val="3600"/>
              <a:buFont typeface="Livvic"/>
              <a:buNone/>
              <a:defRPr sz="3600" b="1">
                <a:latin typeface="Livvic"/>
                <a:ea typeface="Livvic"/>
                <a:cs typeface="Livvic"/>
                <a:sym typeface="Livvic"/>
              </a:defRPr>
            </a:lvl4pPr>
            <a:lvl5pPr lvl="4" algn="ctr">
              <a:spcBef>
                <a:spcPts val="0"/>
              </a:spcBef>
              <a:spcAft>
                <a:spcPts val="0"/>
              </a:spcAft>
              <a:buSzPts val="3600"/>
              <a:buFont typeface="Livvic"/>
              <a:buNone/>
              <a:defRPr sz="3600" b="1">
                <a:latin typeface="Livvic"/>
                <a:ea typeface="Livvic"/>
                <a:cs typeface="Livvic"/>
                <a:sym typeface="Livvic"/>
              </a:defRPr>
            </a:lvl5pPr>
            <a:lvl6pPr lvl="5" algn="ctr">
              <a:spcBef>
                <a:spcPts val="0"/>
              </a:spcBef>
              <a:spcAft>
                <a:spcPts val="0"/>
              </a:spcAft>
              <a:buSzPts val="3600"/>
              <a:buFont typeface="Livvic"/>
              <a:buNone/>
              <a:defRPr sz="3600" b="1">
                <a:latin typeface="Livvic"/>
                <a:ea typeface="Livvic"/>
                <a:cs typeface="Livvic"/>
                <a:sym typeface="Livvic"/>
              </a:defRPr>
            </a:lvl6pPr>
            <a:lvl7pPr lvl="6" algn="ctr">
              <a:spcBef>
                <a:spcPts val="0"/>
              </a:spcBef>
              <a:spcAft>
                <a:spcPts val="0"/>
              </a:spcAft>
              <a:buSzPts val="3600"/>
              <a:buFont typeface="Livvic"/>
              <a:buNone/>
              <a:defRPr sz="3600" b="1">
                <a:latin typeface="Livvic"/>
                <a:ea typeface="Livvic"/>
                <a:cs typeface="Livvic"/>
                <a:sym typeface="Livvic"/>
              </a:defRPr>
            </a:lvl7pPr>
            <a:lvl8pPr lvl="7" algn="ctr">
              <a:spcBef>
                <a:spcPts val="0"/>
              </a:spcBef>
              <a:spcAft>
                <a:spcPts val="0"/>
              </a:spcAft>
              <a:buSzPts val="3600"/>
              <a:buFont typeface="Livvic"/>
              <a:buNone/>
              <a:defRPr sz="3600" b="1">
                <a:latin typeface="Livvic"/>
                <a:ea typeface="Livvic"/>
                <a:cs typeface="Livvic"/>
                <a:sym typeface="Livvic"/>
              </a:defRPr>
            </a:lvl8pPr>
            <a:lvl9pPr lvl="8" algn="ctr">
              <a:spcBef>
                <a:spcPts val="0"/>
              </a:spcBef>
              <a:spcAft>
                <a:spcPts val="0"/>
              </a:spcAft>
              <a:buSzPts val="3600"/>
              <a:buFont typeface="Livvic"/>
              <a:buNone/>
              <a:defRPr sz="3600" b="1">
                <a:latin typeface="Livvic"/>
                <a:ea typeface="Livvic"/>
                <a:cs typeface="Livvic"/>
                <a:sym typeface="Livvic"/>
              </a:defRPr>
            </a:lvl9pPr>
          </a:lstStyle>
          <a:p>
            <a:endParaRPr/>
          </a:p>
        </p:txBody>
      </p:sp>
      <p:sp>
        <p:nvSpPr>
          <p:cNvPr id="7" name="Google Shape;7;p1"/>
          <p:cNvSpPr txBox="1">
            <a:spLocks noGrp="1"/>
          </p:cNvSpPr>
          <p:nvPr>
            <p:ph type="body" idx="1"/>
          </p:nvPr>
        </p:nvSpPr>
        <p:spPr>
          <a:xfrm>
            <a:off x="713225" y="1152475"/>
            <a:ext cx="7717500" cy="34560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SzPts val="1600"/>
              <a:buFont typeface="Raleway"/>
              <a:buChar char="●"/>
              <a:defRPr sz="1600">
                <a:latin typeface="Raleway"/>
                <a:ea typeface="Raleway"/>
                <a:cs typeface="Raleway"/>
                <a:sym typeface="Raleway"/>
              </a:defRPr>
            </a:lvl1pPr>
            <a:lvl2pPr marL="914400" lvl="1" indent="-330200">
              <a:lnSpc>
                <a:spcPct val="100000"/>
              </a:lnSpc>
              <a:spcBef>
                <a:spcPts val="1600"/>
              </a:spcBef>
              <a:spcAft>
                <a:spcPts val="0"/>
              </a:spcAft>
              <a:buSzPts val="1600"/>
              <a:buFont typeface="Raleway"/>
              <a:buChar char="○"/>
              <a:defRPr sz="1600">
                <a:latin typeface="Raleway"/>
                <a:ea typeface="Raleway"/>
                <a:cs typeface="Raleway"/>
                <a:sym typeface="Raleway"/>
              </a:defRPr>
            </a:lvl2pPr>
            <a:lvl3pPr marL="1371600" lvl="2" indent="-330200">
              <a:lnSpc>
                <a:spcPct val="100000"/>
              </a:lnSpc>
              <a:spcBef>
                <a:spcPts val="1600"/>
              </a:spcBef>
              <a:spcAft>
                <a:spcPts val="0"/>
              </a:spcAft>
              <a:buSzPts val="1600"/>
              <a:buFont typeface="Raleway"/>
              <a:buChar char="■"/>
              <a:defRPr sz="1600">
                <a:latin typeface="Raleway"/>
                <a:ea typeface="Raleway"/>
                <a:cs typeface="Raleway"/>
                <a:sym typeface="Raleway"/>
              </a:defRPr>
            </a:lvl3pPr>
            <a:lvl4pPr marL="1828800" lvl="3" indent="-330200">
              <a:lnSpc>
                <a:spcPct val="100000"/>
              </a:lnSpc>
              <a:spcBef>
                <a:spcPts val="1600"/>
              </a:spcBef>
              <a:spcAft>
                <a:spcPts val="0"/>
              </a:spcAft>
              <a:buSzPts val="1600"/>
              <a:buFont typeface="Raleway"/>
              <a:buChar char="●"/>
              <a:defRPr sz="1600">
                <a:latin typeface="Raleway"/>
                <a:ea typeface="Raleway"/>
                <a:cs typeface="Raleway"/>
                <a:sym typeface="Raleway"/>
              </a:defRPr>
            </a:lvl4pPr>
            <a:lvl5pPr marL="2286000" lvl="4" indent="-330200">
              <a:lnSpc>
                <a:spcPct val="100000"/>
              </a:lnSpc>
              <a:spcBef>
                <a:spcPts val="1600"/>
              </a:spcBef>
              <a:spcAft>
                <a:spcPts val="0"/>
              </a:spcAft>
              <a:buSzPts val="1600"/>
              <a:buFont typeface="Raleway"/>
              <a:buChar char="○"/>
              <a:defRPr sz="1600">
                <a:latin typeface="Raleway"/>
                <a:ea typeface="Raleway"/>
                <a:cs typeface="Raleway"/>
                <a:sym typeface="Raleway"/>
              </a:defRPr>
            </a:lvl5pPr>
            <a:lvl6pPr marL="2743200" lvl="5" indent="-330200">
              <a:lnSpc>
                <a:spcPct val="100000"/>
              </a:lnSpc>
              <a:spcBef>
                <a:spcPts val="1600"/>
              </a:spcBef>
              <a:spcAft>
                <a:spcPts val="0"/>
              </a:spcAft>
              <a:buSzPts val="1600"/>
              <a:buFont typeface="Raleway"/>
              <a:buChar char="■"/>
              <a:defRPr sz="1600">
                <a:latin typeface="Raleway"/>
                <a:ea typeface="Raleway"/>
                <a:cs typeface="Raleway"/>
                <a:sym typeface="Raleway"/>
              </a:defRPr>
            </a:lvl6pPr>
            <a:lvl7pPr marL="3200400" lvl="6" indent="-330200">
              <a:lnSpc>
                <a:spcPct val="100000"/>
              </a:lnSpc>
              <a:spcBef>
                <a:spcPts val="1600"/>
              </a:spcBef>
              <a:spcAft>
                <a:spcPts val="0"/>
              </a:spcAft>
              <a:buSzPts val="1600"/>
              <a:buFont typeface="Raleway"/>
              <a:buChar char="●"/>
              <a:defRPr sz="1600">
                <a:latin typeface="Raleway"/>
                <a:ea typeface="Raleway"/>
                <a:cs typeface="Raleway"/>
                <a:sym typeface="Raleway"/>
              </a:defRPr>
            </a:lvl7pPr>
            <a:lvl8pPr marL="3657600" lvl="7" indent="-330200">
              <a:lnSpc>
                <a:spcPct val="100000"/>
              </a:lnSpc>
              <a:spcBef>
                <a:spcPts val="1600"/>
              </a:spcBef>
              <a:spcAft>
                <a:spcPts val="0"/>
              </a:spcAft>
              <a:buSzPts val="1600"/>
              <a:buFont typeface="Raleway"/>
              <a:buChar char="○"/>
              <a:defRPr sz="1600">
                <a:latin typeface="Raleway"/>
                <a:ea typeface="Raleway"/>
                <a:cs typeface="Raleway"/>
                <a:sym typeface="Raleway"/>
              </a:defRPr>
            </a:lvl8pPr>
            <a:lvl9pPr marL="4114800" lvl="8" indent="-330200">
              <a:lnSpc>
                <a:spcPct val="100000"/>
              </a:lnSpc>
              <a:spcBef>
                <a:spcPts val="1600"/>
              </a:spcBef>
              <a:spcAft>
                <a:spcPts val="1600"/>
              </a:spcAft>
              <a:buSzPts val="1600"/>
              <a:buFont typeface="Raleway"/>
              <a:buChar char="■"/>
              <a:defRPr sz="1600">
                <a:latin typeface="Raleway"/>
                <a:ea typeface="Raleway"/>
                <a:cs typeface="Raleway"/>
                <a:sym typeface="Raleway"/>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5" r:id="rId3"/>
    <p:sldLayoutId id="2147483656" r:id="rId4"/>
    <p:sldLayoutId id="2147483657" r:id="rId5"/>
    <p:sldLayoutId id="2147483658" r:id="rId6"/>
    <p:sldLayoutId id="2147483660" r:id="rId7"/>
    <p:sldLayoutId id="2147483663" r:id="rId8"/>
    <p:sldLayoutId id="2147483669" r:id="rId9"/>
    <p:sldLayoutId id="214748367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grpSp>
        <p:nvGrpSpPr>
          <p:cNvPr id="608" name="Google Shape;608;p34"/>
          <p:cNvGrpSpPr/>
          <p:nvPr/>
        </p:nvGrpSpPr>
        <p:grpSpPr>
          <a:xfrm>
            <a:off x="8263730" y="2779653"/>
            <a:ext cx="525876" cy="773812"/>
            <a:chOff x="8319631" y="2945130"/>
            <a:chExt cx="419928" cy="617951"/>
          </a:xfrm>
        </p:grpSpPr>
        <p:sp>
          <p:nvSpPr>
            <p:cNvPr id="609" name="Google Shape;609;p34"/>
            <p:cNvSpPr/>
            <p:nvPr/>
          </p:nvSpPr>
          <p:spPr>
            <a:xfrm>
              <a:off x="8319631" y="3030357"/>
              <a:ext cx="383578" cy="532724"/>
            </a:xfrm>
            <a:custGeom>
              <a:avLst/>
              <a:gdLst/>
              <a:ahLst/>
              <a:cxnLst/>
              <a:rect l="l" t="t" r="r" b="b"/>
              <a:pathLst>
                <a:path w="19965" h="27728" extrusionOk="0">
                  <a:moveTo>
                    <a:pt x="1" y="22378"/>
                  </a:moveTo>
                  <a:cubicBezTo>
                    <a:pt x="523" y="21856"/>
                    <a:pt x="9069" y="12331"/>
                    <a:pt x="12201" y="7307"/>
                  </a:cubicBezTo>
                  <a:cubicBezTo>
                    <a:pt x="13701" y="4959"/>
                    <a:pt x="15071" y="2479"/>
                    <a:pt x="16311" y="0"/>
                  </a:cubicBezTo>
                  <a:lnTo>
                    <a:pt x="19964" y="1175"/>
                  </a:lnTo>
                  <a:cubicBezTo>
                    <a:pt x="19964" y="1175"/>
                    <a:pt x="16376" y="17485"/>
                    <a:pt x="13571" y="22639"/>
                  </a:cubicBezTo>
                  <a:cubicBezTo>
                    <a:pt x="10700" y="27727"/>
                    <a:pt x="914" y="24661"/>
                    <a:pt x="1" y="22378"/>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4"/>
            <p:cNvSpPr/>
            <p:nvPr/>
          </p:nvSpPr>
          <p:spPr>
            <a:xfrm>
              <a:off x="8614197" y="2945130"/>
              <a:ext cx="125362" cy="141654"/>
            </a:xfrm>
            <a:custGeom>
              <a:avLst/>
              <a:gdLst/>
              <a:ahLst/>
              <a:cxnLst/>
              <a:rect l="l" t="t" r="r" b="b"/>
              <a:pathLst>
                <a:path w="6525" h="7373" extrusionOk="0">
                  <a:moveTo>
                    <a:pt x="5676" y="783"/>
                  </a:moveTo>
                  <a:cubicBezTo>
                    <a:pt x="5285" y="522"/>
                    <a:pt x="4567" y="913"/>
                    <a:pt x="3849" y="1370"/>
                  </a:cubicBezTo>
                  <a:cubicBezTo>
                    <a:pt x="3393" y="587"/>
                    <a:pt x="2936" y="0"/>
                    <a:pt x="2414" y="65"/>
                  </a:cubicBezTo>
                  <a:cubicBezTo>
                    <a:pt x="1827" y="65"/>
                    <a:pt x="653" y="2022"/>
                    <a:pt x="327" y="2675"/>
                  </a:cubicBezTo>
                  <a:cubicBezTo>
                    <a:pt x="0" y="3458"/>
                    <a:pt x="0" y="4306"/>
                    <a:pt x="261" y="5089"/>
                  </a:cubicBezTo>
                  <a:cubicBezTo>
                    <a:pt x="979" y="6654"/>
                    <a:pt x="4176" y="7372"/>
                    <a:pt x="5480" y="6198"/>
                  </a:cubicBezTo>
                  <a:cubicBezTo>
                    <a:pt x="6068" y="5676"/>
                    <a:pt x="6459" y="4893"/>
                    <a:pt x="6524" y="4110"/>
                  </a:cubicBezTo>
                  <a:cubicBezTo>
                    <a:pt x="6459" y="3262"/>
                    <a:pt x="6329" y="979"/>
                    <a:pt x="5676" y="783"/>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1" name="Google Shape;611;p34"/>
          <p:cNvGrpSpPr/>
          <p:nvPr/>
        </p:nvGrpSpPr>
        <p:grpSpPr>
          <a:xfrm>
            <a:off x="6256540" y="3439508"/>
            <a:ext cx="2887460" cy="1701619"/>
            <a:chOff x="5827592" y="3418910"/>
            <a:chExt cx="3316562" cy="1954495"/>
          </a:xfrm>
        </p:grpSpPr>
        <p:sp>
          <p:nvSpPr>
            <p:cNvPr id="612" name="Google Shape;612;p34"/>
            <p:cNvSpPr/>
            <p:nvPr/>
          </p:nvSpPr>
          <p:spPr>
            <a:xfrm>
              <a:off x="6164775" y="4401600"/>
              <a:ext cx="2979378" cy="971805"/>
            </a:xfrm>
            <a:custGeom>
              <a:avLst/>
              <a:gdLst/>
              <a:ahLst/>
              <a:cxnLst/>
              <a:rect l="l" t="t" r="r" b="b"/>
              <a:pathLst>
                <a:path w="155075" h="38362" extrusionOk="0">
                  <a:moveTo>
                    <a:pt x="0" y="1"/>
                  </a:moveTo>
                  <a:lnTo>
                    <a:pt x="0" y="38362"/>
                  </a:lnTo>
                  <a:lnTo>
                    <a:pt x="155075" y="38362"/>
                  </a:lnTo>
                  <a:lnTo>
                    <a:pt x="15507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4"/>
            <p:cNvSpPr/>
            <p:nvPr/>
          </p:nvSpPr>
          <p:spPr>
            <a:xfrm>
              <a:off x="5827592" y="3469055"/>
              <a:ext cx="3316558" cy="1596251"/>
            </a:xfrm>
            <a:custGeom>
              <a:avLst/>
              <a:gdLst/>
              <a:ahLst/>
              <a:cxnLst/>
              <a:rect l="l" t="t" r="r" b="b"/>
              <a:pathLst>
                <a:path w="172625" h="83084" extrusionOk="0">
                  <a:moveTo>
                    <a:pt x="41363" y="0"/>
                  </a:moveTo>
                  <a:lnTo>
                    <a:pt x="40058" y="2284"/>
                  </a:lnTo>
                  <a:lnTo>
                    <a:pt x="22117" y="33925"/>
                  </a:lnTo>
                  <a:lnTo>
                    <a:pt x="6068" y="62174"/>
                  </a:lnTo>
                  <a:lnTo>
                    <a:pt x="1" y="72808"/>
                  </a:lnTo>
                  <a:cubicBezTo>
                    <a:pt x="134" y="79001"/>
                    <a:pt x="5198" y="83065"/>
                    <a:pt x="10494" y="83065"/>
                  </a:cubicBezTo>
                  <a:cubicBezTo>
                    <a:pt x="12953" y="83065"/>
                    <a:pt x="15461" y="82189"/>
                    <a:pt x="17550" y="80245"/>
                  </a:cubicBezTo>
                  <a:cubicBezTo>
                    <a:pt x="18268" y="79593"/>
                    <a:pt x="18855" y="78875"/>
                    <a:pt x="19377" y="78027"/>
                  </a:cubicBezTo>
                  <a:cubicBezTo>
                    <a:pt x="20877" y="80571"/>
                    <a:pt x="23356" y="82268"/>
                    <a:pt x="26227" y="82855"/>
                  </a:cubicBezTo>
                  <a:cubicBezTo>
                    <a:pt x="26945" y="82985"/>
                    <a:pt x="27597" y="83050"/>
                    <a:pt x="28249" y="83050"/>
                  </a:cubicBezTo>
                  <a:cubicBezTo>
                    <a:pt x="29554" y="83050"/>
                    <a:pt x="30859" y="82855"/>
                    <a:pt x="32099" y="82333"/>
                  </a:cubicBezTo>
                  <a:cubicBezTo>
                    <a:pt x="34186" y="81485"/>
                    <a:pt x="36013" y="79984"/>
                    <a:pt x="37187" y="78092"/>
                  </a:cubicBezTo>
                  <a:cubicBezTo>
                    <a:pt x="39210" y="81419"/>
                    <a:pt x="42651" y="83083"/>
                    <a:pt x="46092" y="83083"/>
                  </a:cubicBezTo>
                  <a:cubicBezTo>
                    <a:pt x="49534" y="83083"/>
                    <a:pt x="52975" y="81419"/>
                    <a:pt x="54998" y="78092"/>
                  </a:cubicBezTo>
                  <a:cubicBezTo>
                    <a:pt x="57020" y="81419"/>
                    <a:pt x="60461" y="83083"/>
                    <a:pt x="63903" y="83083"/>
                  </a:cubicBezTo>
                  <a:cubicBezTo>
                    <a:pt x="67344" y="83083"/>
                    <a:pt x="70786" y="81419"/>
                    <a:pt x="72808" y="78092"/>
                  </a:cubicBezTo>
                  <a:cubicBezTo>
                    <a:pt x="74830" y="81419"/>
                    <a:pt x="78272" y="83083"/>
                    <a:pt x="81713" y="83083"/>
                  </a:cubicBezTo>
                  <a:cubicBezTo>
                    <a:pt x="85155" y="83083"/>
                    <a:pt x="88596" y="81419"/>
                    <a:pt x="90618" y="78092"/>
                  </a:cubicBezTo>
                  <a:cubicBezTo>
                    <a:pt x="92641" y="81419"/>
                    <a:pt x="96082" y="83083"/>
                    <a:pt x="99524" y="83083"/>
                  </a:cubicBezTo>
                  <a:cubicBezTo>
                    <a:pt x="102965" y="83083"/>
                    <a:pt x="106406" y="81419"/>
                    <a:pt x="108429" y="78092"/>
                  </a:cubicBezTo>
                  <a:cubicBezTo>
                    <a:pt x="110451" y="81419"/>
                    <a:pt x="113893" y="83083"/>
                    <a:pt x="117334" y="83083"/>
                  </a:cubicBezTo>
                  <a:cubicBezTo>
                    <a:pt x="120775" y="83083"/>
                    <a:pt x="124217" y="81419"/>
                    <a:pt x="126239" y="78092"/>
                  </a:cubicBezTo>
                  <a:cubicBezTo>
                    <a:pt x="127870" y="80702"/>
                    <a:pt x="130610" y="82529"/>
                    <a:pt x="133742" y="82985"/>
                  </a:cubicBezTo>
                  <a:cubicBezTo>
                    <a:pt x="134199" y="82985"/>
                    <a:pt x="134655" y="83050"/>
                    <a:pt x="135112" y="83050"/>
                  </a:cubicBezTo>
                  <a:cubicBezTo>
                    <a:pt x="138765" y="83050"/>
                    <a:pt x="142158" y="81158"/>
                    <a:pt x="144050" y="78027"/>
                  </a:cubicBezTo>
                  <a:cubicBezTo>
                    <a:pt x="146072" y="81354"/>
                    <a:pt x="149514" y="83018"/>
                    <a:pt x="152955" y="83018"/>
                  </a:cubicBezTo>
                  <a:cubicBezTo>
                    <a:pt x="156396" y="83018"/>
                    <a:pt x="159838" y="81354"/>
                    <a:pt x="161860" y="78027"/>
                  </a:cubicBezTo>
                  <a:cubicBezTo>
                    <a:pt x="163752" y="81158"/>
                    <a:pt x="167145" y="83050"/>
                    <a:pt x="170798" y="83050"/>
                  </a:cubicBezTo>
                  <a:cubicBezTo>
                    <a:pt x="171385" y="83050"/>
                    <a:pt x="171972" y="82985"/>
                    <a:pt x="172625" y="82855"/>
                  </a:cubicBezTo>
                  <a:lnTo>
                    <a:pt x="172625" y="0"/>
                  </a:lnTo>
                  <a:close/>
                </a:path>
              </a:pathLst>
            </a:custGeom>
            <a:solidFill>
              <a:srgbClr val="CC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4"/>
            <p:cNvSpPr/>
            <p:nvPr/>
          </p:nvSpPr>
          <p:spPr>
            <a:xfrm>
              <a:off x="6002445" y="4630028"/>
              <a:ext cx="3141705" cy="212240"/>
            </a:xfrm>
            <a:custGeom>
              <a:avLst/>
              <a:gdLst/>
              <a:ahLst/>
              <a:cxnLst/>
              <a:rect l="l" t="t" r="r" b="b"/>
              <a:pathLst>
                <a:path w="163524" h="11047" extrusionOk="0">
                  <a:moveTo>
                    <a:pt x="36959" y="1"/>
                  </a:moveTo>
                  <a:cubicBezTo>
                    <a:pt x="36339" y="1"/>
                    <a:pt x="35719" y="408"/>
                    <a:pt x="35719" y="1224"/>
                  </a:cubicBezTo>
                  <a:cubicBezTo>
                    <a:pt x="35457" y="6163"/>
                    <a:pt x="31740" y="8642"/>
                    <a:pt x="28019" y="8642"/>
                  </a:cubicBezTo>
                  <a:cubicBezTo>
                    <a:pt x="26187" y="8642"/>
                    <a:pt x="24353" y="8040"/>
                    <a:pt x="22932" y="6834"/>
                  </a:cubicBezTo>
                  <a:cubicBezTo>
                    <a:pt x="21301" y="5464"/>
                    <a:pt x="20388" y="3377"/>
                    <a:pt x="20323" y="1224"/>
                  </a:cubicBezTo>
                  <a:cubicBezTo>
                    <a:pt x="20257" y="506"/>
                    <a:pt x="19687" y="147"/>
                    <a:pt x="19116" y="147"/>
                  </a:cubicBezTo>
                  <a:cubicBezTo>
                    <a:pt x="18545" y="147"/>
                    <a:pt x="17974" y="506"/>
                    <a:pt x="17909" y="1224"/>
                  </a:cubicBezTo>
                  <a:cubicBezTo>
                    <a:pt x="17627" y="6177"/>
                    <a:pt x="13898" y="8653"/>
                    <a:pt x="10199" y="8653"/>
                  </a:cubicBezTo>
                  <a:cubicBezTo>
                    <a:pt x="9610" y="8653"/>
                    <a:pt x="9022" y="8591"/>
                    <a:pt x="8449" y="8465"/>
                  </a:cubicBezTo>
                  <a:cubicBezTo>
                    <a:pt x="4991" y="7748"/>
                    <a:pt x="2512" y="4747"/>
                    <a:pt x="2512" y="1224"/>
                  </a:cubicBezTo>
                  <a:cubicBezTo>
                    <a:pt x="2480" y="441"/>
                    <a:pt x="1844" y="49"/>
                    <a:pt x="1224" y="49"/>
                  </a:cubicBezTo>
                  <a:cubicBezTo>
                    <a:pt x="604" y="49"/>
                    <a:pt x="1" y="441"/>
                    <a:pt x="33" y="1224"/>
                  </a:cubicBezTo>
                  <a:cubicBezTo>
                    <a:pt x="359" y="6965"/>
                    <a:pt x="4208" y="10162"/>
                    <a:pt x="8449" y="10879"/>
                  </a:cubicBezTo>
                  <a:cubicBezTo>
                    <a:pt x="9057" y="10992"/>
                    <a:pt x="9666" y="11046"/>
                    <a:pt x="10270" y="11046"/>
                  </a:cubicBezTo>
                  <a:cubicBezTo>
                    <a:pt x="13879" y="11046"/>
                    <a:pt x="17295" y="9097"/>
                    <a:pt x="19083" y="5856"/>
                  </a:cubicBezTo>
                  <a:cubicBezTo>
                    <a:pt x="19996" y="7487"/>
                    <a:pt x="21301" y="8857"/>
                    <a:pt x="22998" y="9705"/>
                  </a:cubicBezTo>
                  <a:cubicBezTo>
                    <a:pt x="24546" y="10577"/>
                    <a:pt x="26313" y="11012"/>
                    <a:pt x="28082" y="11012"/>
                  </a:cubicBezTo>
                  <a:cubicBezTo>
                    <a:pt x="31605" y="11012"/>
                    <a:pt x="35135" y="9287"/>
                    <a:pt x="36959" y="5856"/>
                  </a:cubicBezTo>
                  <a:cubicBezTo>
                    <a:pt x="38785" y="9281"/>
                    <a:pt x="42341" y="10993"/>
                    <a:pt x="45888" y="10993"/>
                  </a:cubicBezTo>
                  <a:cubicBezTo>
                    <a:pt x="49436" y="10993"/>
                    <a:pt x="52975" y="9281"/>
                    <a:pt x="54769" y="5856"/>
                  </a:cubicBezTo>
                  <a:cubicBezTo>
                    <a:pt x="56596" y="9281"/>
                    <a:pt x="60151" y="10993"/>
                    <a:pt x="63707" y="10993"/>
                  </a:cubicBezTo>
                  <a:cubicBezTo>
                    <a:pt x="67263" y="10993"/>
                    <a:pt x="70818" y="9281"/>
                    <a:pt x="72645" y="5856"/>
                  </a:cubicBezTo>
                  <a:cubicBezTo>
                    <a:pt x="74439" y="9281"/>
                    <a:pt x="77978" y="10993"/>
                    <a:pt x="81526" y="10993"/>
                  </a:cubicBezTo>
                  <a:cubicBezTo>
                    <a:pt x="85073" y="10993"/>
                    <a:pt x="88629" y="9281"/>
                    <a:pt x="90455" y="5856"/>
                  </a:cubicBezTo>
                  <a:cubicBezTo>
                    <a:pt x="92282" y="9281"/>
                    <a:pt x="95838" y="10993"/>
                    <a:pt x="99385" y="10993"/>
                  </a:cubicBezTo>
                  <a:cubicBezTo>
                    <a:pt x="102932" y="10993"/>
                    <a:pt x="106472" y="9281"/>
                    <a:pt x="108266" y="5856"/>
                  </a:cubicBezTo>
                  <a:cubicBezTo>
                    <a:pt x="110092" y="9281"/>
                    <a:pt x="113648" y="10993"/>
                    <a:pt x="117204" y="10993"/>
                  </a:cubicBezTo>
                  <a:cubicBezTo>
                    <a:pt x="120759" y="10993"/>
                    <a:pt x="124315" y="9281"/>
                    <a:pt x="126141" y="5856"/>
                  </a:cubicBezTo>
                  <a:cubicBezTo>
                    <a:pt x="127892" y="9075"/>
                    <a:pt x="131256" y="11023"/>
                    <a:pt x="134836" y="11023"/>
                  </a:cubicBezTo>
                  <a:cubicBezTo>
                    <a:pt x="135392" y="11023"/>
                    <a:pt x="135953" y="10976"/>
                    <a:pt x="136514" y="10879"/>
                  </a:cubicBezTo>
                  <a:cubicBezTo>
                    <a:pt x="139711" y="10553"/>
                    <a:pt x="142451" y="8661"/>
                    <a:pt x="143952" y="5856"/>
                  </a:cubicBezTo>
                  <a:cubicBezTo>
                    <a:pt x="145779" y="9281"/>
                    <a:pt x="149334" y="10993"/>
                    <a:pt x="152890" y="10993"/>
                  </a:cubicBezTo>
                  <a:cubicBezTo>
                    <a:pt x="156445" y="10993"/>
                    <a:pt x="160001" y="9281"/>
                    <a:pt x="161827" y="5856"/>
                  </a:cubicBezTo>
                  <a:cubicBezTo>
                    <a:pt x="162284" y="6704"/>
                    <a:pt x="162806" y="7487"/>
                    <a:pt x="163524" y="8139"/>
                  </a:cubicBezTo>
                  <a:lnTo>
                    <a:pt x="163524" y="3703"/>
                  </a:lnTo>
                  <a:cubicBezTo>
                    <a:pt x="163198" y="2920"/>
                    <a:pt x="163067" y="2072"/>
                    <a:pt x="163002" y="1224"/>
                  </a:cubicBezTo>
                  <a:cubicBezTo>
                    <a:pt x="163002" y="408"/>
                    <a:pt x="162398" y="1"/>
                    <a:pt x="161795" y="1"/>
                  </a:cubicBezTo>
                  <a:cubicBezTo>
                    <a:pt x="161191" y="1"/>
                    <a:pt x="160588" y="408"/>
                    <a:pt x="160588" y="1224"/>
                  </a:cubicBezTo>
                  <a:cubicBezTo>
                    <a:pt x="160294" y="6182"/>
                    <a:pt x="156576" y="8661"/>
                    <a:pt x="152865" y="8661"/>
                  </a:cubicBezTo>
                  <a:cubicBezTo>
                    <a:pt x="149155" y="8661"/>
                    <a:pt x="145452" y="6182"/>
                    <a:pt x="145191" y="1224"/>
                  </a:cubicBezTo>
                  <a:cubicBezTo>
                    <a:pt x="145191" y="605"/>
                    <a:pt x="144663" y="45"/>
                    <a:pt x="144051" y="45"/>
                  </a:cubicBezTo>
                  <a:cubicBezTo>
                    <a:pt x="144018" y="45"/>
                    <a:pt x="143985" y="46"/>
                    <a:pt x="143952" y="49"/>
                  </a:cubicBezTo>
                  <a:cubicBezTo>
                    <a:pt x="143691" y="49"/>
                    <a:pt x="143430" y="115"/>
                    <a:pt x="143169" y="245"/>
                  </a:cubicBezTo>
                  <a:cubicBezTo>
                    <a:pt x="142843" y="441"/>
                    <a:pt x="142647" y="832"/>
                    <a:pt x="142712" y="1224"/>
                  </a:cubicBezTo>
                  <a:cubicBezTo>
                    <a:pt x="142712" y="3899"/>
                    <a:pt x="141212" y="6378"/>
                    <a:pt x="138863" y="7683"/>
                  </a:cubicBezTo>
                  <a:cubicBezTo>
                    <a:pt x="137691" y="8320"/>
                    <a:pt x="136359" y="8639"/>
                    <a:pt x="135026" y="8639"/>
                  </a:cubicBezTo>
                  <a:cubicBezTo>
                    <a:pt x="131317" y="8639"/>
                    <a:pt x="127604" y="6168"/>
                    <a:pt x="127316" y="1224"/>
                  </a:cubicBezTo>
                  <a:cubicBezTo>
                    <a:pt x="127250" y="506"/>
                    <a:pt x="126680" y="147"/>
                    <a:pt x="126109" y="147"/>
                  </a:cubicBezTo>
                  <a:cubicBezTo>
                    <a:pt x="125538" y="147"/>
                    <a:pt x="124967" y="506"/>
                    <a:pt x="124902" y="1224"/>
                  </a:cubicBezTo>
                  <a:cubicBezTo>
                    <a:pt x="124641" y="6182"/>
                    <a:pt x="120922" y="8661"/>
                    <a:pt x="117204" y="8661"/>
                  </a:cubicBezTo>
                  <a:cubicBezTo>
                    <a:pt x="113485" y="8661"/>
                    <a:pt x="109766" y="6182"/>
                    <a:pt x="109505" y="1224"/>
                  </a:cubicBezTo>
                  <a:cubicBezTo>
                    <a:pt x="109505" y="408"/>
                    <a:pt x="108902" y="1"/>
                    <a:pt x="108298" y="1"/>
                  </a:cubicBezTo>
                  <a:cubicBezTo>
                    <a:pt x="107695" y="1"/>
                    <a:pt x="107091" y="408"/>
                    <a:pt x="107091" y="1224"/>
                  </a:cubicBezTo>
                  <a:cubicBezTo>
                    <a:pt x="106798" y="6182"/>
                    <a:pt x="103079" y="8661"/>
                    <a:pt x="99369" y="8661"/>
                  </a:cubicBezTo>
                  <a:cubicBezTo>
                    <a:pt x="95658" y="8661"/>
                    <a:pt x="91956" y="6182"/>
                    <a:pt x="91695" y="1224"/>
                  </a:cubicBezTo>
                  <a:cubicBezTo>
                    <a:pt x="91695" y="408"/>
                    <a:pt x="91075" y="1"/>
                    <a:pt x="90455" y="1"/>
                  </a:cubicBezTo>
                  <a:cubicBezTo>
                    <a:pt x="89836" y="1"/>
                    <a:pt x="89216" y="408"/>
                    <a:pt x="89216" y="1224"/>
                  </a:cubicBezTo>
                  <a:cubicBezTo>
                    <a:pt x="88955" y="6182"/>
                    <a:pt x="85252" y="8661"/>
                    <a:pt x="81542" y="8661"/>
                  </a:cubicBezTo>
                  <a:cubicBezTo>
                    <a:pt x="77831" y="8661"/>
                    <a:pt x="74113" y="6182"/>
                    <a:pt x="73819" y="1224"/>
                  </a:cubicBezTo>
                  <a:cubicBezTo>
                    <a:pt x="73819" y="408"/>
                    <a:pt x="73216" y="1"/>
                    <a:pt x="72612" y="1"/>
                  </a:cubicBezTo>
                  <a:cubicBezTo>
                    <a:pt x="72009" y="1"/>
                    <a:pt x="71405" y="408"/>
                    <a:pt x="71405" y="1224"/>
                  </a:cubicBezTo>
                  <a:cubicBezTo>
                    <a:pt x="71144" y="6182"/>
                    <a:pt x="67426" y="8661"/>
                    <a:pt x="63707" y="8661"/>
                  </a:cubicBezTo>
                  <a:cubicBezTo>
                    <a:pt x="59988" y="8661"/>
                    <a:pt x="56270" y="6182"/>
                    <a:pt x="56009" y="1224"/>
                  </a:cubicBezTo>
                  <a:cubicBezTo>
                    <a:pt x="56009" y="408"/>
                    <a:pt x="55389" y="1"/>
                    <a:pt x="54769" y="1"/>
                  </a:cubicBezTo>
                  <a:cubicBezTo>
                    <a:pt x="54149" y="1"/>
                    <a:pt x="53530" y="408"/>
                    <a:pt x="53530" y="1224"/>
                  </a:cubicBezTo>
                  <a:cubicBezTo>
                    <a:pt x="53269" y="6182"/>
                    <a:pt x="49566" y="8661"/>
                    <a:pt x="45864" y="8661"/>
                  </a:cubicBezTo>
                  <a:cubicBezTo>
                    <a:pt x="42162" y="8661"/>
                    <a:pt x="38459" y="6182"/>
                    <a:pt x="38198" y="1224"/>
                  </a:cubicBezTo>
                  <a:cubicBezTo>
                    <a:pt x="38198" y="408"/>
                    <a:pt x="37579" y="1"/>
                    <a:pt x="36959" y="1"/>
                  </a:cubicBez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4"/>
            <p:cNvSpPr/>
            <p:nvPr/>
          </p:nvSpPr>
          <p:spPr>
            <a:xfrm>
              <a:off x="6164137" y="4360553"/>
              <a:ext cx="2980012" cy="212990"/>
            </a:xfrm>
            <a:custGeom>
              <a:avLst/>
              <a:gdLst/>
              <a:ahLst/>
              <a:cxnLst/>
              <a:rect l="l" t="t" r="r" b="b"/>
              <a:pathLst>
                <a:path w="155108" h="11086" extrusionOk="0">
                  <a:moveTo>
                    <a:pt x="19116" y="0"/>
                  </a:moveTo>
                  <a:cubicBezTo>
                    <a:pt x="18512" y="0"/>
                    <a:pt x="17909" y="408"/>
                    <a:pt x="17909" y="1223"/>
                  </a:cubicBezTo>
                  <a:cubicBezTo>
                    <a:pt x="17909" y="1549"/>
                    <a:pt x="17843" y="1810"/>
                    <a:pt x="17843" y="2137"/>
                  </a:cubicBezTo>
                  <a:cubicBezTo>
                    <a:pt x="17583" y="4290"/>
                    <a:pt x="16343" y="6181"/>
                    <a:pt x="14582" y="7421"/>
                  </a:cubicBezTo>
                  <a:cubicBezTo>
                    <a:pt x="13291" y="8255"/>
                    <a:pt x="11759" y="8672"/>
                    <a:pt x="10225" y="8672"/>
                  </a:cubicBezTo>
                  <a:cubicBezTo>
                    <a:pt x="6721" y="8672"/>
                    <a:pt x="3213" y="6493"/>
                    <a:pt x="2577" y="2137"/>
                  </a:cubicBezTo>
                  <a:cubicBezTo>
                    <a:pt x="2512" y="1810"/>
                    <a:pt x="2447" y="1549"/>
                    <a:pt x="2447" y="1223"/>
                  </a:cubicBezTo>
                  <a:cubicBezTo>
                    <a:pt x="2414" y="440"/>
                    <a:pt x="1795" y="49"/>
                    <a:pt x="1191" y="49"/>
                  </a:cubicBezTo>
                  <a:cubicBezTo>
                    <a:pt x="588" y="49"/>
                    <a:pt x="0" y="440"/>
                    <a:pt x="33" y="1223"/>
                  </a:cubicBezTo>
                  <a:cubicBezTo>
                    <a:pt x="33" y="1549"/>
                    <a:pt x="98" y="1810"/>
                    <a:pt x="98" y="2137"/>
                  </a:cubicBezTo>
                  <a:cubicBezTo>
                    <a:pt x="838" y="8054"/>
                    <a:pt x="5492" y="11027"/>
                    <a:pt x="10143" y="11027"/>
                  </a:cubicBezTo>
                  <a:cubicBezTo>
                    <a:pt x="11645" y="11027"/>
                    <a:pt x="13147" y="10717"/>
                    <a:pt x="14516" y="10096"/>
                  </a:cubicBezTo>
                  <a:cubicBezTo>
                    <a:pt x="16473" y="9248"/>
                    <a:pt x="18104" y="7747"/>
                    <a:pt x="19083" y="5855"/>
                  </a:cubicBezTo>
                  <a:cubicBezTo>
                    <a:pt x="20910" y="9313"/>
                    <a:pt x="24465" y="11042"/>
                    <a:pt x="28013" y="11042"/>
                  </a:cubicBezTo>
                  <a:cubicBezTo>
                    <a:pt x="31560" y="11042"/>
                    <a:pt x="35099" y="9313"/>
                    <a:pt x="36893" y="5855"/>
                  </a:cubicBezTo>
                  <a:cubicBezTo>
                    <a:pt x="38720" y="9313"/>
                    <a:pt x="42276" y="11042"/>
                    <a:pt x="45831" y="11042"/>
                  </a:cubicBezTo>
                  <a:cubicBezTo>
                    <a:pt x="49387" y="11042"/>
                    <a:pt x="52942" y="9313"/>
                    <a:pt x="54769" y="5855"/>
                  </a:cubicBezTo>
                  <a:cubicBezTo>
                    <a:pt x="56563" y="9313"/>
                    <a:pt x="60119" y="11042"/>
                    <a:pt x="63674" y="11042"/>
                  </a:cubicBezTo>
                  <a:cubicBezTo>
                    <a:pt x="67230" y="11042"/>
                    <a:pt x="70785" y="9313"/>
                    <a:pt x="72580" y="5855"/>
                  </a:cubicBezTo>
                  <a:cubicBezTo>
                    <a:pt x="74406" y="9313"/>
                    <a:pt x="77962" y="11042"/>
                    <a:pt x="81517" y="11042"/>
                  </a:cubicBezTo>
                  <a:cubicBezTo>
                    <a:pt x="85073" y="11042"/>
                    <a:pt x="88629" y="9313"/>
                    <a:pt x="90455" y="5855"/>
                  </a:cubicBezTo>
                  <a:cubicBezTo>
                    <a:pt x="92249" y="9313"/>
                    <a:pt x="95805" y="11042"/>
                    <a:pt x="99360" y="11042"/>
                  </a:cubicBezTo>
                  <a:cubicBezTo>
                    <a:pt x="102916" y="11042"/>
                    <a:pt x="106472" y="9313"/>
                    <a:pt x="108266" y="5855"/>
                  </a:cubicBezTo>
                  <a:cubicBezTo>
                    <a:pt x="110092" y="9313"/>
                    <a:pt x="113648" y="11042"/>
                    <a:pt x="117195" y="11042"/>
                  </a:cubicBezTo>
                  <a:cubicBezTo>
                    <a:pt x="120743" y="11042"/>
                    <a:pt x="124282" y="9313"/>
                    <a:pt x="126076" y="5855"/>
                  </a:cubicBezTo>
                  <a:cubicBezTo>
                    <a:pt x="127866" y="9089"/>
                    <a:pt x="131240" y="11044"/>
                    <a:pt x="134841" y="11044"/>
                  </a:cubicBezTo>
                  <a:cubicBezTo>
                    <a:pt x="135309" y="11044"/>
                    <a:pt x="135781" y="11011"/>
                    <a:pt x="136253" y="10944"/>
                  </a:cubicBezTo>
                  <a:cubicBezTo>
                    <a:pt x="139515" y="10683"/>
                    <a:pt x="142386" y="8726"/>
                    <a:pt x="143952" y="5855"/>
                  </a:cubicBezTo>
                  <a:cubicBezTo>
                    <a:pt x="145726" y="9135"/>
                    <a:pt x="149140" y="11086"/>
                    <a:pt x="152770" y="11086"/>
                  </a:cubicBezTo>
                  <a:cubicBezTo>
                    <a:pt x="153544" y="11086"/>
                    <a:pt x="154328" y="10997"/>
                    <a:pt x="155108" y="10813"/>
                  </a:cubicBezTo>
                  <a:lnTo>
                    <a:pt x="155108" y="8400"/>
                  </a:lnTo>
                  <a:cubicBezTo>
                    <a:pt x="154384" y="8595"/>
                    <a:pt x="153634" y="8693"/>
                    <a:pt x="152885" y="8693"/>
                  </a:cubicBezTo>
                  <a:cubicBezTo>
                    <a:pt x="149381" y="8693"/>
                    <a:pt x="145902" y="6544"/>
                    <a:pt x="145257" y="2137"/>
                  </a:cubicBezTo>
                  <a:cubicBezTo>
                    <a:pt x="145257" y="1810"/>
                    <a:pt x="145191" y="1549"/>
                    <a:pt x="145191" y="1223"/>
                  </a:cubicBezTo>
                  <a:cubicBezTo>
                    <a:pt x="145191" y="408"/>
                    <a:pt x="144588" y="0"/>
                    <a:pt x="143984" y="0"/>
                  </a:cubicBezTo>
                  <a:cubicBezTo>
                    <a:pt x="143381" y="0"/>
                    <a:pt x="142777" y="408"/>
                    <a:pt x="142777" y="1223"/>
                  </a:cubicBezTo>
                  <a:cubicBezTo>
                    <a:pt x="142712" y="1549"/>
                    <a:pt x="142647" y="1810"/>
                    <a:pt x="142647" y="2137"/>
                  </a:cubicBezTo>
                  <a:cubicBezTo>
                    <a:pt x="142321" y="5138"/>
                    <a:pt x="140168" y="7617"/>
                    <a:pt x="137232" y="8400"/>
                  </a:cubicBezTo>
                  <a:cubicBezTo>
                    <a:pt x="136530" y="8592"/>
                    <a:pt x="135801" y="8688"/>
                    <a:pt x="135071" y="8688"/>
                  </a:cubicBezTo>
                  <a:cubicBezTo>
                    <a:pt x="131593" y="8688"/>
                    <a:pt x="128093" y="6504"/>
                    <a:pt x="127446" y="2137"/>
                  </a:cubicBezTo>
                  <a:cubicBezTo>
                    <a:pt x="127381" y="1810"/>
                    <a:pt x="127381" y="1549"/>
                    <a:pt x="127381" y="1223"/>
                  </a:cubicBezTo>
                  <a:cubicBezTo>
                    <a:pt x="127381" y="408"/>
                    <a:pt x="126761" y="0"/>
                    <a:pt x="126141" y="0"/>
                  </a:cubicBezTo>
                  <a:cubicBezTo>
                    <a:pt x="125522" y="0"/>
                    <a:pt x="124902" y="408"/>
                    <a:pt x="124902" y="1223"/>
                  </a:cubicBezTo>
                  <a:cubicBezTo>
                    <a:pt x="124902" y="1549"/>
                    <a:pt x="124837" y="1810"/>
                    <a:pt x="124837" y="2137"/>
                  </a:cubicBezTo>
                  <a:cubicBezTo>
                    <a:pt x="124184" y="6508"/>
                    <a:pt x="120694" y="8693"/>
                    <a:pt x="117212" y="8693"/>
                  </a:cubicBezTo>
                  <a:cubicBezTo>
                    <a:pt x="113729" y="8693"/>
                    <a:pt x="110255" y="6508"/>
                    <a:pt x="109636" y="2137"/>
                  </a:cubicBezTo>
                  <a:cubicBezTo>
                    <a:pt x="109570" y="1810"/>
                    <a:pt x="109505" y="1549"/>
                    <a:pt x="109505" y="1223"/>
                  </a:cubicBezTo>
                  <a:cubicBezTo>
                    <a:pt x="109440" y="506"/>
                    <a:pt x="108869" y="147"/>
                    <a:pt x="108298" y="147"/>
                  </a:cubicBezTo>
                  <a:cubicBezTo>
                    <a:pt x="107727" y="147"/>
                    <a:pt x="107157" y="506"/>
                    <a:pt x="107091" y="1223"/>
                  </a:cubicBezTo>
                  <a:cubicBezTo>
                    <a:pt x="107091" y="1549"/>
                    <a:pt x="106961" y="1810"/>
                    <a:pt x="106961" y="2137"/>
                  </a:cubicBezTo>
                  <a:cubicBezTo>
                    <a:pt x="106341" y="6508"/>
                    <a:pt x="102867" y="8693"/>
                    <a:pt x="99385" y="8693"/>
                  </a:cubicBezTo>
                  <a:cubicBezTo>
                    <a:pt x="95903" y="8693"/>
                    <a:pt x="92412" y="6508"/>
                    <a:pt x="91760" y="2137"/>
                  </a:cubicBezTo>
                  <a:cubicBezTo>
                    <a:pt x="91760" y="1810"/>
                    <a:pt x="91695" y="1549"/>
                    <a:pt x="91695" y="1223"/>
                  </a:cubicBezTo>
                  <a:cubicBezTo>
                    <a:pt x="91695" y="408"/>
                    <a:pt x="91075" y="0"/>
                    <a:pt x="90455" y="0"/>
                  </a:cubicBezTo>
                  <a:cubicBezTo>
                    <a:pt x="89835" y="0"/>
                    <a:pt x="89216" y="408"/>
                    <a:pt x="89216" y="1223"/>
                  </a:cubicBezTo>
                  <a:cubicBezTo>
                    <a:pt x="89216" y="1549"/>
                    <a:pt x="89150" y="1810"/>
                    <a:pt x="89150" y="2137"/>
                  </a:cubicBezTo>
                  <a:cubicBezTo>
                    <a:pt x="88531" y="6508"/>
                    <a:pt x="85040" y="8693"/>
                    <a:pt x="81550" y="8693"/>
                  </a:cubicBezTo>
                  <a:cubicBezTo>
                    <a:pt x="78060" y="8693"/>
                    <a:pt x="74569" y="6508"/>
                    <a:pt x="73950" y="2137"/>
                  </a:cubicBezTo>
                  <a:cubicBezTo>
                    <a:pt x="73884" y="1810"/>
                    <a:pt x="73884" y="1549"/>
                    <a:pt x="73884" y="1223"/>
                  </a:cubicBezTo>
                  <a:cubicBezTo>
                    <a:pt x="73884" y="408"/>
                    <a:pt x="73265" y="0"/>
                    <a:pt x="72645" y="0"/>
                  </a:cubicBezTo>
                  <a:cubicBezTo>
                    <a:pt x="72025" y="0"/>
                    <a:pt x="71405" y="408"/>
                    <a:pt x="71405" y="1223"/>
                  </a:cubicBezTo>
                  <a:cubicBezTo>
                    <a:pt x="71405" y="1549"/>
                    <a:pt x="71340" y="1810"/>
                    <a:pt x="71340" y="2137"/>
                  </a:cubicBezTo>
                  <a:cubicBezTo>
                    <a:pt x="70688" y="6508"/>
                    <a:pt x="67197" y="8693"/>
                    <a:pt x="63715" y="8693"/>
                  </a:cubicBezTo>
                  <a:cubicBezTo>
                    <a:pt x="60233" y="8693"/>
                    <a:pt x="56759" y="6508"/>
                    <a:pt x="56139" y="2137"/>
                  </a:cubicBezTo>
                  <a:cubicBezTo>
                    <a:pt x="56074" y="1810"/>
                    <a:pt x="56009" y="1549"/>
                    <a:pt x="56009" y="1223"/>
                  </a:cubicBezTo>
                  <a:cubicBezTo>
                    <a:pt x="56009" y="408"/>
                    <a:pt x="55405" y="0"/>
                    <a:pt x="54802" y="0"/>
                  </a:cubicBezTo>
                  <a:cubicBezTo>
                    <a:pt x="54198" y="0"/>
                    <a:pt x="53595" y="408"/>
                    <a:pt x="53595" y="1223"/>
                  </a:cubicBezTo>
                  <a:cubicBezTo>
                    <a:pt x="53530" y="1549"/>
                    <a:pt x="53464" y="1810"/>
                    <a:pt x="53464" y="2137"/>
                  </a:cubicBezTo>
                  <a:cubicBezTo>
                    <a:pt x="52845" y="6508"/>
                    <a:pt x="49371" y="8693"/>
                    <a:pt x="45888" y="8693"/>
                  </a:cubicBezTo>
                  <a:cubicBezTo>
                    <a:pt x="42406" y="8693"/>
                    <a:pt x="38916" y="6508"/>
                    <a:pt x="38263" y="2137"/>
                  </a:cubicBezTo>
                  <a:cubicBezTo>
                    <a:pt x="38263" y="1810"/>
                    <a:pt x="38198" y="1549"/>
                    <a:pt x="38198" y="1223"/>
                  </a:cubicBezTo>
                  <a:cubicBezTo>
                    <a:pt x="38198" y="408"/>
                    <a:pt x="37578" y="0"/>
                    <a:pt x="36959" y="0"/>
                  </a:cubicBezTo>
                  <a:cubicBezTo>
                    <a:pt x="36339" y="0"/>
                    <a:pt x="35719" y="408"/>
                    <a:pt x="35719" y="1223"/>
                  </a:cubicBezTo>
                  <a:cubicBezTo>
                    <a:pt x="35719" y="1549"/>
                    <a:pt x="35654" y="1810"/>
                    <a:pt x="35654" y="2137"/>
                  </a:cubicBezTo>
                  <a:cubicBezTo>
                    <a:pt x="35002" y="6508"/>
                    <a:pt x="31511" y="8693"/>
                    <a:pt x="28029" y="8693"/>
                  </a:cubicBezTo>
                  <a:cubicBezTo>
                    <a:pt x="24547" y="8693"/>
                    <a:pt x="21073" y="6508"/>
                    <a:pt x="20453" y="2137"/>
                  </a:cubicBezTo>
                  <a:cubicBezTo>
                    <a:pt x="20388" y="1810"/>
                    <a:pt x="20323" y="1549"/>
                    <a:pt x="20323" y="1223"/>
                  </a:cubicBezTo>
                  <a:cubicBezTo>
                    <a:pt x="20323" y="408"/>
                    <a:pt x="19719" y="0"/>
                    <a:pt x="19116" y="0"/>
                  </a:cubicBez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4"/>
            <p:cNvSpPr/>
            <p:nvPr/>
          </p:nvSpPr>
          <p:spPr>
            <a:xfrm>
              <a:off x="6325195" y="4092308"/>
              <a:ext cx="2818954" cy="212164"/>
            </a:xfrm>
            <a:custGeom>
              <a:avLst/>
              <a:gdLst/>
              <a:ahLst/>
              <a:cxnLst/>
              <a:rect l="l" t="t" r="r" b="b"/>
              <a:pathLst>
                <a:path w="146725" h="11043" extrusionOk="0">
                  <a:moveTo>
                    <a:pt x="19083" y="1"/>
                  </a:moveTo>
                  <a:cubicBezTo>
                    <a:pt x="18480" y="1"/>
                    <a:pt x="17876" y="408"/>
                    <a:pt x="17876" y="1224"/>
                  </a:cubicBezTo>
                  <a:cubicBezTo>
                    <a:pt x="17591" y="6168"/>
                    <a:pt x="13842" y="8652"/>
                    <a:pt x="10112" y="8652"/>
                  </a:cubicBezTo>
                  <a:cubicBezTo>
                    <a:pt x="8723" y="8652"/>
                    <a:pt x="7337" y="8308"/>
                    <a:pt x="6133" y="7617"/>
                  </a:cubicBezTo>
                  <a:cubicBezTo>
                    <a:pt x="3980" y="6313"/>
                    <a:pt x="2610" y="4029"/>
                    <a:pt x="2480" y="1485"/>
                  </a:cubicBezTo>
                  <a:lnTo>
                    <a:pt x="2480" y="1224"/>
                  </a:lnTo>
                  <a:cubicBezTo>
                    <a:pt x="2447" y="441"/>
                    <a:pt x="1811" y="50"/>
                    <a:pt x="1200" y="50"/>
                  </a:cubicBezTo>
                  <a:cubicBezTo>
                    <a:pt x="588" y="50"/>
                    <a:pt x="1" y="441"/>
                    <a:pt x="66" y="1224"/>
                  </a:cubicBezTo>
                  <a:lnTo>
                    <a:pt x="66" y="1485"/>
                  </a:lnTo>
                  <a:cubicBezTo>
                    <a:pt x="196" y="5334"/>
                    <a:pt x="2545" y="8792"/>
                    <a:pt x="6133" y="10227"/>
                  </a:cubicBezTo>
                  <a:cubicBezTo>
                    <a:pt x="7432" y="10757"/>
                    <a:pt x="8823" y="11021"/>
                    <a:pt x="10208" y="11021"/>
                  </a:cubicBezTo>
                  <a:cubicBezTo>
                    <a:pt x="13765" y="11021"/>
                    <a:pt x="17285" y="9283"/>
                    <a:pt x="19116" y="5856"/>
                  </a:cubicBezTo>
                  <a:cubicBezTo>
                    <a:pt x="20910" y="9314"/>
                    <a:pt x="24466" y="11043"/>
                    <a:pt x="28021" y="11043"/>
                  </a:cubicBezTo>
                  <a:cubicBezTo>
                    <a:pt x="31577" y="11043"/>
                    <a:pt x="35132" y="9314"/>
                    <a:pt x="36926" y="5856"/>
                  </a:cubicBezTo>
                  <a:cubicBezTo>
                    <a:pt x="38753" y="9314"/>
                    <a:pt x="42309" y="11043"/>
                    <a:pt x="45864" y="11043"/>
                  </a:cubicBezTo>
                  <a:cubicBezTo>
                    <a:pt x="49420" y="11043"/>
                    <a:pt x="52975" y="9314"/>
                    <a:pt x="54802" y="5856"/>
                  </a:cubicBezTo>
                  <a:cubicBezTo>
                    <a:pt x="56596" y="9314"/>
                    <a:pt x="60135" y="11043"/>
                    <a:pt x="63683" y="11043"/>
                  </a:cubicBezTo>
                  <a:cubicBezTo>
                    <a:pt x="67230" y="11043"/>
                    <a:pt x="70786" y="9314"/>
                    <a:pt x="72612" y="5856"/>
                  </a:cubicBezTo>
                  <a:cubicBezTo>
                    <a:pt x="74407" y="9314"/>
                    <a:pt x="77962" y="11043"/>
                    <a:pt x="81518" y="11043"/>
                  </a:cubicBezTo>
                  <a:cubicBezTo>
                    <a:pt x="85073" y="11043"/>
                    <a:pt x="88629" y="9314"/>
                    <a:pt x="90423" y="5856"/>
                  </a:cubicBezTo>
                  <a:cubicBezTo>
                    <a:pt x="92250" y="9314"/>
                    <a:pt x="95805" y="11043"/>
                    <a:pt x="99361" y="11043"/>
                  </a:cubicBezTo>
                  <a:cubicBezTo>
                    <a:pt x="102916" y="11043"/>
                    <a:pt x="106472" y="9314"/>
                    <a:pt x="108299" y="5856"/>
                  </a:cubicBezTo>
                  <a:cubicBezTo>
                    <a:pt x="110093" y="9314"/>
                    <a:pt x="113648" y="11043"/>
                    <a:pt x="117204" y="11043"/>
                  </a:cubicBezTo>
                  <a:cubicBezTo>
                    <a:pt x="120759" y="11043"/>
                    <a:pt x="124315" y="9314"/>
                    <a:pt x="126109" y="5856"/>
                  </a:cubicBezTo>
                  <a:cubicBezTo>
                    <a:pt x="127218" y="8009"/>
                    <a:pt x="129175" y="9640"/>
                    <a:pt x="131459" y="10423"/>
                  </a:cubicBezTo>
                  <a:cubicBezTo>
                    <a:pt x="132605" y="10821"/>
                    <a:pt x="133819" y="11021"/>
                    <a:pt x="135032" y="11021"/>
                  </a:cubicBezTo>
                  <a:cubicBezTo>
                    <a:pt x="138585" y="11021"/>
                    <a:pt x="142137" y="9309"/>
                    <a:pt x="143985" y="5856"/>
                  </a:cubicBezTo>
                  <a:cubicBezTo>
                    <a:pt x="144637" y="7096"/>
                    <a:pt x="145550" y="8205"/>
                    <a:pt x="146725" y="9053"/>
                  </a:cubicBezTo>
                  <a:lnTo>
                    <a:pt x="146725" y="5725"/>
                  </a:lnTo>
                  <a:cubicBezTo>
                    <a:pt x="145746" y="4421"/>
                    <a:pt x="145224" y="2855"/>
                    <a:pt x="145159" y="1224"/>
                  </a:cubicBezTo>
                  <a:cubicBezTo>
                    <a:pt x="145159" y="408"/>
                    <a:pt x="144539" y="1"/>
                    <a:pt x="143919" y="1"/>
                  </a:cubicBezTo>
                  <a:cubicBezTo>
                    <a:pt x="143300" y="1"/>
                    <a:pt x="142680" y="408"/>
                    <a:pt x="142680" y="1224"/>
                  </a:cubicBezTo>
                  <a:cubicBezTo>
                    <a:pt x="142433" y="6166"/>
                    <a:pt x="138741" y="8638"/>
                    <a:pt x="135037" y="8638"/>
                  </a:cubicBezTo>
                  <a:cubicBezTo>
                    <a:pt x="133851" y="8638"/>
                    <a:pt x="132665" y="8385"/>
                    <a:pt x="131589" y="7878"/>
                  </a:cubicBezTo>
                  <a:cubicBezTo>
                    <a:pt x="128980" y="6639"/>
                    <a:pt x="127349" y="4095"/>
                    <a:pt x="127283" y="1224"/>
                  </a:cubicBezTo>
                  <a:cubicBezTo>
                    <a:pt x="127283" y="408"/>
                    <a:pt x="126680" y="1"/>
                    <a:pt x="126076" y="1"/>
                  </a:cubicBezTo>
                  <a:cubicBezTo>
                    <a:pt x="125473" y="1"/>
                    <a:pt x="124869" y="408"/>
                    <a:pt x="124869" y="1224"/>
                  </a:cubicBezTo>
                  <a:cubicBezTo>
                    <a:pt x="124608" y="6182"/>
                    <a:pt x="120890" y="8661"/>
                    <a:pt x="117171" y="8661"/>
                  </a:cubicBezTo>
                  <a:cubicBezTo>
                    <a:pt x="113452" y="8661"/>
                    <a:pt x="109734" y="6182"/>
                    <a:pt x="109473" y="1224"/>
                  </a:cubicBezTo>
                  <a:cubicBezTo>
                    <a:pt x="109473" y="408"/>
                    <a:pt x="108869" y="1"/>
                    <a:pt x="108266" y="1"/>
                  </a:cubicBezTo>
                  <a:cubicBezTo>
                    <a:pt x="107662" y="1"/>
                    <a:pt x="107059" y="408"/>
                    <a:pt x="107059" y="1224"/>
                  </a:cubicBezTo>
                  <a:cubicBezTo>
                    <a:pt x="106765" y="6182"/>
                    <a:pt x="103047" y="8661"/>
                    <a:pt x="99336" y="8661"/>
                  </a:cubicBezTo>
                  <a:cubicBezTo>
                    <a:pt x="95626" y="8661"/>
                    <a:pt x="91923" y="6182"/>
                    <a:pt x="91662" y="1224"/>
                  </a:cubicBezTo>
                  <a:cubicBezTo>
                    <a:pt x="91662" y="408"/>
                    <a:pt x="91043" y="1"/>
                    <a:pt x="90423" y="1"/>
                  </a:cubicBezTo>
                  <a:cubicBezTo>
                    <a:pt x="89803" y="1"/>
                    <a:pt x="89183" y="408"/>
                    <a:pt x="89183" y="1224"/>
                  </a:cubicBezTo>
                  <a:cubicBezTo>
                    <a:pt x="88922" y="6182"/>
                    <a:pt x="85204" y="8661"/>
                    <a:pt x="81485" y="8661"/>
                  </a:cubicBezTo>
                  <a:cubicBezTo>
                    <a:pt x="77766" y="8661"/>
                    <a:pt x="74048" y="6182"/>
                    <a:pt x="73787" y="1224"/>
                  </a:cubicBezTo>
                  <a:cubicBezTo>
                    <a:pt x="73787" y="408"/>
                    <a:pt x="73183" y="1"/>
                    <a:pt x="72580" y="1"/>
                  </a:cubicBezTo>
                  <a:cubicBezTo>
                    <a:pt x="71976" y="1"/>
                    <a:pt x="71373" y="408"/>
                    <a:pt x="71373" y="1224"/>
                  </a:cubicBezTo>
                  <a:cubicBezTo>
                    <a:pt x="71112" y="6182"/>
                    <a:pt x="67393" y="8661"/>
                    <a:pt x="63675" y="8661"/>
                  </a:cubicBezTo>
                  <a:cubicBezTo>
                    <a:pt x="59956" y="8661"/>
                    <a:pt x="56237" y="6182"/>
                    <a:pt x="55976" y="1224"/>
                  </a:cubicBezTo>
                  <a:cubicBezTo>
                    <a:pt x="55976" y="408"/>
                    <a:pt x="55357" y="1"/>
                    <a:pt x="54737" y="1"/>
                  </a:cubicBezTo>
                  <a:cubicBezTo>
                    <a:pt x="54117" y="1"/>
                    <a:pt x="53497" y="408"/>
                    <a:pt x="53497" y="1224"/>
                  </a:cubicBezTo>
                  <a:cubicBezTo>
                    <a:pt x="53236" y="6182"/>
                    <a:pt x="49534" y="8661"/>
                    <a:pt x="45823" y="8661"/>
                  </a:cubicBezTo>
                  <a:cubicBezTo>
                    <a:pt x="42113" y="8661"/>
                    <a:pt x="38394" y="6182"/>
                    <a:pt x="38101" y="1224"/>
                  </a:cubicBezTo>
                  <a:cubicBezTo>
                    <a:pt x="38101" y="408"/>
                    <a:pt x="37497" y="1"/>
                    <a:pt x="36894" y="1"/>
                  </a:cubicBezTo>
                  <a:cubicBezTo>
                    <a:pt x="36290" y="1"/>
                    <a:pt x="35687" y="408"/>
                    <a:pt x="35687" y="1224"/>
                  </a:cubicBezTo>
                  <a:cubicBezTo>
                    <a:pt x="35426" y="6182"/>
                    <a:pt x="31707" y="8661"/>
                    <a:pt x="27989" y="8661"/>
                  </a:cubicBezTo>
                  <a:cubicBezTo>
                    <a:pt x="24270" y="8661"/>
                    <a:pt x="20551" y="6182"/>
                    <a:pt x="20290" y="1224"/>
                  </a:cubicBezTo>
                  <a:cubicBezTo>
                    <a:pt x="20290" y="408"/>
                    <a:pt x="19687" y="1"/>
                    <a:pt x="19083" y="1"/>
                  </a:cubicBez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4"/>
            <p:cNvSpPr/>
            <p:nvPr/>
          </p:nvSpPr>
          <p:spPr>
            <a:xfrm>
              <a:off x="6485639" y="3824083"/>
              <a:ext cx="2658510" cy="211568"/>
            </a:xfrm>
            <a:custGeom>
              <a:avLst/>
              <a:gdLst/>
              <a:ahLst/>
              <a:cxnLst/>
              <a:rect l="l" t="t" r="r" b="b"/>
              <a:pathLst>
                <a:path w="138374" h="11012" extrusionOk="0">
                  <a:moveTo>
                    <a:pt x="19116" y="0"/>
                  </a:moveTo>
                  <a:cubicBezTo>
                    <a:pt x="18496" y="0"/>
                    <a:pt x="17876" y="408"/>
                    <a:pt x="17876" y="1224"/>
                  </a:cubicBezTo>
                  <a:cubicBezTo>
                    <a:pt x="17615" y="6182"/>
                    <a:pt x="13896" y="8661"/>
                    <a:pt x="10178" y="8661"/>
                  </a:cubicBezTo>
                  <a:cubicBezTo>
                    <a:pt x="6459" y="8661"/>
                    <a:pt x="2740" y="6182"/>
                    <a:pt x="2480" y="1224"/>
                  </a:cubicBezTo>
                  <a:cubicBezTo>
                    <a:pt x="2447" y="441"/>
                    <a:pt x="1811" y="49"/>
                    <a:pt x="1199" y="49"/>
                  </a:cubicBezTo>
                  <a:cubicBezTo>
                    <a:pt x="588" y="49"/>
                    <a:pt x="0" y="441"/>
                    <a:pt x="66" y="1224"/>
                  </a:cubicBezTo>
                  <a:cubicBezTo>
                    <a:pt x="406" y="7757"/>
                    <a:pt x="5293" y="11012"/>
                    <a:pt x="10184" y="11012"/>
                  </a:cubicBezTo>
                  <a:cubicBezTo>
                    <a:pt x="13742" y="11012"/>
                    <a:pt x="17302" y="9290"/>
                    <a:pt x="19116" y="5856"/>
                  </a:cubicBezTo>
                  <a:cubicBezTo>
                    <a:pt x="20910" y="9281"/>
                    <a:pt x="24465" y="10993"/>
                    <a:pt x="28021" y="10993"/>
                  </a:cubicBezTo>
                  <a:cubicBezTo>
                    <a:pt x="31576" y="10993"/>
                    <a:pt x="35132" y="9281"/>
                    <a:pt x="36926" y="5856"/>
                  </a:cubicBezTo>
                  <a:cubicBezTo>
                    <a:pt x="38753" y="9281"/>
                    <a:pt x="42308" y="10993"/>
                    <a:pt x="45864" y="10993"/>
                  </a:cubicBezTo>
                  <a:cubicBezTo>
                    <a:pt x="49419" y="10993"/>
                    <a:pt x="52975" y="9281"/>
                    <a:pt x="54802" y="5856"/>
                  </a:cubicBezTo>
                  <a:cubicBezTo>
                    <a:pt x="56596" y="9281"/>
                    <a:pt x="60151" y="10993"/>
                    <a:pt x="63707" y="10993"/>
                  </a:cubicBezTo>
                  <a:cubicBezTo>
                    <a:pt x="67262" y="10993"/>
                    <a:pt x="70818" y="9281"/>
                    <a:pt x="72612" y="5856"/>
                  </a:cubicBezTo>
                  <a:cubicBezTo>
                    <a:pt x="74439" y="9281"/>
                    <a:pt x="77994" y="10993"/>
                    <a:pt x="81550" y="10993"/>
                  </a:cubicBezTo>
                  <a:cubicBezTo>
                    <a:pt x="85106" y="10993"/>
                    <a:pt x="88661" y="9281"/>
                    <a:pt x="90488" y="5856"/>
                  </a:cubicBezTo>
                  <a:cubicBezTo>
                    <a:pt x="92282" y="9281"/>
                    <a:pt x="95821" y="10993"/>
                    <a:pt x="99369" y="10993"/>
                  </a:cubicBezTo>
                  <a:cubicBezTo>
                    <a:pt x="102916" y="10993"/>
                    <a:pt x="106472" y="9281"/>
                    <a:pt x="108298" y="5856"/>
                  </a:cubicBezTo>
                  <a:cubicBezTo>
                    <a:pt x="110105" y="9297"/>
                    <a:pt x="113641" y="11008"/>
                    <a:pt x="117187" y="11008"/>
                  </a:cubicBezTo>
                  <a:cubicBezTo>
                    <a:pt x="119020" y="11008"/>
                    <a:pt x="120855" y="10551"/>
                    <a:pt x="122455" y="9640"/>
                  </a:cubicBezTo>
                  <a:cubicBezTo>
                    <a:pt x="124021" y="8726"/>
                    <a:pt x="125261" y="7421"/>
                    <a:pt x="126109" y="5856"/>
                  </a:cubicBezTo>
                  <a:cubicBezTo>
                    <a:pt x="127993" y="9278"/>
                    <a:pt x="131537" y="11003"/>
                    <a:pt x="135077" y="11003"/>
                  </a:cubicBezTo>
                  <a:cubicBezTo>
                    <a:pt x="136194" y="11003"/>
                    <a:pt x="137310" y="10832"/>
                    <a:pt x="138374" y="10488"/>
                  </a:cubicBezTo>
                  <a:lnTo>
                    <a:pt x="138374" y="7943"/>
                  </a:lnTo>
                  <a:cubicBezTo>
                    <a:pt x="137351" y="8401"/>
                    <a:pt x="136225" y="8631"/>
                    <a:pt x="135095" y="8631"/>
                  </a:cubicBezTo>
                  <a:cubicBezTo>
                    <a:pt x="131394" y="8631"/>
                    <a:pt x="127648" y="6171"/>
                    <a:pt x="127348" y="1224"/>
                  </a:cubicBezTo>
                  <a:cubicBezTo>
                    <a:pt x="127348" y="408"/>
                    <a:pt x="126728" y="0"/>
                    <a:pt x="126109" y="0"/>
                  </a:cubicBezTo>
                  <a:cubicBezTo>
                    <a:pt x="125489" y="0"/>
                    <a:pt x="124869" y="408"/>
                    <a:pt x="124869" y="1224"/>
                  </a:cubicBezTo>
                  <a:cubicBezTo>
                    <a:pt x="124869" y="3507"/>
                    <a:pt x="123760" y="5660"/>
                    <a:pt x="121933" y="7095"/>
                  </a:cubicBezTo>
                  <a:cubicBezTo>
                    <a:pt x="120567" y="8115"/>
                    <a:pt x="118883" y="8624"/>
                    <a:pt x="117200" y="8624"/>
                  </a:cubicBezTo>
                  <a:cubicBezTo>
                    <a:pt x="113499" y="8624"/>
                    <a:pt x="109807" y="6157"/>
                    <a:pt x="109538" y="1224"/>
                  </a:cubicBezTo>
                  <a:cubicBezTo>
                    <a:pt x="109538" y="408"/>
                    <a:pt x="108918" y="0"/>
                    <a:pt x="108298" y="0"/>
                  </a:cubicBezTo>
                  <a:cubicBezTo>
                    <a:pt x="107678" y="0"/>
                    <a:pt x="107059" y="408"/>
                    <a:pt x="107059" y="1224"/>
                  </a:cubicBezTo>
                  <a:cubicBezTo>
                    <a:pt x="106798" y="6182"/>
                    <a:pt x="103079" y="8661"/>
                    <a:pt x="99360" y="8661"/>
                  </a:cubicBezTo>
                  <a:cubicBezTo>
                    <a:pt x="95642" y="8661"/>
                    <a:pt x="91923" y="6182"/>
                    <a:pt x="91662" y="1224"/>
                  </a:cubicBezTo>
                  <a:cubicBezTo>
                    <a:pt x="91662" y="408"/>
                    <a:pt x="91059" y="0"/>
                    <a:pt x="90455" y="0"/>
                  </a:cubicBezTo>
                  <a:cubicBezTo>
                    <a:pt x="89852" y="0"/>
                    <a:pt x="89248" y="408"/>
                    <a:pt x="89248" y="1224"/>
                  </a:cubicBezTo>
                  <a:cubicBezTo>
                    <a:pt x="88955" y="6182"/>
                    <a:pt x="85236" y="8661"/>
                    <a:pt x="81526" y="8661"/>
                  </a:cubicBezTo>
                  <a:cubicBezTo>
                    <a:pt x="77815" y="8661"/>
                    <a:pt x="74113" y="6182"/>
                    <a:pt x="73852" y="1224"/>
                  </a:cubicBezTo>
                  <a:cubicBezTo>
                    <a:pt x="73852" y="408"/>
                    <a:pt x="73232" y="0"/>
                    <a:pt x="72612" y="0"/>
                  </a:cubicBezTo>
                  <a:cubicBezTo>
                    <a:pt x="71992" y="0"/>
                    <a:pt x="71373" y="408"/>
                    <a:pt x="71373" y="1224"/>
                  </a:cubicBezTo>
                  <a:cubicBezTo>
                    <a:pt x="71112" y="6182"/>
                    <a:pt x="67409" y="8661"/>
                    <a:pt x="63699" y="8661"/>
                  </a:cubicBezTo>
                  <a:cubicBezTo>
                    <a:pt x="59988" y="8661"/>
                    <a:pt x="56270" y="6182"/>
                    <a:pt x="55976" y="1224"/>
                  </a:cubicBezTo>
                  <a:cubicBezTo>
                    <a:pt x="55911" y="473"/>
                    <a:pt x="55340" y="98"/>
                    <a:pt x="54769" y="98"/>
                  </a:cubicBezTo>
                  <a:cubicBezTo>
                    <a:pt x="54198" y="98"/>
                    <a:pt x="53627" y="473"/>
                    <a:pt x="53562" y="1224"/>
                  </a:cubicBezTo>
                  <a:cubicBezTo>
                    <a:pt x="53301" y="6182"/>
                    <a:pt x="49583" y="8661"/>
                    <a:pt x="45864" y="8661"/>
                  </a:cubicBezTo>
                  <a:cubicBezTo>
                    <a:pt x="42145" y="8661"/>
                    <a:pt x="38427" y="6182"/>
                    <a:pt x="38166" y="1224"/>
                  </a:cubicBezTo>
                  <a:cubicBezTo>
                    <a:pt x="38166" y="408"/>
                    <a:pt x="37562" y="0"/>
                    <a:pt x="36959" y="0"/>
                  </a:cubicBezTo>
                  <a:cubicBezTo>
                    <a:pt x="36355" y="0"/>
                    <a:pt x="35752" y="408"/>
                    <a:pt x="35752" y="1224"/>
                  </a:cubicBezTo>
                  <a:cubicBezTo>
                    <a:pt x="35458" y="6182"/>
                    <a:pt x="31740" y="8661"/>
                    <a:pt x="28029" y="8661"/>
                  </a:cubicBezTo>
                  <a:cubicBezTo>
                    <a:pt x="24318" y="8661"/>
                    <a:pt x="20616" y="6182"/>
                    <a:pt x="20355" y="1224"/>
                  </a:cubicBezTo>
                  <a:cubicBezTo>
                    <a:pt x="20355" y="408"/>
                    <a:pt x="19735" y="0"/>
                    <a:pt x="19116" y="0"/>
                  </a:cubicBez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4"/>
            <p:cNvSpPr/>
            <p:nvPr/>
          </p:nvSpPr>
          <p:spPr>
            <a:xfrm>
              <a:off x="6647946" y="3554589"/>
              <a:ext cx="2447327" cy="212164"/>
            </a:xfrm>
            <a:custGeom>
              <a:avLst/>
              <a:gdLst/>
              <a:ahLst/>
              <a:cxnLst/>
              <a:rect l="l" t="t" r="r" b="b"/>
              <a:pathLst>
                <a:path w="127382" h="11043" extrusionOk="0">
                  <a:moveTo>
                    <a:pt x="19084" y="1"/>
                  </a:moveTo>
                  <a:cubicBezTo>
                    <a:pt x="18464" y="1"/>
                    <a:pt x="17844" y="409"/>
                    <a:pt x="17844" y="1224"/>
                  </a:cubicBezTo>
                  <a:cubicBezTo>
                    <a:pt x="17583" y="6182"/>
                    <a:pt x="13881" y="8661"/>
                    <a:pt x="10170" y="8661"/>
                  </a:cubicBezTo>
                  <a:cubicBezTo>
                    <a:pt x="6460" y="8661"/>
                    <a:pt x="2741" y="6182"/>
                    <a:pt x="2447" y="1224"/>
                  </a:cubicBezTo>
                  <a:cubicBezTo>
                    <a:pt x="2415" y="441"/>
                    <a:pt x="1795" y="50"/>
                    <a:pt x="1192" y="50"/>
                  </a:cubicBezTo>
                  <a:cubicBezTo>
                    <a:pt x="588" y="50"/>
                    <a:pt x="1" y="441"/>
                    <a:pt x="34" y="1224"/>
                  </a:cubicBezTo>
                  <a:cubicBezTo>
                    <a:pt x="374" y="7764"/>
                    <a:pt x="5270" y="11040"/>
                    <a:pt x="10165" y="11040"/>
                  </a:cubicBezTo>
                  <a:cubicBezTo>
                    <a:pt x="13719" y="11040"/>
                    <a:pt x="17273" y="9313"/>
                    <a:pt x="19084" y="5856"/>
                  </a:cubicBezTo>
                  <a:cubicBezTo>
                    <a:pt x="20910" y="9314"/>
                    <a:pt x="24466" y="11043"/>
                    <a:pt x="28013" y="11043"/>
                  </a:cubicBezTo>
                  <a:cubicBezTo>
                    <a:pt x="31561" y="11043"/>
                    <a:pt x="35100" y="9314"/>
                    <a:pt x="36894" y="5856"/>
                  </a:cubicBezTo>
                  <a:cubicBezTo>
                    <a:pt x="38721" y="9314"/>
                    <a:pt x="42276" y="11043"/>
                    <a:pt x="45832" y="11043"/>
                  </a:cubicBezTo>
                  <a:cubicBezTo>
                    <a:pt x="49387" y="11043"/>
                    <a:pt x="52943" y="9314"/>
                    <a:pt x="54770" y="5856"/>
                  </a:cubicBezTo>
                  <a:cubicBezTo>
                    <a:pt x="56564" y="9314"/>
                    <a:pt x="60119" y="11043"/>
                    <a:pt x="63675" y="11043"/>
                  </a:cubicBezTo>
                  <a:cubicBezTo>
                    <a:pt x="67230" y="11043"/>
                    <a:pt x="70786" y="9314"/>
                    <a:pt x="72580" y="5856"/>
                  </a:cubicBezTo>
                  <a:cubicBezTo>
                    <a:pt x="74407" y="9314"/>
                    <a:pt x="77962" y="11043"/>
                    <a:pt x="81518" y="11043"/>
                  </a:cubicBezTo>
                  <a:cubicBezTo>
                    <a:pt x="85073" y="11043"/>
                    <a:pt x="88629" y="9314"/>
                    <a:pt x="90456" y="5856"/>
                  </a:cubicBezTo>
                  <a:cubicBezTo>
                    <a:pt x="92250" y="9314"/>
                    <a:pt x="95789" y="11043"/>
                    <a:pt x="99336" y="11043"/>
                  </a:cubicBezTo>
                  <a:cubicBezTo>
                    <a:pt x="102884" y="11043"/>
                    <a:pt x="106439" y="9314"/>
                    <a:pt x="108266" y="5856"/>
                  </a:cubicBezTo>
                  <a:cubicBezTo>
                    <a:pt x="110077" y="9313"/>
                    <a:pt x="113631" y="11040"/>
                    <a:pt x="117184" y="11040"/>
                  </a:cubicBezTo>
                  <a:cubicBezTo>
                    <a:pt x="122080" y="11040"/>
                    <a:pt x="126976" y="7764"/>
                    <a:pt x="127316" y="1224"/>
                  </a:cubicBezTo>
                  <a:cubicBezTo>
                    <a:pt x="127381" y="441"/>
                    <a:pt x="126794" y="50"/>
                    <a:pt x="126183" y="50"/>
                  </a:cubicBezTo>
                  <a:cubicBezTo>
                    <a:pt x="125571" y="50"/>
                    <a:pt x="124935" y="441"/>
                    <a:pt x="124902" y="1224"/>
                  </a:cubicBezTo>
                  <a:cubicBezTo>
                    <a:pt x="124641" y="6182"/>
                    <a:pt x="120923" y="8661"/>
                    <a:pt x="117204" y="8661"/>
                  </a:cubicBezTo>
                  <a:cubicBezTo>
                    <a:pt x="113485" y="8661"/>
                    <a:pt x="109767" y="6182"/>
                    <a:pt x="109506" y="1224"/>
                  </a:cubicBezTo>
                  <a:cubicBezTo>
                    <a:pt x="109506" y="409"/>
                    <a:pt x="108886" y="1"/>
                    <a:pt x="108266" y="1"/>
                  </a:cubicBezTo>
                  <a:cubicBezTo>
                    <a:pt x="107646" y="1"/>
                    <a:pt x="107027" y="409"/>
                    <a:pt x="107027" y="1224"/>
                  </a:cubicBezTo>
                  <a:cubicBezTo>
                    <a:pt x="106766" y="6182"/>
                    <a:pt x="103063" y="8661"/>
                    <a:pt x="99353" y="8661"/>
                  </a:cubicBezTo>
                  <a:cubicBezTo>
                    <a:pt x="95642" y="8661"/>
                    <a:pt x="91924" y="6182"/>
                    <a:pt x="91630" y="1224"/>
                  </a:cubicBezTo>
                  <a:cubicBezTo>
                    <a:pt x="91630" y="409"/>
                    <a:pt x="91027" y="1"/>
                    <a:pt x="90423" y="1"/>
                  </a:cubicBezTo>
                  <a:cubicBezTo>
                    <a:pt x="89820" y="1"/>
                    <a:pt x="89216" y="409"/>
                    <a:pt x="89216" y="1224"/>
                  </a:cubicBezTo>
                  <a:cubicBezTo>
                    <a:pt x="88955" y="6182"/>
                    <a:pt x="85237" y="8661"/>
                    <a:pt x="81518" y="8661"/>
                  </a:cubicBezTo>
                  <a:cubicBezTo>
                    <a:pt x="77799" y="8661"/>
                    <a:pt x="74081" y="6182"/>
                    <a:pt x="73820" y="1224"/>
                  </a:cubicBezTo>
                  <a:cubicBezTo>
                    <a:pt x="73820" y="409"/>
                    <a:pt x="73200" y="1"/>
                    <a:pt x="72580" y="1"/>
                  </a:cubicBezTo>
                  <a:cubicBezTo>
                    <a:pt x="71960" y="1"/>
                    <a:pt x="71341" y="409"/>
                    <a:pt x="71341" y="1224"/>
                  </a:cubicBezTo>
                  <a:cubicBezTo>
                    <a:pt x="71080" y="6182"/>
                    <a:pt x="67377" y="8661"/>
                    <a:pt x="63675" y="8661"/>
                  </a:cubicBezTo>
                  <a:cubicBezTo>
                    <a:pt x="59972" y="8661"/>
                    <a:pt x="56270" y="6182"/>
                    <a:pt x="56009" y="1224"/>
                  </a:cubicBezTo>
                  <a:cubicBezTo>
                    <a:pt x="56009" y="409"/>
                    <a:pt x="55389" y="1"/>
                    <a:pt x="54770" y="1"/>
                  </a:cubicBezTo>
                  <a:cubicBezTo>
                    <a:pt x="54150" y="1"/>
                    <a:pt x="53530" y="409"/>
                    <a:pt x="53530" y="1224"/>
                  </a:cubicBezTo>
                  <a:cubicBezTo>
                    <a:pt x="53269" y="6182"/>
                    <a:pt x="49550" y="8661"/>
                    <a:pt x="45832" y="8661"/>
                  </a:cubicBezTo>
                  <a:cubicBezTo>
                    <a:pt x="42113" y="8661"/>
                    <a:pt x="38394" y="6182"/>
                    <a:pt x="38134" y="1224"/>
                  </a:cubicBezTo>
                  <a:cubicBezTo>
                    <a:pt x="38068" y="506"/>
                    <a:pt x="37497" y="148"/>
                    <a:pt x="36927" y="148"/>
                  </a:cubicBezTo>
                  <a:cubicBezTo>
                    <a:pt x="36356" y="148"/>
                    <a:pt x="35785" y="506"/>
                    <a:pt x="35720" y="1224"/>
                  </a:cubicBezTo>
                  <a:cubicBezTo>
                    <a:pt x="35459" y="6182"/>
                    <a:pt x="31740" y="8661"/>
                    <a:pt x="28021" y="8661"/>
                  </a:cubicBezTo>
                  <a:cubicBezTo>
                    <a:pt x="24303" y="8661"/>
                    <a:pt x="20584" y="6182"/>
                    <a:pt x="20323" y="1224"/>
                  </a:cubicBezTo>
                  <a:cubicBezTo>
                    <a:pt x="20323" y="409"/>
                    <a:pt x="19703" y="1"/>
                    <a:pt x="19084" y="1"/>
                  </a:cubicBez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4"/>
            <p:cNvSpPr/>
            <p:nvPr/>
          </p:nvSpPr>
          <p:spPr>
            <a:xfrm>
              <a:off x="6558339" y="3418910"/>
              <a:ext cx="2585810" cy="100289"/>
            </a:xfrm>
            <a:custGeom>
              <a:avLst/>
              <a:gdLst/>
              <a:ahLst/>
              <a:cxnLst/>
              <a:rect l="l" t="t" r="r" b="b"/>
              <a:pathLst>
                <a:path w="134590" h="5220" extrusionOk="0">
                  <a:moveTo>
                    <a:pt x="3328" y="1"/>
                  </a:moveTo>
                  <a:cubicBezTo>
                    <a:pt x="457" y="1"/>
                    <a:pt x="0" y="3785"/>
                    <a:pt x="2023" y="4894"/>
                  </a:cubicBezTo>
                  <a:cubicBezTo>
                    <a:pt x="2414" y="5089"/>
                    <a:pt x="2871" y="5220"/>
                    <a:pt x="3328" y="5220"/>
                  </a:cubicBezTo>
                  <a:lnTo>
                    <a:pt x="134590" y="5220"/>
                  </a:lnTo>
                  <a:lnTo>
                    <a:pt x="134590" y="1"/>
                  </a:ln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0" name="Google Shape;620;p34"/>
          <p:cNvGrpSpPr/>
          <p:nvPr/>
        </p:nvGrpSpPr>
        <p:grpSpPr>
          <a:xfrm>
            <a:off x="7366569" y="2536536"/>
            <a:ext cx="1157373" cy="1110296"/>
            <a:chOff x="7583888" y="2122176"/>
            <a:chExt cx="987715" cy="947599"/>
          </a:xfrm>
        </p:grpSpPr>
        <p:sp>
          <p:nvSpPr>
            <p:cNvPr id="621" name="Google Shape;621;p34"/>
            <p:cNvSpPr/>
            <p:nvPr/>
          </p:nvSpPr>
          <p:spPr>
            <a:xfrm>
              <a:off x="7652823" y="2122176"/>
              <a:ext cx="886177" cy="912517"/>
            </a:xfrm>
            <a:custGeom>
              <a:avLst/>
              <a:gdLst/>
              <a:ahLst/>
              <a:cxnLst/>
              <a:rect l="l" t="t" r="r" b="b"/>
              <a:pathLst>
                <a:path w="46125" h="47496" extrusionOk="0">
                  <a:moveTo>
                    <a:pt x="3980" y="37774"/>
                  </a:moveTo>
                  <a:cubicBezTo>
                    <a:pt x="9917" y="47495"/>
                    <a:pt x="39079" y="45603"/>
                    <a:pt x="43646" y="35230"/>
                  </a:cubicBezTo>
                  <a:cubicBezTo>
                    <a:pt x="46125" y="29815"/>
                    <a:pt x="45081" y="14745"/>
                    <a:pt x="42015" y="9721"/>
                  </a:cubicBezTo>
                  <a:cubicBezTo>
                    <a:pt x="36143" y="1"/>
                    <a:pt x="6981" y="1893"/>
                    <a:pt x="2349" y="12331"/>
                  </a:cubicBezTo>
                  <a:cubicBezTo>
                    <a:pt x="1" y="17681"/>
                    <a:pt x="979" y="32686"/>
                    <a:pt x="3980" y="37774"/>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4"/>
            <p:cNvSpPr/>
            <p:nvPr/>
          </p:nvSpPr>
          <p:spPr>
            <a:xfrm>
              <a:off x="7583888" y="2214934"/>
              <a:ext cx="294566" cy="275776"/>
            </a:xfrm>
            <a:custGeom>
              <a:avLst/>
              <a:gdLst/>
              <a:ahLst/>
              <a:cxnLst/>
              <a:rect l="l" t="t" r="r" b="b"/>
              <a:pathLst>
                <a:path w="15332" h="14354" extrusionOk="0">
                  <a:moveTo>
                    <a:pt x="11874" y="3262"/>
                  </a:moveTo>
                  <a:cubicBezTo>
                    <a:pt x="11874" y="3262"/>
                    <a:pt x="8612" y="2936"/>
                    <a:pt x="7046" y="1436"/>
                  </a:cubicBezTo>
                  <a:cubicBezTo>
                    <a:pt x="5480" y="0"/>
                    <a:pt x="2936" y="1697"/>
                    <a:pt x="1501" y="5024"/>
                  </a:cubicBezTo>
                  <a:cubicBezTo>
                    <a:pt x="0" y="8416"/>
                    <a:pt x="1109" y="12787"/>
                    <a:pt x="1501" y="13570"/>
                  </a:cubicBezTo>
                  <a:cubicBezTo>
                    <a:pt x="1827" y="14353"/>
                    <a:pt x="6785" y="13570"/>
                    <a:pt x="10765" y="11743"/>
                  </a:cubicBezTo>
                  <a:cubicBezTo>
                    <a:pt x="14744" y="9982"/>
                    <a:pt x="15332" y="3784"/>
                    <a:pt x="11874" y="326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4"/>
            <p:cNvSpPr/>
            <p:nvPr/>
          </p:nvSpPr>
          <p:spPr>
            <a:xfrm>
              <a:off x="8269505" y="2166038"/>
              <a:ext cx="302097" cy="263250"/>
            </a:xfrm>
            <a:custGeom>
              <a:avLst/>
              <a:gdLst/>
              <a:ahLst/>
              <a:cxnLst/>
              <a:rect l="l" t="t" r="r" b="b"/>
              <a:pathLst>
                <a:path w="15724" h="13702" extrusionOk="0">
                  <a:moveTo>
                    <a:pt x="3262" y="4046"/>
                  </a:moveTo>
                  <a:cubicBezTo>
                    <a:pt x="3262" y="4046"/>
                    <a:pt x="6524" y="3328"/>
                    <a:pt x="7829" y="1632"/>
                  </a:cubicBezTo>
                  <a:cubicBezTo>
                    <a:pt x="9199" y="1"/>
                    <a:pt x="11939" y="1306"/>
                    <a:pt x="13831" y="4437"/>
                  </a:cubicBezTo>
                  <a:cubicBezTo>
                    <a:pt x="15723" y="7634"/>
                    <a:pt x="15201" y="12070"/>
                    <a:pt x="15006" y="12918"/>
                  </a:cubicBezTo>
                  <a:cubicBezTo>
                    <a:pt x="14810" y="13701"/>
                    <a:pt x="9786" y="13571"/>
                    <a:pt x="5611" y="12331"/>
                  </a:cubicBezTo>
                  <a:cubicBezTo>
                    <a:pt x="1436" y="11092"/>
                    <a:pt x="0" y="4959"/>
                    <a:pt x="3262" y="404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4"/>
            <p:cNvSpPr/>
            <p:nvPr/>
          </p:nvSpPr>
          <p:spPr>
            <a:xfrm>
              <a:off x="7967427" y="2723815"/>
              <a:ext cx="284556" cy="214354"/>
            </a:xfrm>
            <a:custGeom>
              <a:avLst/>
              <a:gdLst/>
              <a:ahLst/>
              <a:cxnLst/>
              <a:rect l="l" t="t" r="r" b="b"/>
              <a:pathLst>
                <a:path w="14811" h="11157" extrusionOk="0">
                  <a:moveTo>
                    <a:pt x="1240" y="8938"/>
                  </a:moveTo>
                  <a:cubicBezTo>
                    <a:pt x="3067" y="11157"/>
                    <a:pt x="12396" y="10569"/>
                    <a:pt x="13962" y="8090"/>
                  </a:cubicBezTo>
                  <a:cubicBezTo>
                    <a:pt x="14810" y="6851"/>
                    <a:pt x="14549" y="3328"/>
                    <a:pt x="13571" y="2219"/>
                  </a:cubicBezTo>
                  <a:cubicBezTo>
                    <a:pt x="11744" y="1"/>
                    <a:pt x="2415" y="588"/>
                    <a:pt x="849" y="3002"/>
                  </a:cubicBezTo>
                  <a:cubicBezTo>
                    <a:pt x="1" y="4241"/>
                    <a:pt x="262" y="7764"/>
                    <a:pt x="1240" y="8938"/>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4"/>
            <p:cNvSpPr/>
            <p:nvPr/>
          </p:nvSpPr>
          <p:spPr>
            <a:xfrm>
              <a:off x="8124105" y="2826602"/>
              <a:ext cx="75217" cy="67705"/>
            </a:xfrm>
            <a:custGeom>
              <a:avLst/>
              <a:gdLst/>
              <a:ahLst/>
              <a:cxnLst/>
              <a:rect l="l" t="t" r="r" b="b"/>
              <a:pathLst>
                <a:path w="3915" h="3524" extrusionOk="0">
                  <a:moveTo>
                    <a:pt x="327" y="2806"/>
                  </a:moveTo>
                  <a:cubicBezTo>
                    <a:pt x="783" y="3523"/>
                    <a:pt x="3328" y="3328"/>
                    <a:pt x="3719" y="2545"/>
                  </a:cubicBezTo>
                  <a:cubicBezTo>
                    <a:pt x="3915" y="1957"/>
                    <a:pt x="3915" y="1305"/>
                    <a:pt x="3589" y="718"/>
                  </a:cubicBezTo>
                  <a:cubicBezTo>
                    <a:pt x="3132" y="0"/>
                    <a:pt x="588" y="196"/>
                    <a:pt x="196" y="979"/>
                  </a:cubicBezTo>
                  <a:cubicBezTo>
                    <a:pt x="1" y="1566"/>
                    <a:pt x="1" y="2218"/>
                    <a:pt x="327" y="2806"/>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4"/>
            <p:cNvSpPr/>
            <p:nvPr/>
          </p:nvSpPr>
          <p:spPr>
            <a:xfrm>
              <a:off x="8026333" y="2832865"/>
              <a:ext cx="76485" cy="67705"/>
            </a:xfrm>
            <a:custGeom>
              <a:avLst/>
              <a:gdLst/>
              <a:ahLst/>
              <a:cxnLst/>
              <a:rect l="l" t="t" r="r" b="b"/>
              <a:pathLst>
                <a:path w="3981" h="3524" extrusionOk="0">
                  <a:moveTo>
                    <a:pt x="327" y="2806"/>
                  </a:moveTo>
                  <a:cubicBezTo>
                    <a:pt x="784" y="3523"/>
                    <a:pt x="3393" y="3328"/>
                    <a:pt x="3785" y="2545"/>
                  </a:cubicBezTo>
                  <a:cubicBezTo>
                    <a:pt x="3981" y="1958"/>
                    <a:pt x="3915" y="1305"/>
                    <a:pt x="3654" y="718"/>
                  </a:cubicBezTo>
                  <a:cubicBezTo>
                    <a:pt x="3198" y="0"/>
                    <a:pt x="588" y="196"/>
                    <a:pt x="197" y="979"/>
                  </a:cubicBezTo>
                  <a:cubicBezTo>
                    <a:pt x="1" y="1566"/>
                    <a:pt x="1" y="2219"/>
                    <a:pt x="327" y="2806"/>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4"/>
            <p:cNvSpPr/>
            <p:nvPr/>
          </p:nvSpPr>
          <p:spPr>
            <a:xfrm>
              <a:off x="7884698" y="2562123"/>
              <a:ext cx="70222" cy="55178"/>
            </a:xfrm>
            <a:custGeom>
              <a:avLst/>
              <a:gdLst/>
              <a:ahLst/>
              <a:cxnLst/>
              <a:rect l="l" t="t" r="r" b="b"/>
              <a:pathLst>
                <a:path w="3655" h="2872" extrusionOk="0">
                  <a:moveTo>
                    <a:pt x="1762" y="66"/>
                  </a:moveTo>
                  <a:cubicBezTo>
                    <a:pt x="2676" y="1"/>
                    <a:pt x="3589" y="718"/>
                    <a:pt x="3589" y="1697"/>
                  </a:cubicBezTo>
                  <a:cubicBezTo>
                    <a:pt x="3654" y="2676"/>
                    <a:pt x="2806" y="1110"/>
                    <a:pt x="1828" y="1175"/>
                  </a:cubicBezTo>
                  <a:cubicBezTo>
                    <a:pt x="849" y="1240"/>
                    <a:pt x="197" y="2871"/>
                    <a:pt x="66" y="1958"/>
                  </a:cubicBezTo>
                  <a:cubicBezTo>
                    <a:pt x="1" y="979"/>
                    <a:pt x="718" y="131"/>
                    <a:pt x="1697" y="6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4"/>
            <p:cNvSpPr/>
            <p:nvPr/>
          </p:nvSpPr>
          <p:spPr>
            <a:xfrm>
              <a:off x="8234404" y="2539567"/>
              <a:ext cx="70222" cy="55159"/>
            </a:xfrm>
            <a:custGeom>
              <a:avLst/>
              <a:gdLst/>
              <a:ahLst/>
              <a:cxnLst/>
              <a:rect l="l" t="t" r="r" b="b"/>
              <a:pathLst>
                <a:path w="3655" h="2871" extrusionOk="0">
                  <a:moveTo>
                    <a:pt x="1697" y="66"/>
                  </a:moveTo>
                  <a:cubicBezTo>
                    <a:pt x="2676" y="0"/>
                    <a:pt x="3524" y="718"/>
                    <a:pt x="3589" y="1697"/>
                  </a:cubicBezTo>
                  <a:cubicBezTo>
                    <a:pt x="3654" y="2675"/>
                    <a:pt x="2741" y="1044"/>
                    <a:pt x="1762" y="1109"/>
                  </a:cubicBezTo>
                  <a:cubicBezTo>
                    <a:pt x="784" y="1175"/>
                    <a:pt x="131" y="2871"/>
                    <a:pt x="66" y="1958"/>
                  </a:cubicBezTo>
                  <a:cubicBezTo>
                    <a:pt x="1" y="979"/>
                    <a:pt x="718" y="131"/>
                    <a:pt x="1697" y="6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4"/>
            <p:cNvSpPr/>
            <p:nvPr/>
          </p:nvSpPr>
          <p:spPr>
            <a:xfrm>
              <a:off x="7610209" y="2856689"/>
              <a:ext cx="185516" cy="213086"/>
            </a:xfrm>
            <a:custGeom>
              <a:avLst/>
              <a:gdLst/>
              <a:ahLst/>
              <a:cxnLst/>
              <a:rect l="l" t="t" r="r" b="b"/>
              <a:pathLst>
                <a:path w="9656" h="11091" extrusionOk="0">
                  <a:moveTo>
                    <a:pt x="4176" y="10960"/>
                  </a:moveTo>
                  <a:cubicBezTo>
                    <a:pt x="4893" y="10895"/>
                    <a:pt x="5546" y="10047"/>
                    <a:pt x="6002" y="8742"/>
                  </a:cubicBezTo>
                  <a:cubicBezTo>
                    <a:pt x="7111" y="9395"/>
                    <a:pt x="8221" y="9786"/>
                    <a:pt x="8873" y="9395"/>
                  </a:cubicBezTo>
                  <a:cubicBezTo>
                    <a:pt x="9525" y="9003"/>
                    <a:pt x="9656" y="5611"/>
                    <a:pt x="9460" y="4371"/>
                  </a:cubicBezTo>
                  <a:cubicBezTo>
                    <a:pt x="9460" y="3327"/>
                    <a:pt x="8612" y="2218"/>
                    <a:pt x="7633" y="1305"/>
                  </a:cubicBezTo>
                  <a:cubicBezTo>
                    <a:pt x="5676" y="0"/>
                    <a:pt x="1175" y="1501"/>
                    <a:pt x="327" y="3784"/>
                  </a:cubicBezTo>
                  <a:cubicBezTo>
                    <a:pt x="66" y="5089"/>
                    <a:pt x="0" y="6459"/>
                    <a:pt x="718" y="7372"/>
                  </a:cubicBezTo>
                  <a:cubicBezTo>
                    <a:pt x="1370" y="8351"/>
                    <a:pt x="3197" y="11091"/>
                    <a:pt x="4176" y="1096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4"/>
            <p:cNvSpPr/>
            <p:nvPr/>
          </p:nvSpPr>
          <p:spPr>
            <a:xfrm>
              <a:off x="7893478" y="2686216"/>
              <a:ext cx="68954" cy="70202"/>
            </a:xfrm>
            <a:custGeom>
              <a:avLst/>
              <a:gdLst/>
              <a:ahLst/>
              <a:cxnLst/>
              <a:rect l="l" t="t" r="r" b="b"/>
              <a:pathLst>
                <a:path w="3589" h="3654" extrusionOk="0">
                  <a:moveTo>
                    <a:pt x="1958" y="3589"/>
                  </a:moveTo>
                  <a:cubicBezTo>
                    <a:pt x="2936" y="3458"/>
                    <a:pt x="3589" y="2610"/>
                    <a:pt x="3523" y="1697"/>
                  </a:cubicBezTo>
                  <a:cubicBezTo>
                    <a:pt x="3458" y="718"/>
                    <a:pt x="2610" y="0"/>
                    <a:pt x="1632" y="131"/>
                  </a:cubicBezTo>
                  <a:cubicBezTo>
                    <a:pt x="718" y="196"/>
                    <a:pt x="1" y="1044"/>
                    <a:pt x="66" y="2023"/>
                  </a:cubicBezTo>
                  <a:cubicBezTo>
                    <a:pt x="196" y="2936"/>
                    <a:pt x="1044" y="3654"/>
                    <a:pt x="1958" y="3589"/>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4"/>
            <p:cNvSpPr/>
            <p:nvPr/>
          </p:nvSpPr>
          <p:spPr>
            <a:xfrm>
              <a:off x="8243184" y="2663661"/>
              <a:ext cx="68954" cy="68954"/>
            </a:xfrm>
            <a:custGeom>
              <a:avLst/>
              <a:gdLst/>
              <a:ahLst/>
              <a:cxnLst/>
              <a:rect l="l" t="t" r="r" b="b"/>
              <a:pathLst>
                <a:path w="3589" h="3589" extrusionOk="0">
                  <a:moveTo>
                    <a:pt x="1958" y="3588"/>
                  </a:moveTo>
                  <a:cubicBezTo>
                    <a:pt x="2871" y="3458"/>
                    <a:pt x="3589" y="2610"/>
                    <a:pt x="3523" y="1696"/>
                  </a:cubicBezTo>
                  <a:cubicBezTo>
                    <a:pt x="3458" y="718"/>
                    <a:pt x="2610" y="0"/>
                    <a:pt x="1631" y="131"/>
                  </a:cubicBezTo>
                  <a:cubicBezTo>
                    <a:pt x="653" y="196"/>
                    <a:pt x="0" y="1044"/>
                    <a:pt x="66" y="1957"/>
                  </a:cubicBezTo>
                  <a:cubicBezTo>
                    <a:pt x="131" y="2936"/>
                    <a:pt x="979" y="3588"/>
                    <a:pt x="1958" y="3588"/>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3" name="Google Shape;633;p34"/>
          <p:cNvSpPr txBox="1">
            <a:spLocks noGrp="1"/>
          </p:cNvSpPr>
          <p:nvPr>
            <p:ph type="ctrTitle"/>
          </p:nvPr>
        </p:nvSpPr>
        <p:spPr>
          <a:xfrm>
            <a:off x="790052" y="1026123"/>
            <a:ext cx="7593286" cy="1531500"/>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US" sz="4000" dirty="0">
                <a:latin typeface="+mn-lt"/>
              </a:rPr>
              <a:t>CHÀO MỪNG CÁC EM </a:t>
            </a:r>
            <a:br>
              <a:rPr lang="en-US" sz="4000" dirty="0">
                <a:latin typeface="+mn-lt"/>
              </a:rPr>
            </a:br>
            <a:r>
              <a:rPr lang="en-US" sz="4000" dirty="0">
                <a:latin typeface="+mn-lt"/>
              </a:rPr>
              <a:t>ĐẾN VỚI TIẾT HỌC HÔM NAY!</a:t>
            </a:r>
            <a:endParaRPr sz="4000" dirty="0">
              <a:latin typeface="+mn-lt"/>
            </a:endParaRPr>
          </a:p>
        </p:txBody>
      </p:sp>
    </p:spTree>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00"/>
        <p:cNvGrpSpPr/>
        <p:nvPr/>
      </p:nvGrpSpPr>
      <p:grpSpPr>
        <a:xfrm>
          <a:off x="0" y="0"/>
          <a:ext cx="0" cy="0"/>
          <a:chOff x="0" y="0"/>
          <a:chExt cx="0" cy="0"/>
        </a:xfrm>
      </p:grpSpPr>
      <p:grpSp>
        <p:nvGrpSpPr>
          <p:cNvPr id="1902" name="Google Shape;1902;p64"/>
          <p:cNvGrpSpPr/>
          <p:nvPr/>
        </p:nvGrpSpPr>
        <p:grpSpPr>
          <a:xfrm>
            <a:off x="5854017" y="1799075"/>
            <a:ext cx="2437664" cy="2735601"/>
            <a:chOff x="3279555" y="1708782"/>
            <a:chExt cx="2523462" cy="2831885"/>
          </a:xfrm>
        </p:grpSpPr>
        <p:grpSp>
          <p:nvGrpSpPr>
            <p:cNvPr id="1903" name="Google Shape;1903;p64"/>
            <p:cNvGrpSpPr/>
            <p:nvPr/>
          </p:nvGrpSpPr>
          <p:grpSpPr>
            <a:xfrm>
              <a:off x="3279555" y="1708782"/>
              <a:ext cx="1645021" cy="2467675"/>
              <a:chOff x="2890080" y="1714582"/>
              <a:chExt cx="1645021" cy="2467675"/>
            </a:xfrm>
          </p:grpSpPr>
          <p:sp>
            <p:nvSpPr>
              <p:cNvPr id="1904" name="Google Shape;1904;p64"/>
              <p:cNvSpPr/>
              <p:nvPr/>
            </p:nvSpPr>
            <p:spPr>
              <a:xfrm flipH="1">
                <a:off x="2890080" y="1714582"/>
                <a:ext cx="1645021" cy="2467675"/>
              </a:xfrm>
              <a:custGeom>
                <a:avLst/>
                <a:gdLst/>
                <a:ahLst/>
                <a:cxnLst/>
                <a:rect l="l" t="t" r="r" b="b"/>
                <a:pathLst>
                  <a:path w="43117" h="64675" extrusionOk="0">
                    <a:moveTo>
                      <a:pt x="21004" y="0"/>
                    </a:moveTo>
                    <a:cubicBezTo>
                      <a:pt x="9428" y="35"/>
                      <a:pt x="35" y="9427"/>
                      <a:pt x="0" y="21004"/>
                    </a:cubicBezTo>
                    <a:lnTo>
                      <a:pt x="0" y="64674"/>
                    </a:lnTo>
                    <a:lnTo>
                      <a:pt x="43117" y="64674"/>
                    </a:lnTo>
                    <a:lnTo>
                      <a:pt x="43117" y="21004"/>
                    </a:lnTo>
                    <a:cubicBezTo>
                      <a:pt x="43082" y="9427"/>
                      <a:pt x="33689" y="35"/>
                      <a:pt x="22113" y="0"/>
                    </a:cubicBezTo>
                    <a:close/>
                  </a:path>
                </a:pathLst>
              </a:custGeom>
              <a:solidFill>
                <a:srgbClr val="C644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5" name="Google Shape;1905;p64"/>
              <p:cNvGrpSpPr/>
              <p:nvPr/>
            </p:nvGrpSpPr>
            <p:grpSpPr>
              <a:xfrm>
                <a:off x="2999750" y="2984275"/>
                <a:ext cx="274800" cy="588600"/>
                <a:chOff x="2999750" y="2984275"/>
                <a:chExt cx="274800" cy="588600"/>
              </a:xfrm>
            </p:grpSpPr>
            <p:sp>
              <p:nvSpPr>
                <p:cNvPr id="1906" name="Google Shape;1906;p64"/>
                <p:cNvSpPr/>
                <p:nvPr/>
              </p:nvSpPr>
              <p:spPr>
                <a:xfrm>
                  <a:off x="2999750" y="2984275"/>
                  <a:ext cx="274800" cy="588600"/>
                </a:xfrm>
                <a:prstGeom prst="roundRect">
                  <a:avLst>
                    <a:gd name="adj" fmla="val 29937"/>
                  </a:avLst>
                </a:pr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64"/>
                <p:cNvSpPr/>
                <p:nvPr/>
              </p:nvSpPr>
              <p:spPr>
                <a:xfrm>
                  <a:off x="3046825" y="3083950"/>
                  <a:ext cx="180600" cy="185400"/>
                </a:xfrm>
                <a:prstGeom prst="roundRect">
                  <a:avLst>
                    <a:gd name="adj" fmla="val 50000"/>
                  </a:avLst>
                </a:prstGeom>
                <a:solidFill>
                  <a:srgbClr val="8334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8" name="Google Shape;1908;p64"/>
                <p:cNvGrpSpPr/>
                <p:nvPr/>
              </p:nvGrpSpPr>
              <p:grpSpPr>
                <a:xfrm>
                  <a:off x="3110932" y="3336608"/>
                  <a:ext cx="52602" cy="110398"/>
                  <a:chOff x="1941025" y="2287475"/>
                  <a:chExt cx="151200" cy="317600"/>
                </a:xfrm>
              </p:grpSpPr>
              <p:sp>
                <p:nvSpPr>
                  <p:cNvPr id="1909" name="Google Shape;1909;p64"/>
                  <p:cNvSpPr/>
                  <p:nvPr/>
                </p:nvSpPr>
                <p:spPr>
                  <a:xfrm>
                    <a:off x="1941025" y="2287475"/>
                    <a:ext cx="151200" cy="151200"/>
                  </a:xfrm>
                  <a:prstGeom prst="ellipse">
                    <a:avLst/>
                  </a:prstGeom>
                  <a:solidFill>
                    <a:srgbClr val="8334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64"/>
                  <p:cNvSpPr/>
                  <p:nvPr/>
                </p:nvSpPr>
                <p:spPr>
                  <a:xfrm>
                    <a:off x="1957075" y="2392075"/>
                    <a:ext cx="119100" cy="213000"/>
                  </a:xfrm>
                  <a:prstGeom prst="trapezoid">
                    <a:avLst>
                      <a:gd name="adj" fmla="val 25000"/>
                    </a:avLst>
                  </a:prstGeom>
                  <a:solidFill>
                    <a:srgbClr val="8334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911" name="Google Shape;1911;p64"/>
            <p:cNvGrpSpPr/>
            <p:nvPr/>
          </p:nvGrpSpPr>
          <p:grpSpPr>
            <a:xfrm>
              <a:off x="4157943" y="2514428"/>
              <a:ext cx="1645074" cy="2026239"/>
              <a:chOff x="2257068" y="2694628"/>
              <a:chExt cx="1645074" cy="2026239"/>
            </a:xfrm>
          </p:grpSpPr>
          <p:grpSp>
            <p:nvGrpSpPr>
              <p:cNvPr id="1912" name="Google Shape;1912;p64"/>
              <p:cNvGrpSpPr/>
              <p:nvPr/>
            </p:nvGrpSpPr>
            <p:grpSpPr>
              <a:xfrm>
                <a:off x="2529582" y="2694628"/>
                <a:ext cx="1372560" cy="2026239"/>
                <a:chOff x="2529582" y="2694628"/>
                <a:chExt cx="1372560" cy="2026239"/>
              </a:xfrm>
            </p:grpSpPr>
            <p:grpSp>
              <p:nvGrpSpPr>
                <p:cNvPr id="1913" name="Google Shape;1913;p64"/>
                <p:cNvGrpSpPr/>
                <p:nvPr/>
              </p:nvGrpSpPr>
              <p:grpSpPr>
                <a:xfrm rot="-2838117" flipH="1">
                  <a:off x="2564907" y="3786996"/>
                  <a:ext cx="559735" cy="341268"/>
                  <a:chOff x="4213772" y="2635759"/>
                  <a:chExt cx="559764" cy="341285"/>
                </a:xfrm>
              </p:grpSpPr>
              <p:sp>
                <p:nvSpPr>
                  <p:cNvPr id="1914" name="Google Shape;1914;p64"/>
                  <p:cNvSpPr/>
                  <p:nvPr/>
                </p:nvSpPr>
                <p:spPr>
                  <a:xfrm>
                    <a:off x="4213772" y="2681563"/>
                    <a:ext cx="490036" cy="295481"/>
                  </a:xfrm>
                  <a:custGeom>
                    <a:avLst/>
                    <a:gdLst/>
                    <a:ahLst/>
                    <a:cxnLst/>
                    <a:rect l="l" t="t" r="r" b="b"/>
                    <a:pathLst>
                      <a:path w="4793" h="2890" extrusionOk="0">
                        <a:moveTo>
                          <a:pt x="113" y="1119"/>
                        </a:moveTo>
                        <a:cubicBezTo>
                          <a:pt x="225" y="1109"/>
                          <a:pt x="2280" y="794"/>
                          <a:pt x="3185" y="488"/>
                        </a:cubicBezTo>
                        <a:cubicBezTo>
                          <a:pt x="3623" y="356"/>
                          <a:pt x="4050" y="193"/>
                          <a:pt x="4457" y="0"/>
                        </a:cubicBezTo>
                        <a:lnTo>
                          <a:pt x="4793" y="529"/>
                        </a:lnTo>
                        <a:cubicBezTo>
                          <a:pt x="4793" y="529"/>
                          <a:pt x="2656" y="2198"/>
                          <a:pt x="1781" y="2544"/>
                        </a:cubicBezTo>
                        <a:cubicBezTo>
                          <a:pt x="896" y="2889"/>
                          <a:pt x="1" y="1496"/>
                          <a:pt x="123" y="1119"/>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64"/>
                  <p:cNvSpPr/>
                  <p:nvPr/>
                </p:nvSpPr>
                <p:spPr>
                  <a:xfrm>
                    <a:off x="4646554" y="2635759"/>
                    <a:ext cx="126982" cy="117681"/>
                  </a:xfrm>
                  <a:custGeom>
                    <a:avLst/>
                    <a:gdLst/>
                    <a:ahLst/>
                    <a:cxnLst/>
                    <a:rect l="l" t="t" r="r" b="b"/>
                    <a:pathLst>
                      <a:path w="1242" h="1151" extrusionOk="0">
                        <a:moveTo>
                          <a:pt x="1190" y="489"/>
                        </a:moveTo>
                        <a:cubicBezTo>
                          <a:pt x="1160" y="418"/>
                          <a:pt x="1038" y="387"/>
                          <a:pt x="895" y="377"/>
                        </a:cubicBezTo>
                        <a:cubicBezTo>
                          <a:pt x="926" y="234"/>
                          <a:pt x="926" y="112"/>
                          <a:pt x="855" y="61"/>
                        </a:cubicBezTo>
                        <a:cubicBezTo>
                          <a:pt x="784" y="0"/>
                          <a:pt x="438" y="123"/>
                          <a:pt x="326" y="173"/>
                        </a:cubicBezTo>
                        <a:cubicBezTo>
                          <a:pt x="204" y="234"/>
                          <a:pt x="112" y="346"/>
                          <a:pt x="71" y="468"/>
                        </a:cubicBezTo>
                        <a:cubicBezTo>
                          <a:pt x="0" y="733"/>
                          <a:pt x="326" y="1150"/>
                          <a:pt x="600" y="1140"/>
                        </a:cubicBezTo>
                        <a:cubicBezTo>
                          <a:pt x="733" y="1130"/>
                          <a:pt x="855" y="1079"/>
                          <a:pt x="946" y="987"/>
                        </a:cubicBezTo>
                        <a:cubicBezTo>
                          <a:pt x="1038" y="875"/>
                          <a:pt x="1241" y="580"/>
                          <a:pt x="1190" y="479"/>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16" name="Google Shape;1916;p64"/>
                <p:cNvGrpSpPr/>
                <p:nvPr/>
              </p:nvGrpSpPr>
              <p:grpSpPr>
                <a:xfrm flipH="1">
                  <a:off x="2714476" y="3486390"/>
                  <a:ext cx="1090216" cy="1234477"/>
                  <a:chOff x="3504529" y="2584740"/>
                  <a:chExt cx="1090216" cy="1234477"/>
                </a:xfrm>
              </p:grpSpPr>
              <p:sp>
                <p:nvSpPr>
                  <p:cNvPr id="1917" name="Google Shape;1917;p64"/>
                  <p:cNvSpPr/>
                  <p:nvPr/>
                </p:nvSpPr>
                <p:spPr>
                  <a:xfrm>
                    <a:off x="3638570" y="2584740"/>
                    <a:ext cx="831211" cy="921716"/>
                  </a:xfrm>
                  <a:custGeom>
                    <a:avLst/>
                    <a:gdLst/>
                    <a:ahLst/>
                    <a:cxnLst/>
                    <a:rect l="l" t="t" r="r" b="b"/>
                    <a:pathLst>
                      <a:path w="8130" h="9015" extrusionOk="0">
                        <a:moveTo>
                          <a:pt x="7835" y="6594"/>
                        </a:moveTo>
                        <a:cubicBezTo>
                          <a:pt x="7926" y="6268"/>
                          <a:pt x="8048" y="5535"/>
                          <a:pt x="7682" y="4437"/>
                        </a:cubicBezTo>
                        <a:cubicBezTo>
                          <a:pt x="6247" y="194"/>
                          <a:pt x="1893" y="1"/>
                          <a:pt x="398" y="4437"/>
                        </a:cubicBezTo>
                        <a:cubicBezTo>
                          <a:pt x="11" y="5566"/>
                          <a:pt x="153" y="6319"/>
                          <a:pt x="255" y="6614"/>
                        </a:cubicBezTo>
                        <a:cubicBezTo>
                          <a:pt x="1" y="8160"/>
                          <a:pt x="1995" y="8903"/>
                          <a:pt x="4050" y="9015"/>
                        </a:cubicBezTo>
                        <a:cubicBezTo>
                          <a:pt x="6115" y="8903"/>
                          <a:pt x="8130" y="8150"/>
                          <a:pt x="7855" y="6594"/>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8" name="Google Shape;1918;p64"/>
                  <p:cNvGrpSpPr/>
                  <p:nvPr/>
                </p:nvGrpSpPr>
                <p:grpSpPr>
                  <a:xfrm rot="-3163261">
                    <a:off x="3601756" y="3258863"/>
                    <a:ext cx="451597" cy="468171"/>
                    <a:chOff x="3476315" y="3167317"/>
                    <a:chExt cx="451594" cy="468168"/>
                  </a:xfrm>
                </p:grpSpPr>
                <p:sp>
                  <p:nvSpPr>
                    <p:cNvPr id="1919" name="Google Shape;1919;p64"/>
                    <p:cNvSpPr/>
                    <p:nvPr/>
                  </p:nvSpPr>
                  <p:spPr>
                    <a:xfrm>
                      <a:off x="3482551" y="3167317"/>
                      <a:ext cx="445357" cy="431770"/>
                    </a:xfrm>
                    <a:custGeom>
                      <a:avLst/>
                      <a:gdLst/>
                      <a:ahLst/>
                      <a:cxnLst/>
                      <a:rect l="l" t="t" r="r" b="b"/>
                      <a:pathLst>
                        <a:path w="4356" h="4223" extrusionOk="0">
                          <a:moveTo>
                            <a:pt x="4355" y="2656"/>
                          </a:moveTo>
                          <a:lnTo>
                            <a:pt x="509" y="4222"/>
                          </a:lnTo>
                          <a:lnTo>
                            <a:pt x="1" y="3225"/>
                          </a:lnTo>
                          <a:lnTo>
                            <a:pt x="1394" y="2127"/>
                          </a:lnTo>
                          <a:lnTo>
                            <a:pt x="3053" y="0"/>
                          </a:lnTo>
                          <a:lnTo>
                            <a:pt x="4030" y="1974"/>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64"/>
                    <p:cNvSpPr/>
                    <p:nvPr/>
                  </p:nvSpPr>
                  <p:spPr>
                    <a:xfrm>
                      <a:off x="3476315" y="3452267"/>
                      <a:ext cx="183214" cy="183219"/>
                    </a:xfrm>
                    <a:custGeom>
                      <a:avLst/>
                      <a:gdLst/>
                      <a:ahLst/>
                      <a:cxnLst/>
                      <a:rect l="l" t="t" r="r" b="b"/>
                      <a:pathLst>
                        <a:path w="1792" h="1792" extrusionOk="0">
                          <a:moveTo>
                            <a:pt x="62" y="438"/>
                          </a:moveTo>
                          <a:cubicBezTo>
                            <a:pt x="1" y="652"/>
                            <a:pt x="194" y="988"/>
                            <a:pt x="438" y="1262"/>
                          </a:cubicBezTo>
                          <a:cubicBezTo>
                            <a:pt x="682" y="1557"/>
                            <a:pt x="1008" y="1791"/>
                            <a:pt x="1221" y="1751"/>
                          </a:cubicBezTo>
                          <a:cubicBezTo>
                            <a:pt x="1435" y="1710"/>
                            <a:pt x="1649" y="1130"/>
                            <a:pt x="1720" y="927"/>
                          </a:cubicBezTo>
                          <a:cubicBezTo>
                            <a:pt x="1791" y="733"/>
                            <a:pt x="1689" y="499"/>
                            <a:pt x="1527" y="316"/>
                          </a:cubicBezTo>
                          <a:cubicBezTo>
                            <a:pt x="1364" y="123"/>
                            <a:pt x="1130" y="1"/>
                            <a:pt x="937" y="31"/>
                          </a:cubicBezTo>
                          <a:cubicBezTo>
                            <a:pt x="743" y="72"/>
                            <a:pt x="133" y="225"/>
                            <a:pt x="62" y="438"/>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1" name="Google Shape;1921;p64"/>
                  <p:cNvGrpSpPr/>
                  <p:nvPr/>
                </p:nvGrpSpPr>
                <p:grpSpPr>
                  <a:xfrm rot="2700000">
                    <a:off x="4014108" y="3285912"/>
                    <a:ext cx="508741" cy="414078"/>
                    <a:chOff x="4107749" y="3252588"/>
                    <a:chExt cx="508746" cy="414082"/>
                  </a:xfrm>
                </p:grpSpPr>
                <p:sp>
                  <p:nvSpPr>
                    <p:cNvPr id="1922" name="Google Shape;1922;p64"/>
                    <p:cNvSpPr/>
                    <p:nvPr/>
                  </p:nvSpPr>
                  <p:spPr>
                    <a:xfrm>
                      <a:off x="4107749" y="3252588"/>
                      <a:ext cx="485844" cy="414082"/>
                    </a:xfrm>
                    <a:custGeom>
                      <a:avLst/>
                      <a:gdLst/>
                      <a:ahLst/>
                      <a:cxnLst/>
                      <a:rect l="l" t="t" r="r" b="b"/>
                      <a:pathLst>
                        <a:path w="4752" h="4050" extrusionOk="0">
                          <a:moveTo>
                            <a:pt x="2218" y="0"/>
                          </a:moveTo>
                          <a:lnTo>
                            <a:pt x="4751" y="3297"/>
                          </a:lnTo>
                          <a:lnTo>
                            <a:pt x="3907" y="4050"/>
                          </a:lnTo>
                          <a:lnTo>
                            <a:pt x="2483" y="2981"/>
                          </a:lnTo>
                          <a:lnTo>
                            <a:pt x="0" y="1954"/>
                          </a:lnTo>
                          <a:lnTo>
                            <a:pt x="1648" y="489"/>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64"/>
                    <p:cNvSpPr/>
                    <p:nvPr/>
                  </p:nvSpPr>
                  <p:spPr>
                    <a:xfrm>
                      <a:off x="4436451" y="3488666"/>
                      <a:ext cx="180045" cy="178004"/>
                    </a:xfrm>
                    <a:custGeom>
                      <a:avLst/>
                      <a:gdLst/>
                      <a:ahLst/>
                      <a:cxnLst/>
                      <a:rect l="l" t="t" r="r" b="b"/>
                      <a:pathLst>
                        <a:path w="1761" h="1741" extrusionOk="0">
                          <a:moveTo>
                            <a:pt x="692" y="1741"/>
                          </a:moveTo>
                          <a:cubicBezTo>
                            <a:pt x="916" y="1741"/>
                            <a:pt x="1201" y="1456"/>
                            <a:pt x="1394" y="1151"/>
                          </a:cubicBezTo>
                          <a:cubicBezTo>
                            <a:pt x="1618" y="845"/>
                            <a:pt x="1760" y="469"/>
                            <a:pt x="1658" y="276"/>
                          </a:cubicBezTo>
                          <a:cubicBezTo>
                            <a:pt x="1557" y="72"/>
                            <a:pt x="946" y="21"/>
                            <a:pt x="733" y="11"/>
                          </a:cubicBezTo>
                          <a:cubicBezTo>
                            <a:pt x="529" y="1"/>
                            <a:pt x="336" y="143"/>
                            <a:pt x="193" y="357"/>
                          </a:cubicBezTo>
                          <a:cubicBezTo>
                            <a:pt x="51" y="561"/>
                            <a:pt x="0" y="815"/>
                            <a:pt x="81" y="998"/>
                          </a:cubicBezTo>
                          <a:cubicBezTo>
                            <a:pt x="163" y="1181"/>
                            <a:pt x="468" y="1720"/>
                            <a:pt x="692" y="174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24" name="Google Shape;1924;p64"/>
                <p:cNvGrpSpPr/>
                <p:nvPr/>
              </p:nvGrpSpPr>
              <p:grpSpPr>
                <a:xfrm rot="421489" flipH="1">
                  <a:off x="2673908" y="2762247"/>
                  <a:ext cx="1169327" cy="1035110"/>
                  <a:chOff x="3465886" y="1860761"/>
                  <a:chExt cx="1169319" cy="1035103"/>
                </a:xfrm>
              </p:grpSpPr>
              <p:sp>
                <p:nvSpPr>
                  <p:cNvPr id="1925" name="Google Shape;1925;p64"/>
                  <p:cNvSpPr/>
                  <p:nvPr/>
                </p:nvSpPr>
                <p:spPr>
                  <a:xfrm>
                    <a:off x="4282477" y="1922208"/>
                    <a:ext cx="352728" cy="318383"/>
                  </a:xfrm>
                  <a:custGeom>
                    <a:avLst/>
                    <a:gdLst/>
                    <a:ahLst/>
                    <a:cxnLst/>
                    <a:rect l="l" t="t" r="r" b="b"/>
                    <a:pathLst>
                      <a:path w="3450" h="3114" extrusionOk="0">
                        <a:moveTo>
                          <a:pt x="743" y="794"/>
                        </a:moveTo>
                        <a:cubicBezTo>
                          <a:pt x="743" y="794"/>
                          <a:pt x="1465" y="672"/>
                          <a:pt x="1781" y="336"/>
                        </a:cubicBezTo>
                        <a:cubicBezTo>
                          <a:pt x="2106" y="0"/>
                          <a:pt x="2696" y="305"/>
                          <a:pt x="3073" y="1048"/>
                        </a:cubicBezTo>
                        <a:cubicBezTo>
                          <a:pt x="3449" y="1791"/>
                          <a:pt x="3266" y="2747"/>
                          <a:pt x="3205" y="2930"/>
                        </a:cubicBezTo>
                        <a:cubicBezTo>
                          <a:pt x="3154" y="3113"/>
                          <a:pt x="2035" y="2991"/>
                          <a:pt x="1130" y="2666"/>
                        </a:cubicBezTo>
                        <a:cubicBezTo>
                          <a:pt x="224" y="2350"/>
                          <a:pt x="0" y="967"/>
                          <a:pt x="743" y="79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64"/>
                  <p:cNvSpPr/>
                  <p:nvPr/>
                </p:nvSpPr>
                <p:spPr>
                  <a:xfrm>
                    <a:off x="3538783" y="1860761"/>
                    <a:ext cx="1025672" cy="1035103"/>
                  </a:xfrm>
                  <a:custGeom>
                    <a:avLst/>
                    <a:gdLst/>
                    <a:ahLst/>
                    <a:cxnLst/>
                    <a:rect l="l" t="t" r="r" b="b"/>
                    <a:pathLst>
                      <a:path w="10032" h="10124" extrusionOk="0">
                        <a:moveTo>
                          <a:pt x="600" y="7896"/>
                        </a:moveTo>
                        <a:cubicBezTo>
                          <a:pt x="1780" y="10124"/>
                          <a:pt x="8231" y="10124"/>
                          <a:pt x="9411" y="7896"/>
                        </a:cubicBezTo>
                        <a:cubicBezTo>
                          <a:pt x="10031" y="6736"/>
                          <a:pt x="10031" y="3399"/>
                          <a:pt x="9411" y="2239"/>
                        </a:cubicBezTo>
                        <a:cubicBezTo>
                          <a:pt x="8241" y="1"/>
                          <a:pt x="1780" y="1"/>
                          <a:pt x="600" y="2239"/>
                        </a:cubicBezTo>
                        <a:cubicBezTo>
                          <a:pt x="0" y="3399"/>
                          <a:pt x="0" y="6736"/>
                          <a:pt x="600" y="7896"/>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64"/>
                  <p:cNvSpPr/>
                  <p:nvPr/>
                </p:nvSpPr>
                <p:spPr>
                  <a:xfrm>
                    <a:off x="3964204" y="2495278"/>
                    <a:ext cx="81179" cy="81283"/>
                  </a:xfrm>
                  <a:custGeom>
                    <a:avLst/>
                    <a:gdLst/>
                    <a:ahLst/>
                    <a:cxnLst/>
                    <a:rect l="l" t="t" r="r" b="b"/>
                    <a:pathLst>
                      <a:path w="794" h="795" extrusionOk="0">
                        <a:moveTo>
                          <a:pt x="397" y="795"/>
                        </a:moveTo>
                        <a:cubicBezTo>
                          <a:pt x="611" y="795"/>
                          <a:pt x="784" y="611"/>
                          <a:pt x="784" y="398"/>
                        </a:cubicBezTo>
                        <a:cubicBezTo>
                          <a:pt x="794" y="184"/>
                          <a:pt x="611" y="1"/>
                          <a:pt x="397" y="11"/>
                        </a:cubicBezTo>
                        <a:cubicBezTo>
                          <a:pt x="173" y="11"/>
                          <a:pt x="0" y="184"/>
                          <a:pt x="0" y="398"/>
                        </a:cubicBezTo>
                        <a:cubicBezTo>
                          <a:pt x="10" y="611"/>
                          <a:pt x="183" y="784"/>
                          <a:pt x="397" y="795"/>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64"/>
                  <p:cNvSpPr/>
                  <p:nvPr/>
                </p:nvSpPr>
                <p:spPr>
                  <a:xfrm>
                    <a:off x="4377151" y="2495278"/>
                    <a:ext cx="80156" cy="81283"/>
                  </a:xfrm>
                  <a:custGeom>
                    <a:avLst/>
                    <a:gdLst/>
                    <a:ahLst/>
                    <a:cxnLst/>
                    <a:rect l="l" t="t" r="r" b="b"/>
                    <a:pathLst>
                      <a:path w="784" h="795" extrusionOk="0">
                        <a:moveTo>
                          <a:pt x="387" y="795"/>
                        </a:moveTo>
                        <a:cubicBezTo>
                          <a:pt x="600" y="795"/>
                          <a:pt x="784" y="611"/>
                          <a:pt x="784" y="398"/>
                        </a:cubicBezTo>
                        <a:cubicBezTo>
                          <a:pt x="784" y="184"/>
                          <a:pt x="611" y="1"/>
                          <a:pt x="387" y="11"/>
                        </a:cubicBezTo>
                        <a:cubicBezTo>
                          <a:pt x="173" y="11"/>
                          <a:pt x="0" y="184"/>
                          <a:pt x="0" y="398"/>
                        </a:cubicBezTo>
                        <a:cubicBezTo>
                          <a:pt x="0" y="611"/>
                          <a:pt x="173" y="784"/>
                          <a:pt x="387" y="795"/>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64"/>
                  <p:cNvSpPr/>
                  <p:nvPr/>
                </p:nvSpPr>
                <p:spPr>
                  <a:xfrm>
                    <a:off x="3465886" y="1922208"/>
                    <a:ext cx="353750" cy="318383"/>
                  </a:xfrm>
                  <a:custGeom>
                    <a:avLst/>
                    <a:gdLst/>
                    <a:ahLst/>
                    <a:cxnLst/>
                    <a:rect l="l" t="t" r="r" b="b"/>
                    <a:pathLst>
                      <a:path w="3460" h="3114" extrusionOk="0">
                        <a:moveTo>
                          <a:pt x="2717" y="794"/>
                        </a:moveTo>
                        <a:cubicBezTo>
                          <a:pt x="2717" y="794"/>
                          <a:pt x="1985" y="672"/>
                          <a:pt x="1669" y="336"/>
                        </a:cubicBezTo>
                        <a:cubicBezTo>
                          <a:pt x="1344" y="0"/>
                          <a:pt x="754" y="305"/>
                          <a:pt x="377" y="1048"/>
                        </a:cubicBezTo>
                        <a:cubicBezTo>
                          <a:pt x="1" y="1791"/>
                          <a:pt x="184" y="2747"/>
                          <a:pt x="255" y="2930"/>
                        </a:cubicBezTo>
                        <a:cubicBezTo>
                          <a:pt x="316" y="3113"/>
                          <a:pt x="1425" y="2991"/>
                          <a:pt x="2321" y="2666"/>
                        </a:cubicBezTo>
                        <a:cubicBezTo>
                          <a:pt x="3216" y="2350"/>
                          <a:pt x="3460" y="967"/>
                          <a:pt x="2707" y="79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64"/>
                  <p:cNvSpPr/>
                  <p:nvPr/>
                </p:nvSpPr>
                <p:spPr>
                  <a:xfrm>
                    <a:off x="4045280" y="2470330"/>
                    <a:ext cx="331973" cy="333004"/>
                  </a:xfrm>
                  <a:custGeom>
                    <a:avLst/>
                    <a:gdLst/>
                    <a:ahLst/>
                    <a:cxnLst/>
                    <a:rect l="l" t="t" r="r" b="b"/>
                    <a:pathLst>
                      <a:path w="3247" h="3257" extrusionOk="0">
                        <a:moveTo>
                          <a:pt x="204" y="2544"/>
                        </a:moveTo>
                        <a:cubicBezTo>
                          <a:pt x="581" y="3256"/>
                          <a:pt x="2666" y="3256"/>
                          <a:pt x="3053" y="2544"/>
                        </a:cubicBezTo>
                        <a:cubicBezTo>
                          <a:pt x="3246" y="2158"/>
                          <a:pt x="3246" y="1089"/>
                          <a:pt x="3053" y="713"/>
                        </a:cubicBezTo>
                        <a:cubicBezTo>
                          <a:pt x="2666" y="1"/>
                          <a:pt x="581" y="1"/>
                          <a:pt x="204" y="713"/>
                        </a:cubicBezTo>
                        <a:cubicBezTo>
                          <a:pt x="1" y="1100"/>
                          <a:pt x="1" y="2168"/>
                          <a:pt x="204" y="254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64"/>
                  <p:cNvSpPr/>
                  <p:nvPr/>
                </p:nvSpPr>
                <p:spPr>
                  <a:xfrm>
                    <a:off x="4224200" y="2678394"/>
                    <a:ext cx="88540" cy="76068"/>
                  </a:xfrm>
                  <a:custGeom>
                    <a:avLst/>
                    <a:gdLst/>
                    <a:ahLst/>
                    <a:cxnLst/>
                    <a:rect l="l" t="t" r="r" b="b"/>
                    <a:pathLst>
                      <a:path w="866" h="744" extrusionOk="0">
                        <a:moveTo>
                          <a:pt x="51" y="580"/>
                        </a:moveTo>
                        <a:cubicBezTo>
                          <a:pt x="153" y="743"/>
                          <a:pt x="713" y="743"/>
                          <a:pt x="814" y="580"/>
                        </a:cubicBezTo>
                        <a:cubicBezTo>
                          <a:pt x="865" y="438"/>
                          <a:pt x="865" y="285"/>
                          <a:pt x="814" y="153"/>
                        </a:cubicBezTo>
                        <a:cubicBezTo>
                          <a:pt x="713" y="1"/>
                          <a:pt x="153" y="1"/>
                          <a:pt x="51" y="153"/>
                        </a:cubicBezTo>
                        <a:cubicBezTo>
                          <a:pt x="1" y="285"/>
                          <a:pt x="1" y="438"/>
                          <a:pt x="51" y="580"/>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64"/>
                  <p:cNvSpPr/>
                  <p:nvPr/>
                </p:nvSpPr>
                <p:spPr>
                  <a:xfrm>
                    <a:off x="4108771" y="2678394"/>
                    <a:ext cx="89562" cy="76068"/>
                  </a:xfrm>
                  <a:custGeom>
                    <a:avLst/>
                    <a:gdLst/>
                    <a:ahLst/>
                    <a:cxnLst/>
                    <a:rect l="l" t="t" r="r" b="b"/>
                    <a:pathLst>
                      <a:path w="876" h="744" extrusionOk="0">
                        <a:moveTo>
                          <a:pt x="51" y="580"/>
                        </a:moveTo>
                        <a:cubicBezTo>
                          <a:pt x="163" y="743"/>
                          <a:pt x="723" y="743"/>
                          <a:pt x="814" y="580"/>
                        </a:cubicBezTo>
                        <a:cubicBezTo>
                          <a:pt x="875" y="438"/>
                          <a:pt x="875" y="285"/>
                          <a:pt x="814" y="153"/>
                        </a:cubicBezTo>
                        <a:cubicBezTo>
                          <a:pt x="723" y="1"/>
                          <a:pt x="163" y="1"/>
                          <a:pt x="51" y="153"/>
                        </a:cubicBezTo>
                        <a:cubicBezTo>
                          <a:pt x="0" y="285"/>
                          <a:pt x="0" y="438"/>
                          <a:pt x="51" y="580"/>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3" name="Google Shape;1933;p64"/>
                <p:cNvGrpSpPr/>
                <p:nvPr/>
              </p:nvGrpSpPr>
              <p:grpSpPr>
                <a:xfrm rot="-4205714">
                  <a:off x="3244997" y="3806278"/>
                  <a:ext cx="495166" cy="360957"/>
                  <a:chOff x="3384810" y="2780330"/>
                  <a:chExt cx="495251" cy="361018"/>
                </a:xfrm>
              </p:grpSpPr>
              <p:sp>
                <p:nvSpPr>
                  <p:cNvPr id="1934" name="Google Shape;1934;p64"/>
                  <p:cNvSpPr/>
                  <p:nvPr/>
                </p:nvSpPr>
                <p:spPr>
                  <a:xfrm>
                    <a:off x="3456582" y="2780330"/>
                    <a:ext cx="423478" cy="329834"/>
                  </a:xfrm>
                  <a:custGeom>
                    <a:avLst/>
                    <a:gdLst/>
                    <a:ahLst/>
                    <a:cxnLst/>
                    <a:rect l="l" t="t" r="r" b="b"/>
                    <a:pathLst>
                      <a:path w="4142" h="3226" extrusionOk="0">
                        <a:moveTo>
                          <a:pt x="3622" y="1"/>
                        </a:moveTo>
                        <a:cubicBezTo>
                          <a:pt x="3541" y="82"/>
                          <a:pt x="2005" y="1466"/>
                          <a:pt x="1181" y="1964"/>
                        </a:cubicBezTo>
                        <a:cubicBezTo>
                          <a:pt x="804" y="2218"/>
                          <a:pt x="407" y="2442"/>
                          <a:pt x="0" y="2636"/>
                        </a:cubicBezTo>
                        <a:lnTo>
                          <a:pt x="194" y="3226"/>
                        </a:lnTo>
                        <a:cubicBezTo>
                          <a:pt x="194" y="3226"/>
                          <a:pt x="2473" y="2564"/>
                          <a:pt x="3307" y="2107"/>
                        </a:cubicBezTo>
                        <a:cubicBezTo>
                          <a:pt x="4141" y="1649"/>
                          <a:pt x="4009" y="153"/>
                          <a:pt x="3622" y="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64"/>
                  <p:cNvSpPr/>
                  <p:nvPr/>
                </p:nvSpPr>
                <p:spPr>
                  <a:xfrm>
                    <a:off x="3384810" y="3034096"/>
                    <a:ext cx="119723" cy="107252"/>
                  </a:xfrm>
                  <a:custGeom>
                    <a:avLst/>
                    <a:gdLst/>
                    <a:ahLst/>
                    <a:cxnLst/>
                    <a:rect l="l" t="t" r="r" b="b"/>
                    <a:pathLst>
                      <a:path w="1171" h="1049" extrusionOk="0">
                        <a:moveTo>
                          <a:pt x="112" y="927"/>
                        </a:moveTo>
                        <a:cubicBezTo>
                          <a:pt x="92" y="805"/>
                          <a:pt x="133" y="693"/>
                          <a:pt x="224" y="611"/>
                        </a:cubicBezTo>
                        <a:cubicBezTo>
                          <a:pt x="82" y="550"/>
                          <a:pt x="0" y="459"/>
                          <a:pt x="0" y="398"/>
                        </a:cubicBezTo>
                        <a:cubicBezTo>
                          <a:pt x="0" y="286"/>
                          <a:pt x="306" y="103"/>
                          <a:pt x="417" y="42"/>
                        </a:cubicBezTo>
                        <a:cubicBezTo>
                          <a:pt x="540" y="1"/>
                          <a:pt x="682" y="1"/>
                          <a:pt x="804" y="62"/>
                        </a:cubicBezTo>
                        <a:cubicBezTo>
                          <a:pt x="1058" y="174"/>
                          <a:pt x="1170" y="672"/>
                          <a:pt x="987" y="886"/>
                        </a:cubicBezTo>
                        <a:cubicBezTo>
                          <a:pt x="896" y="978"/>
                          <a:pt x="774" y="1039"/>
                          <a:pt x="641" y="1049"/>
                        </a:cubicBezTo>
                        <a:cubicBezTo>
                          <a:pt x="509" y="1049"/>
                          <a:pt x="153" y="1008"/>
                          <a:pt x="112" y="92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36" name="Google Shape;1936;p64"/>
              <p:cNvGrpSpPr/>
              <p:nvPr/>
            </p:nvGrpSpPr>
            <p:grpSpPr>
              <a:xfrm rot="8430447" flipH="1">
                <a:off x="2314567" y="3844904"/>
                <a:ext cx="292537" cy="285831"/>
                <a:chOff x="3977850" y="2752124"/>
                <a:chExt cx="627265" cy="612887"/>
              </a:xfrm>
            </p:grpSpPr>
            <p:sp>
              <p:nvSpPr>
                <p:cNvPr id="1937" name="Google Shape;1937;p64"/>
                <p:cNvSpPr/>
                <p:nvPr/>
              </p:nvSpPr>
              <p:spPr>
                <a:xfrm>
                  <a:off x="3977850" y="2752124"/>
                  <a:ext cx="627265" cy="612887"/>
                </a:xfrm>
                <a:custGeom>
                  <a:avLst/>
                  <a:gdLst/>
                  <a:ahLst/>
                  <a:cxnLst/>
                  <a:rect l="l" t="t" r="r" b="b"/>
                  <a:pathLst>
                    <a:path w="11973" h="11698" extrusionOk="0">
                      <a:moveTo>
                        <a:pt x="8928" y="1750"/>
                      </a:moveTo>
                      <a:cubicBezTo>
                        <a:pt x="9192" y="1750"/>
                        <a:pt x="9452" y="1852"/>
                        <a:pt x="9641" y="2057"/>
                      </a:cubicBezTo>
                      <a:cubicBezTo>
                        <a:pt x="10050" y="2435"/>
                        <a:pt x="10050" y="3096"/>
                        <a:pt x="9641" y="3506"/>
                      </a:cubicBezTo>
                      <a:cubicBezTo>
                        <a:pt x="9452" y="3695"/>
                        <a:pt x="9192" y="3790"/>
                        <a:pt x="8928" y="3790"/>
                      </a:cubicBezTo>
                      <a:cubicBezTo>
                        <a:pt x="8664" y="3790"/>
                        <a:pt x="8396" y="3695"/>
                        <a:pt x="8192" y="3506"/>
                      </a:cubicBezTo>
                      <a:cubicBezTo>
                        <a:pt x="7814" y="3096"/>
                        <a:pt x="7814" y="2435"/>
                        <a:pt x="8192" y="2057"/>
                      </a:cubicBezTo>
                      <a:cubicBezTo>
                        <a:pt x="8396" y="1852"/>
                        <a:pt x="8664" y="1750"/>
                        <a:pt x="8928" y="1750"/>
                      </a:cubicBezTo>
                      <a:close/>
                      <a:moveTo>
                        <a:pt x="7901" y="1"/>
                      </a:moveTo>
                      <a:cubicBezTo>
                        <a:pt x="6958" y="1"/>
                        <a:pt x="6010" y="363"/>
                        <a:pt x="5293" y="1080"/>
                      </a:cubicBezTo>
                      <a:cubicBezTo>
                        <a:pt x="4285" y="2088"/>
                        <a:pt x="3939" y="3569"/>
                        <a:pt x="4380" y="4924"/>
                      </a:cubicBezTo>
                      <a:lnTo>
                        <a:pt x="126" y="9177"/>
                      </a:lnTo>
                      <a:cubicBezTo>
                        <a:pt x="32" y="9240"/>
                        <a:pt x="0" y="9334"/>
                        <a:pt x="0" y="9397"/>
                      </a:cubicBezTo>
                      <a:lnTo>
                        <a:pt x="0" y="11319"/>
                      </a:lnTo>
                      <a:cubicBezTo>
                        <a:pt x="0" y="11540"/>
                        <a:pt x="158" y="11697"/>
                        <a:pt x="347" y="11697"/>
                      </a:cubicBezTo>
                      <a:lnTo>
                        <a:pt x="2300" y="11697"/>
                      </a:lnTo>
                      <a:cubicBezTo>
                        <a:pt x="2363" y="11697"/>
                        <a:pt x="2489" y="11634"/>
                        <a:pt x="2521" y="11571"/>
                      </a:cubicBezTo>
                      <a:lnTo>
                        <a:pt x="2993" y="11099"/>
                      </a:lnTo>
                      <a:cubicBezTo>
                        <a:pt x="3088" y="11004"/>
                        <a:pt x="3119" y="10910"/>
                        <a:pt x="3088" y="10815"/>
                      </a:cubicBezTo>
                      <a:lnTo>
                        <a:pt x="2993" y="10311"/>
                      </a:lnTo>
                      <a:lnTo>
                        <a:pt x="3718" y="10217"/>
                      </a:lnTo>
                      <a:cubicBezTo>
                        <a:pt x="3876" y="10217"/>
                        <a:pt x="3970" y="10091"/>
                        <a:pt x="4033" y="9902"/>
                      </a:cubicBezTo>
                      <a:lnTo>
                        <a:pt x="4096" y="9208"/>
                      </a:lnTo>
                      <a:lnTo>
                        <a:pt x="4600" y="9271"/>
                      </a:lnTo>
                      <a:cubicBezTo>
                        <a:pt x="4695" y="9271"/>
                        <a:pt x="4821" y="9271"/>
                        <a:pt x="4884" y="9208"/>
                      </a:cubicBezTo>
                      <a:cubicBezTo>
                        <a:pt x="4978" y="9114"/>
                        <a:pt x="5010" y="9051"/>
                        <a:pt x="5010" y="8956"/>
                      </a:cubicBezTo>
                      <a:lnTo>
                        <a:pt x="5010" y="8326"/>
                      </a:lnTo>
                      <a:lnTo>
                        <a:pt x="5640" y="8326"/>
                      </a:lnTo>
                      <a:cubicBezTo>
                        <a:pt x="5703" y="8326"/>
                        <a:pt x="5829" y="8295"/>
                        <a:pt x="5860" y="8232"/>
                      </a:cubicBezTo>
                      <a:lnTo>
                        <a:pt x="6742" y="7350"/>
                      </a:lnTo>
                      <a:cubicBezTo>
                        <a:pt x="7131" y="7479"/>
                        <a:pt x="7533" y="7543"/>
                        <a:pt x="7931" y="7543"/>
                      </a:cubicBezTo>
                      <a:cubicBezTo>
                        <a:pt x="8891" y="7543"/>
                        <a:pt x="9833" y="7171"/>
                        <a:pt x="10523" y="6436"/>
                      </a:cubicBezTo>
                      <a:cubicBezTo>
                        <a:pt x="11972" y="4987"/>
                        <a:pt x="11972" y="2592"/>
                        <a:pt x="10523" y="1143"/>
                      </a:cubicBezTo>
                      <a:cubicBezTo>
                        <a:pt x="9823" y="379"/>
                        <a:pt x="8865" y="1"/>
                        <a:pt x="7901"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8" name="Google Shape;1938;p64"/>
                <p:cNvCxnSpPr/>
                <p:nvPr/>
              </p:nvCxnSpPr>
              <p:spPr>
                <a:xfrm rot="10800000" flipH="1">
                  <a:off x="4035250" y="3092675"/>
                  <a:ext cx="229500" cy="229500"/>
                </a:xfrm>
                <a:prstGeom prst="straightConnector1">
                  <a:avLst/>
                </a:prstGeom>
                <a:noFill/>
                <a:ln w="19050" cap="flat" cmpd="sng">
                  <a:solidFill>
                    <a:srgbClr val="999999"/>
                  </a:solidFill>
                  <a:prstDash val="solid"/>
                  <a:round/>
                  <a:headEnd type="none" w="med" len="med"/>
                  <a:tailEnd type="none" w="med" len="med"/>
                </a:ln>
              </p:spPr>
            </p:cxnSp>
          </p:grpSp>
          <p:sp>
            <p:nvSpPr>
              <p:cNvPr id="1939" name="Google Shape;1939;p64"/>
              <p:cNvSpPr/>
              <p:nvPr/>
            </p:nvSpPr>
            <p:spPr>
              <a:xfrm rot="-2837961" flipH="1">
                <a:off x="2572031" y="3989855"/>
                <a:ext cx="110489" cy="106839"/>
              </a:xfrm>
              <a:custGeom>
                <a:avLst/>
                <a:gdLst/>
                <a:ahLst/>
                <a:cxnLst/>
                <a:rect l="l" t="t" r="r" b="b"/>
                <a:pathLst>
                  <a:path w="1242" h="1151" extrusionOk="0">
                    <a:moveTo>
                      <a:pt x="1190" y="489"/>
                    </a:moveTo>
                    <a:cubicBezTo>
                      <a:pt x="1160" y="418"/>
                      <a:pt x="1038" y="387"/>
                      <a:pt x="895" y="377"/>
                    </a:cubicBezTo>
                    <a:cubicBezTo>
                      <a:pt x="926" y="234"/>
                      <a:pt x="926" y="112"/>
                      <a:pt x="855" y="61"/>
                    </a:cubicBezTo>
                    <a:cubicBezTo>
                      <a:pt x="784" y="0"/>
                      <a:pt x="438" y="123"/>
                      <a:pt x="326" y="173"/>
                    </a:cubicBezTo>
                    <a:cubicBezTo>
                      <a:pt x="204" y="234"/>
                      <a:pt x="112" y="346"/>
                      <a:pt x="71" y="468"/>
                    </a:cubicBezTo>
                    <a:cubicBezTo>
                      <a:pt x="0" y="733"/>
                      <a:pt x="326" y="1150"/>
                      <a:pt x="600" y="1140"/>
                    </a:cubicBezTo>
                    <a:cubicBezTo>
                      <a:pt x="733" y="1130"/>
                      <a:pt x="855" y="1079"/>
                      <a:pt x="946" y="987"/>
                    </a:cubicBezTo>
                    <a:cubicBezTo>
                      <a:pt x="1038" y="875"/>
                      <a:pt x="1241" y="580"/>
                      <a:pt x="1190" y="479"/>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958" name="Google Shape;1958;p64"/>
          <p:cNvSpPr/>
          <p:nvPr/>
        </p:nvSpPr>
        <p:spPr>
          <a:xfrm flipH="1">
            <a:off x="7494911" y="1356931"/>
            <a:ext cx="1418700" cy="1142400"/>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spcBef>
                <a:spcPts val="0"/>
              </a:spcBef>
              <a:spcAft>
                <a:spcPts val="0"/>
              </a:spcAft>
              <a:buNone/>
            </a:pPr>
            <a:r>
              <a:rPr lang="en-US" sz="2000" b="1" dirty="0" err="1">
                <a:solidFill>
                  <a:srgbClr val="FFFFFF"/>
                </a:solidFill>
                <a:latin typeface="+mn-lt"/>
                <a:ea typeface="Raleway"/>
                <a:cs typeface="Raleway"/>
                <a:sym typeface="Raleway"/>
              </a:rPr>
              <a:t>Gợi</a:t>
            </a:r>
            <a:r>
              <a:rPr lang="en-US" sz="2000" b="1" dirty="0">
                <a:solidFill>
                  <a:srgbClr val="FFFFFF"/>
                </a:solidFill>
                <a:latin typeface="+mn-lt"/>
                <a:ea typeface="Raleway"/>
                <a:cs typeface="Raleway"/>
                <a:sym typeface="Raleway"/>
              </a:rPr>
              <a:t> ý</a:t>
            </a:r>
            <a:endParaRPr sz="2000" b="1" dirty="0">
              <a:solidFill>
                <a:srgbClr val="FFFFFF"/>
              </a:solidFill>
              <a:latin typeface="+mn-lt"/>
              <a:ea typeface="Raleway"/>
              <a:cs typeface="Raleway"/>
              <a:sym typeface="Raleway"/>
            </a:endParaRPr>
          </a:p>
        </p:txBody>
      </p:sp>
      <p:sp>
        <p:nvSpPr>
          <p:cNvPr id="4" name="Rectangle 3"/>
          <p:cNvSpPr/>
          <p:nvPr/>
        </p:nvSpPr>
        <p:spPr>
          <a:xfrm>
            <a:off x="950092" y="549376"/>
            <a:ext cx="7484724" cy="553998"/>
          </a:xfrm>
          <a:prstGeom prst="rect">
            <a:avLst/>
          </a:prstGeom>
        </p:spPr>
        <p:txBody>
          <a:bodyPr wrap="square">
            <a:spAutoFit/>
          </a:bodyPr>
          <a:lstStyle/>
          <a:p>
            <a:pPr algn="just">
              <a:lnSpc>
                <a:spcPct val="150000"/>
              </a:lnSpc>
            </a:pPr>
            <a:r>
              <a:rPr lang="vi-VN" sz="2000" b="1" dirty="0"/>
              <a:t>Các bước thực hiện việc soạn sách vở theo thời khóa biểu: </a:t>
            </a:r>
            <a:endParaRPr lang="en-US" sz="2000" b="1" dirty="0"/>
          </a:p>
        </p:txBody>
      </p:sp>
      <p:grpSp>
        <p:nvGrpSpPr>
          <p:cNvPr id="63" name="Google Shape;2176;p71"/>
          <p:cNvGrpSpPr/>
          <p:nvPr/>
        </p:nvGrpSpPr>
        <p:grpSpPr>
          <a:xfrm>
            <a:off x="950844" y="2662548"/>
            <a:ext cx="296672" cy="257570"/>
            <a:chOff x="9009962" y="2392923"/>
            <a:chExt cx="558388" cy="484792"/>
          </a:xfrm>
        </p:grpSpPr>
        <p:sp>
          <p:nvSpPr>
            <p:cNvPr id="64" name="Google Shape;2177;p71"/>
            <p:cNvSpPr/>
            <p:nvPr/>
          </p:nvSpPr>
          <p:spPr>
            <a:xfrm>
              <a:off x="9009962" y="2392923"/>
              <a:ext cx="458431" cy="484792"/>
            </a:xfrm>
            <a:custGeom>
              <a:avLst/>
              <a:gdLst/>
              <a:ahLst/>
              <a:cxnLst/>
              <a:rect l="l" t="t" r="r" b="b"/>
              <a:pathLst>
                <a:path w="1807" h="1911" extrusionOk="0">
                  <a:moveTo>
                    <a:pt x="0" y="1"/>
                  </a:moveTo>
                  <a:lnTo>
                    <a:pt x="111" y="1910"/>
                  </a:lnTo>
                  <a:lnTo>
                    <a:pt x="1687" y="1910"/>
                  </a:lnTo>
                  <a:lnTo>
                    <a:pt x="18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178;p71"/>
            <p:cNvSpPr/>
            <p:nvPr/>
          </p:nvSpPr>
          <p:spPr>
            <a:xfrm>
              <a:off x="9318205" y="2464716"/>
              <a:ext cx="250146" cy="323956"/>
            </a:xfrm>
            <a:custGeom>
              <a:avLst/>
              <a:gdLst/>
              <a:ahLst/>
              <a:cxnLst/>
              <a:rect l="l" t="t" r="r" b="b"/>
              <a:pathLst>
                <a:path w="986" h="1277" extrusionOk="0">
                  <a:moveTo>
                    <a:pt x="763" y="206"/>
                  </a:moveTo>
                  <a:lnTo>
                    <a:pt x="763" y="1079"/>
                  </a:lnTo>
                  <a:lnTo>
                    <a:pt x="215" y="1079"/>
                  </a:lnTo>
                  <a:lnTo>
                    <a:pt x="215" y="206"/>
                  </a:lnTo>
                  <a:close/>
                  <a:moveTo>
                    <a:pt x="1" y="0"/>
                  </a:moveTo>
                  <a:lnTo>
                    <a:pt x="1" y="1276"/>
                  </a:lnTo>
                  <a:lnTo>
                    <a:pt x="986" y="1276"/>
                  </a:lnTo>
                  <a:lnTo>
                    <a:pt x="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 name="Google Shape;2217;p71"/>
          <p:cNvGrpSpPr/>
          <p:nvPr/>
        </p:nvGrpSpPr>
        <p:grpSpPr>
          <a:xfrm>
            <a:off x="961931" y="3808898"/>
            <a:ext cx="296672" cy="257570"/>
            <a:chOff x="9009962" y="2392923"/>
            <a:chExt cx="558388" cy="484792"/>
          </a:xfrm>
        </p:grpSpPr>
        <p:sp>
          <p:nvSpPr>
            <p:cNvPr id="67" name="Google Shape;2218;p71"/>
            <p:cNvSpPr/>
            <p:nvPr/>
          </p:nvSpPr>
          <p:spPr>
            <a:xfrm>
              <a:off x="9009962" y="2392923"/>
              <a:ext cx="458431" cy="484792"/>
            </a:xfrm>
            <a:custGeom>
              <a:avLst/>
              <a:gdLst/>
              <a:ahLst/>
              <a:cxnLst/>
              <a:rect l="l" t="t" r="r" b="b"/>
              <a:pathLst>
                <a:path w="1807" h="1911" extrusionOk="0">
                  <a:moveTo>
                    <a:pt x="0" y="1"/>
                  </a:moveTo>
                  <a:lnTo>
                    <a:pt x="111" y="1910"/>
                  </a:lnTo>
                  <a:lnTo>
                    <a:pt x="1687" y="1910"/>
                  </a:lnTo>
                  <a:lnTo>
                    <a:pt x="180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219;p71"/>
            <p:cNvSpPr/>
            <p:nvPr/>
          </p:nvSpPr>
          <p:spPr>
            <a:xfrm>
              <a:off x="9318205" y="2464716"/>
              <a:ext cx="250146" cy="323956"/>
            </a:xfrm>
            <a:custGeom>
              <a:avLst/>
              <a:gdLst/>
              <a:ahLst/>
              <a:cxnLst/>
              <a:rect l="l" t="t" r="r" b="b"/>
              <a:pathLst>
                <a:path w="986" h="1277" extrusionOk="0">
                  <a:moveTo>
                    <a:pt x="763" y="206"/>
                  </a:moveTo>
                  <a:lnTo>
                    <a:pt x="763" y="1079"/>
                  </a:lnTo>
                  <a:lnTo>
                    <a:pt x="215" y="1079"/>
                  </a:lnTo>
                  <a:lnTo>
                    <a:pt x="215" y="206"/>
                  </a:lnTo>
                  <a:close/>
                  <a:moveTo>
                    <a:pt x="1" y="0"/>
                  </a:moveTo>
                  <a:lnTo>
                    <a:pt x="1" y="1276"/>
                  </a:lnTo>
                  <a:lnTo>
                    <a:pt x="986" y="1276"/>
                  </a:lnTo>
                  <a:lnTo>
                    <a:pt x="98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2220;p71"/>
          <p:cNvGrpSpPr/>
          <p:nvPr/>
        </p:nvGrpSpPr>
        <p:grpSpPr>
          <a:xfrm>
            <a:off x="977365" y="1519793"/>
            <a:ext cx="296672" cy="257570"/>
            <a:chOff x="9009962" y="2392923"/>
            <a:chExt cx="558388" cy="484792"/>
          </a:xfrm>
        </p:grpSpPr>
        <p:sp>
          <p:nvSpPr>
            <p:cNvPr id="70" name="Google Shape;2221;p71"/>
            <p:cNvSpPr/>
            <p:nvPr/>
          </p:nvSpPr>
          <p:spPr>
            <a:xfrm>
              <a:off x="9009962" y="2392923"/>
              <a:ext cx="458431" cy="484792"/>
            </a:xfrm>
            <a:custGeom>
              <a:avLst/>
              <a:gdLst/>
              <a:ahLst/>
              <a:cxnLst/>
              <a:rect l="l" t="t" r="r" b="b"/>
              <a:pathLst>
                <a:path w="1807" h="1911" extrusionOk="0">
                  <a:moveTo>
                    <a:pt x="0" y="1"/>
                  </a:moveTo>
                  <a:lnTo>
                    <a:pt x="111" y="1910"/>
                  </a:lnTo>
                  <a:lnTo>
                    <a:pt x="1687" y="1910"/>
                  </a:lnTo>
                  <a:lnTo>
                    <a:pt x="180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222;p71"/>
            <p:cNvSpPr/>
            <p:nvPr/>
          </p:nvSpPr>
          <p:spPr>
            <a:xfrm>
              <a:off x="9318205" y="2464716"/>
              <a:ext cx="250146" cy="323956"/>
            </a:xfrm>
            <a:custGeom>
              <a:avLst/>
              <a:gdLst/>
              <a:ahLst/>
              <a:cxnLst/>
              <a:rect l="l" t="t" r="r" b="b"/>
              <a:pathLst>
                <a:path w="986" h="1277" extrusionOk="0">
                  <a:moveTo>
                    <a:pt x="763" y="206"/>
                  </a:moveTo>
                  <a:lnTo>
                    <a:pt x="763" y="1079"/>
                  </a:lnTo>
                  <a:lnTo>
                    <a:pt x="215" y="1079"/>
                  </a:lnTo>
                  <a:lnTo>
                    <a:pt x="215" y="206"/>
                  </a:lnTo>
                  <a:close/>
                  <a:moveTo>
                    <a:pt x="1" y="0"/>
                  </a:moveTo>
                  <a:lnTo>
                    <a:pt x="1" y="1276"/>
                  </a:lnTo>
                  <a:lnTo>
                    <a:pt x="986" y="1276"/>
                  </a:lnTo>
                  <a:lnTo>
                    <a:pt x="9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Rectangle 4"/>
          <p:cNvSpPr/>
          <p:nvPr/>
        </p:nvSpPr>
        <p:spPr>
          <a:xfrm>
            <a:off x="1500092" y="1292779"/>
            <a:ext cx="3817859" cy="1015663"/>
          </a:xfrm>
          <a:prstGeom prst="rect">
            <a:avLst/>
          </a:prstGeom>
        </p:spPr>
        <p:txBody>
          <a:bodyPr wrap="square">
            <a:spAutoFit/>
          </a:bodyPr>
          <a:lstStyle/>
          <a:p>
            <a:pPr algn="just">
              <a:lnSpc>
                <a:spcPct val="150000"/>
              </a:lnSpc>
            </a:pPr>
            <a:r>
              <a:rPr lang="en-US" sz="2000" dirty="0" err="1"/>
              <a:t>Xem</a:t>
            </a:r>
            <a:r>
              <a:rPr lang="en-US" sz="2000" dirty="0"/>
              <a:t> </a:t>
            </a:r>
            <a:r>
              <a:rPr lang="en-US" sz="2000" dirty="0" err="1"/>
              <a:t>thời</a:t>
            </a:r>
            <a:r>
              <a:rPr lang="en-US" sz="2000" dirty="0"/>
              <a:t> </a:t>
            </a:r>
            <a:r>
              <a:rPr lang="en-US" sz="2000" dirty="0" err="1"/>
              <a:t>khóa</a:t>
            </a:r>
            <a:r>
              <a:rPr lang="en-US" sz="2000" dirty="0"/>
              <a:t> </a:t>
            </a:r>
            <a:r>
              <a:rPr lang="en-US" sz="2000" dirty="0" err="1"/>
              <a:t>biểu</a:t>
            </a:r>
            <a:r>
              <a:rPr lang="en-US" sz="2000" dirty="0"/>
              <a:t> </a:t>
            </a:r>
            <a:r>
              <a:rPr lang="en-US" sz="2000" dirty="0" err="1"/>
              <a:t>để</a:t>
            </a:r>
            <a:r>
              <a:rPr lang="en-US" sz="2000" dirty="0"/>
              <a:t> </a:t>
            </a:r>
            <a:r>
              <a:rPr lang="en-US" sz="2000" dirty="0" err="1"/>
              <a:t>biết</a:t>
            </a:r>
            <a:r>
              <a:rPr lang="en-US" sz="2000" dirty="0"/>
              <a:t> </a:t>
            </a:r>
            <a:r>
              <a:rPr lang="en-US" sz="2000" dirty="0" err="1"/>
              <a:t>các</a:t>
            </a:r>
            <a:r>
              <a:rPr lang="en-US" sz="2000" dirty="0"/>
              <a:t> </a:t>
            </a:r>
            <a:r>
              <a:rPr lang="en-US" sz="2000" dirty="0" err="1"/>
              <a:t>môn</a:t>
            </a:r>
            <a:r>
              <a:rPr lang="en-US" sz="2000" dirty="0"/>
              <a:t> </a:t>
            </a:r>
            <a:r>
              <a:rPr lang="en-US" sz="2000" dirty="0" err="1"/>
              <a:t>học</a:t>
            </a:r>
            <a:r>
              <a:rPr lang="en-US" sz="2000" dirty="0"/>
              <a:t> </a:t>
            </a:r>
            <a:r>
              <a:rPr lang="en-US" sz="2000" dirty="0" err="1"/>
              <a:t>của</a:t>
            </a:r>
            <a:r>
              <a:rPr lang="en-US" sz="2000" dirty="0"/>
              <a:t> </a:t>
            </a:r>
            <a:r>
              <a:rPr lang="en-US" sz="2000" dirty="0" err="1"/>
              <a:t>ngày</a:t>
            </a:r>
            <a:r>
              <a:rPr lang="en-US" sz="2000" dirty="0"/>
              <a:t> </a:t>
            </a:r>
            <a:r>
              <a:rPr lang="en-US" sz="2000" dirty="0" err="1"/>
              <a:t>mai</a:t>
            </a:r>
            <a:endParaRPr lang="en-US" sz="2000" dirty="0"/>
          </a:p>
        </p:txBody>
      </p:sp>
      <p:sp>
        <p:nvSpPr>
          <p:cNvPr id="6" name="Rectangle 5"/>
          <p:cNvSpPr/>
          <p:nvPr/>
        </p:nvSpPr>
        <p:spPr>
          <a:xfrm>
            <a:off x="1475434" y="2467064"/>
            <a:ext cx="3842517" cy="1015663"/>
          </a:xfrm>
          <a:prstGeom prst="rect">
            <a:avLst/>
          </a:prstGeom>
        </p:spPr>
        <p:txBody>
          <a:bodyPr wrap="square">
            <a:spAutoFit/>
          </a:bodyPr>
          <a:lstStyle/>
          <a:p>
            <a:pPr algn="just">
              <a:lnSpc>
                <a:spcPct val="150000"/>
              </a:lnSpc>
            </a:pPr>
            <a:r>
              <a:rPr lang="en-US" sz="2000" dirty="0" err="1"/>
              <a:t>Lấy</a:t>
            </a:r>
            <a:r>
              <a:rPr lang="en-US" sz="2000" dirty="0"/>
              <a:t> </a:t>
            </a:r>
            <a:r>
              <a:rPr lang="en-US" sz="2000" dirty="0" err="1"/>
              <a:t>sách</a:t>
            </a:r>
            <a:r>
              <a:rPr lang="en-US" sz="2000" dirty="0"/>
              <a:t> </a:t>
            </a:r>
            <a:r>
              <a:rPr lang="en-US" sz="2000" dirty="0" err="1"/>
              <a:t>vở</a:t>
            </a:r>
            <a:r>
              <a:rPr lang="en-US" sz="2000" dirty="0"/>
              <a:t> </a:t>
            </a:r>
            <a:r>
              <a:rPr lang="en-US" sz="2000" dirty="0" err="1"/>
              <a:t>các</a:t>
            </a:r>
            <a:r>
              <a:rPr lang="en-US" sz="2000" dirty="0"/>
              <a:t> </a:t>
            </a:r>
            <a:r>
              <a:rPr lang="en-US" sz="2000" dirty="0" err="1"/>
              <a:t>môn</a:t>
            </a:r>
            <a:r>
              <a:rPr lang="en-US" sz="2000" dirty="0"/>
              <a:t> </a:t>
            </a:r>
            <a:r>
              <a:rPr lang="en-US" sz="2000" dirty="0" err="1"/>
              <a:t>học</a:t>
            </a:r>
            <a:r>
              <a:rPr lang="en-US" sz="2000" dirty="0"/>
              <a:t> </a:t>
            </a:r>
            <a:r>
              <a:rPr lang="en-US" sz="2000" dirty="0" err="1"/>
              <a:t>theo</a:t>
            </a:r>
            <a:r>
              <a:rPr lang="en-US" sz="2000" dirty="0"/>
              <a:t> </a:t>
            </a:r>
            <a:r>
              <a:rPr lang="en-US" sz="2000" dirty="0" err="1"/>
              <a:t>thời</a:t>
            </a:r>
            <a:r>
              <a:rPr lang="en-US" sz="2000" dirty="0"/>
              <a:t> </a:t>
            </a:r>
            <a:r>
              <a:rPr lang="en-US" sz="2000" dirty="0" err="1"/>
              <a:t>khóa</a:t>
            </a:r>
            <a:r>
              <a:rPr lang="en-US" sz="2000" dirty="0"/>
              <a:t> </a:t>
            </a:r>
            <a:r>
              <a:rPr lang="en-US" sz="2000" dirty="0" err="1"/>
              <a:t>biểu</a:t>
            </a:r>
            <a:endParaRPr lang="en-US" sz="2000" dirty="0"/>
          </a:p>
        </p:txBody>
      </p:sp>
      <p:sp>
        <p:nvSpPr>
          <p:cNvPr id="7" name="Rectangle 6"/>
          <p:cNvSpPr/>
          <p:nvPr/>
        </p:nvSpPr>
        <p:spPr>
          <a:xfrm>
            <a:off x="1475434" y="3732867"/>
            <a:ext cx="3145413" cy="400110"/>
          </a:xfrm>
          <a:prstGeom prst="rect">
            <a:avLst/>
          </a:prstGeom>
        </p:spPr>
        <p:txBody>
          <a:bodyPr wrap="none">
            <a:spAutoFit/>
          </a:bodyPr>
          <a:lstStyle/>
          <a:p>
            <a:r>
              <a:rPr lang="vi-VN" sz="2000" dirty="0">
                <a:latin typeface="+mn-lt"/>
                <a:ea typeface="Calibri" panose="020F0502020204030204" pitchFamily="34" charset="0"/>
                <a:cs typeface="Times New Roman" panose="02020603050405020304" pitchFamily="18" charset="0"/>
              </a:rPr>
              <a:t>Cất sách vở vào cặp/balo.</a:t>
            </a:r>
            <a:endParaRPr lang="en-US" sz="2000" dirty="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prism dir="u"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fade">
                                      <p:cBhvr>
                                        <p:cTn id="12" dur="500"/>
                                        <p:tgtEl>
                                          <p:spTgt spid="69"/>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3"/>
                                        </p:tgtEl>
                                        <p:attrNameLst>
                                          <p:attrName>style.visibility</p:attrName>
                                        </p:attrNameLst>
                                      </p:cBhvr>
                                      <p:to>
                                        <p:strVal val="visible"/>
                                      </p:to>
                                    </p:set>
                                    <p:animEffect transition="in" filter="fade">
                                      <p:cBhvr>
                                        <p:cTn id="20" dur="500"/>
                                        <p:tgtEl>
                                          <p:spTgt spid="63"/>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left)">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6"/>
                                        </p:tgtEl>
                                        <p:attrNameLst>
                                          <p:attrName>style.visibility</p:attrName>
                                        </p:attrNameLst>
                                      </p:cBhvr>
                                      <p:to>
                                        <p:strVal val="visible"/>
                                      </p:to>
                                    </p:set>
                                    <p:animEffect transition="in" filter="fade">
                                      <p:cBhvr>
                                        <p:cTn id="28" dur="500"/>
                                        <p:tgtEl>
                                          <p:spTgt spid="66"/>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barn(inVertical)">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8"/>
        <p:cNvGrpSpPr/>
        <p:nvPr/>
      </p:nvGrpSpPr>
      <p:grpSpPr>
        <a:xfrm>
          <a:off x="0" y="0"/>
          <a:ext cx="0" cy="0"/>
          <a:chOff x="0" y="0"/>
          <a:chExt cx="0" cy="0"/>
        </a:xfrm>
      </p:grpSpPr>
      <p:grpSp>
        <p:nvGrpSpPr>
          <p:cNvPr id="1293" name="Google Shape;1293;p52"/>
          <p:cNvGrpSpPr/>
          <p:nvPr/>
        </p:nvGrpSpPr>
        <p:grpSpPr>
          <a:xfrm>
            <a:off x="4849975" y="1007292"/>
            <a:ext cx="549937" cy="637800"/>
            <a:chOff x="-1549437" y="-913277"/>
            <a:chExt cx="1045706" cy="1212779"/>
          </a:xfrm>
        </p:grpSpPr>
        <p:grpSp>
          <p:nvGrpSpPr>
            <p:cNvPr id="1294" name="Google Shape;1294;p52"/>
            <p:cNvGrpSpPr/>
            <p:nvPr/>
          </p:nvGrpSpPr>
          <p:grpSpPr>
            <a:xfrm>
              <a:off x="-1549437" y="-585146"/>
              <a:ext cx="1045706" cy="884648"/>
              <a:chOff x="-1574339" y="-476600"/>
              <a:chExt cx="1108679" cy="828943"/>
            </a:xfrm>
          </p:grpSpPr>
          <p:sp>
            <p:nvSpPr>
              <p:cNvPr id="1295" name="Google Shape;1295;p52"/>
              <p:cNvSpPr/>
              <p:nvPr/>
            </p:nvSpPr>
            <p:spPr>
              <a:xfrm>
                <a:off x="-1574339" y="-476600"/>
                <a:ext cx="1108679" cy="824644"/>
              </a:xfrm>
              <a:custGeom>
                <a:avLst/>
                <a:gdLst/>
                <a:ahLst/>
                <a:cxnLst/>
                <a:rect l="l" t="t" r="r" b="b"/>
                <a:pathLst>
                  <a:path w="19273" h="17017" extrusionOk="0">
                    <a:moveTo>
                      <a:pt x="5119" y="1"/>
                    </a:moveTo>
                    <a:cubicBezTo>
                      <a:pt x="2198" y="1"/>
                      <a:pt x="0" y="2389"/>
                      <a:pt x="0" y="5554"/>
                    </a:cubicBezTo>
                    <a:cubicBezTo>
                      <a:pt x="0" y="8974"/>
                      <a:pt x="2744" y="11311"/>
                      <a:pt x="6902" y="14855"/>
                    </a:cubicBezTo>
                    <a:cubicBezTo>
                      <a:pt x="7607" y="15458"/>
                      <a:pt x="8408" y="16138"/>
                      <a:pt x="9239" y="16867"/>
                    </a:cubicBezTo>
                    <a:cubicBezTo>
                      <a:pt x="9352" y="16966"/>
                      <a:pt x="9493" y="17016"/>
                      <a:pt x="9635" y="17016"/>
                    </a:cubicBezTo>
                    <a:cubicBezTo>
                      <a:pt x="9776" y="17016"/>
                      <a:pt x="9918" y="16966"/>
                      <a:pt x="10031" y="16867"/>
                    </a:cubicBezTo>
                    <a:cubicBezTo>
                      <a:pt x="10862" y="16138"/>
                      <a:pt x="11663" y="15458"/>
                      <a:pt x="12370" y="14855"/>
                    </a:cubicBezTo>
                    <a:cubicBezTo>
                      <a:pt x="16526" y="11314"/>
                      <a:pt x="19272" y="8974"/>
                      <a:pt x="19272" y="5554"/>
                    </a:cubicBezTo>
                    <a:cubicBezTo>
                      <a:pt x="19272" y="2389"/>
                      <a:pt x="17071" y="1"/>
                      <a:pt x="14153" y="1"/>
                    </a:cubicBezTo>
                    <a:cubicBezTo>
                      <a:pt x="13105" y="1"/>
                      <a:pt x="12148" y="332"/>
                      <a:pt x="11301" y="986"/>
                    </a:cubicBezTo>
                    <a:cubicBezTo>
                      <a:pt x="10491" y="1612"/>
                      <a:pt x="9952" y="2410"/>
                      <a:pt x="9636" y="2991"/>
                    </a:cubicBezTo>
                    <a:cubicBezTo>
                      <a:pt x="9317" y="2410"/>
                      <a:pt x="8778" y="1612"/>
                      <a:pt x="7968" y="986"/>
                    </a:cubicBezTo>
                    <a:cubicBezTo>
                      <a:pt x="7122" y="332"/>
                      <a:pt x="6164" y="1"/>
                      <a:pt x="51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296" name="Google Shape;1296;p52"/>
              <p:cNvSpPr/>
              <p:nvPr/>
            </p:nvSpPr>
            <p:spPr>
              <a:xfrm>
                <a:off x="-1568067" y="-254257"/>
                <a:ext cx="1090825" cy="606600"/>
              </a:xfrm>
              <a:custGeom>
                <a:avLst/>
                <a:gdLst/>
                <a:ahLst/>
                <a:cxnLst/>
                <a:rect l="l" t="t" r="r" b="b"/>
                <a:pathLst>
                  <a:path w="43633" h="24264" extrusionOk="0">
                    <a:moveTo>
                      <a:pt x="14706" y="2161"/>
                    </a:moveTo>
                    <a:cubicBezTo>
                      <a:pt x="11223" y="1145"/>
                      <a:pt x="6144" y="-276"/>
                      <a:pt x="3697" y="46"/>
                    </a:cubicBezTo>
                    <a:cubicBezTo>
                      <a:pt x="1250" y="368"/>
                      <a:pt x="-213" y="1748"/>
                      <a:pt x="25" y="4091"/>
                    </a:cubicBezTo>
                    <a:cubicBezTo>
                      <a:pt x="263" y="6434"/>
                      <a:pt x="3230" y="11036"/>
                      <a:pt x="5127" y="14104"/>
                    </a:cubicBezTo>
                    <a:cubicBezTo>
                      <a:pt x="7025" y="17173"/>
                      <a:pt x="8538" y="20812"/>
                      <a:pt x="11410" y="22502"/>
                    </a:cubicBezTo>
                    <a:cubicBezTo>
                      <a:pt x="14282" y="24192"/>
                      <a:pt x="18590" y="24330"/>
                      <a:pt x="22358" y="24244"/>
                    </a:cubicBezTo>
                    <a:cubicBezTo>
                      <a:pt x="26126" y="24158"/>
                      <a:pt x="31033" y="24020"/>
                      <a:pt x="34019" y="21988"/>
                    </a:cubicBezTo>
                    <a:cubicBezTo>
                      <a:pt x="37005" y="19956"/>
                      <a:pt x="38763" y="14746"/>
                      <a:pt x="40272" y="12053"/>
                    </a:cubicBezTo>
                    <a:cubicBezTo>
                      <a:pt x="41781" y="9360"/>
                      <a:pt x="42656" y="7647"/>
                      <a:pt x="43071" y="5832"/>
                    </a:cubicBezTo>
                    <a:cubicBezTo>
                      <a:pt x="43486" y="4018"/>
                      <a:pt x="44233" y="2037"/>
                      <a:pt x="42761" y="1166"/>
                    </a:cubicBezTo>
                    <a:cubicBezTo>
                      <a:pt x="41289" y="295"/>
                      <a:pt x="37266" y="-223"/>
                      <a:pt x="34239" y="606"/>
                    </a:cubicBezTo>
                    <a:cubicBezTo>
                      <a:pt x="31212" y="1435"/>
                      <a:pt x="27853" y="5883"/>
                      <a:pt x="24597" y="6142"/>
                    </a:cubicBezTo>
                    <a:cubicBezTo>
                      <a:pt x="21342" y="6401"/>
                      <a:pt x="18189" y="3177"/>
                      <a:pt x="14706" y="2161"/>
                    </a:cubicBezTo>
                    <a:close/>
                  </a:path>
                </a:pathLst>
              </a:custGeom>
              <a:solidFill>
                <a:schemeClr val="accent1"/>
              </a:solidFill>
              <a:ln>
                <a:noFill/>
              </a:ln>
            </p:spPr>
          </p:sp>
        </p:grpSp>
        <p:sp>
          <p:nvSpPr>
            <p:cNvPr id="1297" name="Google Shape;1297;p52"/>
            <p:cNvSpPr/>
            <p:nvPr/>
          </p:nvSpPr>
          <p:spPr>
            <a:xfrm>
              <a:off x="-1030657" y="-913277"/>
              <a:ext cx="394783" cy="394989"/>
            </a:xfrm>
            <a:custGeom>
              <a:avLst/>
              <a:gdLst/>
              <a:ahLst/>
              <a:cxnLst/>
              <a:rect l="l" t="t" r="r" b="b"/>
              <a:pathLst>
                <a:path w="1910" h="1911" extrusionOk="0">
                  <a:moveTo>
                    <a:pt x="1901" y="1"/>
                  </a:moveTo>
                  <a:cubicBezTo>
                    <a:pt x="1867" y="1"/>
                    <a:pt x="1071" y="35"/>
                    <a:pt x="548" y="557"/>
                  </a:cubicBezTo>
                  <a:cubicBezTo>
                    <a:pt x="94" y="1011"/>
                    <a:pt x="9" y="1696"/>
                    <a:pt x="0" y="1868"/>
                  </a:cubicBezTo>
                  <a:lnTo>
                    <a:pt x="0" y="1910"/>
                  </a:lnTo>
                  <a:cubicBezTo>
                    <a:pt x="0" y="1910"/>
                    <a:pt x="831" y="1885"/>
                    <a:pt x="1353" y="1354"/>
                  </a:cubicBezTo>
                  <a:cubicBezTo>
                    <a:pt x="1884" y="823"/>
                    <a:pt x="1910" y="1"/>
                    <a:pt x="191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52"/>
            <p:cNvSpPr/>
            <p:nvPr/>
          </p:nvSpPr>
          <p:spPr>
            <a:xfrm>
              <a:off x="-1154673" y="-730976"/>
              <a:ext cx="161220" cy="311899"/>
            </a:xfrm>
            <a:custGeom>
              <a:avLst/>
              <a:gdLst/>
              <a:ahLst/>
              <a:cxnLst/>
              <a:rect l="l" t="t" r="r" b="b"/>
              <a:pathLst>
                <a:path w="780" h="1509" extrusionOk="0">
                  <a:moveTo>
                    <a:pt x="395" y="1"/>
                  </a:moveTo>
                  <a:lnTo>
                    <a:pt x="1" y="283"/>
                  </a:lnTo>
                  <a:cubicBezTo>
                    <a:pt x="1" y="283"/>
                    <a:pt x="497" y="592"/>
                    <a:pt x="540" y="883"/>
                  </a:cubicBezTo>
                  <a:cubicBezTo>
                    <a:pt x="574" y="1088"/>
                    <a:pt x="557" y="1302"/>
                    <a:pt x="489" y="1508"/>
                  </a:cubicBezTo>
                  <a:lnTo>
                    <a:pt x="643" y="1508"/>
                  </a:lnTo>
                  <a:cubicBezTo>
                    <a:pt x="746" y="1294"/>
                    <a:pt x="780" y="1054"/>
                    <a:pt x="746" y="823"/>
                  </a:cubicBezTo>
                  <a:cubicBezTo>
                    <a:pt x="677" y="472"/>
                    <a:pt x="395" y="1"/>
                    <a:pt x="3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9" name="Google Shape;1299;p52"/>
          <p:cNvGrpSpPr/>
          <p:nvPr/>
        </p:nvGrpSpPr>
        <p:grpSpPr>
          <a:xfrm rot="1477152">
            <a:off x="3255852" y="1223802"/>
            <a:ext cx="829777" cy="419632"/>
            <a:chOff x="-2842350" y="559192"/>
            <a:chExt cx="2086137" cy="1054995"/>
          </a:xfrm>
        </p:grpSpPr>
        <p:sp>
          <p:nvSpPr>
            <p:cNvPr id="1300" name="Google Shape;1300;p52"/>
            <p:cNvSpPr/>
            <p:nvPr/>
          </p:nvSpPr>
          <p:spPr>
            <a:xfrm>
              <a:off x="-2714381" y="712919"/>
              <a:ext cx="1846791" cy="901268"/>
            </a:xfrm>
            <a:custGeom>
              <a:avLst/>
              <a:gdLst/>
              <a:ahLst/>
              <a:cxnLst/>
              <a:rect l="l" t="t" r="r" b="b"/>
              <a:pathLst>
                <a:path w="13479" h="6578" extrusionOk="0">
                  <a:moveTo>
                    <a:pt x="411" y="0"/>
                  </a:moveTo>
                  <a:lnTo>
                    <a:pt x="0" y="412"/>
                  </a:lnTo>
                  <a:cubicBezTo>
                    <a:pt x="317" y="3897"/>
                    <a:pt x="3228" y="6568"/>
                    <a:pt x="6731" y="6577"/>
                  </a:cubicBezTo>
                  <a:cubicBezTo>
                    <a:pt x="6736" y="6577"/>
                    <a:pt x="6742" y="6577"/>
                    <a:pt x="6748" y="6577"/>
                  </a:cubicBezTo>
                  <a:cubicBezTo>
                    <a:pt x="10234" y="6577"/>
                    <a:pt x="13154" y="3917"/>
                    <a:pt x="13478" y="446"/>
                  </a:cubicBezTo>
                  <a:lnTo>
                    <a:pt x="13059" y="18"/>
                  </a:lnTo>
                  <a:cubicBezTo>
                    <a:pt x="11509" y="1413"/>
                    <a:pt x="9257" y="2278"/>
                    <a:pt x="6739" y="2278"/>
                  </a:cubicBezTo>
                  <a:cubicBezTo>
                    <a:pt x="4230" y="2278"/>
                    <a:pt x="1961" y="1405"/>
                    <a:pt x="4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52"/>
            <p:cNvSpPr/>
            <p:nvPr/>
          </p:nvSpPr>
          <p:spPr>
            <a:xfrm>
              <a:off x="-2625324" y="800880"/>
              <a:ext cx="1674430" cy="415559"/>
            </a:xfrm>
            <a:custGeom>
              <a:avLst/>
              <a:gdLst/>
              <a:ahLst/>
              <a:cxnLst/>
              <a:rect l="l" t="t" r="r" b="b"/>
              <a:pathLst>
                <a:path w="12221" h="3033" fill="none" extrusionOk="0">
                  <a:moveTo>
                    <a:pt x="1" y="86"/>
                  </a:moveTo>
                  <a:cubicBezTo>
                    <a:pt x="1" y="86"/>
                    <a:pt x="1714" y="2655"/>
                    <a:pt x="5498" y="2844"/>
                  </a:cubicBezTo>
                  <a:cubicBezTo>
                    <a:pt x="9292" y="3032"/>
                    <a:pt x="12221" y="1"/>
                    <a:pt x="12221" y="1"/>
                  </a:cubicBezTo>
                </a:path>
              </a:pathLst>
            </a:custGeom>
            <a:noFill/>
            <a:ln w="19050" cap="rnd" cmpd="sng">
              <a:solidFill>
                <a:srgbClr val="ED7F00"/>
              </a:solidFill>
              <a:prstDash val="solid"/>
              <a:miter lim="856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52"/>
            <p:cNvSpPr/>
            <p:nvPr/>
          </p:nvSpPr>
          <p:spPr>
            <a:xfrm>
              <a:off x="-2662865" y="859521"/>
              <a:ext cx="1711971" cy="590387"/>
            </a:xfrm>
            <a:custGeom>
              <a:avLst/>
              <a:gdLst/>
              <a:ahLst/>
              <a:cxnLst/>
              <a:rect l="l" t="t" r="r" b="b"/>
              <a:pathLst>
                <a:path w="12495" h="4309" fill="none" extrusionOk="0">
                  <a:moveTo>
                    <a:pt x="1" y="1"/>
                  </a:moveTo>
                  <a:cubicBezTo>
                    <a:pt x="1" y="1"/>
                    <a:pt x="2005" y="4308"/>
                    <a:pt x="5755" y="4308"/>
                  </a:cubicBezTo>
                  <a:cubicBezTo>
                    <a:pt x="11133" y="4308"/>
                    <a:pt x="12495" y="1"/>
                    <a:pt x="12495" y="1"/>
                  </a:cubicBezTo>
                </a:path>
              </a:pathLst>
            </a:custGeom>
            <a:noFill/>
            <a:ln w="19050" cap="rnd" cmpd="sng">
              <a:solidFill>
                <a:srgbClr val="ED7F00"/>
              </a:solidFill>
              <a:prstDash val="solid"/>
              <a:miter lim="856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52"/>
            <p:cNvSpPr/>
            <p:nvPr/>
          </p:nvSpPr>
          <p:spPr>
            <a:xfrm>
              <a:off x="-2842350" y="559192"/>
              <a:ext cx="184419" cy="210177"/>
            </a:xfrm>
            <a:custGeom>
              <a:avLst/>
              <a:gdLst/>
              <a:ahLst/>
              <a:cxnLst/>
              <a:rect l="l" t="t" r="r" b="b"/>
              <a:pathLst>
                <a:path w="1346" h="1534" extrusionOk="0">
                  <a:moveTo>
                    <a:pt x="789" y="1"/>
                  </a:moveTo>
                  <a:lnTo>
                    <a:pt x="1" y="429"/>
                  </a:lnTo>
                  <a:lnTo>
                    <a:pt x="934" y="1534"/>
                  </a:lnTo>
                  <a:lnTo>
                    <a:pt x="1345" y="1122"/>
                  </a:lnTo>
                  <a:lnTo>
                    <a:pt x="789" y="1"/>
                  </a:lnTo>
                  <a:close/>
                </a:path>
              </a:pathLst>
            </a:custGeom>
            <a:solidFill>
              <a:srgbClr val="402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52"/>
            <p:cNvSpPr/>
            <p:nvPr/>
          </p:nvSpPr>
          <p:spPr>
            <a:xfrm>
              <a:off x="-940495" y="581525"/>
              <a:ext cx="184282" cy="208944"/>
            </a:xfrm>
            <a:custGeom>
              <a:avLst/>
              <a:gdLst/>
              <a:ahLst/>
              <a:cxnLst/>
              <a:rect l="l" t="t" r="r" b="b"/>
              <a:pathLst>
                <a:path w="1345" h="1525" extrusionOk="0">
                  <a:moveTo>
                    <a:pt x="557" y="0"/>
                  </a:moveTo>
                  <a:lnTo>
                    <a:pt x="1" y="1122"/>
                  </a:lnTo>
                  <a:lnTo>
                    <a:pt x="412" y="1525"/>
                  </a:lnTo>
                  <a:lnTo>
                    <a:pt x="1345" y="420"/>
                  </a:lnTo>
                  <a:lnTo>
                    <a:pt x="557" y="0"/>
                  </a:lnTo>
                  <a:close/>
                </a:path>
              </a:pathLst>
            </a:custGeom>
            <a:solidFill>
              <a:srgbClr val="402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5" name="Google Shape;1305;p52"/>
          <p:cNvGrpSpPr/>
          <p:nvPr/>
        </p:nvGrpSpPr>
        <p:grpSpPr>
          <a:xfrm>
            <a:off x="2090731" y="438870"/>
            <a:ext cx="4746995" cy="1925825"/>
            <a:chOff x="2464103" y="1147787"/>
            <a:chExt cx="4746995" cy="1925825"/>
          </a:xfrm>
        </p:grpSpPr>
        <p:sp>
          <p:nvSpPr>
            <p:cNvPr id="1306" name="Google Shape;1306;p52"/>
            <p:cNvSpPr/>
            <p:nvPr/>
          </p:nvSpPr>
          <p:spPr>
            <a:xfrm rot="3099959" flipH="1">
              <a:off x="3272935" y="2161736"/>
              <a:ext cx="450491" cy="271079"/>
            </a:xfrm>
            <a:custGeom>
              <a:avLst/>
              <a:gdLst/>
              <a:ahLst/>
              <a:cxnLst/>
              <a:rect l="l" t="t" r="r" b="b"/>
              <a:pathLst>
                <a:path w="4803" h="2890" extrusionOk="0">
                  <a:moveTo>
                    <a:pt x="4680" y="1110"/>
                  </a:moveTo>
                  <a:cubicBezTo>
                    <a:pt x="4568" y="1099"/>
                    <a:pt x="2523" y="794"/>
                    <a:pt x="1608" y="479"/>
                  </a:cubicBezTo>
                  <a:cubicBezTo>
                    <a:pt x="1170" y="346"/>
                    <a:pt x="743" y="184"/>
                    <a:pt x="326" y="1"/>
                  </a:cubicBezTo>
                  <a:lnTo>
                    <a:pt x="0" y="530"/>
                  </a:lnTo>
                  <a:cubicBezTo>
                    <a:pt x="0" y="530"/>
                    <a:pt x="2137" y="2188"/>
                    <a:pt x="3022" y="2534"/>
                  </a:cubicBezTo>
                  <a:cubicBezTo>
                    <a:pt x="3897" y="2890"/>
                    <a:pt x="4802" y="1486"/>
                    <a:pt x="4680" y="1110"/>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52"/>
            <p:cNvSpPr/>
            <p:nvPr/>
          </p:nvSpPr>
          <p:spPr>
            <a:xfrm flipH="1">
              <a:off x="2631255" y="1998974"/>
              <a:ext cx="610793" cy="1073700"/>
            </a:xfrm>
            <a:custGeom>
              <a:avLst/>
              <a:gdLst/>
              <a:ahLst/>
              <a:cxnLst/>
              <a:rect l="l" t="t" r="r" b="b"/>
              <a:pathLst>
                <a:path w="6512" h="11447" extrusionOk="0">
                  <a:moveTo>
                    <a:pt x="3818" y="1"/>
                  </a:moveTo>
                  <a:cubicBezTo>
                    <a:pt x="3355" y="1"/>
                    <a:pt x="3010" y="133"/>
                    <a:pt x="3002" y="133"/>
                  </a:cubicBezTo>
                  <a:lnTo>
                    <a:pt x="3154" y="571"/>
                  </a:lnTo>
                  <a:cubicBezTo>
                    <a:pt x="3162" y="571"/>
                    <a:pt x="3434" y="466"/>
                    <a:pt x="3801" y="466"/>
                  </a:cubicBezTo>
                  <a:cubicBezTo>
                    <a:pt x="4376" y="466"/>
                    <a:pt x="5184" y="723"/>
                    <a:pt x="5576" y="2046"/>
                  </a:cubicBezTo>
                  <a:cubicBezTo>
                    <a:pt x="6033" y="3592"/>
                    <a:pt x="5331" y="5607"/>
                    <a:pt x="4792" y="6726"/>
                  </a:cubicBezTo>
                  <a:cubicBezTo>
                    <a:pt x="4701" y="6929"/>
                    <a:pt x="4589" y="7133"/>
                    <a:pt x="4467" y="7326"/>
                  </a:cubicBezTo>
                  <a:cubicBezTo>
                    <a:pt x="4467" y="7336"/>
                    <a:pt x="4456" y="7336"/>
                    <a:pt x="4456" y="7346"/>
                  </a:cubicBezTo>
                  <a:cubicBezTo>
                    <a:pt x="3943" y="7324"/>
                    <a:pt x="3472" y="7308"/>
                    <a:pt x="3009" y="7308"/>
                  </a:cubicBezTo>
                  <a:cubicBezTo>
                    <a:pt x="2830" y="7308"/>
                    <a:pt x="2652" y="7310"/>
                    <a:pt x="2473" y="7316"/>
                  </a:cubicBezTo>
                  <a:cubicBezTo>
                    <a:pt x="2310" y="7311"/>
                    <a:pt x="2147" y="7309"/>
                    <a:pt x="1984" y="7309"/>
                  </a:cubicBezTo>
                  <a:cubicBezTo>
                    <a:pt x="1401" y="7309"/>
                    <a:pt x="803" y="7335"/>
                    <a:pt x="112" y="7367"/>
                  </a:cubicBezTo>
                  <a:cubicBezTo>
                    <a:pt x="0" y="7926"/>
                    <a:pt x="590" y="8272"/>
                    <a:pt x="1404" y="8445"/>
                  </a:cubicBezTo>
                  <a:lnTo>
                    <a:pt x="631" y="11314"/>
                  </a:lnTo>
                  <a:lnTo>
                    <a:pt x="1119" y="11446"/>
                  </a:lnTo>
                  <a:lnTo>
                    <a:pt x="1903" y="8537"/>
                  </a:lnTo>
                  <a:cubicBezTo>
                    <a:pt x="2096" y="8557"/>
                    <a:pt x="2289" y="8577"/>
                    <a:pt x="2473" y="8588"/>
                  </a:cubicBezTo>
                  <a:cubicBezTo>
                    <a:pt x="2666" y="8588"/>
                    <a:pt x="2869" y="8557"/>
                    <a:pt x="3052" y="8537"/>
                  </a:cubicBezTo>
                  <a:lnTo>
                    <a:pt x="3846" y="11446"/>
                  </a:lnTo>
                  <a:lnTo>
                    <a:pt x="4314" y="11314"/>
                  </a:lnTo>
                  <a:lnTo>
                    <a:pt x="3551" y="8445"/>
                  </a:lnTo>
                  <a:cubicBezTo>
                    <a:pt x="4263" y="8293"/>
                    <a:pt x="4813" y="8008"/>
                    <a:pt x="4863" y="7560"/>
                  </a:cubicBezTo>
                  <a:cubicBezTo>
                    <a:pt x="4985" y="7357"/>
                    <a:pt x="5097" y="7143"/>
                    <a:pt x="5209" y="6919"/>
                  </a:cubicBezTo>
                  <a:cubicBezTo>
                    <a:pt x="5769" y="5739"/>
                    <a:pt x="6512" y="3602"/>
                    <a:pt x="6003" y="1914"/>
                  </a:cubicBezTo>
                  <a:cubicBezTo>
                    <a:pt x="5528" y="315"/>
                    <a:pt x="4532" y="1"/>
                    <a:pt x="381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52"/>
            <p:cNvSpPr/>
            <p:nvPr/>
          </p:nvSpPr>
          <p:spPr>
            <a:xfrm flipH="1">
              <a:off x="2764825" y="1957047"/>
              <a:ext cx="763491" cy="846522"/>
            </a:xfrm>
            <a:custGeom>
              <a:avLst/>
              <a:gdLst/>
              <a:ahLst/>
              <a:cxnLst/>
              <a:rect l="l" t="t" r="r" b="b"/>
              <a:pathLst>
                <a:path w="8140" h="9025" extrusionOk="0">
                  <a:moveTo>
                    <a:pt x="7844" y="6593"/>
                  </a:moveTo>
                  <a:cubicBezTo>
                    <a:pt x="7936" y="6267"/>
                    <a:pt x="8068" y="5535"/>
                    <a:pt x="7692" y="4446"/>
                  </a:cubicBezTo>
                  <a:cubicBezTo>
                    <a:pt x="6267" y="194"/>
                    <a:pt x="1893" y="0"/>
                    <a:pt x="397" y="4446"/>
                  </a:cubicBezTo>
                  <a:cubicBezTo>
                    <a:pt x="21" y="5576"/>
                    <a:pt x="163" y="6318"/>
                    <a:pt x="255" y="6623"/>
                  </a:cubicBezTo>
                  <a:cubicBezTo>
                    <a:pt x="0" y="8170"/>
                    <a:pt x="2004" y="8913"/>
                    <a:pt x="4060" y="9024"/>
                  </a:cubicBezTo>
                  <a:cubicBezTo>
                    <a:pt x="6125" y="8913"/>
                    <a:pt x="8139" y="8160"/>
                    <a:pt x="7854"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52"/>
            <p:cNvSpPr/>
            <p:nvPr/>
          </p:nvSpPr>
          <p:spPr>
            <a:xfrm flipH="1">
              <a:off x="3041610" y="2124006"/>
              <a:ext cx="307366" cy="148012"/>
            </a:xfrm>
            <a:custGeom>
              <a:avLst/>
              <a:gdLst/>
              <a:ahLst/>
              <a:cxnLst/>
              <a:rect l="l" t="t" r="r" b="b"/>
              <a:pathLst>
                <a:path w="3277" h="1578" extrusionOk="0">
                  <a:moveTo>
                    <a:pt x="194" y="1222"/>
                  </a:moveTo>
                  <a:cubicBezTo>
                    <a:pt x="581" y="1578"/>
                    <a:pt x="2687" y="1578"/>
                    <a:pt x="3084" y="1222"/>
                  </a:cubicBezTo>
                  <a:cubicBezTo>
                    <a:pt x="3277" y="1038"/>
                    <a:pt x="3277" y="509"/>
                    <a:pt x="3084" y="347"/>
                  </a:cubicBezTo>
                  <a:cubicBezTo>
                    <a:pt x="2687" y="1"/>
                    <a:pt x="581" y="1"/>
                    <a:pt x="194" y="347"/>
                  </a:cubicBezTo>
                  <a:cubicBezTo>
                    <a:pt x="1" y="509"/>
                    <a:pt x="1" y="1038"/>
                    <a:pt x="194" y="1222"/>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52"/>
            <p:cNvSpPr/>
            <p:nvPr/>
          </p:nvSpPr>
          <p:spPr>
            <a:xfrm flipH="1">
              <a:off x="3279299" y="2498069"/>
              <a:ext cx="55433" cy="57404"/>
            </a:xfrm>
            <a:custGeom>
              <a:avLst/>
              <a:gdLst/>
              <a:ahLst/>
              <a:cxnLst/>
              <a:rect l="l" t="t" r="r" b="b"/>
              <a:pathLst>
                <a:path w="591" h="612" extrusionOk="0">
                  <a:moveTo>
                    <a:pt x="1" y="1"/>
                  </a:moveTo>
                  <a:lnTo>
                    <a:pt x="1" y="611"/>
                  </a:lnTo>
                  <a:lnTo>
                    <a:pt x="591" y="611"/>
                  </a:lnTo>
                  <a:lnTo>
                    <a:pt x="591" y="1"/>
                  </a:lnTo>
                  <a:close/>
                </a:path>
              </a:pathLst>
            </a:custGeom>
            <a:solidFill>
              <a:srgbClr val="FFC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52"/>
            <p:cNvSpPr/>
            <p:nvPr/>
          </p:nvSpPr>
          <p:spPr>
            <a:xfrm flipH="1">
              <a:off x="3074067" y="2717554"/>
              <a:ext cx="445714" cy="275858"/>
            </a:xfrm>
            <a:custGeom>
              <a:avLst/>
              <a:gdLst/>
              <a:ahLst/>
              <a:cxnLst/>
              <a:rect l="l" t="t" r="r" b="b"/>
              <a:pathLst>
                <a:path w="4752" h="2941" extrusionOk="0">
                  <a:moveTo>
                    <a:pt x="1690" y="1"/>
                  </a:moveTo>
                  <a:lnTo>
                    <a:pt x="1" y="2188"/>
                  </a:lnTo>
                  <a:lnTo>
                    <a:pt x="845" y="2941"/>
                  </a:lnTo>
                  <a:lnTo>
                    <a:pt x="2259" y="1883"/>
                  </a:lnTo>
                  <a:lnTo>
                    <a:pt x="4752" y="845"/>
                  </a:lnTo>
                  <a:lnTo>
                    <a:pt x="3826" y="21"/>
                  </a:lnTo>
                  <a:cubicBezTo>
                    <a:pt x="3134" y="21"/>
                    <a:pt x="2422" y="11"/>
                    <a:pt x="1690" y="1"/>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52"/>
            <p:cNvSpPr/>
            <p:nvPr/>
          </p:nvSpPr>
          <p:spPr>
            <a:xfrm flipH="1">
              <a:off x="3375618" y="2831143"/>
              <a:ext cx="165173" cy="162270"/>
            </a:xfrm>
            <a:custGeom>
              <a:avLst/>
              <a:gdLst/>
              <a:ahLst/>
              <a:cxnLst/>
              <a:rect l="l" t="t" r="r" b="b"/>
              <a:pathLst>
                <a:path w="1761" h="1730" extrusionOk="0">
                  <a:moveTo>
                    <a:pt x="1069" y="1730"/>
                  </a:moveTo>
                  <a:cubicBezTo>
                    <a:pt x="845" y="1730"/>
                    <a:pt x="560" y="1445"/>
                    <a:pt x="367" y="1140"/>
                  </a:cubicBezTo>
                  <a:cubicBezTo>
                    <a:pt x="143" y="835"/>
                    <a:pt x="1" y="458"/>
                    <a:pt x="103" y="255"/>
                  </a:cubicBezTo>
                  <a:cubicBezTo>
                    <a:pt x="194" y="72"/>
                    <a:pt x="815" y="0"/>
                    <a:pt x="1018" y="0"/>
                  </a:cubicBezTo>
                  <a:cubicBezTo>
                    <a:pt x="1232" y="0"/>
                    <a:pt x="1425" y="133"/>
                    <a:pt x="1568" y="346"/>
                  </a:cubicBezTo>
                  <a:cubicBezTo>
                    <a:pt x="1710" y="560"/>
                    <a:pt x="1761" y="804"/>
                    <a:pt x="1680" y="987"/>
                  </a:cubicBezTo>
                  <a:cubicBezTo>
                    <a:pt x="1598" y="1160"/>
                    <a:pt x="1283" y="1710"/>
                    <a:pt x="1059" y="172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52"/>
            <p:cNvSpPr/>
            <p:nvPr/>
          </p:nvSpPr>
          <p:spPr>
            <a:xfrm flipH="1">
              <a:off x="3087401" y="2124015"/>
              <a:ext cx="534325" cy="440350"/>
            </a:xfrm>
            <a:custGeom>
              <a:avLst/>
              <a:gdLst/>
              <a:ahLst/>
              <a:cxnLst/>
              <a:rect l="l" t="t" r="r" b="b"/>
              <a:pathLst>
                <a:path w="21373" h="17614" extrusionOk="0">
                  <a:moveTo>
                    <a:pt x="13702" y="753"/>
                  </a:moveTo>
                  <a:cubicBezTo>
                    <a:pt x="10867" y="2086"/>
                    <a:pt x="2992" y="6381"/>
                    <a:pt x="936" y="8543"/>
                  </a:cubicBezTo>
                  <a:cubicBezTo>
                    <a:pt x="-1119" y="10705"/>
                    <a:pt x="763" y="12611"/>
                    <a:pt x="1369" y="13726"/>
                  </a:cubicBezTo>
                  <a:cubicBezTo>
                    <a:pt x="1975" y="14841"/>
                    <a:pt x="3389" y="14891"/>
                    <a:pt x="4572" y="15233"/>
                  </a:cubicBezTo>
                  <a:cubicBezTo>
                    <a:pt x="5755" y="15575"/>
                    <a:pt x="7168" y="15434"/>
                    <a:pt x="8467" y="15776"/>
                  </a:cubicBezTo>
                  <a:cubicBezTo>
                    <a:pt x="9766" y="16118"/>
                    <a:pt x="10988" y="16981"/>
                    <a:pt x="12367" y="17285"/>
                  </a:cubicBezTo>
                  <a:cubicBezTo>
                    <a:pt x="13747" y="17589"/>
                    <a:pt x="15613" y="17589"/>
                    <a:pt x="16744" y="17602"/>
                  </a:cubicBezTo>
                  <a:cubicBezTo>
                    <a:pt x="17875" y="17615"/>
                    <a:pt x="18452" y="17667"/>
                    <a:pt x="19153" y="17365"/>
                  </a:cubicBezTo>
                  <a:cubicBezTo>
                    <a:pt x="19855" y="17063"/>
                    <a:pt x="20585" y="16421"/>
                    <a:pt x="20953" y="15792"/>
                  </a:cubicBezTo>
                  <a:cubicBezTo>
                    <a:pt x="21321" y="15164"/>
                    <a:pt x="21407" y="15747"/>
                    <a:pt x="21362" y="13594"/>
                  </a:cubicBezTo>
                  <a:cubicBezTo>
                    <a:pt x="21317" y="11441"/>
                    <a:pt x="21250" y="5050"/>
                    <a:pt x="20681" y="2875"/>
                  </a:cubicBezTo>
                  <a:cubicBezTo>
                    <a:pt x="20112" y="700"/>
                    <a:pt x="19111" y="899"/>
                    <a:pt x="17948" y="545"/>
                  </a:cubicBezTo>
                  <a:cubicBezTo>
                    <a:pt x="16785" y="191"/>
                    <a:pt x="16537" y="-580"/>
                    <a:pt x="13702" y="753"/>
                  </a:cubicBezTo>
                  <a:close/>
                </a:path>
              </a:pathLst>
            </a:custGeom>
            <a:solidFill>
              <a:srgbClr val="FFFFFF"/>
            </a:solidFill>
            <a:ln>
              <a:noFill/>
            </a:ln>
          </p:spPr>
        </p:sp>
        <p:sp>
          <p:nvSpPr>
            <p:cNvPr id="1314" name="Google Shape;1314;p52"/>
            <p:cNvSpPr/>
            <p:nvPr/>
          </p:nvSpPr>
          <p:spPr>
            <a:xfrm rot="-1964323">
              <a:off x="6048300" y="2142198"/>
              <a:ext cx="450496" cy="271077"/>
            </a:xfrm>
            <a:custGeom>
              <a:avLst/>
              <a:gdLst/>
              <a:ahLst/>
              <a:cxnLst/>
              <a:rect l="l" t="t" r="r" b="b"/>
              <a:pathLst>
                <a:path w="4803" h="2890" extrusionOk="0">
                  <a:moveTo>
                    <a:pt x="4680" y="1110"/>
                  </a:moveTo>
                  <a:cubicBezTo>
                    <a:pt x="4568" y="1099"/>
                    <a:pt x="2523" y="794"/>
                    <a:pt x="1608" y="479"/>
                  </a:cubicBezTo>
                  <a:cubicBezTo>
                    <a:pt x="1170" y="346"/>
                    <a:pt x="743" y="184"/>
                    <a:pt x="326" y="1"/>
                  </a:cubicBezTo>
                  <a:lnTo>
                    <a:pt x="0" y="530"/>
                  </a:lnTo>
                  <a:cubicBezTo>
                    <a:pt x="0" y="530"/>
                    <a:pt x="2137" y="2188"/>
                    <a:pt x="3022" y="2534"/>
                  </a:cubicBezTo>
                  <a:cubicBezTo>
                    <a:pt x="3897" y="2890"/>
                    <a:pt x="4802" y="1486"/>
                    <a:pt x="4680" y="1110"/>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52"/>
            <p:cNvSpPr/>
            <p:nvPr/>
          </p:nvSpPr>
          <p:spPr>
            <a:xfrm>
              <a:off x="6536329" y="1999912"/>
              <a:ext cx="610793" cy="1073700"/>
            </a:xfrm>
            <a:custGeom>
              <a:avLst/>
              <a:gdLst/>
              <a:ahLst/>
              <a:cxnLst/>
              <a:rect l="l" t="t" r="r" b="b"/>
              <a:pathLst>
                <a:path w="6512" h="11447" extrusionOk="0">
                  <a:moveTo>
                    <a:pt x="3818" y="1"/>
                  </a:moveTo>
                  <a:cubicBezTo>
                    <a:pt x="3355" y="1"/>
                    <a:pt x="3010" y="133"/>
                    <a:pt x="3002" y="133"/>
                  </a:cubicBezTo>
                  <a:lnTo>
                    <a:pt x="3154" y="571"/>
                  </a:lnTo>
                  <a:cubicBezTo>
                    <a:pt x="3162" y="571"/>
                    <a:pt x="3434" y="466"/>
                    <a:pt x="3801" y="466"/>
                  </a:cubicBezTo>
                  <a:cubicBezTo>
                    <a:pt x="4376" y="466"/>
                    <a:pt x="5184" y="723"/>
                    <a:pt x="5576" y="2046"/>
                  </a:cubicBezTo>
                  <a:cubicBezTo>
                    <a:pt x="6033" y="3592"/>
                    <a:pt x="5331" y="5607"/>
                    <a:pt x="4792" y="6726"/>
                  </a:cubicBezTo>
                  <a:cubicBezTo>
                    <a:pt x="4701" y="6929"/>
                    <a:pt x="4589" y="7133"/>
                    <a:pt x="4467" y="7326"/>
                  </a:cubicBezTo>
                  <a:cubicBezTo>
                    <a:pt x="4467" y="7336"/>
                    <a:pt x="4456" y="7336"/>
                    <a:pt x="4456" y="7346"/>
                  </a:cubicBezTo>
                  <a:cubicBezTo>
                    <a:pt x="3943" y="7324"/>
                    <a:pt x="3472" y="7308"/>
                    <a:pt x="3009" y="7308"/>
                  </a:cubicBezTo>
                  <a:cubicBezTo>
                    <a:pt x="2830" y="7308"/>
                    <a:pt x="2652" y="7310"/>
                    <a:pt x="2473" y="7316"/>
                  </a:cubicBezTo>
                  <a:cubicBezTo>
                    <a:pt x="2310" y="7311"/>
                    <a:pt x="2147" y="7309"/>
                    <a:pt x="1984" y="7309"/>
                  </a:cubicBezTo>
                  <a:cubicBezTo>
                    <a:pt x="1401" y="7309"/>
                    <a:pt x="803" y="7335"/>
                    <a:pt x="112" y="7367"/>
                  </a:cubicBezTo>
                  <a:cubicBezTo>
                    <a:pt x="0" y="7926"/>
                    <a:pt x="590" y="8272"/>
                    <a:pt x="1404" y="8445"/>
                  </a:cubicBezTo>
                  <a:lnTo>
                    <a:pt x="631" y="11314"/>
                  </a:lnTo>
                  <a:lnTo>
                    <a:pt x="1119" y="11446"/>
                  </a:lnTo>
                  <a:lnTo>
                    <a:pt x="1903" y="8537"/>
                  </a:lnTo>
                  <a:cubicBezTo>
                    <a:pt x="2096" y="8557"/>
                    <a:pt x="2289" y="8577"/>
                    <a:pt x="2473" y="8588"/>
                  </a:cubicBezTo>
                  <a:cubicBezTo>
                    <a:pt x="2666" y="8588"/>
                    <a:pt x="2869" y="8557"/>
                    <a:pt x="3052" y="8537"/>
                  </a:cubicBezTo>
                  <a:lnTo>
                    <a:pt x="3846" y="11446"/>
                  </a:lnTo>
                  <a:lnTo>
                    <a:pt x="4314" y="11314"/>
                  </a:lnTo>
                  <a:lnTo>
                    <a:pt x="3551" y="8445"/>
                  </a:lnTo>
                  <a:cubicBezTo>
                    <a:pt x="4263" y="8293"/>
                    <a:pt x="4813" y="8008"/>
                    <a:pt x="4863" y="7560"/>
                  </a:cubicBezTo>
                  <a:cubicBezTo>
                    <a:pt x="4985" y="7357"/>
                    <a:pt x="5097" y="7143"/>
                    <a:pt x="5209" y="6919"/>
                  </a:cubicBezTo>
                  <a:cubicBezTo>
                    <a:pt x="5769" y="5739"/>
                    <a:pt x="6512" y="3602"/>
                    <a:pt x="6003" y="1914"/>
                  </a:cubicBezTo>
                  <a:cubicBezTo>
                    <a:pt x="5528" y="315"/>
                    <a:pt x="4532" y="1"/>
                    <a:pt x="381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52"/>
            <p:cNvSpPr/>
            <p:nvPr/>
          </p:nvSpPr>
          <p:spPr>
            <a:xfrm>
              <a:off x="6250062" y="1957984"/>
              <a:ext cx="763491" cy="846522"/>
            </a:xfrm>
            <a:custGeom>
              <a:avLst/>
              <a:gdLst/>
              <a:ahLst/>
              <a:cxnLst/>
              <a:rect l="l" t="t" r="r" b="b"/>
              <a:pathLst>
                <a:path w="8140" h="9025" extrusionOk="0">
                  <a:moveTo>
                    <a:pt x="7844" y="6593"/>
                  </a:moveTo>
                  <a:cubicBezTo>
                    <a:pt x="7936" y="6267"/>
                    <a:pt x="8068" y="5535"/>
                    <a:pt x="7692" y="4446"/>
                  </a:cubicBezTo>
                  <a:cubicBezTo>
                    <a:pt x="6267" y="194"/>
                    <a:pt x="1893" y="0"/>
                    <a:pt x="397" y="4446"/>
                  </a:cubicBezTo>
                  <a:cubicBezTo>
                    <a:pt x="21" y="5576"/>
                    <a:pt x="163" y="6318"/>
                    <a:pt x="255" y="6623"/>
                  </a:cubicBezTo>
                  <a:cubicBezTo>
                    <a:pt x="0" y="8170"/>
                    <a:pt x="2004" y="8913"/>
                    <a:pt x="4060" y="9024"/>
                  </a:cubicBezTo>
                  <a:cubicBezTo>
                    <a:pt x="6125" y="8913"/>
                    <a:pt x="8139" y="8160"/>
                    <a:pt x="7854"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52"/>
            <p:cNvSpPr/>
            <p:nvPr/>
          </p:nvSpPr>
          <p:spPr>
            <a:xfrm rot="-1964323">
              <a:off x="5953427" y="2243068"/>
              <a:ext cx="116493" cy="108900"/>
            </a:xfrm>
            <a:custGeom>
              <a:avLst/>
              <a:gdLst/>
              <a:ahLst/>
              <a:cxnLst/>
              <a:rect l="l" t="t" r="r" b="b"/>
              <a:pathLst>
                <a:path w="1242" h="1161" extrusionOk="0">
                  <a:moveTo>
                    <a:pt x="51" y="499"/>
                  </a:moveTo>
                  <a:cubicBezTo>
                    <a:pt x="82" y="428"/>
                    <a:pt x="204" y="397"/>
                    <a:pt x="346" y="377"/>
                  </a:cubicBezTo>
                  <a:cubicBezTo>
                    <a:pt x="316" y="245"/>
                    <a:pt x="316" y="123"/>
                    <a:pt x="387" y="72"/>
                  </a:cubicBezTo>
                  <a:cubicBezTo>
                    <a:pt x="458" y="1"/>
                    <a:pt x="804" y="133"/>
                    <a:pt x="916" y="184"/>
                  </a:cubicBezTo>
                  <a:cubicBezTo>
                    <a:pt x="1038" y="255"/>
                    <a:pt x="1120" y="357"/>
                    <a:pt x="1170" y="479"/>
                  </a:cubicBezTo>
                  <a:cubicBezTo>
                    <a:pt x="1242" y="743"/>
                    <a:pt x="916" y="1160"/>
                    <a:pt x="641" y="1150"/>
                  </a:cubicBezTo>
                  <a:cubicBezTo>
                    <a:pt x="509" y="1140"/>
                    <a:pt x="387" y="1089"/>
                    <a:pt x="296" y="998"/>
                  </a:cubicBezTo>
                  <a:cubicBezTo>
                    <a:pt x="214" y="886"/>
                    <a:pt x="0" y="591"/>
                    <a:pt x="62" y="489"/>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52"/>
            <p:cNvSpPr/>
            <p:nvPr/>
          </p:nvSpPr>
          <p:spPr>
            <a:xfrm>
              <a:off x="3621749" y="2712770"/>
              <a:ext cx="43052" cy="359901"/>
            </a:xfrm>
            <a:custGeom>
              <a:avLst/>
              <a:gdLst/>
              <a:ahLst/>
              <a:cxnLst/>
              <a:rect l="l" t="t" r="r" b="b"/>
              <a:pathLst>
                <a:path w="459" h="3837" extrusionOk="0">
                  <a:moveTo>
                    <a:pt x="0" y="1"/>
                  </a:moveTo>
                  <a:lnTo>
                    <a:pt x="0" y="3836"/>
                  </a:lnTo>
                  <a:lnTo>
                    <a:pt x="458" y="3836"/>
                  </a:lnTo>
                  <a:lnTo>
                    <a:pt x="45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52"/>
            <p:cNvSpPr/>
            <p:nvPr/>
          </p:nvSpPr>
          <p:spPr>
            <a:xfrm>
              <a:off x="6090580" y="2712770"/>
              <a:ext cx="45022" cy="359901"/>
            </a:xfrm>
            <a:custGeom>
              <a:avLst/>
              <a:gdLst/>
              <a:ahLst/>
              <a:cxnLst/>
              <a:rect l="l" t="t" r="r" b="b"/>
              <a:pathLst>
                <a:path w="480" h="3837" extrusionOk="0">
                  <a:moveTo>
                    <a:pt x="1" y="1"/>
                  </a:moveTo>
                  <a:lnTo>
                    <a:pt x="1" y="3836"/>
                  </a:lnTo>
                  <a:lnTo>
                    <a:pt x="479" y="3836"/>
                  </a:lnTo>
                  <a:lnTo>
                    <a:pt x="479"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52"/>
            <p:cNvSpPr/>
            <p:nvPr/>
          </p:nvSpPr>
          <p:spPr>
            <a:xfrm>
              <a:off x="6429401" y="2124943"/>
              <a:ext cx="307366" cy="148012"/>
            </a:xfrm>
            <a:custGeom>
              <a:avLst/>
              <a:gdLst/>
              <a:ahLst/>
              <a:cxnLst/>
              <a:rect l="l" t="t" r="r" b="b"/>
              <a:pathLst>
                <a:path w="3277" h="1578" extrusionOk="0">
                  <a:moveTo>
                    <a:pt x="194" y="1222"/>
                  </a:moveTo>
                  <a:cubicBezTo>
                    <a:pt x="581" y="1578"/>
                    <a:pt x="2687" y="1578"/>
                    <a:pt x="3084" y="1222"/>
                  </a:cubicBezTo>
                  <a:cubicBezTo>
                    <a:pt x="3277" y="1038"/>
                    <a:pt x="3277" y="509"/>
                    <a:pt x="3084" y="347"/>
                  </a:cubicBezTo>
                  <a:cubicBezTo>
                    <a:pt x="2687" y="1"/>
                    <a:pt x="581" y="1"/>
                    <a:pt x="194" y="347"/>
                  </a:cubicBezTo>
                  <a:cubicBezTo>
                    <a:pt x="1" y="509"/>
                    <a:pt x="1" y="1038"/>
                    <a:pt x="194" y="1222"/>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52"/>
            <p:cNvSpPr/>
            <p:nvPr/>
          </p:nvSpPr>
          <p:spPr>
            <a:xfrm>
              <a:off x="6280545" y="2499006"/>
              <a:ext cx="55433" cy="57404"/>
            </a:xfrm>
            <a:custGeom>
              <a:avLst/>
              <a:gdLst/>
              <a:ahLst/>
              <a:cxnLst/>
              <a:rect l="l" t="t" r="r" b="b"/>
              <a:pathLst>
                <a:path w="591" h="612" extrusionOk="0">
                  <a:moveTo>
                    <a:pt x="1" y="1"/>
                  </a:moveTo>
                  <a:lnTo>
                    <a:pt x="1" y="611"/>
                  </a:lnTo>
                  <a:lnTo>
                    <a:pt x="591" y="611"/>
                  </a:lnTo>
                  <a:lnTo>
                    <a:pt x="591" y="1"/>
                  </a:lnTo>
                  <a:close/>
                </a:path>
              </a:pathLst>
            </a:custGeom>
            <a:solidFill>
              <a:srgbClr val="FFC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52"/>
            <p:cNvSpPr/>
            <p:nvPr/>
          </p:nvSpPr>
          <p:spPr>
            <a:xfrm>
              <a:off x="6258597" y="2718492"/>
              <a:ext cx="445714" cy="275858"/>
            </a:xfrm>
            <a:custGeom>
              <a:avLst/>
              <a:gdLst/>
              <a:ahLst/>
              <a:cxnLst/>
              <a:rect l="l" t="t" r="r" b="b"/>
              <a:pathLst>
                <a:path w="4752" h="2941" extrusionOk="0">
                  <a:moveTo>
                    <a:pt x="1690" y="1"/>
                  </a:moveTo>
                  <a:lnTo>
                    <a:pt x="1" y="2188"/>
                  </a:lnTo>
                  <a:lnTo>
                    <a:pt x="845" y="2941"/>
                  </a:lnTo>
                  <a:lnTo>
                    <a:pt x="2259" y="1883"/>
                  </a:lnTo>
                  <a:lnTo>
                    <a:pt x="4752" y="845"/>
                  </a:lnTo>
                  <a:lnTo>
                    <a:pt x="3826" y="21"/>
                  </a:lnTo>
                  <a:cubicBezTo>
                    <a:pt x="3134" y="21"/>
                    <a:pt x="2422" y="11"/>
                    <a:pt x="1690" y="1"/>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52"/>
            <p:cNvSpPr/>
            <p:nvPr/>
          </p:nvSpPr>
          <p:spPr>
            <a:xfrm>
              <a:off x="6237587" y="2832080"/>
              <a:ext cx="165173" cy="162270"/>
            </a:xfrm>
            <a:custGeom>
              <a:avLst/>
              <a:gdLst/>
              <a:ahLst/>
              <a:cxnLst/>
              <a:rect l="l" t="t" r="r" b="b"/>
              <a:pathLst>
                <a:path w="1761" h="1730" extrusionOk="0">
                  <a:moveTo>
                    <a:pt x="1069" y="1730"/>
                  </a:moveTo>
                  <a:cubicBezTo>
                    <a:pt x="845" y="1730"/>
                    <a:pt x="560" y="1445"/>
                    <a:pt x="367" y="1140"/>
                  </a:cubicBezTo>
                  <a:cubicBezTo>
                    <a:pt x="143" y="835"/>
                    <a:pt x="1" y="458"/>
                    <a:pt x="103" y="255"/>
                  </a:cubicBezTo>
                  <a:cubicBezTo>
                    <a:pt x="194" y="72"/>
                    <a:pt x="815" y="0"/>
                    <a:pt x="1018" y="0"/>
                  </a:cubicBezTo>
                  <a:cubicBezTo>
                    <a:pt x="1232" y="0"/>
                    <a:pt x="1425" y="133"/>
                    <a:pt x="1568" y="346"/>
                  </a:cubicBezTo>
                  <a:cubicBezTo>
                    <a:pt x="1710" y="560"/>
                    <a:pt x="1761" y="804"/>
                    <a:pt x="1680" y="987"/>
                  </a:cubicBezTo>
                  <a:cubicBezTo>
                    <a:pt x="1598" y="1160"/>
                    <a:pt x="1283" y="1710"/>
                    <a:pt x="1059" y="172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52"/>
            <p:cNvSpPr/>
            <p:nvPr/>
          </p:nvSpPr>
          <p:spPr>
            <a:xfrm>
              <a:off x="6156651" y="2124953"/>
              <a:ext cx="534325" cy="440350"/>
            </a:xfrm>
            <a:custGeom>
              <a:avLst/>
              <a:gdLst/>
              <a:ahLst/>
              <a:cxnLst/>
              <a:rect l="l" t="t" r="r" b="b"/>
              <a:pathLst>
                <a:path w="21373" h="17614" extrusionOk="0">
                  <a:moveTo>
                    <a:pt x="13702" y="753"/>
                  </a:moveTo>
                  <a:cubicBezTo>
                    <a:pt x="10867" y="2086"/>
                    <a:pt x="2992" y="6381"/>
                    <a:pt x="936" y="8543"/>
                  </a:cubicBezTo>
                  <a:cubicBezTo>
                    <a:pt x="-1119" y="10705"/>
                    <a:pt x="763" y="12611"/>
                    <a:pt x="1369" y="13726"/>
                  </a:cubicBezTo>
                  <a:cubicBezTo>
                    <a:pt x="1975" y="14841"/>
                    <a:pt x="3389" y="14891"/>
                    <a:pt x="4572" y="15233"/>
                  </a:cubicBezTo>
                  <a:cubicBezTo>
                    <a:pt x="5755" y="15575"/>
                    <a:pt x="7168" y="15434"/>
                    <a:pt x="8467" y="15776"/>
                  </a:cubicBezTo>
                  <a:cubicBezTo>
                    <a:pt x="9766" y="16118"/>
                    <a:pt x="10988" y="16981"/>
                    <a:pt x="12367" y="17285"/>
                  </a:cubicBezTo>
                  <a:cubicBezTo>
                    <a:pt x="13747" y="17589"/>
                    <a:pt x="15613" y="17589"/>
                    <a:pt x="16744" y="17602"/>
                  </a:cubicBezTo>
                  <a:cubicBezTo>
                    <a:pt x="17875" y="17615"/>
                    <a:pt x="18452" y="17667"/>
                    <a:pt x="19153" y="17365"/>
                  </a:cubicBezTo>
                  <a:cubicBezTo>
                    <a:pt x="19855" y="17063"/>
                    <a:pt x="20585" y="16421"/>
                    <a:pt x="20953" y="15792"/>
                  </a:cubicBezTo>
                  <a:cubicBezTo>
                    <a:pt x="21321" y="15164"/>
                    <a:pt x="21407" y="15747"/>
                    <a:pt x="21362" y="13594"/>
                  </a:cubicBezTo>
                  <a:cubicBezTo>
                    <a:pt x="21317" y="11441"/>
                    <a:pt x="21250" y="5050"/>
                    <a:pt x="20681" y="2875"/>
                  </a:cubicBezTo>
                  <a:cubicBezTo>
                    <a:pt x="20112" y="700"/>
                    <a:pt x="19111" y="899"/>
                    <a:pt x="17948" y="545"/>
                  </a:cubicBezTo>
                  <a:cubicBezTo>
                    <a:pt x="16785" y="191"/>
                    <a:pt x="16537" y="-580"/>
                    <a:pt x="13702" y="753"/>
                  </a:cubicBezTo>
                  <a:close/>
                </a:path>
              </a:pathLst>
            </a:custGeom>
            <a:solidFill>
              <a:srgbClr val="FFFFFF"/>
            </a:solidFill>
            <a:ln>
              <a:noFill/>
            </a:ln>
          </p:spPr>
        </p:sp>
        <p:grpSp>
          <p:nvGrpSpPr>
            <p:cNvPr id="1325" name="Google Shape;1325;p52"/>
            <p:cNvGrpSpPr/>
            <p:nvPr/>
          </p:nvGrpSpPr>
          <p:grpSpPr>
            <a:xfrm>
              <a:off x="6134598" y="1230775"/>
              <a:ext cx="1076500" cy="1075576"/>
              <a:chOff x="6459097" y="331525"/>
              <a:chExt cx="1076500" cy="1075576"/>
            </a:xfrm>
          </p:grpSpPr>
          <p:sp>
            <p:nvSpPr>
              <p:cNvPr id="1326" name="Google Shape;1326;p52"/>
              <p:cNvSpPr/>
              <p:nvPr/>
            </p:nvSpPr>
            <p:spPr>
              <a:xfrm>
                <a:off x="6496240" y="358257"/>
                <a:ext cx="339819" cy="273045"/>
              </a:xfrm>
              <a:custGeom>
                <a:avLst/>
                <a:gdLst/>
                <a:ahLst/>
                <a:cxnLst/>
                <a:rect l="l" t="t" r="r" b="b"/>
                <a:pathLst>
                  <a:path w="3623" h="2911" extrusionOk="0">
                    <a:moveTo>
                      <a:pt x="2951" y="1130"/>
                    </a:moveTo>
                    <a:cubicBezTo>
                      <a:pt x="2951" y="1130"/>
                      <a:pt x="2270" y="815"/>
                      <a:pt x="2066" y="408"/>
                    </a:cubicBezTo>
                    <a:cubicBezTo>
                      <a:pt x="1853" y="1"/>
                      <a:pt x="1181" y="143"/>
                      <a:pt x="642" y="754"/>
                    </a:cubicBezTo>
                    <a:cubicBezTo>
                      <a:pt x="92" y="1374"/>
                      <a:pt x="1" y="2351"/>
                      <a:pt x="11" y="2524"/>
                    </a:cubicBezTo>
                    <a:cubicBezTo>
                      <a:pt x="21" y="2707"/>
                      <a:pt x="1130" y="2910"/>
                      <a:pt x="2076" y="2819"/>
                    </a:cubicBezTo>
                    <a:cubicBezTo>
                      <a:pt x="3023" y="2737"/>
                      <a:pt x="3623" y="1486"/>
                      <a:pt x="2951" y="113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52"/>
              <p:cNvSpPr/>
              <p:nvPr/>
            </p:nvSpPr>
            <p:spPr>
              <a:xfrm>
                <a:off x="6459097" y="331525"/>
                <a:ext cx="989631" cy="1075576"/>
              </a:xfrm>
              <a:custGeom>
                <a:avLst/>
                <a:gdLst/>
                <a:ahLst/>
                <a:cxnLst/>
                <a:rect l="l" t="t" r="r" b="b"/>
                <a:pathLst>
                  <a:path w="10551" h="11467" extrusionOk="0">
                    <a:moveTo>
                      <a:pt x="275" y="7306"/>
                    </a:moveTo>
                    <a:cubicBezTo>
                      <a:pt x="824" y="9768"/>
                      <a:pt x="7061" y="11467"/>
                      <a:pt x="8780" y="9625"/>
                    </a:cubicBezTo>
                    <a:cubicBezTo>
                      <a:pt x="9675" y="8679"/>
                      <a:pt x="10550" y="5454"/>
                      <a:pt x="10276" y="4172"/>
                    </a:cubicBezTo>
                    <a:cubicBezTo>
                      <a:pt x="9726" y="1710"/>
                      <a:pt x="3490" y="1"/>
                      <a:pt x="1770" y="1852"/>
                    </a:cubicBezTo>
                    <a:cubicBezTo>
                      <a:pt x="875" y="2809"/>
                      <a:pt x="0" y="6034"/>
                      <a:pt x="275" y="7306"/>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52"/>
              <p:cNvSpPr/>
              <p:nvPr/>
            </p:nvSpPr>
            <p:spPr>
              <a:xfrm>
                <a:off x="6531602" y="919352"/>
                <a:ext cx="82164" cy="68847"/>
              </a:xfrm>
              <a:custGeom>
                <a:avLst/>
                <a:gdLst/>
                <a:ahLst/>
                <a:cxnLst/>
                <a:rect l="l" t="t" r="r" b="b"/>
                <a:pathLst>
                  <a:path w="876" h="734" extrusionOk="0">
                    <a:moveTo>
                      <a:pt x="540" y="52"/>
                    </a:moveTo>
                    <a:cubicBezTo>
                      <a:pt x="743" y="103"/>
                      <a:pt x="875" y="316"/>
                      <a:pt x="814" y="530"/>
                    </a:cubicBezTo>
                    <a:cubicBezTo>
                      <a:pt x="763" y="733"/>
                      <a:pt x="651" y="489"/>
                      <a:pt x="438" y="428"/>
                    </a:cubicBezTo>
                    <a:cubicBezTo>
                      <a:pt x="214" y="377"/>
                      <a:pt x="0" y="530"/>
                      <a:pt x="51" y="316"/>
                    </a:cubicBezTo>
                    <a:cubicBezTo>
                      <a:pt x="112" y="113"/>
                      <a:pt x="326" y="1"/>
                      <a:pt x="529" y="52"/>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52"/>
              <p:cNvSpPr/>
              <p:nvPr/>
            </p:nvSpPr>
            <p:spPr>
              <a:xfrm>
                <a:off x="6897034" y="1017651"/>
                <a:ext cx="81226" cy="69785"/>
              </a:xfrm>
              <a:custGeom>
                <a:avLst/>
                <a:gdLst/>
                <a:ahLst/>
                <a:cxnLst/>
                <a:rect l="l" t="t" r="r" b="b"/>
                <a:pathLst>
                  <a:path w="866" h="744" extrusionOk="0">
                    <a:moveTo>
                      <a:pt x="540" y="62"/>
                    </a:moveTo>
                    <a:cubicBezTo>
                      <a:pt x="744" y="113"/>
                      <a:pt x="866" y="326"/>
                      <a:pt x="815" y="540"/>
                    </a:cubicBezTo>
                    <a:cubicBezTo>
                      <a:pt x="764" y="743"/>
                      <a:pt x="652" y="499"/>
                      <a:pt x="438" y="438"/>
                    </a:cubicBezTo>
                    <a:cubicBezTo>
                      <a:pt x="225" y="387"/>
                      <a:pt x="1" y="550"/>
                      <a:pt x="52" y="347"/>
                    </a:cubicBezTo>
                    <a:cubicBezTo>
                      <a:pt x="103" y="133"/>
                      <a:pt x="316" y="1"/>
                      <a:pt x="530" y="62"/>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52"/>
              <p:cNvSpPr/>
              <p:nvPr/>
            </p:nvSpPr>
            <p:spPr>
              <a:xfrm>
                <a:off x="7233014" y="572021"/>
                <a:ext cx="302583" cy="309250"/>
              </a:xfrm>
              <a:custGeom>
                <a:avLst/>
                <a:gdLst/>
                <a:ahLst/>
                <a:cxnLst/>
                <a:rect l="l" t="t" r="r" b="b"/>
                <a:pathLst>
                  <a:path w="3226" h="3297" extrusionOk="0">
                    <a:moveTo>
                      <a:pt x="895" y="428"/>
                    </a:moveTo>
                    <a:cubicBezTo>
                      <a:pt x="895" y="428"/>
                      <a:pt x="1628" y="499"/>
                      <a:pt x="2025" y="245"/>
                    </a:cubicBezTo>
                    <a:cubicBezTo>
                      <a:pt x="2411" y="1"/>
                      <a:pt x="2910" y="469"/>
                      <a:pt x="3073" y="1283"/>
                    </a:cubicBezTo>
                    <a:cubicBezTo>
                      <a:pt x="3225" y="2086"/>
                      <a:pt x="2818" y="2982"/>
                      <a:pt x="2706" y="3134"/>
                    </a:cubicBezTo>
                    <a:cubicBezTo>
                      <a:pt x="2594" y="3297"/>
                      <a:pt x="1567" y="2880"/>
                      <a:pt x="783" y="2330"/>
                    </a:cubicBezTo>
                    <a:cubicBezTo>
                      <a:pt x="0" y="1771"/>
                      <a:pt x="143" y="387"/>
                      <a:pt x="895" y="428"/>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52"/>
              <p:cNvSpPr/>
              <p:nvPr/>
            </p:nvSpPr>
            <p:spPr>
              <a:xfrm>
                <a:off x="6567807" y="786723"/>
                <a:ext cx="81226" cy="70723"/>
              </a:xfrm>
              <a:custGeom>
                <a:avLst/>
                <a:gdLst/>
                <a:ahLst/>
                <a:cxnLst/>
                <a:rect l="l" t="t" r="r" b="b"/>
                <a:pathLst>
                  <a:path w="866" h="754" extrusionOk="0">
                    <a:moveTo>
                      <a:pt x="530" y="72"/>
                    </a:moveTo>
                    <a:cubicBezTo>
                      <a:pt x="733" y="123"/>
                      <a:pt x="866" y="347"/>
                      <a:pt x="805" y="550"/>
                    </a:cubicBezTo>
                    <a:cubicBezTo>
                      <a:pt x="754" y="754"/>
                      <a:pt x="683" y="357"/>
                      <a:pt x="469" y="296"/>
                    </a:cubicBezTo>
                    <a:cubicBezTo>
                      <a:pt x="265" y="245"/>
                      <a:pt x="1" y="550"/>
                      <a:pt x="52" y="347"/>
                    </a:cubicBezTo>
                    <a:cubicBezTo>
                      <a:pt x="103" y="133"/>
                      <a:pt x="316" y="1"/>
                      <a:pt x="530" y="6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52"/>
              <p:cNvSpPr/>
              <p:nvPr/>
            </p:nvSpPr>
            <p:spPr>
              <a:xfrm>
                <a:off x="6933333" y="886898"/>
                <a:ext cx="81226" cy="70723"/>
              </a:xfrm>
              <a:custGeom>
                <a:avLst/>
                <a:gdLst/>
                <a:ahLst/>
                <a:cxnLst/>
                <a:rect l="l" t="t" r="r" b="b"/>
                <a:pathLst>
                  <a:path w="866" h="754" extrusionOk="0">
                    <a:moveTo>
                      <a:pt x="530" y="62"/>
                    </a:moveTo>
                    <a:cubicBezTo>
                      <a:pt x="733" y="123"/>
                      <a:pt x="865" y="337"/>
                      <a:pt x="804" y="550"/>
                    </a:cubicBezTo>
                    <a:cubicBezTo>
                      <a:pt x="753" y="754"/>
                      <a:pt x="682" y="357"/>
                      <a:pt x="469" y="296"/>
                    </a:cubicBezTo>
                    <a:cubicBezTo>
                      <a:pt x="265" y="235"/>
                      <a:pt x="1" y="550"/>
                      <a:pt x="51" y="337"/>
                    </a:cubicBezTo>
                    <a:cubicBezTo>
                      <a:pt x="102" y="123"/>
                      <a:pt x="316" y="1"/>
                      <a:pt x="530" y="5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33" name="Google Shape;1333;p52"/>
              <p:cNvGrpSpPr/>
              <p:nvPr/>
            </p:nvGrpSpPr>
            <p:grpSpPr>
              <a:xfrm>
                <a:off x="6564993" y="1002362"/>
                <a:ext cx="312150" cy="264509"/>
                <a:chOff x="6564993" y="1002362"/>
                <a:chExt cx="312150" cy="264509"/>
              </a:xfrm>
            </p:grpSpPr>
            <p:sp>
              <p:nvSpPr>
                <p:cNvPr id="1334" name="Google Shape;1334;p52"/>
                <p:cNvSpPr/>
                <p:nvPr/>
              </p:nvSpPr>
              <p:spPr>
                <a:xfrm>
                  <a:off x="6564993" y="1002362"/>
                  <a:ext cx="312150" cy="264509"/>
                </a:xfrm>
                <a:custGeom>
                  <a:avLst/>
                  <a:gdLst/>
                  <a:ahLst/>
                  <a:cxnLst/>
                  <a:rect l="l" t="t" r="r" b="b"/>
                  <a:pathLst>
                    <a:path w="3328" h="2820" extrusionOk="0">
                      <a:moveTo>
                        <a:pt x="112" y="1680"/>
                      </a:moveTo>
                      <a:cubicBezTo>
                        <a:pt x="346" y="2280"/>
                        <a:pt x="2361" y="2819"/>
                        <a:pt x="2859" y="2422"/>
                      </a:cubicBezTo>
                      <a:cubicBezTo>
                        <a:pt x="3114" y="2209"/>
                        <a:pt x="3327" y="1466"/>
                        <a:pt x="3195" y="1151"/>
                      </a:cubicBezTo>
                      <a:cubicBezTo>
                        <a:pt x="2971" y="550"/>
                        <a:pt x="967" y="1"/>
                        <a:pt x="458" y="408"/>
                      </a:cubicBezTo>
                      <a:cubicBezTo>
                        <a:pt x="204" y="611"/>
                        <a:pt x="0" y="1354"/>
                        <a:pt x="112" y="168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52"/>
                <p:cNvSpPr/>
                <p:nvPr/>
              </p:nvSpPr>
              <p:spPr>
                <a:xfrm>
                  <a:off x="6721446" y="1142683"/>
                  <a:ext cx="82164" cy="80291"/>
                </a:xfrm>
                <a:custGeom>
                  <a:avLst/>
                  <a:gdLst/>
                  <a:ahLst/>
                  <a:cxnLst/>
                  <a:rect l="l" t="t" r="r" b="b"/>
                  <a:pathLst>
                    <a:path w="876" h="856" extrusionOk="0">
                      <a:moveTo>
                        <a:pt x="11" y="519"/>
                      </a:moveTo>
                      <a:cubicBezTo>
                        <a:pt x="62" y="713"/>
                        <a:pt x="611" y="855"/>
                        <a:pt x="744" y="723"/>
                      </a:cubicBezTo>
                      <a:cubicBezTo>
                        <a:pt x="835" y="611"/>
                        <a:pt x="876" y="469"/>
                        <a:pt x="856" y="326"/>
                      </a:cubicBezTo>
                      <a:cubicBezTo>
                        <a:pt x="805" y="143"/>
                        <a:pt x="255" y="1"/>
                        <a:pt x="123" y="123"/>
                      </a:cubicBezTo>
                      <a:cubicBezTo>
                        <a:pt x="31" y="235"/>
                        <a:pt x="1" y="377"/>
                        <a:pt x="11" y="51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52"/>
                <p:cNvSpPr/>
                <p:nvPr/>
              </p:nvSpPr>
              <p:spPr>
                <a:xfrm>
                  <a:off x="6619395" y="1114075"/>
                  <a:ext cx="82164" cy="81229"/>
                </a:xfrm>
                <a:custGeom>
                  <a:avLst/>
                  <a:gdLst/>
                  <a:ahLst/>
                  <a:cxnLst/>
                  <a:rect l="l" t="t" r="r" b="b"/>
                  <a:pathLst>
                    <a:path w="876" h="866" extrusionOk="0">
                      <a:moveTo>
                        <a:pt x="21" y="529"/>
                      </a:moveTo>
                      <a:cubicBezTo>
                        <a:pt x="72" y="712"/>
                        <a:pt x="621" y="865"/>
                        <a:pt x="763" y="743"/>
                      </a:cubicBezTo>
                      <a:cubicBezTo>
                        <a:pt x="845" y="621"/>
                        <a:pt x="875" y="479"/>
                        <a:pt x="855" y="336"/>
                      </a:cubicBezTo>
                      <a:cubicBezTo>
                        <a:pt x="804" y="153"/>
                        <a:pt x="275" y="0"/>
                        <a:pt x="133" y="143"/>
                      </a:cubicBezTo>
                      <a:cubicBezTo>
                        <a:pt x="41" y="245"/>
                        <a:pt x="0" y="387"/>
                        <a:pt x="21" y="52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37" name="Google Shape;1337;p52"/>
            <p:cNvSpPr/>
            <p:nvPr/>
          </p:nvSpPr>
          <p:spPr>
            <a:xfrm>
              <a:off x="3277401" y="2354000"/>
              <a:ext cx="3116765" cy="86010"/>
            </a:xfrm>
            <a:custGeom>
              <a:avLst/>
              <a:gdLst/>
              <a:ahLst/>
              <a:cxnLst/>
              <a:rect l="l" t="t" r="r" b="b"/>
              <a:pathLst>
                <a:path w="11162" h="917" extrusionOk="0">
                  <a:moveTo>
                    <a:pt x="1" y="0"/>
                  </a:moveTo>
                  <a:lnTo>
                    <a:pt x="1" y="916"/>
                  </a:lnTo>
                  <a:lnTo>
                    <a:pt x="11161" y="916"/>
                  </a:lnTo>
                  <a:lnTo>
                    <a:pt x="11161" y="0"/>
                  </a:lnTo>
                  <a:close/>
                </a:path>
              </a:pathLst>
            </a:custGeom>
            <a:solidFill>
              <a:srgbClr val="FFC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52"/>
            <p:cNvSpPr/>
            <p:nvPr/>
          </p:nvSpPr>
          <p:spPr>
            <a:xfrm>
              <a:off x="3277401" y="2439915"/>
              <a:ext cx="3116765" cy="360736"/>
            </a:xfrm>
            <a:custGeom>
              <a:avLst/>
              <a:gdLst/>
              <a:ahLst/>
              <a:cxnLst/>
              <a:rect l="l" t="t" r="r" b="b"/>
              <a:pathLst>
                <a:path w="11162" h="3846" extrusionOk="0">
                  <a:moveTo>
                    <a:pt x="1" y="0"/>
                  </a:moveTo>
                  <a:lnTo>
                    <a:pt x="1" y="3846"/>
                  </a:lnTo>
                  <a:lnTo>
                    <a:pt x="11161" y="3846"/>
                  </a:lnTo>
                  <a:lnTo>
                    <a:pt x="11161" y="0"/>
                  </a:lnTo>
                  <a:close/>
                </a:path>
              </a:pathLst>
            </a:custGeom>
            <a:solidFill>
              <a:srgbClr val="ED9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39" name="Google Shape;1339;p52"/>
            <p:cNvGrpSpPr/>
            <p:nvPr/>
          </p:nvGrpSpPr>
          <p:grpSpPr>
            <a:xfrm>
              <a:off x="6284391" y="2304377"/>
              <a:ext cx="511559" cy="207199"/>
              <a:chOff x="6608890" y="1405127"/>
              <a:chExt cx="511559" cy="207199"/>
            </a:xfrm>
          </p:grpSpPr>
          <p:sp>
            <p:nvSpPr>
              <p:cNvPr id="1340" name="Google Shape;1340;p52"/>
              <p:cNvSpPr/>
              <p:nvPr/>
            </p:nvSpPr>
            <p:spPr>
              <a:xfrm>
                <a:off x="6684303" y="1405127"/>
                <a:ext cx="436147" cy="207199"/>
              </a:xfrm>
              <a:custGeom>
                <a:avLst/>
                <a:gdLst/>
                <a:ahLst/>
                <a:cxnLst/>
                <a:rect l="l" t="t" r="r" b="b"/>
                <a:pathLst>
                  <a:path w="4650" h="2209" extrusionOk="0">
                    <a:moveTo>
                      <a:pt x="4344" y="0"/>
                    </a:moveTo>
                    <a:cubicBezTo>
                      <a:pt x="4243" y="41"/>
                      <a:pt x="2320" y="804"/>
                      <a:pt x="1363" y="987"/>
                    </a:cubicBezTo>
                    <a:cubicBezTo>
                      <a:pt x="916" y="1089"/>
                      <a:pt x="468" y="1160"/>
                      <a:pt x="10" y="1201"/>
                    </a:cubicBezTo>
                    <a:lnTo>
                      <a:pt x="0" y="1821"/>
                    </a:lnTo>
                    <a:cubicBezTo>
                      <a:pt x="0" y="1821"/>
                      <a:pt x="2676" y="2208"/>
                      <a:pt x="3612" y="2066"/>
                    </a:cubicBezTo>
                    <a:cubicBezTo>
                      <a:pt x="4548" y="1913"/>
                      <a:pt x="4650" y="275"/>
                      <a:pt x="4344" y="0"/>
                    </a:cubicBezTo>
                    <a:close/>
                  </a:path>
                </a:pathLst>
              </a:custGeom>
              <a:solidFill>
                <a:srgbClr val="F7AF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52"/>
              <p:cNvSpPr/>
              <p:nvPr/>
            </p:nvSpPr>
            <p:spPr>
              <a:xfrm>
                <a:off x="6608890" y="1498643"/>
                <a:ext cx="108896" cy="99332"/>
              </a:xfrm>
              <a:custGeom>
                <a:avLst/>
                <a:gdLst/>
                <a:ahLst/>
                <a:cxnLst/>
                <a:rect l="l" t="t" r="r" b="b"/>
                <a:pathLst>
                  <a:path w="1161" h="1059" extrusionOk="0">
                    <a:moveTo>
                      <a:pt x="11" y="713"/>
                    </a:moveTo>
                    <a:cubicBezTo>
                      <a:pt x="11" y="631"/>
                      <a:pt x="92" y="550"/>
                      <a:pt x="214" y="458"/>
                    </a:cubicBezTo>
                    <a:cubicBezTo>
                      <a:pt x="123" y="367"/>
                      <a:pt x="51" y="255"/>
                      <a:pt x="72" y="163"/>
                    </a:cubicBezTo>
                    <a:cubicBezTo>
                      <a:pt x="102" y="82"/>
                      <a:pt x="479" y="11"/>
                      <a:pt x="611" y="0"/>
                    </a:cubicBezTo>
                    <a:cubicBezTo>
                      <a:pt x="743" y="0"/>
                      <a:pt x="865" y="51"/>
                      <a:pt x="967" y="143"/>
                    </a:cubicBezTo>
                    <a:cubicBezTo>
                      <a:pt x="1160" y="336"/>
                      <a:pt x="1099" y="855"/>
                      <a:pt x="845" y="987"/>
                    </a:cubicBezTo>
                    <a:cubicBezTo>
                      <a:pt x="723" y="1048"/>
                      <a:pt x="591" y="1058"/>
                      <a:pt x="458" y="1018"/>
                    </a:cubicBezTo>
                    <a:cubicBezTo>
                      <a:pt x="336" y="967"/>
                      <a:pt x="11" y="814"/>
                      <a:pt x="0" y="713"/>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2" name="Google Shape;1342;p52"/>
            <p:cNvSpPr/>
            <p:nvPr/>
          </p:nvSpPr>
          <p:spPr>
            <a:xfrm>
              <a:off x="3135726" y="1938725"/>
              <a:ext cx="55500" cy="555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3" name="Google Shape;1343;p52"/>
            <p:cNvGrpSpPr/>
            <p:nvPr/>
          </p:nvGrpSpPr>
          <p:grpSpPr>
            <a:xfrm rot="544059" flipH="1">
              <a:off x="2541972" y="1227903"/>
              <a:ext cx="1101984" cy="1075573"/>
              <a:chOff x="6459097" y="331525"/>
              <a:chExt cx="1101987" cy="1075576"/>
            </a:xfrm>
          </p:grpSpPr>
          <p:sp>
            <p:nvSpPr>
              <p:cNvPr id="1344" name="Google Shape;1344;p52"/>
              <p:cNvSpPr/>
              <p:nvPr/>
            </p:nvSpPr>
            <p:spPr>
              <a:xfrm>
                <a:off x="6496240" y="358257"/>
                <a:ext cx="339819" cy="273045"/>
              </a:xfrm>
              <a:custGeom>
                <a:avLst/>
                <a:gdLst/>
                <a:ahLst/>
                <a:cxnLst/>
                <a:rect l="l" t="t" r="r" b="b"/>
                <a:pathLst>
                  <a:path w="3623" h="2911" extrusionOk="0">
                    <a:moveTo>
                      <a:pt x="2951" y="1130"/>
                    </a:moveTo>
                    <a:cubicBezTo>
                      <a:pt x="2951" y="1130"/>
                      <a:pt x="2270" y="815"/>
                      <a:pt x="2066" y="408"/>
                    </a:cubicBezTo>
                    <a:cubicBezTo>
                      <a:pt x="1853" y="1"/>
                      <a:pt x="1181" y="143"/>
                      <a:pt x="642" y="754"/>
                    </a:cubicBezTo>
                    <a:cubicBezTo>
                      <a:pt x="92" y="1374"/>
                      <a:pt x="1" y="2351"/>
                      <a:pt x="11" y="2524"/>
                    </a:cubicBezTo>
                    <a:cubicBezTo>
                      <a:pt x="21" y="2707"/>
                      <a:pt x="1130" y="2910"/>
                      <a:pt x="2076" y="2819"/>
                    </a:cubicBezTo>
                    <a:cubicBezTo>
                      <a:pt x="3023" y="2737"/>
                      <a:pt x="3623" y="1486"/>
                      <a:pt x="2951" y="113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52"/>
              <p:cNvSpPr/>
              <p:nvPr/>
            </p:nvSpPr>
            <p:spPr>
              <a:xfrm>
                <a:off x="6459097" y="331525"/>
                <a:ext cx="989631" cy="1075576"/>
              </a:xfrm>
              <a:custGeom>
                <a:avLst/>
                <a:gdLst/>
                <a:ahLst/>
                <a:cxnLst/>
                <a:rect l="l" t="t" r="r" b="b"/>
                <a:pathLst>
                  <a:path w="10551" h="11467" extrusionOk="0">
                    <a:moveTo>
                      <a:pt x="275" y="7306"/>
                    </a:moveTo>
                    <a:cubicBezTo>
                      <a:pt x="824" y="9768"/>
                      <a:pt x="7061" y="11467"/>
                      <a:pt x="8780" y="9625"/>
                    </a:cubicBezTo>
                    <a:cubicBezTo>
                      <a:pt x="9675" y="8679"/>
                      <a:pt x="10550" y="5454"/>
                      <a:pt x="10276" y="4172"/>
                    </a:cubicBezTo>
                    <a:cubicBezTo>
                      <a:pt x="9726" y="1710"/>
                      <a:pt x="3490" y="1"/>
                      <a:pt x="1770" y="1852"/>
                    </a:cubicBezTo>
                    <a:cubicBezTo>
                      <a:pt x="875" y="2809"/>
                      <a:pt x="0" y="6034"/>
                      <a:pt x="275" y="7306"/>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52"/>
              <p:cNvSpPr/>
              <p:nvPr/>
            </p:nvSpPr>
            <p:spPr>
              <a:xfrm rot="4849328">
                <a:off x="7233018" y="572018"/>
                <a:ext cx="302577" cy="309253"/>
              </a:xfrm>
              <a:custGeom>
                <a:avLst/>
                <a:gdLst/>
                <a:ahLst/>
                <a:cxnLst/>
                <a:rect l="l" t="t" r="r" b="b"/>
                <a:pathLst>
                  <a:path w="3226" h="3297" extrusionOk="0">
                    <a:moveTo>
                      <a:pt x="895" y="428"/>
                    </a:moveTo>
                    <a:cubicBezTo>
                      <a:pt x="895" y="428"/>
                      <a:pt x="1628" y="499"/>
                      <a:pt x="2025" y="245"/>
                    </a:cubicBezTo>
                    <a:cubicBezTo>
                      <a:pt x="2411" y="1"/>
                      <a:pt x="2910" y="469"/>
                      <a:pt x="3073" y="1283"/>
                    </a:cubicBezTo>
                    <a:cubicBezTo>
                      <a:pt x="3225" y="2086"/>
                      <a:pt x="2818" y="2982"/>
                      <a:pt x="2706" y="3134"/>
                    </a:cubicBezTo>
                    <a:cubicBezTo>
                      <a:pt x="2594" y="3297"/>
                      <a:pt x="1567" y="2880"/>
                      <a:pt x="783" y="2330"/>
                    </a:cubicBezTo>
                    <a:cubicBezTo>
                      <a:pt x="0" y="1771"/>
                      <a:pt x="143" y="387"/>
                      <a:pt x="895" y="428"/>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52"/>
              <p:cNvSpPr/>
              <p:nvPr/>
            </p:nvSpPr>
            <p:spPr>
              <a:xfrm>
                <a:off x="6567807" y="786723"/>
                <a:ext cx="81226" cy="70723"/>
              </a:xfrm>
              <a:custGeom>
                <a:avLst/>
                <a:gdLst/>
                <a:ahLst/>
                <a:cxnLst/>
                <a:rect l="l" t="t" r="r" b="b"/>
                <a:pathLst>
                  <a:path w="866" h="754" extrusionOk="0">
                    <a:moveTo>
                      <a:pt x="530" y="72"/>
                    </a:moveTo>
                    <a:cubicBezTo>
                      <a:pt x="733" y="123"/>
                      <a:pt x="866" y="347"/>
                      <a:pt x="805" y="550"/>
                    </a:cubicBezTo>
                    <a:cubicBezTo>
                      <a:pt x="754" y="754"/>
                      <a:pt x="683" y="357"/>
                      <a:pt x="469" y="296"/>
                    </a:cubicBezTo>
                    <a:cubicBezTo>
                      <a:pt x="265" y="245"/>
                      <a:pt x="1" y="550"/>
                      <a:pt x="52" y="347"/>
                    </a:cubicBezTo>
                    <a:cubicBezTo>
                      <a:pt x="103" y="133"/>
                      <a:pt x="316" y="1"/>
                      <a:pt x="530" y="6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52"/>
              <p:cNvSpPr/>
              <p:nvPr/>
            </p:nvSpPr>
            <p:spPr>
              <a:xfrm>
                <a:off x="6933333" y="886898"/>
                <a:ext cx="81226" cy="70723"/>
              </a:xfrm>
              <a:custGeom>
                <a:avLst/>
                <a:gdLst/>
                <a:ahLst/>
                <a:cxnLst/>
                <a:rect l="l" t="t" r="r" b="b"/>
                <a:pathLst>
                  <a:path w="866" h="754" extrusionOk="0">
                    <a:moveTo>
                      <a:pt x="530" y="62"/>
                    </a:moveTo>
                    <a:cubicBezTo>
                      <a:pt x="733" y="123"/>
                      <a:pt x="865" y="337"/>
                      <a:pt x="804" y="550"/>
                    </a:cubicBezTo>
                    <a:cubicBezTo>
                      <a:pt x="753" y="754"/>
                      <a:pt x="682" y="357"/>
                      <a:pt x="469" y="296"/>
                    </a:cubicBezTo>
                    <a:cubicBezTo>
                      <a:pt x="265" y="235"/>
                      <a:pt x="1" y="550"/>
                      <a:pt x="51" y="337"/>
                    </a:cubicBezTo>
                    <a:cubicBezTo>
                      <a:pt x="102" y="123"/>
                      <a:pt x="316" y="1"/>
                      <a:pt x="530" y="5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52"/>
              <p:cNvGrpSpPr/>
              <p:nvPr/>
            </p:nvGrpSpPr>
            <p:grpSpPr>
              <a:xfrm>
                <a:off x="6564993" y="1002362"/>
                <a:ext cx="312150" cy="264509"/>
                <a:chOff x="6564993" y="1002362"/>
                <a:chExt cx="312150" cy="264509"/>
              </a:xfrm>
            </p:grpSpPr>
            <p:sp>
              <p:nvSpPr>
                <p:cNvPr id="1350" name="Google Shape;1350;p52"/>
                <p:cNvSpPr/>
                <p:nvPr/>
              </p:nvSpPr>
              <p:spPr>
                <a:xfrm>
                  <a:off x="6564993" y="1002362"/>
                  <a:ext cx="312150" cy="264509"/>
                </a:xfrm>
                <a:custGeom>
                  <a:avLst/>
                  <a:gdLst/>
                  <a:ahLst/>
                  <a:cxnLst/>
                  <a:rect l="l" t="t" r="r" b="b"/>
                  <a:pathLst>
                    <a:path w="3328" h="2820" extrusionOk="0">
                      <a:moveTo>
                        <a:pt x="112" y="1680"/>
                      </a:moveTo>
                      <a:cubicBezTo>
                        <a:pt x="346" y="2280"/>
                        <a:pt x="2361" y="2819"/>
                        <a:pt x="2859" y="2422"/>
                      </a:cubicBezTo>
                      <a:cubicBezTo>
                        <a:pt x="3114" y="2209"/>
                        <a:pt x="3327" y="1466"/>
                        <a:pt x="3195" y="1151"/>
                      </a:cubicBezTo>
                      <a:cubicBezTo>
                        <a:pt x="2971" y="550"/>
                        <a:pt x="967" y="1"/>
                        <a:pt x="458" y="408"/>
                      </a:cubicBezTo>
                      <a:cubicBezTo>
                        <a:pt x="204" y="611"/>
                        <a:pt x="0" y="1354"/>
                        <a:pt x="112" y="168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52"/>
                <p:cNvSpPr/>
                <p:nvPr/>
              </p:nvSpPr>
              <p:spPr>
                <a:xfrm>
                  <a:off x="6721446" y="1142683"/>
                  <a:ext cx="82164" cy="80291"/>
                </a:xfrm>
                <a:custGeom>
                  <a:avLst/>
                  <a:gdLst/>
                  <a:ahLst/>
                  <a:cxnLst/>
                  <a:rect l="l" t="t" r="r" b="b"/>
                  <a:pathLst>
                    <a:path w="876" h="856" extrusionOk="0">
                      <a:moveTo>
                        <a:pt x="11" y="519"/>
                      </a:moveTo>
                      <a:cubicBezTo>
                        <a:pt x="62" y="713"/>
                        <a:pt x="611" y="855"/>
                        <a:pt x="744" y="723"/>
                      </a:cubicBezTo>
                      <a:cubicBezTo>
                        <a:pt x="835" y="611"/>
                        <a:pt x="876" y="469"/>
                        <a:pt x="856" y="326"/>
                      </a:cubicBezTo>
                      <a:cubicBezTo>
                        <a:pt x="805" y="143"/>
                        <a:pt x="255" y="1"/>
                        <a:pt x="123" y="123"/>
                      </a:cubicBezTo>
                      <a:cubicBezTo>
                        <a:pt x="31" y="235"/>
                        <a:pt x="1" y="377"/>
                        <a:pt x="11" y="51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52"/>
                <p:cNvSpPr/>
                <p:nvPr/>
              </p:nvSpPr>
              <p:spPr>
                <a:xfrm>
                  <a:off x="6619395" y="1114075"/>
                  <a:ext cx="82164" cy="81229"/>
                </a:xfrm>
                <a:custGeom>
                  <a:avLst/>
                  <a:gdLst/>
                  <a:ahLst/>
                  <a:cxnLst/>
                  <a:rect l="l" t="t" r="r" b="b"/>
                  <a:pathLst>
                    <a:path w="876" h="866" extrusionOk="0">
                      <a:moveTo>
                        <a:pt x="21" y="529"/>
                      </a:moveTo>
                      <a:cubicBezTo>
                        <a:pt x="72" y="712"/>
                        <a:pt x="621" y="865"/>
                        <a:pt x="763" y="743"/>
                      </a:cubicBezTo>
                      <a:cubicBezTo>
                        <a:pt x="845" y="621"/>
                        <a:pt x="875" y="479"/>
                        <a:pt x="855" y="336"/>
                      </a:cubicBezTo>
                      <a:cubicBezTo>
                        <a:pt x="804" y="153"/>
                        <a:pt x="275" y="0"/>
                        <a:pt x="133" y="143"/>
                      </a:cubicBezTo>
                      <a:cubicBezTo>
                        <a:pt x="41" y="245"/>
                        <a:pt x="0" y="387"/>
                        <a:pt x="21" y="52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53" name="Google Shape;1353;p52"/>
            <p:cNvSpPr/>
            <p:nvPr/>
          </p:nvSpPr>
          <p:spPr>
            <a:xfrm>
              <a:off x="3476564" y="1910263"/>
              <a:ext cx="43200" cy="432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52"/>
            <p:cNvSpPr/>
            <p:nvPr/>
          </p:nvSpPr>
          <p:spPr>
            <a:xfrm>
              <a:off x="3124964" y="1944863"/>
              <a:ext cx="43200" cy="432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5" name="Google Shape;1355;p52"/>
            <p:cNvGrpSpPr/>
            <p:nvPr/>
          </p:nvGrpSpPr>
          <p:grpSpPr>
            <a:xfrm rot="1619271" flipH="1">
              <a:off x="2890798" y="2330036"/>
              <a:ext cx="511558" cy="207198"/>
              <a:chOff x="6608890" y="1405127"/>
              <a:chExt cx="511559" cy="207199"/>
            </a:xfrm>
          </p:grpSpPr>
          <p:sp>
            <p:nvSpPr>
              <p:cNvPr id="1356" name="Google Shape;1356;p52"/>
              <p:cNvSpPr/>
              <p:nvPr/>
            </p:nvSpPr>
            <p:spPr>
              <a:xfrm>
                <a:off x="6684303" y="1405127"/>
                <a:ext cx="436147" cy="207199"/>
              </a:xfrm>
              <a:custGeom>
                <a:avLst/>
                <a:gdLst/>
                <a:ahLst/>
                <a:cxnLst/>
                <a:rect l="l" t="t" r="r" b="b"/>
                <a:pathLst>
                  <a:path w="4650" h="2209" extrusionOk="0">
                    <a:moveTo>
                      <a:pt x="4344" y="0"/>
                    </a:moveTo>
                    <a:cubicBezTo>
                      <a:pt x="4243" y="41"/>
                      <a:pt x="2320" y="804"/>
                      <a:pt x="1363" y="987"/>
                    </a:cubicBezTo>
                    <a:cubicBezTo>
                      <a:pt x="916" y="1089"/>
                      <a:pt x="468" y="1160"/>
                      <a:pt x="10" y="1201"/>
                    </a:cubicBezTo>
                    <a:lnTo>
                      <a:pt x="0" y="1821"/>
                    </a:lnTo>
                    <a:cubicBezTo>
                      <a:pt x="0" y="1821"/>
                      <a:pt x="2676" y="2208"/>
                      <a:pt x="3612" y="2066"/>
                    </a:cubicBezTo>
                    <a:cubicBezTo>
                      <a:pt x="4548" y="1913"/>
                      <a:pt x="4650" y="275"/>
                      <a:pt x="4344" y="0"/>
                    </a:cubicBezTo>
                    <a:close/>
                  </a:path>
                </a:pathLst>
              </a:custGeom>
              <a:solidFill>
                <a:srgbClr val="F7AF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52"/>
              <p:cNvSpPr/>
              <p:nvPr/>
            </p:nvSpPr>
            <p:spPr>
              <a:xfrm>
                <a:off x="6608890" y="1498643"/>
                <a:ext cx="108896" cy="99332"/>
              </a:xfrm>
              <a:custGeom>
                <a:avLst/>
                <a:gdLst/>
                <a:ahLst/>
                <a:cxnLst/>
                <a:rect l="l" t="t" r="r" b="b"/>
                <a:pathLst>
                  <a:path w="1161" h="1059" extrusionOk="0">
                    <a:moveTo>
                      <a:pt x="11" y="713"/>
                    </a:moveTo>
                    <a:cubicBezTo>
                      <a:pt x="11" y="631"/>
                      <a:pt x="92" y="550"/>
                      <a:pt x="214" y="458"/>
                    </a:cubicBezTo>
                    <a:cubicBezTo>
                      <a:pt x="123" y="367"/>
                      <a:pt x="51" y="255"/>
                      <a:pt x="72" y="163"/>
                    </a:cubicBezTo>
                    <a:cubicBezTo>
                      <a:pt x="102" y="82"/>
                      <a:pt x="479" y="11"/>
                      <a:pt x="611" y="0"/>
                    </a:cubicBezTo>
                    <a:cubicBezTo>
                      <a:pt x="743" y="0"/>
                      <a:pt x="865" y="51"/>
                      <a:pt x="967" y="143"/>
                    </a:cubicBezTo>
                    <a:cubicBezTo>
                      <a:pt x="1160" y="336"/>
                      <a:pt x="1099" y="855"/>
                      <a:pt x="845" y="987"/>
                    </a:cubicBezTo>
                    <a:cubicBezTo>
                      <a:pt x="723" y="1048"/>
                      <a:pt x="591" y="1058"/>
                      <a:pt x="458" y="1018"/>
                    </a:cubicBezTo>
                    <a:cubicBezTo>
                      <a:pt x="336" y="967"/>
                      <a:pt x="11" y="814"/>
                      <a:pt x="0" y="713"/>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58" name="Google Shape;1358;p52"/>
          <p:cNvSpPr/>
          <p:nvPr/>
        </p:nvSpPr>
        <p:spPr>
          <a:xfrm>
            <a:off x="692607" y="478714"/>
            <a:ext cx="1418700" cy="1142400"/>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spcBef>
                <a:spcPts val="0"/>
              </a:spcBef>
              <a:spcAft>
                <a:spcPts val="0"/>
              </a:spcAft>
              <a:buNone/>
            </a:pPr>
            <a:r>
              <a:rPr lang="en-US" sz="2000" b="1" dirty="0" err="1">
                <a:solidFill>
                  <a:srgbClr val="FFFFFF"/>
                </a:solidFill>
                <a:latin typeface="+mn-lt"/>
                <a:ea typeface="Raleway"/>
                <a:cs typeface="Raleway"/>
                <a:sym typeface="Raleway"/>
              </a:rPr>
              <a:t>Câu</a:t>
            </a:r>
            <a:r>
              <a:rPr lang="en-US" sz="2000" b="1" dirty="0">
                <a:solidFill>
                  <a:srgbClr val="FFFFFF"/>
                </a:solidFill>
                <a:latin typeface="+mn-lt"/>
                <a:ea typeface="Raleway"/>
                <a:cs typeface="Raleway"/>
                <a:sym typeface="Raleway"/>
              </a:rPr>
              <a:t> 2</a:t>
            </a:r>
            <a:endParaRPr sz="2000" b="1" dirty="0">
              <a:solidFill>
                <a:srgbClr val="FFFFFF"/>
              </a:solidFill>
              <a:latin typeface="+mn-lt"/>
              <a:ea typeface="Raleway"/>
              <a:cs typeface="Raleway"/>
              <a:sym typeface="Raleway"/>
            </a:endParaRPr>
          </a:p>
        </p:txBody>
      </p:sp>
      <p:sp>
        <p:nvSpPr>
          <p:cNvPr id="1359" name="Google Shape;1359;p52"/>
          <p:cNvSpPr/>
          <p:nvPr/>
        </p:nvSpPr>
        <p:spPr>
          <a:xfrm flipH="1">
            <a:off x="6973939" y="470680"/>
            <a:ext cx="1537845" cy="1142400"/>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spcBef>
                <a:spcPts val="0"/>
              </a:spcBef>
              <a:spcAft>
                <a:spcPts val="0"/>
              </a:spcAft>
              <a:buNone/>
            </a:pPr>
            <a:r>
              <a:rPr lang="en-US" sz="2000" dirty="0">
                <a:solidFill>
                  <a:srgbClr val="FFFFFF"/>
                </a:solidFill>
                <a:latin typeface="+mn-lt"/>
                <a:ea typeface="Raleway"/>
                <a:cs typeface="Raleway"/>
                <a:sym typeface="Raleway"/>
              </a:rPr>
              <a:t>Chia </a:t>
            </a:r>
            <a:r>
              <a:rPr lang="en-US" sz="2000" dirty="0" err="1">
                <a:solidFill>
                  <a:srgbClr val="FFFFFF"/>
                </a:solidFill>
                <a:latin typeface="+mn-lt"/>
                <a:ea typeface="Raleway"/>
                <a:cs typeface="Raleway"/>
                <a:sym typeface="Raleway"/>
              </a:rPr>
              <a:t>lớp</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thành</a:t>
            </a:r>
            <a:r>
              <a:rPr lang="en-US" sz="2000" dirty="0">
                <a:solidFill>
                  <a:srgbClr val="FFFFFF"/>
                </a:solidFill>
                <a:latin typeface="+mn-lt"/>
                <a:ea typeface="Raleway"/>
                <a:cs typeface="Raleway"/>
                <a:sym typeface="Raleway"/>
              </a:rPr>
              <a:t> 2 </a:t>
            </a:r>
            <a:r>
              <a:rPr lang="en-US" sz="2000" dirty="0" err="1">
                <a:solidFill>
                  <a:srgbClr val="FFFFFF"/>
                </a:solidFill>
                <a:latin typeface="+mn-lt"/>
                <a:ea typeface="Raleway"/>
                <a:cs typeface="Raleway"/>
                <a:sym typeface="Raleway"/>
              </a:rPr>
              <a:t>nhóm</a:t>
            </a:r>
            <a:endParaRPr sz="2000" dirty="0">
              <a:solidFill>
                <a:srgbClr val="FFFFFF"/>
              </a:solidFill>
              <a:latin typeface="+mn-lt"/>
              <a:ea typeface="Raleway"/>
              <a:cs typeface="Raleway"/>
              <a:sym typeface="Raleway"/>
            </a:endParaRPr>
          </a:p>
        </p:txBody>
      </p:sp>
      <p:sp>
        <p:nvSpPr>
          <p:cNvPr id="6" name="Rectangle 5"/>
          <p:cNvSpPr/>
          <p:nvPr/>
        </p:nvSpPr>
        <p:spPr>
          <a:xfrm>
            <a:off x="744303" y="2510436"/>
            <a:ext cx="7659393" cy="2169825"/>
          </a:xfrm>
          <a:prstGeom prst="rect">
            <a:avLst/>
          </a:prstGeom>
        </p:spPr>
        <p:txBody>
          <a:bodyPr wrap="square">
            <a:spAutoFit/>
          </a:bodyPr>
          <a:lstStyle/>
          <a:p>
            <a:pPr algn="just">
              <a:lnSpc>
                <a:spcPct val="150000"/>
              </a:lnSpc>
            </a:pPr>
            <a:r>
              <a:rPr lang="vi-VN" sz="1800" dirty="0"/>
              <a:t>Mỗi nhóm nêu tên một việc và nhóm còn lại đưa ra các bước thực hiện việc đó. Ví dụ, một nhóm đưa ra việc vẽ một cái máy bay. Nhóm thứ hai liệt kê các bước cần thiết để vẽ máy bay. Đổi vai trò của hai nhóm trong lượt chơi tiếp theo. Sau hai lượt chơi, hai nhóm cùng thảo luận xem trình tự của các bước có thể thay đổi hay không.</a:t>
            </a:r>
            <a:endParaRPr lang="en-US" sz="1800" dirty="0"/>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358"/>
                                        </p:tgtEl>
                                        <p:attrNameLst>
                                          <p:attrName>style.visibility</p:attrName>
                                        </p:attrNameLst>
                                      </p:cBhvr>
                                      <p:to>
                                        <p:strVal val="visible"/>
                                      </p:to>
                                    </p:set>
                                    <p:animEffect transition="in" filter="strips(upLeft)">
                                      <p:cBhvr>
                                        <p:cTn id="7" dur="500"/>
                                        <p:tgtEl>
                                          <p:spTgt spid="135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359"/>
                                        </p:tgtEl>
                                        <p:attrNameLst>
                                          <p:attrName>style.visibility</p:attrName>
                                        </p:attrNameLst>
                                      </p:cBhvr>
                                      <p:to>
                                        <p:strVal val="visible"/>
                                      </p:to>
                                    </p:set>
                                    <p:animEffect transition="in" filter="strips(upRight)">
                                      <p:cBhvr>
                                        <p:cTn id="12" dur="500"/>
                                        <p:tgtEl>
                                          <p:spTgt spid="1359"/>
                                        </p:tgtEl>
                                      </p:cBhvr>
                                    </p:animEffect>
                                  </p:childTnLst>
                                </p:cTn>
                              </p:par>
                            </p:childTnLst>
                          </p:cTn>
                        </p:par>
                      </p:childTnLst>
                    </p:cTn>
                  </p:par>
                  <p:par>
                    <p:cTn id="13" fill="hold">
                      <p:stCondLst>
                        <p:cond delay="indefinite"/>
                      </p:stCondLst>
                      <p:childTnLst>
                        <p:par>
                          <p:cTn id="14" fill="hold">
                            <p:stCondLst>
                              <p:cond delay="0"/>
                            </p:stCondLst>
                            <p:childTnLst>
                              <p:par>
                                <p:cTn id="15" presetID="50" presetClass="entr" presetSubtype="0" decel="10000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strVal val="#ppt_w+.3"/>
                                          </p:val>
                                        </p:tav>
                                        <p:tav tm="100000">
                                          <p:val>
                                            <p:strVal val="#ppt_w"/>
                                          </p:val>
                                        </p:tav>
                                      </p:tavLst>
                                    </p:anim>
                                    <p:anim calcmode="lin" valueType="num">
                                      <p:cBhvr>
                                        <p:cTn id="18" dur="500" fill="hold"/>
                                        <p:tgtEl>
                                          <p:spTgt spid="6"/>
                                        </p:tgtEl>
                                        <p:attrNameLst>
                                          <p:attrName>ppt_h</p:attrName>
                                        </p:attrNameLst>
                                      </p:cBhvr>
                                      <p:tavLst>
                                        <p:tav tm="0">
                                          <p:val>
                                            <p:strVal val="#ppt_h"/>
                                          </p:val>
                                        </p:tav>
                                        <p:tav tm="100000">
                                          <p:val>
                                            <p:strVal val="#ppt_h"/>
                                          </p:val>
                                        </p:tav>
                                      </p:tavLst>
                                    </p:anim>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8" grpId="0" animBg="1"/>
      <p:bldP spid="1359" grpId="0" animBg="1"/>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4"/>
        <p:cNvGrpSpPr/>
        <p:nvPr/>
      </p:nvGrpSpPr>
      <p:grpSpPr>
        <a:xfrm>
          <a:off x="0" y="0"/>
          <a:ext cx="0" cy="0"/>
          <a:chOff x="0" y="0"/>
          <a:chExt cx="0" cy="0"/>
        </a:xfrm>
      </p:grpSpPr>
      <p:sp>
        <p:nvSpPr>
          <p:cNvPr id="1395" name="Google Shape;1395;p54"/>
          <p:cNvSpPr/>
          <p:nvPr/>
        </p:nvSpPr>
        <p:spPr>
          <a:xfrm>
            <a:off x="941375" y="2154225"/>
            <a:ext cx="7260994" cy="546342"/>
          </a:xfrm>
          <a:custGeom>
            <a:avLst/>
            <a:gdLst/>
            <a:ahLst/>
            <a:cxnLst/>
            <a:rect l="l" t="t" r="r" b="b"/>
            <a:pathLst>
              <a:path w="275194" h="46517" extrusionOk="0">
                <a:moveTo>
                  <a:pt x="0" y="45697"/>
                </a:moveTo>
                <a:cubicBezTo>
                  <a:pt x="7557" y="38140"/>
                  <a:pt x="30091" y="220"/>
                  <a:pt x="45341" y="356"/>
                </a:cubicBezTo>
                <a:cubicBezTo>
                  <a:pt x="60591" y="492"/>
                  <a:pt x="76054" y="46571"/>
                  <a:pt x="91498" y="46513"/>
                </a:cubicBezTo>
                <a:cubicBezTo>
                  <a:pt x="106942" y="46455"/>
                  <a:pt x="122600" y="103"/>
                  <a:pt x="138005" y="6"/>
                </a:cubicBezTo>
                <a:cubicBezTo>
                  <a:pt x="153410" y="-91"/>
                  <a:pt x="168640" y="45911"/>
                  <a:pt x="183929" y="45930"/>
                </a:cubicBezTo>
                <a:cubicBezTo>
                  <a:pt x="199218" y="45950"/>
                  <a:pt x="214526" y="181"/>
                  <a:pt x="229737" y="123"/>
                </a:cubicBezTo>
                <a:cubicBezTo>
                  <a:pt x="244948" y="65"/>
                  <a:pt x="267618" y="38004"/>
                  <a:pt x="275194" y="45580"/>
                </a:cubicBezTo>
              </a:path>
            </a:pathLst>
          </a:custGeom>
          <a:noFill/>
          <a:ln w="38100" cap="flat" cmpd="sng">
            <a:solidFill>
              <a:schemeClr val="dk1"/>
            </a:solidFill>
            <a:prstDash val="solid"/>
            <a:round/>
            <a:headEnd type="none" w="med" len="med"/>
            <a:tailEnd type="stealth" w="med" len="med"/>
          </a:ln>
        </p:spPr>
      </p:sp>
      <p:sp>
        <p:nvSpPr>
          <p:cNvPr id="1396" name="Google Shape;1396;p54"/>
          <p:cNvSpPr txBox="1">
            <a:spLocks noGrp="1"/>
          </p:cNvSpPr>
          <p:nvPr>
            <p:ph type="title"/>
          </p:nvPr>
        </p:nvSpPr>
        <p:spPr>
          <a:xfrm>
            <a:off x="713225" y="539500"/>
            <a:ext cx="7717500" cy="612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dirty="0">
                <a:latin typeface="+mn-lt"/>
              </a:rPr>
              <a:t>HƯỚNG DẪN VỀ NHÀ</a:t>
            </a:r>
            <a:endParaRPr sz="3200" dirty="0">
              <a:latin typeface="+mn-lt"/>
            </a:endParaRPr>
          </a:p>
        </p:txBody>
      </p:sp>
      <p:grpSp>
        <p:nvGrpSpPr>
          <p:cNvPr id="1403" name="Google Shape;1403;p54"/>
          <p:cNvGrpSpPr/>
          <p:nvPr/>
        </p:nvGrpSpPr>
        <p:grpSpPr>
          <a:xfrm rot="-1731529">
            <a:off x="2873320" y="1376178"/>
            <a:ext cx="1448535" cy="1157543"/>
            <a:chOff x="2216502" y="1561501"/>
            <a:chExt cx="1649303" cy="1317980"/>
          </a:xfrm>
        </p:grpSpPr>
        <p:grpSp>
          <p:nvGrpSpPr>
            <p:cNvPr id="1404" name="Google Shape;1404;p54"/>
            <p:cNvGrpSpPr/>
            <p:nvPr/>
          </p:nvGrpSpPr>
          <p:grpSpPr>
            <a:xfrm rot="1699647">
              <a:off x="2346977" y="2415913"/>
              <a:ext cx="611830" cy="247493"/>
              <a:chOff x="317479" y="2077641"/>
              <a:chExt cx="1001793" cy="247515"/>
            </a:xfrm>
          </p:grpSpPr>
          <p:sp>
            <p:nvSpPr>
              <p:cNvPr id="1405" name="Google Shape;1405;p54"/>
              <p:cNvSpPr/>
              <p:nvPr/>
            </p:nvSpPr>
            <p:spPr>
              <a:xfrm>
                <a:off x="317479" y="2077641"/>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EFEFE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54"/>
              <p:cNvSpPr/>
              <p:nvPr/>
            </p:nvSpPr>
            <p:spPr>
              <a:xfrm rot="10800000" flipH="1">
                <a:off x="317479" y="2201391"/>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EFEFE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07" name="Google Shape;1407;p54"/>
            <p:cNvGrpSpPr/>
            <p:nvPr/>
          </p:nvGrpSpPr>
          <p:grpSpPr>
            <a:xfrm rot="962059">
              <a:off x="2238794" y="2428907"/>
              <a:ext cx="611856" cy="247498"/>
              <a:chOff x="317479" y="2077641"/>
              <a:chExt cx="1001793" cy="247515"/>
            </a:xfrm>
          </p:grpSpPr>
          <p:sp>
            <p:nvSpPr>
              <p:cNvPr id="1408" name="Google Shape;1408;p54"/>
              <p:cNvSpPr/>
              <p:nvPr/>
            </p:nvSpPr>
            <p:spPr>
              <a:xfrm>
                <a:off x="317479" y="2077641"/>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54"/>
              <p:cNvSpPr/>
              <p:nvPr/>
            </p:nvSpPr>
            <p:spPr>
              <a:xfrm rot="10800000" flipH="1">
                <a:off x="317479" y="2201391"/>
                <a:ext cx="1001793" cy="123765"/>
              </a:xfrm>
              <a:custGeom>
                <a:avLst/>
                <a:gdLst/>
                <a:ahLst/>
                <a:cxnLst/>
                <a:rect l="l" t="t" r="r" b="b"/>
                <a:pathLst>
                  <a:path w="94598" h="11687" extrusionOk="0">
                    <a:moveTo>
                      <a:pt x="37231" y="1"/>
                    </a:moveTo>
                    <a:cubicBezTo>
                      <a:pt x="30235" y="1"/>
                      <a:pt x="23242" y="3263"/>
                      <a:pt x="18854" y="9795"/>
                    </a:cubicBezTo>
                    <a:cubicBezTo>
                      <a:pt x="16554" y="7029"/>
                      <a:pt x="13318" y="5692"/>
                      <a:pt x="10098" y="5692"/>
                    </a:cubicBezTo>
                    <a:cubicBezTo>
                      <a:pt x="6103" y="5692"/>
                      <a:pt x="2131" y="7750"/>
                      <a:pt x="0" y="11687"/>
                    </a:cubicBezTo>
                    <a:lnTo>
                      <a:pt x="94598" y="11687"/>
                    </a:lnTo>
                    <a:cubicBezTo>
                      <a:pt x="93488" y="9599"/>
                      <a:pt x="91401" y="8360"/>
                      <a:pt x="89052" y="8360"/>
                    </a:cubicBezTo>
                    <a:cubicBezTo>
                      <a:pt x="87291" y="8360"/>
                      <a:pt x="85594" y="9077"/>
                      <a:pt x="84420" y="10382"/>
                    </a:cubicBezTo>
                    <a:cubicBezTo>
                      <a:pt x="81001" y="5170"/>
                      <a:pt x="75453" y="2543"/>
                      <a:pt x="69900" y="2543"/>
                    </a:cubicBezTo>
                    <a:cubicBezTo>
                      <a:pt x="64540" y="2543"/>
                      <a:pt x="59175" y="4991"/>
                      <a:pt x="55715" y="9925"/>
                    </a:cubicBezTo>
                    <a:cubicBezTo>
                      <a:pt x="51327" y="3312"/>
                      <a:pt x="44278" y="1"/>
                      <a:pt x="37231" y="1"/>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0" name="Google Shape;1410;p54"/>
            <p:cNvGrpSpPr/>
            <p:nvPr/>
          </p:nvGrpSpPr>
          <p:grpSpPr>
            <a:xfrm>
              <a:off x="2625975" y="1561501"/>
              <a:ext cx="1239830" cy="1317980"/>
              <a:chOff x="3028975" y="1582051"/>
              <a:chExt cx="1239830" cy="1317980"/>
            </a:xfrm>
          </p:grpSpPr>
          <p:sp>
            <p:nvSpPr>
              <p:cNvPr id="1411" name="Google Shape;1411;p54"/>
              <p:cNvSpPr/>
              <p:nvPr/>
            </p:nvSpPr>
            <p:spPr>
              <a:xfrm>
                <a:off x="3664156" y="2446695"/>
                <a:ext cx="268927" cy="264492"/>
              </a:xfrm>
              <a:custGeom>
                <a:avLst/>
                <a:gdLst/>
                <a:ahLst/>
                <a:cxnLst/>
                <a:rect l="l" t="t" r="r" b="b"/>
                <a:pathLst>
                  <a:path w="4376" h="4304" extrusionOk="0">
                    <a:moveTo>
                      <a:pt x="2554" y="0"/>
                    </a:moveTo>
                    <a:lnTo>
                      <a:pt x="4375" y="3734"/>
                    </a:lnTo>
                    <a:lnTo>
                      <a:pt x="3419" y="4304"/>
                    </a:lnTo>
                    <a:lnTo>
                      <a:pt x="2229" y="2992"/>
                    </a:lnTo>
                    <a:lnTo>
                      <a:pt x="1" y="1486"/>
                    </a:lnTo>
                    <a:lnTo>
                      <a:pt x="1893" y="367"/>
                    </a:ln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54"/>
              <p:cNvSpPr/>
              <p:nvPr/>
            </p:nvSpPr>
            <p:spPr>
              <a:xfrm>
                <a:off x="3842985" y="2604875"/>
                <a:ext cx="110127" cy="108832"/>
              </a:xfrm>
              <a:custGeom>
                <a:avLst/>
                <a:gdLst/>
                <a:ahLst/>
                <a:cxnLst/>
                <a:rect l="l" t="t" r="r" b="b"/>
                <a:pathLst>
                  <a:path w="1792" h="1771" extrusionOk="0">
                    <a:moveTo>
                      <a:pt x="509" y="1730"/>
                    </a:moveTo>
                    <a:cubicBezTo>
                      <a:pt x="713" y="1771"/>
                      <a:pt x="1069" y="1567"/>
                      <a:pt x="1313" y="1282"/>
                    </a:cubicBezTo>
                    <a:cubicBezTo>
                      <a:pt x="1577" y="1028"/>
                      <a:pt x="1791" y="682"/>
                      <a:pt x="1730" y="479"/>
                    </a:cubicBezTo>
                    <a:cubicBezTo>
                      <a:pt x="1679" y="265"/>
                      <a:pt x="1099" y="82"/>
                      <a:pt x="886" y="41"/>
                    </a:cubicBezTo>
                    <a:cubicBezTo>
                      <a:pt x="702" y="0"/>
                      <a:pt x="468" y="102"/>
                      <a:pt x="285" y="275"/>
                    </a:cubicBezTo>
                    <a:cubicBezTo>
                      <a:pt x="102" y="458"/>
                      <a:pt x="0" y="702"/>
                      <a:pt x="61" y="875"/>
                    </a:cubicBezTo>
                    <a:cubicBezTo>
                      <a:pt x="112" y="1089"/>
                      <a:pt x="295" y="1679"/>
                      <a:pt x="509" y="173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54"/>
              <p:cNvSpPr/>
              <p:nvPr/>
            </p:nvSpPr>
            <p:spPr>
              <a:xfrm>
                <a:off x="3727330" y="2105323"/>
                <a:ext cx="281402" cy="175140"/>
              </a:xfrm>
              <a:custGeom>
                <a:avLst/>
                <a:gdLst/>
                <a:ahLst/>
                <a:cxnLst/>
                <a:rect l="l" t="t" r="r" b="b"/>
                <a:pathLst>
                  <a:path w="4579" h="2850" extrusionOk="0">
                    <a:moveTo>
                      <a:pt x="682" y="1"/>
                    </a:moveTo>
                    <a:cubicBezTo>
                      <a:pt x="784" y="72"/>
                      <a:pt x="2462" y="1282"/>
                      <a:pt x="3337" y="1710"/>
                    </a:cubicBezTo>
                    <a:cubicBezTo>
                      <a:pt x="3734" y="1913"/>
                      <a:pt x="4151" y="2086"/>
                      <a:pt x="4578" y="2239"/>
                    </a:cubicBezTo>
                    <a:lnTo>
                      <a:pt x="4456" y="2849"/>
                    </a:lnTo>
                    <a:cubicBezTo>
                      <a:pt x="4456" y="2849"/>
                      <a:pt x="1760" y="2554"/>
                      <a:pt x="875" y="2198"/>
                    </a:cubicBezTo>
                    <a:cubicBezTo>
                      <a:pt x="0" y="1832"/>
                      <a:pt x="336" y="194"/>
                      <a:pt x="682" y="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54"/>
              <p:cNvSpPr/>
              <p:nvPr/>
            </p:nvSpPr>
            <p:spPr>
              <a:xfrm>
                <a:off x="3983038" y="2232900"/>
                <a:ext cx="71349" cy="64402"/>
              </a:xfrm>
              <a:custGeom>
                <a:avLst/>
                <a:gdLst/>
                <a:ahLst/>
                <a:cxnLst/>
                <a:rect l="l" t="t" r="r" b="b"/>
                <a:pathLst>
                  <a:path w="1161" h="1048" extrusionOk="0">
                    <a:moveTo>
                      <a:pt x="1089" y="855"/>
                    </a:moveTo>
                    <a:cubicBezTo>
                      <a:pt x="1119" y="794"/>
                      <a:pt x="1048" y="682"/>
                      <a:pt x="947" y="570"/>
                    </a:cubicBezTo>
                    <a:cubicBezTo>
                      <a:pt x="1079" y="499"/>
                      <a:pt x="1160" y="397"/>
                      <a:pt x="1150" y="315"/>
                    </a:cubicBezTo>
                    <a:cubicBezTo>
                      <a:pt x="1130" y="224"/>
                      <a:pt x="814" y="71"/>
                      <a:pt x="682" y="31"/>
                    </a:cubicBezTo>
                    <a:cubicBezTo>
                      <a:pt x="550" y="0"/>
                      <a:pt x="417" y="10"/>
                      <a:pt x="295" y="71"/>
                    </a:cubicBezTo>
                    <a:cubicBezTo>
                      <a:pt x="61" y="214"/>
                      <a:pt x="0" y="733"/>
                      <a:pt x="214" y="916"/>
                    </a:cubicBezTo>
                    <a:cubicBezTo>
                      <a:pt x="306" y="1007"/>
                      <a:pt x="438" y="1048"/>
                      <a:pt x="570" y="1038"/>
                    </a:cubicBezTo>
                    <a:cubicBezTo>
                      <a:pt x="702" y="1028"/>
                      <a:pt x="1058" y="956"/>
                      <a:pt x="1089" y="855"/>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54"/>
              <p:cNvSpPr/>
              <p:nvPr/>
            </p:nvSpPr>
            <p:spPr>
              <a:xfrm>
                <a:off x="3476601" y="2371661"/>
                <a:ext cx="36320" cy="37609"/>
              </a:xfrm>
              <a:custGeom>
                <a:avLst/>
                <a:gdLst/>
                <a:ahLst/>
                <a:cxnLst/>
                <a:rect l="l" t="t" r="r" b="b"/>
                <a:pathLst>
                  <a:path w="591" h="612" extrusionOk="0">
                    <a:moveTo>
                      <a:pt x="1" y="1"/>
                    </a:moveTo>
                    <a:lnTo>
                      <a:pt x="1" y="611"/>
                    </a:lnTo>
                    <a:lnTo>
                      <a:pt x="591" y="611"/>
                    </a:lnTo>
                    <a:lnTo>
                      <a:pt x="591" y="1"/>
                    </a:lnTo>
                    <a:close/>
                  </a:path>
                </a:pathLst>
              </a:custGeom>
              <a:solidFill>
                <a:srgbClr val="FFC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54"/>
              <p:cNvSpPr/>
              <p:nvPr/>
            </p:nvSpPr>
            <p:spPr>
              <a:xfrm>
                <a:off x="3239637" y="2567388"/>
                <a:ext cx="332717" cy="332642"/>
              </a:xfrm>
              <a:custGeom>
                <a:avLst/>
                <a:gdLst/>
                <a:ahLst/>
                <a:cxnLst/>
                <a:rect l="l" t="t" r="r" b="b"/>
                <a:pathLst>
                  <a:path w="5414" h="5413" extrusionOk="0">
                    <a:moveTo>
                      <a:pt x="2300" y="5402"/>
                    </a:moveTo>
                    <a:cubicBezTo>
                      <a:pt x="4365" y="5412"/>
                      <a:pt x="5413" y="2940"/>
                      <a:pt x="3979" y="1465"/>
                    </a:cubicBezTo>
                    <a:cubicBezTo>
                      <a:pt x="2534" y="0"/>
                      <a:pt x="41" y="1007"/>
                      <a:pt x="11" y="3062"/>
                    </a:cubicBezTo>
                    <a:cubicBezTo>
                      <a:pt x="1" y="4344"/>
                      <a:pt x="1028" y="5392"/>
                      <a:pt x="2300" y="540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54"/>
              <p:cNvSpPr/>
              <p:nvPr/>
            </p:nvSpPr>
            <p:spPr>
              <a:xfrm>
                <a:off x="3315286" y="2666758"/>
                <a:ext cx="157632" cy="158240"/>
              </a:xfrm>
              <a:custGeom>
                <a:avLst/>
                <a:gdLst/>
                <a:ahLst/>
                <a:cxnLst/>
                <a:rect l="l" t="t" r="r" b="b"/>
                <a:pathLst>
                  <a:path w="2565" h="2575" extrusionOk="0">
                    <a:moveTo>
                      <a:pt x="1110" y="2564"/>
                    </a:moveTo>
                    <a:cubicBezTo>
                      <a:pt x="2086" y="2564"/>
                      <a:pt x="2565" y="1374"/>
                      <a:pt x="1873" y="692"/>
                    </a:cubicBezTo>
                    <a:cubicBezTo>
                      <a:pt x="1171" y="1"/>
                      <a:pt x="1" y="499"/>
                      <a:pt x="1" y="1476"/>
                    </a:cubicBezTo>
                    <a:cubicBezTo>
                      <a:pt x="1" y="2086"/>
                      <a:pt x="499" y="2575"/>
                      <a:pt x="1110" y="2564"/>
                    </a:cubicBezTo>
                    <a:close/>
                  </a:path>
                </a:pathLst>
              </a:custGeom>
              <a:solidFill>
                <a:srgbClr val="727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54"/>
              <p:cNvSpPr/>
              <p:nvPr/>
            </p:nvSpPr>
            <p:spPr>
              <a:xfrm>
                <a:off x="3028975" y="2489835"/>
                <a:ext cx="707777" cy="279547"/>
              </a:xfrm>
              <a:custGeom>
                <a:avLst/>
                <a:gdLst/>
                <a:ahLst/>
                <a:cxnLst/>
                <a:rect l="l" t="t" r="r" b="b"/>
                <a:pathLst>
                  <a:path w="11517" h="4549" extrusionOk="0">
                    <a:moveTo>
                      <a:pt x="387" y="4324"/>
                    </a:moveTo>
                    <a:cubicBezTo>
                      <a:pt x="2371" y="4487"/>
                      <a:pt x="4060" y="4548"/>
                      <a:pt x="5769" y="4538"/>
                    </a:cubicBezTo>
                    <a:cubicBezTo>
                      <a:pt x="7468" y="4548"/>
                      <a:pt x="9146" y="4487"/>
                      <a:pt x="11130" y="4324"/>
                    </a:cubicBezTo>
                    <a:cubicBezTo>
                      <a:pt x="11517" y="1527"/>
                      <a:pt x="8668" y="194"/>
                      <a:pt x="5769" y="0"/>
                    </a:cubicBezTo>
                    <a:cubicBezTo>
                      <a:pt x="2849" y="204"/>
                      <a:pt x="0" y="1537"/>
                      <a:pt x="387" y="432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54"/>
              <p:cNvSpPr/>
              <p:nvPr/>
            </p:nvSpPr>
            <p:spPr>
              <a:xfrm>
                <a:off x="3127730" y="2516075"/>
                <a:ext cx="511490" cy="262648"/>
              </a:xfrm>
              <a:custGeom>
                <a:avLst/>
                <a:gdLst/>
                <a:ahLst/>
                <a:cxnLst/>
                <a:rect l="l" t="t" r="r" b="b"/>
                <a:pathLst>
                  <a:path w="8323" h="4274" extrusionOk="0">
                    <a:moveTo>
                      <a:pt x="540" y="4111"/>
                    </a:moveTo>
                    <a:cubicBezTo>
                      <a:pt x="1873" y="4223"/>
                      <a:pt x="3002" y="4274"/>
                      <a:pt x="4162" y="4274"/>
                    </a:cubicBezTo>
                    <a:cubicBezTo>
                      <a:pt x="5311" y="4274"/>
                      <a:pt x="6430" y="4213"/>
                      <a:pt x="7773" y="4111"/>
                    </a:cubicBezTo>
                    <a:cubicBezTo>
                      <a:pt x="8323" y="1"/>
                      <a:pt x="1" y="1"/>
                      <a:pt x="540" y="4111"/>
                    </a:cubicBezTo>
                    <a:close/>
                  </a:path>
                </a:pathLst>
              </a:custGeom>
              <a:solidFill>
                <a:srgbClr val="77B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54"/>
              <p:cNvSpPr/>
              <p:nvPr/>
            </p:nvSpPr>
            <p:spPr>
              <a:xfrm>
                <a:off x="3962389" y="2210346"/>
                <a:ext cx="151978" cy="444609"/>
              </a:xfrm>
              <a:custGeom>
                <a:avLst/>
                <a:gdLst/>
                <a:ahLst/>
                <a:cxnLst/>
                <a:rect l="l" t="t" r="r" b="b"/>
                <a:pathLst>
                  <a:path w="2473" h="7235" extrusionOk="0">
                    <a:moveTo>
                      <a:pt x="174" y="6878"/>
                    </a:moveTo>
                    <a:cubicBezTo>
                      <a:pt x="835" y="7234"/>
                      <a:pt x="1639" y="7234"/>
                      <a:pt x="2310" y="6878"/>
                    </a:cubicBezTo>
                    <a:cubicBezTo>
                      <a:pt x="2473" y="1"/>
                      <a:pt x="1" y="1"/>
                      <a:pt x="174" y="687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54"/>
              <p:cNvSpPr/>
              <p:nvPr/>
            </p:nvSpPr>
            <p:spPr>
              <a:xfrm>
                <a:off x="3637916" y="2725507"/>
                <a:ext cx="433319" cy="36994"/>
              </a:xfrm>
              <a:custGeom>
                <a:avLst/>
                <a:gdLst/>
                <a:ahLst/>
                <a:cxnLst/>
                <a:rect l="l" t="t" r="r" b="b"/>
                <a:pathLst>
                  <a:path w="7051" h="602" extrusionOk="0">
                    <a:moveTo>
                      <a:pt x="0" y="1"/>
                    </a:moveTo>
                    <a:lnTo>
                      <a:pt x="0" y="601"/>
                    </a:lnTo>
                    <a:lnTo>
                      <a:pt x="7051" y="601"/>
                    </a:lnTo>
                    <a:lnTo>
                      <a:pt x="705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54"/>
              <p:cNvSpPr/>
              <p:nvPr/>
            </p:nvSpPr>
            <p:spPr>
              <a:xfrm>
                <a:off x="3936149" y="2567388"/>
                <a:ext cx="332656" cy="332028"/>
              </a:xfrm>
              <a:custGeom>
                <a:avLst/>
                <a:gdLst/>
                <a:ahLst/>
                <a:cxnLst/>
                <a:rect l="l" t="t" r="r" b="b"/>
                <a:pathLst>
                  <a:path w="5413" h="5403" extrusionOk="0">
                    <a:moveTo>
                      <a:pt x="2330" y="5402"/>
                    </a:moveTo>
                    <a:cubicBezTo>
                      <a:pt x="4385" y="5392"/>
                      <a:pt x="5413" y="2900"/>
                      <a:pt x="3948" y="1445"/>
                    </a:cubicBezTo>
                    <a:cubicBezTo>
                      <a:pt x="2493" y="0"/>
                      <a:pt x="0" y="1038"/>
                      <a:pt x="11" y="3093"/>
                    </a:cubicBezTo>
                    <a:cubicBezTo>
                      <a:pt x="21" y="4365"/>
                      <a:pt x="1048" y="5392"/>
                      <a:pt x="2330" y="540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54"/>
              <p:cNvSpPr/>
              <p:nvPr/>
            </p:nvSpPr>
            <p:spPr>
              <a:xfrm>
                <a:off x="4011798" y="2666758"/>
                <a:ext cx="158247" cy="158240"/>
              </a:xfrm>
              <a:custGeom>
                <a:avLst/>
                <a:gdLst/>
                <a:ahLst/>
                <a:cxnLst/>
                <a:rect l="l" t="t" r="r" b="b"/>
                <a:pathLst>
                  <a:path w="2575" h="2575" extrusionOk="0">
                    <a:moveTo>
                      <a:pt x="1099" y="2564"/>
                    </a:moveTo>
                    <a:cubicBezTo>
                      <a:pt x="2076" y="2575"/>
                      <a:pt x="2574" y="1384"/>
                      <a:pt x="1883" y="692"/>
                    </a:cubicBezTo>
                    <a:cubicBezTo>
                      <a:pt x="1181" y="1"/>
                      <a:pt x="0" y="499"/>
                      <a:pt x="11" y="1476"/>
                    </a:cubicBezTo>
                    <a:cubicBezTo>
                      <a:pt x="11" y="2076"/>
                      <a:pt x="499" y="2564"/>
                      <a:pt x="1099" y="2564"/>
                    </a:cubicBezTo>
                    <a:close/>
                  </a:path>
                </a:pathLst>
              </a:custGeom>
              <a:solidFill>
                <a:srgbClr val="727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54"/>
              <p:cNvSpPr/>
              <p:nvPr/>
            </p:nvSpPr>
            <p:spPr>
              <a:xfrm>
                <a:off x="3120848" y="2441041"/>
                <a:ext cx="647183" cy="128866"/>
              </a:xfrm>
              <a:custGeom>
                <a:avLst/>
                <a:gdLst/>
                <a:ahLst/>
                <a:cxnLst/>
                <a:rect l="l" t="t" r="r" b="b"/>
                <a:pathLst>
                  <a:path w="10531" h="2097" extrusionOk="0">
                    <a:moveTo>
                      <a:pt x="357" y="1985"/>
                    </a:moveTo>
                    <a:cubicBezTo>
                      <a:pt x="2168" y="2056"/>
                      <a:pt x="3714" y="2097"/>
                      <a:pt x="5261" y="2076"/>
                    </a:cubicBezTo>
                    <a:cubicBezTo>
                      <a:pt x="6827" y="2097"/>
                      <a:pt x="8364" y="2056"/>
                      <a:pt x="10164" y="1985"/>
                    </a:cubicBezTo>
                    <a:cubicBezTo>
                      <a:pt x="10531" y="693"/>
                      <a:pt x="7926" y="82"/>
                      <a:pt x="5261" y="1"/>
                    </a:cubicBezTo>
                    <a:cubicBezTo>
                      <a:pt x="2605" y="82"/>
                      <a:pt x="1" y="693"/>
                      <a:pt x="357" y="198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54"/>
              <p:cNvSpPr/>
              <p:nvPr/>
            </p:nvSpPr>
            <p:spPr>
              <a:xfrm>
                <a:off x="4018680" y="2561735"/>
                <a:ext cx="245759" cy="199475"/>
              </a:xfrm>
              <a:custGeom>
                <a:avLst/>
                <a:gdLst/>
                <a:ahLst/>
                <a:cxnLst/>
                <a:rect l="l" t="t" r="r" b="b"/>
                <a:pathLst>
                  <a:path w="3999" h="3246" extrusionOk="0">
                    <a:moveTo>
                      <a:pt x="10" y="3226"/>
                    </a:moveTo>
                    <a:cubicBezTo>
                      <a:pt x="275" y="3226"/>
                      <a:pt x="539" y="3246"/>
                      <a:pt x="804" y="3246"/>
                    </a:cubicBezTo>
                    <a:cubicBezTo>
                      <a:pt x="1740" y="3246"/>
                      <a:pt x="2656" y="3185"/>
                      <a:pt x="3724" y="3083"/>
                    </a:cubicBezTo>
                    <a:cubicBezTo>
                      <a:pt x="3999" y="906"/>
                      <a:pt x="1791" y="0"/>
                      <a:pt x="0" y="377"/>
                    </a:cubicBezTo>
                    <a:close/>
                  </a:path>
                </a:pathLst>
              </a:custGeom>
              <a:solidFill>
                <a:srgbClr val="77B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54"/>
              <p:cNvSpPr/>
              <p:nvPr/>
            </p:nvSpPr>
            <p:spPr>
              <a:xfrm>
                <a:off x="3733599" y="2316660"/>
                <a:ext cx="315141" cy="472693"/>
              </a:xfrm>
              <a:custGeom>
                <a:avLst/>
                <a:gdLst/>
                <a:ahLst/>
                <a:cxnLst/>
                <a:rect l="l" t="t" r="r" b="b"/>
                <a:pathLst>
                  <a:path w="5128" h="7692" extrusionOk="0">
                    <a:moveTo>
                      <a:pt x="4975" y="0"/>
                    </a:moveTo>
                    <a:cubicBezTo>
                      <a:pt x="5087" y="1323"/>
                      <a:pt x="5128" y="2452"/>
                      <a:pt x="5128" y="3612"/>
                    </a:cubicBezTo>
                    <a:cubicBezTo>
                      <a:pt x="5128" y="4772"/>
                      <a:pt x="5087" y="5891"/>
                      <a:pt x="4975" y="7234"/>
                    </a:cubicBezTo>
                    <a:cubicBezTo>
                      <a:pt x="0" y="7692"/>
                      <a:pt x="1496" y="3948"/>
                      <a:pt x="497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54"/>
              <p:cNvSpPr/>
              <p:nvPr/>
            </p:nvSpPr>
            <p:spPr>
              <a:xfrm>
                <a:off x="3869841" y="2247280"/>
                <a:ext cx="248278" cy="138821"/>
              </a:xfrm>
              <a:custGeom>
                <a:avLst/>
                <a:gdLst/>
                <a:ahLst/>
                <a:cxnLst/>
                <a:rect l="l" t="t" r="r" b="b"/>
                <a:pathLst>
                  <a:path w="4040" h="2259" extrusionOk="0">
                    <a:moveTo>
                      <a:pt x="2402" y="0"/>
                    </a:moveTo>
                    <a:cubicBezTo>
                      <a:pt x="2402" y="0"/>
                      <a:pt x="3725" y="224"/>
                      <a:pt x="4009" y="956"/>
                    </a:cubicBezTo>
                    <a:cubicBezTo>
                      <a:pt x="4040" y="1068"/>
                      <a:pt x="4040" y="1170"/>
                      <a:pt x="4030" y="1282"/>
                    </a:cubicBezTo>
                    <a:cubicBezTo>
                      <a:pt x="4009" y="1435"/>
                      <a:pt x="3938" y="1587"/>
                      <a:pt x="3816" y="1689"/>
                    </a:cubicBezTo>
                    <a:cubicBezTo>
                      <a:pt x="3674" y="1811"/>
                      <a:pt x="3511" y="1903"/>
                      <a:pt x="3338" y="1964"/>
                    </a:cubicBezTo>
                    <a:cubicBezTo>
                      <a:pt x="2717" y="2187"/>
                      <a:pt x="1629" y="2259"/>
                      <a:pt x="1" y="2025"/>
                    </a:cubicBezTo>
                    <a:lnTo>
                      <a:pt x="72" y="1557"/>
                    </a:lnTo>
                    <a:cubicBezTo>
                      <a:pt x="1619" y="1801"/>
                      <a:pt x="2626" y="1740"/>
                      <a:pt x="3185" y="1526"/>
                    </a:cubicBezTo>
                    <a:cubicBezTo>
                      <a:pt x="3297" y="1496"/>
                      <a:pt x="3409" y="1435"/>
                      <a:pt x="3501" y="1353"/>
                    </a:cubicBezTo>
                    <a:cubicBezTo>
                      <a:pt x="3541" y="1312"/>
                      <a:pt x="3572" y="1262"/>
                      <a:pt x="3592" y="1211"/>
                    </a:cubicBezTo>
                    <a:cubicBezTo>
                      <a:pt x="3592" y="1180"/>
                      <a:pt x="3582" y="1139"/>
                      <a:pt x="3572" y="1109"/>
                    </a:cubicBezTo>
                    <a:cubicBezTo>
                      <a:pt x="3389" y="621"/>
                      <a:pt x="2321" y="448"/>
                      <a:pt x="2321" y="448"/>
                    </a:cubicBezTo>
                    <a:close/>
                  </a:path>
                </a:pathLst>
              </a:custGeom>
              <a:solidFill>
                <a:srgbClr val="727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54"/>
              <p:cNvSpPr/>
              <p:nvPr/>
            </p:nvSpPr>
            <p:spPr>
              <a:xfrm>
                <a:off x="4051189" y="2202235"/>
                <a:ext cx="155727" cy="227620"/>
              </a:xfrm>
              <a:custGeom>
                <a:avLst/>
                <a:gdLst/>
                <a:ahLst/>
                <a:cxnLst/>
                <a:rect l="l" t="t" r="r" b="b"/>
                <a:pathLst>
                  <a:path w="2534" h="3704" extrusionOk="0">
                    <a:moveTo>
                      <a:pt x="1903" y="3022"/>
                    </a:moveTo>
                    <a:cubicBezTo>
                      <a:pt x="0" y="3704"/>
                      <a:pt x="0" y="1"/>
                      <a:pt x="1903" y="692"/>
                    </a:cubicBezTo>
                    <a:cubicBezTo>
                      <a:pt x="2503" y="906"/>
                      <a:pt x="2534" y="2737"/>
                      <a:pt x="1903" y="3022"/>
                    </a:cubicBezTo>
                    <a:close/>
                  </a:path>
                </a:pathLst>
              </a:custGeom>
              <a:solidFill>
                <a:srgbClr val="77B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54"/>
              <p:cNvSpPr/>
              <p:nvPr/>
            </p:nvSpPr>
            <p:spPr>
              <a:xfrm>
                <a:off x="4012412" y="2247894"/>
                <a:ext cx="155112" cy="133844"/>
              </a:xfrm>
              <a:custGeom>
                <a:avLst/>
                <a:gdLst/>
                <a:ahLst/>
                <a:cxnLst/>
                <a:rect l="l" t="t" r="r" b="b"/>
                <a:pathLst>
                  <a:path w="2524" h="2178" extrusionOk="0">
                    <a:moveTo>
                      <a:pt x="1913" y="1770"/>
                    </a:moveTo>
                    <a:cubicBezTo>
                      <a:pt x="1" y="2177"/>
                      <a:pt x="1" y="0"/>
                      <a:pt x="1913" y="387"/>
                    </a:cubicBezTo>
                    <a:cubicBezTo>
                      <a:pt x="2524" y="387"/>
                      <a:pt x="2524" y="1770"/>
                      <a:pt x="1913" y="1770"/>
                    </a:cubicBezTo>
                    <a:close/>
                  </a:path>
                </a:pathLst>
              </a:custGeom>
              <a:solidFill>
                <a:srgbClr val="77B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54"/>
              <p:cNvSpPr/>
              <p:nvPr/>
            </p:nvSpPr>
            <p:spPr>
              <a:xfrm>
                <a:off x="4133107" y="2255391"/>
                <a:ext cx="58198" cy="121307"/>
              </a:xfrm>
              <a:custGeom>
                <a:avLst/>
                <a:gdLst/>
                <a:ahLst/>
                <a:cxnLst/>
                <a:rect l="l" t="t" r="r" b="b"/>
                <a:pathLst>
                  <a:path w="947" h="1974" extrusionOk="0">
                    <a:moveTo>
                      <a:pt x="478" y="0"/>
                    </a:moveTo>
                    <a:cubicBezTo>
                      <a:pt x="214" y="0"/>
                      <a:pt x="0" y="438"/>
                      <a:pt x="0" y="977"/>
                    </a:cubicBezTo>
                    <a:cubicBezTo>
                      <a:pt x="0" y="1526"/>
                      <a:pt x="214" y="1974"/>
                      <a:pt x="478" y="1974"/>
                    </a:cubicBezTo>
                    <a:cubicBezTo>
                      <a:pt x="743" y="1974"/>
                      <a:pt x="946" y="1526"/>
                      <a:pt x="946" y="977"/>
                    </a:cubicBezTo>
                    <a:cubicBezTo>
                      <a:pt x="946" y="438"/>
                      <a:pt x="743" y="0"/>
                      <a:pt x="4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54"/>
              <p:cNvSpPr/>
              <p:nvPr/>
            </p:nvSpPr>
            <p:spPr>
              <a:xfrm>
                <a:off x="3398432" y="2017200"/>
                <a:ext cx="500244" cy="553994"/>
              </a:xfrm>
              <a:custGeom>
                <a:avLst/>
                <a:gdLst/>
                <a:ahLst/>
                <a:cxnLst/>
                <a:rect l="l" t="t" r="r" b="b"/>
                <a:pathLst>
                  <a:path w="8140" h="9015" extrusionOk="0">
                    <a:moveTo>
                      <a:pt x="7825" y="6583"/>
                    </a:moveTo>
                    <a:cubicBezTo>
                      <a:pt x="7916" y="6267"/>
                      <a:pt x="8048" y="5535"/>
                      <a:pt x="7682" y="4436"/>
                    </a:cubicBezTo>
                    <a:cubicBezTo>
                      <a:pt x="6248" y="193"/>
                      <a:pt x="1893" y="0"/>
                      <a:pt x="377" y="4436"/>
                    </a:cubicBezTo>
                    <a:cubicBezTo>
                      <a:pt x="1" y="5606"/>
                      <a:pt x="153" y="6359"/>
                      <a:pt x="255" y="6644"/>
                    </a:cubicBezTo>
                    <a:cubicBezTo>
                      <a:pt x="21" y="8170"/>
                      <a:pt x="2015" y="8902"/>
                      <a:pt x="4060" y="9014"/>
                    </a:cubicBezTo>
                    <a:cubicBezTo>
                      <a:pt x="6115" y="8902"/>
                      <a:pt x="8140" y="8149"/>
                      <a:pt x="7855"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54"/>
              <p:cNvSpPr/>
              <p:nvPr/>
            </p:nvSpPr>
            <p:spPr>
              <a:xfrm>
                <a:off x="3577261" y="2471706"/>
                <a:ext cx="205751" cy="266397"/>
              </a:xfrm>
              <a:custGeom>
                <a:avLst/>
                <a:gdLst/>
                <a:ahLst/>
                <a:cxnLst/>
                <a:rect l="l" t="t" r="r" b="b"/>
                <a:pathLst>
                  <a:path w="3348" h="4335" extrusionOk="0">
                    <a:moveTo>
                      <a:pt x="2920" y="0"/>
                    </a:moveTo>
                    <a:lnTo>
                      <a:pt x="3348" y="4121"/>
                    </a:lnTo>
                    <a:lnTo>
                      <a:pt x="2249" y="4334"/>
                    </a:lnTo>
                    <a:lnTo>
                      <a:pt x="1588" y="2686"/>
                    </a:lnTo>
                    <a:lnTo>
                      <a:pt x="1" y="509"/>
                    </a:lnTo>
                    <a:lnTo>
                      <a:pt x="2168" y="112"/>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54"/>
              <p:cNvSpPr/>
              <p:nvPr/>
            </p:nvSpPr>
            <p:spPr>
              <a:xfrm>
                <a:off x="3704162" y="2641746"/>
                <a:ext cx="110742" cy="103855"/>
              </a:xfrm>
              <a:custGeom>
                <a:avLst/>
                <a:gdLst/>
                <a:ahLst/>
                <a:cxnLst/>
                <a:rect l="l" t="t" r="r" b="b"/>
                <a:pathLst>
                  <a:path w="1802" h="1690" extrusionOk="0">
                    <a:moveTo>
                      <a:pt x="184" y="1567"/>
                    </a:moveTo>
                    <a:cubicBezTo>
                      <a:pt x="377" y="1690"/>
                      <a:pt x="764" y="1588"/>
                      <a:pt x="1089" y="1425"/>
                    </a:cubicBezTo>
                    <a:cubicBezTo>
                      <a:pt x="1435" y="1272"/>
                      <a:pt x="1751" y="1028"/>
                      <a:pt x="1771" y="815"/>
                    </a:cubicBezTo>
                    <a:cubicBezTo>
                      <a:pt x="1802" y="591"/>
                      <a:pt x="1303" y="225"/>
                      <a:pt x="1120" y="113"/>
                    </a:cubicBezTo>
                    <a:cubicBezTo>
                      <a:pt x="967" y="1"/>
                      <a:pt x="713" y="31"/>
                      <a:pt x="479" y="113"/>
                    </a:cubicBezTo>
                    <a:cubicBezTo>
                      <a:pt x="255" y="235"/>
                      <a:pt x="72" y="418"/>
                      <a:pt x="52" y="611"/>
                    </a:cubicBezTo>
                    <a:cubicBezTo>
                      <a:pt x="42" y="815"/>
                      <a:pt x="1" y="1435"/>
                      <a:pt x="184" y="156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54"/>
              <p:cNvSpPr/>
              <p:nvPr/>
            </p:nvSpPr>
            <p:spPr>
              <a:xfrm>
                <a:off x="3604792" y="2204754"/>
                <a:ext cx="267022" cy="164447"/>
              </a:xfrm>
              <a:custGeom>
                <a:avLst/>
                <a:gdLst/>
                <a:ahLst/>
                <a:cxnLst/>
                <a:rect l="l" t="t" r="r" b="b"/>
                <a:pathLst>
                  <a:path w="4345" h="2676" extrusionOk="0">
                    <a:moveTo>
                      <a:pt x="346" y="0"/>
                    </a:moveTo>
                    <a:cubicBezTo>
                      <a:pt x="448" y="71"/>
                      <a:pt x="2177" y="1201"/>
                      <a:pt x="3052" y="1577"/>
                    </a:cubicBezTo>
                    <a:cubicBezTo>
                      <a:pt x="3469" y="1770"/>
                      <a:pt x="3897" y="1923"/>
                      <a:pt x="4344" y="2055"/>
                    </a:cubicBezTo>
                    <a:lnTo>
                      <a:pt x="4233" y="2676"/>
                    </a:lnTo>
                    <a:cubicBezTo>
                      <a:pt x="4233" y="2676"/>
                      <a:pt x="1882" y="2361"/>
                      <a:pt x="987" y="2025"/>
                    </a:cubicBezTo>
                    <a:cubicBezTo>
                      <a:pt x="92" y="1699"/>
                      <a:pt x="0" y="214"/>
                      <a:pt x="346" y="0"/>
                    </a:cubicBezTo>
                    <a:close/>
                  </a:path>
                </a:pathLst>
              </a:custGeom>
              <a:solidFill>
                <a:srgbClr val="F7AF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54"/>
              <p:cNvSpPr/>
              <p:nvPr/>
            </p:nvSpPr>
            <p:spPr>
              <a:xfrm>
                <a:off x="3847349" y="2319794"/>
                <a:ext cx="69444" cy="65078"/>
              </a:xfrm>
              <a:custGeom>
                <a:avLst/>
                <a:gdLst/>
                <a:ahLst/>
                <a:cxnLst/>
                <a:rect l="l" t="t" r="r" b="b"/>
                <a:pathLst>
                  <a:path w="1130" h="1059" extrusionOk="0">
                    <a:moveTo>
                      <a:pt x="1089" y="855"/>
                    </a:moveTo>
                    <a:cubicBezTo>
                      <a:pt x="1110" y="773"/>
                      <a:pt x="1049" y="672"/>
                      <a:pt x="937" y="560"/>
                    </a:cubicBezTo>
                    <a:cubicBezTo>
                      <a:pt x="1049" y="478"/>
                      <a:pt x="1130" y="377"/>
                      <a:pt x="1120" y="305"/>
                    </a:cubicBezTo>
                    <a:cubicBezTo>
                      <a:pt x="1099" y="193"/>
                      <a:pt x="774" y="71"/>
                      <a:pt x="642" y="31"/>
                    </a:cubicBezTo>
                    <a:cubicBezTo>
                      <a:pt x="509" y="0"/>
                      <a:pt x="377" y="31"/>
                      <a:pt x="265" y="102"/>
                    </a:cubicBezTo>
                    <a:cubicBezTo>
                      <a:pt x="21" y="255"/>
                      <a:pt x="1" y="763"/>
                      <a:pt x="204" y="946"/>
                    </a:cubicBezTo>
                    <a:cubicBezTo>
                      <a:pt x="316" y="1028"/>
                      <a:pt x="438" y="1058"/>
                      <a:pt x="570" y="1058"/>
                    </a:cubicBezTo>
                    <a:cubicBezTo>
                      <a:pt x="713" y="1038"/>
                      <a:pt x="1059" y="946"/>
                      <a:pt x="1089" y="855"/>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54"/>
              <p:cNvSpPr/>
              <p:nvPr/>
            </p:nvSpPr>
            <p:spPr>
              <a:xfrm>
                <a:off x="3785465" y="1617018"/>
                <a:ext cx="212020" cy="193268"/>
              </a:xfrm>
              <a:custGeom>
                <a:avLst/>
                <a:gdLst/>
                <a:ahLst/>
                <a:cxnLst/>
                <a:rect l="l" t="t" r="r" b="b"/>
                <a:pathLst>
                  <a:path w="3450" h="3145" extrusionOk="0">
                    <a:moveTo>
                      <a:pt x="743" y="825"/>
                    </a:moveTo>
                    <a:cubicBezTo>
                      <a:pt x="743" y="825"/>
                      <a:pt x="1465" y="703"/>
                      <a:pt x="1791" y="357"/>
                    </a:cubicBezTo>
                    <a:cubicBezTo>
                      <a:pt x="2117" y="1"/>
                      <a:pt x="2696" y="337"/>
                      <a:pt x="3073" y="1079"/>
                    </a:cubicBezTo>
                    <a:cubicBezTo>
                      <a:pt x="3449" y="1822"/>
                      <a:pt x="3276" y="2778"/>
                      <a:pt x="3205" y="2961"/>
                    </a:cubicBezTo>
                    <a:cubicBezTo>
                      <a:pt x="3134" y="3145"/>
                      <a:pt x="2025" y="3022"/>
                      <a:pt x="1140" y="2687"/>
                    </a:cubicBezTo>
                    <a:cubicBezTo>
                      <a:pt x="245" y="2351"/>
                      <a:pt x="0" y="978"/>
                      <a:pt x="743" y="825"/>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54"/>
              <p:cNvSpPr/>
              <p:nvPr/>
            </p:nvSpPr>
            <p:spPr>
              <a:xfrm>
                <a:off x="3338454" y="1582051"/>
                <a:ext cx="615287" cy="622145"/>
              </a:xfrm>
              <a:custGeom>
                <a:avLst/>
                <a:gdLst/>
                <a:ahLst/>
                <a:cxnLst/>
                <a:rect l="l" t="t" r="r" b="b"/>
                <a:pathLst>
                  <a:path w="10012" h="10124" extrusionOk="0">
                    <a:moveTo>
                      <a:pt x="600" y="7885"/>
                    </a:moveTo>
                    <a:cubicBezTo>
                      <a:pt x="1781" y="10123"/>
                      <a:pt x="8231" y="10123"/>
                      <a:pt x="9411" y="7885"/>
                    </a:cubicBezTo>
                    <a:cubicBezTo>
                      <a:pt x="10011" y="6735"/>
                      <a:pt x="10011" y="3398"/>
                      <a:pt x="9411" y="2238"/>
                    </a:cubicBezTo>
                    <a:cubicBezTo>
                      <a:pt x="8241" y="0"/>
                      <a:pt x="1781" y="0"/>
                      <a:pt x="600" y="2238"/>
                    </a:cubicBezTo>
                    <a:cubicBezTo>
                      <a:pt x="0" y="3398"/>
                      <a:pt x="0" y="6725"/>
                      <a:pt x="600" y="788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54"/>
              <p:cNvSpPr/>
              <p:nvPr/>
            </p:nvSpPr>
            <p:spPr>
              <a:xfrm>
                <a:off x="3594161" y="1957775"/>
                <a:ext cx="48181" cy="54447"/>
              </a:xfrm>
              <a:custGeom>
                <a:avLst/>
                <a:gdLst/>
                <a:ahLst/>
                <a:cxnLst/>
                <a:rect l="l" t="t" r="r" b="b"/>
                <a:pathLst>
                  <a:path w="784" h="886" extrusionOk="0">
                    <a:moveTo>
                      <a:pt x="397" y="886"/>
                    </a:moveTo>
                    <a:cubicBezTo>
                      <a:pt x="611" y="875"/>
                      <a:pt x="784" y="703"/>
                      <a:pt x="784" y="489"/>
                    </a:cubicBezTo>
                    <a:cubicBezTo>
                      <a:pt x="753" y="1"/>
                      <a:pt x="31" y="1"/>
                      <a:pt x="0" y="489"/>
                    </a:cubicBezTo>
                    <a:cubicBezTo>
                      <a:pt x="10" y="703"/>
                      <a:pt x="183" y="875"/>
                      <a:pt x="397" y="886"/>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54"/>
              <p:cNvSpPr/>
              <p:nvPr/>
            </p:nvSpPr>
            <p:spPr>
              <a:xfrm>
                <a:off x="3842371" y="1963428"/>
                <a:ext cx="48181" cy="48793"/>
              </a:xfrm>
              <a:custGeom>
                <a:avLst/>
                <a:gdLst/>
                <a:ahLst/>
                <a:cxnLst/>
                <a:rect l="l" t="t" r="r" b="b"/>
                <a:pathLst>
                  <a:path w="784" h="794" extrusionOk="0">
                    <a:moveTo>
                      <a:pt x="387" y="794"/>
                    </a:moveTo>
                    <a:cubicBezTo>
                      <a:pt x="601" y="794"/>
                      <a:pt x="784" y="611"/>
                      <a:pt x="784" y="397"/>
                    </a:cubicBezTo>
                    <a:cubicBezTo>
                      <a:pt x="784" y="183"/>
                      <a:pt x="611" y="0"/>
                      <a:pt x="387" y="10"/>
                    </a:cubicBezTo>
                    <a:cubicBezTo>
                      <a:pt x="173" y="10"/>
                      <a:pt x="0" y="183"/>
                      <a:pt x="0" y="397"/>
                    </a:cubicBezTo>
                    <a:cubicBezTo>
                      <a:pt x="0" y="611"/>
                      <a:pt x="173" y="783"/>
                      <a:pt x="387" y="794"/>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54"/>
              <p:cNvSpPr/>
              <p:nvPr/>
            </p:nvSpPr>
            <p:spPr>
              <a:xfrm>
                <a:off x="3294699" y="1617018"/>
                <a:ext cx="211958" cy="193268"/>
              </a:xfrm>
              <a:custGeom>
                <a:avLst/>
                <a:gdLst/>
                <a:ahLst/>
                <a:cxnLst/>
                <a:rect l="l" t="t" r="r" b="b"/>
                <a:pathLst>
                  <a:path w="3449" h="3145" extrusionOk="0">
                    <a:moveTo>
                      <a:pt x="2716" y="825"/>
                    </a:moveTo>
                    <a:cubicBezTo>
                      <a:pt x="2716" y="825"/>
                      <a:pt x="1984" y="703"/>
                      <a:pt x="1669" y="357"/>
                    </a:cubicBezTo>
                    <a:cubicBezTo>
                      <a:pt x="1343" y="1"/>
                      <a:pt x="753" y="337"/>
                      <a:pt x="376" y="1079"/>
                    </a:cubicBezTo>
                    <a:cubicBezTo>
                      <a:pt x="0" y="1822"/>
                      <a:pt x="183" y="2778"/>
                      <a:pt x="254" y="2961"/>
                    </a:cubicBezTo>
                    <a:cubicBezTo>
                      <a:pt x="326" y="3145"/>
                      <a:pt x="1414" y="3022"/>
                      <a:pt x="2320" y="2687"/>
                    </a:cubicBezTo>
                    <a:cubicBezTo>
                      <a:pt x="3225" y="2351"/>
                      <a:pt x="3449" y="978"/>
                      <a:pt x="2706" y="825"/>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54"/>
              <p:cNvSpPr/>
              <p:nvPr/>
            </p:nvSpPr>
            <p:spPr>
              <a:xfrm>
                <a:off x="3643508" y="1948372"/>
                <a:ext cx="197639" cy="200151"/>
              </a:xfrm>
              <a:custGeom>
                <a:avLst/>
                <a:gdLst/>
                <a:ahLst/>
                <a:cxnLst/>
                <a:rect l="l" t="t" r="r" b="b"/>
                <a:pathLst>
                  <a:path w="3216" h="3257" extrusionOk="0">
                    <a:moveTo>
                      <a:pt x="194" y="2544"/>
                    </a:moveTo>
                    <a:cubicBezTo>
                      <a:pt x="571" y="3257"/>
                      <a:pt x="2646" y="3257"/>
                      <a:pt x="3023" y="2544"/>
                    </a:cubicBezTo>
                    <a:cubicBezTo>
                      <a:pt x="3216" y="2158"/>
                      <a:pt x="3216" y="1090"/>
                      <a:pt x="3023" y="713"/>
                    </a:cubicBezTo>
                    <a:cubicBezTo>
                      <a:pt x="2646" y="1"/>
                      <a:pt x="571" y="1"/>
                      <a:pt x="194" y="713"/>
                    </a:cubicBezTo>
                    <a:cubicBezTo>
                      <a:pt x="1" y="1090"/>
                      <a:pt x="1" y="2168"/>
                      <a:pt x="194" y="254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54"/>
              <p:cNvSpPr/>
              <p:nvPr/>
            </p:nvSpPr>
            <p:spPr>
              <a:xfrm>
                <a:off x="3750437" y="2073429"/>
                <a:ext cx="53220" cy="45106"/>
              </a:xfrm>
              <a:custGeom>
                <a:avLst/>
                <a:gdLst/>
                <a:ahLst/>
                <a:cxnLst/>
                <a:rect l="l" t="t" r="r" b="b"/>
                <a:pathLst>
                  <a:path w="866" h="734" extrusionOk="0">
                    <a:moveTo>
                      <a:pt x="62" y="581"/>
                    </a:moveTo>
                    <a:cubicBezTo>
                      <a:pt x="153" y="733"/>
                      <a:pt x="713" y="733"/>
                      <a:pt x="815" y="581"/>
                    </a:cubicBezTo>
                    <a:cubicBezTo>
                      <a:pt x="865" y="438"/>
                      <a:pt x="865" y="296"/>
                      <a:pt x="815" y="163"/>
                    </a:cubicBezTo>
                    <a:cubicBezTo>
                      <a:pt x="713" y="1"/>
                      <a:pt x="153" y="1"/>
                      <a:pt x="62" y="163"/>
                    </a:cubicBezTo>
                    <a:cubicBezTo>
                      <a:pt x="1" y="296"/>
                      <a:pt x="1" y="438"/>
                      <a:pt x="62"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54"/>
              <p:cNvSpPr/>
              <p:nvPr/>
            </p:nvSpPr>
            <p:spPr>
              <a:xfrm>
                <a:off x="3681056" y="2073429"/>
                <a:ext cx="53220" cy="45106"/>
              </a:xfrm>
              <a:custGeom>
                <a:avLst/>
                <a:gdLst/>
                <a:ahLst/>
                <a:cxnLst/>
                <a:rect l="l" t="t" r="r" b="b"/>
                <a:pathLst>
                  <a:path w="866" h="734" extrusionOk="0">
                    <a:moveTo>
                      <a:pt x="51" y="581"/>
                    </a:moveTo>
                    <a:cubicBezTo>
                      <a:pt x="153" y="733"/>
                      <a:pt x="713" y="733"/>
                      <a:pt x="814" y="581"/>
                    </a:cubicBezTo>
                    <a:cubicBezTo>
                      <a:pt x="865" y="438"/>
                      <a:pt x="865" y="296"/>
                      <a:pt x="814" y="163"/>
                    </a:cubicBezTo>
                    <a:cubicBezTo>
                      <a:pt x="702" y="1"/>
                      <a:pt x="153" y="1"/>
                      <a:pt x="51" y="163"/>
                    </a:cubicBezTo>
                    <a:cubicBezTo>
                      <a:pt x="0" y="296"/>
                      <a:pt x="0" y="438"/>
                      <a:pt x="51"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444" name="Google Shape;1444;p54"/>
          <p:cNvSpPr/>
          <p:nvPr/>
        </p:nvSpPr>
        <p:spPr>
          <a:xfrm>
            <a:off x="1124770" y="3078404"/>
            <a:ext cx="1868100" cy="460800"/>
          </a:xfrm>
          <a:prstGeom prst="roundRect">
            <a:avLst>
              <a:gd name="adj" fmla="val 16667"/>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b="1" dirty="0">
                <a:latin typeface="+mn-lt"/>
                <a:ea typeface="Livvic"/>
                <a:cs typeface="Livvic"/>
                <a:sym typeface="Livvic"/>
              </a:rPr>
              <a:t>01</a:t>
            </a:r>
            <a:endParaRPr sz="2400" b="1" dirty="0">
              <a:latin typeface="+mn-lt"/>
              <a:ea typeface="Livvic"/>
              <a:cs typeface="Livvic"/>
              <a:sym typeface="Livvic"/>
            </a:endParaRPr>
          </a:p>
        </p:txBody>
      </p:sp>
      <p:sp>
        <p:nvSpPr>
          <p:cNvPr id="1445" name="Google Shape;1445;p54"/>
          <p:cNvSpPr/>
          <p:nvPr/>
        </p:nvSpPr>
        <p:spPr>
          <a:xfrm>
            <a:off x="3587220" y="3078404"/>
            <a:ext cx="1868100" cy="460800"/>
          </a:xfrm>
          <a:prstGeom prst="roundRect">
            <a:avLst>
              <a:gd name="adj" fmla="val 16667"/>
            </a:avLst>
          </a:prstGeom>
          <a:solidFill>
            <a:srgbClr val="FF6B6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b="1" dirty="0">
                <a:latin typeface="+mn-lt"/>
                <a:ea typeface="Livvic"/>
                <a:cs typeface="Livvic"/>
                <a:sym typeface="Livvic"/>
              </a:rPr>
              <a:t>02</a:t>
            </a:r>
            <a:endParaRPr sz="2400" b="1" dirty="0">
              <a:latin typeface="+mn-lt"/>
              <a:ea typeface="Livvic"/>
              <a:cs typeface="Livvic"/>
              <a:sym typeface="Livvic"/>
            </a:endParaRPr>
          </a:p>
        </p:txBody>
      </p:sp>
      <p:sp>
        <p:nvSpPr>
          <p:cNvPr id="1446" name="Google Shape;1446;p54"/>
          <p:cNvSpPr/>
          <p:nvPr/>
        </p:nvSpPr>
        <p:spPr>
          <a:xfrm>
            <a:off x="6112370" y="3078404"/>
            <a:ext cx="1868100" cy="460800"/>
          </a:xfrm>
          <a:prstGeom prst="roundRect">
            <a:avLst>
              <a:gd name="adj" fmla="val 16667"/>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b="1" dirty="0">
                <a:latin typeface="+mn-lt"/>
                <a:ea typeface="Livvic"/>
                <a:cs typeface="Livvic"/>
                <a:sym typeface="Livvic"/>
              </a:rPr>
              <a:t>03</a:t>
            </a:r>
            <a:endParaRPr sz="2400" b="1" dirty="0">
              <a:latin typeface="+mn-lt"/>
              <a:ea typeface="Livvic"/>
              <a:cs typeface="Livvic"/>
              <a:sym typeface="Livvic"/>
            </a:endParaRPr>
          </a:p>
        </p:txBody>
      </p:sp>
      <p:grpSp>
        <p:nvGrpSpPr>
          <p:cNvPr id="1447" name="Google Shape;1447;p54"/>
          <p:cNvGrpSpPr/>
          <p:nvPr/>
        </p:nvGrpSpPr>
        <p:grpSpPr>
          <a:xfrm>
            <a:off x="1843579" y="2499115"/>
            <a:ext cx="437035" cy="372015"/>
            <a:chOff x="5645200" y="879425"/>
            <a:chExt cx="478575" cy="407375"/>
          </a:xfrm>
        </p:grpSpPr>
        <p:sp>
          <p:nvSpPr>
            <p:cNvPr id="1448" name="Google Shape;1448;p54"/>
            <p:cNvSpPr/>
            <p:nvPr/>
          </p:nvSpPr>
          <p:spPr>
            <a:xfrm>
              <a:off x="6004200" y="1075025"/>
              <a:ext cx="86075" cy="93450"/>
            </a:xfrm>
            <a:custGeom>
              <a:avLst/>
              <a:gdLst/>
              <a:ahLst/>
              <a:cxnLst/>
              <a:rect l="l" t="t" r="r" b="b"/>
              <a:pathLst>
                <a:path w="3443" h="3738" extrusionOk="0">
                  <a:moveTo>
                    <a:pt x="1" y="0"/>
                  </a:moveTo>
                  <a:lnTo>
                    <a:pt x="1" y="3737"/>
                  </a:lnTo>
                  <a:lnTo>
                    <a:pt x="1907" y="3737"/>
                  </a:lnTo>
                  <a:cubicBezTo>
                    <a:pt x="2157" y="3737"/>
                    <a:pt x="2377" y="3574"/>
                    <a:pt x="2449" y="3334"/>
                  </a:cubicBezTo>
                  <a:lnTo>
                    <a:pt x="344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49" name="Google Shape;1449;p54"/>
            <p:cNvSpPr/>
            <p:nvPr/>
          </p:nvSpPr>
          <p:spPr>
            <a:xfrm>
              <a:off x="5880900" y="953275"/>
              <a:ext cx="95100" cy="93525"/>
            </a:xfrm>
            <a:custGeom>
              <a:avLst/>
              <a:gdLst/>
              <a:ahLst/>
              <a:cxnLst/>
              <a:rect l="l" t="t" r="r" b="b"/>
              <a:pathLst>
                <a:path w="3804" h="3741" extrusionOk="0">
                  <a:moveTo>
                    <a:pt x="0" y="1"/>
                  </a:moveTo>
                  <a:lnTo>
                    <a:pt x="0" y="3741"/>
                  </a:lnTo>
                  <a:lnTo>
                    <a:pt x="3804" y="3741"/>
                  </a:lnTo>
                  <a:lnTo>
                    <a:pt x="380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50" name="Google Shape;1450;p54"/>
            <p:cNvSpPr/>
            <p:nvPr/>
          </p:nvSpPr>
          <p:spPr>
            <a:xfrm>
              <a:off x="6004200" y="953275"/>
              <a:ext cx="119575" cy="93525"/>
            </a:xfrm>
            <a:custGeom>
              <a:avLst/>
              <a:gdLst/>
              <a:ahLst/>
              <a:cxnLst/>
              <a:rect l="l" t="t" r="r" b="b"/>
              <a:pathLst>
                <a:path w="4783" h="3741" extrusionOk="0">
                  <a:moveTo>
                    <a:pt x="1" y="1"/>
                  </a:moveTo>
                  <a:lnTo>
                    <a:pt x="1" y="3741"/>
                  </a:lnTo>
                  <a:lnTo>
                    <a:pt x="3777" y="3741"/>
                  </a:lnTo>
                  <a:lnTo>
                    <a:pt x="4674" y="727"/>
                  </a:lnTo>
                  <a:cubicBezTo>
                    <a:pt x="4783" y="365"/>
                    <a:pt x="4512" y="1"/>
                    <a:pt x="41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51" name="Google Shape;1451;p54"/>
            <p:cNvSpPr/>
            <p:nvPr/>
          </p:nvSpPr>
          <p:spPr>
            <a:xfrm>
              <a:off x="5880900" y="1075025"/>
              <a:ext cx="95100" cy="93450"/>
            </a:xfrm>
            <a:custGeom>
              <a:avLst/>
              <a:gdLst/>
              <a:ahLst/>
              <a:cxnLst/>
              <a:rect l="l" t="t" r="r" b="b"/>
              <a:pathLst>
                <a:path w="3804" h="3738" extrusionOk="0">
                  <a:moveTo>
                    <a:pt x="0" y="0"/>
                  </a:moveTo>
                  <a:lnTo>
                    <a:pt x="0" y="3737"/>
                  </a:lnTo>
                  <a:lnTo>
                    <a:pt x="3804" y="3737"/>
                  </a:lnTo>
                  <a:lnTo>
                    <a:pt x="38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52" name="Google Shape;1452;p54"/>
            <p:cNvSpPr/>
            <p:nvPr/>
          </p:nvSpPr>
          <p:spPr>
            <a:xfrm>
              <a:off x="5645200" y="879425"/>
              <a:ext cx="207500" cy="167375"/>
            </a:xfrm>
            <a:custGeom>
              <a:avLst/>
              <a:gdLst/>
              <a:ahLst/>
              <a:cxnLst/>
              <a:rect l="l" t="t" r="r" b="b"/>
              <a:pathLst>
                <a:path w="8300" h="6695" extrusionOk="0">
                  <a:moveTo>
                    <a:pt x="563" y="1"/>
                  </a:moveTo>
                  <a:cubicBezTo>
                    <a:pt x="253" y="1"/>
                    <a:pt x="0" y="254"/>
                    <a:pt x="0" y="564"/>
                  </a:cubicBezTo>
                  <a:cubicBezTo>
                    <a:pt x="0" y="877"/>
                    <a:pt x="253" y="1130"/>
                    <a:pt x="563" y="1130"/>
                  </a:cubicBezTo>
                  <a:lnTo>
                    <a:pt x="2403" y="1130"/>
                  </a:lnTo>
                  <a:lnTo>
                    <a:pt x="3159" y="3672"/>
                  </a:lnTo>
                  <a:cubicBezTo>
                    <a:pt x="3162" y="3678"/>
                    <a:pt x="3162" y="3687"/>
                    <a:pt x="3165" y="3696"/>
                  </a:cubicBezTo>
                  <a:lnTo>
                    <a:pt x="4059" y="6695"/>
                  </a:lnTo>
                  <a:lnTo>
                    <a:pt x="8299" y="6695"/>
                  </a:lnTo>
                  <a:lnTo>
                    <a:pt x="8299" y="2955"/>
                  </a:lnTo>
                  <a:lnTo>
                    <a:pt x="4123" y="2955"/>
                  </a:lnTo>
                  <a:lnTo>
                    <a:pt x="3364" y="404"/>
                  </a:lnTo>
                  <a:cubicBezTo>
                    <a:pt x="3295" y="163"/>
                    <a:pt x="3072" y="1"/>
                    <a:pt x="28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53" name="Google Shape;1453;p54"/>
            <p:cNvSpPr/>
            <p:nvPr/>
          </p:nvSpPr>
          <p:spPr>
            <a:xfrm>
              <a:off x="5722500" y="1075025"/>
              <a:ext cx="370875" cy="211775"/>
            </a:xfrm>
            <a:custGeom>
              <a:avLst/>
              <a:gdLst/>
              <a:ahLst/>
              <a:cxnLst/>
              <a:rect l="l" t="t" r="r" b="b"/>
              <a:pathLst>
                <a:path w="14835" h="8471" extrusionOk="0">
                  <a:moveTo>
                    <a:pt x="1305" y="0"/>
                  </a:moveTo>
                  <a:lnTo>
                    <a:pt x="2082" y="2614"/>
                  </a:lnTo>
                  <a:cubicBezTo>
                    <a:pt x="901" y="2701"/>
                    <a:pt x="1" y="3704"/>
                    <a:pt x="40" y="4887"/>
                  </a:cubicBezTo>
                  <a:cubicBezTo>
                    <a:pt x="82" y="6071"/>
                    <a:pt x="1049" y="7010"/>
                    <a:pt x="2232" y="7019"/>
                  </a:cubicBezTo>
                  <a:lnTo>
                    <a:pt x="2795" y="7019"/>
                  </a:lnTo>
                  <a:cubicBezTo>
                    <a:pt x="3045" y="7878"/>
                    <a:pt x="3834" y="8471"/>
                    <a:pt x="4731" y="8471"/>
                  </a:cubicBezTo>
                  <a:cubicBezTo>
                    <a:pt x="5629" y="8471"/>
                    <a:pt x="6418" y="7878"/>
                    <a:pt x="6671" y="7019"/>
                  </a:cubicBezTo>
                  <a:lnTo>
                    <a:pt x="9667" y="7019"/>
                  </a:lnTo>
                  <a:cubicBezTo>
                    <a:pt x="9917" y="7878"/>
                    <a:pt x="10709" y="8471"/>
                    <a:pt x="11606" y="8471"/>
                  </a:cubicBezTo>
                  <a:cubicBezTo>
                    <a:pt x="12500" y="8471"/>
                    <a:pt x="13292" y="7878"/>
                    <a:pt x="13542" y="7019"/>
                  </a:cubicBezTo>
                  <a:lnTo>
                    <a:pt x="14271" y="7019"/>
                  </a:lnTo>
                  <a:cubicBezTo>
                    <a:pt x="14581" y="7019"/>
                    <a:pt x="14834" y="6766"/>
                    <a:pt x="14834" y="6453"/>
                  </a:cubicBezTo>
                  <a:cubicBezTo>
                    <a:pt x="14834" y="6140"/>
                    <a:pt x="14581" y="5890"/>
                    <a:pt x="14271" y="5890"/>
                  </a:cubicBezTo>
                  <a:lnTo>
                    <a:pt x="13542" y="5890"/>
                  </a:lnTo>
                  <a:cubicBezTo>
                    <a:pt x="13292" y="5029"/>
                    <a:pt x="12500" y="4436"/>
                    <a:pt x="11606" y="4436"/>
                  </a:cubicBezTo>
                  <a:cubicBezTo>
                    <a:pt x="10709" y="4436"/>
                    <a:pt x="9917" y="5029"/>
                    <a:pt x="9667" y="5890"/>
                  </a:cubicBezTo>
                  <a:lnTo>
                    <a:pt x="6671" y="5890"/>
                  </a:lnTo>
                  <a:cubicBezTo>
                    <a:pt x="6418" y="5029"/>
                    <a:pt x="5629" y="4436"/>
                    <a:pt x="4731" y="4436"/>
                  </a:cubicBezTo>
                  <a:cubicBezTo>
                    <a:pt x="3834" y="4436"/>
                    <a:pt x="3045" y="5029"/>
                    <a:pt x="2792" y="5890"/>
                  </a:cubicBezTo>
                  <a:lnTo>
                    <a:pt x="2232" y="5890"/>
                  </a:lnTo>
                  <a:cubicBezTo>
                    <a:pt x="1639" y="5890"/>
                    <a:pt x="1157" y="5408"/>
                    <a:pt x="1157" y="4815"/>
                  </a:cubicBezTo>
                  <a:cubicBezTo>
                    <a:pt x="1157" y="4219"/>
                    <a:pt x="1639" y="3737"/>
                    <a:pt x="2232" y="3737"/>
                  </a:cubicBezTo>
                  <a:lnTo>
                    <a:pt x="5207" y="3737"/>
                  </a:lnTo>
                  <a:lnTo>
                    <a:pt x="52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1454" name="Google Shape;1454;p54"/>
          <p:cNvGrpSpPr/>
          <p:nvPr/>
        </p:nvGrpSpPr>
        <p:grpSpPr>
          <a:xfrm>
            <a:off x="4339090" y="2499783"/>
            <a:ext cx="370909" cy="370675"/>
            <a:chOff x="-41895050" y="3217225"/>
            <a:chExt cx="317450" cy="317250"/>
          </a:xfrm>
        </p:grpSpPr>
        <p:sp>
          <p:nvSpPr>
            <p:cNvPr id="1455" name="Google Shape;1455;p54"/>
            <p:cNvSpPr/>
            <p:nvPr/>
          </p:nvSpPr>
          <p:spPr>
            <a:xfrm>
              <a:off x="-41895050" y="3273750"/>
              <a:ext cx="41775" cy="245750"/>
            </a:xfrm>
            <a:custGeom>
              <a:avLst/>
              <a:gdLst/>
              <a:ahLst/>
              <a:cxnLst/>
              <a:rect l="l" t="t" r="r" b="b"/>
              <a:pathLst>
                <a:path w="1671" h="9830" extrusionOk="0">
                  <a:moveTo>
                    <a:pt x="1" y="0"/>
                  </a:moveTo>
                  <a:lnTo>
                    <a:pt x="1" y="9830"/>
                  </a:lnTo>
                  <a:lnTo>
                    <a:pt x="1670" y="8192"/>
                  </a:lnTo>
                  <a:lnTo>
                    <a:pt x="1670" y="1639"/>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54"/>
            <p:cNvSpPr/>
            <p:nvPr/>
          </p:nvSpPr>
          <p:spPr>
            <a:xfrm>
              <a:off x="-41619375" y="3273750"/>
              <a:ext cx="41775" cy="245750"/>
            </a:xfrm>
            <a:custGeom>
              <a:avLst/>
              <a:gdLst/>
              <a:ahLst/>
              <a:cxnLst/>
              <a:rect l="l" t="t" r="r" b="b"/>
              <a:pathLst>
                <a:path w="1671" h="9830" extrusionOk="0">
                  <a:moveTo>
                    <a:pt x="1670" y="0"/>
                  </a:moveTo>
                  <a:lnTo>
                    <a:pt x="0" y="1639"/>
                  </a:lnTo>
                  <a:lnTo>
                    <a:pt x="0" y="8192"/>
                  </a:lnTo>
                  <a:lnTo>
                    <a:pt x="1670" y="9830"/>
                  </a:lnTo>
                  <a:lnTo>
                    <a:pt x="167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54"/>
            <p:cNvSpPr/>
            <p:nvPr/>
          </p:nvSpPr>
          <p:spPr>
            <a:xfrm>
              <a:off x="-41832825" y="3321000"/>
              <a:ext cx="193000" cy="151250"/>
            </a:xfrm>
            <a:custGeom>
              <a:avLst/>
              <a:gdLst/>
              <a:ahLst/>
              <a:cxnLst/>
              <a:rect l="l" t="t" r="r" b="b"/>
              <a:pathLst>
                <a:path w="7720" h="6050" extrusionOk="0">
                  <a:moveTo>
                    <a:pt x="1" y="1"/>
                  </a:moveTo>
                  <a:lnTo>
                    <a:pt x="1" y="6050"/>
                  </a:lnTo>
                  <a:lnTo>
                    <a:pt x="3592" y="6050"/>
                  </a:lnTo>
                  <a:lnTo>
                    <a:pt x="3592" y="4821"/>
                  </a:lnTo>
                  <a:cubicBezTo>
                    <a:pt x="3592" y="4600"/>
                    <a:pt x="3781" y="4411"/>
                    <a:pt x="4002" y="4411"/>
                  </a:cubicBezTo>
                  <a:lnTo>
                    <a:pt x="6491" y="4411"/>
                  </a:lnTo>
                  <a:cubicBezTo>
                    <a:pt x="6743" y="4411"/>
                    <a:pt x="6932" y="4600"/>
                    <a:pt x="6932" y="4821"/>
                  </a:cubicBezTo>
                  <a:lnTo>
                    <a:pt x="6932" y="6050"/>
                  </a:lnTo>
                  <a:lnTo>
                    <a:pt x="7719" y="6050"/>
                  </a:lnTo>
                  <a:lnTo>
                    <a:pt x="77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54"/>
            <p:cNvSpPr/>
            <p:nvPr/>
          </p:nvSpPr>
          <p:spPr>
            <a:xfrm>
              <a:off x="-41880075" y="3493500"/>
              <a:ext cx="287500" cy="40975"/>
            </a:xfrm>
            <a:custGeom>
              <a:avLst/>
              <a:gdLst/>
              <a:ahLst/>
              <a:cxnLst/>
              <a:rect l="l" t="t" r="r" b="b"/>
              <a:pathLst>
                <a:path w="11500" h="1639" extrusionOk="0">
                  <a:moveTo>
                    <a:pt x="1639" y="0"/>
                  </a:moveTo>
                  <a:lnTo>
                    <a:pt x="0" y="1638"/>
                  </a:lnTo>
                  <a:lnTo>
                    <a:pt x="11500" y="1638"/>
                  </a:lnTo>
                  <a:lnTo>
                    <a:pt x="983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54"/>
            <p:cNvSpPr/>
            <p:nvPr/>
          </p:nvSpPr>
          <p:spPr>
            <a:xfrm>
              <a:off x="-41880875" y="3217225"/>
              <a:ext cx="288300" cy="83325"/>
            </a:xfrm>
            <a:custGeom>
              <a:avLst/>
              <a:gdLst/>
              <a:ahLst/>
              <a:cxnLst/>
              <a:rect l="l" t="t" r="r" b="b"/>
              <a:pathLst>
                <a:path w="11532" h="3333" extrusionOk="0">
                  <a:moveTo>
                    <a:pt x="5798" y="1033"/>
                  </a:moveTo>
                  <a:lnTo>
                    <a:pt x="6459" y="1694"/>
                  </a:lnTo>
                  <a:lnTo>
                    <a:pt x="5136" y="1694"/>
                  </a:lnTo>
                  <a:lnTo>
                    <a:pt x="5798" y="1033"/>
                  </a:lnTo>
                  <a:close/>
                  <a:moveTo>
                    <a:pt x="5750" y="1"/>
                  </a:moveTo>
                  <a:cubicBezTo>
                    <a:pt x="5640" y="1"/>
                    <a:pt x="5530" y="40"/>
                    <a:pt x="5451" y="119"/>
                  </a:cubicBezTo>
                  <a:lnTo>
                    <a:pt x="3939" y="1663"/>
                  </a:lnTo>
                  <a:lnTo>
                    <a:pt x="1" y="1663"/>
                  </a:lnTo>
                  <a:lnTo>
                    <a:pt x="1639" y="3332"/>
                  </a:lnTo>
                  <a:lnTo>
                    <a:pt x="9862" y="3332"/>
                  </a:lnTo>
                  <a:lnTo>
                    <a:pt x="11532" y="1663"/>
                  </a:lnTo>
                  <a:lnTo>
                    <a:pt x="7593" y="1663"/>
                  </a:lnTo>
                  <a:lnTo>
                    <a:pt x="6050" y="119"/>
                  </a:lnTo>
                  <a:cubicBezTo>
                    <a:pt x="5971" y="40"/>
                    <a:pt x="5861" y="1"/>
                    <a:pt x="57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54"/>
          <p:cNvGrpSpPr/>
          <p:nvPr/>
        </p:nvGrpSpPr>
        <p:grpSpPr>
          <a:xfrm>
            <a:off x="6864242" y="2542844"/>
            <a:ext cx="370911" cy="369968"/>
            <a:chOff x="-20946600" y="3317850"/>
            <a:chExt cx="304825" cy="304050"/>
          </a:xfrm>
        </p:grpSpPr>
        <p:sp>
          <p:nvSpPr>
            <p:cNvPr id="1461" name="Google Shape;1461;p54"/>
            <p:cNvSpPr/>
            <p:nvPr/>
          </p:nvSpPr>
          <p:spPr>
            <a:xfrm>
              <a:off x="-20946600" y="3317850"/>
              <a:ext cx="232350" cy="248925"/>
            </a:xfrm>
            <a:custGeom>
              <a:avLst/>
              <a:gdLst/>
              <a:ahLst/>
              <a:cxnLst/>
              <a:rect l="l" t="t" r="r" b="b"/>
              <a:pathLst>
                <a:path w="9294" h="9957" extrusionOk="0">
                  <a:moveTo>
                    <a:pt x="4631" y="1"/>
                  </a:moveTo>
                  <a:cubicBezTo>
                    <a:pt x="3340" y="1"/>
                    <a:pt x="2268" y="977"/>
                    <a:pt x="2142" y="2237"/>
                  </a:cubicBezTo>
                  <a:cubicBezTo>
                    <a:pt x="1292" y="2521"/>
                    <a:pt x="693" y="3340"/>
                    <a:pt x="693" y="4254"/>
                  </a:cubicBezTo>
                  <a:cubicBezTo>
                    <a:pt x="693" y="4695"/>
                    <a:pt x="819" y="5073"/>
                    <a:pt x="1040" y="5451"/>
                  </a:cubicBezTo>
                  <a:cubicBezTo>
                    <a:pt x="378" y="5923"/>
                    <a:pt x="0" y="6648"/>
                    <a:pt x="0" y="7499"/>
                  </a:cubicBezTo>
                  <a:cubicBezTo>
                    <a:pt x="0" y="8853"/>
                    <a:pt x="1134" y="9956"/>
                    <a:pt x="2520" y="9956"/>
                  </a:cubicBezTo>
                  <a:lnTo>
                    <a:pt x="4316" y="9956"/>
                  </a:lnTo>
                  <a:lnTo>
                    <a:pt x="4316" y="8349"/>
                  </a:lnTo>
                  <a:lnTo>
                    <a:pt x="2962" y="7026"/>
                  </a:lnTo>
                  <a:cubicBezTo>
                    <a:pt x="2804" y="6869"/>
                    <a:pt x="2804" y="6648"/>
                    <a:pt x="2962" y="6491"/>
                  </a:cubicBezTo>
                  <a:cubicBezTo>
                    <a:pt x="3040" y="6412"/>
                    <a:pt x="3135" y="6372"/>
                    <a:pt x="3229" y="6372"/>
                  </a:cubicBezTo>
                  <a:cubicBezTo>
                    <a:pt x="3324" y="6372"/>
                    <a:pt x="3418" y="6412"/>
                    <a:pt x="3497" y="6491"/>
                  </a:cubicBezTo>
                  <a:lnTo>
                    <a:pt x="4316" y="7341"/>
                  </a:lnTo>
                  <a:lnTo>
                    <a:pt x="4316" y="5482"/>
                  </a:lnTo>
                  <a:lnTo>
                    <a:pt x="2962" y="4128"/>
                  </a:lnTo>
                  <a:cubicBezTo>
                    <a:pt x="2804" y="3970"/>
                    <a:pt x="2804" y="3781"/>
                    <a:pt x="2962" y="3624"/>
                  </a:cubicBezTo>
                  <a:cubicBezTo>
                    <a:pt x="3040" y="3545"/>
                    <a:pt x="3135" y="3505"/>
                    <a:pt x="3229" y="3505"/>
                  </a:cubicBezTo>
                  <a:cubicBezTo>
                    <a:pt x="3324" y="3505"/>
                    <a:pt x="3418" y="3545"/>
                    <a:pt x="3497" y="3624"/>
                  </a:cubicBezTo>
                  <a:lnTo>
                    <a:pt x="4316" y="4443"/>
                  </a:lnTo>
                  <a:lnTo>
                    <a:pt x="4316" y="2458"/>
                  </a:lnTo>
                  <a:cubicBezTo>
                    <a:pt x="4316" y="2237"/>
                    <a:pt x="4474" y="2080"/>
                    <a:pt x="4663" y="2080"/>
                  </a:cubicBezTo>
                  <a:cubicBezTo>
                    <a:pt x="4852" y="2080"/>
                    <a:pt x="5009" y="2237"/>
                    <a:pt x="5009" y="2458"/>
                  </a:cubicBezTo>
                  <a:lnTo>
                    <a:pt x="5009" y="5860"/>
                  </a:lnTo>
                  <a:lnTo>
                    <a:pt x="5860" y="5041"/>
                  </a:lnTo>
                  <a:cubicBezTo>
                    <a:pt x="5939" y="4963"/>
                    <a:pt x="6025" y="4923"/>
                    <a:pt x="6112" y="4923"/>
                  </a:cubicBezTo>
                  <a:cubicBezTo>
                    <a:pt x="6199" y="4923"/>
                    <a:pt x="6285" y="4963"/>
                    <a:pt x="6364" y="5041"/>
                  </a:cubicBezTo>
                  <a:cubicBezTo>
                    <a:pt x="6522" y="5199"/>
                    <a:pt x="6522" y="5388"/>
                    <a:pt x="6364" y="5545"/>
                  </a:cubicBezTo>
                  <a:lnTo>
                    <a:pt x="5009" y="6900"/>
                  </a:lnTo>
                  <a:lnTo>
                    <a:pt x="5009" y="9956"/>
                  </a:lnTo>
                  <a:lnTo>
                    <a:pt x="6805" y="9956"/>
                  </a:lnTo>
                  <a:cubicBezTo>
                    <a:pt x="8160" y="9956"/>
                    <a:pt x="9294" y="8853"/>
                    <a:pt x="9294" y="7499"/>
                  </a:cubicBezTo>
                  <a:cubicBezTo>
                    <a:pt x="9294" y="6648"/>
                    <a:pt x="8884" y="5923"/>
                    <a:pt x="8223" y="5451"/>
                  </a:cubicBezTo>
                  <a:cubicBezTo>
                    <a:pt x="8443" y="5073"/>
                    <a:pt x="8569" y="4695"/>
                    <a:pt x="8569" y="4254"/>
                  </a:cubicBezTo>
                  <a:cubicBezTo>
                    <a:pt x="8569" y="3340"/>
                    <a:pt x="7971" y="2521"/>
                    <a:pt x="7120" y="2237"/>
                  </a:cubicBezTo>
                  <a:cubicBezTo>
                    <a:pt x="6994" y="977"/>
                    <a:pt x="5923" y="1"/>
                    <a:pt x="4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54"/>
            <p:cNvSpPr/>
            <p:nvPr/>
          </p:nvSpPr>
          <p:spPr>
            <a:xfrm>
              <a:off x="-20775700" y="3318650"/>
              <a:ext cx="133925" cy="249700"/>
            </a:xfrm>
            <a:custGeom>
              <a:avLst/>
              <a:gdLst/>
              <a:ahLst/>
              <a:cxnLst/>
              <a:rect l="l" t="t" r="r" b="b"/>
              <a:pathLst>
                <a:path w="5357" h="9988" extrusionOk="0">
                  <a:moveTo>
                    <a:pt x="694" y="0"/>
                  </a:moveTo>
                  <a:cubicBezTo>
                    <a:pt x="473" y="0"/>
                    <a:pt x="253" y="32"/>
                    <a:pt x="1" y="126"/>
                  </a:cubicBezTo>
                  <a:cubicBezTo>
                    <a:pt x="473" y="567"/>
                    <a:pt x="820" y="1103"/>
                    <a:pt x="977" y="1764"/>
                  </a:cubicBezTo>
                  <a:cubicBezTo>
                    <a:pt x="1891" y="2300"/>
                    <a:pt x="2490" y="3245"/>
                    <a:pt x="2490" y="4285"/>
                  </a:cubicBezTo>
                  <a:cubicBezTo>
                    <a:pt x="2490" y="4663"/>
                    <a:pt x="2395" y="4978"/>
                    <a:pt x="2269" y="5293"/>
                  </a:cubicBezTo>
                  <a:cubicBezTo>
                    <a:pt x="2836" y="5860"/>
                    <a:pt x="3183" y="6648"/>
                    <a:pt x="3183" y="7498"/>
                  </a:cubicBezTo>
                  <a:cubicBezTo>
                    <a:pt x="3183" y="8506"/>
                    <a:pt x="2710" y="9389"/>
                    <a:pt x="1985" y="9987"/>
                  </a:cubicBezTo>
                  <a:lnTo>
                    <a:pt x="2836" y="9987"/>
                  </a:lnTo>
                  <a:cubicBezTo>
                    <a:pt x="4222" y="9987"/>
                    <a:pt x="5325" y="8853"/>
                    <a:pt x="5325" y="7498"/>
                  </a:cubicBezTo>
                  <a:cubicBezTo>
                    <a:pt x="5357" y="6679"/>
                    <a:pt x="4915" y="5891"/>
                    <a:pt x="4285" y="5450"/>
                  </a:cubicBezTo>
                  <a:cubicBezTo>
                    <a:pt x="4537" y="5104"/>
                    <a:pt x="4632" y="4694"/>
                    <a:pt x="4632" y="4253"/>
                  </a:cubicBezTo>
                  <a:cubicBezTo>
                    <a:pt x="4632" y="3340"/>
                    <a:pt x="4065" y="2520"/>
                    <a:pt x="3183" y="2237"/>
                  </a:cubicBezTo>
                  <a:cubicBezTo>
                    <a:pt x="3057" y="977"/>
                    <a:pt x="2017" y="0"/>
                    <a:pt x="69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54"/>
            <p:cNvSpPr/>
            <p:nvPr/>
          </p:nvSpPr>
          <p:spPr>
            <a:xfrm>
              <a:off x="-20890700" y="3586425"/>
              <a:ext cx="195375" cy="35475"/>
            </a:xfrm>
            <a:custGeom>
              <a:avLst/>
              <a:gdLst/>
              <a:ahLst/>
              <a:cxnLst/>
              <a:rect l="l" t="t" r="r" b="b"/>
              <a:pathLst>
                <a:path w="7815" h="1419" extrusionOk="0">
                  <a:moveTo>
                    <a:pt x="2112" y="1"/>
                  </a:moveTo>
                  <a:lnTo>
                    <a:pt x="2112" y="725"/>
                  </a:lnTo>
                  <a:lnTo>
                    <a:pt x="347" y="725"/>
                  </a:lnTo>
                  <a:cubicBezTo>
                    <a:pt x="158" y="725"/>
                    <a:pt x="1" y="883"/>
                    <a:pt x="1" y="1072"/>
                  </a:cubicBezTo>
                  <a:cubicBezTo>
                    <a:pt x="1" y="1261"/>
                    <a:pt x="158" y="1418"/>
                    <a:pt x="347" y="1418"/>
                  </a:cubicBezTo>
                  <a:lnTo>
                    <a:pt x="7468" y="1418"/>
                  </a:lnTo>
                  <a:cubicBezTo>
                    <a:pt x="7657" y="1418"/>
                    <a:pt x="7814" y="1261"/>
                    <a:pt x="7814" y="1072"/>
                  </a:cubicBezTo>
                  <a:cubicBezTo>
                    <a:pt x="7814" y="883"/>
                    <a:pt x="7625" y="725"/>
                    <a:pt x="7436" y="725"/>
                  </a:cubicBezTo>
                  <a:lnTo>
                    <a:pt x="5672" y="725"/>
                  </a:lnTo>
                  <a:lnTo>
                    <a:pt x="5672" y="1"/>
                  </a:lnTo>
                  <a:lnTo>
                    <a:pt x="4947" y="1"/>
                  </a:lnTo>
                  <a:lnTo>
                    <a:pt x="4947" y="725"/>
                  </a:lnTo>
                  <a:lnTo>
                    <a:pt x="2836" y="725"/>
                  </a:lnTo>
                  <a:lnTo>
                    <a:pt x="283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extBox 1"/>
          <p:cNvSpPr txBox="1"/>
          <p:nvPr/>
        </p:nvSpPr>
        <p:spPr>
          <a:xfrm>
            <a:off x="951453" y="3559557"/>
            <a:ext cx="2211477" cy="1015663"/>
          </a:xfrm>
          <a:prstGeom prst="rect">
            <a:avLst/>
          </a:prstGeom>
          <a:noFill/>
        </p:spPr>
        <p:txBody>
          <a:bodyPr wrap="square" rtlCol="0">
            <a:spAutoFit/>
          </a:bodyPr>
          <a:lstStyle/>
          <a:p>
            <a:pPr algn="ctr">
              <a:lnSpc>
                <a:spcPct val="150000"/>
              </a:lnSpc>
            </a:pPr>
            <a:r>
              <a:rPr lang="en-US" sz="2000" dirty="0" err="1"/>
              <a:t>Ôn</a:t>
            </a:r>
            <a:r>
              <a:rPr lang="en-US" sz="2000" dirty="0"/>
              <a:t> </a:t>
            </a:r>
            <a:r>
              <a:rPr lang="en-US" sz="2000" dirty="0" err="1"/>
              <a:t>lại</a:t>
            </a:r>
            <a:r>
              <a:rPr lang="en-US" sz="2000" dirty="0"/>
              <a:t> </a:t>
            </a:r>
            <a:r>
              <a:rPr lang="en-US" sz="2000" dirty="0" err="1"/>
              <a:t>kiến</a:t>
            </a:r>
            <a:r>
              <a:rPr lang="en-US" sz="2000" dirty="0"/>
              <a:t> </a:t>
            </a:r>
            <a:r>
              <a:rPr lang="en-US" sz="2000" dirty="0" err="1"/>
              <a:t>thức</a:t>
            </a:r>
            <a:r>
              <a:rPr lang="en-US" sz="2000" dirty="0"/>
              <a:t> </a:t>
            </a:r>
            <a:r>
              <a:rPr lang="en-US" sz="2000" dirty="0" err="1"/>
              <a:t>đã</a:t>
            </a:r>
            <a:r>
              <a:rPr lang="en-US" sz="2000" dirty="0"/>
              <a:t> </a:t>
            </a:r>
            <a:r>
              <a:rPr lang="en-US" sz="2000" dirty="0" err="1"/>
              <a:t>học</a:t>
            </a:r>
            <a:endParaRPr lang="en-US" sz="2000" dirty="0"/>
          </a:p>
        </p:txBody>
      </p:sp>
      <p:sp>
        <p:nvSpPr>
          <p:cNvPr id="72" name="TextBox 71"/>
          <p:cNvSpPr txBox="1"/>
          <p:nvPr/>
        </p:nvSpPr>
        <p:spPr>
          <a:xfrm>
            <a:off x="3261950" y="3563252"/>
            <a:ext cx="2611520" cy="1477328"/>
          </a:xfrm>
          <a:prstGeom prst="rect">
            <a:avLst/>
          </a:prstGeom>
          <a:noFill/>
        </p:spPr>
        <p:txBody>
          <a:bodyPr wrap="square" rtlCol="0">
            <a:spAutoFit/>
          </a:bodyPr>
          <a:lstStyle/>
          <a:p>
            <a:pPr algn="ctr">
              <a:lnSpc>
                <a:spcPct val="150000"/>
              </a:lnSpc>
            </a:pPr>
            <a:r>
              <a:rPr lang="en-US" sz="2000" dirty="0" err="1"/>
              <a:t>Thực</a:t>
            </a:r>
            <a:r>
              <a:rPr lang="en-US" sz="2000" dirty="0"/>
              <a:t> </a:t>
            </a:r>
            <a:r>
              <a:rPr lang="en-US" sz="2000" dirty="0" err="1"/>
              <a:t>hiện</a:t>
            </a:r>
            <a:r>
              <a:rPr lang="en-US" sz="2000" dirty="0"/>
              <a:t> </a:t>
            </a:r>
            <a:r>
              <a:rPr lang="en-US" sz="2000" dirty="0" err="1"/>
              <a:t>các</a:t>
            </a:r>
            <a:r>
              <a:rPr lang="en-US" sz="2000" dirty="0"/>
              <a:t> </a:t>
            </a:r>
            <a:r>
              <a:rPr lang="en-US" sz="2000" dirty="0" err="1"/>
              <a:t>bước</a:t>
            </a:r>
            <a:r>
              <a:rPr lang="en-US" sz="2000" dirty="0"/>
              <a:t> </a:t>
            </a:r>
            <a:r>
              <a:rPr lang="en-US" sz="2000" dirty="0" err="1"/>
              <a:t>soạn</a:t>
            </a:r>
            <a:r>
              <a:rPr lang="en-US" sz="2000" dirty="0"/>
              <a:t> </a:t>
            </a:r>
            <a:r>
              <a:rPr lang="en-US" sz="2000" dirty="0" err="1"/>
              <a:t>sách</a:t>
            </a:r>
            <a:r>
              <a:rPr lang="en-US" sz="2000" dirty="0"/>
              <a:t> </a:t>
            </a:r>
            <a:r>
              <a:rPr lang="en-US" sz="2000" dirty="0" err="1"/>
              <a:t>vở</a:t>
            </a:r>
            <a:r>
              <a:rPr lang="en-US" sz="2000" dirty="0"/>
              <a:t> </a:t>
            </a:r>
            <a:r>
              <a:rPr lang="en-US" sz="2000" dirty="0" err="1"/>
              <a:t>theo</a:t>
            </a:r>
            <a:r>
              <a:rPr lang="en-US" sz="2000" dirty="0"/>
              <a:t> </a:t>
            </a:r>
            <a:r>
              <a:rPr lang="en-US" sz="2000" dirty="0" err="1"/>
              <a:t>thời</a:t>
            </a:r>
            <a:r>
              <a:rPr lang="en-US" sz="2000" dirty="0"/>
              <a:t> </a:t>
            </a:r>
            <a:r>
              <a:rPr lang="en-US" sz="2000" dirty="0" err="1"/>
              <a:t>khóa</a:t>
            </a:r>
            <a:r>
              <a:rPr lang="en-US" sz="2000" dirty="0"/>
              <a:t> </a:t>
            </a:r>
            <a:r>
              <a:rPr lang="en-US" sz="2000" dirty="0" err="1"/>
              <a:t>biểu</a:t>
            </a:r>
            <a:endParaRPr lang="en-US" sz="2000" dirty="0"/>
          </a:p>
        </p:txBody>
      </p:sp>
      <p:sp>
        <p:nvSpPr>
          <p:cNvPr id="73" name="TextBox 72"/>
          <p:cNvSpPr txBox="1"/>
          <p:nvPr/>
        </p:nvSpPr>
        <p:spPr>
          <a:xfrm>
            <a:off x="5972490" y="3559557"/>
            <a:ext cx="2211477" cy="1015663"/>
          </a:xfrm>
          <a:prstGeom prst="rect">
            <a:avLst/>
          </a:prstGeom>
          <a:noFill/>
        </p:spPr>
        <p:txBody>
          <a:bodyPr wrap="square" rtlCol="0">
            <a:spAutoFit/>
          </a:bodyPr>
          <a:lstStyle/>
          <a:p>
            <a:pPr algn="ctr">
              <a:lnSpc>
                <a:spcPct val="150000"/>
              </a:lnSpc>
            </a:pPr>
            <a:r>
              <a:rPr lang="en-US" sz="2000" dirty="0" err="1"/>
              <a:t>Đọc</a:t>
            </a:r>
            <a:r>
              <a:rPr lang="en-US" sz="2000" dirty="0"/>
              <a:t> </a:t>
            </a:r>
            <a:r>
              <a:rPr lang="en-US" sz="2000" dirty="0" err="1"/>
              <a:t>và</a:t>
            </a:r>
            <a:r>
              <a:rPr lang="en-US" sz="2000" dirty="0"/>
              <a:t> </a:t>
            </a:r>
            <a:r>
              <a:rPr lang="en-US" sz="2000" dirty="0" err="1"/>
              <a:t>chuẩn</a:t>
            </a:r>
            <a:r>
              <a:rPr lang="en-US" sz="2000" dirty="0"/>
              <a:t> </a:t>
            </a:r>
            <a:r>
              <a:rPr lang="en-US" sz="2000" dirty="0" err="1"/>
              <a:t>bị</a:t>
            </a:r>
            <a:r>
              <a:rPr lang="en-US" sz="2000" dirty="0"/>
              <a:t> </a:t>
            </a:r>
            <a:r>
              <a:rPr lang="en-US" sz="2000" dirty="0" err="1"/>
              <a:t>trước</a:t>
            </a:r>
            <a:r>
              <a:rPr lang="en-US" sz="2000" dirty="0"/>
              <a:t> </a:t>
            </a:r>
            <a:r>
              <a:rPr lang="en-US" sz="2000" dirty="0" err="1"/>
              <a:t>bài</a:t>
            </a:r>
            <a:r>
              <a:rPr lang="en-US" sz="2000" dirty="0"/>
              <a:t> </a:t>
            </a:r>
            <a:r>
              <a:rPr lang="en-US" sz="2000" dirty="0" err="1"/>
              <a:t>sau</a:t>
            </a:r>
            <a:endParaRPr lang="en-US" sz="2000" dirty="0"/>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395"/>
                                        </p:tgtEl>
                                        <p:attrNameLst>
                                          <p:attrName>style.visibility</p:attrName>
                                        </p:attrNameLst>
                                      </p:cBhvr>
                                      <p:to>
                                        <p:strVal val="visible"/>
                                      </p:to>
                                    </p:set>
                                    <p:animEffect transition="in" filter="wipe(left)">
                                      <p:cBhvr>
                                        <p:cTn id="7" dur="500"/>
                                        <p:tgtEl>
                                          <p:spTgt spid="139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03"/>
                                        </p:tgtEl>
                                        <p:attrNameLst>
                                          <p:attrName>style.visibility</p:attrName>
                                        </p:attrNameLst>
                                      </p:cBhvr>
                                      <p:to>
                                        <p:strVal val="visible"/>
                                      </p:to>
                                    </p:set>
                                    <p:animEffect transition="in" filter="fade">
                                      <p:cBhvr>
                                        <p:cTn id="12" dur="500"/>
                                        <p:tgtEl>
                                          <p:spTgt spid="1403"/>
                                        </p:tgtEl>
                                      </p:cBhvr>
                                    </p:animEffect>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nodeType="clickEffect">
                                  <p:stCondLst>
                                    <p:cond delay="0"/>
                                  </p:stCondLst>
                                  <p:childTnLst>
                                    <p:set>
                                      <p:cBhvr>
                                        <p:cTn id="16" dur="1" fill="hold">
                                          <p:stCondLst>
                                            <p:cond delay="0"/>
                                          </p:stCondLst>
                                        </p:cTn>
                                        <p:tgtEl>
                                          <p:spTgt spid="1447"/>
                                        </p:tgtEl>
                                        <p:attrNameLst>
                                          <p:attrName>style.visibility</p:attrName>
                                        </p:attrNameLst>
                                      </p:cBhvr>
                                      <p:to>
                                        <p:strVal val="visible"/>
                                      </p:to>
                                    </p:set>
                                    <p:anim calcmode="lin" valueType="num">
                                      <p:cBhvr>
                                        <p:cTn id="17" dur="500" fill="hold"/>
                                        <p:tgtEl>
                                          <p:spTgt spid="1447"/>
                                        </p:tgtEl>
                                        <p:attrNameLst>
                                          <p:attrName>ppt_w</p:attrName>
                                        </p:attrNameLst>
                                      </p:cBhvr>
                                      <p:tavLst>
                                        <p:tav tm="0">
                                          <p:val>
                                            <p:fltVal val="0"/>
                                          </p:val>
                                        </p:tav>
                                        <p:tav tm="100000">
                                          <p:val>
                                            <p:strVal val="#ppt_w"/>
                                          </p:val>
                                        </p:tav>
                                      </p:tavLst>
                                    </p:anim>
                                    <p:anim calcmode="lin" valueType="num">
                                      <p:cBhvr>
                                        <p:cTn id="18" dur="500" fill="hold"/>
                                        <p:tgtEl>
                                          <p:spTgt spid="1447"/>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1444"/>
                                        </p:tgtEl>
                                        <p:attrNameLst>
                                          <p:attrName>style.visibility</p:attrName>
                                        </p:attrNameLst>
                                      </p:cBhvr>
                                      <p:to>
                                        <p:strVal val="visible"/>
                                      </p:to>
                                    </p:set>
                                    <p:anim calcmode="lin" valueType="num">
                                      <p:cBhvr>
                                        <p:cTn id="21" dur="500" fill="hold"/>
                                        <p:tgtEl>
                                          <p:spTgt spid="1444"/>
                                        </p:tgtEl>
                                        <p:attrNameLst>
                                          <p:attrName>ppt_w</p:attrName>
                                        </p:attrNameLst>
                                      </p:cBhvr>
                                      <p:tavLst>
                                        <p:tav tm="0">
                                          <p:val>
                                            <p:fltVal val="0"/>
                                          </p:val>
                                        </p:tav>
                                        <p:tav tm="100000">
                                          <p:val>
                                            <p:strVal val="#ppt_w"/>
                                          </p:val>
                                        </p:tav>
                                      </p:tavLst>
                                    </p:anim>
                                    <p:anim calcmode="lin" valueType="num">
                                      <p:cBhvr>
                                        <p:cTn id="22" dur="500" fill="hold"/>
                                        <p:tgtEl>
                                          <p:spTgt spid="1444"/>
                                        </p:tgtEl>
                                        <p:attrNameLst>
                                          <p:attrName>ppt_h</p:attrName>
                                        </p:attrNameLst>
                                      </p:cBhvr>
                                      <p:tavLst>
                                        <p:tav tm="0">
                                          <p:val>
                                            <p:strVal val="#ppt_h"/>
                                          </p:val>
                                        </p:tav>
                                        <p:tav tm="100000">
                                          <p:val>
                                            <p:strVal val="#ppt_h"/>
                                          </p:val>
                                        </p:tav>
                                      </p:tavLst>
                                    </p:anim>
                                  </p:childTnLst>
                                </p:cTn>
                              </p:par>
                              <p:par>
                                <p:cTn id="23" presetID="17" presetClass="entr" presetSubtype="10"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ppt_w</p:attrName>
                                        </p:attrNameLst>
                                      </p:cBhvr>
                                      <p:tavLst>
                                        <p:tav tm="0">
                                          <p:val>
                                            <p:fltVal val="0"/>
                                          </p:val>
                                        </p:tav>
                                        <p:tav tm="100000">
                                          <p:val>
                                            <p:strVal val="#ppt_w"/>
                                          </p:val>
                                        </p:tav>
                                      </p:tavLst>
                                    </p:anim>
                                    <p:anim calcmode="lin" valueType="num">
                                      <p:cBhvr>
                                        <p:cTn id="26"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50" presetClass="entr" presetSubtype="0" decel="100000" fill="hold" nodeType="clickEffect">
                                  <p:stCondLst>
                                    <p:cond delay="0"/>
                                  </p:stCondLst>
                                  <p:childTnLst>
                                    <p:set>
                                      <p:cBhvr>
                                        <p:cTn id="30" dur="1" fill="hold">
                                          <p:stCondLst>
                                            <p:cond delay="0"/>
                                          </p:stCondLst>
                                        </p:cTn>
                                        <p:tgtEl>
                                          <p:spTgt spid="1454"/>
                                        </p:tgtEl>
                                        <p:attrNameLst>
                                          <p:attrName>style.visibility</p:attrName>
                                        </p:attrNameLst>
                                      </p:cBhvr>
                                      <p:to>
                                        <p:strVal val="visible"/>
                                      </p:to>
                                    </p:set>
                                    <p:anim calcmode="lin" valueType="num">
                                      <p:cBhvr>
                                        <p:cTn id="31" dur="500" fill="hold"/>
                                        <p:tgtEl>
                                          <p:spTgt spid="1454"/>
                                        </p:tgtEl>
                                        <p:attrNameLst>
                                          <p:attrName>ppt_w</p:attrName>
                                        </p:attrNameLst>
                                      </p:cBhvr>
                                      <p:tavLst>
                                        <p:tav tm="0">
                                          <p:val>
                                            <p:strVal val="#ppt_w+.3"/>
                                          </p:val>
                                        </p:tav>
                                        <p:tav tm="100000">
                                          <p:val>
                                            <p:strVal val="#ppt_w"/>
                                          </p:val>
                                        </p:tav>
                                      </p:tavLst>
                                    </p:anim>
                                    <p:anim calcmode="lin" valueType="num">
                                      <p:cBhvr>
                                        <p:cTn id="32" dur="500" fill="hold"/>
                                        <p:tgtEl>
                                          <p:spTgt spid="1454"/>
                                        </p:tgtEl>
                                        <p:attrNameLst>
                                          <p:attrName>ppt_h</p:attrName>
                                        </p:attrNameLst>
                                      </p:cBhvr>
                                      <p:tavLst>
                                        <p:tav tm="0">
                                          <p:val>
                                            <p:strVal val="#ppt_h"/>
                                          </p:val>
                                        </p:tav>
                                        <p:tav tm="100000">
                                          <p:val>
                                            <p:strVal val="#ppt_h"/>
                                          </p:val>
                                        </p:tav>
                                      </p:tavLst>
                                    </p:anim>
                                    <p:animEffect transition="in" filter="fade">
                                      <p:cBhvr>
                                        <p:cTn id="33" dur="500"/>
                                        <p:tgtEl>
                                          <p:spTgt spid="1454"/>
                                        </p:tgtEl>
                                      </p:cBhvr>
                                    </p:animEffect>
                                  </p:childTnLst>
                                </p:cTn>
                              </p:par>
                              <p:par>
                                <p:cTn id="34" presetID="50" presetClass="entr" presetSubtype="0" decel="100000" fill="hold" grpId="0" nodeType="withEffect">
                                  <p:stCondLst>
                                    <p:cond delay="0"/>
                                  </p:stCondLst>
                                  <p:childTnLst>
                                    <p:set>
                                      <p:cBhvr>
                                        <p:cTn id="35" dur="1" fill="hold">
                                          <p:stCondLst>
                                            <p:cond delay="0"/>
                                          </p:stCondLst>
                                        </p:cTn>
                                        <p:tgtEl>
                                          <p:spTgt spid="1445"/>
                                        </p:tgtEl>
                                        <p:attrNameLst>
                                          <p:attrName>style.visibility</p:attrName>
                                        </p:attrNameLst>
                                      </p:cBhvr>
                                      <p:to>
                                        <p:strVal val="visible"/>
                                      </p:to>
                                    </p:set>
                                    <p:anim calcmode="lin" valueType="num">
                                      <p:cBhvr>
                                        <p:cTn id="36" dur="500" fill="hold"/>
                                        <p:tgtEl>
                                          <p:spTgt spid="1445"/>
                                        </p:tgtEl>
                                        <p:attrNameLst>
                                          <p:attrName>ppt_w</p:attrName>
                                        </p:attrNameLst>
                                      </p:cBhvr>
                                      <p:tavLst>
                                        <p:tav tm="0">
                                          <p:val>
                                            <p:strVal val="#ppt_w+.3"/>
                                          </p:val>
                                        </p:tav>
                                        <p:tav tm="100000">
                                          <p:val>
                                            <p:strVal val="#ppt_w"/>
                                          </p:val>
                                        </p:tav>
                                      </p:tavLst>
                                    </p:anim>
                                    <p:anim calcmode="lin" valueType="num">
                                      <p:cBhvr>
                                        <p:cTn id="37" dur="500" fill="hold"/>
                                        <p:tgtEl>
                                          <p:spTgt spid="1445"/>
                                        </p:tgtEl>
                                        <p:attrNameLst>
                                          <p:attrName>ppt_h</p:attrName>
                                        </p:attrNameLst>
                                      </p:cBhvr>
                                      <p:tavLst>
                                        <p:tav tm="0">
                                          <p:val>
                                            <p:strVal val="#ppt_h"/>
                                          </p:val>
                                        </p:tav>
                                        <p:tav tm="100000">
                                          <p:val>
                                            <p:strVal val="#ppt_h"/>
                                          </p:val>
                                        </p:tav>
                                      </p:tavLst>
                                    </p:anim>
                                    <p:animEffect transition="in" filter="fade">
                                      <p:cBhvr>
                                        <p:cTn id="38" dur="500"/>
                                        <p:tgtEl>
                                          <p:spTgt spid="1445"/>
                                        </p:tgtEl>
                                      </p:cBhvr>
                                    </p:animEffect>
                                  </p:childTnLst>
                                </p:cTn>
                              </p:par>
                              <p:par>
                                <p:cTn id="39" presetID="50" presetClass="entr" presetSubtype="0" decel="100000" fill="hold" grpId="0" nodeType="withEffect">
                                  <p:stCondLst>
                                    <p:cond delay="0"/>
                                  </p:stCondLst>
                                  <p:childTnLst>
                                    <p:set>
                                      <p:cBhvr>
                                        <p:cTn id="40" dur="1" fill="hold">
                                          <p:stCondLst>
                                            <p:cond delay="0"/>
                                          </p:stCondLst>
                                        </p:cTn>
                                        <p:tgtEl>
                                          <p:spTgt spid="72"/>
                                        </p:tgtEl>
                                        <p:attrNameLst>
                                          <p:attrName>style.visibility</p:attrName>
                                        </p:attrNameLst>
                                      </p:cBhvr>
                                      <p:to>
                                        <p:strVal val="visible"/>
                                      </p:to>
                                    </p:set>
                                    <p:anim calcmode="lin" valueType="num">
                                      <p:cBhvr>
                                        <p:cTn id="41" dur="500" fill="hold"/>
                                        <p:tgtEl>
                                          <p:spTgt spid="72"/>
                                        </p:tgtEl>
                                        <p:attrNameLst>
                                          <p:attrName>ppt_w</p:attrName>
                                        </p:attrNameLst>
                                      </p:cBhvr>
                                      <p:tavLst>
                                        <p:tav tm="0">
                                          <p:val>
                                            <p:strVal val="#ppt_w+.3"/>
                                          </p:val>
                                        </p:tav>
                                        <p:tav tm="100000">
                                          <p:val>
                                            <p:strVal val="#ppt_w"/>
                                          </p:val>
                                        </p:tav>
                                      </p:tavLst>
                                    </p:anim>
                                    <p:anim calcmode="lin" valueType="num">
                                      <p:cBhvr>
                                        <p:cTn id="42" dur="500" fill="hold"/>
                                        <p:tgtEl>
                                          <p:spTgt spid="72"/>
                                        </p:tgtEl>
                                        <p:attrNameLst>
                                          <p:attrName>ppt_h</p:attrName>
                                        </p:attrNameLst>
                                      </p:cBhvr>
                                      <p:tavLst>
                                        <p:tav tm="0">
                                          <p:val>
                                            <p:strVal val="#ppt_h"/>
                                          </p:val>
                                        </p:tav>
                                        <p:tav tm="100000">
                                          <p:val>
                                            <p:strVal val="#ppt_h"/>
                                          </p:val>
                                        </p:tav>
                                      </p:tavLst>
                                    </p:anim>
                                    <p:animEffect transition="in" filter="fade">
                                      <p:cBhvr>
                                        <p:cTn id="43" dur="500"/>
                                        <p:tgtEl>
                                          <p:spTgt spid="72"/>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1460"/>
                                        </p:tgtEl>
                                        <p:attrNameLst>
                                          <p:attrName>style.visibility</p:attrName>
                                        </p:attrNameLst>
                                      </p:cBhvr>
                                      <p:to>
                                        <p:strVal val="visible"/>
                                      </p:to>
                                    </p:set>
                                    <p:anim calcmode="lin" valueType="num">
                                      <p:cBhvr>
                                        <p:cTn id="48" dur="500" fill="hold"/>
                                        <p:tgtEl>
                                          <p:spTgt spid="1460"/>
                                        </p:tgtEl>
                                        <p:attrNameLst>
                                          <p:attrName>ppt_w</p:attrName>
                                        </p:attrNameLst>
                                      </p:cBhvr>
                                      <p:tavLst>
                                        <p:tav tm="0">
                                          <p:val>
                                            <p:fltVal val="0"/>
                                          </p:val>
                                        </p:tav>
                                        <p:tav tm="100000">
                                          <p:val>
                                            <p:strVal val="#ppt_w"/>
                                          </p:val>
                                        </p:tav>
                                      </p:tavLst>
                                    </p:anim>
                                    <p:anim calcmode="lin" valueType="num">
                                      <p:cBhvr>
                                        <p:cTn id="49" dur="500" fill="hold"/>
                                        <p:tgtEl>
                                          <p:spTgt spid="1460"/>
                                        </p:tgtEl>
                                        <p:attrNameLst>
                                          <p:attrName>ppt_h</p:attrName>
                                        </p:attrNameLst>
                                      </p:cBhvr>
                                      <p:tavLst>
                                        <p:tav tm="0">
                                          <p:val>
                                            <p:fltVal val="0"/>
                                          </p:val>
                                        </p:tav>
                                        <p:tav tm="100000">
                                          <p:val>
                                            <p:strVal val="#ppt_h"/>
                                          </p:val>
                                        </p:tav>
                                      </p:tavLst>
                                    </p:anim>
                                    <p:animEffect transition="in" filter="fade">
                                      <p:cBhvr>
                                        <p:cTn id="50" dur="500"/>
                                        <p:tgtEl>
                                          <p:spTgt spid="1460"/>
                                        </p:tgtEl>
                                      </p:cBhvr>
                                    </p:animEffect>
                                  </p:childTnLst>
                                </p:cTn>
                              </p:par>
                              <p:par>
                                <p:cTn id="51" presetID="53" presetClass="entr" presetSubtype="16" fill="hold" grpId="0" nodeType="withEffect">
                                  <p:stCondLst>
                                    <p:cond delay="0"/>
                                  </p:stCondLst>
                                  <p:childTnLst>
                                    <p:set>
                                      <p:cBhvr>
                                        <p:cTn id="52" dur="1" fill="hold">
                                          <p:stCondLst>
                                            <p:cond delay="0"/>
                                          </p:stCondLst>
                                        </p:cTn>
                                        <p:tgtEl>
                                          <p:spTgt spid="1446"/>
                                        </p:tgtEl>
                                        <p:attrNameLst>
                                          <p:attrName>style.visibility</p:attrName>
                                        </p:attrNameLst>
                                      </p:cBhvr>
                                      <p:to>
                                        <p:strVal val="visible"/>
                                      </p:to>
                                    </p:set>
                                    <p:anim calcmode="lin" valueType="num">
                                      <p:cBhvr>
                                        <p:cTn id="53" dur="500" fill="hold"/>
                                        <p:tgtEl>
                                          <p:spTgt spid="1446"/>
                                        </p:tgtEl>
                                        <p:attrNameLst>
                                          <p:attrName>ppt_w</p:attrName>
                                        </p:attrNameLst>
                                      </p:cBhvr>
                                      <p:tavLst>
                                        <p:tav tm="0">
                                          <p:val>
                                            <p:fltVal val="0"/>
                                          </p:val>
                                        </p:tav>
                                        <p:tav tm="100000">
                                          <p:val>
                                            <p:strVal val="#ppt_w"/>
                                          </p:val>
                                        </p:tav>
                                      </p:tavLst>
                                    </p:anim>
                                    <p:anim calcmode="lin" valueType="num">
                                      <p:cBhvr>
                                        <p:cTn id="54" dur="500" fill="hold"/>
                                        <p:tgtEl>
                                          <p:spTgt spid="1446"/>
                                        </p:tgtEl>
                                        <p:attrNameLst>
                                          <p:attrName>ppt_h</p:attrName>
                                        </p:attrNameLst>
                                      </p:cBhvr>
                                      <p:tavLst>
                                        <p:tav tm="0">
                                          <p:val>
                                            <p:fltVal val="0"/>
                                          </p:val>
                                        </p:tav>
                                        <p:tav tm="100000">
                                          <p:val>
                                            <p:strVal val="#ppt_h"/>
                                          </p:val>
                                        </p:tav>
                                      </p:tavLst>
                                    </p:anim>
                                    <p:animEffect transition="in" filter="fade">
                                      <p:cBhvr>
                                        <p:cTn id="55" dur="500"/>
                                        <p:tgtEl>
                                          <p:spTgt spid="1446"/>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73"/>
                                        </p:tgtEl>
                                        <p:attrNameLst>
                                          <p:attrName>style.visibility</p:attrName>
                                        </p:attrNameLst>
                                      </p:cBhvr>
                                      <p:to>
                                        <p:strVal val="visible"/>
                                      </p:to>
                                    </p:set>
                                    <p:anim calcmode="lin" valueType="num">
                                      <p:cBhvr>
                                        <p:cTn id="58" dur="500" fill="hold"/>
                                        <p:tgtEl>
                                          <p:spTgt spid="73"/>
                                        </p:tgtEl>
                                        <p:attrNameLst>
                                          <p:attrName>ppt_w</p:attrName>
                                        </p:attrNameLst>
                                      </p:cBhvr>
                                      <p:tavLst>
                                        <p:tav tm="0">
                                          <p:val>
                                            <p:fltVal val="0"/>
                                          </p:val>
                                        </p:tav>
                                        <p:tav tm="100000">
                                          <p:val>
                                            <p:strVal val="#ppt_w"/>
                                          </p:val>
                                        </p:tav>
                                      </p:tavLst>
                                    </p:anim>
                                    <p:anim calcmode="lin" valueType="num">
                                      <p:cBhvr>
                                        <p:cTn id="59" dur="500" fill="hold"/>
                                        <p:tgtEl>
                                          <p:spTgt spid="73"/>
                                        </p:tgtEl>
                                        <p:attrNameLst>
                                          <p:attrName>ppt_h</p:attrName>
                                        </p:attrNameLst>
                                      </p:cBhvr>
                                      <p:tavLst>
                                        <p:tav tm="0">
                                          <p:val>
                                            <p:fltVal val="0"/>
                                          </p:val>
                                        </p:tav>
                                        <p:tav tm="100000">
                                          <p:val>
                                            <p:strVal val="#ppt_h"/>
                                          </p:val>
                                        </p:tav>
                                      </p:tavLst>
                                    </p:anim>
                                    <p:animEffect transition="in" filter="fade">
                                      <p:cBhvr>
                                        <p:cTn id="60"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4" grpId="0" animBg="1"/>
      <p:bldP spid="1445" grpId="0" animBg="1"/>
      <p:bldP spid="1446" grpId="0" animBg="1"/>
      <p:bldP spid="2" grpId="0"/>
      <p:bldP spid="72" grpId="0"/>
      <p:bldP spid="7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30"/>
        <p:cNvGrpSpPr/>
        <p:nvPr/>
      </p:nvGrpSpPr>
      <p:grpSpPr>
        <a:xfrm>
          <a:off x="0" y="0"/>
          <a:ext cx="0" cy="0"/>
          <a:chOff x="0" y="0"/>
          <a:chExt cx="0" cy="0"/>
        </a:xfrm>
      </p:grpSpPr>
      <p:sp>
        <p:nvSpPr>
          <p:cNvPr id="1231" name="Google Shape;1231;p50"/>
          <p:cNvSpPr txBox="1">
            <a:spLocks noGrp="1"/>
          </p:cNvSpPr>
          <p:nvPr>
            <p:ph type="title"/>
          </p:nvPr>
        </p:nvSpPr>
        <p:spPr>
          <a:xfrm>
            <a:off x="842481" y="1577346"/>
            <a:ext cx="7415499" cy="8403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0"/>
              </a:spcAft>
              <a:buNone/>
            </a:pPr>
            <a:r>
              <a:rPr lang="en-US" sz="4000" dirty="0">
                <a:latin typeface="+mn-lt"/>
              </a:rPr>
              <a:t>CẢM ƠN CÁC EM </a:t>
            </a:r>
            <a:br>
              <a:rPr lang="en-US" sz="4000" dirty="0">
                <a:latin typeface="+mn-lt"/>
              </a:rPr>
            </a:br>
            <a:r>
              <a:rPr lang="en-US" sz="4000" dirty="0">
                <a:latin typeface="+mn-lt"/>
              </a:rPr>
              <a:t>ĐÃ LẮNG NGHE BÀI GIẢNG!</a:t>
            </a:r>
            <a:endParaRPr sz="4000" dirty="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5"/>
        <p:cNvGrpSpPr/>
        <p:nvPr/>
      </p:nvGrpSpPr>
      <p:grpSpPr>
        <a:xfrm>
          <a:off x="0" y="0"/>
          <a:ext cx="0" cy="0"/>
          <a:chOff x="0" y="0"/>
          <a:chExt cx="0" cy="0"/>
        </a:xfrm>
      </p:grpSpPr>
      <p:grpSp>
        <p:nvGrpSpPr>
          <p:cNvPr id="968" name="Google Shape;968;p44"/>
          <p:cNvGrpSpPr/>
          <p:nvPr/>
        </p:nvGrpSpPr>
        <p:grpSpPr>
          <a:xfrm>
            <a:off x="6872869" y="2633157"/>
            <a:ext cx="1160905" cy="1335489"/>
            <a:chOff x="6872869" y="2633157"/>
            <a:chExt cx="1160905" cy="1335489"/>
          </a:xfrm>
        </p:grpSpPr>
        <p:sp>
          <p:nvSpPr>
            <p:cNvPr id="969" name="Google Shape;969;p44"/>
            <p:cNvSpPr/>
            <p:nvPr/>
          </p:nvSpPr>
          <p:spPr>
            <a:xfrm flipH="1">
              <a:off x="7149779" y="3373658"/>
              <a:ext cx="323753" cy="248912"/>
            </a:xfrm>
            <a:custGeom>
              <a:avLst/>
              <a:gdLst/>
              <a:ahLst/>
              <a:cxnLst/>
              <a:rect l="l" t="t" r="r" b="b"/>
              <a:pathLst>
                <a:path w="4447" h="3419" extrusionOk="0">
                  <a:moveTo>
                    <a:pt x="967" y="0"/>
                  </a:moveTo>
                  <a:cubicBezTo>
                    <a:pt x="1048" y="82"/>
                    <a:pt x="2503" y="1557"/>
                    <a:pt x="3297" y="2106"/>
                  </a:cubicBezTo>
                  <a:cubicBezTo>
                    <a:pt x="3663" y="2381"/>
                    <a:pt x="4050" y="2625"/>
                    <a:pt x="4446" y="2849"/>
                  </a:cubicBezTo>
                  <a:lnTo>
                    <a:pt x="4212" y="3419"/>
                  </a:lnTo>
                  <a:cubicBezTo>
                    <a:pt x="4212" y="3419"/>
                    <a:pt x="1598" y="2686"/>
                    <a:pt x="804" y="2188"/>
                  </a:cubicBezTo>
                  <a:cubicBezTo>
                    <a:pt x="0" y="1689"/>
                    <a:pt x="590" y="123"/>
                    <a:pt x="967" y="0"/>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44"/>
            <p:cNvSpPr/>
            <p:nvPr/>
          </p:nvSpPr>
          <p:spPr>
            <a:xfrm flipH="1">
              <a:off x="7108282" y="3569206"/>
              <a:ext cx="87509" cy="76370"/>
            </a:xfrm>
            <a:custGeom>
              <a:avLst/>
              <a:gdLst/>
              <a:ahLst/>
              <a:cxnLst/>
              <a:rect l="l" t="t" r="r" b="b"/>
              <a:pathLst>
                <a:path w="1202" h="1049" extrusionOk="0">
                  <a:moveTo>
                    <a:pt x="1048" y="957"/>
                  </a:moveTo>
                  <a:cubicBezTo>
                    <a:pt x="1059" y="845"/>
                    <a:pt x="1028" y="733"/>
                    <a:pt x="967" y="651"/>
                  </a:cubicBezTo>
                  <a:cubicBezTo>
                    <a:pt x="1089" y="590"/>
                    <a:pt x="1191" y="509"/>
                    <a:pt x="1191" y="438"/>
                  </a:cubicBezTo>
                  <a:cubicBezTo>
                    <a:pt x="1201" y="326"/>
                    <a:pt x="896" y="133"/>
                    <a:pt x="784" y="61"/>
                  </a:cubicBezTo>
                  <a:cubicBezTo>
                    <a:pt x="662" y="0"/>
                    <a:pt x="519" y="0"/>
                    <a:pt x="387" y="41"/>
                  </a:cubicBezTo>
                  <a:cubicBezTo>
                    <a:pt x="133" y="143"/>
                    <a:pt x="1" y="641"/>
                    <a:pt x="163" y="865"/>
                  </a:cubicBezTo>
                  <a:cubicBezTo>
                    <a:pt x="255" y="967"/>
                    <a:pt x="377" y="1028"/>
                    <a:pt x="499" y="1048"/>
                  </a:cubicBezTo>
                  <a:cubicBezTo>
                    <a:pt x="631" y="1048"/>
                    <a:pt x="987" y="1048"/>
                    <a:pt x="1048" y="95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44"/>
            <p:cNvSpPr/>
            <p:nvPr/>
          </p:nvSpPr>
          <p:spPr>
            <a:xfrm flipH="1">
              <a:off x="7353726" y="3681950"/>
              <a:ext cx="351927" cy="284439"/>
            </a:xfrm>
            <a:custGeom>
              <a:avLst/>
              <a:gdLst/>
              <a:ahLst/>
              <a:cxnLst/>
              <a:rect l="l" t="t" r="r" b="b"/>
              <a:pathLst>
                <a:path w="4834" h="3907" extrusionOk="0">
                  <a:moveTo>
                    <a:pt x="2096" y="0"/>
                  </a:moveTo>
                  <a:lnTo>
                    <a:pt x="4833" y="3113"/>
                  </a:lnTo>
                  <a:lnTo>
                    <a:pt x="4050" y="3907"/>
                  </a:lnTo>
                  <a:lnTo>
                    <a:pt x="2554" y="2961"/>
                  </a:lnTo>
                  <a:lnTo>
                    <a:pt x="1" y="2106"/>
                  </a:lnTo>
                  <a:lnTo>
                    <a:pt x="1547" y="529"/>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44"/>
            <p:cNvSpPr/>
            <p:nvPr/>
          </p:nvSpPr>
          <p:spPr>
            <a:xfrm flipH="1">
              <a:off x="7336690" y="3841897"/>
              <a:ext cx="126021" cy="126749"/>
            </a:xfrm>
            <a:custGeom>
              <a:avLst/>
              <a:gdLst/>
              <a:ahLst/>
              <a:cxnLst/>
              <a:rect l="l" t="t" r="r" b="b"/>
              <a:pathLst>
                <a:path w="1731" h="1741" extrusionOk="0">
                  <a:moveTo>
                    <a:pt x="1618" y="214"/>
                  </a:moveTo>
                  <a:cubicBezTo>
                    <a:pt x="1730" y="397"/>
                    <a:pt x="1618" y="794"/>
                    <a:pt x="1425" y="1110"/>
                  </a:cubicBezTo>
                  <a:cubicBezTo>
                    <a:pt x="1252" y="1445"/>
                    <a:pt x="987" y="1740"/>
                    <a:pt x="764" y="1740"/>
                  </a:cubicBezTo>
                  <a:cubicBezTo>
                    <a:pt x="540" y="1740"/>
                    <a:pt x="224" y="1232"/>
                    <a:pt x="112" y="1049"/>
                  </a:cubicBezTo>
                  <a:cubicBezTo>
                    <a:pt x="1" y="876"/>
                    <a:pt x="51" y="631"/>
                    <a:pt x="163" y="397"/>
                  </a:cubicBezTo>
                  <a:cubicBezTo>
                    <a:pt x="296" y="184"/>
                    <a:pt x="489" y="11"/>
                    <a:pt x="682" y="11"/>
                  </a:cubicBezTo>
                  <a:cubicBezTo>
                    <a:pt x="906" y="1"/>
                    <a:pt x="1506" y="11"/>
                    <a:pt x="1618" y="2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44"/>
            <p:cNvSpPr/>
            <p:nvPr/>
          </p:nvSpPr>
          <p:spPr>
            <a:xfrm flipH="1">
              <a:off x="7141215" y="3635283"/>
              <a:ext cx="351854" cy="285240"/>
            </a:xfrm>
            <a:custGeom>
              <a:avLst/>
              <a:gdLst/>
              <a:ahLst/>
              <a:cxnLst/>
              <a:rect l="l" t="t" r="r" b="b"/>
              <a:pathLst>
                <a:path w="4833" h="3918" extrusionOk="0">
                  <a:moveTo>
                    <a:pt x="2096" y="0"/>
                  </a:moveTo>
                  <a:lnTo>
                    <a:pt x="4833" y="3113"/>
                  </a:lnTo>
                  <a:lnTo>
                    <a:pt x="4050" y="3917"/>
                  </a:lnTo>
                  <a:lnTo>
                    <a:pt x="2554" y="2961"/>
                  </a:lnTo>
                  <a:lnTo>
                    <a:pt x="0" y="2116"/>
                  </a:lnTo>
                  <a:lnTo>
                    <a:pt x="1557" y="539"/>
                  </a:ln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44"/>
            <p:cNvSpPr/>
            <p:nvPr/>
          </p:nvSpPr>
          <p:spPr>
            <a:xfrm flipH="1">
              <a:off x="7124179" y="3795231"/>
              <a:ext cx="125948" cy="126749"/>
            </a:xfrm>
            <a:custGeom>
              <a:avLst/>
              <a:gdLst/>
              <a:ahLst/>
              <a:cxnLst/>
              <a:rect l="l" t="t" r="r" b="b"/>
              <a:pathLst>
                <a:path w="1730" h="1741" extrusionOk="0">
                  <a:moveTo>
                    <a:pt x="1618" y="225"/>
                  </a:moveTo>
                  <a:cubicBezTo>
                    <a:pt x="1730" y="408"/>
                    <a:pt x="1618" y="794"/>
                    <a:pt x="1425" y="1110"/>
                  </a:cubicBezTo>
                  <a:cubicBezTo>
                    <a:pt x="1262" y="1445"/>
                    <a:pt x="997" y="1740"/>
                    <a:pt x="774" y="1740"/>
                  </a:cubicBezTo>
                  <a:cubicBezTo>
                    <a:pt x="550" y="1740"/>
                    <a:pt x="224" y="1232"/>
                    <a:pt x="112" y="1059"/>
                  </a:cubicBezTo>
                  <a:cubicBezTo>
                    <a:pt x="0" y="876"/>
                    <a:pt x="61" y="642"/>
                    <a:pt x="173" y="398"/>
                  </a:cubicBezTo>
                  <a:cubicBezTo>
                    <a:pt x="295" y="194"/>
                    <a:pt x="489" y="21"/>
                    <a:pt x="682" y="21"/>
                  </a:cubicBezTo>
                  <a:cubicBezTo>
                    <a:pt x="906" y="1"/>
                    <a:pt x="1506" y="21"/>
                    <a:pt x="1618" y="21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44"/>
            <p:cNvSpPr/>
            <p:nvPr/>
          </p:nvSpPr>
          <p:spPr>
            <a:xfrm flipH="1">
              <a:off x="7424126" y="3325654"/>
              <a:ext cx="239302" cy="115610"/>
            </a:xfrm>
            <a:custGeom>
              <a:avLst/>
              <a:gdLst/>
              <a:ahLst/>
              <a:cxnLst/>
              <a:rect l="l" t="t" r="r" b="b"/>
              <a:pathLst>
                <a:path w="3287" h="1588" extrusionOk="0">
                  <a:moveTo>
                    <a:pt x="3073" y="1232"/>
                  </a:moveTo>
                  <a:cubicBezTo>
                    <a:pt x="2696" y="1588"/>
                    <a:pt x="590" y="1588"/>
                    <a:pt x="204" y="1232"/>
                  </a:cubicBezTo>
                  <a:cubicBezTo>
                    <a:pt x="0" y="1059"/>
                    <a:pt x="0" y="519"/>
                    <a:pt x="204" y="346"/>
                  </a:cubicBezTo>
                  <a:cubicBezTo>
                    <a:pt x="590" y="1"/>
                    <a:pt x="2696" y="1"/>
                    <a:pt x="3073" y="346"/>
                  </a:cubicBezTo>
                  <a:cubicBezTo>
                    <a:pt x="3287" y="530"/>
                    <a:pt x="3287" y="1059"/>
                    <a:pt x="3073" y="1232"/>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44"/>
            <p:cNvSpPr/>
            <p:nvPr/>
          </p:nvSpPr>
          <p:spPr>
            <a:xfrm flipH="1">
              <a:off x="7285582" y="3196794"/>
              <a:ext cx="593413" cy="657043"/>
            </a:xfrm>
            <a:custGeom>
              <a:avLst/>
              <a:gdLst/>
              <a:ahLst/>
              <a:cxnLst/>
              <a:rect l="l" t="t" r="r" b="b"/>
              <a:pathLst>
                <a:path w="8151" h="9025" extrusionOk="0">
                  <a:moveTo>
                    <a:pt x="7753" y="4446"/>
                  </a:moveTo>
                  <a:cubicBezTo>
                    <a:pt x="6258" y="0"/>
                    <a:pt x="1893" y="194"/>
                    <a:pt x="469" y="4446"/>
                  </a:cubicBezTo>
                  <a:cubicBezTo>
                    <a:pt x="92" y="5535"/>
                    <a:pt x="214" y="6278"/>
                    <a:pt x="316" y="6593"/>
                  </a:cubicBezTo>
                  <a:lnTo>
                    <a:pt x="296" y="6593"/>
                  </a:lnTo>
                  <a:cubicBezTo>
                    <a:pt x="1" y="8160"/>
                    <a:pt x="2025" y="8913"/>
                    <a:pt x="4091" y="9024"/>
                  </a:cubicBezTo>
                  <a:cubicBezTo>
                    <a:pt x="6125" y="8913"/>
                    <a:pt x="8150" y="8170"/>
                    <a:pt x="7896" y="6623"/>
                  </a:cubicBezTo>
                  <a:cubicBezTo>
                    <a:pt x="7997" y="6318"/>
                    <a:pt x="8140" y="5576"/>
                    <a:pt x="7753" y="4446"/>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44"/>
            <p:cNvSpPr/>
            <p:nvPr/>
          </p:nvSpPr>
          <p:spPr>
            <a:xfrm flipH="1">
              <a:off x="7224865" y="2650921"/>
              <a:ext cx="263763" cy="214112"/>
            </a:xfrm>
            <a:custGeom>
              <a:avLst/>
              <a:gdLst/>
              <a:ahLst/>
              <a:cxnLst/>
              <a:rect l="l" t="t" r="r" b="b"/>
              <a:pathLst>
                <a:path w="3623" h="2941" extrusionOk="0">
                  <a:moveTo>
                    <a:pt x="672" y="1150"/>
                  </a:moveTo>
                  <a:cubicBezTo>
                    <a:pt x="672" y="1150"/>
                    <a:pt x="1364" y="845"/>
                    <a:pt x="1567" y="427"/>
                  </a:cubicBezTo>
                  <a:cubicBezTo>
                    <a:pt x="1771" y="0"/>
                    <a:pt x="2442" y="173"/>
                    <a:pt x="2992" y="773"/>
                  </a:cubicBezTo>
                  <a:cubicBezTo>
                    <a:pt x="3531" y="1374"/>
                    <a:pt x="3622" y="2361"/>
                    <a:pt x="3612" y="2554"/>
                  </a:cubicBezTo>
                  <a:cubicBezTo>
                    <a:pt x="3612" y="2757"/>
                    <a:pt x="2503" y="2940"/>
                    <a:pt x="1537" y="2849"/>
                  </a:cubicBezTo>
                  <a:cubicBezTo>
                    <a:pt x="570" y="2757"/>
                    <a:pt x="0" y="1506"/>
                    <a:pt x="672" y="115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44"/>
            <p:cNvSpPr/>
            <p:nvPr/>
          </p:nvSpPr>
          <p:spPr>
            <a:xfrm flipH="1">
              <a:off x="7195235" y="2633157"/>
              <a:ext cx="768940" cy="834025"/>
            </a:xfrm>
            <a:custGeom>
              <a:avLst/>
              <a:gdLst/>
              <a:ahLst/>
              <a:cxnLst/>
              <a:rect l="l" t="t" r="r" b="b"/>
              <a:pathLst>
                <a:path w="10562" h="11456" extrusionOk="0">
                  <a:moveTo>
                    <a:pt x="10276" y="7295"/>
                  </a:moveTo>
                  <a:cubicBezTo>
                    <a:pt x="9737" y="9757"/>
                    <a:pt x="3490" y="11456"/>
                    <a:pt x="1771" y="9614"/>
                  </a:cubicBezTo>
                  <a:cubicBezTo>
                    <a:pt x="886" y="8668"/>
                    <a:pt x="1" y="5443"/>
                    <a:pt x="286" y="4161"/>
                  </a:cubicBezTo>
                  <a:cubicBezTo>
                    <a:pt x="825" y="1699"/>
                    <a:pt x="7072" y="0"/>
                    <a:pt x="8781" y="1841"/>
                  </a:cubicBezTo>
                  <a:cubicBezTo>
                    <a:pt x="9676" y="2808"/>
                    <a:pt x="10561" y="6013"/>
                    <a:pt x="10276" y="729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4"/>
            <p:cNvSpPr/>
            <p:nvPr/>
          </p:nvSpPr>
          <p:spPr>
            <a:xfrm flipH="1">
              <a:off x="7795928" y="2819022"/>
              <a:ext cx="237846" cy="240831"/>
            </a:xfrm>
            <a:custGeom>
              <a:avLst/>
              <a:gdLst/>
              <a:ahLst/>
              <a:cxnLst/>
              <a:rect l="l" t="t" r="r" b="b"/>
              <a:pathLst>
                <a:path w="3267" h="3308" extrusionOk="0">
                  <a:moveTo>
                    <a:pt x="2371" y="428"/>
                  </a:moveTo>
                  <a:cubicBezTo>
                    <a:pt x="2371" y="428"/>
                    <a:pt x="1628" y="499"/>
                    <a:pt x="1242" y="255"/>
                  </a:cubicBezTo>
                  <a:cubicBezTo>
                    <a:pt x="845" y="1"/>
                    <a:pt x="346" y="469"/>
                    <a:pt x="173" y="1283"/>
                  </a:cubicBezTo>
                  <a:cubicBezTo>
                    <a:pt x="1" y="2096"/>
                    <a:pt x="438" y="2971"/>
                    <a:pt x="560" y="3144"/>
                  </a:cubicBezTo>
                  <a:cubicBezTo>
                    <a:pt x="672" y="3307"/>
                    <a:pt x="1700" y="2890"/>
                    <a:pt x="2483" y="2330"/>
                  </a:cubicBezTo>
                  <a:cubicBezTo>
                    <a:pt x="3266" y="1781"/>
                    <a:pt x="3124" y="387"/>
                    <a:pt x="2371" y="428"/>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4"/>
            <p:cNvSpPr/>
            <p:nvPr/>
          </p:nvSpPr>
          <p:spPr>
            <a:xfrm flipH="1">
              <a:off x="7279685" y="2968631"/>
              <a:ext cx="63775" cy="53437"/>
            </a:xfrm>
            <a:custGeom>
              <a:avLst/>
              <a:gdLst/>
              <a:ahLst/>
              <a:cxnLst/>
              <a:rect l="l" t="t" r="r" b="b"/>
              <a:pathLst>
                <a:path w="876" h="734" extrusionOk="0">
                  <a:moveTo>
                    <a:pt x="346" y="52"/>
                  </a:moveTo>
                  <a:cubicBezTo>
                    <a:pt x="133" y="102"/>
                    <a:pt x="0" y="316"/>
                    <a:pt x="62" y="520"/>
                  </a:cubicBezTo>
                  <a:cubicBezTo>
                    <a:pt x="123" y="733"/>
                    <a:pt x="194" y="336"/>
                    <a:pt x="397" y="286"/>
                  </a:cubicBezTo>
                  <a:cubicBezTo>
                    <a:pt x="601" y="235"/>
                    <a:pt x="875" y="540"/>
                    <a:pt x="814" y="326"/>
                  </a:cubicBezTo>
                  <a:cubicBezTo>
                    <a:pt x="764" y="123"/>
                    <a:pt x="550" y="1"/>
                    <a:pt x="346" y="5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4"/>
            <p:cNvSpPr/>
            <p:nvPr/>
          </p:nvSpPr>
          <p:spPr>
            <a:xfrm flipH="1">
              <a:off x="7563397" y="3063420"/>
              <a:ext cx="62974" cy="54165"/>
            </a:xfrm>
            <a:custGeom>
              <a:avLst/>
              <a:gdLst/>
              <a:ahLst/>
              <a:cxnLst/>
              <a:rect l="l" t="t" r="r" b="b"/>
              <a:pathLst>
                <a:path w="865" h="744" extrusionOk="0">
                  <a:moveTo>
                    <a:pt x="336" y="62"/>
                  </a:moveTo>
                  <a:cubicBezTo>
                    <a:pt x="122" y="123"/>
                    <a:pt x="0" y="337"/>
                    <a:pt x="51" y="550"/>
                  </a:cubicBezTo>
                  <a:cubicBezTo>
                    <a:pt x="112" y="744"/>
                    <a:pt x="183" y="357"/>
                    <a:pt x="387" y="296"/>
                  </a:cubicBezTo>
                  <a:cubicBezTo>
                    <a:pt x="590" y="235"/>
                    <a:pt x="865" y="550"/>
                    <a:pt x="804" y="337"/>
                  </a:cubicBezTo>
                  <a:cubicBezTo>
                    <a:pt x="753" y="123"/>
                    <a:pt x="539" y="1"/>
                    <a:pt x="336" y="6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2" name="Google Shape;982;p44"/>
            <p:cNvGrpSpPr/>
            <p:nvPr/>
          </p:nvGrpSpPr>
          <p:grpSpPr>
            <a:xfrm>
              <a:off x="7268656" y="3084083"/>
              <a:ext cx="313947" cy="131225"/>
              <a:chOff x="7166106" y="3088446"/>
              <a:chExt cx="313947" cy="131225"/>
            </a:xfrm>
          </p:grpSpPr>
          <p:sp>
            <p:nvSpPr>
              <p:cNvPr id="983" name="Google Shape;983;p44"/>
              <p:cNvSpPr/>
              <p:nvPr/>
            </p:nvSpPr>
            <p:spPr>
              <a:xfrm>
                <a:off x="7166106" y="3088446"/>
                <a:ext cx="44896" cy="50675"/>
              </a:xfrm>
              <a:custGeom>
                <a:avLst/>
                <a:gdLst/>
                <a:ahLst/>
                <a:cxnLst/>
                <a:rect l="l" t="t" r="r" b="b"/>
                <a:pathLst>
                  <a:path w="785" h="886" extrusionOk="0">
                    <a:moveTo>
                      <a:pt x="398" y="886"/>
                    </a:moveTo>
                    <a:cubicBezTo>
                      <a:pt x="611" y="886"/>
                      <a:pt x="784" y="702"/>
                      <a:pt x="784" y="489"/>
                    </a:cubicBezTo>
                    <a:cubicBezTo>
                      <a:pt x="754" y="0"/>
                      <a:pt x="31" y="0"/>
                      <a:pt x="1" y="489"/>
                    </a:cubicBezTo>
                    <a:cubicBezTo>
                      <a:pt x="1" y="702"/>
                      <a:pt x="174" y="886"/>
                      <a:pt x="398" y="88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4"/>
              <p:cNvSpPr/>
              <p:nvPr/>
            </p:nvSpPr>
            <p:spPr>
              <a:xfrm>
                <a:off x="7434585" y="3174830"/>
                <a:ext cx="45468" cy="44841"/>
              </a:xfrm>
              <a:custGeom>
                <a:avLst/>
                <a:gdLst/>
                <a:ahLst/>
                <a:cxnLst/>
                <a:rect l="l" t="t" r="r" b="b"/>
                <a:pathLst>
                  <a:path w="795" h="784" extrusionOk="0">
                    <a:moveTo>
                      <a:pt x="397" y="784"/>
                    </a:moveTo>
                    <a:cubicBezTo>
                      <a:pt x="611" y="784"/>
                      <a:pt x="794" y="600"/>
                      <a:pt x="784" y="387"/>
                    </a:cubicBezTo>
                    <a:cubicBezTo>
                      <a:pt x="784" y="173"/>
                      <a:pt x="611" y="0"/>
                      <a:pt x="397" y="0"/>
                    </a:cubicBezTo>
                    <a:cubicBezTo>
                      <a:pt x="184" y="0"/>
                      <a:pt x="11" y="173"/>
                      <a:pt x="11" y="387"/>
                    </a:cubicBezTo>
                    <a:cubicBezTo>
                      <a:pt x="1" y="600"/>
                      <a:pt x="184" y="784"/>
                      <a:pt x="397" y="78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5" name="Google Shape;985;p44"/>
            <p:cNvGrpSpPr/>
            <p:nvPr/>
          </p:nvGrpSpPr>
          <p:grpSpPr>
            <a:xfrm>
              <a:off x="7181549" y="3036563"/>
              <a:ext cx="464351" cy="258200"/>
              <a:chOff x="7070074" y="3040325"/>
              <a:chExt cx="464351" cy="258200"/>
            </a:xfrm>
          </p:grpSpPr>
          <p:sp>
            <p:nvSpPr>
              <p:cNvPr id="986" name="Google Shape;986;p44"/>
              <p:cNvSpPr/>
              <p:nvPr/>
            </p:nvSpPr>
            <p:spPr>
              <a:xfrm>
                <a:off x="7070074" y="3040325"/>
                <a:ext cx="159000" cy="1776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4"/>
              <p:cNvSpPr/>
              <p:nvPr/>
            </p:nvSpPr>
            <p:spPr>
              <a:xfrm>
                <a:off x="7365525" y="3120925"/>
                <a:ext cx="168900" cy="1776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88" name="Google Shape;988;p44"/>
              <p:cNvCxnSpPr/>
              <p:nvPr/>
            </p:nvCxnSpPr>
            <p:spPr>
              <a:xfrm>
                <a:off x="7229025" y="3146425"/>
                <a:ext cx="140400" cy="27300"/>
              </a:xfrm>
              <a:prstGeom prst="straightConnector1">
                <a:avLst/>
              </a:prstGeom>
              <a:noFill/>
              <a:ln w="9525" cap="flat" cmpd="sng">
                <a:solidFill>
                  <a:schemeClr val="dk2"/>
                </a:solidFill>
                <a:prstDash val="solid"/>
                <a:round/>
                <a:headEnd type="none" w="med" len="med"/>
                <a:tailEnd type="none" w="med" len="med"/>
              </a:ln>
            </p:spPr>
          </p:cxnSp>
        </p:grpSp>
        <p:grpSp>
          <p:nvGrpSpPr>
            <p:cNvPr id="989" name="Google Shape;989;p44"/>
            <p:cNvGrpSpPr/>
            <p:nvPr/>
          </p:nvGrpSpPr>
          <p:grpSpPr>
            <a:xfrm>
              <a:off x="7277501" y="3153112"/>
              <a:ext cx="242214" cy="205958"/>
              <a:chOff x="7174951" y="3157475"/>
              <a:chExt cx="242214" cy="205958"/>
            </a:xfrm>
          </p:grpSpPr>
          <p:sp>
            <p:nvSpPr>
              <p:cNvPr id="990" name="Google Shape;990;p44"/>
              <p:cNvSpPr/>
              <p:nvPr/>
            </p:nvSpPr>
            <p:spPr>
              <a:xfrm flipH="1">
                <a:off x="7174951" y="3157475"/>
                <a:ext cx="242214" cy="205958"/>
              </a:xfrm>
              <a:custGeom>
                <a:avLst/>
                <a:gdLst/>
                <a:ahLst/>
                <a:cxnLst/>
                <a:rect l="l" t="t" r="r" b="b"/>
                <a:pathLst>
                  <a:path w="3327" h="2829" extrusionOk="0">
                    <a:moveTo>
                      <a:pt x="3195" y="1679"/>
                    </a:moveTo>
                    <a:cubicBezTo>
                      <a:pt x="2971" y="2279"/>
                      <a:pt x="967" y="2828"/>
                      <a:pt x="458" y="2421"/>
                    </a:cubicBezTo>
                    <a:cubicBezTo>
                      <a:pt x="204" y="2208"/>
                      <a:pt x="0" y="1465"/>
                      <a:pt x="112" y="1150"/>
                    </a:cubicBezTo>
                    <a:cubicBezTo>
                      <a:pt x="346" y="549"/>
                      <a:pt x="2360" y="0"/>
                      <a:pt x="2859" y="407"/>
                    </a:cubicBezTo>
                    <a:cubicBezTo>
                      <a:pt x="3113" y="621"/>
                      <a:pt x="3327" y="1353"/>
                      <a:pt x="3195" y="1679"/>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4"/>
              <p:cNvSpPr/>
              <p:nvPr/>
            </p:nvSpPr>
            <p:spPr>
              <a:xfrm flipH="1">
                <a:off x="7297114" y="3265587"/>
                <a:ext cx="63775" cy="63775"/>
              </a:xfrm>
              <a:custGeom>
                <a:avLst/>
                <a:gdLst/>
                <a:ahLst/>
                <a:cxnLst/>
                <a:rect l="l" t="t" r="r" b="b"/>
                <a:pathLst>
                  <a:path w="876" h="876" extrusionOk="0">
                    <a:moveTo>
                      <a:pt x="855" y="540"/>
                    </a:moveTo>
                    <a:cubicBezTo>
                      <a:pt x="804" y="713"/>
                      <a:pt x="275" y="875"/>
                      <a:pt x="133" y="743"/>
                    </a:cubicBezTo>
                    <a:cubicBezTo>
                      <a:pt x="41" y="631"/>
                      <a:pt x="0" y="479"/>
                      <a:pt x="21" y="336"/>
                    </a:cubicBezTo>
                    <a:cubicBezTo>
                      <a:pt x="82" y="163"/>
                      <a:pt x="611" y="0"/>
                      <a:pt x="763" y="143"/>
                    </a:cubicBezTo>
                    <a:cubicBezTo>
                      <a:pt x="845" y="255"/>
                      <a:pt x="875" y="397"/>
                      <a:pt x="855" y="540"/>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4"/>
              <p:cNvSpPr/>
              <p:nvPr/>
            </p:nvSpPr>
            <p:spPr>
              <a:xfrm flipH="1">
                <a:off x="7217905" y="3244110"/>
                <a:ext cx="64503" cy="63047"/>
              </a:xfrm>
              <a:custGeom>
                <a:avLst/>
                <a:gdLst/>
                <a:ahLst/>
                <a:cxnLst/>
                <a:rect l="l" t="t" r="r" b="b"/>
                <a:pathLst>
                  <a:path w="886" h="866" extrusionOk="0">
                    <a:moveTo>
                      <a:pt x="866" y="529"/>
                    </a:moveTo>
                    <a:cubicBezTo>
                      <a:pt x="815" y="713"/>
                      <a:pt x="265" y="865"/>
                      <a:pt x="133" y="723"/>
                    </a:cubicBezTo>
                    <a:cubicBezTo>
                      <a:pt x="41" y="611"/>
                      <a:pt x="1" y="479"/>
                      <a:pt x="21" y="336"/>
                    </a:cubicBezTo>
                    <a:cubicBezTo>
                      <a:pt x="72" y="153"/>
                      <a:pt x="621" y="0"/>
                      <a:pt x="764" y="143"/>
                    </a:cubicBezTo>
                    <a:cubicBezTo>
                      <a:pt x="845" y="255"/>
                      <a:pt x="886" y="387"/>
                      <a:pt x="866" y="52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3" name="Google Shape;993;p44"/>
            <p:cNvGrpSpPr/>
            <p:nvPr/>
          </p:nvGrpSpPr>
          <p:grpSpPr>
            <a:xfrm rot="-944672">
              <a:off x="6932301" y="3373959"/>
              <a:ext cx="461955" cy="501762"/>
              <a:chOff x="-2188412" y="2397011"/>
              <a:chExt cx="620549" cy="673909"/>
            </a:xfrm>
          </p:grpSpPr>
          <p:sp>
            <p:nvSpPr>
              <p:cNvPr id="994" name="Google Shape;994;p44"/>
              <p:cNvSpPr/>
              <p:nvPr/>
            </p:nvSpPr>
            <p:spPr>
              <a:xfrm>
                <a:off x="-2137729" y="2448077"/>
                <a:ext cx="569865" cy="622844"/>
              </a:xfrm>
              <a:custGeom>
                <a:avLst/>
                <a:gdLst/>
                <a:ahLst/>
                <a:cxnLst/>
                <a:rect l="l" t="t" r="r" b="b"/>
                <a:pathLst>
                  <a:path w="20857" h="22796" extrusionOk="0">
                    <a:moveTo>
                      <a:pt x="17019" y="1"/>
                    </a:moveTo>
                    <a:cubicBezTo>
                      <a:pt x="14755" y="1"/>
                      <a:pt x="0" y="3471"/>
                      <a:pt x="0" y="3471"/>
                    </a:cubicBezTo>
                    <a:lnTo>
                      <a:pt x="2904" y="22795"/>
                    </a:lnTo>
                    <a:lnTo>
                      <a:pt x="20857" y="18827"/>
                    </a:lnTo>
                    <a:cubicBezTo>
                      <a:pt x="20857" y="18827"/>
                      <a:pt x="17470" y="713"/>
                      <a:pt x="17308" y="67"/>
                    </a:cubicBezTo>
                    <a:cubicBezTo>
                      <a:pt x="17297" y="22"/>
                      <a:pt x="17196" y="1"/>
                      <a:pt x="17019" y="1"/>
                    </a:cubicBezTo>
                    <a:close/>
                  </a:path>
                </a:pathLst>
              </a:custGeom>
              <a:solidFill>
                <a:srgbClr val="D55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44"/>
              <p:cNvSpPr/>
              <p:nvPr/>
            </p:nvSpPr>
            <p:spPr>
              <a:xfrm>
                <a:off x="-2158002" y="2476355"/>
                <a:ext cx="197023" cy="594565"/>
              </a:xfrm>
              <a:custGeom>
                <a:avLst/>
                <a:gdLst/>
                <a:ahLst/>
                <a:cxnLst/>
                <a:rect l="l" t="t" r="r" b="b"/>
                <a:pathLst>
                  <a:path w="7211" h="21761" extrusionOk="0">
                    <a:moveTo>
                      <a:pt x="4001" y="0"/>
                    </a:moveTo>
                    <a:lnTo>
                      <a:pt x="0" y="2871"/>
                    </a:lnTo>
                    <a:lnTo>
                      <a:pt x="2791" y="21760"/>
                    </a:lnTo>
                    <a:lnTo>
                      <a:pt x="7211" y="20986"/>
                    </a:lnTo>
                    <a:lnTo>
                      <a:pt x="4001" y="0"/>
                    </a:lnTo>
                    <a:close/>
                  </a:path>
                </a:pathLst>
              </a:custGeom>
              <a:solidFill>
                <a:srgbClr val="A046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44"/>
              <p:cNvSpPr/>
              <p:nvPr/>
            </p:nvSpPr>
            <p:spPr>
              <a:xfrm>
                <a:off x="-2188412" y="2397011"/>
                <a:ext cx="539455" cy="214919"/>
              </a:xfrm>
              <a:custGeom>
                <a:avLst/>
                <a:gdLst/>
                <a:ahLst/>
                <a:cxnLst/>
                <a:rect l="l" t="t" r="r" b="b"/>
                <a:pathLst>
                  <a:path w="19744" h="7866" extrusionOk="0">
                    <a:moveTo>
                      <a:pt x="18905" y="1"/>
                    </a:moveTo>
                    <a:cubicBezTo>
                      <a:pt x="18905" y="1"/>
                      <a:pt x="6565" y="2001"/>
                      <a:pt x="3291" y="2904"/>
                    </a:cubicBezTo>
                    <a:cubicBezTo>
                      <a:pt x="0" y="3791"/>
                      <a:pt x="871" y="7082"/>
                      <a:pt x="1855" y="7776"/>
                    </a:cubicBezTo>
                    <a:cubicBezTo>
                      <a:pt x="1943" y="7837"/>
                      <a:pt x="2157" y="7865"/>
                      <a:pt x="2473" y="7865"/>
                    </a:cubicBezTo>
                    <a:cubicBezTo>
                      <a:pt x="5715" y="7865"/>
                      <a:pt x="19744" y="4920"/>
                      <a:pt x="19744" y="4920"/>
                    </a:cubicBezTo>
                    <a:lnTo>
                      <a:pt x="18905" y="1"/>
                    </a:lnTo>
                    <a:close/>
                  </a:path>
                </a:pathLst>
              </a:custGeom>
              <a:solidFill>
                <a:srgbClr val="A046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44"/>
              <p:cNvSpPr/>
              <p:nvPr/>
            </p:nvSpPr>
            <p:spPr>
              <a:xfrm>
                <a:off x="-2150516" y="2424771"/>
                <a:ext cx="497597" cy="167405"/>
              </a:xfrm>
              <a:custGeom>
                <a:avLst/>
                <a:gdLst/>
                <a:ahLst/>
                <a:cxnLst/>
                <a:rect l="l" t="t" r="r" b="b"/>
                <a:pathLst>
                  <a:path w="18212" h="6127" extrusionOk="0">
                    <a:moveTo>
                      <a:pt x="17696" y="1"/>
                    </a:moveTo>
                    <a:cubicBezTo>
                      <a:pt x="17696" y="1"/>
                      <a:pt x="5372" y="1856"/>
                      <a:pt x="2694" y="2582"/>
                    </a:cubicBezTo>
                    <a:cubicBezTo>
                      <a:pt x="1" y="3308"/>
                      <a:pt x="565" y="5501"/>
                      <a:pt x="1355" y="6066"/>
                    </a:cubicBezTo>
                    <a:cubicBezTo>
                      <a:pt x="1415" y="6107"/>
                      <a:pt x="1556" y="6127"/>
                      <a:pt x="1767" y="6127"/>
                    </a:cubicBezTo>
                    <a:cubicBezTo>
                      <a:pt x="4431" y="6127"/>
                      <a:pt x="18212" y="3066"/>
                      <a:pt x="18212" y="3066"/>
                    </a:cubicBezTo>
                    <a:lnTo>
                      <a:pt x="176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8" name="Google Shape;998;p44"/>
            <p:cNvSpPr/>
            <p:nvPr/>
          </p:nvSpPr>
          <p:spPr>
            <a:xfrm flipH="1">
              <a:off x="7436720" y="3436751"/>
              <a:ext cx="323025" cy="248912"/>
            </a:xfrm>
            <a:custGeom>
              <a:avLst/>
              <a:gdLst/>
              <a:ahLst/>
              <a:cxnLst/>
              <a:rect l="l" t="t" r="r" b="b"/>
              <a:pathLst>
                <a:path w="4437" h="3419" extrusionOk="0">
                  <a:moveTo>
                    <a:pt x="967" y="1"/>
                  </a:moveTo>
                  <a:cubicBezTo>
                    <a:pt x="1049" y="82"/>
                    <a:pt x="2504" y="1567"/>
                    <a:pt x="3297" y="2107"/>
                  </a:cubicBezTo>
                  <a:cubicBezTo>
                    <a:pt x="3663" y="2381"/>
                    <a:pt x="4040" y="2625"/>
                    <a:pt x="4437" y="2849"/>
                  </a:cubicBezTo>
                  <a:lnTo>
                    <a:pt x="4203" y="3419"/>
                  </a:lnTo>
                  <a:cubicBezTo>
                    <a:pt x="4203" y="3419"/>
                    <a:pt x="1588" y="2697"/>
                    <a:pt x="794" y="2198"/>
                  </a:cubicBezTo>
                  <a:cubicBezTo>
                    <a:pt x="1" y="1689"/>
                    <a:pt x="591" y="123"/>
                    <a:pt x="967" y="1"/>
                  </a:cubicBezTo>
                  <a:close/>
                </a:path>
              </a:pathLst>
            </a:custGeom>
            <a:solidFill>
              <a:srgbClr val="F7AF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44"/>
            <p:cNvSpPr/>
            <p:nvPr/>
          </p:nvSpPr>
          <p:spPr>
            <a:xfrm flipH="1">
              <a:off x="7394495" y="3632299"/>
              <a:ext cx="88237" cy="77098"/>
            </a:xfrm>
            <a:custGeom>
              <a:avLst/>
              <a:gdLst/>
              <a:ahLst/>
              <a:cxnLst/>
              <a:rect l="l" t="t" r="r" b="b"/>
              <a:pathLst>
                <a:path w="1212" h="1059" extrusionOk="0">
                  <a:moveTo>
                    <a:pt x="1049" y="957"/>
                  </a:moveTo>
                  <a:cubicBezTo>
                    <a:pt x="1069" y="855"/>
                    <a:pt x="1039" y="743"/>
                    <a:pt x="967" y="652"/>
                  </a:cubicBezTo>
                  <a:cubicBezTo>
                    <a:pt x="1100" y="601"/>
                    <a:pt x="1191" y="509"/>
                    <a:pt x="1191" y="448"/>
                  </a:cubicBezTo>
                  <a:cubicBezTo>
                    <a:pt x="1211" y="336"/>
                    <a:pt x="896" y="133"/>
                    <a:pt x="784" y="62"/>
                  </a:cubicBezTo>
                  <a:cubicBezTo>
                    <a:pt x="662" y="11"/>
                    <a:pt x="520" y="0"/>
                    <a:pt x="398" y="51"/>
                  </a:cubicBezTo>
                  <a:cubicBezTo>
                    <a:pt x="143" y="143"/>
                    <a:pt x="1" y="652"/>
                    <a:pt x="174" y="875"/>
                  </a:cubicBezTo>
                  <a:cubicBezTo>
                    <a:pt x="255" y="977"/>
                    <a:pt x="377" y="1038"/>
                    <a:pt x="509" y="1059"/>
                  </a:cubicBezTo>
                  <a:cubicBezTo>
                    <a:pt x="632" y="1059"/>
                    <a:pt x="998" y="1059"/>
                    <a:pt x="1049" y="95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Rectangle 3"/>
          <p:cNvSpPr/>
          <p:nvPr/>
        </p:nvSpPr>
        <p:spPr>
          <a:xfrm>
            <a:off x="1553637" y="491614"/>
            <a:ext cx="5840858" cy="1131848"/>
          </a:xfrm>
          <a:prstGeom prst="rect">
            <a:avLst/>
          </a:prstGeom>
        </p:spPr>
        <p:txBody>
          <a:bodyPr wrap="square">
            <a:spAutoFit/>
          </a:bodyPr>
          <a:lstStyle/>
          <a:p>
            <a:pPr algn="ctr">
              <a:lnSpc>
                <a:spcPct val="150000"/>
              </a:lnSpc>
            </a:pPr>
            <a:r>
              <a:rPr lang="en-US" sz="2400" b="1" dirty="0">
                <a:solidFill>
                  <a:schemeClr val="accent4">
                    <a:lumMod val="50000"/>
                  </a:schemeClr>
                </a:solidFill>
              </a:rPr>
              <a:t>CHỦ ĐỀ 6: GIẢI QUYẾT VẤN ĐỀ VỚI SỰ TRỢ GIÚP CỦA MÁY TÍNH</a:t>
            </a:r>
          </a:p>
        </p:txBody>
      </p:sp>
      <p:sp>
        <p:nvSpPr>
          <p:cNvPr id="5" name="TextBox 4"/>
          <p:cNvSpPr txBox="1"/>
          <p:nvPr/>
        </p:nvSpPr>
        <p:spPr>
          <a:xfrm>
            <a:off x="862700" y="1837828"/>
            <a:ext cx="7222732" cy="2217082"/>
          </a:xfrm>
          <a:prstGeom prst="rect">
            <a:avLst/>
          </a:prstGeom>
          <a:noFill/>
        </p:spPr>
        <p:txBody>
          <a:bodyPr wrap="square" rtlCol="0">
            <a:spAutoFit/>
          </a:bodyPr>
          <a:lstStyle/>
          <a:p>
            <a:pPr algn="ctr">
              <a:lnSpc>
                <a:spcPct val="150000"/>
              </a:lnSpc>
            </a:pPr>
            <a:r>
              <a:rPr lang="en-US" sz="3200" b="1" dirty="0">
                <a:solidFill>
                  <a:schemeClr val="accent1">
                    <a:lumMod val="50000"/>
                  </a:schemeClr>
                </a:solidFill>
              </a:rPr>
              <a:t>BÀI 14: EM THỰC HIỆN CÔNG VIỆC NHƯ THẾ NÀO?</a:t>
            </a:r>
          </a:p>
          <a:p>
            <a:pPr algn="ctr">
              <a:lnSpc>
                <a:spcPct val="150000"/>
              </a:lnSpc>
            </a:pPr>
            <a:r>
              <a:rPr lang="en-US" sz="3200" b="1" dirty="0">
                <a:solidFill>
                  <a:schemeClr val="accent1">
                    <a:lumMod val="50000"/>
                  </a:schemeClr>
                </a:solidFill>
              </a:rPr>
              <a:t>(</a:t>
            </a:r>
            <a:r>
              <a:rPr lang="en-US" sz="3200" b="1" dirty="0" err="1">
                <a:solidFill>
                  <a:schemeClr val="accent1">
                    <a:lumMod val="50000"/>
                  </a:schemeClr>
                </a:solidFill>
              </a:rPr>
              <a:t>Tiết</a:t>
            </a:r>
            <a:r>
              <a:rPr lang="en-US" sz="3200" b="1" dirty="0">
                <a:solidFill>
                  <a:schemeClr val="accent1">
                    <a:lumMod val="50000"/>
                  </a:schemeClr>
                </a:solidFill>
              </a:rPr>
              <a:t> 2)</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3"/>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mn-lt"/>
              </a:rPr>
              <a:t>LUYỆN TẬP</a:t>
            </a:r>
          </a:p>
        </p:txBody>
      </p:sp>
      <p:sp>
        <p:nvSpPr>
          <p:cNvPr id="3" name="Rectangle 2"/>
          <p:cNvSpPr/>
          <p:nvPr/>
        </p:nvSpPr>
        <p:spPr>
          <a:xfrm>
            <a:off x="2265451" y="1275690"/>
            <a:ext cx="5768939" cy="1015663"/>
          </a:xfrm>
          <a:prstGeom prst="rect">
            <a:avLst/>
          </a:prstGeom>
        </p:spPr>
        <p:txBody>
          <a:bodyPr wrap="square">
            <a:spAutoFit/>
          </a:bodyPr>
          <a:lstStyle/>
          <a:p>
            <a:pPr algn="just">
              <a:lnSpc>
                <a:spcPct val="150000"/>
              </a:lnSpc>
            </a:pPr>
            <a:r>
              <a:rPr lang="vi-VN" sz="2000" dirty="0"/>
              <a:t>Các bước sau đây mô tả công việc gì? Em hãy nêu việc được thực hiện ở mỗi bước.</a:t>
            </a:r>
            <a:endParaRPr lang="en-US" sz="2000" dirty="0"/>
          </a:p>
        </p:txBody>
      </p:sp>
      <p:sp>
        <p:nvSpPr>
          <p:cNvPr id="22" name="Google Shape;1160;p48"/>
          <p:cNvSpPr/>
          <p:nvPr/>
        </p:nvSpPr>
        <p:spPr>
          <a:xfrm>
            <a:off x="1129367" y="1479479"/>
            <a:ext cx="1028206" cy="647272"/>
          </a:xfrm>
          <a:prstGeom prst="roundRect">
            <a:avLst>
              <a:gd name="adj" fmla="val 16667"/>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b="1" dirty="0" err="1">
                <a:latin typeface="+mn-lt"/>
                <a:ea typeface="Livvic"/>
                <a:cs typeface="Livvic"/>
                <a:sym typeface="Livvic"/>
              </a:rPr>
              <a:t>Câu</a:t>
            </a:r>
            <a:r>
              <a:rPr lang="en-US" sz="2000" b="1" dirty="0">
                <a:latin typeface="+mn-lt"/>
                <a:ea typeface="Livvic"/>
                <a:cs typeface="Livvic"/>
                <a:sym typeface="Livvic"/>
              </a:rPr>
              <a:t> 1</a:t>
            </a:r>
            <a:endParaRPr sz="2000" b="1" dirty="0">
              <a:latin typeface="+mn-lt"/>
              <a:ea typeface="Livvic"/>
              <a:cs typeface="Livvic"/>
              <a:sym typeface="Livvic"/>
            </a:endParaRPr>
          </a:p>
        </p:txBody>
      </p:sp>
      <p:pic>
        <p:nvPicPr>
          <p:cNvPr id="23" name="Picture 22" descr="A picture containing text&#10;&#10;Description automatically generated"/>
          <p:cNvPicPr/>
          <p:nvPr/>
        </p:nvPicPr>
        <p:blipFill>
          <a:blip r:embed="rId3">
            <a:extLst>
              <a:ext uri="{28A0092B-C50C-407E-A947-70E740481C1C}">
                <a14:useLocalDpi xmlns:a14="http://schemas.microsoft.com/office/drawing/2010/main" val="0"/>
              </a:ext>
            </a:extLst>
          </a:blip>
          <a:stretch>
            <a:fillRect/>
          </a:stretch>
        </p:blipFill>
        <p:spPr>
          <a:xfrm>
            <a:off x="2100843" y="2391473"/>
            <a:ext cx="4942264" cy="1145243"/>
          </a:xfrm>
          <a:prstGeom prst="rect">
            <a:avLst/>
          </a:prstGeom>
        </p:spPr>
      </p:pic>
      <p:sp>
        <p:nvSpPr>
          <p:cNvPr id="4" name="TextBox 3"/>
          <p:cNvSpPr txBox="1"/>
          <p:nvPr/>
        </p:nvSpPr>
        <p:spPr>
          <a:xfrm>
            <a:off x="2090569" y="3801438"/>
            <a:ext cx="1073872" cy="400110"/>
          </a:xfrm>
          <a:prstGeom prst="rect">
            <a:avLst/>
          </a:prstGeom>
          <a:solidFill>
            <a:schemeClr val="accent2"/>
          </a:solidFill>
        </p:spPr>
        <p:txBody>
          <a:bodyPr wrap="square" rtlCol="0">
            <a:spAutoFit/>
          </a:bodyPr>
          <a:lstStyle/>
          <a:p>
            <a:pPr algn="ctr"/>
            <a:r>
              <a:rPr lang="en-US" sz="2000" dirty="0" err="1"/>
              <a:t>Mở</a:t>
            </a:r>
            <a:r>
              <a:rPr lang="en-US" sz="2000" dirty="0"/>
              <a:t> </a:t>
            </a:r>
            <a:r>
              <a:rPr lang="en-US" sz="2000" dirty="0" err="1"/>
              <a:t>bút</a:t>
            </a:r>
            <a:endParaRPr lang="en-US" sz="2000" dirty="0"/>
          </a:p>
        </p:txBody>
      </p:sp>
      <p:sp>
        <p:nvSpPr>
          <p:cNvPr id="25" name="TextBox 24"/>
          <p:cNvSpPr txBox="1"/>
          <p:nvPr/>
        </p:nvSpPr>
        <p:spPr>
          <a:xfrm>
            <a:off x="3332005" y="3801438"/>
            <a:ext cx="1332438" cy="400110"/>
          </a:xfrm>
          <a:prstGeom prst="rect">
            <a:avLst/>
          </a:prstGeom>
          <a:solidFill>
            <a:schemeClr val="accent3"/>
          </a:solidFill>
        </p:spPr>
        <p:txBody>
          <a:bodyPr wrap="square" rtlCol="0">
            <a:spAutoFit/>
          </a:bodyPr>
          <a:lstStyle/>
          <a:p>
            <a:pPr algn="ctr"/>
            <a:r>
              <a:rPr lang="en-US" sz="2000" dirty="0" err="1"/>
              <a:t>Bơm</a:t>
            </a:r>
            <a:r>
              <a:rPr lang="en-US" sz="2000" dirty="0"/>
              <a:t> </a:t>
            </a:r>
            <a:r>
              <a:rPr lang="en-US" sz="2000" dirty="0" err="1"/>
              <a:t>mực</a:t>
            </a:r>
            <a:endParaRPr lang="en-US" sz="2000" dirty="0"/>
          </a:p>
        </p:txBody>
      </p:sp>
      <p:sp>
        <p:nvSpPr>
          <p:cNvPr id="26" name="TextBox 25"/>
          <p:cNvSpPr txBox="1"/>
          <p:nvPr/>
        </p:nvSpPr>
        <p:spPr>
          <a:xfrm>
            <a:off x="4832007" y="3801438"/>
            <a:ext cx="1073872" cy="400110"/>
          </a:xfrm>
          <a:prstGeom prst="rect">
            <a:avLst/>
          </a:prstGeom>
          <a:solidFill>
            <a:schemeClr val="accent2"/>
          </a:solidFill>
        </p:spPr>
        <p:txBody>
          <a:bodyPr wrap="square" rtlCol="0">
            <a:spAutoFit/>
          </a:bodyPr>
          <a:lstStyle/>
          <a:p>
            <a:pPr algn="ctr"/>
            <a:r>
              <a:rPr lang="en-US" sz="2000" dirty="0"/>
              <a:t>Lau </a:t>
            </a:r>
            <a:r>
              <a:rPr lang="en-US" sz="2000" dirty="0" err="1"/>
              <a:t>bút</a:t>
            </a:r>
            <a:endParaRPr lang="en-US" sz="2000" dirty="0"/>
          </a:p>
        </p:txBody>
      </p:sp>
      <p:sp>
        <p:nvSpPr>
          <p:cNvPr id="27" name="TextBox 26"/>
          <p:cNvSpPr txBox="1"/>
          <p:nvPr/>
        </p:nvSpPr>
        <p:spPr>
          <a:xfrm>
            <a:off x="6073443" y="3801438"/>
            <a:ext cx="1036274" cy="400110"/>
          </a:xfrm>
          <a:prstGeom prst="rect">
            <a:avLst/>
          </a:prstGeom>
          <a:solidFill>
            <a:schemeClr val="accent3"/>
          </a:solidFill>
        </p:spPr>
        <p:txBody>
          <a:bodyPr wrap="square" rtlCol="0">
            <a:spAutoFit/>
          </a:bodyPr>
          <a:lstStyle/>
          <a:p>
            <a:pPr algn="ctr"/>
            <a:r>
              <a:rPr lang="en-US" sz="2000" dirty="0" err="1"/>
              <a:t>Lắp</a:t>
            </a:r>
            <a:r>
              <a:rPr lang="en-US" sz="2000" dirty="0"/>
              <a:t> </a:t>
            </a:r>
            <a:r>
              <a:rPr lang="en-US" sz="2000" dirty="0" err="1"/>
              <a:t>bút</a:t>
            </a:r>
            <a:endParaRPr lang="en-US" sz="20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448349" flipH="1">
            <a:off x="1332739" y="3386366"/>
            <a:ext cx="705869" cy="626639"/>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checkerboard(across)">
                                      <p:cBhvr>
                                        <p:cTn id="19" dur="5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arn(inVertical)">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7" presetClass="entr" presetSubtype="10"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 calcmode="lin" valueType="num">
                                      <p:cBhvr>
                                        <p:cTn id="34" dur="500" fill="hold"/>
                                        <p:tgtEl>
                                          <p:spTgt spid="25"/>
                                        </p:tgtEl>
                                        <p:attrNameLst>
                                          <p:attrName>ppt_w</p:attrName>
                                        </p:attrNameLst>
                                      </p:cBhvr>
                                      <p:tavLst>
                                        <p:tav tm="0">
                                          <p:val>
                                            <p:fltVal val="0"/>
                                          </p:val>
                                        </p:tav>
                                        <p:tav tm="100000">
                                          <p:val>
                                            <p:strVal val="#ppt_w"/>
                                          </p:val>
                                        </p:tav>
                                      </p:tavLst>
                                    </p:anim>
                                    <p:anim calcmode="lin" valueType="num">
                                      <p:cBhvr>
                                        <p:cTn id="35"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26"/>
                                        </p:tgtEl>
                                        <p:attrNameLst>
                                          <p:attrName>style.visibility</p:attrName>
                                        </p:attrNameLst>
                                      </p:cBhvr>
                                      <p:to>
                                        <p:strVal val="visible"/>
                                      </p:to>
                                    </p:set>
                                    <p:anim calcmode="lin" valueType="num">
                                      <p:cBhvr additive="base">
                                        <p:cTn id="40" dur="500"/>
                                        <p:tgtEl>
                                          <p:spTgt spid="26"/>
                                        </p:tgtEl>
                                        <p:attrNameLst>
                                          <p:attrName>ppt_y</p:attrName>
                                        </p:attrNameLst>
                                      </p:cBhvr>
                                      <p:tavLst>
                                        <p:tav tm="0">
                                          <p:val>
                                            <p:strVal val="#ppt_y-#ppt_h*1.125000"/>
                                          </p:val>
                                        </p:tav>
                                        <p:tav tm="100000">
                                          <p:val>
                                            <p:strVal val="#ppt_y"/>
                                          </p:val>
                                        </p:tav>
                                      </p:tavLst>
                                    </p:anim>
                                    <p:animEffect transition="in" filter="wipe(down)">
                                      <p:cBhvr>
                                        <p:cTn id="41" dur="500"/>
                                        <p:tgtEl>
                                          <p:spTgt spid="26"/>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barn(inVertical)">
                                      <p:cBhvr>
                                        <p:cTn id="4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 grpId="0" animBg="1"/>
      <p:bldP spid="4" grpId="0" animBg="1"/>
      <p:bldP spid="25" grpId="0" animBg="1"/>
      <p:bldP spid="26"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1"/>
        <p:cNvGrpSpPr/>
        <p:nvPr/>
      </p:nvGrpSpPr>
      <p:grpSpPr>
        <a:xfrm>
          <a:off x="0" y="0"/>
          <a:ext cx="0" cy="0"/>
          <a:chOff x="0" y="0"/>
          <a:chExt cx="0" cy="0"/>
        </a:xfrm>
      </p:grpSpPr>
      <p:sp>
        <p:nvSpPr>
          <p:cNvPr id="1133" name="Google Shape;1133;p48"/>
          <p:cNvSpPr/>
          <p:nvPr/>
        </p:nvSpPr>
        <p:spPr>
          <a:xfrm flipH="1">
            <a:off x="7189850" y="912618"/>
            <a:ext cx="1623292" cy="1201598"/>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lnSpc>
                <a:spcPct val="150000"/>
              </a:lnSpc>
              <a:spcBef>
                <a:spcPts val="0"/>
              </a:spcBef>
              <a:spcAft>
                <a:spcPts val="0"/>
              </a:spcAft>
              <a:buNone/>
            </a:pPr>
            <a:r>
              <a:rPr lang="en-US" sz="2000" dirty="0" err="1">
                <a:solidFill>
                  <a:srgbClr val="FFFFFF"/>
                </a:solidFill>
                <a:latin typeface="+mn-lt"/>
                <a:ea typeface="Raleway"/>
                <a:cs typeface="Raleway"/>
                <a:sym typeface="Raleway"/>
              </a:rPr>
              <a:t>Thảo</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luận</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nhóm</a:t>
            </a:r>
            <a:endParaRPr sz="2000" dirty="0">
              <a:solidFill>
                <a:srgbClr val="FFFFFF"/>
              </a:solidFill>
              <a:latin typeface="+mn-lt"/>
              <a:ea typeface="Raleway"/>
              <a:cs typeface="Raleway"/>
              <a:sym typeface="Raleway"/>
            </a:endParaRPr>
          </a:p>
        </p:txBody>
      </p:sp>
      <p:grpSp>
        <p:nvGrpSpPr>
          <p:cNvPr id="1134" name="Google Shape;1134;p48"/>
          <p:cNvGrpSpPr/>
          <p:nvPr/>
        </p:nvGrpSpPr>
        <p:grpSpPr>
          <a:xfrm>
            <a:off x="5754729" y="1478045"/>
            <a:ext cx="1299866" cy="1841471"/>
            <a:chOff x="3572429" y="1786421"/>
            <a:chExt cx="832500" cy="1170972"/>
          </a:xfrm>
        </p:grpSpPr>
        <p:sp>
          <p:nvSpPr>
            <p:cNvPr id="1135" name="Google Shape;1135;p48"/>
            <p:cNvSpPr/>
            <p:nvPr/>
          </p:nvSpPr>
          <p:spPr>
            <a:xfrm>
              <a:off x="3732313" y="2236295"/>
              <a:ext cx="517251" cy="574829"/>
            </a:xfrm>
            <a:custGeom>
              <a:avLst/>
              <a:gdLst/>
              <a:ahLst/>
              <a:cxnLst/>
              <a:rect l="l" t="t" r="r" b="b"/>
              <a:pathLst>
                <a:path w="8130" h="9035" extrusionOk="0">
                  <a:moveTo>
                    <a:pt x="7835" y="6582"/>
                  </a:moveTo>
                  <a:cubicBezTo>
                    <a:pt x="7926" y="6267"/>
                    <a:pt x="8048" y="5545"/>
                    <a:pt x="7682" y="4436"/>
                  </a:cubicBezTo>
                  <a:cubicBezTo>
                    <a:pt x="6248" y="203"/>
                    <a:pt x="1883" y="0"/>
                    <a:pt x="398" y="4436"/>
                  </a:cubicBezTo>
                  <a:cubicBezTo>
                    <a:pt x="11" y="5585"/>
                    <a:pt x="153" y="6318"/>
                    <a:pt x="245" y="6613"/>
                  </a:cubicBezTo>
                  <a:cubicBezTo>
                    <a:pt x="1" y="8180"/>
                    <a:pt x="1995" y="8922"/>
                    <a:pt x="4050" y="9034"/>
                  </a:cubicBezTo>
                  <a:cubicBezTo>
                    <a:pt x="6115" y="8922"/>
                    <a:pt x="8130" y="8170"/>
                    <a:pt x="7845"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a:off x="4096742" y="2358578"/>
              <a:ext cx="262252" cy="205246"/>
            </a:xfrm>
            <a:custGeom>
              <a:avLst/>
              <a:gdLst/>
              <a:ahLst/>
              <a:cxnLst/>
              <a:rect l="l" t="t" r="r" b="b"/>
              <a:pathLst>
                <a:path w="4122" h="3226" extrusionOk="0">
                  <a:moveTo>
                    <a:pt x="489" y="1"/>
                  </a:moveTo>
                  <a:cubicBezTo>
                    <a:pt x="570" y="72"/>
                    <a:pt x="2117" y="1466"/>
                    <a:pt x="2931" y="1975"/>
                  </a:cubicBezTo>
                  <a:cubicBezTo>
                    <a:pt x="3307" y="2219"/>
                    <a:pt x="3704" y="2432"/>
                    <a:pt x="4121" y="2626"/>
                  </a:cubicBezTo>
                  <a:lnTo>
                    <a:pt x="3918" y="3226"/>
                  </a:lnTo>
                  <a:cubicBezTo>
                    <a:pt x="3918" y="3226"/>
                    <a:pt x="1649" y="2554"/>
                    <a:pt x="825" y="2097"/>
                  </a:cubicBezTo>
                  <a:cubicBezTo>
                    <a:pt x="1" y="1639"/>
                    <a:pt x="113" y="143"/>
                    <a:pt x="489" y="1"/>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a:off x="3618428" y="2358578"/>
              <a:ext cx="264161" cy="205246"/>
            </a:xfrm>
            <a:custGeom>
              <a:avLst/>
              <a:gdLst/>
              <a:ahLst/>
              <a:cxnLst/>
              <a:rect l="l" t="t" r="r" b="b"/>
              <a:pathLst>
                <a:path w="4152" h="3226" extrusionOk="0">
                  <a:moveTo>
                    <a:pt x="3653" y="1"/>
                  </a:moveTo>
                  <a:cubicBezTo>
                    <a:pt x="3551" y="72"/>
                    <a:pt x="2015" y="1466"/>
                    <a:pt x="1191" y="1975"/>
                  </a:cubicBezTo>
                  <a:cubicBezTo>
                    <a:pt x="814" y="2219"/>
                    <a:pt x="417" y="2443"/>
                    <a:pt x="0" y="2626"/>
                  </a:cubicBezTo>
                  <a:lnTo>
                    <a:pt x="204" y="3226"/>
                  </a:lnTo>
                  <a:cubicBezTo>
                    <a:pt x="204" y="3226"/>
                    <a:pt x="2472" y="2554"/>
                    <a:pt x="3317" y="2097"/>
                  </a:cubicBezTo>
                  <a:cubicBezTo>
                    <a:pt x="4151" y="1639"/>
                    <a:pt x="4009" y="143"/>
                    <a:pt x="3653" y="1"/>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a:off x="3885070" y="2348907"/>
              <a:ext cx="207855" cy="100396"/>
            </a:xfrm>
            <a:custGeom>
              <a:avLst/>
              <a:gdLst/>
              <a:ahLst/>
              <a:cxnLst/>
              <a:rect l="l" t="t" r="r" b="b"/>
              <a:pathLst>
                <a:path w="3267" h="1578" extrusionOk="0">
                  <a:moveTo>
                    <a:pt x="194" y="1231"/>
                  </a:moveTo>
                  <a:cubicBezTo>
                    <a:pt x="581" y="1577"/>
                    <a:pt x="2687" y="1577"/>
                    <a:pt x="3073" y="1231"/>
                  </a:cubicBezTo>
                  <a:cubicBezTo>
                    <a:pt x="3267" y="1048"/>
                    <a:pt x="3267" y="529"/>
                    <a:pt x="3073" y="346"/>
                  </a:cubicBezTo>
                  <a:cubicBezTo>
                    <a:pt x="2687" y="0"/>
                    <a:pt x="571" y="0"/>
                    <a:pt x="194" y="346"/>
                  </a:cubicBezTo>
                  <a:cubicBezTo>
                    <a:pt x="1" y="529"/>
                    <a:pt x="1" y="1048"/>
                    <a:pt x="194" y="123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a:off x="3670217" y="1786421"/>
              <a:ext cx="637625" cy="644114"/>
            </a:xfrm>
            <a:custGeom>
              <a:avLst/>
              <a:gdLst/>
              <a:ahLst/>
              <a:cxnLst/>
              <a:rect l="l" t="t" r="r" b="b"/>
              <a:pathLst>
                <a:path w="10022" h="10124" extrusionOk="0">
                  <a:moveTo>
                    <a:pt x="600" y="7895"/>
                  </a:moveTo>
                  <a:cubicBezTo>
                    <a:pt x="1770" y="10123"/>
                    <a:pt x="8251" y="10123"/>
                    <a:pt x="9411" y="7895"/>
                  </a:cubicBezTo>
                  <a:cubicBezTo>
                    <a:pt x="10021" y="6735"/>
                    <a:pt x="10021" y="3398"/>
                    <a:pt x="9411" y="2238"/>
                  </a:cubicBezTo>
                  <a:cubicBezTo>
                    <a:pt x="8251" y="0"/>
                    <a:pt x="1770" y="0"/>
                    <a:pt x="600" y="2238"/>
                  </a:cubicBezTo>
                  <a:cubicBezTo>
                    <a:pt x="0" y="3398"/>
                    <a:pt x="0" y="6735"/>
                    <a:pt x="600" y="789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a:off x="3835254" y="2181262"/>
              <a:ext cx="49880" cy="38873"/>
            </a:xfrm>
            <a:custGeom>
              <a:avLst/>
              <a:gdLst/>
              <a:ahLst/>
              <a:cxnLst/>
              <a:rect l="l" t="t" r="r" b="b"/>
              <a:pathLst>
                <a:path w="784" h="611" extrusionOk="0">
                  <a:moveTo>
                    <a:pt x="397" y="0"/>
                  </a:moveTo>
                  <a:cubicBezTo>
                    <a:pt x="611" y="0"/>
                    <a:pt x="784" y="173"/>
                    <a:pt x="784" y="387"/>
                  </a:cubicBezTo>
                  <a:cubicBezTo>
                    <a:pt x="784" y="611"/>
                    <a:pt x="621" y="387"/>
                    <a:pt x="397" y="387"/>
                  </a:cubicBezTo>
                  <a:cubicBezTo>
                    <a:pt x="173" y="387"/>
                    <a:pt x="0" y="611"/>
                    <a:pt x="0" y="387"/>
                  </a:cubicBezTo>
                  <a:cubicBezTo>
                    <a:pt x="11" y="173"/>
                    <a:pt x="184" y="0"/>
                    <a:pt x="3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a:off x="4092225" y="2181262"/>
              <a:ext cx="49880" cy="38873"/>
            </a:xfrm>
            <a:custGeom>
              <a:avLst/>
              <a:gdLst/>
              <a:ahLst/>
              <a:cxnLst/>
              <a:rect l="l" t="t" r="r" b="b"/>
              <a:pathLst>
                <a:path w="784" h="611" extrusionOk="0">
                  <a:moveTo>
                    <a:pt x="387" y="0"/>
                  </a:moveTo>
                  <a:cubicBezTo>
                    <a:pt x="601" y="0"/>
                    <a:pt x="784" y="173"/>
                    <a:pt x="784" y="387"/>
                  </a:cubicBezTo>
                  <a:cubicBezTo>
                    <a:pt x="784" y="611"/>
                    <a:pt x="611" y="387"/>
                    <a:pt x="387" y="387"/>
                  </a:cubicBezTo>
                  <a:cubicBezTo>
                    <a:pt x="163" y="387"/>
                    <a:pt x="0" y="611"/>
                    <a:pt x="0" y="387"/>
                  </a:cubicBezTo>
                  <a:cubicBezTo>
                    <a:pt x="0" y="173"/>
                    <a:pt x="173" y="0"/>
                    <a:pt x="3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a:off x="3624854" y="1823322"/>
              <a:ext cx="220197" cy="198757"/>
            </a:xfrm>
            <a:custGeom>
              <a:avLst/>
              <a:gdLst/>
              <a:ahLst/>
              <a:cxnLst/>
              <a:rect l="l" t="t" r="r" b="b"/>
              <a:pathLst>
                <a:path w="3461" h="3124" extrusionOk="0">
                  <a:moveTo>
                    <a:pt x="2707" y="804"/>
                  </a:moveTo>
                  <a:cubicBezTo>
                    <a:pt x="2707" y="804"/>
                    <a:pt x="1985" y="692"/>
                    <a:pt x="1659" y="346"/>
                  </a:cubicBezTo>
                  <a:cubicBezTo>
                    <a:pt x="1344" y="0"/>
                    <a:pt x="754" y="336"/>
                    <a:pt x="377" y="1058"/>
                  </a:cubicBezTo>
                  <a:cubicBezTo>
                    <a:pt x="1" y="1781"/>
                    <a:pt x="184" y="2757"/>
                    <a:pt x="255" y="2940"/>
                  </a:cubicBezTo>
                  <a:cubicBezTo>
                    <a:pt x="316" y="3123"/>
                    <a:pt x="1425" y="3012"/>
                    <a:pt x="2331" y="2676"/>
                  </a:cubicBezTo>
                  <a:cubicBezTo>
                    <a:pt x="3236" y="2340"/>
                    <a:pt x="3460" y="977"/>
                    <a:pt x="2717" y="8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a:off x="4133007" y="1823322"/>
              <a:ext cx="219498" cy="198757"/>
            </a:xfrm>
            <a:custGeom>
              <a:avLst/>
              <a:gdLst/>
              <a:ahLst/>
              <a:cxnLst/>
              <a:rect l="l" t="t" r="r" b="b"/>
              <a:pathLst>
                <a:path w="3450" h="3124" extrusionOk="0">
                  <a:moveTo>
                    <a:pt x="743" y="804"/>
                  </a:moveTo>
                  <a:cubicBezTo>
                    <a:pt x="743" y="804"/>
                    <a:pt x="1486" y="692"/>
                    <a:pt x="1791" y="346"/>
                  </a:cubicBezTo>
                  <a:cubicBezTo>
                    <a:pt x="2096" y="0"/>
                    <a:pt x="2696" y="336"/>
                    <a:pt x="3073" y="1058"/>
                  </a:cubicBezTo>
                  <a:cubicBezTo>
                    <a:pt x="3449" y="1781"/>
                    <a:pt x="3266" y="2757"/>
                    <a:pt x="3215" y="2940"/>
                  </a:cubicBezTo>
                  <a:cubicBezTo>
                    <a:pt x="3154" y="3123"/>
                    <a:pt x="2035" y="3012"/>
                    <a:pt x="1130" y="2676"/>
                  </a:cubicBezTo>
                  <a:cubicBezTo>
                    <a:pt x="224" y="2340"/>
                    <a:pt x="0" y="977"/>
                    <a:pt x="743" y="8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a:off x="3886406" y="2220072"/>
              <a:ext cx="205246" cy="149576"/>
            </a:xfrm>
            <a:custGeom>
              <a:avLst/>
              <a:gdLst/>
              <a:ahLst/>
              <a:cxnLst/>
              <a:rect l="l" t="t" r="r" b="b"/>
              <a:pathLst>
                <a:path w="3226" h="2351" extrusionOk="0">
                  <a:moveTo>
                    <a:pt x="194" y="1832"/>
                  </a:moveTo>
                  <a:cubicBezTo>
                    <a:pt x="570" y="2351"/>
                    <a:pt x="2645" y="2351"/>
                    <a:pt x="3022" y="1832"/>
                  </a:cubicBezTo>
                  <a:cubicBezTo>
                    <a:pt x="3225" y="1567"/>
                    <a:pt x="3225" y="784"/>
                    <a:pt x="3022" y="520"/>
                  </a:cubicBezTo>
                  <a:cubicBezTo>
                    <a:pt x="2645" y="1"/>
                    <a:pt x="570" y="1"/>
                    <a:pt x="194" y="520"/>
                  </a:cubicBezTo>
                  <a:cubicBezTo>
                    <a:pt x="0" y="784"/>
                    <a:pt x="0" y="1567"/>
                    <a:pt x="194" y="183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8"/>
            <p:cNvSpPr/>
            <p:nvPr/>
          </p:nvSpPr>
          <p:spPr>
            <a:xfrm>
              <a:off x="3997046" y="2294510"/>
              <a:ext cx="55097" cy="47335"/>
            </a:xfrm>
            <a:custGeom>
              <a:avLst/>
              <a:gdLst/>
              <a:ahLst/>
              <a:cxnLst/>
              <a:rect l="l" t="t" r="r" b="b"/>
              <a:pathLst>
                <a:path w="866" h="744" extrusionOk="0">
                  <a:moveTo>
                    <a:pt x="62" y="581"/>
                  </a:moveTo>
                  <a:cubicBezTo>
                    <a:pt x="154" y="743"/>
                    <a:pt x="713" y="743"/>
                    <a:pt x="815" y="581"/>
                  </a:cubicBezTo>
                  <a:cubicBezTo>
                    <a:pt x="866" y="448"/>
                    <a:pt x="866" y="296"/>
                    <a:pt x="815" y="174"/>
                  </a:cubicBezTo>
                  <a:cubicBezTo>
                    <a:pt x="713" y="1"/>
                    <a:pt x="154" y="1"/>
                    <a:pt x="62" y="174"/>
                  </a:cubicBezTo>
                  <a:cubicBezTo>
                    <a:pt x="1" y="296"/>
                    <a:pt x="1" y="448"/>
                    <a:pt x="62"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8"/>
            <p:cNvSpPr/>
            <p:nvPr/>
          </p:nvSpPr>
          <p:spPr>
            <a:xfrm>
              <a:off x="3925216" y="2294510"/>
              <a:ext cx="55733" cy="47335"/>
            </a:xfrm>
            <a:custGeom>
              <a:avLst/>
              <a:gdLst/>
              <a:ahLst/>
              <a:cxnLst/>
              <a:rect l="l" t="t" r="r" b="b"/>
              <a:pathLst>
                <a:path w="876" h="744" extrusionOk="0">
                  <a:moveTo>
                    <a:pt x="51" y="581"/>
                  </a:moveTo>
                  <a:cubicBezTo>
                    <a:pt x="153" y="743"/>
                    <a:pt x="723" y="743"/>
                    <a:pt x="815" y="581"/>
                  </a:cubicBezTo>
                  <a:cubicBezTo>
                    <a:pt x="876" y="448"/>
                    <a:pt x="876" y="296"/>
                    <a:pt x="815" y="174"/>
                  </a:cubicBezTo>
                  <a:cubicBezTo>
                    <a:pt x="723" y="1"/>
                    <a:pt x="143" y="1"/>
                    <a:pt x="51" y="174"/>
                  </a:cubicBezTo>
                  <a:cubicBezTo>
                    <a:pt x="1" y="296"/>
                    <a:pt x="1" y="448"/>
                    <a:pt x="51"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8"/>
            <p:cNvSpPr/>
            <p:nvPr/>
          </p:nvSpPr>
          <p:spPr>
            <a:xfrm>
              <a:off x="3989284" y="2675100"/>
              <a:ext cx="188450" cy="264797"/>
            </a:xfrm>
            <a:custGeom>
              <a:avLst/>
              <a:gdLst/>
              <a:ahLst/>
              <a:cxnLst/>
              <a:rect l="l" t="t" r="r" b="b"/>
              <a:pathLst>
                <a:path w="2962" h="4162" extrusionOk="0">
                  <a:moveTo>
                    <a:pt x="2961" y="11"/>
                  </a:moveTo>
                  <a:lnTo>
                    <a:pt x="2636" y="4162"/>
                  </a:lnTo>
                  <a:lnTo>
                    <a:pt x="1517" y="4162"/>
                  </a:lnTo>
                  <a:lnTo>
                    <a:pt x="1161" y="2412"/>
                  </a:lnTo>
                  <a:lnTo>
                    <a:pt x="1" y="1"/>
                  </a:lnTo>
                  <a:lnTo>
                    <a:pt x="2209" y="1"/>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a:off x="3800961" y="2675100"/>
              <a:ext cx="188386" cy="264797"/>
            </a:xfrm>
            <a:custGeom>
              <a:avLst/>
              <a:gdLst/>
              <a:ahLst/>
              <a:cxnLst/>
              <a:rect l="l" t="t" r="r" b="b"/>
              <a:pathLst>
                <a:path w="2961" h="4162" extrusionOk="0">
                  <a:moveTo>
                    <a:pt x="0" y="11"/>
                  </a:moveTo>
                  <a:lnTo>
                    <a:pt x="305" y="4162"/>
                  </a:lnTo>
                  <a:lnTo>
                    <a:pt x="1435" y="4162"/>
                  </a:lnTo>
                  <a:lnTo>
                    <a:pt x="1781" y="2412"/>
                  </a:lnTo>
                  <a:lnTo>
                    <a:pt x="2961" y="1"/>
                  </a:lnTo>
                  <a:lnTo>
                    <a:pt x="753" y="1"/>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3773095" y="2864122"/>
              <a:ext cx="125654" cy="93271"/>
            </a:xfrm>
            <a:custGeom>
              <a:avLst/>
              <a:gdLst/>
              <a:ahLst/>
              <a:cxnLst/>
              <a:rect l="l" t="t" r="r" b="b"/>
              <a:pathLst>
                <a:path w="1975" h="1466" extrusionOk="0">
                  <a:moveTo>
                    <a:pt x="113" y="1191"/>
                  </a:moveTo>
                  <a:cubicBezTo>
                    <a:pt x="225" y="1374"/>
                    <a:pt x="621" y="1466"/>
                    <a:pt x="998" y="1455"/>
                  </a:cubicBezTo>
                  <a:cubicBezTo>
                    <a:pt x="1354" y="1466"/>
                    <a:pt x="1751" y="1374"/>
                    <a:pt x="1873" y="1191"/>
                  </a:cubicBezTo>
                  <a:cubicBezTo>
                    <a:pt x="1975" y="987"/>
                    <a:pt x="1690" y="458"/>
                    <a:pt x="1578" y="265"/>
                  </a:cubicBezTo>
                  <a:cubicBezTo>
                    <a:pt x="1486" y="113"/>
                    <a:pt x="1242" y="11"/>
                    <a:pt x="998" y="1"/>
                  </a:cubicBezTo>
                  <a:cubicBezTo>
                    <a:pt x="743" y="11"/>
                    <a:pt x="489" y="113"/>
                    <a:pt x="398" y="265"/>
                  </a:cubicBezTo>
                  <a:cubicBezTo>
                    <a:pt x="28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8"/>
            <p:cNvSpPr/>
            <p:nvPr/>
          </p:nvSpPr>
          <p:spPr>
            <a:xfrm>
              <a:off x="4078610" y="2864122"/>
              <a:ext cx="126927" cy="93271"/>
            </a:xfrm>
            <a:custGeom>
              <a:avLst/>
              <a:gdLst/>
              <a:ahLst/>
              <a:cxnLst/>
              <a:rect l="l" t="t" r="r" b="b"/>
              <a:pathLst>
                <a:path w="1995" h="1466" extrusionOk="0">
                  <a:moveTo>
                    <a:pt x="113" y="1191"/>
                  </a:moveTo>
                  <a:cubicBezTo>
                    <a:pt x="225" y="1374"/>
                    <a:pt x="621" y="1466"/>
                    <a:pt x="998" y="1455"/>
                  </a:cubicBezTo>
                  <a:cubicBezTo>
                    <a:pt x="1354" y="1466"/>
                    <a:pt x="1751" y="1374"/>
                    <a:pt x="1873" y="1191"/>
                  </a:cubicBezTo>
                  <a:cubicBezTo>
                    <a:pt x="1995" y="1008"/>
                    <a:pt x="1690" y="458"/>
                    <a:pt x="1578" y="265"/>
                  </a:cubicBezTo>
                  <a:cubicBezTo>
                    <a:pt x="1486" y="113"/>
                    <a:pt x="1242" y="11"/>
                    <a:pt x="998" y="1"/>
                  </a:cubicBezTo>
                  <a:cubicBezTo>
                    <a:pt x="743" y="11"/>
                    <a:pt x="489" y="113"/>
                    <a:pt x="398" y="265"/>
                  </a:cubicBezTo>
                  <a:cubicBezTo>
                    <a:pt x="28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8"/>
            <p:cNvSpPr/>
            <p:nvPr/>
          </p:nvSpPr>
          <p:spPr>
            <a:xfrm>
              <a:off x="3835254" y="2089327"/>
              <a:ext cx="50580" cy="38237"/>
            </a:xfrm>
            <a:custGeom>
              <a:avLst/>
              <a:gdLst/>
              <a:ahLst/>
              <a:cxnLst/>
              <a:rect l="l" t="t" r="r" b="b"/>
              <a:pathLst>
                <a:path w="795" h="601" extrusionOk="0">
                  <a:moveTo>
                    <a:pt x="397" y="1"/>
                  </a:moveTo>
                  <a:cubicBezTo>
                    <a:pt x="611" y="1"/>
                    <a:pt x="794" y="174"/>
                    <a:pt x="784" y="397"/>
                  </a:cubicBezTo>
                  <a:cubicBezTo>
                    <a:pt x="784" y="601"/>
                    <a:pt x="621" y="245"/>
                    <a:pt x="397" y="245"/>
                  </a:cubicBezTo>
                  <a:cubicBezTo>
                    <a:pt x="173" y="245"/>
                    <a:pt x="0" y="601"/>
                    <a:pt x="0" y="397"/>
                  </a:cubicBezTo>
                  <a:cubicBezTo>
                    <a:pt x="0" y="184"/>
                    <a:pt x="173" y="1"/>
                    <a:pt x="397" y="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8"/>
            <p:cNvSpPr/>
            <p:nvPr/>
          </p:nvSpPr>
          <p:spPr>
            <a:xfrm>
              <a:off x="4092225" y="2089327"/>
              <a:ext cx="49880" cy="38237"/>
            </a:xfrm>
            <a:custGeom>
              <a:avLst/>
              <a:gdLst/>
              <a:ahLst/>
              <a:cxnLst/>
              <a:rect l="l" t="t" r="r" b="b"/>
              <a:pathLst>
                <a:path w="784" h="601" extrusionOk="0">
                  <a:moveTo>
                    <a:pt x="387" y="1"/>
                  </a:moveTo>
                  <a:cubicBezTo>
                    <a:pt x="611" y="1"/>
                    <a:pt x="784" y="174"/>
                    <a:pt x="784" y="397"/>
                  </a:cubicBezTo>
                  <a:cubicBezTo>
                    <a:pt x="784" y="601"/>
                    <a:pt x="611" y="245"/>
                    <a:pt x="387" y="245"/>
                  </a:cubicBezTo>
                  <a:cubicBezTo>
                    <a:pt x="163" y="245"/>
                    <a:pt x="0" y="601"/>
                    <a:pt x="0" y="397"/>
                  </a:cubicBezTo>
                  <a:cubicBezTo>
                    <a:pt x="0" y="184"/>
                    <a:pt x="173" y="1"/>
                    <a:pt x="387" y="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8"/>
            <p:cNvSpPr/>
            <p:nvPr/>
          </p:nvSpPr>
          <p:spPr>
            <a:xfrm>
              <a:off x="3572429" y="2516552"/>
              <a:ext cx="75838" cy="66040"/>
            </a:xfrm>
            <a:custGeom>
              <a:avLst/>
              <a:gdLst/>
              <a:ahLst/>
              <a:cxnLst/>
              <a:rect l="l" t="t" r="r" b="b"/>
              <a:pathLst>
                <a:path w="1192" h="1038" extrusionOk="0">
                  <a:moveTo>
                    <a:pt x="123" y="916"/>
                  </a:moveTo>
                  <a:cubicBezTo>
                    <a:pt x="82" y="845"/>
                    <a:pt x="143" y="733"/>
                    <a:pt x="225" y="621"/>
                  </a:cubicBezTo>
                  <a:cubicBezTo>
                    <a:pt x="103" y="550"/>
                    <a:pt x="1" y="468"/>
                    <a:pt x="1" y="377"/>
                  </a:cubicBezTo>
                  <a:cubicBezTo>
                    <a:pt x="1" y="295"/>
                    <a:pt x="326" y="102"/>
                    <a:pt x="438" y="51"/>
                  </a:cubicBezTo>
                  <a:cubicBezTo>
                    <a:pt x="560" y="0"/>
                    <a:pt x="703" y="0"/>
                    <a:pt x="825" y="51"/>
                  </a:cubicBezTo>
                  <a:cubicBezTo>
                    <a:pt x="1079" y="163"/>
                    <a:pt x="1191" y="662"/>
                    <a:pt x="1008" y="875"/>
                  </a:cubicBezTo>
                  <a:cubicBezTo>
                    <a:pt x="917" y="967"/>
                    <a:pt x="794" y="1028"/>
                    <a:pt x="662" y="1038"/>
                  </a:cubicBezTo>
                  <a:cubicBezTo>
                    <a:pt x="530" y="1038"/>
                    <a:pt x="174" y="1007"/>
                    <a:pt x="123" y="90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8"/>
            <p:cNvSpPr/>
            <p:nvPr/>
          </p:nvSpPr>
          <p:spPr>
            <a:xfrm>
              <a:off x="4330428" y="2516552"/>
              <a:ext cx="74502" cy="66040"/>
            </a:xfrm>
            <a:custGeom>
              <a:avLst/>
              <a:gdLst/>
              <a:ahLst/>
              <a:cxnLst/>
              <a:rect l="l" t="t" r="r" b="b"/>
              <a:pathLst>
                <a:path w="1171" h="1038" extrusionOk="0">
                  <a:moveTo>
                    <a:pt x="1058" y="916"/>
                  </a:moveTo>
                  <a:cubicBezTo>
                    <a:pt x="1089" y="845"/>
                    <a:pt x="1048" y="733"/>
                    <a:pt x="947" y="621"/>
                  </a:cubicBezTo>
                  <a:cubicBezTo>
                    <a:pt x="1079" y="550"/>
                    <a:pt x="1170" y="468"/>
                    <a:pt x="1170" y="377"/>
                  </a:cubicBezTo>
                  <a:cubicBezTo>
                    <a:pt x="1170" y="295"/>
                    <a:pt x="865" y="102"/>
                    <a:pt x="733" y="51"/>
                  </a:cubicBezTo>
                  <a:cubicBezTo>
                    <a:pt x="611" y="0"/>
                    <a:pt x="468" y="0"/>
                    <a:pt x="346" y="51"/>
                  </a:cubicBezTo>
                  <a:cubicBezTo>
                    <a:pt x="112" y="163"/>
                    <a:pt x="0" y="662"/>
                    <a:pt x="163" y="875"/>
                  </a:cubicBezTo>
                  <a:cubicBezTo>
                    <a:pt x="255" y="977"/>
                    <a:pt x="387" y="1028"/>
                    <a:pt x="529" y="1038"/>
                  </a:cubicBezTo>
                  <a:cubicBezTo>
                    <a:pt x="652" y="1038"/>
                    <a:pt x="1018" y="1007"/>
                    <a:pt x="1058" y="90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1" name="Google Shape;1171;p48"/>
          <p:cNvGrpSpPr/>
          <p:nvPr/>
        </p:nvGrpSpPr>
        <p:grpSpPr>
          <a:xfrm>
            <a:off x="5837006" y="3314625"/>
            <a:ext cx="2594700" cy="1073400"/>
            <a:chOff x="5456006" y="3314625"/>
            <a:chExt cx="2594700" cy="1073400"/>
          </a:xfrm>
        </p:grpSpPr>
        <p:sp>
          <p:nvSpPr>
            <p:cNvPr id="1172" name="Google Shape;1172;p48"/>
            <p:cNvSpPr/>
            <p:nvPr/>
          </p:nvSpPr>
          <p:spPr>
            <a:xfrm>
              <a:off x="5456006" y="3314625"/>
              <a:ext cx="2594700" cy="1073400"/>
            </a:xfrm>
            <a:prstGeom prst="roundRect">
              <a:avLst>
                <a:gd name="adj" fmla="val 0"/>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3" name="Google Shape;1173;p48"/>
            <p:cNvGrpSpPr/>
            <p:nvPr/>
          </p:nvGrpSpPr>
          <p:grpSpPr>
            <a:xfrm>
              <a:off x="5573300" y="3564875"/>
              <a:ext cx="2360100" cy="688825"/>
              <a:chOff x="5573300" y="3564875"/>
              <a:chExt cx="2360100" cy="688825"/>
            </a:xfrm>
          </p:grpSpPr>
          <p:sp>
            <p:nvSpPr>
              <p:cNvPr id="1174" name="Google Shape;1174;p48"/>
              <p:cNvSpPr/>
              <p:nvPr/>
            </p:nvSpPr>
            <p:spPr>
              <a:xfrm>
                <a:off x="5573300" y="3955800"/>
                <a:ext cx="2360100" cy="297900"/>
              </a:xfrm>
              <a:prstGeom prst="rect">
                <a:avLst/>
              </a:pr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8"/>
              <p:cNvSpPr/>
              <p:nvPr/>
            </p:nvSpPr>
            <p:spPr>
              <a:xfrm>
                <a:off x="5573300" y="3564875"/>
                <a:ext cx="2360100" cy="297900"/>
              </a:xfrm>
              <a:prstGeom prst="rect">
                <a:avLst/>
              </a:pr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8"/>
              <p:cNvSpPr/>
              <p:nvPr/>
            </p:nvSpPr>
            <p:spPr>
              <a:xfrm>
                <a:off x="6697850" y="3658325"/>
                <a:ext cx="111000" cy="1110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8"/>
              <p:cNvSpPr/>
              <p:nvPr/>
            </p:nvSpPr>
            <p:spPr>
              <a:xfrm>
                <a:off x="6697850" y="4049250"/>
                <a:ext cx="111000" cy="1110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Rectangle 2"/>
          <p:cNvSpPr/>
          <p:nvPr/>
        </p:nvSpPr>
        <p:spPr>
          <a:xfrm>
            <a:off x="700786" y="923850"/>
            <a:ext cx="4934240" cy="1754326"/>
          </a:xfrm>
          <a:prstGeom prst="rect">
            <a:avLst/>
          </a:prstGeom>
        </p:spPr>
        <p:txBody>
          <a:bodyPr wrap="square">
            <a:spAutoFit/>
          </a:bodyPr>
          <a:lstStyle/>
          <a:p>
            <a:pPr algn="just">
              <a:lnSpc>
                <a:spcPct val="150000"/>
              </a:lnSpc>
            </a:pPr>
            <a:r>
              <a:rPr lang="vi-VN" sz="1800" dirty="0"/>
              <a:t>Rô-bốt có khả năng thực hiện các lệnh: tiến 1 ô, quay trái và quay phải.</a:t>
            </a:r>
          </a:p>
          <a:p>
            <a:pPr algn="just">
              <a:lnSpc>
                <a:spcPct val="150000"/>
              </a:lnSpc>
            </a:pPr>
            <a:r>
              <a:rPr lang="vi-VN" sz="1800" dirty="0"/>
              <a:t>a) Rô-bốt đang ở vị trí như Hình 83a, em hãy chỉ dẫn để rô-bốt di chuyển về đích (có ô cờ)</a:t>
            </a:r>
            <a:r>
              <a:rPr lang="en-US" sz="1800" dirty="0"/>
              <a:t>.</a:t>
            </a:r>
            <a:endParaRPr lang="vi-VN" sz="1800" dirty="0"/>
          </a:p>
        </p:txBody>
      </p:sp>
      <p:sp>
        <p:nvSpPr>
          <p:cNvPr id="50" name="Google Shape;1160;p48"/>
          <p:cNvSpPr/>
          <p:nvPr/>
        </p:nvSpPr>
        <p:spPr>
          <a:xfrm>
            <a:off x="2559977" y="437702"/>
            <a:ext cx="925464" cy="474916"/>
          </a:xfrm>
          <a:prstGeom prst="roundRect">
            <a:avLst>
              <a:gd name="adj" fmla="val 16667"/>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err="1">
                <a:latin typeface="+mn-lt"/>
                <a:ea typeface="Livvic"/>
                <a:cs typeface="Livvic"/>
                <a:sym typeface="Livvic"/>
              </a:rPr>
              <a:t>Câu</a:t>
            </a:r>
            <a:r>
              <a:rPr lang="en-US" sz="1800" b="1" dirty="0">
                <a:latin typeface="+mn-lt"/>
                <a:ea typeface="Livvic"/>
                <a:cs typeface="Livvic"/>
                <a:sym typeface="Livvic"/>
              </a:rPr>
              <a:t> 2</a:t>
            </a:r>
            <a:endParaRPr sz="1800" b="1" dirty="0">
              <a:latin typeface="+mn-lt"/>
              <a:ea typeface="Livvic"/>
              <a:cs typeface="Livvic"/>
              <a:sym typeface="Livvic"/>
            </a:endParaRPr>
          </a:p>
        </p:txBody>
      </p:sp>
      <p:pic>
        <p:nvPicPr>
          <p:cNvPr id="51" name="Picture 50" descr="Chart, line chart&#10;&#10;Description automatically generated"/>
          <p:cNvPicPr/>
          <p:nvPr/>
        </p:nvPicPr>
        <p:blipFill>
          <a:blip r:embed="rId3">
            <a:extLst>
              <a:ext uri="{28A0092B-C50C-407E-A947-70E740481C1C}">
                <a14:useLocalDpi xmlns:a14="http://schemas.microsoft.com/office/drawing/2010/main" val="0"/>
              </a:ext>
            </a:extLst>
          </a:blip>
          <a:stretch>
            <a:fillRect/>
          </a:stretch>
        </p:blipFill>
        <p:spPr>
          <a:xfrm>
            <a:off x="1896854" y="2705845"/>
            <a:ext cx="2251710" cy="1398905"/>
          </a:xfrm>
          <a:prstGeom prst="rect">
            <a:avLst/>
          </a:prstGeom>
          <a:ln>
            <a:noFill/>
          </a:ln>
          <a:effectLst>
            <a:softEdge rad="112500"/>
          </a:effectLst>
        </p:spPr>
      </p:pic>
      <p:sp>
        <p:nvSpPr>
          <p:cNvPr id="4" name="Rectangle 3"/>
          <p:cNvSpPr/>
          <p:nvPr/>
        </p:nvSpPr>
        <p:spPr>
          <a:xfrm>
            <a:off x="623022" y="4132790"/>
            <a:ext cx="5409760" cy="872034"/>
          </a:xfrm>
          <a:prstGeom prst="rect">
            <a:avLst/>
          </a:prstGeom>
        </p:spPr>
        <p:txBody>
          <a:bodyPr wrap="square">
            <a:spAutoFit/>
          </a:bodyPr>
          <a:lstStyle/>
          <a:p>
            <a:pPr algn="just">
              <a:lnSpc>
                <a:spcPct val="150000"/>
              </a:lnSpc>
            </a:pPr>
            <a:r>
              <a:rPr lang="vi-VN" sz="1800" b="1" dirty="0">
                <a:solidFill>
                  <a:srgbClr val="002060"/>
                </a:solidFill>
              </a:rPr>
              <a:t>Cách 1: </a:t>
            </a:r>
            <a:r>
              <a:rPr lang="vi-VN" sz="1800" dirty="0">
                <a:solidFill>
                  <a:srgbClr val="C00000"/>
                </a:solidFill>
              </a:rPr>
              <a:t>Quay trái → Tiến 1 bước → Tiến 1 bước → Quay trái → Tiến 1 bước → Tiến 1 bước.</a:t>
            </a:r>
            <a:endParaRPr lang="en-US" sz="1800" dirty="0">
              <a:solidFill>
                <a:srgbClr val="C00000"/>
              </a:solidFill>
            </a:endParaRP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33"/>
                                        </p:tgtEl>
                                        <p:attrNameLst>
                                          <p:attrName>style.visibility</p:attrName>
                                        </p:attrNameLst>
                                      </p:cBhvr>
                                      <p:to>
                                        <p:strVal val="visible"/>
                                      </p:to>
                                    </p:set>
                                    <p:animEffect transition="in" filter="fade">
                                      <p:cBhvr>
                                        <p:cTn id="7" dur="500"/>
                                        <p:tgtEl>
                                          <p:spTgt spid="1133"/>
                                        </p:tgtEl>
                                      </p:cBhvr>
                                    </p:animEffect>
                                    <p:anim calcmode="lin" valueType="num">
                                      <p:cBhvr>
                                        <p:cTn id="8" dur="500" fill="hold"/>
                                        <p:tgtEl>
                                          <p:spTgt spid="1133"/>
                                        </p:tgtEl>
                                        <p:attrNameLst>
                                          <p:attrName>ppt_x</p:attrName>
                                        </p:attrNameLst>
                                      </p:cBhvr>
                                      <p:tavLst>
                                        <p:tav tm="0">
                                          <p:val>
                                            <p:strVal val="#ppt_x"/>
                                          </p:val>
                                        </p:tav>
                                        <p:tav tm="100000">
                                          <p:val>
                                            <p:strVal val="#ppt_x"/>
                                          </p:val>
                                        </p:tav>
                                      </p:tavLst>
                                    </p:anim>
                                    <p:anim calcmode="lin" valueType="num">
                                      <p:cBhvr>
                                        <p:cTn id="9" dur="500" fill="hold"/>
                                        <p:tgtEl>
                                          <p:spTgt spid="1133"/>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1134"/>
                                        </p:tgtEl>
                                        <p:attrNameLst>
                                          <p:attrName>style.visibility</p:attrName>
                                        </p:attrNameLst>
                                      </p:cBhvr>
                                      <p:to>
                                        <p:strVal val="visible"/>
                                      </p:to>
                                    </p:set>
                                    <p:animEffect transition="in" filter="fade">
                                      <p:cBhvr>
                                        <p:cTn id="12" dur="500"/>
                                        <p:tgtEl>
                                          <p:spTgt spid="1134"/>
                                        </p:tgtEl>
                                      </p:cBhvr>
                                    </p:animEffect>
                                    <p:anim calcmode="lin" valueType="num">
                                      <p:cBhvr>
                                        <p:cTn id="13" dur="500" fill="hold"/>
                                        <p:tgtEl>
                                          <p:spTgt spid="1134"/>
                                        </p:tgtEl>
                                        <p:attrNameLst>
                                          <p:attrName>ppt_x</p:attrName>
                                        </p:attrNameLst>
                                      </p:cBhvr>
                                      <p:tavLst>
                                        <p:tav tm="0">
                                          <p:val>
                                            <p:strVal val="#ppt_x"/>
                                          </p:val>
                                        </p:tav>
                                        <p:tav tm="100000">
                                          <p:val>
                                            <p:strVal val="#ppt_x"/>
                                          </p:val>
                                        </p:tav>
                                      </p:tavLst>
                                    </p:anim>
                                    <p:anim calcmode="lin" valueType="num">
                                      <p:cBhvr>
                                        <p:cTn id="14" dur="500" fill="hold"/>
                                        <p:tgtEl>
                                          <p:spTgt spid="1134"/>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1171"/>
                                        </p:tgtEl>
                                        <p:attrNameLst>
                                          <p:attrName>style.visibility</p:attrName>
                                        </p:attrNameLst>
                                      </p:cBhvr>
                                      <p:to>
                                        <p:strVal val="visible"/>
                                      </p:to>
                                    </p:set>
                                    <p:animEffect transition="in" filter="fade">
                                      <p:cBhvr>
                                        <p:cTn id="17" dur="500"/>
                                        <p:tgtEl>
                                          <p:spTgt spid="1171"/>
                                        </p:tgtEl>
                                      </p:cBhvr>
                                    </p:animEffect>
                                    <p:anim calcmode="lin" valueType="num">
                                      <p:cBhvr>
                                        <p:cTn id="18" dur="500" fill="hold"/>
                                        <p:tgtEl>
                                          <p:spTgt spid="1171"/>
                                        </p:tgtEl>
                                        <p:attrNameLst>
                                          <p:attrName>ppt_x</p:attrName>
                                        </p:attrNameLst>
                                      </p:cBhvr>
                                      <p:tavLst>
                                        <p:tav tm="0">
                                          <p:val>
                                            <p:strVal val="#ppt_x"/>
                                          </p:val>
                                        </p:tav>
                                        <p:tav tm="100000">
                                          <p:val>
                                            <p:strVal val="#ppt_x"/>
                                          </p:val>
                                        </p:tav>
                                      </p:tavLst>
                                    </p:anim>
                                    <p:anim calcmode="lin" valueType="num">
                                      <p:cBhvr>
                                        <p:cTn id="19" dur="500" fill="hold"/>
                                        <p:tgtEl>
                                          <p:spTgt spid="117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50"/>
                                        </p:tgtEl>
                                        <p:attrNameLst>
                                          <p:attrName>style.visibility</p:attrName>
                                        </p:attrNameLst>
                                      </p:cBhvr>
                                      <p:to>
                                        <p:strVal val="visible"/>
                                      </p:to>
                                    </p:set>
                                    <p:anim calcmode="lin" valueType="num">
                                      <p:cBhvr>
                                        <p:cTn id="24" dur="500" fill="hold"/>
                                        <p:tgtEl>
                                          <p:spTgt spid="50"/>
                                        </p:tgtEl>
                                        <p:attrNameLst>
                                          <p:attrName>ppt_w</p:attrName>
                                        </p:attrNameLst>
                                      </p:cBhvr>
                                      <p:tavLst>
                                        <p:tav tm="0">
                                          <p:val>
                                            <p:fltVal val="0"/>
                                          </p:val>
                                        </p:tav>
                                        <p:tav tm="100000">
                                          <p:val>
                                            <p:strVal val="#ppt_w"/>
                                          </p:val>
                                        </p:tav>
                                      </p:tavLst>
                                    </p:anim>
                                    <p:anim calcmode="lin" valueType="num">
                                      <p:cBhvr>
                                        <p:cTn id="25" dur="500" fill="hold"/>
                                        <p:tgtEl>
                                          <p:spTgt spid="50"/>
                                        </p:tgtEl>
                                        <p:attrNameLst>
                                          <p:attrName>ppt_h</p:attrName>
                                        </p:attrNameLst>
                                      </p:cBhvr>
                                      <p:tavLst>
                                        <p:tav tm="0">
                                          <p:val>
                                            <p:fltVal val="0"/>
                                          </p:val>
                                        </p:tav>
                                        <p:tav tm="100000">
                                          <p:val>
                                            <p:strVal val="#ppt_h"/>
                                          </p:val>
                                        </p:tav>
                                      </p:tavLst>
                                    </p:anim>
                                    <p:animEffect transition="in" filter="fade">
                                      <p:cBhvr>
                                        <p:cTn id="26" dur="500"/>
                                        <p:tgtEl>
                                          <p:spTgt spid="50"/>
                                        </p:tgtEl>
                                      </p:cBhvr>
                                    </p:animEffect>
                                  </p:childTnLst>
                                </p:cTn>
                              </p:par>
                            </p:childTnLst>
                          </p:cTn>
                        </p:par>
                      </p:childTnLst>
                    </p:cTn>
                  </p:par>
                  <p:par>
                    <p:cTn id="27" fill="hold">
                      <p:stCondLst>
                        <p:cond delay="indefinite"/>
                      </p:stCondLst>
                      <p:childTnLst>
                        <p:par>
                          <p:cTn id="28" fill="hold">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p:cTn id="31" dur="500" fill="hold"/>
                                        <p:tgtEl>
                                          <p:spTgt spid="3"/>
                                        </p:tgtEl>
                                        <p:attrNameLst>
                                          <p:attrName>ppt_w</p:attrName>
                                        </p:attrNameLst>
                                      </p:cBhvr>
                                      <p:tavLst>
                                        <p:tav tm="0">
                                          <p:val>
                                            <p:strVal val="#ppt_w+.3"/>
                                          </p:val>
                                        </p:tav>
                                        <p:tav tm="100000">
                                          <p:val>
                                            <p:strVal val="#ppt_w"/>
                                          </p:val>
                                        </p:tav>
                                      </p:tavLst>
                                    </p:anim>
                                    <p:anim calcmode="lin" valueType="num">
                                      <p:cBhvr>
                                        <p:cTn id="32" dur="500" fill="hold"/>
                                        <p:tgtEl>
                                          <p:spTgt spid="3"/>
                                        </p:tgtEl>
                                        <p:attrNameLst>
                                          <p:attrName>ppt_h</p:attrName>
                                        </p:attrNameLst>
                                      </p:cBhvr>
                                      <p:tavLst>
                                        <p:tav tm="0">
                                          <p:val>
                                            <p:strVal val="#ppt_h"/>
                                          </p:val>
                                        </p:tav>
                                        <p:tav tm="100000">
                                          <p:val>
                                            <p:strVal val="#ppt_h"/>
                                          </p:val>
                                        </p:tav>
                                      </p:tavLst>
                                    </p:anim>
                                    <p:animEffect transition="in" filter="fade">
                                      <p:cBhvr>
                                        <p:cTn id="33" dur="500"/>
                                        <p:tgtEl>
                                          <p:spTgt spid="3"/>
                                        </p:tgtEl>
                                      </p:cBhvr>
                                    </p:animEffect>
                                  </p:childTnLst>
                                </p:cTn>
                              </p:par>
                              <p:par>
                                <p:cTn id="34" presetID="10" presetClass="entr" presetSubtype="0" fill="hold" nodeType="withEffect">
                                  <p:stCondLst>
                                    <p:cond delay="0"/>
                                  </p:stCondLst>
                                  <p:childTnLst>
                                    <p:set>
                                      <p:cBhvr>
                                        <p:cTn id="35" dur="1" fill="hold">
                                          <p:stCondLst>
                                            <p:cond delay="0"/>
                                          </p:stCondLst>
                                        </p:cTn>
                                        <p:tgtEl>
                                          <p:spTgt spid="51"/>
                                        </p:tgtEl>
                                        <p:attrNameLst>
                                          <p:attrName>style.visibility</p:attrName>
                                        </p:attrNameLst>
                                      </p:cBhvr>
                                      <p:to>
                                        <p:strVal val="visible"/>
                                      </p:to>
                                    </p:set>
                                    <p:animEffect transition="in" filter="fade">
                                      <p:cBhvr>
                                        <p:cTn id="36" dur="500"/>
                                        <p:tgtEl>
                                          <p:spTgt spid="51"/>
                                        </p:tgtEl>
                                      </p:cBhvr>
                                    </p:animEffect>
                                  </p:childTnLst>
                                </p:cTn>
                              </p:par>
                            </p:childTnLst>
                          </p:cTn>
                        </p:par>
                      </p:childTnLst>
                    </p:cTn>
                  </p:par>
                  <p:par>
                    <p:cTn id="37" fill="hold">
                      <p:stCondLst>
                        <p:cond delay="indefinite"/>
                      </p:stCondLst>
                      <p:childTnLst>
                        <p:par>
                          <p:cTn id="38" fill="hold">
                            <p:stCondLst>
                              <p:cond delay="0"/>
                            </p:stCondLst>
                            <p:childTnLst>
                              <p:par>
                                <p:cTn id="39" presetID="50" presetClass="entr" presetSubtype="0" decel="10000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 calcmode="lin" valueType="num">
                                      <p:cBhvr>
                                        <p:cTn id="41" dur="500" fill="hold"/>
                                        <p:tgtEl>
                                          <p:spTgt spid="4"/>
                                        </p:tgtEl>
                                        <p:attrNameLst>
                                          <p:attrName>ppt_w</p:attrName>
                                        </p:attrNameLst>
                                      </p:cBhvr>
                                      <p:tavLst>
                                        <p:tav tm="0">
                                          <p:val>
                                            <p:strVal val="#ppt_w+.3"/>
                                          </p:val>
                                        </p:tav>
                                        <p:tav tm="100000">
                                          <p:val>
                                            <p:strVal val="#ppt_w"/>
                                          </p:val>
                                        </p:tav>
                                      </p:tavLst>
                                    </p:anim>
                                    <p:anim calcmode="lin" valueType="num">
                                      <p:cBhvr>
                                        <p:cTn id="42" dur="500" fill="hold"/>
                                        <p:tgtEl>
                                          <p:spTgt spid="4"/>
                                        </p:tgtEl>
                                        <p:attrNameLst>
                                          <p:attrName>ppt_h</p:attrName>
                                        </p:attrNameLst>
                                      </p:cBhvr>
                                      <p:tavLst>
                                        <p:tav tm="0">
                                          <p:val>
                                            <p:strVal val="#ppt_h"/>
                                          </p:val>
                                        </p:tav>
                                        <p:tav tm="100000">
                                          <p:val>
                                            <p:strVal val="#ppt_h"/>
                                          </p:val>
                                        </p:tav>
                                      </p:tavLst>
                                    </p:anim>
                                    <p:animEffect transition="in" filter="fade">
                                      <p:cBhvr>
                                        <p:cTn id="4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3" grpId="0" animBg="1"/>
      <p:bldP spid="3" grpId="0"/>
      <p:bldP spid="50"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1"/>
        <p:cNvGrpSpPr/>
        <p:nvPr/>
      </p:nvGrpSpPr>
      <p:grpSpPr>
        <a:xfrm>
          <a:off x="0" y="0"/>
          <a:ext cx="0" cy="0"/>
          <a:chOff x="0" y="0"/>
          <a:chExt cx="0" cy="0"/>
        </a:xfrm>
      </p:grpSpPr>
      <p:sp>
        <p:nvSpPr>
          <p:cNvPr id="1133" name="Google Shape;1133;p48"/>
          <p:cNvSpPr/>
          <p:nvPr/>
        </p:nvSpPr>
        <p:spPr>
          <a:xfrm flipH="1">
            <a:off x="7189850" y="912618"/>
            <a:ext cx="1623292" cy="1201598"/>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lnSpc>
                <a:spcPct val="150000"/>
              </a:lnSpc>
              <a:spcBef>
                <a:spcPts val="0"/>
              </a:spcBef>
              <a:spcAft>
                <a:spcPts val="0"/>
              </a:spcAft>
              <a:buNone/>
            </a:pPr>
            <a:r>
              <a:rPr lang="en-US" sz="2000" dirty="0" err="1">
                <a:solidFill>
                  <a:srgbClr val="FFFFFF"/>
                </a:solidFill>
                <a:latin typeface="+mn-lt"/>
                <a:ea typeface="Raleway"/>
                <a:cs typeface="Raleway"/>
                <a:sym typeface="Raleway"/>
              </a:rPr>
              <a:t>Thảo</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luận</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nhóm</a:t>
            </a:r>
            <a:endParaRPr sz="2000" dirty="0">
              <a:solidFill>
                <a:srgbClr val="FFFFFF"/>
              </a:solidFill>
              <a:latin typeface="+mn-lt"/>
              <a:ea typeface="Raleway"/>
              <a:cs typeface="Raleway"/>
              <a:sym typeface="Raleway"/>
            </a:endParaRPr>
          </a:p>
        </p:txBody>
      </p:sp>
      <p:grpSp>
        <p:nvGrpSpPr>
          <p:cNvPr id="1134" name="Google Shape;1134;p48"/>
          <p:cNvGrpSpPr/>
          <p:nvPr/>
        </p:nvGrpSpPr>
        <p:grpSpPr>
          <a:xfrm>
            <a:off x="5754729" y="1478045"/>
            <a:ext cx="1299866" cy="1841471"/>
            <a:chOff x="3572429" y="1786421"/>
            <a:chExt cx="832500" cy="1170972"/>
          </a:xfrm>
        </p:grpSpPr>
        <p:sp>
          <p:nvSpPr>
            <p:cNvPr id="1135" name="Google Shape;1135;p48"/>
            <p:cNvSpPr/>
            <p:nvPr/>
          </p:nvSpPr>
          <p:spPr>
            <a:xfrm>
              <a:off x="3732313" y="2236295"/>
              <a:ext cx="517251" cy="574829"/>
            </a:xfrm>
            <a:custGeom>
              <a:avLst/>
              <a:gdLst/>
              <a:ahLst/>
              <a:cxnLst/>
              <a:rect l="l" t="t" r="r" b="b"/>
              <a:pathLst>
                <a:path w="8130" h="9035" extrusionOk="0">
                  <a:moveTo>
                    <a:pt x="7835" y="6582"/>
                  </a:moveTo>
                  <a:cubicBezTo>
                    <a:pt x="7926" y="6267"/>
                    <a:pt x="8048" y="5545"/>
                    <a:pt x="7682" y="4436"/>
                  </a:cubicBezTo>
                  <a:cubicBezTo>
                    <a:pt x="6248" y="203"/>
                    <a:pt x="1883" y="0"/>
                    <a:pt x="398" y="4436"/>
                  </a:cubicBezTo>
                  <a:cubicBezTo>
                    <a:pt x="11" y="5585"/>
                    <a:pt x="153" y="6318"/>
                    <a:pt x="245" y="6613"/>
                  </a:cubicBezTo>
                  <a:cubicBezTo>
                    <a:pt x="1" y="8180"/>
                    <a:pt x="1995" y="8922"/>
                    <a:pt x="4050" y="9034"/>
                  </a:cubicBezTo>
                  <a:cubicBezTo>
                    <a:pt x="6115" y="8922"/>
                    <a:pt x="8130" y="8170"/>
                    <a:pt x="7845"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a:off x="4096742" y="2358578"/>
              <a:ext cx="262252" cy="205246"/>
            </a:xfrm>
            <a:custGeom>
              <a:avLst/>
              <a:gdLst/>
              <a:ahLst/>
              <a:cxnLst/>
              <a:rect l="l" t="t" r="r" b="b"/>
              <a:pathLst>
                <a:path w="4122" h="3226" extrusionOk="0">
                  <a:moveTo>
                    <a:pt x="489" y="1"/>
                  </a:moveTo>
                  <a:cubicBezTo>
                    <a:pt x="570" y="72"/>
                    <a:pt x="2117" y="1466"/>
                    <a:pt x="2931" y="1975"/>
                  </a:cubicBezTo>
                  <a:cubicBezTo>
                    <a:pt x="3307" y="2219"/>
                    <a:pt x="3704" y="2432"/>
                    <a:pt x="4121" y="2626"/>
                  </a:cubicBezTo>
                  <a:lnTo>
                    <a:pt x="3918" y="3226"/>
                  </a:lnTo>
                  <a:cubicBezTo>
                    <a:pt x="3918" y="3226"/>
                    <a:pt x="1649" y="2554"/>
                    <a:pt x="825" y="2097"/>
                  </a:cubicBezTo>
                  <a:cubicBezTo>
                    <a:pt x="1" y="1639"/>
                    <a:pt x="113" y="143"/>
                    <a:pt x="489" y="1"/>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a:off x="3618428" y="2358578"/>
              <a:ext cx="264161" cy="205246"/>
            </a:xfrm>
            <a:custGeom>
              <a:avLst/>
              <a:gdLst/>
              <a:ahLst/>
              <a:cxnLst/>
              <a:rect l="l" t="t" r="r" b="b"/>
              <a:pathLst>
                <a:path w="4152" h="3226" extrusionOk="0">
                  <a:moveTo>
                    <a:pt x="3653" y="1"/>
                  </a:moveTo>
                  <a:cubicBezTo>
                    <a:pt x="3551" y="72"/>
                    <a:pt x="2015" y="1466"/>
                    <a:pt x="1191" y="1975"/>
                  </a:cubicBezTo>
                  <a:cubicBezTo>
                    <a:pt x="814" y="2219"/>
                    <a:pt x="417" y="2443"/>
                    <a:pt x="0" y="2626"/>
                  </a:cubicBezTo>
                  <a:lnTo>
                    <a:pt x="204" y="3226"/>
                  </a:lnTo>
                  <a:cubicBezTo>
                    <a:pt x="204" y="3226"/>
                    <a:pt x="2472" y="2554"/>
                    <a:pt x="3317" y="2097"/>
                  </a:cubicBezTo>
                  <a:cubicBezTo>
                    <a:pt x="4151" y="1639"/>
                    <a:pt x="4009" y="143"/>
                    <a:pt x="3653" y="1"/>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a:off x="3885070" y="2348907"/>
              <a:ext cx="207855" cy="100396"/>
            </a:xfrm>
            <a:custGeom>
              <a:avLst/>
              <a:gdLst/>
              <a:ahLst/>
              <a:cxnLst/>
              <a:rect l="l" t="t" r="r" b="b"/>
              <a:pathLst>
                <a:path w="3267" h="1578" extrusionOk="0">
                  <a:moveTo>
                    <a:pt x="194" y="1231"/>
                  </a:moveTo>
                  <a:cubicBezTo>
                    <a:pt x="581" y="1577"/>
                    <a:pt x="2687" y="1577"/>
                    <a:pt x="3073" y="1231"/>
                  </a:cubicBezTo>
                  <a:cubicBezTo>
                    <a:pt x="3267" y="1048"/>
                    <a:pt x="3267" y="529"/>
                    <a:pt x="3073" y="346"/>
                  </a:cubicBezTo>
                  <a:cubicBezTo>
                    <a:pt x="2687" y="0"/>
                    <a:pt x="571" y="0"/>
                    <a:pt x="194" y="346"/>
                  </a:cubicBezTo>
                  <a:cubicBezTo>
                    <a:pt x="1" y="529"/>
                    <a:pt x="1" y="1048"/>
                    <a:pt x="194" y="123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a:off x="3670217" y="1786421"/>
              <a:ext cx="637625" cy="644114"/>
            </a:xfrm>
            <a:custGeom>
              <a:avLst/>
              <a:gdLst/>
              <a:ahLst/>
              <a:cxnLst/>
              <a:rect l="l" t="t" r="r" b="b"/>
              <a:pathLst>
                <a:path w="10022" h="10124" extrusionOk="0">
                  <a:moveTo>
                    <a:pt x="600" y="7895"/>
                  </a:moveTo>
                  <a:cubicBezTo>
                    <a:pt x="1770" y="10123"/>
                    <a:pt x="8251" y="10123"/>
                    <a:pt x="9411" y="7895"/>
                  </a:cubicBezTo>
                  <a:cubicBezTo>
                    <a:pt x="10021" y="6735"/>
                    <a:pt x="10021" y="3398"/>
                    <a:pt x="9411" y="2238"/>
                  </a:cubicBezTo>
                  <a:cubicBezTo>
                    <a:pt x="8251" y="0"/>
                    <a:pt x="1770" y="0"/>
                    <a:pt x="600" y="2238"/>
                  </a:cubicBezTo>
                  <a:cubicBezTo>
                    <a:pt x="0" y="3398"/>
                    <a:pt x="0" y="6735"/>
                    <a:pt x="600" y="789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a:off x="3835254" y="2181262"/>
              <a:ext cx="49880" cy="38873"/>
            </a:xfrm>
            <a:custGeom>
              <a:avLst/>
              <a:gdLst/>
              <a:ahLst/>
              <a:cxnLst/>
              <a:rect l="l" t="t" r="r" b="b"/>
              <a:pathLst>
                <a:path w="784" h="611" extrusionOk="0">
                  <a:moveTo>
                    <a:pt x="397" y="0"/>
                  </a:moveTo>
                  <a:cubicBezTo>
                    <a:pt x="611" y="0"/>
                    <a:pt x="784" y="173"/>
                    <a:pt x="784" y="387"/>
                  </a:cubicBezTo>
                  <a:cubicBezTo>
                    <a:pt x="784" y="611"/>
                    <a:pt x="621" y="387"/>
                    <a:pt x="397" y="387"/>
                  </a:cubicBezTo>
                  <a:cubicBezTo>
                    <a:pt x="173" y="387"/>
                    <a:pt x="0" y="611"/>
                    <a:pt x="0" y="387"/>
                  </a:cubicBezTo>
                  <a:cubicBezTo>
                    <a:pt x="11" y="173"/>
                    <a:pt x="184" y="0"/>
                    <a:pt x="3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a:off x="4092225" y="2181262"/>
              <a:ext cx="49880" cy="38873"/>
            </a:xfrm>
            <a:custGeom>
              <a:avLst/>
              <a:gdLst/>
              <a:ahLst/>
              <a:cxnLst/>
              <a:rect l="l" t="t" r="r" b="b"/>
              <a:pathLst>
                <a:path w="784" h="611" extrusionOk="0">
                  <a:moveTo>
                    <a:pt x="387" y="0"/>
                  </a:moveTo>
                  <a:cubicBezTo>
                    <a:pt x="601" y="0"/>
                    <a:pt x="784" y="173"/>
                    <a:pt x="784" y="387"/>
                  </a:cubicBezTo>
                  <a:cubicBezTo>
                    <a:pt x="784" y="611"/>
                    <a:pt x="611" y="387"/>
                    <a:pt x="387" y="387"/>
                  </a:cubicBezTo>
                  <a:cubicBezTo>
                    <a:pt x="163" y="387"/>
                    <a:pt x="0" y="611"/>
                    <a:pt x="0" y="387"/>
                  </a:cubicBezTo>
                  <a:cubicBezTo>
                    <a:pt x="0" y="173"/>
                    <a:pt x="173" y="0"/>
                    <a:pt x="3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a:off x="3624854" y="1823322"/>
              <a:ext cx="220197" cy="198757"/>
            </a:xfrm>
            <a:custGeom>
              <a:avLst/>
              <a:gdLst/>
              <a:ahLst/>
              <a:cxnLst/>
              <a:rect l="l" t="t" r="r" b="b"/>
              <a:pathLst>
                <a:path w="3461" h="3124" extrusionOk="0">
                  <a:moveTo>
                    <a:pt x="2707" y="804"/>
                  </a:moveTo>
                  <a:cubicBezTo>
                    <a:pt x="2707" y="804"/>
                    <a:pt x="1985" y="692"/>
                    <a:pt x="1659" y="346"/>
                  </a:cubicBezTo>
                  <a:cubicBezTo>
                    <a:pt x="1344" y="0"/>
                    <a:pt x="754" y="336"/>
                    <a:pt x="377" y="1058"/>
                  </a:cubicBezTo>
                  <a:cubicBezTo>
                    <a:pt x="1" y="1781"/>
                    <a:pt x="184" y="2757"/>
                    <a:pt x="255" y="2940"/>
                  </a:cubicBezTo>
                  <a:cubicBezTo>
                    <a:pt x="316" y="3123"/>
                    <a:pt x="1425" y="3012"/>
                    <a:pt x="2331" y="2676"/>
                  </a:cubicBezTo>
                  <a:cubicBezTo>
                    <a:pt x="3236" y="2340"/>
                    <a:pt x="3460" y="977"/>
                    <a:pt x="2717" y="8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a:off x="4133007" y="1823322"/>
              <a:ext cx="219498" cy="198757"/>
            </a:xfrm>
            <a:custGeom>
              <a:avLst/>
              <a:gdLst/>
              <a:ahLst/>
              <a:cxnLst/>
              <a:rect l="l" t="t" r="r" b="b"/>
              <a:pathLst>
                <a:path w="3450" h="3124" extrusionOk="0">
                  <a:moveTo>
                    <a:pt x="743" y="804"/>
                  </a:moveTo>
                  <a:cubicBezTo>
                    <a:pt x="743" y="804"/>
                    <a:pt x="1486" y="692"/>
                    <a:pt x="1791" y="346"/>
                  </a:cubicBezTo>
                  <a:cubicBezTo>
                    <a:pt x="2096" y="0"/>
                    <a:pt x="2696" y="336"/>
                    <a:pt x="3073" y="1058"/>
                  </a:cubicBezTo>
                  <a:cubicBezTo>
                    <a:pt x="3449" y="1781"/>
                    <a:pt x="3266" y="2757"/>
                    <a:pt x="3215" y="2940"/>
                  </a:cubicBezTo>
                  <a:cubicBezTo>
                    <a:pt x="3154" y="3123"/>
                    <a:pt x="2035" y="3012"/>
                    <a:pt x="1130" y="2676"/>
                  </a:cubicBezTo>
                  <a:cubicBezTo>
                    <a:pt x="224" y="2340"/>
                    <a:pt x="0" y="977"/>
                    <a:pt x="743" y="8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a:off x="3886406" y="2220072"/>
              <a:ext cx="205246" cy="149576"/>
            </a:xfrm>
            <a:custGeom>
              <a:avLst/>
              <a:gdLst/>
              <a:ahLst/>
              <a:cxnLst/>
              <a:rect l="l" t="t" r="r" b="b"/>
              <a:pathLst>
                <a:path w="3226" h="2351" extrusionOk="0">
                  <a:moveTo>
                    <a:pt x="194" y="1832"/>
                  </a:moveTo>
                  <a:cubicBezTo>
                    <a:pt x="570" y="2351"/>
                    <a:pt x="2645" y="2351"/>
                    <a:pt x="3022" y="1832"/>
                  </a:cubicBezTo>
                  <a:cubicBezTo>
                    <a:pt x="3225" y="1567"/>
                    <a:pt x="3225" y="784"/>
                    <a:pt x="3022" y="520"/>
                  </a:cubicBezTo>
                  <a:cubicBezTo>
                    <a:pt x="2645" y="1"/>
                    <a:pt x="570" y="1"/>
                    <a:pt x="194" y="520"/>
                  </a:cubicBezTo>
                  <a:cubicBezTo>
                    <a:pt x="0" y="784"/>
                    <a:pt x="0" y="1567"/>
                    <a:pt x="194" y="183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8"/>
            <p:cNvSpPr/>
            <p:nvPr/>
          </p:nvSpPr>
          <p:spPr>
            <a:xfrm>
              <a:off x="3997046" y="2294510"/>
              <a:ext cx="55097" cy="47335"/>
            </a:xfrm>
            <a:custGeom>
              <a:avLst/>
              <a:gdLst/>
              <a:ahLst/>
              <a:cxnLst/>
              <a:rect l="l" t="t" r="r" b="b"/>
              <a:pathLst>
                <a:path w="866" h="744" extrusionOk="0">
                  <a:moveTo>
                    <a:pt x="62" y="581"/>
                  </a:moveTo>
                  <a:cubicBezTo>
                    <a:pt x="154" y="743"/>
                    <a:pt x="713" y="743"/>
                    <a:pt x="815" y="581"/>
                  </a:cubicBezTo>
                  <a:cubicBezTo>
                    <a:pt x="866" y="448"/>
                    <a:pt x="866" y="296"/>
                    <a:pt x="815" y="174"/>
                  </a:cubicBezTo>
                  <a:cubicBezTo>
                    <a:pt x="713" y="1"/>
                    <a:pt x="154" y="1"/>
                    <a:pt x="62" y="174"/>
                  </a:cubicBezTo>
                  <a:cubicBezTo>
                    <a:pt x="1" y="296"/>
                    <a:pt x="1" y="448"/>
                    <a:pt x="62"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8"/>
            <p:cNvSpPr/>
            <p:nvPr/>
          </p:nvSpPr>
          <p:spPr>
            <a:xfrm>
              <a:off x="3925216" y="2294510"/>
              <a:ext cx="55733" cy="47335"/>
            </a:xfrm>
            <a:custGeom>
              <a:avLst/>
              <a:gdLst/>
              <a:ahLst/>
              <a:cxnLst/>
              <a:rect l="l" t="t" r="r" b="b"/>
              <a:pathLst>
                <a:path w="876" h="744" extrusionOk="0">
                  <a:moveTo>
                    <a:pt x="51" y="581"/>
                  </a:moveTo>
                  <a:cubicBezTo>
                    <a:pt x="153" y="743"/>
                    <a:pt x="723" y="743"/>
                    <a:pt x="815" y="581"/>
                  </a:cubicBezTo>
                  <a:cubicBezTo>
                    <a:pt x="876" y="448"/>
                    <a:pt x="876" y="296"/>
                    <a:pt x="815" y="174"/>
                  </a:cubicBezTo>
                  <a:cubicBezTo>
                    <a:pt x="723" y="1"/>
                    <a:pt x="143" y="1"/>
                    <a:pt x="51" y="174"/>
                  </a:cubicBezTo>
                  <a:cubicBezTo>
                    <a:pt x="1" y="296"/>
                    <a:pt x="1" y="448"/>
                    <a:pt x="51"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8"/>
            <p:cNvSpPr/>
            <p:nvPr/>
          </p:nvSpPr>
          <p:spPr>
            <a:xfrm>
              <a:off x="3989284" y="2675100"/>
              <a:ext cx="188450" cy="264797"/>
            </a:xfrm>
            <a:custGeom>
              <a:avLst/>
              <a:gdLst/>
              <a:ahLst/>
              <a:cxnLst/>
              <a:rect l="l" t="t" r="r" b="b"/>
              <a:pathLst>
                <a:path w="2962" h="4162" extrusionOk="0">
                  <a:moveTo>
                    <a:pt x="2961" y="11"/>
                  </a:moveTo>
                  <a:lnTo>
                    <a:pt x="2636" y="4162"/>
                  </a:lnTo>
                  <a:lnTo>
                    <a:pt x="1517" y="4162"/>
                  </a:lnTo>
                  <a:lnTo>
                    <a:pt x="1161" y="2412"/>
                  </a:lnTo>
                  <a:lnTo>
                    <a:pt x="1" y="1"/>
                  </a:lnTo>
                  <a:lnTo>
                    <a:pt x="2209" y="1"/>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a:off x="3800961" y="2675100"/>
              <a:ext cx="188386" cy="264797"/>
            </a:xfrm>
            <a:custGeom>
              <a:avLst/>
              <a:gdLst/>
              <a:ahLst/>
              <a:cxnLst/>
              <a:rect l="l" t="t" r="r" b="b"/>
              <a:pathLst>
                <a:path w="2961" h="4162" extrusionOk="0">
                  <a:moveTo>
                    <a:pt x="0" y="11"/>
                  </a:moveTo>
                  <a:lnTo>
                    <a:pt x="305" y="4162"/>
                  </a:lnTo>
                  <a:lnTo>
                    <a:pt x="1435" y="4162"/>
                  </a:lnTo>
                  <a:lnTo>
                    <a:pt x="1781" y="2412"/>
                  </a:lnTo>
                  <a:lnTo>
                    <a:pt x="2961" y="1"/>
                  </a:lnTo>
                  <a:lnTo>
                    <a:pt x="753" y="1"/>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3773095" y="2864122"/>
              <a:ext cx="125654" cy="93271"/>
            </a:xfrm>
            <a:custGeom>
              <a:avLst/>
              <a:gdLst/>
              <a:ahLst/>
              <a:cxnLst/>
              <a:rect l="l" t="t" r="r" b="b"/>
              <a:pathLst>
                <a:path w="1975" h="1466" extrusionOk="0">
                  <a:moveTo>
                    <a:pt x="113" y="1191"/>
                  </a:moveTo>
                  <a:cubicBezTo>
                    <a:pt x="225" y="1374"/>
                    <a:pt x="621" y="1466"/>
                    <a:pt x="998" y="1455"/>
                  </a:cubicBezTo>
                  <a:cubicBezTo>
                    <a:pt x="1354" y="1466"/>
                    <a:pt x="1751" y="1374"/>
                    <a:pt x="1873" y="1191"/>
                  </a:cubicBezTo>
                  <a:cubicBezTo>
                    <a:pt x="1975" y="987"/>
                    <a:pt x="1690" y="458"/>
                    <a:pt x="1578" y="265"/>
                  </a:cubicBezTo>
                  <a:cubicBezTo>
                    <a:pt x="1486" y="113"/>
                    <a:pt x="1242" y="11"/>
                    <a:pt x="998" y="1"/>
                  </a:cubicBezTo>
                  <a:cubicBezTo>
                    <a:pt x="743" y="11"/>
                    <a:pt x="489" y="113"/>
                    <a:pt x="398" y="265"/>
                  </a:cubicBezTo>
                  <a:cubicBezTo>
                    <a:pt x="28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8"/>
            <p:cNvSpPr/>
            <p:nvPr/>
          </p:nvSpPr>
          <p:spPr>
            <a:xfrm>
              <a:off x="4078610" y="2864122"/>
              <a:ext cx="126927" cy="93271"/>
            </a:xfrm>
            <a:custGeom>
              <a:avLst/>
              <a:gdLst/>
              <a:ahLst/>
              <a:cxnLst/>
              <a:rect l="l" t="t" r="r" b="b"/>
              <a:pathLst>
                <a:path w="1995" h="1466" extrusionOk="0">
                  <a:moveTo>
                    <a:pt x="113" y="1191"/>
                  </a:moveTo>
                  <a:cubicBezTo>
                    <a:pt x="225" y="1374"/>
                    <a:pt x="621" y="1466"/>
                    <a:pt x="998" y="1455"/>
                  </a:cubicBezTo>
                  <a:cubicBezTo>
                    <a:pt x="1354" y="1466"/>
                    <a:pt x="1751" y="1374"/>
                    <a:pt x="1873" y="1191"/>
                  </a:cubicBezTo>
                  <a:cubicBezTo>
                    <a:pt x="1995" y="1008"/>
                    <a:pt x="1690" y="458"/>
                    <a:pt x="1578" y="265"/>
                  </a:cubicBezTo>
                  <a:cubicBezTo>
                    <a:pt x="1486" y="113"/>
                    <a:pt x="1242" y="11"/>
                    <a:pt x="998" y="1"/>
                  </a:cubicBezTo>
                  <a:cubicBezTo>
                    <a:pt x="743" y="11"/>
                    <a:pt x="489" y="113"/>
                    <a:pt x="398" y="265"/>
                  </a:cubicBezTo>
                  <a:cubicBezTo>
                    <a:pt x="28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8"/>
            <p:cNvSpPr/>
            <p:nvPr/>
          </p:nvSpPr>
          <p:spPr>
            <a:xfrm>
              <a:off x="3835254" y="2089327"/>
              <a:ext cx="50580" cy="38237"/>
            </a:xfrm>
            <a:custGeom>
              <a:avLst/>
              <a:gdLst/>
              <a:ahLst/>
              <a:cxnLst/>
              <a:rect l="l" t="t" r="r" b="b"/>
              <a:pathLst>
                <a:path w="795" h="601" extrusionOk="0">
                  <a:moveTo>
                    <a:pt x="397" y="1"/>
                  </a:moveTo>
                  <a:cubicBezTo>
                    <a:pt x="611" y="1"/>
                    <a:pt x="794" y="174"/>
                    <a:pt x="784" y="397"/>
                  </a:cubicBezTo>
                  <a:cubicBezTo>
                    <a:pt x="784" y="601"/>
                    <a:pt x="621" y="245"/>
                    <a:pt x="397" y="245"/>
                  </a:cubicBezTo>
                  <a:cubicBezTo>
                    <a:pt x="173" y="245"/>
                    <a:pt x="0" y="601"/>
                    <a:pt x="0" y="397"/>
                  </a:cubicBezTo>
                  <a:cubicBezTo>
                    <a:pt x="0" y="184"/>
                    <a:pt x="173" y="1"/>
                    <a:pt x="397" y="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8"/>
            <p:cNvSpPr/>
            <p:nvPr/>
          </p:nvSpPr>
          <p:spPr>
            <a:xfrm>
              <a:off x="4092225" y="2089327"/>
              <a:ext cx="49880" cy="38237"/>
            </a:xfrm>
            <a:custGeom>
              <a:avLst/>
              <a:gdLst/>
              <a:ahLst/>
              <a:cxnLst/>
              <a:rect l="l" t="t" r="r" b="b"/>
              <a:pathLst>
                <a:path w="784" h="601" extrusionOk="0">
                  <a:moveTo>
                    <a:pt x="387" y="1"/>
                  </a:moveTo>
                  <a:cubicBezTo>
                    <a:pt x="611" y="1"/>
                    <a:pt x="784" y="174"/>
                    <a:pt x="784" y="397"/>
                  </a:cubicBezTo>
                  <a:cubicBezTo>
                    <a:pt x="784" y="601"/>
                    <a:pt x="611" y="245"/>
                    <a:pt x="387" y="245"/>
                  </a:cubicBezTo>
                  <a:cubicBezTo>
                    <a:pt x="163" y="245"/>
                    <a:pt x="0" y="601"/>
                    <a:pt x="0" y="397"/>
                  </a:cubicBezTo>
                  <a:cubicBezTo>
                    <a:pt x="0" y="184"/>
                    <a:pt x="173" y="1"/>
                    <a:pt x="387" y="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8"/>
            <p:cNvSpPr/>
            <p:nvPr/>
          </p:nvSpPr>
          <p:spPr>
            <a:xfrm>
              <a:off x="3572429" y="2516552"/>
              <a:ext cx="75838" cy="66040"/>
            </a:xfrm>
            <a:custGeom>
              <a:avLst/>
              <a:gdLst/>
              <a:ahLst/>
              <a:cxnLst/>
              <a:rect l="l" t="t" r="r" b="b"/>
              <a:pathLst>
                <a:path w="1192" h="1038" extrusionOk="0">
                  <a:moveTo>
                    <a:pt x="123" y="916"/>
                  </a:moveTo>
                  <a:cubicBezTo>
                    <a:pt x="82" y="845"/>
                    <a:pt x="143" y="733"/>
                    <a:pt x="225" y="621"/>
                  </a:cubicBezTo>
                  <a:cubicBezTo>
                    <a:pt x="103" y="550"/>
                    <a:pt x="1" y="468"/>
                    <a:pt x="1" y="377"/>
                  </a:cubicBezTo>
                  <a:cubicBezTo>
                    <a:pt x="1" y="295"/>
                    <a:pt x="326" y="102"/>
                    <a:pt x="438" y="51"/>
                  </a:cubicBezTo>
                  <a:cubicBezTo>
                    <a:pt x="560" y="0"/>
                    <a:pt x="703" y="0"/>
                    <a:pt x="825" y="51"/>
                  </a:cubicBezTo>
                  <a:cubicBezTo>
                    <a:pt x="1079" y="163"/>
                    <a:pt x="1191" y="662"/>
                    <a:pt x="1008" y="875"/>
                  </a:cubicBezTo>
                  <a:cubicBezTo>
                    <a:pt x="917" y="967"/>
                    <a:pt x="794" y="1028"/>
                    <a:pt x="662" y="1038"/>
                  </a:cubicBezTo>
                  <a:cubicBezTo>
                    <a:pt x="530" y="1038"/>
                    <a:pt x="174" y="1007"/>
                    <a:pt x="123" y="90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8"/>
            <p:cNvSpPr/>
            <p:nvPr/>
          </p:nvSpPr>
          <p:spPr>
            <a:xfrm>
              <a:off x="4330428" y="2516552"/>
              <a:ext cx="74502" cy="66040"/>
            </a:xfrm>
            <a:custGeom>
              <a:avLst/>
              <a:gdLst/>
              <a:ahLst/>
              <a:cxnLst/>
              <a:rect l="l" t="t" r="r" b="b"/>
              <a:pathLst>
                <a:path w="1171" h="1038" extrusionOk="0">
                  <a:moveTo>
                    <a:pt x="1058" y="916"/>
                  </a:moveTo>
                  <a:cubicBezTo>
                    <a:pt x="1089" y="845"/>
                    <a:pt x="1048" y="733"/>
                    <a:pt x="947" y="621"/>
                  </a:cubicBezTo>
                  <a:cubicBezTo>
                    <a:pt x="1079" y="550"/>
                    <a:pt x="1170" y="468"/>
                    <a:pt x="1170" y="377"/>
                  </a:cubicBezTo>
                  <a:cubicBezTo>
                    <a:pt x="1170" y="295"/>
                    <a:pt x="865" y="102"/>
                    <a:pt x="733" y="51"/>
                  </a:cubicBezTo>
                  <a:cubicBezTo>
                    <a:pt x="611" y="0"/>
                    <a:pt x="468" y="0"/>
                    <a:pt x="346" y="51"/>
                  </a:cubicBezTo>
                  <a:cubicBezTo>
                    <a:pt x="112" y="163"/>
                    <a:pt x="0" y="662"/>
                    <a:pt x="163" y="875"/>
                  </a:cubicBezTo>
                  <a:cubicBezTo>
                    <a:pt x="255" y="977"/>
                    <a:pt x="387" y="1028"/>
                    <a:pt x="529" y="1038"/>
                  </a:cubicBezTo>
                  <a:cubicBezTo>
                    <a:pt x="652" y="1038"/>
                    <a:pt x="1018" y="1007"/>
                    <a:pt x="1058" y="90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1" name="Google Shape;1171;p48"/>
          <p:cNvGrpSpPr/>
          <p:nvPr/>
        </p:nvGrpSpPr>
        <p:grpSpPr>
          <a:xfrm>
            <a:off x="5837006" y="3314625"/>
            <a:ext cx="2594700" cy="1073400"/>
            <a:chOff x="5456006" y="3314625"/>
            <a:chExt cx="2594700" cy="1073400"/>
          </a:xfrm>
        </p:grpSpPr>
        <p:sp>
          <p:nvSpPr>
            <p:cNvPr id="1172" name="Google Shape;1172;p48"/>
            <p:cNvSpPr/>
            <p:nvPr/>
          </p:nvSpPr>
          <p:spPr>
            <a:xfrm>
              <a:off x="5456006" y="3314625"/>
              <a:ext cx="2594700" cy="1073400"/>
            </a:xfrm>
            <a:prstGeom prst="roundRect">
              <a:avLst>
                <a:gd name="adj" fmla="val 0"/>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3" name="Google Shape;1173;p48"/>
            <p:cNvGrpSpPr/>
            <p:nvPr/>
          </p:nvGrpSpPr>
          <p:grpSpPr>
            <a:xfrm>
              <a:off x="5573300" y="3564875"/>
              <a:ext cx="2360100" cy="688825"/>
              <a:chOff x="5573300" y="3564875"/>
              <a:chExt cx="2360100" cy="688825"/>
            </a:xfrm>
          </p:grpSpPr>
          <p:sp>
            <p:nvSpPr>
              <p:cNvPr id="1174" name="Google Shape;1174;p48"/>
              <p:cNvSpPr/>
              <p:nvPr/>
            </p:nvSpPr>
            <p:spPr>
              <a:xfrm>
                <a:off x="5573300" y="3955800"/>
                <a:ext cx="2360100" cy="297900"/>
              </a:xfrm>
              <a:prstGeom prst="rect">
                <a:avLst/>
              </a:pr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8"/>
              <p:cNvSpPr/>
              <p:nvPr/>
            </p:nvSpPr>
            <p:spPr>
              <a:xfrm>
                <a:off x="5573300" y="3564875"/>
                <a:ext cx="2360100" cy="297900"/>
              </a:xfrm>
              <a:prstGeom prst="rect">
                <a:avLst/>
              </a:pr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8"/>
              <p:cNvSpPr/>
              <p:nvPr/>
            </p:nvSpPr>
            <p:spPr>
              <a:xfrm>
                <a:off x="6697850" y="3658325"/>
                <a:ext cx="111000" cy="1110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8"/>
              <p:cNvSpPr/>
              <p:nvPr/>
            </p:nvSpPr>
            <p:spPr>
              <a:xfrm>
                <a:off x="6697850" y="4049250"/>
                <a:ext cx="111000" cy="1110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Rectangle 2"/>
          <p:cNvSpPr/>
          <p:nvPr/>
        </p:nvSpPr>
        <p:spPr>
          <a:xfrm>
            <a:off x="700786" y="923850"/>
            <a:ext cx="4934240" cy="1754326"/>
          </a:xfrm>
          <a:prstGeom prst="rect">
            <a:avLst/>
          </a:prstGeom>
        </p:spPr>
        <p:txBody>
          <a:bodyPr wrap="square">
            <a:spAutoFit/>
          </a:bodyPr>
          <a:lstStyle/>
          <a:p>
            <a:pPr algn="just">
              <a:lnSpc>
                <a:spcPct val="150000"/>
              </a:lnSpc>
            </a:pPr>
            <a:r>
              <a:rPr lang="vi-VN" sz="1800" dirty="0"/>
              <a:t>Rô-bốt có khả năng thực hiện các lệnh: tiến 1 ô, quay trái và quay phải.</a:t>
            </a:r>
          </a:p>
          <a:p>
            <a:pPr algn="just">
              <a:lnSpc>
                <a:spcPct val="150000"/>
              </a:lnSpc>
            </a:pPr>
            <a:r>
              <a:rPr lang="vi-VN" sz="1800" dirty="0"/>
              <a:t>a) Rô-bốt đang ở vị trí như Hình 83a, em hãy chỉ dẫn để rô-bốt di chuyển về đích (có ô cờ)</a:t>
            </a:r>
            <a:r>
              <a:rPr lang="en-US" sz="1800" dirty="0"/>
              <a:t>.</a:t>
            </a:r>
            <a:endParaRPr lang="vi-VN" sz="1800" dirty="0"/>
          </a:p>
        </p:txBody>
      </p:sp>
      <p:sp>
        <p:nvSpPr>
          <p:cNvPr id="50" name="Google Shape;1160;p48"/>
          <p:cNvSpPr/>
          <p:nvPr/>
        </p:nvSpPr>
        <p:spPr>
          <a:xfrm>
            <a:off x="2559977" y="437702"/>
            <a:ext cx="925464" cy="474916"/>
          </a:xfrm>
          <a:prstGeom prst="roundRect">
            <a:avLst>
              <a:gd name="adj" fmla="val 16667"/>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err="1">
                <a:latin typeface="+mn-lt"/>
                <a:ea typeface="Livvic"/>
                <a:cs typeface="Livvic"/>
                <a:sym typeface="Livvic"/>
              </a:rPr>
              <a:t>Câu</a:t>
            </a:r>
            <a:r>
              <a:rPr lang="en-US" sz="1800" b="1" dirty="0">
                <a:latin typeface="+mn-lt"/>
                <a:ea typeface="Livvic"/>
                <a:cs typeface="Livvic"/>
                <a:sym typeface="Livvic"/>
              </a:rPr>
              <a:t> 2</a:t>
            </a:r>
            <a:endParaRPr sz="1800" b="1" dirty="0">
              <a:latin typeface="+mn-lt"/>
              <a:ea typeface="Livvic"/>
              <a:cs typeface="Livvic"/>
              <a:sym typeface="Livvic"/>
            </a:endParaRPr>
          </a:p>
        </p:txBody>
      </p:sp>
      <p:pic>
        <p:nvPicPr>
          <p:cNvPr id="51" name="Picture 50" descr="Chart, line chart&#10;&#10;Description automatically generated"/>
          <p:cNvPicPr/>
          <p:nvPr/>
        </p:nvPicPr>
        <p:blipFill>
          <a:blip r:embed="rId3">
            <a:extLst>
              <a:ext uri="{28A0092B-C50C-407E-A947-70E740481C1C}">
                <a14:useLocalDpi xmlns:a14="http://schemas.microsoft.com/office/drawing/2010/main" val="0"/>
              </a:ext>
            </a:extLst>
          </a:blip>
          <a:stretch>
            <a:fillRect/>
          </a:stretch>
        </p:blipFill>
        <p:spPr>
          <a:xfrm>
            <a:off x="1896854" y="2705845"/>
            <a:ext cx="2251710" cy="1398905"/>
          </a:xfrm>
          <a:prstGeom prst="rect">
            <a:avLst/>
          </a:prstGeom>
          <a:ln>
            <a:noFill/>
          </a:ln>
          <a:effectLst>
            <a:softEdge rad="112500"/>
          </a:effectLst>
        </p:spPr>
      </p:pic>
      <p:sp>
        <p:nvSpPr>
          <p:cNvPr id="4" name="Rectangle 3"/>
          <p:cNvSpPr/>
          <p:nvPr/>
        </p:nvSpPr>
        <p:spPr>
          <a:xfrm>
            <a:off x="623022" y="4132790"/>
            <a:ext cx="5880732" cy="872034"/>
          </a:xfrm>
          <a:prstGeom prst="rect">
            <a:avLst/>
          </a:prstGeom>
        </p:spPr>
        <p:txBody>
          <a:bodyPr wrap="square">
            <a:spAutoFit/>
          </a:bodyPr>
          <a:lstStyle/>
          <a:p>
            <a:pPr algn="just">
              <a:lnSpc>
                <a:spcPct val="150000"/>
              </a:lnSpc>
            </a:pPr>
            <a:r>
              <a:rPr lang="vi-VN" sz="1800" b="1" dirty="0">
                <a:solidFill>
                  <a:srgbClr val="002060"/>
                </a:solidFill>
              </a:rPr>
              <a:t>Cách </a:t>
            </a:r>
            <a:r>
              <a:rPr lang="en-US" sz="1800" b="1" dirty="0">
                <a:solidFill>
                  <a:srgbClr val="002060"/>
                </a:solidFill>
              </a:rPr>
              <a:t>2</a:t>
            </a:r>
            <a:r>
              <a:rPr lang="vi-VN" sz="1800" b="1" dirty="0">
                <a:solidFill>
                  <a:srgbClr val="002060"/>
                </a:solidFill>
              </a:rPr>
              <a:t>: </a:t>
            </a:r>
            <a:r>
              <a:rPr lang="vi-VN" sz="1800" dirty="0">
                <a:solidFill>
                  <a:srgbClr val="C00000"/>
                </a:solidFill>
              </a:rPr>
              <a:t>Quay trái → Quay trái → Tiến 1 bước → Tiến 1 bước → Quay phải → Tiến 1 bước → Tiến 1 bước.</a:t>
            </a:r>
            <a:endParaRPr lang="en-US" sz="1800" dirty="0">
              <a:solidFill>
                <a:srgbClr val="C00000"/>
              </a:solidFill>
            </a:endParaRPr>
          </a:p>
        </p:txBody>
      </p:sp>
    </p:spTree>
    <p:extLst>
      <p:ext uri="{BB962C8B-B14F-4D97-AF65-F5344CB8AC3E}">
        <p14:creationId xmlns:p14="http://schemas.microsoft.com/office/powerpoint/2010/main" val="3648482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9"/>
        <p:cNvGrpSpPr/>
        <p:nvPr/>
      </p:nvGrpSpPr>
      <p:grpSpPr>
        <a:xfrm>
          <a:off x="0" y="0"/>
          <a:ext cx="0" cy="0"/>
          <a:chOff x="0" y="0"/>
          <a:chExt cx="0" cy="0"/>
        </a:xfrm>
      </p:grpSpPr>
      <p:grpSp>
        <p:nvGrpSpPr>
          <p:cNvPr id="1090" name="Google Shape;1090;p47"/>
          <p:cNvGrpSpPr/>
          <p:nvPr/>
        </p:nvGrpSpPr>
        <p:grpSpPr>
          <a:xfrm>
            <a:off x="5776355" y="1472519"/>
            <a:ext cx="1237696" cy="1842180"/>
            <a:chOff x="3593839" y="1786416"/>
            <a:chExt cx="789851" cy="1170976"/>
          </a:xfrm>
        </p:grpSpPr>
        <p:grpSp>
          <p:nvGrpSpPr>
            <p:cNvPr id="1091" name="Google Shape;1091;p47"/>
            <p:cNvGrpSpPr/>
            <p:nvPr/>
          </p:nvGrpSpPr>
          <p:grpSpPr>
            <a:xfrm rot="5630148" flipH="1">
              <a:off x="3621534" y="2392064"/>
              <a:ext cx="310172" cy="224024"/>
              <a:chOff x="3572429" y="2358578"/>
              <a:chExt cx="310160" cy="224015"/>
            </a:xfrm>
          </p:grpSpPr>
          <p:sp>
            <p:nvSpPr>
              <p:cNvPr id="1092" name="Google Shape;1092;p47"/>
              <p:cNvSpPr/>
              <p:nvPr/>
            </p:nvSpPr>
            <p:spPr>
              <a:xfrm>
                <a:off x="3618428" y="2358578"/>
                <a:ext cx="264161" cy="205246"/>
              </a:xfrm>
              <a:custGeom>
                <a:avLst/>
                <a:gdLst/>
                <a:ahLst/>
                <a:cxnLst/>
                <a:rect l="l" t="t" r="r" b="b"/>
                <a:pathLst>
                  <a:path w="4152" h="3226" extrusionOk="0">
                    <a:moveTo>
                      <a:pt x="3653" y="1"/>
                    </a:moveTo>
                    <a:cubicBezTo>
                      <a:pt x="3551" y="72"/>
                      <a:pt x="2015" y="1466"/>
                      <a:pt x="1191" y="1975"/>
                    </a:cubicBezTo>
                    <a:cubicBezTo>
                      <a:pt x="814" y="2219"/>
                      <a:pt x="417" y="2443"/>
                      <a:pt x="0" y="2626"/>
                    </a:cubicBezTo>
                    <a:lnTo>
                      <a:pt x="204" y="3226"/>
                    </a:lnTo>
                    <a:cubicBezTo>
                      <a:pt x="204" y="3226"/>
                      <a:pt x="2472" y="2554"/>
                      <a:pt x="3317" y="2097"/>
                    </a:cubicBezTo>
                    <a:cubicBezTo>
                      <a:pt x="4151" y="1639"/>
                      <a:pt x="4009" y="143"/>
                      <a:pt x="3653" y="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7"/>
              <p:cNvSpPr/>
              <p:nvPr/>
            </p:nvSpPr>
            <p:spPr>
              <a:xfrm>
                <a:off x="3572429" y="2516552"/>
                <a:ext cx="75838" cy="66040"/>
              </a:xfrm>
              <a:custGeom>
                <a:avLst/>
                <a:gdLst/>
                <a:ahLst/>
                <a:cxnLst/>
                <a:rect l="l" t="t" r="r" b="b"/>
                <a:pathLst>
                  <a:path w="1192" h="1038" extrusionOk="0">
                    <a:moveTo>
                      <a:pt x="123" y="916"/>
                    </a:moveTo>
                    <a:cubicBezTo>
                      <a:pt x="82" y="845"/>
                      <a:pt x="143" y="733"/>
                      <a:pt x="225" y="621"/>
                    </a:cubicBezTo>
                    <a:cubicBezTo>
                      <a:pt x="103" y="550"/>
                      <a:pt x="1" y="468"/>
                      <a:pt x="1" y="377"/>
                    </a:cubicBezTo>
                    <a:cubicBezTo>
                      <a:pt x="1" y="295"/>
                      <a:pt x="326" y="102"/>
                      <a:pt x="438" y="51"/>
                    </a:cubicBezTo>
                    <a:cubicBezTo>
                      <a:pt x="560" y="0"/>
                      <a:pt x="703" y="0"/>
                      <a:pt x="825" y="51"/>
                    </a:cubicBezTo>
                    <a:cubicBezTo>
                      <a:pt x="1079" y="163"/>
                      <a:pt x="1191" y="662"/>
                      <a:pt x="1008" y="875"/>
                    </a:cubicBezTo>
                    <a:cubicBezTo>
                      <a:pt x="917" y="967"/>
                      <a:pt x="794" y="1028"/>
                      <a:pt x="662" y="1038"/>
                    </a:cubicBezTo>
                    <a:cubicBezTo>
                      <a:pt x="530" y="1038"/>
                      <a:pt x="174" y="1007"/>
                      <a:pt x="123" y="90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4" name="Google Shape;1094;p47"/>
            <p:cNvGrpSpPr/>
            <p:nvPr/>
          </p:nvGrpSpPr>
          <p:grpSpPr>
            <a:xfrm rot="-5139505" flipH="1">
              <a:off x="4037515" y="2383857"/>
              <a:ext cx="308178" cy="224008"/>
              <a:chOff x="4096742" y="2358578"/>
              <a:chExt cx="308187" cy="224015"/>
            </a:xfrm>
          </p:grpSpPr>
          <p:sp>
            <p:nvSpPr>
              <p:cNvPr id="1095" name="Google Shape;1095;p47"/>
              <p:cNvSpPr/>
              <p:nvPr/>
            </p:nvSpPr>
            <p:spPr>
              <a:xfrm>
                <a:off x="4096742" y="2358578"/>
                <a:ext cx="262252" cy="205246"/>
              </a:xfrm>
              <a:custGeom>
                <a:avLst/>
                <a:gdLst/>
                <a:ahLst/>
                <a:cxnLst/>
                <a:rect l="l" t="t" r="r" b="b"/>
                <a:pathLst>
                  <a:path w="4122" h="3226" extrusionOk="0">
                    <a:moveTo>
                      <a:pt x="489" y="1"/>
                    </a:moveTo>
                    <a:cubicBezTo>
                      <a:pt x="570" y="72"/>
                      <a:pt x="2117" y="1466"/>
                      <a:pt x="2931" y="1975"/>
                    </a:cubicBezTo>
                    <a:cubicBezTo>
                      <a:pt x="3307" y="2219"/>
                      <a:pt x="3704" y="2432"/>
                      <a:pt x="4121" y="2626"/>
                    </a:cubicBezTo>
                    <a:lnTo>
                      <a:pt x="3918" y="3226"/>
                    </a:lnTo>
                    <a:cubicBezTo>
                      <a:pt x="3918" y="3226"/>
                      <a:pt x="1649" y="2554"/>
                      <a:pt x="825" y="2097"/>
                    </a:cubicBezTo>
                    <a:cubicBezTo>
                      <a:pt x="1" y="1639"/>
                      <a:pt x="113" y="143"/>
                      <a:pt x="489" y="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7"/>
              <p:cNvSpPr/>
              <p:nvPr/>
            </p:nvSpPr>
            <p:spPr>
              <a:xfrm>
                <a:off x="4330428" y="2516552"/>
                <a:ext cx="74502" cy="66040"/>
              </a:xfrm>
              <a:custGeom>
                <a:avLst/>
                <a:gdLst/>
                <a:ahLst/>
                <a:cxnLst/>
                <a:rect l="l" t="t" r="r" b="b"/>
                <a:pathLst>
                  <a:path w="1171" h="1038" extrusionOk="0">
                    <a:moveTo>
                      <a:pt x="1058" y="916"/>
                    </a:moveTo>
                    <a:cubicBezTo>
                      <a:pt x="1089" y="845"/>
                      <a:pt x="1048" y="733"/>
                      <a:pt x="947" y="621"/>
                    </a:cubicBezTo>
                    <a:cubicBezTo>
                      <a:pt x="1079" y="550"/>
                      <a:pt x="1170" y="468"/>
                      <a:pt x="1170" y="377"/>
                    </a:cubicBezTo>
                    <a:cubicBezTo>
                      <a:pt x="1170" y="295"/>
                      <a:pt x="865" y="102"/>
                      <a:pt x="733" y="51"/>
                    </a:cubicBezTo>
                    <a:cubicBezTo>
                      <a:pt x="611" y="0"/>
                      <a:pt x="468" y="0"/>
                      <a:pt x="346" y="51"/>
                    </a:cubicBezTo>
                    <a:cubicBezTo>
                      <a:pt x="112" y="163"/>
                      <a:pt x="0" y="662"/>
                      <a:pt x="163" y="875"/>
                    </a:cubicBezTo>
                    <a:cubicBezTo>
                      <a:pt x="255" y="977"/>
                      <a:pt x="387" y="1028"/>
                      <a:pt x="529" y="1038"/>
                    </a:cubicBezTo>
                    <a:cubicBezTo>
                      <a:pt x="652" y="1038"/>
                      <a:pt x="1018" y="1007"/>
                      <a:pt x="1058" y="906"/>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7" name="Google Shape;1097;p47"/>
            <p:cNvSpPr/>
            <p:nvPr/>
          </p:nvSpPr>
          <p:spPr>
            <a:xfrm>
              <a:off x="3732313" y="2236295"/>
              <a:ext cx="517251" cy="574829"/>
            </a:xfrm>
            <a:custGeom>
              <a:avLst/>
              <a:gdLst/>
              <a:ahLst/>
              <a:cxnLst/>
              <a:rect l="l" t="t" r="r" b="b"/>
              <a:pathLst>
                <a:path w="8130" h="9035" extrusionOk="0">
                  <a:moveTo>
                    <a:pt x="7835" y="6582"/>
                  </a:moveTo>
                  <a:cubicBezTo>
                    <a:pt x="7926" y="6267"/>
                    <a:pt x="8048" y="5545"/>
                    <a:pt x="7682" y="4436"/>
                  </a:cubicBezTo>
                  <a:cubicBezTo>
                    <a:pt x="6248" y="203"/>
                    <a:pt x="1883" y="0"/>
                    <a:pt x="398" y="4436"/>
                  </a:cubicBezTo>
                  <a:cubicBezTo>
                    <a:pt x="11" y="5585"/>
                    <a:pt x="153" y="6318"/>
                    <a:pt x="245" y="6613"/>
                  </a:cubicBezTo>
                  <a:cubicBezTo>
                    <a:pt x="1" y="8180"/>
                    <a:pt x="1995" y="8922"/>
                    <a:pt x="4050" y="9034"/>
                  </a:cubicBezTo>
                  <a:cubicBezTo>
                    <a:pt x="6115" y="8922"/>
                    <a:pt x="8130" y="8170"/>
                    <a:pt x="7845"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7"/>
            <p:cNvSpPr/>
            <p:nvPr/>
          </p:nvSpPr>
          <p:spPr>
            <a:xfrm>
              <a:off x="3885070" y="2348907"/>
              <a:ext cx="207855" cy="100396"/>
            </a:xfrm>
            <a:custGeom>
              <a:avLst/>
              <a:gdLst/>
              <a:ahLst/>
              <a:cxnLst/>
              <a:rect l="l" t="t" r="r" b="b"/>
              <a:pathLst>
                <a:path w="3267" h="1578" extrusionOk="0">
                  <a:moveTo>
                    <a:pt x="194" y="1231"/>
                  </a:moveTo>
                  <a:cubicBezTo>
                    <a:pt x="581" y="1577"/>
                    <a:pt x="2687" y="1577"/>
                    <a:pt x="3073" y="1231"/>
                  </a:cubicBezTo>
                  <a:cubicBezTo>
                    <a:pt x="3267" y="1048"/>
                    <a:pt x="3267" y="529"/>
                    <a:pt x="3073" y="346"/>
                  </a:cubicBezTo>
                  <a:cubicBezTo>
                    <a:pt x="2687" y="0"/>
                    <a:pt x="571" y="0"/>
                    <a:pt x="194" y="346"/>
                  </a:cubicBezTo>
                  <a:cubicBezTo>
                    <a:pt x="1" y="529"/>
                    <a:pt x="1" y="1048"/>
                    <a:pt x="194" y="123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7"/>
            <p:cNvSpPr/>
            <p:nvPr/>
          </p:nvSpPr>
          <p:spPr>
            <a:xfrm>
              <a:off x="3670217" y="1786421"/>
              <a:ext cx="637625" cy="644114"/>
            </a:xfrm>
            <a:custGeom>
              <a:avLst/>
              <a:gdLst/>
              <a:ahLst/>
              <a:cxnLst/>
              <a:rect l="l" t="t" r="r" b="b"/>
              <a:pathLst>
                <a:path w="10022" h="10124" extrusionOk="0">
                  <a:moveTo>
                    <a:pt x="600" y="7895"/>
                  </a:moveTo>
                  <a:cubicBezTo>
                    <a:pt x="1770" y="10123"/>
                    <a:pt x="8251" y="10123"/>
                    <a:pt x="9411" y="7895"/>
                  </a:cubicBezTo>
                  <a:cubicBezTo>
                    <a:pt x="10021" y="6735"/>
                    <a:pt x="10021" y="3398"/>
                    <a:pt x="9411" y="2238"/>
                  </a:cubicBezTo>
                  <a:cubicBezTo>
                    <a:pt x="8251" y="0"/>
                    <a:pt x="1770" y="0"/>
                    <a:pt x="600" y="2238"/>
                  </a:cubicBezTo>
                  <a:cubicBezTo>
                    <a:pt x="0" y="3398"/>
                    <a:pt x="0" y="6735"/>
                    <a:pt x="600" y="789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7"/>
            <p:cNvSpPr/>
            <p:nvPr/>
          </p:nvSpPr>
          <p:spPr>
            <a:xfrm rot="10800000" flipH="1">
              <a:off x="3835254" y="2181262"/>
              <a:ext cx="49880" cy="38873"/>
            </a:xfrm>
            <a:custGeom>
              <a:avLst/>
              <a:gdLst/>
              <a:ahLst/>
              <a:cxnLst/>
              <a:rect l="l" t="t" r="r" b="b"/>
              <a:pathLst>
                <a:path w="784" h="611" extrusionOk="0">
                  <a:moveTo>
                    <a:pt x="397" y="0"/>
                  </a:moveTo>
                  <a:cubicBezTo>
                    <a:pt x="611" y="0"/>
                    <a:pt x="784" y="173"/>
                    <a:pt x="784" y="387"/>
                  </a:cubicBezTo>
                  <a:cubicBezTo>
                    <a:pt x="784" y="611"/>
                    <a:pt x="621" y="387"/>
                    <a:pt x="397" y="387"/>
                  </a:cubicBezTo>
                  <a:cubicBezTo>
                    <a:pt x="173" y="387"/>
                    <a:pt x="0" y="611"/>
                    <a:pt x="0" y="387"/>
                  </a:cubicBezTo>
                  <a:cubicBezTo>
                    <a:pt x="11" y="173"/>
                    <a:pt x="184" y="0"/>
                    <a:pt x="3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7"/>
            <p:cNvSpPr/>
            <p:nvPr/>
          </p:nvSpPr>
          <p:spPr>
            <a:xfrm rot="10800000" flipH="1">
              <a:off x="4092225" y="2181262"/>
              <a:ext cx="49880" cy="38873"/>
            </a:xfrm>
            <a:custGeom>
              <a:avLst/>
              <a:gdLst/>
              <a:ahLst/>
              <a:cxnLst/>
              <a:rect l="l" t="t" r="r" b="b"/>
              <a:pathLst>
                <a:path w="784" h="611" extrusionOk="0">
                  <a:moveTo>
                    <a:pt x="387" y="0"/>
                  </a:moveTo>
                  <a:cubicBezTo>
                    <a:pt x="601" y="0"/>
                    <a:pt x="784" y="173"/>
                    <a:pt x="784" y="387"/>
                  </a:cubicBezTo>
                  <a:cubicBezTo>
                    <a:pt x="784" y="611"/>
                    <a:pt x="611" y="387"/>
                    <a:pt x="387" y="387"/>
                  </a:cubicBezTo>
                  <a:cubicBezTo>
                    <a:pt x="163" y="387"/>
                    <a:pt x="0" y="611"/>
                    <a:pt x="0" y="387"/>
                  </a:cubicBezTo>
                  <a:cubicBezTo>
                    <a:pt x="0" y="173"/>
                    <a:pt x="173" y="0"/>
                    <a:pt x="3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7"/>
            <p:cNvSpPr/>
            <p:nvPr/>
          </p:nvSpPr>
          <p:spPr>
            <a:xfrm rot="-3600026">
              <a:off x="3624853" y="1832074"/>
              <a:ext cx="220192" cy="198751"/>
            </a:xfrm>
            <a:custGeom>
              <a:avLst/>
              <a:gdLst/>
              <a:ahLst/>
              <a:cxnLst/>
              <a:rect l="l" t="t" r="r" b="b"/>
              <a:pathLst>
                <a:path w="3461" h="3124" extrusionOk="0">
                  <a:moveTo>
                    <a:pt x="2707" y="804"/>
                  </a:moveTo>
                  <a:cubicBezTo>
                    <a:pt x="2707" y="804"/>
                    <a:pt x="1985" y="692"/>
                    <a:pt x="1659" y="346"/>
                  </a:cubicBezTo>
                  <a:cubicBezTo>
                    <a:pt x="1344" y="0"/>
                    <a:pt x="754" y="336"/>
                    <a:pt x="377" y="1058"/>
                  </a:cubicBezTo>
                  <a:cubicBezTo>
                    <a:pt x="1" y="1781"/>
                    <a:pt x="184" y="2757"/>
                    <a:pt x="255" y="2940"/>
                  </a:cubicBezTo>
                  <a:cubicBezTo>
                    <a:pt x="316" y="3123"/>
                    <a:pt x="1425" y="3012"/>
                    <a:pt x="2331" y="2676"/>
                  </a:cubicBezTo>
                  <a:cubicBezTo>
                    <a:pt x="3236" y="2340"/>
                    <a:pt x="3460" y="977"/>
                    <a:pt x="2717" y="8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7"/>
            <p:cNvSpPr/>
            <p:nvPr/>
          </p:nvSpPr>
          <p:spPr>
            <a:xfrm rot="3600026">
              <a:off x="4133009" y="1832070"/>
              <a:ext cx="219492" cy="198751"/>
            </a:xfrm>
            <a:custGeom>
              <a:avLst/>
              <a:gdLst/>
              <a:ahLst/>
              <a:cxnLst/>
              <a:rect l="l" t="t" r="r" b="b"/>
              <a:pathLst>
                <a:path w="3450" h="3124" extrusionOk="0">
                  <a:moveTo>
                    <a:pt x="743" y="804"/>
                  </a:moveTo>
                  <a:cubicBezTo>
                    <a:pt x="743" y="804"/>
                    <a:pt x="1486" y="692"/>
                    <a:pt x="1791" y="346"/>
                  </a:cubicBezTo>
                  <a:cubicBezTo>
                    <a:pt x="2096" y="0"/>
                    <a:pt x="2696" y="336"/>
                    <a:pt x="3073" y="1058"/>
                  </a:cubicBezTo>
                  <a:cubicBezTo>
                    <a:pt x="3449" y="1781"/>
                    <a:pt x="3266" y="2757"/>
                    <a:pt x="3215" y="2940"/>
                  </a:cubicBezTo>
                  <a:cubicBezTo>
                    <a:pt x="3154" y="3123"/>
                    <a:pt x="2035" y="3012"/>
                    <a:pt x="1130" y="2676"/>
                  </a:cubicBezTo>
                  <a:cubicBezTo>
                    <a:pt x="224" y="2340"/>
                    <a:pt x="0" y="977"/>
                    <a:pt x="743" y="804"/>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7"/>
            <p:cNvSpPr/>
            <p:nvPr/>
          </p:nvSpPr>
          <p:spPr>
            <a:xfrm>
              <a:off x="3886406" y="2220072"/>
              <a:ext cx="205246" cy="149576"/>
            </a:xfrm>
            <a:custGeom>
              <a:avLst/>
              <a:gdLst/>
              <a:ahLst/>
              <a:cxnLst/>
              <a:rect l="l" t="t" r="r" b="b"/>
              <a:pathLst>
                <a:path w="3226" h="2351" extrusionOk="0">
                  <a:moveTo>
                    <a:pt x="194" y="1832"/>
                  </a:moveTo>
                  <a:cubicBezTo>
                    <a:pt x="570" y="2351"/>
                    <a:pt x="2645" y="2351"/>
                    <a:pt x="3022" y="1832"/>
                  </a:cubicBezTo>
                  <a:cubicBezTo>
                    <a:pt x="3225" y="1567"/>
                    <a:pt x="3225" y="784"/>
                    <a:pt x="3022" y="520"/>
                  </a:cubicBezTo>
                  <a:cubicBezTo>
                    <a:pt x="2645" y="1"/>
                    <a:pt x="570" y="1"/>
                    <a:pt x="194" y="520"/>
                  </a:cubicBezTo>
                  <a:cubicBezTo>
                    <a:pt x="0" y="784"/>
                    <a:pt x="0" y="1567"/>
                    <a:pt x="194" y="183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7"/>
            <p:cNvSpPr/>
            <p:nvPr/>
          </p:nvSpPr>
          <p:spPr>
            <a:xfrm>
              <a:off x="3997046" y="2294510"/>
              <a:ext cx="55097" cy="47335"/>
            </a:xfrm>
            <a:custGeom>
              <a:avLst/>
              <a:gdLst/>
              <a:ahLst/>
              <a:cxnLst/>
              <a:rect l="l" t="t" r="r" b="b"/>
              <a:pathLst>
                <a:path w="866" h="744" extrusionOk="0">
                  <a:moveTo>
                    <a:pt x="62" y="581"/>
                  </a:moveTo>
                  <a:cubicBezTo>
                    <a:pt x="154" y="743"/>
                    <a:pt x="713" y="743"/>
                    <a:pt x="815" y="581"/>
                  </a:cubicBezTo>
                  <a:cubicBezTo>
                    <a:pt x="866" y="448"/>
                    <a:pt x="866" y="296"/>
                    <a:pt x="815" y="174"/>
                  </a:cubicBezTo>
                  <a:cubicBezTo>
                    <a:pt x="713" y="1"/>
                    <a:pt x="154" y="1"/>
                    <a:pt x="62" y="174"/>
                  </a:cubicBezTo>
                  <a:cubicBezTo>
                    <a:pt x="1" y="296"/>
                    <a:pt x="1" y="448"/>
                    <a:pt x="62"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7"/>
            <p:cNvSpPr/>
            <p:nvPr/>
          </p:nvSpPr>
          <p:spPr>
            <a:xfrm>
              <a:off x="3925216" y="2294510"/>
              <a:ext cx="55733" cy="47335"/>
            </a:xfrm>
            <a:custGeom>
              <a:avLst/>
              <a:gdLst/>
              <a:ahLst/>
              <a:cxnLst/>
              <a:rect l="l" t="t" r="r" b="b"/>
              <a:pathLst>
                <a:path w="876" h="744" extrusionOk="0">
                  <a:moveTo>
                    <a:pt x="51" y="581"/>
                  </a:moveTo>
                  <a:cubicBezTo>
                    <a:pt x="153" y="743"/>
                    <a:pt x="723" y="743"/>
                    <a:pt x="815" y="581"/>
                  </a:cubicBezTo>
                  <a:cubicBezTo>
                    <a:pt x="876" y="448"/>
                    <a:pt x="876" y="296"/>
                    <a:pt x="815" y="174"/>
                  </a:cubicBezTo>
                  <a:cubicBezTo>
                    <a:pt x="723" y="1"/>
                    <a:pt x="143" y="1"/>
                    <a:pt x="51" y="174"/>
                  </a:cubicBezTo>
                  <a:cubicBezTo>
                    <a:pt x="1" y="296"/>
                    <a:pt x="1" y="448"/>
                    <a:pt x="51" y="581"/>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7"/>
            <p:cNvSpPr/>
            <p:nvPr/>
          </p:nvSpPr>
          <p:spPr>
            <a:xfrm>
              <a:off x="3989284" y="2675100"/>
              <a:ext cx="188450" cy="264797"/>
            </a:xfrm>
            <a:custGeom>
              <a:avLst/>
              <a:gdLst/>
              <a:ahLst/>
              <a:cxnLst/>
              <a:rect l="l" t="t" r="r" b="b"/>
              <a:pathLst>
                <a:path w="2962" h="4162" extrusionOk="0">
                  <a:moveTo>
                    <a:pt x="2961" y="11"/>
                  </a:moveTo>
                  <a:lnTo>
                    <a:pt x="2636" y="4162"/>
                  </a:lnTo>
                  <a:lnTo>
                    <a:pt x="1517" y="4162"/>
                  </a:lnTo>
                  <a:lnTo>
                    <a:pt x="1161" y="2412"/>
                  </a:lnTo>
                  <a:lnTo>
                    <a:pt x="1" y="1"/>
                  </a:lnTo>
                  <a:lnTo>
                    <a:pt x="2209" y="1"/>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7"/>
            <p:cNvSpPr/>
            <p:nvPr/>
          </p:nvSpPr>
          <p:spPr>
            <a:xfrm>
              <a:off x="3800961" y="2675100"/>
              <a:ext cx="188386" cy="264797"/>
            </a:xfrm>
            <a:custGeom>
              <a:avLst/>
              <a:gdLst/>
              <a:ahLst/>
              <a:cxnLst/>
              <a:rect l="l" t="t" r="r" b="b"/>
              <a:pathLst>
                <a:path w="2961" h="4162" extrusionOk="0">
                  <a:moveTo>
                    <a:pt x="0" y="11"/>
                  </a:moveTo>
                  <a:lnTo>
                    <a:pt x="305" y="4162"/>
                  </a:lnTo>
                  <a:lnTo>
                    <a:pt x="1435" y="4162"/>
                  </a:lnTo>
                  <a:lnTo>
                    <a:pt x="1781" y="2412"/>
                  </a:lnTo>
                  <a:lnTo>
                    <a:pt x="2961" y="1"/>
                  </a:lnTo>
                  <a:lnTo>
                    <a:pt x="753" y="1"/>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7"/>
            <p:cNvSpPr/>
            <p:nvPr/>
          </p:nvSpPr>
          <p:spPr>
            <a:xfrm>
              <a:off x="3773095" y="2864122"/>
              <a:ext cx="125654" cy="93271"/>
            </a:xfrm>
            <a:custGeom>
              <a:avLst/>
              <a:gdLst/>
              <a:ahLst/>
              <a:cxnLst/>
              <a:rect l="l" t="t" r="r" b="b"/>
              <a:pathLst>
                <a:path w="1975" h="1466" extrusionOk="0">
                  <a:moveTo>
                    <a:pt x="113" y="1191"/>
                  </a:moveTo>
                  <a:cubicBezTo>
                    <a:pt x="225" y="1374"/>
                    <a:pt x="621" y="1466"/>
                    <a:pt x="998" y="1455"/>
                  </a:cubicBezTo>
                  <a:cubicBezTo>
                    <a:pt x="1354" y="1466"/>
                    <a:pt x="1751" y="1374"/>
                    <a:pt x="1873" y="1191"/>
                  </a:cubicBezTo>
                  <a:cubicBezTo>
                    <a:pt x="1975" y="987"/>
                    <a:pt x="1690" y="458"/>
                    <a:pt x="1578" y="265"/>
                  </a:cubicBezTo>
                  <a:cubicBezTo>
                    <a:pt x="1486" y="113"/>
                    <a:pt x="1242" y="11"/>
                    <a:pt x="998" y="1"/>
                  </a:cubicBezTo>
                  <a:cubicBezTo>
                    <a:pt x="743" y="11"/>
                    <a:pt x="489" y="113"/>
                    <a:pt x="398" y="265"/>
                  </a:cubicBezTo>
                  <a:cubicBezTo>
                    <a:pt x="28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7"/>
            <p:cNvSpPr/>
            <p:nvPr/>
          </p:nvSpPr>
          <p:spPr>
            <a:xfrm>
              <a:off x="4078610" y="2864122"/>
              <a:ext cx="126927" cy="93271"/>
            </a:xfrm>
            <a:custGeom>
              <a:avLst/>
              <a:gdLst/>
              <a:ahLst/>
              <a:cxnLst/>
              <a:rect l="l" t="t" r="r" b="b"/>
              <a:pathLst>
                <a:path w="1995" h="1466" extrusionOk="0">
                  <a:moveTo>
                    <a:pt x="113" y="1191"/>
                  </a:moveTo>
                  <a:cubicBezTo>
                    <a:pt x="225" y="1374"/>
                    <a:pt x="621" y="1466"/>
                    <a:pt x="998" y="1455"/>
                  </a:cubicBezTo>
                  <a:cubicBezTo>
                    <a:pt x="1354" y="1466"/>
                    <a:pt x="1751" y="1374"/>
                    <a:pt x="1873" y="1191"/>
                  </a:cubicBezTo>
                  <a:cubicBezTo>
                    <a:pt x="1995" y="1008"/>
                    <a:pt x="1690" y="458"/>
                    <a:pt x="1578" y="265"/>
                  </a:cubicBezTo>
                  <a:cubicBezTo>
                    <a:pt x="1486" y="113"/>
                    <a:pt x="1242" y="11"/>
                    <a:pt x="998" y="1"/>
                  </a:cubicBezTo>
                  <a:cubicBezTo>
                    <a:pt x="743" y="11"/>
                    <a:pt x="489" y="113"/>
                    <a:pt x="398" y="265"/>
                  </a:cubicBezTo>
                  <a:cubicBezTo>
                    <a:pt x="28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7"/>
            <p:cNvSpPr/>
            <p:nvPr/>
          </p:nvSpPr>
          <p:spPr>
            <a:xfrm rot="10800000" flipH="1">
              <a:off x="3835254" y="2089327"/>
              <a:ext cx="50580" cy="38237"/>
            </a:xfrm>
            <a:custGeom>
              <a:avLst/>
              <a:gdLst/>
              <a:ahLst/>
              <a:cxnLst/>
              <a:rect l="l" t="t" r="r" b="b"/>
              <a:pathLst>
                <a:path w="795" h="601" extrusionOk="0">
                  <a:moveTo>
                    <a:pt x="397" y="1"/>
                  </a:moveTo>
                  <a:cubicBezTo>
                    <a:pt x="611" y="1"/>
                    <a:pt x="794" y="174"/>
                    <a:pt x="784" y="397"/>
                  </a:cubicBezTo>
                  <a:cubicBezTo>
                    <a:pt x="784" y="601"/>
                    <a:pt x="621" y="245"/>
                    <a:pt x="397" y="245"/>
                  </a:cubicBezTo>
                  <a:cubicBezTo>
                    <a:pt x="173" y="245"/>
                    <a:pt x="0" y="601"/>
                    <a:pt x="0" y="397"/>
                  </a:cubicBezTo>
                  <a:cubicBezTo>
                    <a:pt x="0" y="184"/>
                    <a:pt x="173" y="1"/>
                    <a:pt x="397" y="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7"/>
            <p:cNvSpPr/>
            <p:nvPr/>
          </p:nvSpPr>
          <p:spPr>
            <a:xfrm rot="10800000" flipH="1">
              <a:off x="4092225" y="2089327"/>
              <a:ext cx="49880" cy="38237"/>
            </a:xfrm>
            <a:custGeom>
              <a:avLst/>
              <a:gdLst/>
              <a:ahLst/>
              <a:cxnLst/>
              <a:rect l="l" t="t" r="r" b="b"/>
              <a:pathLst>
                <a:path w="784" h="601" extrusionOk="0">
                  <a:moveTo>
                    <a:pt x="387" y="1"/>
                  </a:moveTo>
                  <a:cubicBezTo>
                    <a:pt x="611" y="1"/>
                    <a:pt x="784" y="174"/>
                    <a:pt x="784" y="397"/>
                  </a:cubicBezTo>
                  <a:cubicBezTo>
                    <a:pt x="784" y="601"/>
                    <a:pt x="611" y="245"/>
                    <a:pt x="387" y="245"/>
                  </a:cubicBezTo>
                  <a:cubicBezTo>
                    <a:pt x="163" y="245"/>
                    <a:pt x="0" y="601"/>
                    <a:pt x="0" y="397"/>
                  </a:cubicBezTo>
                  <a:cubicBezTo>
                    <a:pt x="0" y="184"/>
                    <a:pt x="173" y="1"/>
                    <a:pt x="387" y="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1" name="Google Shape;1121;p47"/>
          <p:cNvGrpSpPr/>
          <p:nvPr/>
        </p:nvGrpSpPr>
        <p:grpSpPr>
          <a:xfrm>
            <a:off x="5837006" y="3314625"/>
            <a:ext cx="2594700" cy="1073400"/>
            <a:chOff x="5456006" y="3314625"/>
            <a:chExt cx="2594700" cy="1073400"/>
          </a:xfrm>
        </p:grpSpPr>
        <p:sp>
          <p:nvSpPr>
            <p:cNvPr id="1122" name="Google Shape;1122;p47"/>
            <p:cNvSpPr/>
            <p:nvPr/>
          </p:nvSpPr>
          <p:spPr>
            <a:xfrm>
              <a:off x="5456006" y="3314625"/>
              <a:ext cx="2594700" cy="1073400"/>
            </a:xfrm>
            <a:prstGeom prst="roundRect">
              <a:avLst>
                <a:gd name="adj" fmla="val 0"/>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3" name="Google Shape;1123;p47"/>
            <p:cNvGrpSpPr/>
            <p:nvPr/>
          </p:nvGrpSpPr>
          <p:grpSpPr>
            <a:xfrm>
              <a:off x="5573300" y="3564875"/>
              <a:ext cx="2360100" cy="688825"/>
              <a:chOff x="5573300" y="3564875"/>
              <a:chExt cx="2360100" cy="688825"/>
            </a:xfrm>
          </p:grpSpPr>
          <p:sp>
            <p:nvSpPr>
              <p:cNvPr id="1124" name="Google Shape;1124;p47"/>
              <p:cNvSpPr/>
              <p:nvPr/>
            </p:nvSpPr>
            <p:spPr>
              <a:xfrm>
                <a:off x="5573300" y="3955800"/>
                <a:ext cx="2360100" cy="297900"/>
              </a:xfrm>
              <a:prstGeom prst="rect">
                <a:avLst/>
              </a:pr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7"/>
              <p:cNvSpPr/>
              <p:nvPr/>
            </p:nvSpPr>
            <p:spPr>
              <a:xfrm>
                <a:off x="5573300" y="3564875"/>
                <a:ext cx="2360100" cy="297900"/>
              </a:xfrm>
              <a:prstGeom prst="rect">
                <a:avLst/>
              </a:prstGeom>
              <a:solidFill>
                <a:srgbClr val="FBE6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7"/>
              <p:cNvSpPr/>
              <p:nvPr/>
            </p:nvSpPr>
            <p:spPr>
              <a:xfrm>
                <a:off x="6697850" y="3658325"/>
                <a:ext cx="111000" cy="1110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7"/>
              <p:cNvSpPr/>
              <p:nvPr/>
            </p:nvSpPr>
            <p:spPr>
              <a:xfrm>
                <a:off x="6697850" y="4049250"/>
                <a:ext cx="111000" cy="111000"/>
              </a:xfrm>
              <a:prstGeom prst="ellipse">
                <a:avLst/>
              </a:prstGeom>
              <a:solidFill>
                <a:srgbClr val="F4D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 name="Google Shape;1133;p48"/>
          <p:cNvSpPr/>
          <p:nvPr/>
        </p:nvSpPr>
        <p:spPr>
          <a:xfrm flipH="1">
            <a:off x="7189850" y="912618"/>
            <a:ext cx="1623292" cy="1201598"/>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lnSpc>
                <a:spcPct val="150000"/>
              </a:lnSpc>
              <a:spcBef>
                <a:spcPts val="0"/>
              </a:spcBef>
              <a:spcAft>
                <a:spcPts val="0"/>
              </a:spcAft>
              <a:buNone/>
            </a:pPr>
            <a:r>
              <a:rPr lang="en-US" sz="2000" dirty="0" err="1">
                <a:solidFill>
                  <a:srgbClr val="FFFFFF"/>
                </a:solidFill>
                <a:latin typeface="+mn-lt"/>
                <a:ea typeface="Raleway"/>
                <a:cs typeface="Raleway"/>
                <a:sym typeface="Raleway"/>
              </a:rPr>
              <a:t>Thảo</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luận</a:t>
            </a:r>
            <a:r>
              <a:rPr lang="en-US" sz="2000" dirty="0">
                <a:solidFill>
                  <a:srgbClr val="FFFFFF"/>
                </a:solidFill>
                <a:latin typeface="+mn-lt"/>
                <a:ea typeface="Raleway"/>
                <a:cs typeface="Raleway"/>
                <a:sym typeface="Raleway"/>
              </a:rPr>
              <a:t> </a:t>
            </a:r>
            <a:r>
              <a:rPr lang="en-US" sz="2000" dirty="0" err="1">
                <a:solidFill>
                  <a:srgbClr val="FFFFFF"/>
                </a:solidFill>
                <a:latin typeface="+mn-lt"/>
                <a:ea typeface="Raleway"/>
                <a:cs typeface="Raleway"/>
                <a:sym typeface="Raleway"/>
              </a:rPr>
              <a:t>nhóm</a:t>
            </a:r>
            <a:endParaRPr sz="2000" dirty="0">
              <a:solidFill>
                <a:srgbClr val="FFFFFF"/>
              </a:solidFill>
              <a:latin typeface="+mn-lt"/>
              <a:ea typeface="Raleway"/>
              <a:cs typeface="Raleway"/>
              <a:sym typeface="Raleway"/>
            </a:endParaRPr>
          </a:p>
        </p:txBody>
      </p:sp>
      <p:sp>
        <p:nvSpPr>
          <p:cNvPr id="3" name="Rectangle 2"/>
          <p:cNvSpPr/>
          <p:nvPr/>
        </p:nvSpPr>
        <p:spPr>
          <a:xfrm>
            <a:off x="623439" y="462604"/>
            <a:ext cx="5077873" cy="2169825"/>
          </a:xfrm>
          <a:prstGeom prst="rect">
            <a:avLst/>
          </a:prstGeom>
        </p:spPr>
        <p:txBody>
          <a:bodyPr wrap="square">
            <a:spAutoFit/>
          </a:bodyPr>
          <a:lstStyle/>
          <a:p>
            <a:pPr algn="just">
              <a:lnSpc>
                <a:spcPct val="150000"/>
              </a:lnSpc>
            </a:pPr>
            <a:r>
              <a:rPr lang="vi-VN" sz="1800" dirty="0"/>
              <a:t>b) Rô-bốt đang ở vị trí như hình 83b, nhiệm vụ của rô-bốt là đến ô có quyển sách, rồi di chuyển về đích. Rô-bốt phải thực hiện những việc gì? Em hãy đưa ra chỉ dẫn giúp rô-bốt thực hiện những việc đó.</a:t>
            </a:r>
            <a:endParaRPr lang="en-US" sz="1800" dirty="0"/>
          </a:p>
        </p:txBody>
      </p:sp>
      <p:pic>
        <p:nvPicPr>
          <p:cNvPr id="53" name="Picture 52" descr="Chart, line chart&#10;&#10;Description automatically generated"/>
          <p:cNvPicPr/>
          <p:nvPr/>
        </p:nvPicPr>
        <p:blipFill>
          <a:blip r:embed="rId3">
            <a:extLst>
              <a:ext uri="{28A0092B-C50C-407E-A947-70E740481C1C}">
                <a14:useLocalDpi xmlns:a14="http://schemas.microsoft.com/office/drawing/2010/main" val="0"/>
              </a:ext>
            </a:extLst>
          </a:blip>
          <a:stretch>
            <a:fillRect/>
          </a:stretch>
        </p:blipFill>
        <p:spPr>
          <a:xfrm>
            <a:off x="2244103" y="2758170"/>
            <a:ext cx="1930400" cy="1402080"/>
          </a:xfrm>
          <a:prstGeom prst="rect">
            <a:avLst/>
          </a:prstGeom>
          <a:noFill/>
          <a:ln>
            <a:noFill/>
          </a:ln>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53"/>
                                        </p:tgtEl>
                                        <p:attrNameLst>
                                          <p:attrName>style.visibility</p:attrName>
                                        </p:attrNameLst>
                                      </p:cBhvr>
                                      <p:to>
                                        <p:strVal val="visible"/>
                                      </p:to>
                                    </p:set>
                                    <p:anim calcmode="lin" valueType="num">
                                      <p:cBhvr>
                                        <p:cTn id="11" dur="500" fill="hold"/>
                                        <p:tgtEl>
                                          <p:spTgt spid="53"/>
                                        </p:tgtEl>
                                        <p:attrNameLst>
                                          <p:attrName>ppt_w</p:attrName>
                                        </p:attrNameLst>
                                      </p:cBhvr>
                                      <p:tavLst>
                                        <p:tav tm="0">
                                          <p:val>
                                            <p:fltVal val="0"/>
                                          </p:val>
                                        </p:tav>
                                        <p:tav tm="100000">
                                          <p:val>
                                            <p:strVal val="#ppt_w"/>
                                          </p:val>
                                        </p:tav>
                                      </p:tavLst>
                                    </p:anim>
                                    <p:anim calcmode="lin" valueType="num">
                                      <p:cBhvr>
                                        <p:cTn id="12" dur="500" fill="hold"/>
                                        <p:tgtEl>
                                          <p:spTgt spid="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9"/>
        <p:cNvGrpSpPr/>
        <p:nvPr/>
      </p:nvGrpSpPr>
      <p:grpSpPr>
        <a:xfrm>
          <a:off x="0" y="0"/>
          <a:ext cx="0" cy="0"/>
          <a:chOff x="0" y="0"/>
          <a:chExt cx="0" cy="0"/>
        </a:xfrm>
      </p:grpSpPr>
      <p:sp>
        <p:nvSpPr>
          <p:cNvPr id="4" name="Rectangle 3"/>
          <p:cNvSpPr/>
          <p:nvPr/>
        </p:nvSpPr>
        <p:spPr>
          <a:xfrm>
            <a:off x="2604499" y="1797097"/>
            <a:ext cx="5933326" cy="1015663"/>
          </a:xfrm>
          <a:prstGeom prst="rect">
            <a:avLst/>
          </a:prstGeom>
        </p:spPr>
        <p:txBody>
          <a:bodyPr wrap="square">
            <a:spAutoFit/>
          </a:bodyPr>
          <a:lstStyle/>
          <a:p>
            <a:pPr algn="just">
              <a:lnSpc>
                <a:spcPct val="150000"/>
              </a:lnSpc>
            </a:pPr>
            <a:r>
              <a:rPr lang="vi-VN" sz="2000" b="1" dirty="0">
                <a:solidFill>
                  <a:schemeClr val="accent1">
                    <a:lumMod val="50000"/>
                  </a:schemeClr>
                </a:solidFill>
              </a:rPr>
              <a:t>Cách 1: </a:t>
            </a:r>
            <a:r>
              <a:rPr lang="vi-VN" sz="2000" dirty="0"/>
              <a:t>Quay phải → Tiến 1 bước → Tiến 1 bước → Tiến 1 bước → Quay phải → Tiến 1 bước</a:t>
            </a:r>
            <a:r>
              <a:rPr lang="en-US" sz="2000" dirty="0"/>
              <a:t>.</a:t>
            </a:r>
          </a:p>
        </p:txBody>
      </p:sp>
      <p:sp>
        <p:nvSpPr>
          <p:cNvPr id="5" name="Rectangle 4"/>
          <p:cNvSpPr/>
          <p:nvPr/>
        </p:nvSpPr>
        <p:spPr>
          <a:xfrm>
            <a:off x="2604499" y="2911336"/>
            <a:ext cx="5933326" cy="1477328"/>
          </a:xfrm>
          <a:prstGeom prst="rect">
            <a:avLst/>
          </a:prstGeom>
        </p:spPr>
        <p:txBody>
          <a:bodyPr wrap="square">
            <a:spAutoFit/>
          </a:bodyPr>
          <a:lstStyle/>
          <a:p>
            <a:pPr algn="just">
              <a:lnSpc>
                <a:spcPct val="150000"/>
              </a:lnSpc>
            </a:pPr>
            <a:r>
              <a:rPr lang="vi-VN" sz="2000" b="1" dirty="0">
                <a:solidFill>
                  <a:schemeClr val="accent4">
                    <a:lumMod val="75000"/>
                  </a:schemeClr>
                </a:solidFill>
              </a:rPr>
              <a:t>Cách 2: </a:t>
            </a:r>
            <a:r>
              <a:rPr lang="vi-VN" sz="2000" dirty="0"/>
              <a:t>Quay phải → Quay phải → Tiến 1 bước → Quay trái → Tiến 1 bước → Tiến 1 bước → Tiến 1 bước</a:t>
            </a:r>
            <a:r>
              <a:rPr lang="en-US" sz="2000" dirty="0"/>
              <a:t>.</a:t>
            </a:r>
          </a:p>
        </p:txBody>
      </p:sp>
      <p:sp>
        <p:nvSpPr>
          <p:cNvPr id="6" name="Rounded Rectangle 5"/>
          <p:cNvSpPr/>
          <p:nvPr/>
        </p:nvSpPr>
        <p:spPr>
          <a:xfrm>
            <a:off x="1767155" y="410966"/>
            <a:ext cx="5527498" cy="1150705"/>
          </a:xfrm>
          <a:prstGeom prst="roundRect">
            <a:avLst/>
          </a:prstGeom>
          <a:solidFill>
            <a:srgbClr val="FFFFFF"/>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2296274" y="506988"/>
            <a:ext cx="4505216" cy="1015663"/>
          </a:xfrm>
          <a:prstGeom prst="rect">
            <a:avLst/>
          </a:prstGeom>
        </p:spPr>
        <p:txBody>
          <a:bodyPr wrap="square">
            <a:spAutoFit/>
          </a:bodyPr>
          <a:lstStyle/>
          <a:p>
            <a:pPr algn="ctr">
              <a:lnSpc>
                <a:spcPct val="150000"/>
              </a:lnSpc>
            </a:pPr>
            <a:r>
              <a:rPr lang="en-US" sz="2000" b="1" dirty="0" err="1">
                <a:solidFill>
                  <a:schemeClr val="accent6">
                    <a:lumMod val="50000"/>
                  </a:schemeClr>
                </a:solidFill>
              </a:rPr>
              <a:t>Việc</a:t>
            </a:r>
            <a:r>
              <a:rPr lang="en-US" sz="2000" b="1" dirty="0">
                <a:solidFill>
                  <a:schemeClr val="accent6">
                    <a:lumMod val="50000"/>
                  </a:schemeClr>
                </a:solidFill>
              </a:rPr>
              <a:t> 1: </a:t>
            </a:r>
            <a:r>
              <a:rPr lang="en-US" sz="2000" dirty="0" err="1"/>
              <a:t>Chỉ</a:t>
            </a:r>
            <a:r>
              <a:rPr lang="en-US" sz="2000" dirty="0"/>
              <a:t> </a:t>
            </a:r>
            <a:r>
              <a:rPr lang="en-US" sz="2000" dirty="0" err="1"/>
              <a:t>dẫn</a:t>
            </a:r>
            <a:r>
              <a:rPr lang="en-US" sz="2000" dirty="0"/>
              <a:t> </a:t>
            </a:r>
            <a:r>
              <a:rPr lang="en-US" sz="2000" dirty="0" err="1"/>
              <a:t>cho</a:t>
            </a:r>
            <a:r>
              <a:rPr lang="en-US" sz="2000" dirty="0"/>
              <a:t> </a:t>
            </a:r>
            <a:r>
              <a:rPr lang="en-US" sz="2000" dirty="0" err="1"/>
              <a:t>Rô-bốt</a:t>
            </a:r>
            <a:r>
              <a:rPr lang="en-US" sz="2000" dirty="0"/>
              <a:t> </a:t>
            </a:r>
            <a:r>
              <a:rPr lang="en-US" sz="2000" dirty="0" err="1"/>
              <a:t>thực</a:t>
            </a:r>
            <a:r>
              <a:rPr lang="en-US" sz="2000" dirty="0"/>
              <a:t> </a:t>
            </a:r>
            <a:r>
              <a:rPr lang="en-US" sz="2000" dirty="0" err="1"/>
              <a:t>hiện</a:t>
            </a:r>
            <a:r>
              <a:rPr lang="en-US" sz="2000" dirty="0"/>
              <a:t> </a:t>
            </a:r>
            <a:r>
              <a:rPr lang="en-US" sz="2000" b="1" dirty="0"/>
              <a:t>Di </a:t>
            </a:r>
            <a:r>
              <a:rPr lang="en-US" sz="2000" b="1" dirty="0" err="1"/>
              <a:t>chuyển</a:t>
            </a:r>
            <a:r>
              <a:rPr lang="en-US" sz="2000" b="1" dirty="0"/>
              <a:t> </a:t>
            </a:r>
            <a:r>
              <a:rPr lang="en-US" sz="2000" b="1" dirty="0" err="1"/>
              <a:t>đến</a:t>
            </a:r>
            <a:r>
              <a:rPr lang="en-US" sz="2000" b="1" dirty="0"/>
              <a:t> ô </a:t>
            </a:r>
            <a:r>
              <a:rPr lang="en-US" sz="2000" b="1" dirty="0" err="1"/>
              <a:t>có</a:t>
            </a:r>
            <a:r>
              <a:rPr lang="en-US" sz="2000" b="1" dirty="0"/>
              <a:t> </a:t>
            </a:r>
            <a:r>
              <a:rPr lang="en-US" sz="2000" b="1" dirty="0" err="1"/>
              <a:t>quyển</a:t>
            </a:r>
            <a:r>
              <a:rPr lang="en-US" sz="2000" b="1" dirty="0"/>
              <a:t> </a:t>
            </a:r>
            <a:r>
              <a:rPr lang="en-US" sz="2000" b="1" dirty="0" err="1"/>
              <a:t>sách</a:t>
            </a:r>
            <a:r>
              <a:rPr lang="en-US" sz="2000" dirty="0"/>
              <a:t>.</a:t>
            </a:r>
          </a:p>
        </p:txBody>
      </p:sp>
      <p:pic>
        <p:nvPicPr>
          <p:cNvPr id="32" name="Picture 31" descr="Chart, line chart&#10;&#10;Description automatically generated"/>
          <p:cNvPicPr/>
          <p:nvPr/>
        </p:nvPicPr>
        <p:blipFill rotWithShape="1">
          <a:blip r:embed="rId3">
            <a:extLst>
              <a:ext uri="{28A0092B-C50C-407E-A947-70E740481C1C}">
                <a14:useLocalDpi xmlns:a14="http://schemas.microsoft.com/office/drawing/2010/main" val="0"/>
              </a:ext>
            </a:extLst>
          </a:blip>
          <a:srcRect t="3329" b="4341"/>
          <a:stretch/>
        </p:blipFill>
        <p:spPr>
          <a:xfrm>
            <a:off x="416673" y="2301411"/>
            <a:ext cx="1930400" cy="1294544"/>
          </a:xfrm>
          <a:prstGeom prst="rect">
            <a:avLst/>
          </a:prstGeom>
          <a:noFill/>
          <a:ln>
            <a:noFill/>
          </a:ln>
        </p:spPr>
      </p:pic>
    </p:spTree>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arn(outVertical)">
                                      <p:cBhvr>
                                        <p:cTn id="7" dur="500"/>
                                        <p:tgtEl>
                                          <p:spTgt spid="31"/>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out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anim calcmode="lin" valueType="num">
                                      <p:cBhvr>
                                        <p:cTn id="26" dur="500" fill="hold"/>
                                        <p:tgtEl>
                                          <p:spTgt spid="5"/>
                                        </p:tgtEl>
                                        <p:attrNameLst>
                                          <p:attrName>ppt_x</p:attrName>
                                        </p:attrNameLst>
                                      </p:cBhvr>
                                      <p:tavLst>
                                        <p:tav tm="0">
                                          <p:val>
                                            <p:strVal val="#ppt_x"/>
                                          </p:val>
                                        </p:tav>
                                        <p:tav tm="100000">
                                          <p:val>
                                            <p:strVal val="#ppt_x"/>
                                          </p:val>
                                        </p:tav>
                                      </p:tavLst>
                                    </p:anim>
                                    <p:anim calcmode="lin" valueType="num">
                                      <p:cBhvr>
                                        <p:cTn id="27" dur="5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3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9"/>
        <p:cNvGrpSpPr/>
        <p:nvPr/>
      </p:nvGrpSpPr>
      <p:grpSpPr>
        <a:xfrm>
          <a:off x="0" y="0"/>
          <a:ext cx="0" cy="0"/>
          <a:chOff x="0" y="0"/>
          <a:chExt cx="0" cy="0"/>
        </a:xfrm>
      </p:grpSpPr>
      <p:pic>
        <p:nvPicPr>
          <p:cNvPr id="27" name="Picture 26" descr="Chart, line chart&#10;&#10;Description automatically generated"/>
          <p:cNvPicPr/>
          <p:nvPr/>
        </p:nvPicPr>
        <p:blipFill rotWithShape="1">
          <a:blip r:embed="rId3">
            <a:extLst>
              <a:ext uri="{28A0092B-C50C-407E-A947-70E740481C1C}">
                <a14:useLocalDpi xmlns:a14="http://schemas.microsoft.com/office/drawing/2010/main" val="0"/>
              </a:ext>
            </a:extLst>
          </a:blip>
          <a:srcRect t="3329" b="4341"/>
          <a:stretch/>
        </p:blipFill>
        <p:spPr>
          <a:xfrm>
            <a:off x="416673" y="2301411"/>
            <a:ext cx="1930400" cy="1294544"/>
          </a:xfrm>
          <a:prstGeom prst="rect">
            <a:avLst/>
          </a:prstGeom>
          <a:noFill/>
          <a:ln>
            <a:noFill/>
          </a:ln>
        </p:spPr>
      </p:pic>
      <p:sp>
        <p:nvSpPr>
          <p:cNvPr id="6" name="Rounded Rectangle 5"/>
          <p:cNvSpPr/>
          <p:nvPr/>
        </p:nvSpPr>
        <p:spPr>
          <a:xfrm>
            <a:off x="1767155" y="528717"/>
            <a:ext cx="5527498" cy="1150705"/>
          </a:xfrm>
          <a:prstGeom prst="roundRect">
            <a:avLst/>
          </a:prstGeom>
          <a:solidFill>
            <a:srgbClr val="FFFFFF"/>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1882740" y="596237"/>
            <a:ext cx="5296328" cy="1015663"/>
          </a:xfrm>
          <a:prstGeom prst="rect">
            <a:avLst/>
          </a:prstGeom>
        </p:spPr>
        <p:txBody>
          <a:bodyPr wrap="square">
            <a:spAutoFit/>
          </a:bodyPr>
          <a:lstStyle/>
          <a:p>
            <a:pPr algn="ctr">
              <a:lnSpc>
                <a:spcPct val="150000"/>
              </a:lnSpc>
            </a:pPr>
            <a:r>
              <a:rPr lang="en-US" sz="2000" b="1" dirty="0" err="1">
                <a:solidFill>
                  <a:schemeClr val="accent6">
                    <a:lumMod val="50000"/>
                  </a:schemeClr>
                </a:solidFill>
              </a:rPr>
              <a:t>Việc</a:t>
            </a:r>
            <a:r>
              <a:rPr lang="en-US" sz="2000" b="1" dirty="0">
                <a:solidFill>
                  <a:schemeClr val="accent6">
                    <a:lumMod val="50000"/>
                  </a:schemeClr>
                </a:solidFill>
              </a:rPr>
              <a:t> 2: </a:t>
            </a:r>
            <a:r>
              <a:rPr lang="vi-VN" sz="2000" dirty="0"/>
              <a:t>Chỉ dẫn Rô-bốt thực hiện </a:t>
            </a:r>
            <a:r>
              <a:rPr lang="vi-VN" sz="2000" b="1" dirty="0"/>
              <a:t>Di chuyển về đích</a:t>
            </a:r>
            <a:r>
              <a:rPr lang="vi-VN" sz="2000" dirty="0"/>
              <a:t> tương ứng với hai cách ở Việc 1.</a:t>
            </a:r>
            <a:endParaRPr lang="en-US" sz="2000" dirty="0"/>
          </a:p>
        </p:txBody>
      </p:sp>
      <p:sp>
        <p:nvSpPr>
          <p:cNvPr id="2" name="Rectangle 1"/>
          <p:cNvSpPr/>
          <p:nvPr/>
        </p:nvSpPr>
        <p:spPr>
          <a:xfrm>
            <a:off x="2629078" y="2106202"/>
            <a:ext cx="5934638" cy="553998"/>
          </a:xfrm>
          <a:prstGeom prst="rect">
            <a:avLst/>
          </a:prstGeom>
        </p:spPr>
        <p:txBody>
          <a:bodyPr wrap="none">
            <a:spAutoFit/>
          </a:bodyPr>
          <a:lstStyle/>
          <a:p>
            <a:pPr algn="just">
              <a:lnSpc>
                <a:spcPct val="150000"/>
              </a:lnSpc>
            </a:pPr>
            <a:r>
              <a:rPr lang="vi-VN" sz="2000" b="1" dirty="0">
                <a:solidFill>
                  <a:schemeClr val="accent1">
                    <a:lumMod val="50000"/>
                  </a:schemeClr>
                </a:solidFill>
              </a:rPr>
              <a:t>Cách 1: </a:t>
            </a:r>
            <a:r>
              <a:rPr lang="vi-VN" sz="2000" dirty="0"/>
              <a:t>Tiến 1 bước → Quay phải → Tiến 1 bước</a:t>
            </a:r>
            <a:endParaRPr lang="en-US" sz="2000" dirty="0"/>
          </a:p>
        </p:txBody>
      </p:sp>
      <p:sp>
        <p:nvSpPr>
          <p:cNvPr id="3" name="Rectangle 2"/>
          <p:cNvSpPr/>
          <p:nvPr/>
        </p:nvSpPr>
        <p:spPr>
          <a:xfrm>
            <a:off x="2607068" y="2753474"/>
            <a:ext cx="5956648" cy="1015663"/>
          </a:xfrm>
          <a:prstGeom prst="rect">
            <a:avLst/>
          </a:prstGeom>
        </p:spPr>
        <p:txBody>
          <a:bodyPr wrap="square">
            <a:spAutoFit/>
          </a:bodyPr>
          <a:lstStyle/>
          <a:p>
            <a:pPr algn="just">
              <a:lnSpc>
                <a:spcPct val="150000"/>
              </a:lnSpc>
            </a:pPr>
            <a:r>
              <a:rPr lang="vi-VN" sz="2000" b="1" dirty="0">
                <a:solidFill>
                  <a:schemeClr val="accent4">
                    <a:lumMod val="75000"/>
                  </a:schemeClr>
                </a:solidFill>
              </a:rPr>
              <a:t>Cách 2: </a:t>
            </a:r>
            <a:r>
              <a:rPr lang="vi-VN" sz="2000" dirty="0"/>
              <a:t>Quay phải → Tiến 1 bước → Quay phải → Tiến 1 bước</a:t>
            </a:r>
            <a:endParaRPr lang="en-US" sz="2000" dirty="0"/>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65852" y="3220545"/>
            <a:ext cx="1828801" cy="1828801"/>
          </a:xfrm>
          <a:prstGeom prst="rect">
            <a:avLst/>
          </a:prstGeom>
        </p:spPr>
      </p:pic>
    </p:spTree>
    <p:extLst>
      <p:ext uri="{BB962C8B-B14F-4D97-AF65-F5344CB8AC3E}">
        <p14:creationId xmlns:p14="http://schemas.microsoft.com/office/powerpoint/2010/main" val="1256991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ppt_y</p:attrName>
                                        </p:attrNameLst>
                                      </p:cBhvr>
                                      <p:tavLst>
                                        <p:tav tm="0">
                                          <p:val>
                                            <p:strVal val="#ppt_y+#ppt_h*1.125000"/>
                                          </p:val>
                                        </p:tav>
                                        <p:tav tm="100000">
                                          <p:val>
                                            <p:strVal val="#ppt_y"/>
                                          </p:val>
                                        </p:tav>
                                      </p:tavLst>
                                    </p:anim>
                                    <p:animEffect transition="in" filter="wipe(up)">
                                      <p:cBhvr>
                                        <p:cTn id="8" dur="500"/>
                                        <p:tgtEl>
                                          <p:spTgt spid="6"/>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anim calcmode="lin" valueType="num">
                                      <p:cBhvr additive="base">
                                        <p:cTn id="11" dur="500"/>
                                        <p:tgtEl>
                                          <p:spTgt spid="31"/>
                                        </p:tgtEl>
                                        <p:attrNameLst>
                                          <p:attrName>ppt_y</p:attrName>
                                        </p:attrNameLst>
                                      </p:cBhvr>
                                      <p:tavLst>
                                        <p:tav tm="0">
                                          <p:val>
                                            <p:strVal val="#ppt_y+#ppt_h*1.125000"/>
                                          </p:val>
                                        </p:tav>
                                        <p:tav tm="100000">
                                          <p:val>
                                            <p:strVal val="#ppt_y"/>
                                          </p:val>
                                        </p:tav>
                                      </p:tavLst>
                                    </p:anim>
                                    <p:animEffect transition="in" filter="wipe(up)">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500" fill="hold"/>
                                        <p:tgtEl>
                                          <p:spTgt spid="3"/>
                                        </p:tgtEl>
                                        <p:attrNameLst>
                                          <p:attrName>ppt_w</p:attrName>
                                        </p:attrNameLst>
                                      </p:cBhvr>
                                      <p:tavLst>
                                        <p:tav tm="0">
                                          <p:val>
                                            <p:strVal val="#ppt_w+.3"/>
                                          </p:val>
                                        </p:tav>
                                        <p:tav tm="100000">
                                          <p:val>
                                            <p:strVal val="#ppt_w"/>
                                          </p:val>
                                        </p:tav>
                                      </p:tavLst>
                                    </p:anim>
                                    <p:anim calcmode="lin" valueType="num">
                                      <p:cBhvr>
                                        <p:cTn id="23" dur="500" fill="hold"/>
                                        <p:tgtEl>
                                          <p:spTgt spid="3"/>
                                        </p:tgtEl>
                                        <p:attrNameLst>
                                          <p:attrName>ppt_h</p:attrName>
                                        </p:attrNameLst>
                                      </p:cBhvr>
                                      <p:tavLst>
                                        <p:tav tm="0">
                                          <p:val>
                                            <p:strVal val="#ppt_h"/>
                                          </p:val>
                                        </p:tav>
                                        <p:tav tm="100000">
                                          <p:val>
                                            <p:strVal val="#ppt_h"/>
                                          </p:val>
                                        </p:tav>
                                      </p:tavLst>
                                    </p:anim>
                                    <p:animEffect transition="in" filter="fade">
                                      <p:cBhvr>
                                        <p:cTn id="24" dur="500"/>
                                        <p:tgtEl>
                                          <p:spTgt spid="3"/>
                                        </p:tgtEl>
                                      </p:cBhvr>
                                    </p:animEffect>
                                  </p:childTnLst>
                                </p:cTn>
                              </p:par>
                              <p:par>
                                <p:cTn id="25" presetID="10"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1" grpId="0"/>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6"/>
        <p:cNvGrpSpPr/>
        <p:nvPr/>
      </p:nvGrpSpPr>
      <p:grpSpPr>
        <a:xfrm>
          <a:off x="0" y="0"/>
          <a:ext cx="0" cy="0"/>
          <a:chOff x="0" y="0"/>
          <a:chExt cx="0" cy="0"/>
        </a:xfrm>
      </p:grpSpPr>
      <p:sp>
        <p:nvSpPr>
          <p:cNvPr id="1518" name="Google Shape;1518;p58"/>
          <p:cNvSpPr txBox="1">
            <a:spLocks noGrp="1"/>
          </p:cNvSpPr>
          <p:nvPr>
            <p:ph type="title"/>
          </p:nvPr>
        </p:nvSpPr>
        <p:spPr>
          <a:xfrm>
            <a:off x="3042050" y="539500"/>
            <a:ext cx="5388900" cy="612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dirty="0">
                <a:latin typeface="+mn-lt"/>
              </a:rPr>
              <a:t>VẬN DỤNG</a:t>
            </a:r>
            <a:endParaRPr sz="3200" dirty="0">
              <a:latin typeface="+mn-lt"/>
            </a:endParaRPr>
          </a:p>
        </p:txBody>
      </p:sp>
      <p:grpSp>
        <p:nvGrpSpPr>
          <p:cNvPr id="1527" name="Google Shape;1527;p58"/>
          <p:cNvGrpSpPr/>
          <p:nvPr/>
        </p:nvGrpSpPr>
        <p:grpSpPr>
          <a:xfrm flipH="1">
            <a:off x="713226" y="2290839"/>
            <a:ext cx="1643870" cy="2438402"/>
            <a:chOff x="-1567773" y="1350938"/>
            <a:chExt cx="1505100" cy="2232560"/>
          </a:xfrm>
        </p:grpSpPr>
        <p:sp>
          <p:nvSpPr>
            <p:cNvPr id="1528" name="Google Shape;1528;p58"/>
            <p:cNvSpPr/>
            <p:nvPr/>
          </p:nvSpPr>
          <p:spPr>
            <a:xfrm>
              <a:off x="-823591" y="2921350"/>
              <a:ext cx="439438" cy="572850"/>
            </a:xfrm>
            <a:custGeom>
              <a:avLst/>
              <a:gdLst/>
              <a:ahLst/>
              <a:cxnLst/>
              <a:rect l="l" t="t" r="r" b="b"/>
              <a:pathLst>
                <a:path w="3755" h="4895" extrusionOk="0">
                  <a:moveTo>
                    <a:pt x="3754" y="1914"/>
                  </a:moveTo>
                  <a:lnTo>
                    <a:pt x="844" y="4895"/>
                  </a:lnTo>
                  <a:lnTo>
                    <a:pt x="0" y="4162"/>
                  </a:lnTo>
                  <a:lnTo>
                    <a:pt x="834" y="2616"/>
                  </a:lnTo>
                  <a:lnTo>
                    <a:pt x="1485" y="1"/>
                  </a:lnTo>
                  <a:lnTo>
                    <a:pt x="3184" y="1415"/>
                  </a:ln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58"/>
            <p:cNvSpPr/>
            <p:nvPr/>
          </p:nvSpPr>
          <p:spPr>
            <a:xfrm>
              <a:off x="-1277309" y="2257093"/>
              <a:ext cx="951434" cy="1057343"/>
            </a:xfrm>
            <a:custGeom>
              <a:avLst/>
              <a:gdLst/>
              <a:ahLst/>
              <a:cxnLst/>
              <a:rect l="l" t="t" r="r" b="b"/>
              <a:pathLst>
                <a:path w="8130" h="9035" extrusionOk="0">
                  <a:moveTo>
                    <a:pt x="7835" y="6582"/>
                  </a:moveTo>
                  <a:cubicBezTo>
                    <a:pt x="7926" y="6267"/>
                    <a:pt x="8048" y="5545"/>
                    <a:pt x="7682" y="4436"/>
                  </a:cubicBezTo>
                  <a:cubicBezTo>
                    <a:pt x="6248" y="203"/>
                    <a:pt x="1893" y="0"/>
                    <a:pt x="398" y="4436"/>
                  </a:cubicBezTo>
                  <a:cubicBezTo>
                    <a:pt x="11" y="5585"/>
                    <a:pt x="153" y="6318"/>
                    <a:pt x="255" y="6613"/>
                  </a:cubicBezTo>
                  <a:cubicBezTo>
                    <a:pt x="1" y="8180"/>
                    <a:pt x="2005" y="8922"/>
                    <a:pt x="4050" y="9034"/>
                  </a:cubicBezTo>
                  <a:cubicBezTo>
                    <a:pt x="6125" y="8922"/>
                    <a:pt x="8130" y="8170"/>
                    <a:pt x="7855" y="6593"/>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58"/>
            <p:cNvSpPr/>
            <p:nvPr/>
          </p:nvSpPr>
          <p:spPr>
            <a:xfrm>
              <a:off x="-650974" y="2278509"/>
              <a:ext cx="521592" cy="423991"/>
            </a:xfrm>
            <a:custGeom>
              <a:avLst/>
              <a:gdLst/>
              <a:ahLst/>
              <a:cxnLst/>
              <a:rect l="l" t="t" r="r" b="b"/>
              <a:pathLst>
                <a:path w="4457" h="3623" extrusionOk="0">
                  <a:moveTo>
                    <a:pt x="31" y="2065"/>
                  </a:moveTo>
                  <a:cubicBezTo>
                    <a:pt x="143" y="2015"/>
                    <a:pt x="2066" y="1272"/>
                    <a:pt x="2890" y="753"/>
                  </a:cubicBezTo>
                  <a:cubicBezTo>
                    <a:pt x="3286" y="519"/>
                    <a:pt x="3663" y="265"/>
                    <a:pt x="4019" y="0"/>
                  </a:cubicBezTo>
                  <a:lnTo>
                    <a:pt x="4456" y="427"/>
                  </a:lnTo>
                  <a:cubicBezTo>
                    <a:pt x="4456" y="427"/>
                    <a:pt x="2747" y="2533"/>
                    <a:pt x="1974" y="3083"/>
                  </a:cubicBezTo>
                  <a:cubicBezTo>
                    <a:pt x="1191" y="3622"/>
                    <a:pt x="0" y="2452"/>
                    <a:pt x="31" y="206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58"/>
            <p:cNvSpPr/>
            <p:nvPr/>
          </p:nvSpPr>
          <p:spPr>
            <a:xfrm>
              <a:off x="-198542" y="2210633"/>
              <a:ext cx="135869" cy="144178"/>
            </a:xfrm>
            <a:custGeom>
              <a:avLst/>
              <a:gdLst/>
              <a:ahLst/>
              <a:cxnLst/>
              <a:rect l="l" t="t" r="r" b="b"/>
              <a:pathLst>
                <a:path w="1161" h="1232" extrusionOk="0">
                  <a:moveTo>
                    <a:pt x="1109" y="397"/>
                  </a:moveTo>
                  <a:cubicBezTo>
                    <a:pt x="1048" y="326"/>
                    <a:pt x="926" y="326"/>
                    <a:pt x="784" y="356"/>
                  </a:cubicBezTo>
                  <a:cubicBezTo>
                    <a:pt x="794" y="234"/>
                    <a:pt x="753" y="122"/>
                    <a:pt x="672" y="41"/>
                  </a:cubicBezTo>
                  <a:cubicBezTo>
                    <a:pt x="590" y="0"/>
                    <a:pt x="285" y="204"/>
                    <a:pt x="183" y="285"/>
                  </a:cubicBezTo>
                  <a:cubicBezTo>
                    <a:pt x="82" y="377"/>
                    <a:pt x="21" y="499"/>
                    <a:pt x="0" y="631"/>
                  </a:cubicBezTo>
                  <a:cubicBezTo>
                    <a:pt x="0" y="896"/>
                    <a:pt x="407" y="1231"/>
                    <a:pt x="672" y="1160"/>
                  </a:cubicBezTo>
                  <a:cubicBezTo>
                    <a:pt x="794" y="1119"/>
                    <a:pt x="906" y="1038"/>
                    <a:pt x="977" y="926"/>
                  </a:cubicBezTo>
                  <a:cubicBezTo>
                    <a:pt x="1018" y="814"/>
                    <a:pt x="1160" y="478"/>
                    <a:pt x="1109" y="39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58"/>
            <p:cNvSpPr/>
            <p:nvPr/>
          </p:nvSpPr>
          <p:spPr>
            <a:xfrm>
              <a:off x="-1501067" y="2278509"/>
              <a:ext cx="521592" cy="423991"/>
            </a:xfrm>
            <a:custGeom>
              <a:avLst/>
              <a:gdLst/>
              <a:ahLst/>
              <a:cxnLst/>
              <a:rect l="l" t="t" r="r" b="b"/>
              <a:pathLst>
                <a:path w="4457" h="3623" extrusionOk="0">
                  <a:moveTo>
                    <a:pt x="4436" y="2065"/>
                  </a:moveTo>
                  <a:cubicBezTo>
                    <a:pt x="4324" y="2015"/>
                    <a:pt x="2401" y="1272"/>
                    <a:pt x="1567" y="753"/>
                  </a:cubicBezTo>
                  <a:cubicBezTo>
                    <a:pt x="743" y="234"/>
                    <a:pt x="438" y="0"/>
                    <a:pt x="438" y="0"/>
                  </a:cubicBezTo>
                  <a:lnTo>
                    <a:pt x="0" y="427"/>
                  </a:lnTo>
                  <a:cubicBezTo>
                    <a:pt x="0" y="427"/>
                    <a:pt x="1709" y="2533"/>
                    <a:pt x="2493" y="3083"/>
                  </a:cubicBezTo>
                  <a:cubicBezTo>
                    <a:pt x="3276" y="3622"/>
                    <a:pt x="4456" y="2452"/>
                    <a:pt x="4436" y="206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58"/>
            <p:cNvSpPr/>
            <p:nvPr/>
          </p:nvSpPr>
          <p:spPr>
            <a:xfrm>
              <a:off x="-1567773" y="2210633"/>
              <a:ext cx="135869" cy="144178"/>
            </a:xfrm>
            <a:custGeom>
              <a:avLst/>
              <a:gdLst/>
              <a:ahLst/>
              <a:cxnLst/>
              <a:rect l="l" t="t" r="r" b="b"/>
              <a:pathLst>
                <a:path w="1161" h="1232" extrusionOk="0">
                  <a:moveTo>
                    <a:pt x="62" y="397"/>
                  </a:moveTo>
                  <a:cubicBezTo>
                    <a:pt x="112" y="326"/>
                    <a:pt x="245" y="326"/>
                    <a:pt x="377" y="356"/>
                  </a:cubicBezTo>
                  <a:cubicBezTo>
                    <a:pt x="367" y="234"/>
                    <a:pt x="407" y="122"/>
                    <a:pt x="489" y="41"/>
                  </a:cubicBezTo>
                  <a:cubicBezTo>
                    <a:pt x="570" y="0"/>
                    <a:pt x="886" y="204"/>
                    <a:pt x="977" y="285"/>
                  </a:cubicBezTo>
                  <a:cubicBezTo>
                    <a:pt x="1079" y="377"/>
                    <a:pt x="1140" y="499"/>
                    <a:pt x="1160" y="631"/>
                  </a:cubicBezTo>
                  <a:cubicBezTo>
                    <a:pt x="1160" y="896"/>
                    <a:pt x="753" y="1231"/>
                    <a:pt x="489" y="1160"/>
                  </a:cubicBezTo>
                  <a:cubicBezTo>
                    <a:pt x="367" y="1119"/>
                    <a:pt x="255" y="1038"/>
                    <a:pt x="184" y="926"/>
                  </a:cubicBezTo>
                  <a:cubicBezTo>
                    <a:pt x="143" y="814"/>
                    <a:pt x="0" y="478"/>
                    <a:pt x="51" y="39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58"/>
            <p:cNvSpPr/>
            <p:nvPr/>
          </p:nvSpPr>
          <p:spPr>
            <a:xfrm>
              <a:off x="-828389" y="3341718"/>
              <a:ext cx="207256" cy="207256"/>
            </a:xfrm>
            <a:custGeom>
              <a:avLst/>
              <a:gdLst/>
              <a:ahLst/>
              <a:cxnLst/>
              <a:rect l="l" t="t" r="r" b="b"/>
              <a:pathLst>
                <a:path w="1771" h="1771" extrusionOk="0">
                  <a:moveTo>
                    <a:pt x="41" y="570"/>
                  </a:moveTo>
                  <a:cubicBezTo>
                    <a:pt x="0" y="794"/>
                    <a:pt x="234" y="1119"/>
                    <a:pt x="529" y="1333"/>
                  </a:cubicBezTo>
                  <a:cubicBezTo>
                    <a:pt x="814" y="1587"/>
                    <a:pt x="1170" y="1771"/>
                    <a:pt x="1384" y="1699"/>
                  </a:cubicBezTo>
                  <a:cubicBezTo>
                    <a:pt x="1587" y="1628"/>
                    <a:pt x="1720" y="1028"/>
                    <a:pt x="1740" y="814"/>
                  </a:cubicBezTo>
                  <a:cubicBezTo>
                    <a:pt x="1771" y="611"/>
                    <a:pt x="1649" y="397"/>
                    <a:pt x="1465" y="234"/>
                  </a:cubicBezTo>
                  <a:cubicBezTo>
                    <a:pt x="1252" y="82"/>
                    <a:pt x="1018" y="0"/>
                    <a:pt x="835" y="51"/>
                  </a:cubicBezTo>
                  <a:cubicBezTo>
                    <a:pt x="652" y="112"/>
                    <a:pt x="72" y="356"/>
                    <a:pt x="41" y="57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58"/>
            <p:cNvSpPr/>
            <p:nvPr/>
          </p:nvSpPr>
          <p:spPr>
            <a:xfrm>
              <a:off x="-1378422" y="1380780"/>
              <a:ext cx="426331" cy="340550"/>
            </a:xfrm>
            <a:custGeom>
              <a:avLst/>
              <a:gdLst/>
              <a:ahLst/>
              <a:cxnLst/>
              <a:rect l="l" t="t" r="r" b="b"/>
              <a:pathLst>
                <a:path w="3643" h="2910" extrusionOk="0">
                  <a:moveTo>
                    <a:pt x="2961" y="1150"/>
                  </a:moveTo>
                  <a:cubicBezTo>
                    <a:pt x="2961" y="1150"/>
                    <a:pt x="2289" y="845"/>
                    <a:pt x="2086" y="417"/>
                  </a:cubicBezTo>
                  <a:cubicBezTo>
                    <a:pt x="1872" y="0"/>
                    <a:pt x="1201" y="153"/>
                    <a:pt x="641" y="773"/>
                  </a:cubicBezTo>
                  <a:cubicBezTo>
                    <a:pt x="81" y="1384"/>
                    <a:pt x="0" y="2360"/>
                    <a:pt x="31" y="2554"/>
                  </a:cubicBezTo>
                  <a:cubicBezTo>
                    <a:pt x="61" y="2737"/>
                    <a:pt x="1129" y="2910"/>
                    <a:pt x="2096" y="2839"/>
                  </a:cubicBezTo>
                  <a:cubicBezTo>
                    <a:pt x="3062" y="2778"/>
                    <a:pt x="3642" y="1485"/>
                    <a:pt x="2961" y="1140"/>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58"/>
            <p:cNvSpPr/>
            <p:nvPr/>
          </p:nvSpPr>
          <p:spPr>
            <a:xfrm>
              <a:off x="-1054604" y="2464234"/>
              <a:ext cx="382329" cy="184669"/>
            </a:xfrm>
            <a:custGeom>
              <a:avLst/>
              <a:gdLst/>
              <a:ahLst/>
              <a:cxnLst/>
              <a:rect l="l" t="t" r="r" b="b"/>
              <a:pathLst>
                <a:path w="3267" h="1578" extrusionOk="0">
                  <a:moveTo>
                    <a:pt x="194" y="1231"/>
                  </a:moveTo>
                  <a:cubicBezTo>
                    <a:pt x="590" y="1577"/>
                    <a:pt x="2696" y="1577"/>
                    <a:pt x="3073" y="1231"/>
                  </a:cubicBezTo>
                  <a:cubicBezTo>
                    <a:pt x="3266" y="1048"/>
                    <a:pt x="3266" y="529"/>
                    <a:pt x="3073" y="346"/>
                  </a:cubicBezTo>
                  <a:cubicBezTo>
                    <a:pt x="2686" y="0"/>
                    <a:pt x="590" y="0"/>
                    <a:pt x="194" y="346"/>
                  </a:cubicBezTo>
                  <a:cubicBezTo>
                    <a:pt x="0" y="529"/>
                    <a:pt x="0" y="1048"/>
                    <a:pt x="194" y="1231"/>
                  </a:cubicBezTo>
                  <a:close/>
                </a:path>
              </a:pathLst>
            </a:custGeom>
            <a:solidFill>
              <a:srgbClr val="F388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58"/>
            <p:cNvSpPr/>
            <p:nvPr/>
          </p:nvSpPr>
          <p:spPr>
            <a:xfrm>
              <a:off x="-1422541" y="1350938"/>
              <a:ext cx="1234757" cy="1341954"/>
            </a:xfrm>
            <a:custGeom>
              <a:avLst/>
              <a:gdLst/>
              <a:ahLst/>
              <a:cxnLst/>
              <a:rect l="l" t="t" r="r" b="b"/>
              <a:pathLst>
                <a:path w="10551" h="11467" extrusionOk="0">
                  <a:moveTo>
                    <a:pt x="286" y="7295"/>
                  </a:moveTo>
                  <a:cubicBezTo>
                    <a:pt x="835" y="9768"/>
                    <a:pt x="7071" y="11467"/>
                    <a:pt x="8791" y="9625"/>
                  </a:cubicBezTo>
                  <a:cubicBezTo>
                    <a:pt x="9666" y="8659"/>
                    <a:pt x="10551" y="5434"/>
                    <a:pt x="10266" y="4162"/>
                  </a:cubicBezTo>
                  <a:cubicBezTo>
                    <a:pt x="9737" y="1710"/>
                    <a:pt x="3500" y="1"/>
                    <a:pt x="1781" y="1852"/>
                  </a:cubicBezTo>
                  <a:cubicBezTo>
                    <a:pt x="886" y="2799"/>
                    <a:pt x="1" y="6024"/>
                    <a:pt x="286" y="7295"/>
                  </a:cubicBez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58"/>
            <p:cNvSpPr/>
            <p:nvPr/>
          </p:nvSpPr>
          <p:spPr>
            <a:xfrm>
              <a:off x="-1333249" y="2082018"/>
              <a:ext cx="103686" cy="89409"/>
            </a:xfrm>
            <a:custGeom>
              <a:avLst/>
              <a:gdLst/>
              <a:ahLst/>
              <a:cxnLst/>
              <a:rect l="l" t="t" r="r" b="b"/>
              <a:pathLst>
                <a:path w="886" h="764" extrusionOk="0">
                  <a:moveTo>
                    <a:pt x="550" y="62"/>
                  </a:moveTo>
                  <a:cubicBezTo>
                    <a:pt x="764" y="112"/>
                    <a:pt x="886" y="336"/>
                    <a:pt x="815" y="550"/>
                  </a:cubicBezTo>
                  <a:cubicBezTo>
                    <a:pt x="764" y="763"/>
                    <a:pt x="652" y="499"/>
                    <a:pt x="438" y="438"/>
                  </a:cubicBezTo>
                  <a:cubicBezTo>
                    <a:pt x="225" y="387"/>
                    <a:pt x="1" y="550"/>
                    <a:pt x="52" y="336"/>
                  </a:cubicBezTo>
                  <a:cubicBezTo>
                    <a:pt x="123" y="133"/>
                    <a:pt x="336" y="0"/>
                    <a:pt x="550" y="62"/>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58"/>
            <p:cNvSpPr/>
            <p:nvPr/>
          </p:nvSpPr>
          <p:spPr>
            <a:xfrm>
              <a:off x="-877189" y="2205835"/>
              <a:ext cx="102516" cy="88239"/>
            </a:xfrm>
            <a:custGeom>
              <a:avLst/>
              <a:gdLst/>
              <a:ahLst/>
              <a:cxnLst/>
              <a:rect l="l" t="t" r="r" b="b"/>
              <a:pathLst>
                <a:path w="876" h="754" extrusionOk="0">
                  <a:moveTo>
                    <a:pt x="550" y="62"/>
                  </a:moveTo>
                  <a:cubicBezTo>
                    <a:pt x="753" y="123"/>
                    <a:pt x="875" y="336"/>
                    <a:pt x="814" y="550"/>
                  </a:cubicBezTo>
                  <a:cubicBezTo>
                    <a:pt x="763" y="753"/>
                    <a:pt x="651" y="509"/>
                    <a:pt x="438" y="438"/>
                  </a:cubicBezTo>
                  <a:cubicBezTo>
                    <a:pt x="224" y="367"/>
                    <a:pt x="0" y="550"/>
                    <a:pt x="51" y="336"/>
                  </a:cubicBezTo>
                  <a:cubicBezTo>
                    <a:pt x="112" y="123"/>
                    <a:pt x="336" y="1"/>
                    <a:pt x="539" y="62"/>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58"/>
            <p:cNvSpPr/>
            <p:nvPr/>
          </p:nvSpPr>
          <p:spPr>
            <a:xfrm>
              <a:off x="-459281" y="1651000"/>
              <a:ext cx="382329" cy="383499"/>
            </a:xfrm>
            <a:custGeom>
              <a:avLst/>
              <a:gdLst/>
              <a:ahLst/>
              <a:cxnLst/>
              <a:rect l="l" t="t" r="r" b="b"/>
              <a:pathLst>
                <a:path w="3267" h="3277" extrusionOk="0">
                  <a:moveTo>
                    <a:pt x="916" y="418"/>
                  </a:moveTo>
                  <a:cubicBezTo>
                    <a:pt x="916" y="418"/>
                    <a:pt x="1659" y="499"/>
                    <a:pt x="2045" y="245"/>
                  </a:cubicBezTo>
                  <a:cubicBezTo>
                    <a:pt x="2442" y="1"/>
                    <a:pt x="2930" y="469"/>
                    <a:pt x="3093" y="1262"/>
                  </a:cubicBezTo>
                  <a:cubicBezTo>
                    <a:pt x="3266" y="2056"/>
                    <a:pt x="2839" y="2971"/>
                    <a:pt x="2737" y="3124"/>
                  </a:cubicBezTo>
                  <a:cubicBezTo>
                    <a:pt x="2625" y="3277"/>
                    <a:pt x="1587" y="2880"/>
                    <a:pt x="794" y="2330"/>
                  </a:cubicBezTo>
                  <a:cubicBezTo>
                    <a:pt x="0" y="1771"/>
                    <a:pt x="153" y="387"/>
                    <a:pt x="916" y="418"/>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58"/>
            <p:cNvSpPr/>
            <p:nvPr/>
          </p:nvSpPr>
          <p:spPr>
            <a:xfrm>
              <a:off x="-1289129" y="2187929"/>
              <a:ext cx="388180" cy="330018"/>
            </a:xfrm>
            <a:custGeom>
              <a:avLst/>
              <a:gdLst/>
              <a:ahLst/>
              <a:cxnLst/>
              <a:rect l="l" t="t" r="r" b="b"/>
              <a:pathLst>
                <a:path w="3317" h="2820" extrusionOk="0">
                  <a:moveTo>
                    <a:pt x="112" y="1659"/>
                  </a:moveTo>
                  <a:cubicBezTo>
                    <a:pt x="326" y="2260"/>
                    <a:pt x="2350" y="2819"/>
                    <a:pt x="2839" y="2422"/>
                  </a:cubicBezTo>
                  <a:cubicBezTo>
                    <a:pt x="3113" y="2209"/>
                    <a:pt x="3317" y="1456"/>
                    <a:pt x="3195" y="1151"/>
                  </a:cubicBezTo>
                  <a:cubicBezTo>
                    <a:pt x="2971" y="550"/>
                    <a:pt x="956" y="1"/>
                    <a:pt x="458" y="388"/>
                  </a:cubicBezTo>
                  <a:cubicBezTo>
                    <a:pt x="193" y="601"/>
                    <a:pt x="0" y="1354"/>
                    <a:pt x="112" y="1659"/>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58"/>
            <p:cNvSpPr/>
            <p:nvPr/>
          </p:nvSpPr>
          <p:spPr>
            <a:xfrm>
              <a:off x="-1095096" y="2361834"/>
              <a:ext cx="102516" cy="101346"/>
            </a:xfrm>
            <a:custGeom>
              <a:avLst/>
              <a:gdLst/>
              <a:ahLst/>
              <a:cxnLst/>
              <a:rect l="l" t="t" r="r" b="b"/>
              <a:pathLst>
                <a:path w="876" h="866" extrusionOk="0">
                  <a:moveTo>
                    <a:pt x="11" y="529"/>
                  </a:moveTo>
                  <a:cubicBezTo>
                    <a:pt x="72" y="712"/>
                    <a:pt x="611" y="865"/>
                    <a:pt x="753" y="723"/>
                  </a:cubicBezTo>
                  <a:cubicBezTo>
                    <a:pt x="835" y="611"/>
                    <a:pt x="875" y="468"/>
                    <a:pt x="865" y="336"/>
                  </a:cubicBezTo>
                  <a:cubicBezTo>
                    <a:pt x="804" y="153"/>
                    <a:pt x="265" y="0"/>
                    <a:pt x="123" y="122"/>
                  </a:cubicBezTo>
                  <a:cubicBezTo>
                    <a:pt x="41" y="234"/>
                    <a:pt x="0" y="387"/>
                    <a:pt x="11" y="52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58"/>
            <p:cNvSpPr/>
            <p:nvPr/>
          </p:nvSpPr>
          <p:spPr>
            <a:xfrm>
              <a:off x="-1221253" y="2327311"/>
              <a:ext cx="102399" cy="100059"/>
            </a:xfrm>
            <a:custGeom>
              <a:avLst/>
              <a:gdLst/>
              <a:ahLst/>
              <a:cxnLst/>
              <a:rect l="l" t="t" r="r" b="b"/>
              <a:pathLst>
                <a:path w="875" h="855" extrusionOk="0">
                  <a:moveTo>
                    <a:pt x="20" y="529"/>
                  </a:moveTo>
                  <a:cubicBezTo>
                    <a:pt x="71" y="712"/>
                    <a:pt x="600" y="855"/>
                    <a:pt x="743" y="723"/>
                  </a:cubicBezTo>
                  <a:cubicBezTo>
                    <a:pt x="834" y="611"/>
                    <a:pt x="875" y="468"/>
                    <a:pt x="855" y="336"/>
                  </a:cubicBezTo>
                  <a:cubicBezTo>
                    <a:pt x="794" y="143"/>
                    <a:pt x="254" y="0"/>
                    <a:pt x="112" y="122"/>
                  </a:cubicBezTo>
                  <a:cubicBezTo>
                    <a:pt x="31" y="244"/>
                    <a:pt x="0" y="387"/>
                    <a:pt x="20" y="529"/>
                  </a:cubicBezTo>
                  <a:close/>
                </a:path>
              </a:pathLst>
            </a:cu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58"/>
            <p:cNvSpPr/>
            <p:nvPr/>
          </p:nvSpPr>
          <p:spPr>
            <a:xfrm>
              <a:off x="-1133247" y="3026208"/>
              <a:ext cx="333528" cy="551317"/>
            </a:xfrm>
            <a:custGeom>
              <a:avLst/>
              <a:gdLst/>
              <a:ahLst/>
              <a:cxnLst/>
              <a:rect l="l" t="t" r="r" b="b"/>
              <a:pathLst>
                <a:path w="2850" h="4711" extrusionOk="0">
                  <a:moveTo>
                    <a:pt x="1" y="794"/>
                  </a:moveTo>
                  <a:lnTo>
                    <a:pt x="1374" y="4711"/>
                  </a:lnTo>
                  <a:lnTo>
                    <a:pt x="2463" y="4416"/>
                  </a:lnTo>
                  <a:lnTo>
                    <a:pt x="2351" y="2656"/>
                  </a:lnTo>
                  <a:lnTo>
                    <a:pt x="2850" y="0"/>
                  </a:lnTo>
                  <a:lnTo>
                    <a:pt x="733" y="570"/>
                  </a:lnTo>
                  <a:close/>
                </a:path>
              </a:pathLst>
            </a:custGeom>
            <a:solidFill>
              <a:srgbClr val="F59C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58"/>
            <p:cNvSpPr/>
            <p:nvPr/>
          </p:nvSpPr>
          <p:spPr>
            <a:xfrm>
              <a:off x="-1064201" y="3411935"/>
              <a:ext cx="232300" cy="171562"/>
            </a:xfrm>
            <a:custGeom>
              <a:avLst/>
              <a:gdLst/>
              <a:ahLst/>
              <a:cxnLst/>
              <a:rect l="l" t="t" r="r" b="b"/>
              <a:pathLst>
                <a:path w="1985" h="1466" extrusionOk="0">
                  <a:moveTo>
                    <a:pt x="113" y="1191"/>
                  </a:moveTo>
                  <a:cubicBezTo>
                    <a:pt x="225" y="1374"/>
                    <a:pt x="622" y="1466"/>
                    <a:pt x="988" y="1455"/>
                  </a:cubicBezTo>
                  <a:cubicBezTo>
                    <a:pt x="1374" y="1466"/>
                    <a:pt x="1751" y="1374"/>
                    <a:pt x="1873" y="1191"/>
                  </a:cubicBezTo>
                  <a:cubicBezTo>
                    <a:pt x="1985" y="1008"/>
                    <a:pt x="1690" y="458"/>
                    <a:pt x="1578" y="265"/>
                  </a:cubicBezTo>
                  <a:cubicBezTo>
                    <a:pt x="1476" y="113"/>
                    <a:pt x="1242" y="11"/>
                    <a:pt x="988" y="1"/>
                  </a:cubicBezTo>
                  <a:cubicBezTo>
                    <a:pt x="733" y="11"/>
                    <a:pt x="499" y="113"/>
                    <a:pt x="408" y="265"/>
                  </a:cubicBezTo>
                  <a:cubicBezTo>
                    <a:pt x="296" y="458"/>
                    <a:pt x="1" y="987"/>
                    <a:pt x="113" y="1191"/>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58"/>
            <p:cNvSpPr/>
            <p:nvPr/>
          </p:nvSpPr>
          <p:spPr>
            <a:xfrm>
              <a:off x="-1286789" y="1917709"/>
              <a:ext cx="102516" cy="89409"/>
            </a:xfrm>
            <a:custGeom>
              <a:avLst/>
              <a:gdLst/>
              <a:ahLst/>
              <a:cxnLst/>
              <a:rect l="l" t="t" r="r" b="b"/>
              <a:pathLst>
                <a:path w="876" h="764" extrusionOk="0">
                  <a:moveTo>
                    <a:pt x="530" y="82"/>
                  </a:moveTo>
                  <a:cubicBezTo>
                    <a:pt x="743" y="123"/>
                    <a:pt x="875" y="346"/>
                    <a:pt x="814" y="550"/>
                  </a:cubicBezTo>
                  <a:cubicBezTo>
                    <a:pt x="753" y="764"/>
                    <a:pt x="672" y="357"/>
                    <a:pt x="468" y="296"/>
                  </a:cubicBezTo>
                  <a:cubicBezTo>
                    <a:pt x="255" y="234"/>
                    <a:pt x="0" y="550"/>
                    <a:pt x="62" y="336"/>
                  </a:cubicBezTo>
                  <a:cubicBezTo>
                    <a:pt x="112" y="133"/>
                    <a:pt x="326" y="0"/>
                    <a:pt x="530" y="7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58"/>
            <p:cNvSpPr/>
            <p:nvPr/>
          </p:nvSpPr>
          <p:spPr>
            <a:xfrm>
              <a:off x="-830729" y="2043866"/>
              <a:ext cx="101229" cy="87068"/>
            </a:xfrm>
            <a:custGeom>
              <a:avLst/>
              <a:gdLst/>
              <a:ahLst/>
              <a:cxnLst/>
              <a:rect l="l" t="t" r="r" b="b"/>
              <a:pathLst>
                <a:path w="865" h="744" extrusionOk="0">
                  <a:moveTo>
                    <a:pt x="529" y="62"/>
                  </a:moveTo>
                  <a:cubicBezTo>
                    <a:pt x="743" y="113"/>
                    <a:pt x="865" y="326"/>
                    <a:pt x="814" y="540"/>
                  </a:cubicBezTo>
                  <a:cubicBezTo>
                    <a:pt x="753" y="744"/>
                    <a:pt x="672" y="357"/>
                    <a:pt x="458" y="296"/>
                  </a:cubicBezTo>
                  <a:cubicBezTo>
                    <a:pt x="254" y="245"/>
                    <a:pt x="0" y="540"/>
                    <a:pt x="61" y="326"/>
                  </a:cubicBezTo>
                  <a:cubicBezTo>
                    <a:pt x="112" y="123"/>
                    <a:pt x="326" y="1"/>
                    <a:pt x="529" y="62"/>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8" name="Google Shape;1548;p58"/>
          <p:cNvGrpSpPr/>
          <p:nvPr/>
        </p:nvGrpSpPr>
        <p:grpSpPr>
          <a:xfrm flipH="1">
            <a:off x="-6025" y="2735211"/>
            <a:ext cx="1438500" cy="1994078"/>
            <a:chOff x="-1541450" y="1805000"/>
            <a:chExt cx="1438500" cy="1571625"/>
          </a:xfrm>
        </p:grpSpPr>
        <p:sp>
          <p:nvSpPr>
            <p:cNvPr id="1549" name="Google Shape;1549;p58"/>
            <p:cNvSpPr/>
            <p:nvPr/>
          </p:nvSpPr>
          <p:spPr>
            <a:xfrm rot="-5400000">
              <a:off x="-983200" y="2249000"/>
              <a:ext cx="1323900" cy="435900"/>
            </a:xfrm>
            <a:prstGeom prst="round1Rect">
              <a:avLst>
                <a:gd name="adj" fmla="val 5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58"/>
            <p:cNvSpPr/>
            <p:nvPr/>
          </p:nvSpPr>
          <p:spPr>
            <a:xfrm>
              <a:off x="-1350950" y="2631425"/>
              <a:ext cx="1248000" cy="745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58"/>
            <p:cNvSpPr/>
            <p:nvPr/>
          </p:nvSpPr>
          <p:spPr>
            <a:xfrm rot="-5400000" flipH="1">
              <a:off x="-1070000" y="1932650"/>
              <a:ext cx="495300" cy="1438200"/>
            </a:xfrm>
            <a:prstGeom prst="round2SameRect">
              <a:avLst>
                <a:gd name="adj1" fmla="val 50000"/>
                <a:gd name="adj2" fmla="val 0"/>
              </a:avLst>
            </a:prstGeom>
            <a:solidFill>
              <a:srgbClr val="A444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2" name="Google Shape;1552;p58"/>
          <p:cNvGrpSpPr/>
          <p:nvPr/>
        </p:nvGrpSpPr>
        <p:grpSpPr>
          <a:xfrm rot="901560">
            <a:off x="2292121" y="3018594"/>
            <a:ext cx="242821" cy="322151"/>
            <a:chOff x="-1160466" y="528653"/>
            <a:chExt cx="361800" cy="480000"/>
          </a:xfrm>
        </p:grpSpPr>
        <p:sp>
          <p:nvSpPr>
            <p:cNvPr id="1553" name="Google Shape;1553;p58"/>
            <p:cNvSpPr/>
            <p:nvPr/>
          </p:nvSpPr>
          <p:spPr>
            <a:xfrm>
              <a:off x="-1160466" y="528653"/>
              <a:ext cx="361800" cy="480000"/>
            </a:xfrm>
            <a:prstGeom prst="roundRect">
              <a:avLst>
                <a:gd name="adj" fmla="val 1885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58"/>
            <p:cNvSpPr/>
            <p:nvPr/>
          </p:nvSpPr>
          <p:spPr>
            <a:xfrm>
              <a:off x="-1103325" y="614000"/>
              <a:ext cx="100800" cy="48600"/>
            </a:xfrm>
            <a:prstGeom prst="roundRect">
              <a:avLst>
                <a:gd name="adj" fmla="val 3909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58"/>
            <p:cNvSpPr/>
            <p:nvPr/>
          </p:nvSpPr>
          <p:spPr>
            <a:xfrm>
              <a:off x="-1103325" y="739125"/>
              <a:ext cx="100800" cy="48600"/>
            </a:xfrm>
            <a:prstGeom prst="roundRect">
              <a:avLst>
                <a:gd name="adj" fmla="val 3909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58"/>
            <p:cNvSpPr/>
            <p:nvPr/>
          </p:nvSpPr>
          <p:spPr>
            <a:xfrm>
              <a:off x="-961375" y="614000"/>
              <a:ext cx="100800" cy="48600"/>
            </a:xfrm>
            <a:prstGeom prst="roundRect">
              <a:avLst>
                <a:gd name="adj" fmla="val 3909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58"/>
            <p:cNvSpPr/>
            <p:nvPr/>
          </p:nvSpPr>
          <p:spPr>
            <a:xfrm>
              <a:off x="-961375" y="739125"/>
              <a:ext cx="100800" cy="48600"/>
            </a:xfrm>
            <a:prstGeom prst="roundRect">
              <a:avLst>
                <a:gd name="adj" fmla="val 3909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8" name="Google Shape;1558;p58"/>
          <p:cNvSpPr/>
          <p:nvPr/>
        </p:nvSpPr>
        <p:spPr>
          <a:xfrm rot="1877337" flipH="1">
            <a:off x="2209800" y="3253197"/>
            <a:ext cx="148396" cy="157471"/>
          </a:xfrm>
          <a:custGeom>
            <a:avLst/>
            <a:gdLst/>
            <a:ahLst/>
            <a:cxnLst/>
            <a:rect l="l" t="t" r="r" b="b"/>
            <a:pathLst>
              <a:path w="1161" h="1232" extrusionOk="0">
                <a:moveTo>
                  <a:pt x="62" y="397"/>
                </a:moveTo>
                <a:cubicBezTo>
                  <a:pt x="112" y="326"/>
                  <a:pt x="245" y="326"/>
                  <a:pt x="377" y="356"/>
                </a:cubicBezTo>
                <a:cubicBezTo>
                  <a:pt x="367" y="234"/>
                  <a:pt x="407" y="122"/>
                  <a:pt x="489" y="41"/>
                </a:cubicBezTo>
                <a:cubicBezTo>
                  <a:pt x="570" y="0"/>
                  <a:pt x="886" y="204"/>
                  <a:pt x="977" y="285"/>
                </a:cubicBezTo>
                <a:cubicBezTo>
                  <a:pt x="1079" y="377"/>
                  <a:pt x="1140" y="499"/>
                  <a:pt x="1160" y="631"/>
                </a:cubicBezTo>
                <a:cubicBezTo>
                  <a:pt x="1160" y="896"/>
                  <a:pt x="753" y="1231"/>
                  <a:pt x="489" y="1160"/>
                </a:cubicBezTo>
                <a:cubicBezTo>
                  <a:pt x="367" y="1119"/>
                  <a:pt x="255" y="1038"/>
                  <a:pt x="184" y="926"/>
                </a:cubicBezTo>
                <a:cubicBezTo>
                  <a:pt x="143" y="814"/>
                  <a:pt x="0" y="478"/>
                  <a:pt x="51" y="397"/>
                </a:cubicBezTo>
                <a:close/>
              </a:path>
            </a:pathLst>
          </a:custGeom>
          <a:solidFill>
            <a:srgbClr val="F96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58"/>
          <p:cNvSpPr/>
          <p:nvPr/>
        </p:nvSpPr>
        <p:spPr>
          <a:xfrm flipH="1">
            <a:off x="2496275" y="1295575"/>
            <a:ext cx="1516800" cy="1221300"/>
          </a:xfrm>
          <a:prstGeom prst="wedgeEllipseCallout">
            <a:avLst>
              <a:gd name="adj1" fmla="val 51961"/>
              <a:gd name="adj2" fmla="val 29076"/>
            </a:avLst>
          </a:prstGeom>
          <a:solidFill>
            <a:srgbClr val="CC6060"/>
          </a:solidFill>
          <a:ln>
            <a:noFill/>
          </a:ln>
        </p:spPr>
        <p:txBody>
          <a:bodyPr spcFirstLastPara="1" wrap="square" lIns="0" tIns="0" rIns="0" bIns="0" anchor="ctr" anchorCtr="0">
            <a:noAutofit/>
          </a:bodyPr>
          <a:lstStyle/>
          <a:p>
            <a:pPr marL="0" lvl="0" indent="0" algn="ctr" rtl="0">
              <a:spcBef>
                <a:spcPts val="0"/>
              </a:spcBef>
              <a:spcAft>
                <a:spcPts val="0"/>
              </a:spcAft>
              <a:buNone/>
            </a:pPr>
            <a:r>
              <a:rPr lang="en-US" sz="2000" b="1" dirty="0" err="1">
                <a:solidFill>
                  <a:srgbClr val="FFFFFF"/>
                </a:solidFill>
                <a:latin typeface="+mn-lt"/>
                <a:ea typeface="Raleway"/>
                <a:cs typeface="Raleway"/>
                <a:sym typeface="Raleway"/>
              </a:rPr>
              <a:t>Câu</a:t>
            </a:r>
            <a:r>
              <a:rPr lang="en-US" sz="2000" b="1" dirty="0">
                <a:solidFill>
                  <a:srgbClr val="FFFFFF"/>
                </a:solidFill>
                <a:latin typeface="+mn-lt"/>
                <a:ea typeface="Raleway"/>
                <a:cs typeface="Raleway"/>
                <a:sym typeface="Raleway"/>
              </a:rPr>
              <a:t> 1:</a:t>
            </a:r>
            <a:endParaRPr sz="2000" b="1" dirty="0">
              <a:solidFill>
                <a:srgbClr val="FFFFFF"/>
              </a:solidFill>
              <a:latin typeface="+mn-lt"/>
              <a:ea typeface="Raleway"/>
              <a:cs typeface="Raleway"/>
              <a:sym typeface="Raleway"/>
            </a:endParaRPr>
          </a:p>
        </p:txBody>
      </p:sp>
      <p:sp>
        <p:nvSpPr>
          <p:cNvPr id="10" name="Rectangle 9"/>
          <p:cNvSpPr/>
          <p:nvPr/>
        </p:nvSpPr>
        <p:spPr>
          <a:xfrm>
            <a:off x="4196993" y="1566638"/>
            <a:ext cx="4546315" cy="1938992"/>
          </a:xfrm>
          <a:prstGeom prst="rect">
            <a:avLst/>
          </a:prstGeom>
        </p:spPr>
        <p:txBody>
          <a:bodyPr wrap="square">
            <a:spAutoFit/>
          </a:bodyPr>
          <a:lstStyle/>
          <a:p>
            <a:pPr algn="just">
              <a:lnSpc>
                <a:spcPct val="150000"/>
              </a:lnSpc>
            </a:pPr>
            <a:r>
              <a:rPr lang="vi-VN" sz="2000" dirty="0"/>
              <a:t>Em hãy chia việc chuẩn bị bài và đồ dùng học tập cho ngày hôm sau thành những việc nhỏ. Trong mỗi việc nhỏ, em hãy liệt kê các bước thực hiện.</a:t>
            </a:r>
          </a:p>
        </p:txBody>
      </p:sp>
    </p:spTree>
  </p:cSld>
  <p:clrMapOvr>
    <a:masterClrMapping/>
  </p:clrMapOvr>
  <mc:AlternateContent xmlns:mc="http://schemas.openxmlformats.org/markup-compatibility/2006" xmlns:p15="http://schemas.microsoft.com/office/powerpoint/2012/main">
    <mc:Choice Requires="p15">
      <p:transition spd="slow">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62"/>
                                        </p:tgtEl>
                                        <p:attrNameLst>
                                          <p:attrName>style.visibility</p:attrName>
                                        </p:attrNameLst>
                                      </p:cBhvr>
                                      <p:to>
                                        <p:strVal val="visible"/>
                                      </p:to>
                                    </p:set>
                                    <p:animEffect transition="in" filter="fade">
                                      <p:cBhvr>
                                        <p:cTn id="7" dur="500"/>
                                        <p:tgtEl>
                                          <p:spTgt spid="156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2" grpId="0" animBg="1"/>
      <p:bldP spid="10" grpId="0"/>
    </p:bldLst>
  </p:timing>
</p:sld>
</file>

<file path=ppt/theme/theme1.xml><?xml version="1.0" encoding="utf-8"?>
<a:theme xmlns:a="http://schemas.openxmlformats.org/drawingml/2006/main" name="Interactive Pig House for Speech Therapy by Slidesgo">
  <a:themeElements>
    <a:clrScheme name="Simple Light">
      <a:dk1>
        <a:srgbClr val="000000"/>
      </a:dk1>
      <a:lt1>
        <a:srgbClr val="FFF2CC"/>
      </a:lt1>
      <a:dk2>
        <a:srgbClr val="000000"/>
      </a:dk2>
      <a:lt2>
        <a:srgbClr val="FFF2CC"/>
      </a:lt2>
      <a:accent1>
        <a:srgbClr val="FF6B65"/>
      </a:accent1>
      <a:accent2>
        <a:srgbClr val="FFC900"/>
      </a:accent2>
      <a:accent3>
        <a:srgbClr val="BCD730"/>
      </a:accent3>
      <a:accent4>
        <a:srgbClr val="95AF27"/>
      </a:accent4>
      <a:accent5>
        <a:srgbClr val="CC6060"/>
      </a:accent5>
      <a:accent6>
        <a:srgbClr val="94E7E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620</Words>
  <Application>Microsoft Office PowerPoint</Application>
  <PresentationFormat>On-screen Show (16:9)</PresentationFormat>
  <Paragraphs>48</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Livvic</vt:lpstr>
      <vt:lpstr>Raleway</vt:lpstr>
      <vt:lpstr>Interactive Pig House for Speech Therapy by Slidesgo</vt:lpstr>
      <vt:lpstr>CHÀO MỪNG CÁC EM  ĐẾN VỚI TIẾT HỌC HÔM NAY!</vt:lpstr>
      <vt:lpstr>PowerPoint Presentation</vt:lpstr>
      <vt:lpstr>LUYỆN TẬP</vt:lpstr>
      <vt:lpstr>PowerPoint Presentation</vt:lpstr>
      <vt:lpstr>PowerPoint Presentation</vt:lpstr>
      <vt:lpstr>PowerPoint Presentation</vt:lpstr>
      <vt:lpstr>PowerPoint Presentation</vt:lpstr>
      <vt:lpstr>PowerPoint Presentation</vt:lpstr>
      <vt:lpstr>VẬN DỤNG</vt:lpstr>
      <vt:lpstr>PowerPoint Presentation</vt:lpstr>
      <vt:lpstr>PowerPoint Presentation</vt:lpstr>
      <vt:lpstr>HƯỚNG DẪN VỀ NHÀ</vt:lpstr>
      <vt:lpstr>CẢM ƠN CÁC EM  ĐÃ LẮNG NGHE BÀI GIẢNG!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Interactive Pig House for Speech Therapy</dc:title>
  <dc:creator>User</dc:creator>
  <cp:lastModifiedBy>Administrator</cp:lastModifiedBy>
  <cp:revision>24</cp:revision>
  <dcterms:modified xsi:type="dcterms:W3CDTF">2025-04-17T01:30:14Z</dcterms:modified>
</cp:coreProperties>
</file>